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4" r:id="rId2"/>
    <p:sldId id="281" r:id="rId3"/>
    <p:sldId id="276" r:id="rId4"/>
    <p:sldId id="259" r:id="rId5"/>
    <p:sldId id="286" r:id="rId6"/>
    <p:sldId id="262" r:id="rId7"/>
    <p:sldId id="290" r:id="rId8"/>
    <p:sldId id="292" r:id="rId9"/>
    <p:sldId id="287" r:id="rId10"/>
    <p:sldId id="294" r:id="rId11"/>
    <p:sldId id="291" r:id="rId12"/>
    <p:sldId id="293" r:id="rId13"/>
    <p:sldId id="295" r:id="rId14"/>
    <p:sldId id="273" r:id="rId15"/>
    <p:sldId id="288" r:id="rId16"/>
    <p:sldId id="266" r:id="rId17"/>
    <p:sldId id="296" r:id="rId18"/>
    <p:sldId id="297" r:id="rId19"/>
    <p:sldId id="289" r:id="rId20"/>
    <p:sldId id="267" r:id="rId21"/>
    <p:sldId id="280"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FEE"/>
    <a:srgbClr val="F5B5C6"/>
    <a:srgbClr val="3B4761"/>
    <a:srgbClr val="A2D9D4"/>
    <a:srgbClr val="B5B6E6"/>
    <a:srgbClr val="7F7F7F"/>
    <a:srgbClr val="C6C6C6"/>
    <a:srgbClr val="FFD7E7"/>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6318" autoAdjust="0"/>
  </p:normalViewPr>
  <p:slideViewPr>
    <p:cSldViewPr snapToGrid="0">
      <p:cViewPr varScale="1">
        <p:scale>
          <a:sx n="95" d="100"/>
          <a:sy n="95" d="100"/>
        </p:scale>
        <p:origin x="293" y="53"/>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A2C90-5AC5-4B7D-9039-95B64D67EDED}" type="doc">
      <dgm:prSet loTypeId="urn:microsoft.com/office/officeart/2005/8/layout/orgChart1" loCatId="hierarchy" qsTypeId="urn:microsoft.com/office/officeart/2005/8/quickstyle/simple3" qsCatId="simple" csTypeId="urn:microsoft.com/office/officeart/2005/8/colors/accent1_1" csCatId="accent1" phldr="1"/>
      <dgm:spPr/>
      <dgm:t>
        <a:bodyPr/>
        <a:lstStyle/>
        <a:p>
          <a:endParaRPr lang="zh-CN" altLang="en-US"/>
        </a:p>
      </dgm:t>
    </dgm:pt>
    <dgm:pt modelId="{487A2543-AC31-439A-8BBD-08CF49093762}">
      <dgm:prSet phldrT="[文本]"/>
      <dgm:spPr/>
      <dgm:t>
        <a:bodyPr/>
        <a:lstStyle/>
        <a:p>
          <a:pPr algn="ctr"/>
          <a:r>
            <a:rPr lang="zh-CN" altLang="en-US">
              <a:latin typeface="微软雅黑" panose="020B0503020204020204" pitchFamily="34" charset="-122"/>
              <a:ea typeface="微软雅黑" panose="020B0503020204020204" pitchFamily="34" charset="-122"/>
            </a:rPr>
            <a:t>初始化读入数据</a:t>
          </a:r>
        </a:p>
      </dgm:t>
    </dgm:pt>
    <dgm:pt modelId="{4FE28BC6-49DE-4F49-8553-1F174F58053C}" type="parTrans" cxnId="{03617C51-2AF2-4248-AF0B-EBBDF9287061}">
      <dgm:prSet/>
      <dgm:spPr/>
      <dgm:t>
        <a:bodyPr/>
        <a:lstStyle/>
        <a:p>
          <a:pPr algn="ctr"/>
          <a:endParaRPr lang="zh-CN" altLang="en-US"/>
        </a:p>
      </dgm:t>
    </dgm:pt>
    <dgm:pt modelId="{9F48ABB1-8AA5-496E-AE4F-8AEBDCB43271}" type="sibTrans" cxnId="{03617C51-2AF2-4248-AF0B-EBBDF9287061}">
      <dgm:prSet/>
      <dgm:spPr/>
      <dgm:t>
        <a:bodyPr/>
        <a:lstStyle/>
        <a:p>
          <a:pPr algn="ctr"/>
          <a:endParaRPr lang="zh-CN" altLang="en-US"/>
        </a:p>
      </dgm:t>
    </dgm:pt>
    <dgm:pt modelId="{7C544113-9FA6-474D-8538-5B6E19D54092}" type="asst">
      <dgm:prSet phldrT="[文本]"/>
      <dgm:spPr/>
      <dgm:t>
        <a:bodyPr/>
        <a:lstStyle/>
        <a:p>
          <a:pPr algn="ctr"/>
          <a:r>
            <a:rPr lang="zh-CN" altLang="en-US">
              <a:latin typeface="微软雅黑" panose="020B0503020204020204" pitchFamily="34" charset="-122"/>
              <a:ea typeface="微软雅黑" panose="020B0503020204020204" pitchFamily="34" charset="-122"/>
            </a:rPr>
            <a:t>打印菜单</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用户选择功能</a:t>
          </a:r>
        </a:p>
      </dgm:t>
    </dgm:pt>
    <dgm:pt modelId="{38139A87-FA58-44D6-8683-EA505718312C}" type="parTrans" cxnId="{2FFC36C9-4643-40EA-8A43-80C0D698FDA1}">
      <dgm:prSet/>
      <dgm:spPr/>
      <dgm:t>
        <a:bodyPr/>
        <a:lstStyle/>
        <a:p>
          <a:pPr algn="ctr"/>
          <a:endParaRPr lang="zh-CN" altLang="en-US">
            <a:latin typeface="微软雅黑" panose="020B0503020204020204" pitchFamily="34" charset="-122"/>
            <a:ea typeface="微软雅黑" panose="020B0503020204020204" pitchFamily="34" charset="-122"/>
          </a:endParaRPr>
        </a:p>
      </dgm:t>
    </dgm:pt>
    <dgm:pt modelId="{609B1394-A95F-41CF-9FFD-441696150E87}" type="sibTrans" cxnId="{2FFC36C9-4643-40EA-8A43-80C0D698FDA1}">
      <dgm:prSet/>
      <dgm:spPr/>
      <dgm:t>
        <a:bodyPr/>
        <a:lstStyle/>
        <a:p>
          <a:pPr algn="ctr"/>
          <a:endParaRPr lang="zh-CN" altLang="en-US"/>
        </a:p>
      </dgm:t>
    </dgm:pt>
    <dgm:pt modelId="{4A7433E1-08C5-42BA-88FF-CA1B558893A0}">
      <dgm:prSet phldrT="[文本]"/>
      <dgm:spPr/>
      <dgm:t>
        <a:bodyPr/>
        <a:lstStyle/>
        <a:p>
          <a:pPr algn="ct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线路信息查询</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（根据用户输入线路打印该线路上的所有站点）</a:t>
          </a:r>
        </a:p>
      </dgm:t>
    </dgm:pt>
    <dgm:pt modelId="{A88D9DA0-6E36-4523-BF53-E2D8C4BC05D4}" type="parTrans" cxnId="{323295C2-3312-498A-9101-DDB1AC65D4EC}">
      <dgm:prSet/>
      <dgm:spPr/>
      <dgm:t>
        <a:bodyPr/>
        <a:lstStyle/>
        <a:p>
          <a:pPr algn="ctr"/>
          <a:endParaRPr lang="zh-CN" altLang="en-US">
            <a:latin typeface="微软雅黑" panose="020B0503020204020204" pitchFamily="34" charset="-122"/>
            <a:ea typeface="微软雅黑" panose="020B0503020204020204" pitchFamily="34" charset="-122"/>
          </a:endParaRPr>
        </a:p>
      </dgm:t>
    </dgm:pt>
    <dgm:pt modelId="{611AF5C8-85C7-4A4E-B8F1-4EF3A99A04C2}" type="sibTrans" cxnId="{323295C2-3312-498A-9101-DDB1AC65D4EC}">
      <dgm:prSet/>
      <dgm:spPr/>
      <dgm:t>
        <a:bodyPr/>
        <a:lstStyle/>
        <a:p>
          <a:pPr algn="ctr"/>
          <a:endParaRPr lang="zh-CN" altLang="en-US"/>
        </a:p>
      </dgm:t>
    </dgm:pt>
    <dgm:pt modelId="{62C92F2C-5571-4C7E-911A-8AEFA5A274FF}">
      <dgm:prSet phldrT="[文本]"/>
      <dgm:spPr/>
      <dgm:t>
        <a:bodyPr/>
        <a:lstStyle/>
        <a:p>
          <a:pPr algn="ct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站点信息查询</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（根据用户输入的站点名打印站点所在线路、相邻的车站等等）</a:t>
          </a:r>
        </a:p>
      </dgm:t>
    </dgm:pt>
    <dgm:pt modelId="{CD1DC253-641B-4C9B-8A21-D7D089014511}" type="parTrans" cxnId="{3EF3E62E-D9F7-4411-ABF8-252B72B81377}">
      <dgm:prSet/>
      <dgm:spPr/>
      <dgm:t>
        <a:bodyPr/>
        <a:lstStyle/>
        <a:p>
          <a:pPr algn="ctr"/>
          <a:endParaRPr lang="zh-CN" altLang="en-US">
            <a:latin typeface="微软雅黑" panose="020B0503020204020204" pitchFamily="34" charset="-122"/>
            <a:ea typeface="微软雅黑" panose="020B0503020204020204" pitchFamily="34" charset="-122"/>
          </a:endParaRPr>
        </a:p>
      </dgm:t>
    </dgm:pt>
    <dgm:pt modelId="{BD8F1D87-B35C-4D33-91F4-F750724E3DA0}" type="sibTrans" cxnId="{3EF3E62E-D9F7-4411-ABF8-252B72B81377}">
      <dgm:prSet/>
      <dgm:spPr/>
      <dgm:t>
        <a:bodyPr/>
        <a:lstStyle/>
        <a:p>
          <a:pPr algn="ctr"/>
          <a:endParaRPr lang="zh-CN" altLang="en-US"/>
        </a:p>
      </dgm:t>
    </dgm:pt>
    <dgm:pt modelId="{A1C39498-2BE8-4BA6-8E6B-C3C0FEE67FBA}">
      <dgm:prSet phldrT="[文本]"/>
      <dgm:spPr/>
      <dgm:t>
        <a:bodyPr/>
        <a:lstStyle/>
        <a:p>
          <a:pPr algn="ct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最短路径查询</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（根据用户输入的起始站和终点站用广度优先搜索找到最短路径并打印）</a:t>
          </a:r>
        </a:p>
      </dgm:t>
    </dgm:pt>
    <dgm:pt modelId="{F7262489-EC41-48A8-AA85-B1558A030B64}" type="parTrans" cxnId="{CE5345F6-F6E5-45CC-ABB6-240CC7BFA4BE}">
      <dgm:prSet/>
      <dgm:spPr/>
      <dgm:t>
        <a:bodyPr/>
        <a:lstStyle/>
        <a:p>
          <a:pPr algn="ctr"/>
          <a:endParaRPr lang="zh-CN" altLang="en-US">
            <a:latin typeface="微软雅黑" panose="020B0503020204020204" pitchFamily="34" charset="-122"/>
            <a:ea typeface="微软雅黑" panose="020B0503020204020204" pitchFamily="34" charset="-122"/>
          </a:endParaRPr>
        </a:p>
      </dgm:t>
    </dgm:pt>
    <dgm:pt modelId="{07443A7F-B9AC-402B-9E24-148CC2A31891}" type="sibTrans" cxnId="{CE5345F6-F6E5-45CC-ABB6-240CC7BFA4BE}">
      <dgm:prSet/>
      <dgm:spPr/>
      <dgm:t>
        <a:bodyPr/>
        <a:lstStyle/>
        <a:p>
          <a:pPr algn="ctr"/>
          <a:endParaRPr lang="zh-CN" altLang="en-US"/>
        </a:p>
      </dgm:t>
    </dgm:pt>
    <dgm:pt modelId="{AD2F2F8B-A38E-4324-9F17-4BABAA115453}" type="pres">
      <dgm:prSet presAssocID="{C7DA2C90-5AC5-4B7D-9039-95B64D67EDED}" presName="hierChild1" presStyleCnt="0">
        <dgm:presLayoutVars>
          <dgm:orgChart val="1"/>
          <dgm:chPref val="1"/>
          <dgm:dir/>
          <dgm:animOne val="branch"/>
          <dgm:animLvl val="lvl"/>
          <dgm:resizeHandles/>
        </dgm:presLayoutVars>
      </dgm:prSet>
      <dgm:spPr/>
    </dgm:pt>
    <dgm:pt modelId="{CF31275B-13D2-4365-A8B6-0AF7E68C8D75}" type="pres">
      <dgm:prSet presAssocID="{487A2543-AC31-439A-8BBD-08CF49093762}" presName="hierRoot1" presStyleCnt="0">
        <dgm:presLayoutVars>
          <dgm:hierBranch val="init"/>
        </dgm:presLayoutVars>
      </dgm:prSet>
      <dgm:spPr/>
    </dgm:pt>
    <dgm:pt modelId="{6701BC22-E20F-49F3-9968-35DC75C114D4}" type="pres">
      <dgm:prSet presAssocID="{487A2543-AC31-439A-8BBD-08CF49093762}" presName="rootComposite1" presStyleCnt="0"/>
      <dgm:spPr/>
    </dgm:pt>
    <dgm:pt modelId="{8FE275CC-9B37-4CDA-B32E-0A5A8E135091}" type="pres">
      <dgm:prSet presAssocID="{487A2543-AC31-439A-8BBD-08CF49093762}" presName="rootText1" presStyleLbl="node0" presStyleIdx="0" presStyleCnt="1">
        <dgm:presLayoutVars>
          <dgm:chPref val="3"/>
        </dgm:presLayoutVars>
      </dgm:prSet>
      <dgm:spPr/>
    </dgm:pt>
    <dgm:pt modelId="{98CE2D25-9D5D-46CF-B235-3201C7D5FAFC}" type="pres">
      <dgm:prSet presAssocID="{487A2543-AC31-439A-8BBD-08CF49093762}" presName="rootConnector1" presStyleLbl="node1" presStyleIdx="0" presStyleCnt="0"/>
      <dgm:spPr/>
    </dgm:pt>
    <dgm:pt modelId="{BF71DC8A-90FC-4DC2-A8D5-5D5AAB5DD5C7}" type="pres">
      <dgm:prSet presAssocID="{487A2543-AC31-439A-8BBD-08CF49093762}" presName="hierChild2" presStyleCnt="0"/>
      <dgm:spPr/>
    </dgm:pt>
    <dgm:pt modelId="{F857D611-86DC-4841-811A-3DD0CBBC5E54}" type="pres">
      <dgm:prSet presAssocID="{A88D9DA0-6E36-4523-BF53-E2D8C4BC05D4}" presName="Name37" presStyleLbl="parChTrans1D2" presStyleIdx="0" presStyleCnt="4"/>
      <dgm:spPr/>
    </dgm:pt>
    <dgm:pt modelId="{6F9C6DD3-B4F3-46A1-9DDB-844DEE4470CF}" type="pres">
      <dgm:prSet presAssocID="{4A7433E1-08C5-42BA-88FF-CA1B558893A0}" presName="hierRoot2" presStyleCnt="0">
        <dgm:presLayoutVars>
          <dgm:hierBranch val="init"/>
        </dgm:presLayoutVars>
      </dgm:prSet>
      <dgm:spPr/>
    </dgm:pt>
    <dgm:pt modelId="{FC4663C6-B3AD-4482-89F2-0777B036537B}" type="pres">
      <dgm:prSet presAssocID="{4A7433E1-08C5-42BA-88FF-CA1B558893A0}" presName="rootComposite" presStyleCnt="0"/>
      <dgm:spPr/>
    </dgm:pt>
    <dgm:pt modelId="{6E868CC8-1CAB-448D-893E-B91A345BB477}" type="pres">
      <dgm:prSet presAssocID="{4A7433E1-08C5-42BA-88FF-CA1B558893A0}" presName="rootText" presStyleLbl="node2" presStyleIdx="0" presStyleCnt="3">
        <dgm:presLayoutVars>
          <dgm:chPref val="3"/>
        </dgm:presLayoutVars>
      </dgm:prSet>
      <dgm:spPr/>
    </dgm:pt>
    <dgm:pt modelId="{AB4033F8-3ED7-48AD-91ED-560E31169800}" type="pres">
      <dgm:prSet presAssocID="{4A7433E1-08C5-42BA-88FF-CA1B558893A0}" presName="rootConnector" presStyleLbl="node2" presStyleIdx="0" presStyleCnt="3"/>
      <dgm:spPr/>
    </dgm:pt>
    <dgm:pt modelId="{45270D2F-44AE-423F-B489-3EB335A24114}" type="pres">
      <dgm:prSet presAssocID="{4A7433E1-08C5-42BA-88FF-CA1B558893A0}" presName="hierChild4" presStyleCnt="0"/>
      <dgm:spPr/>
    </dgm:pt>
    <dgm:pt modelId="{F001C773-18DC-4994-80A7-8C851AA11F8B}" type="pres">
      <dgm:prSet presAssocID="{4A7433E1-08C5-42BA-88FF-CA1B558893A0}" presName="hierChild5" presStyleCnt="0"/>
      <dgm:spPr/>
    </dgm:pt>
    <dgm:pt modelId="{5A086392-FAF3-4D56-B448-460D392DF0A5}" type="pres">
      <dgm:prSet presAssocID="{CD1DC253-641B-4C9B-8A21-D7D089014511}" presName="Name37" presStyleLbl="parChTrans1D2" presStyleIdx="1" presStyleCnt="4"/>
      <dgm:spPr/>
    </dgm:pt>
    <dgm:pt modelId="{DB7970C0-2E68-4BBF-8393-DF9B15A5F1C3}" type="pres">
      <dgm:prSet presAssocID="{62C92F2C-5571-4C7E-911A-8AEFA5A274FF}" presName="hierRoot2" presStyleCnt="0">
        <dgm:presLayoutVars>
          <dgm:hierBranch val="init"/>
        </dgm:presLayoutVars>
      </dgm:prSet>
      <dgm:spPr/>
    </dgm:pt>
    <dgm:pt modelId="{480927E0-0B4C-4463-B93B-1DF0F07DD423}" type="pres">
      <dgm:prSet presAssocID="{62C92F2C-5571-4C7E-911A-8AEFA5A274FF}" presName="rootComposite" presStyleCnt="0"/>
      <dgm:spPr/>
    </dgm:pt>
    <dgm:pt modelId="{9A016FBB-58B6-4741-8DD0-2536C2A47FC1}" type="pres">
      <dgm:prSet presAssocID="{62C92F2C-5571-4C7E-911A-8AEFA5A274FF}" presName="rootText" presStyleLbl="node2" presStyleIdx="1" presStyleCnt="3">
        <dgm:presLayoutVars>
          <dgm:chPref val="3"/>
        </dgm:presLayoutVars>
      </dgm:prSet>
      <dgm:spPr/>
    </dgm:pt>
    <dgm:pt modelId="{039FC175-0021-4AA0-867C-35E63AFD6F48}" type="pres">
      <dgm:prSet presAssocID="{62C92F2C-5571-4C7E-911A-8AEFA5A274FF}" presName="rootConnector" presStyleLbl="node2" presStyleIdx="1" presStyleCnt="3"/>
      <dgm:spPr/>
    </dgm:pt>
    <dgm:pt modelId="{300A1F2F-FDE8-49B8-97D1-B3FB7B53BDBF}" type="pres">
      <dgm:prSet presAssocID="{62C92F2C-5571-4C7E-911A-8AEFA5A274FF}" presName="hierChild4" presStyleCnt="0"/>
      <dgm:spPr/>
    </dgm:pt>
    <dgm:pt modelId="{FC734498-A33F-4858-A145-AF9620C930B2}" type="pres">
      <dgm:prSet presAssocID="{62C92F2C-5571-4C7E-911A-8AEFA5A274FF}" presName="hierChild5" presStyleCnt="0"/>
      <dgm:spPr/>
    </dgm:pt>
    <dgm:pt modelId="{AB618BC1-DD9E-4561-98A2-C791C79DA680}" type="pres">
      <dgm:prSet presAssocID="{F7262489-EC41-48A8-AA85-B1558A030B64}" presName="Name37" presStyleLbl="parChTrans1D2" presStyleIdx="2" presStyleCnt="4"/>
      <dgm:spPr/>
    </dgm:pt>
    <dgm:pt modelId="{A6063221-EDC0-42D4-B678-C744796292EA}" type="pres">
      <dgm:prSet presAssocID="{A1C39498-2BE8-4BA6-8E6B-C3C0FEE67FBA}" presName="hierRoot2" presStyleCnt="0">
        <dgm:presLayoutVars>
          <dgm:hierBranch val="init"/>
        </dgm:presLayoutVars>
      </dgm:prSet>
      <dgm:spPr/>
    </dgm:pt>
    <dgm:pt modelId="{22B53066-8C7A-4763-A2BE-32DA1B5718E3}" type="pres">
      <dgm:prSet presAssocID="{A1C39498-2BE8-4BA6-8E6B-C3C0FEE67FBA}" presName="rootComposite" presStyleCnt="0"/>
      <dgm:spPr/>
    </dgm:pt>
    <dgm:pt modelId="{58C99621-23E9-467F-948A-0DCF3007BA55}" type="pres">
      <dgm:prSet presAssocID="{A1C39498-2BE8-4BA6-8E6B-C3C0FEE67FBA}" presName="rootText" presStyleLbl="node2" presStyleIdx="2" presStyleCnt="3">
        <dgm:presLayoutVars>
          <dgm:chPref val="3"/>
        </dgm:presLayoutVars>
      </dgm:prSet>
      <dgm:spPr/>
    </dgm:pt>
    <dgm:pt modelId="{27D62955-B6BC-442F-968B-10F2BDE403A1}" type="pres">
      <dgm:prSet presAssocID="{A1C39498-2BE8-4BA6-8E6B-C3C0FEE67FBA}" presName="rootConnector" presStyleLbl="node2" presStyleIdx="2" presStyleCnt="3"/>
      <dgm:spPr/>
    </dgm:pt>
    <dgm:pt modelId="{D4A6CC63-249B-48AF-9710-188CFDD4974C}" type="pres">
      <dgm:prSet presAssocID="{A1C39498-2BE8-4BA6-8E6B-C3C0FEE67FBA}" presName="hierChild4" presStyleCnt="0"/>
      <dgm:spPr/>
    </dgm:pt>
    <dgm:pt modelId="{A087566B-2754-4966-9AAD-5F39AD1C5C36}" type="pres">
      <dgm:prSet presAssocID="{A1C39498-2BE8-4BA6-8E6B-C3C0FEE67FBA}" presName="hierChild5" presStyleCnt="0"/>
      <dgm:spPr/>
    </dgm:pt>
    <dgm:pt modelId="{242E80B5-DF17-42CE-B26F-2AA2AF63CDA9}" type="pres">
      <dgm:prSet presAssocID="{487A2543-AC31-439A-8BBD-08CF49093762}" presName="hierChild3" presStyleCnt="0"/>
      <dgm:spPr/>
    </dgm:pt>
    <dgm:pt modelId="{E5D30C5B-34C2-40EF-A769-F5097917C0E6}" type="pres">
      <dgm:prSet presAssocID="{38139A87-FA58-44D6-8683-EA505718312C}" presName="Name111" presStyleLbl="parChTrans1D2" presStyleIdx="3" presStyleCnt="4"/>
      <dgm:spPr/>
    </dgm:pt>
    <dgm:pt modelId="{679F8590-75AB-4F52-843A-C70F9C6E0243}" type="pres">
      <dgm:prSet presAssocID="{7C544113-9FA6-474D-8538-5B6E19D54092}" presName="hierRoot3" presStyleCnt="0">
        <dgm:presLayoutVars>
          <dgm:hierBranch val="init"/>
        </dgm:presLayoutVars>
      </dgm:prSet>
      <dgm:spPr/>
    </dgm:pt>
    <dgm:pt modelId="{C0D7C814-3FC9-479B-9288-6ED721C03368}" type="pres">
      <dgm:prSet presAssocID="{7C544113-9FA6-474D-8538-5B6E19D54092}" presName="rootComposite3" presStyleCnt="0"/>
      <dgm:spPr/>
    </dgm:pt>
    <dgm:pt modelId="{9F06D592-8E37-4DB7-A9A6-5C064554054E}" type="pres">
      <dgm:prSet presAssocID="{7C544113-9FA6-474D-8538-5B6E19D54092}" presName="rootText3" presStyleLbl="asst1" presStyleIdx="0" presStyleCnt="1" custLinFactNeighborX="-10883" custLinFactNeighborY="-14983">
        <dgm:presLayoutVars>
          <dgm:chPref val="3"/>
        </dgm:presLayoutVars>
      </dgm:prSet>
      <dgm:spPr/>
    </dgm:pt>
    <dgm:pt modelId="{395F3A8B-0F8E-4CDC-A386-505E82B5AB7A}" type="pres">
      <dgm:prSet presAssocID="{7C544113-9FA6-474D-8538-5B6E19D54092}" presName="rootConnector3" presStyleLbl="asst1" presStyleIdx="0" presStyleCnt="1"/>
      <dgm:spPr/>
    </dgm:pt>
    <dgm:pt modelId="{A3B0239A-5979-4811-8F43-BC2A1E59CD38}" type="pres">
      <dgm:prSet presAssocID="{7C544113-9FA6-474D-8538-5B6E19D54092}" presName="hierChild6" presStyleCnt="0"/>
      <dgm:spPr/>
    </dgm:pt>
    <dgm:pt modelId="{604C2808-3F75-4DCD-BCC9-CA66322BD655}" type="pres">
      <dgm:prSet presAssocID="{7C544113-9FA6-474D-8538-5B6E19D54092}" presName="hierChild7" presStyleCnt="0"/>
      <dgm:spPr/>
    </dgm:pt>
  </dgm:ptLst>
  <dgm:cxnLst>
    <dgm:cxn modelId="{CED71D07-E1C7-49FD-88EB-E4AB94936126}" type="presOf" srcId="{62C92F2C-5571-4C7E-911A-8AEFA5A274FF}" destId="{039FC175-0021-4AA0-867C-35E63AFD6F48}" srcOrd="1" destOrd="0" presId="urn:microsoft.com/office/officeart/2005/8/layout/orgChart1"/>
    <dgm:cxn modelId="{3EF3E62E-D9F7-4411-ABF8-252B72B81377}" srcId="{487A2543-AC31-439A-8BBD-08CF49093762}" destId="{62C92F2C-5571-4C7E-911A-8AEFA5A274FF}" srcOrd="2" destOrd="0" parTransId="{CD1DC253-641B-4C9B-8A21-D7D089014511}" sibTransId="{BD8F1D87-B35C-4D33-91F4-F750724E3DA0}"/>
    <dgm:cxn modelId="{F733CD63-BB89-416E-89FB-F9FC8BF54E84}" type="presOf" srcId="{487A2543-AC31-439A-8BBD-08CF49093762}" destId="{8FE275CC-9B37-4CDA-B32E-0A5A8E135091}" srcOrd="0" destOrd="0" presId="urn:microsoft.com/office/officeart/2005/8/layout/orgChart1"/>
    <dgm:cxn modelId="{1DCB5A45-3572-4571-960B-B609F7B2E25D}" type="presOf" srcId="{7C544113-9FA6-474D-8538-5B6E19D54092}" destId="{395F3A8B-0F8E-4CDC-A386-505E82B5AB7A}" srcOrd="1" destOrd="0" presId="urn:microsoft.com/office/officeart/2005/8/layout/orgChart1"/>
    <dgm:cxn modelId="{A433E24B-CD04-4E14-A7C2-900A671CB743}" type="presOf" srcId="{A88D9DA0-6E36-4523-BF53-E2D8C4BC05D4}" destId="{F857D611-86DC-4841-811A-3DD0CBBC5E54}" srcOrd="0" destOrd="0" presId="urn:microsoft.com/office/officeart/2005/8/layout/orgChart1"/>
    <dgm:cxn modelId="{EFFDC670-AFE3-4A61-B6D7-456D60EDA2E4}" type="presOf" srcId="{4A7433E1-08C5-42BA-88FF-CA1B558893A0}" destId="{6E868CC8-1CAB-448D-893E-B91A345BB477}" srcOrd="0" destOrd="0" presId="urn:microsoft.com/office/officeart/2005/8/layout/orgChart1"/>
    <dgm:cxn modelId="{03617C51-2AF2-4248-AF0B-EBBDF9287061}" srcId="{C7DA2C90-5AC5-4B7D-9039-95B64D67EDED}" destId="{487A2543-AC31-439A-8BBD-08CF49093762}" srcOrd="0" destOrd="0" parTransId="{4FE28BC6-49DE-4F49-8553-1F174F58053C}" sibTransId="{9F48ABB1-8AA5-496E-AE4F-8AEBDCB43271}"/>
    <dgm:cxn modelId="{1FA30F93-63A1-46F9-9FC5-650B2F3E2319}" type="presOf" srcId="{F7262489-EC41-48A8-AA85-B1558A030B64}" destId="{AB618BC1-DD9E-4561-98A2-C791C79DA680}" srcOrd="0" destOrd="0" presId="urn:microsoft.com/office/officeart/2005/8/layout/orgChart1"/>
    <dgm:cxn modelId="{6FEC90AC-62BB-48DD-BD92-E6EF94325915}" type="presOf" srcId="{62C92F2C-5571-4C7E-911A-8AEFA5A274FF}" destId="{9A016FBB-58B6-4741-8DD0-2536C2A47FC1}" srcOrd="0" destOrd="0" presId="urn:microsoft.com/office/officeart/2005/8/layout/orgChart1"/>
    <dgm:cxn modelId="{C26993B4-13FA-436F-8E88-903F58F3846B}" type="presOf" srcId="{7C544113-9FA6-474D-8538-5B6E19D54092}" destId="{9F06D592-8E37-4DB7-A9A6-5C064554054E}" srcOrd="0" destOrd="0" presId="urn:microsoft.com/office/officeart/2005/8/layout/orgChart1"/>
    <dgm:cxn modelId="{29D38CBC-E40F-45B1-B01A-03C30AC4BF9D}" type="presOf" srcId="{4A7433E1-08C5-42BA-88FF-CA1B558893A0}" destId="{AB4033F8-3ED7-48AD-91ED-560E31169800}" srcOrd="1" destOrd="0" presId="urn:microsoft.com/office/officeart/2005/8/layout/orgChart1"/>
    <dgm:cxn modelId="{323295C2-3312-498A-9101-DDB1AC65D4EC}" srcId="{487A2543-AC31-439A-8BBD-08CF49093762}" destId="{4A7433E1-08C5-42BA-88FF-CA1B558893A0}" srcOrd="1" destOrd="0" parTransId="{A88D9DA0-6E36-4523-BF53-E2D8C4BC05D4}" sibTransId="{611AF5C8-85C7-4A4E-B8F1-4EF3A99A04C2}"/>
    <dgm:cxn modelId="{FDED88C7-D3AF-48DA-8261-49F8559DB7AB}" type="presOf" srcId="{A1C39498-2BE8-4BA6-8E6B-C3C0FEE67FBA}" destId="{58C99621-23E9-467F-948A-0DCF3007BA55}" srcOrd="0" destOrd="0" presId="urn:microsoft.com/office/officeart/2005/8/layout/orgChart1"/>
    <dgm:cxn modelId="{2FFC36C9-4643-40EA-8A43-80C0D698FDA1}" srcId="{487A2543-AC31-439A-8BBD-08CF49093762}" destId="{7C544113-9FA6-474D-8538-5B6E19D54092}" srcOrd="0" destOrd="0" parTransId="{38139A87-FA58-44D6-8683-EA505718312C}" sibTransId="{609B1394-A95F-41CF-9FFD-441696150E87}"/>
    <dgm:cxn modelId="{9A7362D4-8C52-4685-8FFE-A4BDABB8DF84}" type="presOf" srcId="{A1C39498-2BE8-4BA6-8E6B-C3C0FEE67FBA}" destId="{27D62955-B6BC-442F-968B-10F2BDE403A1}" srcOrd="1" destOrd="0" presId="urn:microsoft.com/office/officeart/2005/8/layout/orgChart1"/>
    <dgm:cxn modelId="{19D0A5E5-23CF-416B-B52C-55E56FB6470F}" type="presOf" srcId="{C7DA2C90-5AC5-4B7D-9039-95B64D67EDED}" destId="{AD2F2F8B-A38E-4324-9F17-4BABAA115453}" srcOrd="0" destOrd="0" presId="urn:microsoft.com/office/officeart/2005/8/layout/orgChart1"/>
    <dgm:cxn modelId="{1D0B87E7-FA50-46A7-93D1-C9954C6D405B}" type="presOf" srcId="{CD1DC253-641B-4C9B-8A21-D7D089014511}" destId="{5A086392-FAF3-4D56-B448-460D392DF0A5}" srcOrd="0" destOrd="0" presId="urn:microsoft.com/office/officeart/2005/8/layout/orgChart1"/>
    <dgm:cxn modelId="{2F8452E8-B73B-422E-A437-5BC64276DE21}" type="presOf" srcId="{38139A87-FA58-44D6-8683-EA505718312C}" destId="{E5D30C5B-34C2-40EF-A769-F5097917C0E6}" srcOrd="0" destOrd="0" presId="urn:microsoft.com/office/officeart/2005/8/layout/orgChart1"/>
    <dgm:cxn modelId="{668F79ED-D859-43A2-AEA6-99DEF4B77038}" type="presOf" srcId="{487A2543-AC31-439A-8BBD-08CF49093762}" destId="{98CE2D25-9D5D-46CF-B235-3201C7D5FAFC}" srcOrd="1" destOrd="0" presId="urn:microsoft.com/office/officeart/2005/8/layout/orgChart1"/>
    <dgm:cxn modelId="{CE5345F6-F6E5-45CC-ABB6-240CC7BFA4BE}" srcId="{487A2543-AC31-439A-8BBD-08CF49093762}" destId="{A1C39498-2BE8-4BA6-8E6B-C3C0FEE67FBA}" srcOrd="3" destOrd="0" parTransId="{F7262489-EC41-48A8-AA85-B1558A030B64}" sibTransId="{07443A7F-B9AC-402B-9E24-148CC2A31891}"/>
    <dgm:cxn modelId="{15357EFB-3945-4CC7-A789-8EEDD11C5923}" type="presParOf" srcId="{AD2F2F8B-A38E-4324-9F17-4BABAA115453}" destId="{CF31275B-13D2-4365-A8B6-0AF7E68C8D75}" srcOrd="0" destOrd="0" presId="urn:microsoft.com/office/officeart/2005/8/layout/orgChart1"/>
    <dgm:cxn modelId="{92ED795B-DCB3-4800-BE69-721A75950BD2}" type="presParOf" srcId="{CF31275B-13D2-4365-A8B6-0AF7E68C8D75}" destId="{6701BC22-E20F-49F3-9968-35DC75C114D4}" srcOrd="0" destOrd="0" presId="urn:microsoft.com/office/officeart/2005/8/layout/orgChart1"/>
    <dgm:cxn modelId="{45D6ED0C-464E-448A-BD68-1A7F603F8051}" type="presParOf" srcId="{6701BC22-E20F-49F3-9968-35DC75C114D4}" destId="{8FE275CC-9B37-4CDA-B32E-0A5A8E135091}" srcOrd="0" destOrd="0" presId="urn:microsoft.com/office/officeart/2005/8/layout/orgChart1"/>
    <dgm:cxn modelId="{2CC73985-62E0-4F75-9C31-DE194F7F8C31}" type="presParOf" srcId="{6701BC22-E20F-49F3-9968-35DC75C114D4}" destId="{98CE2D25-9D5D-46CF-B235-3201C7D5FAFC}" srcOrd="1" destOrd="0" presId="urn:microsoft.com/office/officeart/2005/8/layout/orgChart1"/>
    <dgm:cxn modelId="{E9A14ACA-A5CF-419E-BB86-815E8E644D38}" type="presParOf" srcId="{CF31275B-13D2-4365-A8B6-0AF7E68C8D75}" destId="{BF71DC8A-90FC-4DC2-A8D5-5D5AAB5DD5C7}" srcOrd="1" destOrd="0" presId="urn:microsoft.com/office/officeart/2005/8/layout/orgChart1"/>
    <dgm:cxn modelId="{264A8525-A245-4456-B56F-92ED867D3F96}" type="presParOf" srcId="{BF71DC8A-90FC-4DC2-A8D5-5D5AAB5DD5C7}" destId="{F857D611-86DC-4841-811A-3DD0CBBC5E54}" srcOrd="0" destOrd="0" presId="urn:microsoft.com/office/officeart/2005/8/layout/orgChart1"/>
    <dgm:cxn modelId="{4B039A93-0A9B-46E3-8B22-A9C931BEB78D}" type="presParOf" srcId="{BF71DC8A-90FC-4DC2-A8D5-5D5AAB5DD5C7}" destId="{6F9C6DD3-B4F3-46A1-9DDB-844DEE4470CF}" srcOrd="1" destOrd="0" presId="urn:microsoft.com/office/officeart/2005/8/layout/orgChart1"/>
    <dgm:cxn modelId="{7FDBF5F9-3E18-40E4-8925-04869FDF89D9}" type="presParOf" srcId="{6F9C6DD3-B4F3-46A1-9DDB-844DEE4470CF}" destId="{FC4663C6-B3AD-4482-89F2-0777B036537B}" srcOrd="0" destOrd="0" presId="urn:microsoft.com/office/officeart/2005/8/layout/orgChart1"/>
    <dgm:cxn modelId="{CF752879-44FD-46AC-972A-2C193D54787B}" type="presParOf" srcId="{FC4663C6-B3AD-4482-89F2-0777B036537B}" destId="{6E868CC8-1CAB-448D-893E-B91A345BB477}" srcOrd="0" destOrd="0" presId="urn:microsoft.com/office/officeart/2005/8/layout/orgChart1"/>
    <dgm:cxn modelId="{72836D8C-7CCB-4051-B23E-596CF8EF2666}" type="presParOf" srcId="{FC4663C6-B3AD-4482-89F2-0777B036537B}" destId="{AB4033F8-3ED7-48AD-91ED-560E31169800}" srcOrd="1" destOrd="0" presId="urn:microsoft.com/office/officeart/2005/8/layout/orgChart1"/>
    <dgm:cxn modelId="{2C53557A-1A62-408C-8CB1-57A21A3BC8E9}" type="presParOf" srcId="{6F9C6DD3-B4F3-46A1-9DDB-844DEE4470CF}" destId="{45270D2F-44AE-423F-B489-3EB335A24114}" srcOrd="1" destOrd="0" presId="urn:microsoft.com/office/officeart/2005/8/layout/orgChart1"/>
    <dgm:cxn modelId="{9D34205E-E472-453E-A463-4F9DE9F3B4E5}" type="presParOf" srcId="{6F9C6DD3-B4F3-46A1-9DDB-844DEE4470CF}" destId="{F001C773-18DC-4994-80A7-8C851AA11F8B}" srcOrd="2" destOrd="0" presId="urn:microsoft.com/office/officeart/2005/8/layout/orgChart1"/>
    <dgm:cxn modelId="{EE3981FB-21EC-48D5-A873-45432B314583}" type="presParOf" srcId="{BF71DC8A-90FC-4DC2-A8D5-5D5AAB5DD5C7}" destId="{5A086392-FAF3-4D56-B448-460D392DF0A5}" srcOrd="2" destOrd="0" presId="urn:microsoft.com/office/officeart/2005/8/layout/orgChart1"/>
    <dgm:cxn modelId="{594875F0-C24F-4E89-9248-1C0D0C6F0F3E}" type="presParOf" srcId="{BF71DC8A-90FC-4DC2-A8D5-5D5AAB5DD5C7}" destId="{DB7970C0-2E68-4BBF-8393-DF9B15A5F1C3}" srcOrd="3" destOrd="0" presId="urn:microsoft.com/office/officeart/2005/8/layout/orgChart1"/>
    <dgm:cxn modelId="{B9524A4B-9A51-4E2A-B326-2E3BE8498A11}" type="presParOf" srcId="{DB7970C0-2E68-4BBF-8393-DF9B15A5F1C3}" destId="{480927E0-0B4C-4463-B93B-1DF0F07DD423}" srcOrd="0" destOrd="0" presId="urn:microsoft.com/office/officeart/2005/8/layout/orgChart1"/>
    <dgm:cxn modelId="{60C60D1D-8891-48C8-ACCE-208B5BCCA1BA}" type="presParOf" srcId="{480927E0-0B4C-4463-B93B-1DF0F07DD423}" destId="{9A016FBB-58B6-4741-8DD0-2536C2A47FC1}" srcOrd="0" destOrd="0" presId="urn:microsoft.com/office/officeart/2005/8/layout/orgChart1"/>
    <dgm:cxn modelId="{DFE80C53-7FC0-496F-9E40-FF47EC15C053}" type="presParOf" srcId="{480927E0-0B4C-4463-B93B-1DF0F07DD423}" destId="{039FC175-0021-4AA0-867C-35E63AFD6F48}" srcOrd="1" destOrd="0" presId="urn:microsoft.com/office/officeart/2005/8/layout/orgChart1"/>
    <dgm:cxn modelId="{AF44B5DF-9F72-4EFA-8870-19607BC9E9F4}" type="presParOf" srcId="{DB7970C0-2E68-4BBF-8393-DF9B15A5F1C3}" destId="{300A1F2F-FDE8-49B8-97D1-B3FB7B53BDBF}" srcOrd="1" destOrd="0" presId="urn:microsoft.com/office/officeart/2005/8/layout/orgChart1"/>
    <dgm:cxn modelId="{BA35523D-C6CB-4EFA-BD31-BE03CAFC4E28}" type="presParOf" srcId="{DB7970C0-2E68-4BBF-8393-DF9B15A5F1C3}" destId="{FC734498-A33F-4858-A145-AF9620C930B2}" srcOrd="2" destOrd="0" presId="urn:microsoft.com/office/officeart/2005/8/layout/orgChart1"/>
    <dgm:cxn modelId="{215FCBDA-5005-4499-80A3-FC46A22AA89F}" type="presParOf" srcId="{BF71DC8A-90FC-4DC2-A8D5-5D5AAB5DD5C7}" destId="{AB618BC1-DD9E-4561-98A2-C791C79DA680}" srcOrd="4" destOrd="0" presId="urn:microsoft.com/office/officeart/2005/8/layout/orgChart1"/>
    <dgm:cxn modelId="{8D391E32-8A13-455D-89C6-B9EE1E70CBD7}" type="presParOf" srcId="{BF71DC8A-90FC-4DC2-A8D5-5D5AAB5DD5C7}" destId="{A6063221-EDC0-42D4-B678-C744796292EA}" srcOrd="5" destOrd="0" presId="urn:microsoft.com/office/officeart/2005/8/layout/orgChart1"/>
    <dgm:cxn modelId="{D0DDB59C-E1DB-4FC0-A165-501F57B893F1}" type="presParOf" srcId="{A6063221-EDC0-42D4-B678-C744796292EA}" destId="{22B53066-8C7A-4763-A2BE-32DA1B5718E3}" srcOrd="0" destOrd="0" presId="urn:microsoft.com/office/officeart/2005/8/layout/orgChart1"/>
    <dgm:cxn modelId="{AE37DF0D-05B8-4780-94C3-FF4E86B345ED}" type="presParOf" srcId="{22B53066-8C7A-4763-A2BE-32DA1B5718E3}" destId="{58C99621-23E9-467F-948A-0DCF3007BA55}" srcOrd="0" destOrd="0" presId="urn:microsoft.com/office/officeart/2005/8/layout/orgChart1"/>
    <dgm:cxn modelId="{358099A2-1860-464A-8D34-C71300E643E0}" type="presParOf" srcId="{22B53066-8C7A-4763-A2BE-32DA1B5718E3}" destId="{27D62955-B6BC-442F-968B-10F2BDE403A1}" srcOrd="1" destOrd="0" presId="urn:microsoft.com/office/officeart/2005/8/layout/orgChart1"/>
    <dgm:cxn modelId="{BF96FE50-D43E-4CE3-8DD7-9DCE725BBB84}" type="presParOf" srcId="{A6063221-EDC0-42D4-B678-C744796292EA}" destId="{D4A6CC63-249B-48AF-9710-188CFDD4974C}" srcOrd="1" destOrd="0" presId="urn:microsoft.com/office/officeart/2005/8/layout/orgChart1"/>
    <dgm:cxn modelId="{D5058E86-17DF-491F-A233-C7F7B14073B5}" type="presParOf" srcId="{A6063221-EDC0-42D4-B678-C744796292EA}" destId="{A087566B-2754-4966-9AAD-5F39AD1C5C36}" srcOrd="2" destOrd="0" presId="urn:microsoft.com/office/officeart/2005/8/layout/orgChart1"/>
    <dgm:cxn modelId="{5C2043B9-D924-44F8-B28E-953A9E03F9D9}" type="presParOf" srcId="{CF31275B-13D2-4365-A8B6-0AF7E68C8D75}" destId="{242E80B5-DF17-42CE-B26F-2AA2AF63CDA9}" srcOrd="2" destOrd="0" presId="urn:microsoft.com/office/officeart/2005/8/layout/orgChart1"/>
    <dgm:cxn modelId="{79D812D1-ECCD-4DEB-8250-4B202F3CC7DC}" type="presParOf" srcId="{242E80B5-DF17-42CE-B26F-2AA2AF63CDA9}" destId="{E5D30C5B-34C2-40EF-A769-F5097917C0E6}" srcOrd="0" destOrd="0" presId="urn:microsoft.com/office/officeart/2005/8/layout/orgChart1"/>
    <dgm:cxn modelId="{2637A247-61D6-4901-AE61-41B6431386E6}" type="presParOf" srcId="{242E80B5-DF17-42CE-B26F-2AA2AF63CDA9}" destId="{679F8590-75AB-4F52-843A-C70F9C6E0243}" srcOrd="1" destOrd="0" presId="urn:microsoft.com/office/officeart/2005/8/layout/orgChart1"/>
    <dgm:cxn modelId="{6A55F7E7-BE64-4E29-B460-F331E20B08CF}" type="presParOf" srcId="{679F8590-75AB-4F52-843A-C70F9C6E0243}" destId="{C0D7C814-3FC9-479B-9288-6ED721C03368}" srcOrd="0" destOrd="0" presId="urn:microsoft.com/office/officeart/2005/8/layout/orgChart1"/>
    <dgm:cxn modelId="{E0DDB6D6-FBA1-4234-BB07-388ABAB75F06}" type="presParOf" srcId="{C0D7C814-3FC9-479B-9288-6ED721C03368}" destId="{9F06D592-8E37-4DB7-A9A6-5C064554054E}" srcOrd="0" destOrd="0" presId="urn:microsoft.com/office/officeart/2005/8/layout/orgChart1"/>
    <dgm:cxn modelId="{A0372EE1-F14F-44E0-9630-4E75A346C71A}" type="presParOf" srcId="{C0D7C814-3FC9-479B-9288-6ED721C03368}" destId="{395F3A8B-0F8E-4CDC-A386-505E82B5AB7A}" srcOrd="1" destOrd="0" presId="urn:microsoft.com/office/officeart/2005/8/layout/orgChart1"/>
    <dgm:cxn modelId="{E6DAFEB7-FEF5-4A3E-85A3-4E5F11F7A98B}" type="presParOf" srcId="{679F8590-75AB-4F52-843A-C70F9C6E0243}" destId="{A3B0239A-5979-4811-8F43-BC2A1E59CD38}" srcOrd="1" destOrd="0" presId="urn:microsoft.com/office/officeart/2005/8/layout/orgChart1"/>
    <dgm:cxn modelId="{F823EFB3-7267-48FF-8F8B-852FF56BF301}" type="presParOf" srcId="{679F8590-75AB-4F52-843A-C70F9C6E0243}" destId="{604C2808-3F75-4DCD-BCC9-CA66322BD65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2D89E-54F8-47A2-A5E4-8B57D03298A2}" type="doc">
      <dgm:prSet loTypeId="urn:microsoft.com/office/officeart/2005/8/layout/orgChart1" loCatId="hierarchy" qsTypeId="urn:microsoft.com/office/officeart/2005/8/quickstyle/simple3" qsCatId="simple" csTypeId="urn:microsoft.com/office/officeart/2005/8/colors/accent1_1" csCatId="accent1" phldr="1"/>
      <dgm:spPr/>
      <dgm:t>
        <a:bodyPr/>
        <a:lstStyle/>
        <a:p>
          <a:endParaRPr lang="zh-CN" altLang="en-US"/>
        </a:p>
      </dgm:t>
    </dgm:pt>
    <dgm:pt modelId="{C719BB24-AEE1-4AC7-98F1-89EC2193711A}">
      <dgm:prSet phldrT="[文本]"/>
      <dgm:spPr/>
      <dgm:t>
        <a:bodyPr/>
        <a:lstStyle/>
        <a:p>
          <a:r>
            <a:rPr lang="zh-CN" altLang="en-US" dirty="0">
              <a:latin typeface="微软雅黑" panose="020B0503020204020204" pitchFamily="34" charset="-122"/>
              <a:ea typeface="微软雅黑" panose="020B0503020204020204" pitchFamily="34" charset="-122"/>
            </a:rPr>
            <a:t>判断起始站和终点站是否在图中，判断起始站和终点站是否不相等</a:t>
          </a:r>
        </a:p>
      </dgm:t>
    </dgm:pt>
    <dgm:pt modelId="{CCD23A59-F0D7-42A9-9C95-50AEBBEA697A}" type="parTrans" cxnId="{F3ED264D-96A1-4016-8D4F-F9769A0A1574}">
      <dgm:prSet/>
      <dgm:spPr/>
      <dgm:t>
        <a:bodyPr/>
        <a:lstStyle/>
        <a:p>
          <a:endParaRPr lang="zh-CN" altLang="en-US"/>
        </a:p>
      </dgm:t>
    </dgm:pt>
    <dgm:pt modelId="{EE2F711F-E8D1-46AE-A77C-7D8D3EBCD42B}" type="sibTrans" cxnId="{F3ED264D-96A1-4016-8D4F-F9769A0A1574}">
      <dgm:prSet/>
      <dgm:spPr/>
      <dgm:t>
        <a:bodyPr/>
        <a:lstStyle/>
        <a:p>
          <a:endParaRPr lang="zh-CN" altLang="en-US"/>
        </a:p>
      </dgm:t>
    </dgm:pt>
    <dgm:pt modelId="{B6F4661D-F4BD-477C-A91A-CF4543D06BCD}" type="asst">
      <dgm:prSet phldrT="[文本]"/>
      <dgm:spPr/>
      <dgm:t>
        <a:bodyPr/>
        <a:lstStyle/>
        <a:p>
          <a:r>
            <a:rPr lang="zh-CN" altLang="en-US">
              <a:latin typeface="微软雅黑" panose="020B0503020204020204" pitchFamily="34" charset="-122"/>
              <a:ea typeface="微软雅黑" panose="020B0503020204020204" pitchFamily="34" charset="-122"/>
            </a:rPr>
            <a:t>输出错误类型</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结束</a:t>
          </a:r>
        </a:p>
      </dgm:t>
    </dgm:pt>
    <dgm:pt modelId="{D17D2069-D7F5-48FB-900C-9BACBDB05F35}" type="parTrans" cxnId="{8CF165AE-8A80-4C48-ADDE-19F52EEF52FB}">
      <dgm:prSet/>
      <dgm:spPr/>
      <dgm:t>
        <a:bodyPr/>
        <a:lstStyle/>
        <a:p>
          <a:endParaRPr lang="zh-CN" altLang="en-US">
            <a:latin typeface="微软雅黑" panose="020B0503020204020204" pitchFamily="34" charset="-122"/>
            <a:ea typeface="微软雅黑" panose="020B0503020204020204" pitchFamily="34" charset="-122"/>
          </a:endParaRPr>
        </a:p>
      </dgm:t>
    </dgm:pt>
    <dgm:pt modelId="{F9A3222F-DAFC-41D4-B081-0E0A3627BC36}" type="sibTrans" cxnId="{8CF165AE-8A80-4C48-ADDE-19F52EEF52FB}">
      <dgm:prSet/>
      <dgm:spPr/>
      <dgm:t>
        <a:bodyPr/>
        <a:lstStyle/>
        <a:p>
          <a:endParaRPr lang="zh-CN" altLang="en-US"/>
        </a:p>
      </dgm:t>
    </dgm:pt>
    <dgm:pt modelId="{AE5E7520-71A0-47CF-8BE8-6165949B72A1}">
      <dgm:prSet phldrT="[文本]"/>
      <dgm:spPr/>
      <dgm:t>
        <a:bodyPr/>
        <a:lstStyle/>
        <a:p>
          <a:r>
            <a:rPr lang="zh-CN" altLang="en-US">
              <a:latin typeface="微软雅黑" panose="020B0503020204020204" pitchFamily="34" charset="-122"/>
              <a:ea typeface="微软雅黑" panose="020B0503020204020204" pitchFamily="34" charset="-122"/>
            </a:rPr>
            <a:t>创建并初始化</a:t>
          </a:r>
          <a:r>
            <a:rPr lang="en-US" altLang="zh-CN">
              <a:latin typeface="微软雅黑" panose="020B0503020204020204" pitchFamily="34" charset="-122"/>
              <a:ea typeface="微软雅黑" panose="020B0503020204020204" pitchFamily="34" charset="-122"/>
            </a:rPr>
            <a:t>vis_table</a:t>
          </a:r>
          <a:r>
            <a:rPr lang="zh-CN" altLang="en-US">
              <a:latin typeface="微软雅黑" panose="020B0503020204020204" pitchFamily="34" charset="-122"/>
              <a:ea typeface="微软雅黑" panose="020B0503020204020204" pitchFamily="34" charset="-122"/>
            </a:rPr>
            <a:t>用于记录访问站点的信息</a:t>
          </a:r>
        </a:p>
      </dgm:t>
    </dgm:pt>
    <dgm:pt modelId="{1D601F33-4772-4897-9595-986DF7E5610B}" type="parTrans" cxnId="{84DE94A9-F02D-4023-B09F-348D2BE1F243}">
      <dgm:prSet/>
      <dgm:spPr/>
      <dgm:t>
        <a:bodyPr/>
        <a:lstStyle/>
        <a:p>
          <a:endParaRPr lang="zh-CN" altLang="en-US">
            <a:latin typeface="微软雅黑" panose="020B0503020204020204" pitchFamily="34" charset="-122"/>
            <a:ea typeface="微软雅黑" panose="020B0503020204020204" pitchFamily="34" charset="-122"/>
          </a:endParaRPr>
        </a:p>
      </dgm:t>
    </dgm:pt>
    <dgm:pt modelId="{E53EC467-8CAB-416B-884C-F975F5C35142}" type="sibTrans" cxnId="{84DE94A9-F02D-4023-B09F-348D2BE1F243}">
      <dgm:prSet/>
      <dgm:spPr/>
      <dgm:t>
        <a:bodyPr/>
        <a:lstStyle/>
        <a:p>
          <a:endParaRPr lang="zh-CN" altLang="en-US"/>
        </a:p>
      </dgm:t>
    </dgm:pt>
    <dgm:pt modelId="{49082C27-8F58-4E3F-862B-1D43CEE03A88}">
      <dgm:prSet/>
      <dgm:spPr/>
      <dgm:t>
        <a:bodyPr/>
        <a:lstStyle/>
        <a:p>
          <a:r>
            <a:rPr lang="zh-CN" altLang="en-US">
              <a:latin typeface="微软雅黑" panose="020B0503020204020204" pitchFamily="34" charset="-122"/>
              <a:ea typeface="微软雅黑" panose="020B0503020204020204" pitchFamily="34" charset="-122"/>
            </a:rPr>
            <a:t>广搜并将最短路径存储到</a:t>
          </a:r>
          <a:r>
            <a:rPr lang="en-US" altLang="zh-CN">
              <a:latin typeface="微软雅黑" panose="020B0503020204020204" pitchFamily="34" charset="-122"/>
              <a:ea typeface="微软雅黑" panose="020B0503020204020204" pitchFamily="34" charset="-122"/>
            </a:rPr>
            <a:t>theShortestPath</a:t>
          </a:r>
          <a:r>
            <a:rPr lang="zh-CN" altLang="en-US">
              <a:latin typeface="微软雅黑" panose="020B0503020204020204" pitchFamily="34" charset="-122"/>
              <a:ea typeface="微软雅黑" panose="020B0503020204020204" pitchFamily="34" charset="-122"/>
            </a:rPr>
            <a:t>中</a:t>
          </a:r>
        </a:p>
      </dgm:t>
    </dgm:pt>
    <dgm:pt modelId="{70D0265C-423A-433D-97C7-F6E9FCF9A216}" type="parTrans" cxnId="{A2B4CAAD-02AE-4FD8-BFCB-0DB4E22E3F1B}">
      <dgm:prSet/>
      <dgm:spPr/>
      <dgm:t>
        <a:bodyPr/>
        <a:lstStyle/>
        <a:p>
          <a:endParaRPr lang="zh-CN" altLang="en-US">
            <a:latin typeface="微软雅黑" panose="020B0503020204020204" pitchFamily="34" charset="-122"/>
            <a:ea typeface="微软雅黑" panose="020B0503020204020204" pitchFamily="34" charset="-122"/>
          </a:endParaRPr>
        </a:p>
      </dgm:t>
    </dgm:pt>
    <dgm:pt modelId="{09F66C1B-308E-4285-8B84-87120BF606B5}" type="sibTrans" cxnId="{A2B4CAAD-02AE-4FD8-BFCB-0DB4E22E3F1B}">
      <dgm:prSet/>
      <dgm:spPr/>
      <dgm:t>
        <a:bodyPr/>
        <a:lstStyle/>
        <a:p>
          <a:endParaRPr lang="zh-CN" altLang="en-US"/>
        </a:p>
      </dgm:t>
    </dgm:pt>
    <dgm:pt modelId="{317F1D72-3657-4794-9A11-1ACE161D6E27}">
      <dgm:prSet/>
      <dgm:spPr/>
      <dgm:t>
        <a:bodyPr/>
        <a:lstStyle/>
        <a:p>
          <a:r>
            <a:rPr lang="zh-CN" altLang="en-US">
              <a:latin typeface="微软雅黑" panose="020B0503020204020204" pitchFamily="34" charset="-122"/>
              <a:ea typeface="微软雅黑" panose="020B0503020204020204" pitchFamily="34" charset="-122"/>
            </a:rPr>
            <a:t>打印最短路径</a:t>
          </a:r>
        </a:p>
      </dgm:t>
    </dgm:pt>
    <dgm:pt modelId="{15732505-6D06-46CD-800C-8B860DA3194B}" type="parTrans" cxnId="{262AD9C3-325C-47C4-8EB4-B61D14FA4585}">
      <dgm:prSet/>
      <dgm:spPr/>
      <dgm:t>
        <a:bodyPr/>
        <a:lstStyle/>
        <a:p>
          <a:endParaRPr lang="zh-CN" altLang="en-US">
            <a:latin typeface="微软雅黑" panose="020B0503020204020204" pitchFamily="34" charset="-122"/>
            <a:ea typeface="微软雅黑" panose="020B0503020204020204" pitchFamily="34" charset="-122"/>
          </a:endParaRPr>
        </a:p>
      </dgm:t>
    </dgm:pt>
    <dgm:pt modelId="{B269784A-5C91-4A90-9E70-04499AE0E9C6}" type="sibTrans" cxnId="{262AD9C3-325C-47C4-8EB4-B61D14FA4585}">
      <dgm:prSet/>
      <dgm:spPr/>
      <dgm:t>
        <a:bodyPr/>
        <a:lstStyle/>
        <a:p>
          <a:endParaRPr lang="zh-CN" altLang="en-US"/>
        </a:p>
      </dgm:t>
    </dgm:pt>
    <dgm:pt modelId="{AB373B47-E848-415F-B58E-0274C73109A2}">
      <dgm:prSet/>
      <dgm:spPr/>
      <dgm:t>
        <a:bodyPr/>
        <a:lstStyle/>
        <a:p>
          <a:r>
            <a:rPr lang="zh-CN" altLang="en-US">
              <a:latin typeface="微软雅黑" panose="020B0503020204020204" pitchFamily="34" charset="-122"/>
              <a:ea typeface="微软雅黑" panose="020B0503020204020204" pitchFamily="34" charset="-122"/>
            </a:rPr>
            <a:t>结束</a:t>
          </a:r>
        </a:p>
      </dgm:t>
    </dgm:pt>
    <dgm:pt modelId="{E1B6285E-6DB8-4312-B88F-48000217070F}" type="parTrans" cxnId="{032B6431-998B-4EC9-BF33-6EFC556C6B84}">
      <dgm:prSet/>
      <dgm:spPr/>
      <dgm:t>
        <a:bodyPr/>
        <a:lstStyle/>
        <a:p>
          <a:endParaRPr lang="zh-CN" altLang="en-US">
            <a:latin typeface="微软雅黑" panose="020B0503020204020204" pitchFamily="34" charset="-122"/>
            <a:ea typeface="微软雅黑" panose="020B0503020204020204" pitchFamily="34" charset="-122"/>
          </a:endParaRPr>
        </a:p>
      </dgm:t>
    </dgm:pt>
    <dgm:pt modelId="{08B82287-07CF-4861-858D-F269F54A87A2}" type="sibTrans" cxnId="{032B6431-998B-4EC9-BF33-6EFC556C6B84}">
      <dgm:prSet/>
      <dgm:spPr/>
      <dgm:t>
        <a:bodyPr/>
        <a:lstStyle/>
        <a:p>
          <a:endParaRPr lang="zh-CN" altLang="en-US"/>
        </a:p>
      </dgm:t>
    </dgm:pt>
    <dgm:pt modelId="{C765F66E-436A-4DBF-B630-C57EBE634750}" type="pres">
      <dgm:prSet presAssocID="{A1C2D89E-54F8-47A2-A5E4-8B57D03298A2}" presName="hierChild1" presStyleCnt="0">
        <dgm:presLayoutVars>
          <dgm:orgChart val="1"/>
          <dgm:chPref val="1"/>
          <dgm:dir/>
          <dgm:animOne val="branch"/>
          <dgm:animLvl val="lvl"/>
          <dgm:resizeHandles/>
        </dgm:presLayoutVars>
      </dgm:prSet>
      <dgm:spPr/>
    </dgm:pt>
    <dgm:pt modelId="{7D49AD1B-D2D6-4A00-9FC1-14BA5E29B739}" type="pres">
      <dgm:prSet presAssocID="{C719BB24-AEE1-4AC7-98F1-89EC2193711A}" presName="hierRoot1" presStyleCnt="0">
        <dgm:presLayoutVars>
          <dgm:hierBranch val="init"/>
        </dgm:presLayoutVars>
      </dgm:prSet>
      <dgm:spPr/>
    </dgm:pt>
    <dgm:pt modelId="{003D2BA5-DBE7-4D06-870F-AA1DBEA58F92}" type="pres">
      <dgm:prSet presAssocID="{C719BB24-AEE1-4AC7-98F1-89EC2193711A}" presName="rootComposite1" presStyleCnt="0"/>
      <dgm:spPr/>
    </dgm:pt>
    <dgm:pt modelId="{74EEE3C6-1A53-450B-8E35-5004A5B1BBFD}" type="pres">
      <dgm:prSet presAssocID="{C719BB24-AEE1-4AC7-98F1-89EC2193711A}" presName="rootText1" presStyleLbl="node0" presStyleIdx="0" presStyleCnt="1">
        <dgm:presLayoutVars>
          <dgm:chPref val="3"/>
        </dgm:presLayoutVars>
      </dgm:prSet>
      <dgm:spPr/>
    </dgm:pt>
    <dgm:pt modelId="{CAFA8919-BF2B-428F-B0D1-06C3DB6D3932}" type="pres">
      <dgm:prSet presAssocID="{C719BB24-AEE1-4AC7-98F1-89EC2193711A}" presName="rootConnector1" presStyleLbl="node1" presStyleIdx="0" presStyleCnt="0"/>
      <dgm:spPr/>
    </dgm:pt>
    <dgm:pt modelId="{AFD4482D-F7D0-455C-962F-B008F9731FA9}" type="pres">
      <dgm:prSet presAssocID="{C719BB24-AEE1-4AC7-98F1-89EC2193711A}" presName="hierChild2" presStyleCnt="0"/>
      <dgm:spPr/>
    </dgm:pt>
    <dgm:pt modelId="{E84DA954-0DC8-4AA8-A0C0-DE1AAA3414ED}" type="pres">
      <dgm:prSet presAssocID="{1D601F33-4772-4897-9595-986DF7E5610B}" presName="Name37" presStyleLbl="parChTrans1D2" presStyleIdx="0" presStyleCnt="2"/>
      <dgm:spPr/>
    </dgm:pt>
    <dgm:pt modelId="{6534014A-9497-4CF7-8402-12DBC1F2FBA0}" type="pres">
      <dgm:prSet presAssocID="{AE5E7520-71A0-47CF-8BE8-6165949B72A1}" presName="hierRoot2" presStyleCnt="0">
        <dgm:presLayoutVars>
          <dgm:hierBranch val="init"/>
        </dgm:presLayoutVars>
      </dgm:prSet>
      <dgm:spPr/>
    </dgm:pt>
    <dgm:pt modelId="{61E14BBE-39B5-4F52-870C-8BE78612DD41}" type="pres">
      <dgm:prSet presAssocID="{AE5E7520-71A0-47CF-8BE8-6165949B72A1}" presName="rootComposite" presStyleCnt="0"/>
      <dgm:spPr/>
    </dgm:pt>
    <dgm:pt modelId="{6467536C-637A-4E36-B84A-D4139D0E0DF3}" type="pres">
      <dgm:prSet presAssocID="{AE5E7520-71A0-47CF-8BE8-6165949B72A1}" presName="rootText" presStyleLbl="node2" presStyleIdx="0" presStyleCnt="1">
        <dgm:presLayoutVars>
          <dgm:chPref val="3"/>
        </dgm:presLayoutVars>
      </dgm:prSet>
      <dgm:spPr/>
    </dgm:pt>
    <dgm:pt modelId="{C1E7AB36-8F70-430C-A5A1-EF07464E2839}" type="pres">
      <dgm:prSet presAssocID="{AE5E7520-71A0-47CF-8BE8-6165949B72A1}" presName="rootConnector" presStyleLbl="node2" presStyleIdx="0" presStyleCnt="1"/>
      <dgm:spPr/>
    </dgm:pt>
    <dgm:pt modelId="{90138940-F42F-41C9-B670-D671637A4DA4}" type="pres">
      <dgm:prSet presAssocID="{AE5E7520-71A0-47CF-8BE8-6165949B72A1}" presName="hierChild4" presStyleCnt="0"/>
      <dgm:spPr/>
    </dgm:pt>
    <dgm:pt modelId="{47963857-5D3C-4CA6-9842-D7E7C3FD19F8}" type="pres">
      <dgm:prSet presAssocID="{70D0265C-423A-433D-97C7-F6E9FCF9A216}" presName="Name37" presStyleLbl="parChTrans1D3" presStyleIdx="0" presStyleCnt="1"/>
      <dgm:spPr/>
    </dgm:pt>
    <dgm:pt modelId="{17636DF0-053F-4815-9F6E-9397FB38B800}" type="pres">
      <dgm:prSet presAssocID="{49082C27-8F58-4E3F-862B-1D43CEE03A88}" presName="hierRoot2" presStyleCnt="0">
        <dgm:presLayoutVars>
          <dgm:hierBranch val="init"/>
        </dgm:presLayoutVars>
      </dgm:prSet>
      <dgm:spPr/>
    </dgm:pt>
    <dgm:pt modelId="{430F8395-225C-4CB7-BB8D-F9971E540E3E}" type="pres">
      <dgm:prSet presAssocID="{49082C27-8F58-4E3F-862B-1D43CEE03A88}" presName="rootComposite" presStyleCnt="0"/>
      <dgm:spPr/>
    </dgm:pt>
    <dgm:pt modelId="{0B9F724B-5420-4F33-9F9E-CEAD1D60A930}" type="pres">
      <dgm:prSet presAssocID="{49082C27-8F58-4E3F-862B-1D43CEE03A88}" presName="rootText" presStyleLbl="node3" presStyleIdx="0" presStyleCnt="1">
        <dgm:presLayoutVars>
          <dgm:chPref val="3"/>
        </dgm:presLayoutVars>
      </dgm:prSet>
      <dgm:spPr/>
    </dgm:pt>
    <dgm:pt modelId="{D7275653-2011-49EA-A10E-0672A34EC4DC}" type="pres">
      <dgm:prSet presAssocID="{49082C27-8F58-4E3F-862B-1D43CEE03A88}" presName="rootConnector" presStyleLbl="node3" presStyleIdx="0" presStyleCnt="1"/>
      <dgm:spPr/>
    </dgm:pt>
    <dgm:pt modelId="{BE3393F5-35D1-4982-8E51-CA7F0CEEF5F8}" type="pres">
      <dgm:prSet presAssocID="{49082C27-8F58-4E3F-862B-1D43CEE03A88}" presName="hierChild4" presStyleCnt="0"/>
      <dgm:spPr/>
    </dgm:pt>
    <dgm:pt modelId="{C4A21BB6-D9A1-4A34-A4CC-4B38172BC8D7}" type="pres">
      <dgm:prSet presAssocID="{15732505-6D06-46CD-800C-8B860DA3194B}" presName="Name37" presStyleLbl="parChTrans1D4" presStyleIdx="0" presStyleCnt="2"/>
      <dgm:spPr/>
    </dgm:pt>
    <dgm:pt modelId="{C635F82A-848E-47B6-969F-C52EEB351737}" type="pres">
      <dgm:prSet presAssocID="{317F1D72-3657-4794-9A11-1ACE161D6E27}" presName="hierRoot2" presStyleCnt="0">
        <dgm:presLayoutVars>
          <dgm:hierBranch val="init"/>
        </dgm:presLayoutVars>
      </dgm:prSet>
      <dgm:spPr/>
    </dgm:pt>
    <dgm:pt modelId="{A52C8D62-2E87-4AEB-B653-BFE161EF4443}" type="pres">
      <dgm:prSet presAssocID="{317F1D72-3657-4794-9A11-1ACE161D6E27}" presName="rootComposite" presStyleCnt="0"/>
      <dgm:spPr/>
    </dgm:pt>
    <dgm:pt modelId="{D41104C9-5366-4692-B859-58B10B322BAF}" type="pres">
      <dgm:prSet presAssocID="{317F1D72-3657-4794-9A11-1ACE161D6E27}" presName="rootText" presStyleLbl="node4" presStyleIdx="0" presStyleCnt="2">
        <dgm:presLayoutVars>
          <dgm:chPref val="3"/>
        </dgm:presLayoutVars>
      </dgm:prSet>
      <dgm:spPr/>
    </dgm:pt>
    <dgm:pt modelId="{8E9C7E06-E48F-480C-97D0-182729B02310}" type="pres">
      <dgm:prSet presAssocID="{317F1D72-3657-4794-9A11-1ACE161D6E27}" presName="rootConnector" presStyleLbl="node4" presStyleIdx="0" presStyleCnt="2"/>
      <dgm:spPr/>
    </dgm:pt>
    <dgm:pt modelId="{21A9D0B3-74ED-4FC3-9869-EC625BD5D28C}" type="pres">
      <dgm:prSet presAssocID="{317F1D72-3657-4794-9A11-1ACE161D6E27}" presName="hierChild4" presStyleCnt="0"/>
      <dgm:spPr/>
    </dgm:pt>
    <dgm:pt modelId="{62FE1508-EA48-4FCC-9A2A-A6AF02BC56E2}" type="pres">
      <dgm:prSet presAssocID="{E1B6285E-6DB8-4312-B88F-48000217070F}" presName="Name37" presStyleLbl="parChTrans1D4" presStyleIdx="1" presStyleCnt="2"/>
      <dgm:spPr/>
    </dgm:pt>
    <dgm:pt modelId="{B57DE727-7964-49B3-8BEC-17D3D40EA9B4}" type="pres">
      <dgm:prSet presAssocID="{AB373B47-E848-415F-B58E-0274C73109A2}" presName="hierRoot2" presStyleCnt="0">
        <dgm:presLayoutVars>
          <dgm:hierBranch val="init"/>
        </dgm:presLayoutVars>
      </dgm:prSet>
      <dgm:spPr/>
    </dgm:pt>
    <dgm:pt modelId="{C8EE8F23-5B58-4A44-A73E-19F4B5E21354}" type="pres">
      <dgm:prSet presAssocID="{AB373B47-E848-415F-B58E-0274C73109A2}" presName="rootComposite" presStyleCnt="0"/>
      <dgm:spPr/>
    </dgm:pt>
    <dgm:pt modelId="{9C271E86-BBCD-420C-A0C1-1D0F3175B4D3}" type="pres">
      <dgm:prSet presAssocID="{AB373B47-E848-415F-B58E-0274C73109A2}" presName="rootText" presStyleLbl="node4" presStyleIdx="1" presStyleCnt="2">
        <dgm:presLayoutVars>
          <dgm:chPref val="3"/>
        </dgm:presLayoutVars>
      </dgm:prSet>
      <dgm:spPr/>
    </dgm:pt>
    <dgm:pt modelId="{EB21A190-3E6A-43E3-9682-A285C7E3BF67}" type="pres">
      <dgm:prSet presAssocID="{AB373B47-E848-415F-B58E-0274C73109A2}" presName="rootConnector" presStyleLbl="node4" presStyleIdx="1" presStyleCnt="2"/>
      <dgm:spPr/>
    </dgm:pt>
    <dgm:pt modelId="{29E1558B-3BAE-4EF3-AD85-04B6959DA7E4}" type="pres">
      <dgm:prSet presAssocID="{AB373B47-E848-415F-B58E-0274C73109A2}" presName="hierChild4" presStyleCnt="0"/>
      <dgm:spPr/>
    </dgm:pt>
    <dgm:pt modelId="{FC52F94F-C749-48BD-BDC0-A3C6D7F7A13A}" type="pres">
      <dgm:prSet presAssocID="{AB373B47-E848-415F-B58E-0274C73109A2}" presName="hierChild5" presStyleCnt="0"/>
      <dgm:spPr/>
    </dgm:pt>
    <dgm:pt modelId="{D8EEAED7-9027-4FAE-84B9-9E53F78806CE}" type="pres">
      <dgm:prSet presAssocID="{317F1D72-3657-4794-9A11-1ACE161D6E27}" presName="hierChild5" presStyleCnt="0"/>
      <dgm:spPr/>
    </dgm:pt>
    <dgm:pt modelId="{6C714F5E-5959-4A4E-9F5A-A000D488C423}" type="pres">
      <dgm:prSet presAssocID="{49082C27-8F58-4E3F-862B-1D43CEE03A88}" presName="hierChild5" presStyleCnt="0"/>
      <dgm:spPr/>
    </dgm:pt>
    <dgm:pt modelId="{BE4CDC98-F9B1-4C5C-A3C1-DFC718867FFF}" type="pres">
      <dgm:prSet presAssocID="{AE5E7520-71A0-47CF-8BE8-6165949B72A1}" presName="hierChild5" presStyleCnt="0"/>
      <dgm:spPr/>
    </dgm:pt>
    <dgm:pt modelId="{872F65C4-1E76-4775-87CB-8EBC49AED49C}" type="pres">
      <dgm:prSet presAssocID="{C719BB24-AEE1-4AC7-98F1-89EC2193711A}" presName="hierChild3" presStyleCnt="0"/>
      <dgm:spPr/>
    </dgm:pt>
    <dgm:pt modelId="{AE3F9143-5B88-4088-8599-56A0D55B4910}" type="pres">
      <dgm:prSet presAssocID="{D17D2069-D7F5-48FB-900C-9BACBDB05F35}" presName="Name111" presStyleLbl="parChTrans1D2" presStyleIdx="1" presStyleCnt="2"/>
      <dgm:spPr/>
    </dgm:pt>
    <dgm:pt modelId="{19A4FFFB-F45A-42C3-99E9-26D008343D41}" type="pres">
      <dgm:prSet presAssocID="{B6F4661D-F4BD-477C-A91A-CF4543D06BCD}" presName="hierRoot3" presStyleCnt="0">
        <dgm:presLayoutVars>
          <dgm:hierBranch val="init"/>
        </dgm:presLayoutVars>
      </dgm:prSet>
      <dgm:spPr/>
    </dgm:pt>
    <dgm:pt modelId="{29EA8B40-3A59-4F44-9ADF-0C28A375D28A}" type="pres">
      <dgm:prSet presAssocID="{B6F4661D-F4BD-477C-A91A-CF4543D06BCD}" presName="rootComposite3" presStyleCnt="0"/>
      <dgm:spPr/>
    </dgm:pt>
    <dgm:pt modelId="{7220442A-BD59-4DB4-9FC8-D4F48FD72055}" type="pres">
      <dgm:prSet presAssocID="{B6F4661D-F4BD-477C-A91A-CF4543D06BCD}" presName="rootText3" presStyleLbl="asst1" presStyleIdx="0" presStyleCnt="1" custLinFactNeighborX="-57536" custLinFactNeighborY="-7766">
        <dgm:presLayoutVars>
          <dgm:chPref val="3"/>
        </dgm:presLayoutVars>
      </dgm:prSet>
      <dgm:spPr/>
    </dgm:pt>
    <dgm:pt modelId="{002CF9B7-A050-4F47-9643-13E167FF8CF8}" type="pres">
      <dgm:prSet presAssocID="{B6F4661D-F4BD-477C-A91A-CF4543D06BCD}" presName="rootConnector3" presStyleLbl="asst1" presStyleIdx="0" presStyleCnt="1"/>
      <dgm:spPr/>
    </dgm:pt>
    <dgm:pt modelId="{D1AE87F0-BBEB-4D5C-944F-213509E14CC8}" type="pres">
      <dgm:prSet presAssocID="{B6F4661D-F4BD-477C-A91A-CF4543D06BCD}" presName="hierChild6" presStyleCnt="0"/>
      <dgm:spPr/>
    </dgm:pt>
    <dgm:pt modelId="{EFCD77FE-39C7-4380-8F06-2AD559088433}" type="pres">
      <dgm:prSet presAssocID="{B6F4661D-F4BD-477C-A91A-CF4543D06BCD}" presName="hierChild7" presStyleCnt="0"/>
      <dgm:spPr/>
    </dgm:pt>
  </dgm:ptLst>
  <dgm:cxnLst>
    <dgm:cxn modelId="{6DF8821F-5F32-47F3-9FC8-1B767C9469CC}" type="presOf" srcId="{317F1D72-3657-4794-9A11-1ACE161D6E27}" destId="{8E9C7E06-E48F-480C-97D0-182729B02310}" srcOrd="1" destOrd="0" presId="urn:microsoft.com/office/officeart/2005/8/layout/orgChart1"/>
    <dgm:cxn modelId="{CE07572C-BBA1-4191-BC7B-3D632951B517}" type="presOf" srcId="{1D601F33-4772-4897-9595-986DF7E5610B}" destId="{E84DA954-0DC8-4AA8-A0C0-DE1AAA3414ED}" srcOrd="0" destOrd="0" presId="urn:microsoft.com/office/officeart/2005/8/layout/orgChart1"/>
    <dgm:cxn modelId="{032B6431-998B-4EC9-BF33-6EFC556C6B84}" srcId="{317F1D72-3657-4794-9A11-1ACE161D6E27}" destId="{AB373B47-E848-415F-B58E-0274C73109A2}" srcOrd="0" destOrd="0" parTransId="{E1B6285E-6DB8-4312-B88F-48000217070F}" sibTransId="{08B82287-07CF-4861-858D-F269F54A87A2}"/>
    <dgm:cxn modelId="{02CAA539-D902-4E19-9F44-77879F6FE86F}" type="presOf" srcId="{C719BB24-AEE1-4AC7-98F1-89EC2193711A}" destId="{74EEE3C6-1A53-450B-8E35-5004A5B1BBFD}" srcOrd="0" destOrd="0" presId="urn:microsoft.com/office/officeart/2005/8/layout/orgChart1"/>
    <dgm:cxn modelId="{C33A2D3D-072D-4389-ADB8-8007ED5CE947}" type="presOf" srcId="{49082C27-8F58-4E3F-862B-1D43CEE03A88}" destId="{D7275653-2011-49EA-A10E-0672A34EC4DC}" srcOrd="1" destOrd="0" presId="urn:microsoft.com/office/officeart/2005/8/layout/orgChart1"/>
    <dgm:cxn modelId="{F884065D-9FAB-499F-8CD3-B77CB33974D5}" type="presOf" srcId="{49082C27-8F58-4E3F-862B-1D43CEE03A88}" destId="{0B9F724B-5420-4F33-9F9E-CEAD1D60A930}" srcOrd="0" destOrd="0" presId="urn:microsoft.com/office/officeart/2005/8/layout/orgChart1"/>
    <dgm:cxn modelId="{ADE29F5E-5104-4DAB-8920-D10BA3B35A09}" type="presOf" srcId="{AB373B47-E848-415F-B58E-0274C73109A2}" destId="{9C271E86-BBCD-420C-A0C1-1D0F3175B4D3}" srcOrd="0" destOrd="0" presId="urn:microsoft.com/office/officeart/2005/8/layout/orgChart1"/>
    <dgm:cxn modelId="{E3AD0466-18F3-4843-9093-11C3F5A4D68B}" type="presOf" srcId="{E1B6285E-6DB8-4312-B88F-48000217070F}" destId="{62FE1508-EA48-4FCC-9A2A-A6AF02BC56E2}" srcOrd="0" destOrd="0" presId="urn:microsoft.com/office/officeart/2005/8/layout/orgChart1"/>
    <dgm:cxn modelId="{60010149-0D08-4161-A0C7-37C65A9B764A}" type="presOf" srcId="{15732505-6D06-46CD-800C-8B860DA3194B}" destId="{C4A21BB6-D9A1-4A34-A4CC-4B38172BC8D7}" srcOrd="0" destOrd="0" presId="urn:microsoft.com/office/officeart/2005/8/layout/orgChart1"/>
    <dgm:cxn modelId="{F3ED264D-96A1-4016-8D4F-F9769A0A1574}" srcId="{A1C2D89E-54F8-47A2-A5E4-8B57D03298A2}" destId="{C719BB24-AEE1-4AC7-98F1-89EC2193711A}" srcOrd="0" destOrd="0" parTransId="{CCD23A59-F0D7-42A9-9C95-50AEBBEA697A}" sibTransId="{EE2F711F-E8D1-46AE-A77C-7D8D3EBCD42B}"/>
    <dgm:cxn modelId="{55F45C6E-C60B-4909-A46B-6EE085D9C9E7}" type="presOf" srcId="{D17D2069-D7F5-48FB-900C-9BACBDB05F35}" destId="{AE3F9143-5B88-4088-8599-56A0D55B4910}" srcOrd="0" destOrd="0" presId="urn:microsoft.com/office/officeart/2005/8/layout/orgChart1"/>
    <dgm:cxn modelId="{3D74307E-91ED-45B4-BF34-35AEFBD97439}" type="presOf" srcId="{A1C2D89E-54F8-47A2-A5E4-8B57D03298A2}" destId="{C765F66E-436A-4DBF-B630-C57EBE634750}" srcOrd="0" destOrd="0" presId="urn:microsoft.com/office/officeart/2005/8/layout/orgChart1"/>
    <dgm:cxn modelId="{A6878B86-2AF6-4925-B0CC-69C3DE657C1F}" type="presOf" srcId="{B6F4661D-F4BD-477C-A91A-CF4543D06BCD}" destId="{002CF9B7-A050-4F47-9643-13E167FF8CF8}" srcOrd="1" destOrd="0" presId="urn:microsoft.com/office/officeart/2005/8/layout/orgChart1"/>
    <dgm:cxn modelId="{56B88989-DDE0-4821-AE75-76253AA6A782}" type="presOf" srcId="{C719BB24-AEE1-4AC7-98F1-89EC2193711A}" destId="{CAFA8919-BF2B-428F-B0D1-06C3DB6D3932}" srcOrd="1" destOrd="0" presId="urn:microsoft.com/office/officeart/2005/8/layout/orgChart1"/>
    <dgm:cxn modelId="{4E6C3F98-F540-48D0-82DD-9A9827F8234E}" type="presOf" srcId="{317F1D72-3657-4794-9A11-1ACE161D6E27}" destId="{D41104C9-5366-4692-B859-58B10B322BAF}" srcOrd="0" destOrd="0" presId="urn:microsoft.com/office/officeart/2005/8/layout/orgChart1"/>
    <dgm:cxn modelId="{84DE94A9-F02D-4023-B09F-348D2BE1F243}" srcId="{C719BB24-AEE1-4AC7-98F1-89EC2193711A}" destId="{AE5E7520-71A0-47CF-8BE8-6165949B72A1}" srcOrd="1" destOrd="0" parTransId="{1D601F33-4772-4897-9595-986DF7E5610B}" sibTransId="{E53EC467-8CAB-416B-884C-F975F5C35142}"/>
    <dgm:cxn modelId="{A2B4CAAD-02AE-4FD8-BFCB-0DB4E22E3F1B}" srcId="{AE5E7520-71A0-47CF-8BE8-6165949B72A1}" destId="{49082C27-8F58-4E3F-862B-1D43CEE03A88}" srcOrd="0" destOrd="0" parTransId="{70D0265C-423A-433D-97C7-F6E9FCF9A216}" sibTransId="{09F66C1B-308E-4285-8B84-87120BF606B5}"/>
    <dgm:cxn modelId="{8CF165AE-8A80-4C48-ADDE-19F52EEF52FB}" srcId="{C719BB24-AEE1-4AC7-98F1-89EC2193711A}" destId="{B6F4661D-F4BD-477C-A91A-CF4543D06BCD}" srcOrd="0" destOrd="0" parTransId="{D17D2069-D7F5-48FB-900C-9BACBDB05F35}" sibTransId="{F9A3222F-DAFC-41D4-B081-0E0A3627BC36}"/>
    <dgm:cxn modelId="{262AD9C3-325C-47C4-8EB4-B61D14FA4585}" srcId="{49082C27-8F58-4E3F-862B-1D43CEE03A88}" destId="{317F1D72-3657-4794-9A11-1ACE161D6E27}" srcOrd="0" destOrd="0" parTransId="{15732505-6D06-46CD-800C-8B860DA3194B}" sibTransId="{B269784A-5C91-4A90-9E70-04499AE0E9C6}"/>
    <dgm:cxn modelId="{FD3A98CF-6F7A-486B-8428-94EF254D3B56}" type="presOf" srcId="{AE5E7520-71A0-47CF-8BE8-6165949B72A1}" destId="{C1E7AB36-8F70-430C-A5A1-EF07464E2839}" srcOrd="1" destOrd="0" presId="urn:microsoft.com/office/officeart/2005/8/layout/orgChart1"/>
    <dgm:cxn modelId="{B035B2D9-7DB2-4FE6-8833-209960383FD5}" type="presOf" srcId="{AB373B47-E848-415F-B58E-0274C73109A2}" destId="{EB21A190-3E6A-43E3-9682-A285C7E3BF67}" srcOrd="1" destOrd="0" presId="urn:microsoft.com/office/officeart/2005/8/layout/orgChart1"/>
    <dgm:cxn modelId="{AF69C1DC-C784-4481-AC84-5CBF69F8C3B2}" type="presOf" srcId="{70D0265C-423A-433D-97C7-F6E9FCF9A216}" destId="{47963857-5D3C-4CA6-9842-D7E7C3FD19F8}" srcOrd="0" destOrd="0" presId="urn:microsoft.com/office/officeart/2005/8/layout/orgChart1"/>
    <dgm:cxn modelId="{D4CA88E8-36D6-49C5-A795-8749D6C2E0ED}" type="presOf" srcId="{B6F4661D-F4BD-477C-A91A-CF4543D06BCD}" destId="{7220442A-BD59-4DB4-9FC8-D4F48FD72055}" srcOrd="0" destOrd="0" presId="urn:microsoft.com/office/officeart/2005/8/layout/orgChart1"/>
    <dgm:cxn modelId="{5ABC7CEF-7ABB-42BE-BFEA-3ECE8258668C}" type="presOf" srcId="{AE5E7520-71A0-47CF-8BE8-6165949B72A1}" destId="{6467536C-637A-4E36-B84A-D4139D0E0DF3}" srcOrd="0" destOrd="0" presId="urn:microsoft.com/office/officeart/2005/8/layout/orgChart1"/>
    <dgm:cxn modelId="{B89974C8-05BF-471E-AA38-5E26895F17A4}" type="presParOf" srcId="{C765F66E-436A-4DBF-B630-C57EBE634750}" destId="{7D49AD1B-D2D6-4A00-9FC1-14BA5E29B739}" srcOrd="0" destOrd="0" presId="urn:microsoft.com/office/officeart/2005/8/layout/orgChart1"/>
    <dgm:cxn modelId="{6EF35187-61C3-4BD2-9DDA-8BBD9B2585BD}" type="presParOf" srcId="{7D49AD1B-D2D6-4A00-9FC1-14BA5E29B739}" destId="{003D2BA5-DBE7-4D06-870F-AA1DBEA58F92}" srcOrd="0" destOrd="0" presId="urn:microsoft.com/office/officeart/2005/8/layout/orgChart1"/>
    <dgm:cxn modelId="{D38189D8-99AF-4CF2-8C28-6CC7435741FA}" type="presParOf" srcId="{003D2BA5-DBE7-4D06-870F-AA1DBEA58F92}" destId="{74EEE3C6-1A53-450B-8E35-5004A5B1BBFD}" srcOrd="0" destOrd="0" presId="urn:microsoft.com/office/officeart/2005/8/layout/orgChart1"/>
    <dgm:cxn modelId="{19EBED76-FC7F-44AE-983C-EFDE20095500}" type="presParOf" srcId="{003D2BA5-DBE7-4D06-870F-AA1DBEA58F92}" destId="{CAFA8919-BF2B-428F-B0D1-06C3DB6D3932}" srcOrd="1" destOrd="0" presId="urn:microsoft.com/office/officeart/2005/8/layout/orgChart1"/>
    <dgm:cxn modelId="{06507C24-0F72-4B45-95AE-34DB3D6753B4}" type="presParOf" srcId="{7D49AD1B-D2D6-4A00-9FC1-14BA5E29B739}" destId="{AFD4482D-F7D0-455C-962F-B008F9731FA9}" srcOrd="1" destOrd="0" presId="urn:microsoft.com/office/officeart/2005/8/layout/orgChart1"/>
    <dgm:cxn modelId="{D5903559-2A94-4060-887D-57D5841070DA}" type="presParOf" srcId="{AFD4482D-F7D0-455C-962F-B008F9731FA9}" destId="{E84DA954-0DC8-4AA8-A0C0-DE1AAA3414ED}" srcOrd="0" destOrd="0" presId="urn:microsoft.com/office/officeart/2005/8/layout/orgChart1"/>
    <dgm:cxn modelId="{556C2146-BD4F-42E3-9B01-FB1BEF7EB1E9}" type="presParOf" srcId="{AFD4482D-F7D0-455C-962F-B008F9731FA9}" destId="{6534014A-9497-4CF7-8402-12DBC1F2FBA0}" srcOrd="1" destOrd="0" presId="urn:microsoft.com/office/officeart/2005/8/layout/orgChart1"/>
    <dgm:cxn modelId="{56FD802B-39D9-4E9C-A2DE-6B921AE020CC}" type="presParOf" srcId="{6534014A-9497-4CF7-8402-12DBC1F2FBA0}" destId="{61E14BBE-39B5-4F52-870C-8BE78612DD41}" srcOrd="0" destOrd="0" presId="urn:microsoft.com/office/officeart/2005/8/layout/orgChart1"/>
    <dgm:cxn modelId="{B3117517-F16D-4BD6-88D3-BE4FF590CE21}" type="presParOf" srcId="{61E14BBE-39B5-4F52-870C-8BE78612DD41}" destId="{6467536C-637A-4E36-B84A-D4139D0E0DF3}" srcOrd="0" destOrd="0" presId="urn:microsoft.com/office/officeart/2005/8/layout/orgChart1"/>
    <dgm:cxn modelId="{587B811D-6FD4-44A9-8961-D3E1D433C3EC}" type="presParOf" srcId="{61E14BBE-39B5-4F52-870C-8BE78612DD41}" destId="{C1E7AB36-8F70-430C-A5A1-EF07464E2839}" srcOrd="1" destOrd="0" presId="urn:microsoft.com/office/officeart/2005/8/layout/orgChart1"/>
    <dgm:cxn modelId="{0C37A687-77F4-4ADC-94A4-3D69DF9D10E0}" type="presParOf" srcId="{6534014A-9497-4CF7-8402-12DBC1F2FBA0}" destId="{90138940-F42F-41C9-B670-D671637A4DA4}" srcOrd="1" destOrd="0" presId="urn:microsoft.com/office/officeart/2005/8/layout/orgChart1"/>
    <dgm:cxn modelId="{8E7177AC-16EF-4D38-822B-C4C738DF3E46}" type="presParOf" srcId="{90138940-F42F-41C9-B670-D671637A4DA4}" destId="{47963857-5D3C-4CA6-9842-D7E7C3FD19F8}" srcOrd="0" destOrd="0" presId="urn:microsoft.com/office/officeart/2005/8/layout/orgChart1"/>
    <dgm:cxn modelId="{979DB05B-0590-4470-B967-D4BB46251A72}" type="presParOf" srcId="{90138940-F42F-41C9-B670-D671637A4DA4}" destId="{17636DF0-053F-4815-9F6E-9397FB38B800}" srcOrd="1" destOrd="0" presId="urn:microsoft.com/office/officeart/2005/8/layout/orgChart1"/>
    <dgm:cxn modelId="{45510725-6889-45F7-B3BB-A3C342DE42A8}" type="presParOf" srcId="{17636DF0-053F-4815-9F6E-9397FB38B800}" destId="{430F8395-225C-4CB7-BB8D-F9971E540E3E}" srcOrd="0" destOrd="0" presId="urn:microsoft.com/office/officeart/2005/8/layout/orgChart1"/>
    <dgm:cxn modelId="{4F9B027C-8B59-474A-88A6-94CB0168F9C0}" type="presParOf" srcId="{430F8395-225C-4CB7-BB8D-F9971E540E3E}" destId="{0B9F724B-5420-4F33-9F9E-CEAD1D60A930}" srcOrd="0" destOrd="0" presId="urn:microsoft.com/office/officeart/2005/8/layout/orgChart1"/>
    <dgm:cxn modelId="{8D659525-E16D-419C-B932-880D195CB388}" type="presParOf" srcId="{430F8395-225C-4CB7-BB8D-F9971E540E3E}" destId="{D7275653-2011-49EA-A10E-0672A34EC4DC}" srcOrd="1" destOrd="0" presId="urn:microsoft.com/office/officeart/2005/8/layout/orgChart1"/>
    <dgm:cxn modelId="{E2AA0BB5-5A0E-44C5-84B0-06317065EBFF}" type="presParOf" srcId="{17636DF0-053F-4815-9F6E-9397FB38B800}" destId="{BE3393F5-35D1-4982-8E51-CA7F0CEEF5F8}" srcOrd="1" destOrd="0" presId="urn:microsoft.com/office/officeart/2005/8/layout/orgChart1"/>
    <dgm:cxn modelId="{C0A2DE05-E535-4008-84A4-E69DE6131FD3}" type="presParOf" srcId="{BE3393F5-35D1-4982-8E51-CA7F0CEEF5F8}" destId="{C4A21BB6-D9A1-4A34-A4CC-4B38172BC8D7}" srcOrd="0" destOrd="0" presId="urn:microsoft.com/office/officeart/2005/8/layout/orgChart1"/>
    <dgm:cxn modelId="{6D3D7354-D381-4080-8F23-1D28A0872A9D}" type="presParOf" srcId="{BE3393F5-35D1-4982-8E51-CA7F0CEEF5F8}" destId="{C635F82A-848E-47B6-969F-C52EEB351737}" srcOrd="1" destOrd="0" presId="urn:microsoft.com/office/officeart/2005/8/layout/orgChart1"/>
    <dgm:cxn modelId="{35B96E7B-C328-4042-BA3D-8B98A29067BE}" type="presParOf" srcId="{C635F82A-848E-47B6-969F-C52EEB351737}" destId="{A52C8D62-2E87-4AEB-B653-BFE161EF4443}" srcOrd="0" destOrd="0" presId="urn:microsoft.com/office/officeart/2005/8/layout/orgChart1"/>
    <dgm:cxn modelId="{E401870F-1B11-47EF-B4E5-7D75801AF50A}" type="presParOf" srcId="{A52C8D62-2E87-4AEB-B653-BFE161EF4443}" destId="{D41104C9-5366-4692-B859-58B10B322BAF}" srcOrd="0" destOrd="0" presId="urn:microsoft.com/office/officeart/2005/8/layout/orgChart1"/>
    <dgm:cxn modelId="{DB15209B-F005-4314-A075-61C639608D1D}" type="presParOf" srcId="{A52C8D62-2E87-4AEB-B653-BFE161EF4443}" destId="{8E9C7E06-E48F-480C-97D0-182729B02310}" srcOrd="1" destOrd="0" presId="urn:microsoft.com/office/officeart/2005/8/layout/orgChart1"/>
    <dgm:cxn modelId="{C4FCFE34-A9EF-4890-AAD5-33F8167CFE34}" type="presParOf" srcId="{C635F82A-848E-47B6-969F-C52EEB351737}" destId="{21A9D0B3-74ED-4FC3-9869-EC625BD5D28C}" srcOrd="1" destOrd="0" presId="urn:microsoft.com/office/officeart/2005/8/layout/orgChart1"/>
    <dgm:cxn modelId="{05109862-69A5-4ECB-812E-90FAD69A56F5}" type="presParOf" srcId="{21A9D0B3-74ED-4FC3-9869-EC625BD5D28C}" destId="{62FE1508-EA48-4FCC-9A2A-A6AF02BC56E2}" srcOrd="0" destOrd="0" presId="urn:microsoft.com/office/officeart/2005/8/layout/orgChart1"/>
    <dgm:cxn modelId="{5E65B7DE-34DB-42EC-A2EC-A8AB4DDFE8E5}" type="presParOf" srcId="{21A9D0B3-74ED-4FC3-9869-EC625BD5D28C}" destId="{B57DE727-7964-49B3-8BEC-17D3D40EA9B4}" srcOrd="1" destOrd="0" presId="urn:microsoft.com/office/officeart/2005/8/layout/orgChart1"/>
    <dgm:cxn modelId="{6439FCF5-E3F0-447C-B2A3-5638FA4F032D}" type="presParOf" srcId="{B57DE727-7964-49B3-8BEC-17D3D40EA9B4}" destId="{C8EE8F23-5B58-4A44-A73E-19F4B5E21354}" srcOrd="0" destOrd="0" presId="urn:microsoft.com/office/officeart/2005/8/layout/orgChart1"/>
    <dgm:cxn modelId="{51985B83-F01B-41B4-8E1B-5CDE30343CE1}" type="presParOf" srcId="{C8EE8F23-5B58-4A44-A73E-19F4B5E21354}" destId="{9C271E86-BBCD-420C-A0C1-1D0F3175B4D3}" srcOrd="0" destOrd="0" presId="urn:microsoft.com/office/officeart/2005/8/layout/orgChart1"/>
    <dgm:cxn modelId="{772DEC25-5E1B-402D-AE28-38E091862C99}" type="presParOf" srcId="{C8EE8F23-5B58-4A44-A73E-19F4B5E21354}" destId="{EB21A190-3E6A-43E3-9682-A285C7E3BF67}" srcOrd="1" destOrd="0" presId="urn:microsoft.com/office/officeart/2005/8/layout/orgChart1"/>
    <dgm:cxn modelId="{0A266599-6BBA-4CB9-9394-983E222AF05B}" type="presParOf" srcId="{B57DE727-7964-49B3-8BEC-17D3D40EA9B4}" destId="{29E1558B-3BAE-4EF3-AD85-04B6959DA7E4}" srcOrd="1" destOrd="0" presId="urn:microsoft.com/office/officeart/2005/8/layout/orgChart1"/>
    <dgm:cxn modelId="{10B28649-6C4B-43C0-8B9B-3A1F43FC688A}" type="presParOf" srcId="{B57DE727-7964-49B3-8BEC-17D3D40EA9B4}" destId="{FC52F94F-C749-48BD-BDC0-A3C6D7F7A13A}" srcOrd="2" destOrd="0" presId="urn:microsoft.com/office/officeart/2005/8/layout/orgChart1"/>
    <dgm:cxn modelId="{20F8271E-6033-4E3A-ACFD-C9843CC383C5}" type="presParOf" srcId="{C635F82A-848E-47B6-969F-C52EEB351737}" destId="{D8EEAED7-9027-4FAE-84B9-9E53F78806CE}" srcOrd="2" destOrd="0" presId="urn:microsoft.com/office/officeart/2005/8/layout/orgChart1"/>
    <dgm:cxn modelId="{792CBEFD-DA26-4259-99A1-D6F2799B5398}" type="presParOf" srcId="{17636DF0-053F-4815-9F6E-9397FB38B800}" destId="{6C714F5E-5959-4A4E-9F5A-A000D488C423}" srcOrd="2" destOrd="0" presId="urn:microsoft.com/office/officeart/2005/8/layout/orgChart1"/>
    <dgm:cxn modelId="{428A8A33-E8E0-478C-9ED4-293F753546B7}" type="presParOf" srcId="{6534014A-9497-4CF7-8402-12DBC1F2FBA0}" destId="{BE4CDC98-F9B1-4C5C-A3C1-DFC718867FFF}" srcOrd="2" destOrd="0" presId="urn:microsoft.com/office/officeart/2005/8/layout/orgChart1"/>
    <dgm:cxn modelId="{B336CF66-CE0B-4097-8779-F5676D85EE19}" type="presParOf" srcId="{7D49AD1B-D2D6-4A00-9FC1-14BA5E29B739}" destId="{872F65C4-1E76-4775-87CB-8EBC49AED49C}" srcOrd="2" destOrd="0" presId="urn:microsoft.com/office/officeart/2005/8/layout/orgChart1"/>
    <dgm:cxn modelId="{F181ECF4-0728-4B30-BB00-0DED29CB8D3C}" type="presParOf" srcId="{872F65C4-1E76-4775-87CB-8EBC49AED49C}" destId="{AE3F9143-5B88-4088-8599-56A0D55B4910}" srcOrd="0" destOrd="0" presId="urn:microsoft.com/office/officeart/2005/8/layout/orgChart1"/>
    <dgm:cxn modelId="{6B520BD3-9805-474C-8FF5-48447682F528}" type="presParOf" srcId="{872F65C4-1E76-4775-87CB-8EBC49AED49C}" destId="{19A4FFFB-F45A-42C3-99E9-26D008343D41}" srcOrd="1" destOrd="0" presId="urn:microsoft.com/office/officeart/2005/8/layout/orgChart1"/>
    <dgm:cxn modelId="{4B0B5713-B134-4EE5-AE89-7270E59495F5}" type="presParOf" srcId="{19A4FFFB-F45A-42C3-99E9-26D008343D41}" destId="{29EA8B40-3A59-4F44-9ADF-0C28A375D28A}" srcOrd="0" destOrd="0" presId="urn:microsoft.com/office/officeart/2005/8/layout/orgChart1"/>
    <dgm:cxn modelId="{E8F46C1F-404A-4E9E-9642-F43721F759D5}" type="presParOf" srcId="{29EA8B40-3A59-4F44-9ADF-0C28A375D28A}" destId="{7220442A-BD59-4DB4-9FC8-D4F48FD72055}" srcOrd="0" destOrd="0" presId="urn:microsoft.com/office/officeart/2005/8/layout/orgChart1"/>
    <dgm:cxn modelId="{D7AF44B1-DAED-4B14-894D-D803FE6B0FEA}" type="presParOf" srcId="{29EA8B40-3A59-4F44-9ADF-0C28A375D28A}" destId="{002CF9B7-A050-4F47-9643-13E167FF8CF8}" srcOrd="1" destOrd="0" presId="urn:microsoft.com/office/officeart/2005/8/layout/orgChart1"/>
    <dgm:cxn modelId="{49FA66EA-6D13-4338-9923-444CECF07ADC}" type="presParOf" srcId="{19A4FFFB-F45A-42C3-99E9-26D008343D41}" destId="{D1AE87F0-BBEB-4D5C-944F-213509E14CC8}" srcOrd="1" destOrd="0" presId="urn:microsoft.com/office/officeart/2005/8/layout/orgChart1"/>
    <dgm:cxn modelId="{96C7857C-C7E1-4DDF-B536-0F4C50DEF406}" type="presParOf" srcId="{19A4FFFB-F45A-42C3-99E9-26D008343D41}" destId="{EFCD77FE-39C7-4380-8F06-2AD55908843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30C5B-34C2-40EF-A769-F5097917C0E6}">
      <dsp:nvSpPr>
        <dsp:cNvPr id="0" name=""/>
        <dsp:cNvSpPr/>
      </dsp:nvSpPr>
      <dsp:spPr>
        <a:xfrm>
          <a:off x="3298076" y="1409636"/>
          <a:ext cx="471283" cy="848730"/>
        </a:xfrm>
        <a:custGeom>
          <a:avLst/>
          <a:gdLst/>
          <a:ahLst/>
          <a:cxnLst/>
          <a:rect l="0" t="0" r="0" b="0"/>
          <a:pathLst>
            <a:path>
              <a:moveTo>
                <a:pt x="471283" y="0"/>
              </a:moveTo>
              <a:lnTo>
                <a:pt x="471283" y="848730"/>
              </a:lnTo>
              <a:lnTo>
                <a:pt x="0" y="8487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18BC1-DD9E-4561-98A2-C791C79DA680}">
      <dsp:nvSpPr>
        <dsp:cNvPr id="0" name=""/>
        <dsp:cNvSpPr/>
      </dsp:nvSpPr>
      <dsp:spPr>
        <a:xfrm>
          <a:off x="3769360" y="1409636"/>
          <a:ext cx="2666849" cy="2027687"/>
        </a:xfrm>
        <a:custGeom>
          <a:avLst/>
          <a:gdLst/>
          <a:ahLst/>
          <a:cxnLst/>
          <a:rect l="0" t="0" r="0" b="0"/>
          <a:pathLst>
            <a:path>
              <a:moveTo>
                <a:pt x="0" y="0"/>
              </a:moveTo>
              <a:lnTo>
                <a:pt x="0" y="1796266"/>
              </a:lnTo>
              <a:lnTo>
                <a:pt x="2666849" y="1796266"/>
              </a:lnTo>
              <a:lnTo>
                <a:pt x="2666849" y="2027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086392-FAF3-4D56-B448-460D392DF0A5}">
      <dsp:nvSpPr>
        <dsp:cNvPr id="0" name=""/>
        <dsp:cNvSpPr/>
      </dsp:nvSpPr>
      <dsp:spPr>
        <a:xfrm>
          <a:off x="3723640" y="1409636"/>
          <a:ext cx="91440" cy="2027687"/>
        </a:xfrm>
        <a:custGeom>
          <a:avLst/>
          <a:gdLst/>
          <a:ahLst/>
          <a:cxnLst/>
          <a:rect l="0" t="0" r="0" b="0"/>
          <a:pathLst>
            <a:path>
              <a:moveTo>
                <a:pt x="45720" y="0"/>
              </a:moveTo>
              <a:lnTo>
                <a:pt x="45720" y="2027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57D611-86DC-4841-811A-3DD0CBBC5E54}">
      <dsp:nvSpPr>
        <dsp:cNvPr id="0" name=""/>
        <dsp:cNvSpPr/>
      </dsp:nvSpPr>
      <dsp:spPr>
        <a:xfrm>
          <a:off x="1102510" y="1409636"/>
          <a:ext cx="2666849" cy="2027687"/>
        </a:xfrm>
        <a:custGeom>
          <a:avLst/>
          <a:gdLst/>
          <a:ahLst/>
          <a:cxnLst/>
          <a:rect l="0" t="0" r="0" b="0"/>
          <a:pathLst>
            <a:path>
              <a:moveTo>
                <a:pt x="2666849" y="0"/>
              </a:moveTo>
              <a:lnTo>
                <a:pt x="2666849" y="1796266"/>
              </a:lnTo>
              <a:lnTo>
                <a:pt x="0" y="1796266"/>
              </a:lnTo>
              <a:lnTo>
                <a:pt x="0" y="2027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E275CC-9B37-4CDA-B32E-0A5A8E135091}">
      <dsp:nvSpPr>
        <dsp:cNvPr id="0" name=""/>
        <dsp:cNvSpPr/>
      </dsp:nvSpPr>
      <dsp:spPr>
        <a:xfrm>
          <a:off x="2667355" y="307632"/>
          <a:ext cx="2204008" cy="110200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初始化读入数据</a:t>
          </a:r>
        </a:p>
      </dsp:txBody>
      <dsp:txXfrm>
        <a:off x="2667355" y="307632"/>
        <a:ext cx="2204008" cy="1102004"/>
      </dsp:txXfrm>
    </dsp:sp>
    <dsp:sp modelId="{6E868CC8-1CAB-448D-893E-B91A345BB477}">
      <dsp:nvSpPr>
        <dsp:cNvPr id="0" name=""/>
        <dsp:cNvSpPr/>
      </dsp:nvSpPr>
      <dsp:spPr>
        <a:xfrm>
          <a:off x="506" y="3437324"/>
          <a:ext cx="2204008" cy="110200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微软雅黑" panose="020B0503020204020204" pitchFamily="34" charset="-122"/>
              <a:ea typeface="微软雅黑" panose="020B0503020204020204" pitchFamily="34" charset="-122"/>
            </a:rPr>
            <a:t>1.</a:t>
          </a:r>
          <a:r>
            <a:rPr lang="zh-CN" altLang="en-US" sz="1200" kern="1200">
              <a:latin typeface="微软雅黑" panose="020B0503020204020204" pitchFamily="34" charset="-122"/>
              <a:ea typeface="微软雅黑" panose="020B0503020204020204" pitchFamily="34" charset="-122"/>
            </a:rPr>
            <a:t>线路信息查询</a:t>
          </a:r>
          <a:endParaRPr lang="en-US" altLang="zh-CN" sz="1200" kern="120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（根据用户输入线路打印该线路上的所有站点）</a:t>
          </a:r>
        </a:p>
      </dsp:txBody>
      <dsp:txXfrm>
        <a:off x="506" y="3437324"/>
        <a:ext cx="2204008" cy="1102004"/>
      </dsp:txXfrm>
    </dsp:sp>
    <dsp:sp modelId="{9A016FBB-58B6-4741-8DD0-2536C2A47FC1}">
      <dsp:nvSpPr>
        <dsp:cNvPr id="0" name=""/>
        <dsp:cNvSpPr/>
      </dsp:nvSpPr>
      <dsp:spPr>
        <a:xfrm>
          <a:off x="2667355" y="3437324"/>
          <a:ext cx="2204008" cy="110200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latin typeface="微软雅黑" panose="020B0503020204020204" pitchFamily="34" charset="-122"/>
              <a:ea typeface="微软雅黑" panose="020B0503020204020204" pitchFamily="34" charset="-122"/>
            </a:rPr>
            <a:t>2.</a:t>
          </a:r>
          <a:r>
            <a:rPr lang="zh-CN" altLang="en-US" sz="1200" kern="1200">
              <a:latin typeface="微软雅黑" panose="020B0503020204020204" pitchFamily="34" charset="-122"/>
              <a:ea typeface="微软雅黑" panose="020B0503020204020204" pitchFamily="34" charset="-122"/>
            </a:rPr>
            <a:t>站点信息查询</a:t>
          </a:r>
          <a:endParaRPr lang="en-US" altLang="zh-CN" sz="1200" kern="120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（根据用户输入的站点名打印站点所在线路、相邻的车站等等）</a:t>
          </a:r>
        </a:p>
      </dsp:txBody>
      <dsp:txXfrm>
        <a:off x="2667355" y="3437324"/>
        <a:ext cx="2204008" cy="1102004"/>
      </dsp:txXfrm>
    </dsp:sp>
    <dsp:sp modelId="{58C99621-23E9-467F-948A-0DCF3007BA55}">
      <dsp:nvSpPr>
        <dsp:cNvPr id="0" name=""/>
        <dsp:cNvSpPr/>
      </dsp:nvSpPr>
      <dsp:spPr>
        <a:xfrm>
          <a:off x="5334205" y="3437324"/>
          <a:ext cx="2204008" cy="110200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3.</a:t>
          </a:r>
          <a:r>
            <a:rPr lang="zh-CN" altLang="en-US" sz="1200" kern="1200" dirty="0">
              <a:latin typeface="微软雅黑" panose="020B0503020204020204" pitchFamily="34" charset="-122"/>
              <a:ea typeface="微软雅黑" panose="020B0503020204020204" pitchFamily="34" charset="-122"/>
            </a:rPr>
            <a:t>最短路径查询</a:t>
          </a:r>
          <a:endParaRPr lang="en-US" altLang="zh-CN" sz="1200" kern="1200" dirty="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（根据用户输入的起始站和终点站用广度优先搜索找到最短路径并打印）</a:t>
          </a:r>
        </a:p>
      </dsp:txBody>
      <dsp:txXfrm>
        <a:off x="5334205" y="3437324"/>
        <a:ext cx="2204008" cy="1102004"/>
      </dsp:txXfrm>
    </dsp:sp>
    <dsp:sp modelId="{9F06D592-8E37-4DB7-A9A6-5C064554054E}">
      <dsp:nvSpPr>
        <dsp:cNvPr id="0" name=""/>
        <dsp:cNvSpPr/>
      </dsp:nvSpPr>
      <dsp:spPr>
        <a:xfrm>
          <a:off x="1094068" y="1707365"/>
          <a:ext cx="2204008" cy="110200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打印菜单</a:t>
          </a:r>
          <a:endParaRPr lang="en-US" altLang="zh-CN" sz="1200" kern="120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altLang="en-US" sz="1200" kern="1200">
              <a:latin typeface="微软雅黑" panose="020B0503020204020204" pitchFamily="34" charset="-122"/>
              <a:ea typeface="微软雅黑" panose="020B0503020204020204" pitchFamily="34" charset="-122"/>
            </a:rPr>
            <a:t>用户选择功能</a:t>
          </a:r>
        </a:p>
      </dsp:txBody>
      <dsp:txXfrm>
        <a:off x="1094068" y="1707365"/>
        <a:ext cx="2204008" cy="1102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F9143-5B88-4088-8599-56A0D55B4910}">
      <dsp:nvSpPr>
        <dsp:cNvPr id="0" name=""/>
        <dsp:cNvSpPr/>
      </dsp:nvSpPr>
      <dsp:spPr>
        <a:xfrm>
          <a:off x="2662988" y="706262"/>
          <a:ext cx="959144" cy="593748"/>
        </a:xfrm>
        <a:custGeom>
          <a:avLst/>
          <a:gdLst/>
          <a:ahLst/>
          <a:cxnLst/>
          <a:rect l="0" t="0" r="0" b="0"/>
          <a:pathLst>
            <a:path>
              <a:moveTo>
                <a:pt x="959144" y="0"/>
              </a:moveTo>
              <a:lnTo>
                <a:pt x="959144" y="593748"/>
              </a:lnTo>
              <a:lnTo>
                <a:pt x="0" y="5937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E1508-EA48-4FCC-9A2A-A6AF02BC56E2}">
      <dsp:nvSpPr>
        <dsp:cNvPr id="0" name=""/>
        <dsp:cNvSpPr/>
      </dsp:nvSpPr>
      <dsp:spPr>
        <a:xfrm>
          <a:off x="3058228" y="4709982"/>
          <a:ext cx="211464" cy="648489"/>
        </a:xfrm>
        <a:custGeom>
          <a:avLst/>
          <a:gdLst/>
          <a:ahLst/>
          <a:cxnLst/>
          <a:rect l="0" t="0" r="0" b="0"/>
          <a:pathLst>
            <a:path>
              <a:moveTo>
                <a:pt x="0" y="0"/>
              </a:moveTo>
              <a:lnTo>
                <a:pt x="0" y="648489"/>
              </a:lnTo>
              <a:lnTo>
                <a:pt x="211464" y="6484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21BB6-D9A1-4A34-A4CC-4B38172BC8D7}">
      <dsp:nvSpPr>
        <dsp:cNvPr id="0" name=""/>
        <dsp:cNvSpPr/>
      </dsp:nvSpPr>
      <dsp:spPr>
        <a:xfrm>
          <a:off x="3576413" y="3709052"/>
          <a:ext cx="91440" cy="296049"/>
        </a:xfrm>
        <a:custGeom>
          <a:avLst/>
          <a:gdLst/>
          <a:ahLst/>
          <a:cxnLst/>
          <a:rect l="0" t="0" r="0" b="0"/>
          <a:pathLst>
            <a:path>
              <a:moveTo>
                <a:pt x="45720" y="0"/>
              </a:moveTo>
              <a:lnTo>
                <a:pt x="45720" y="2960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63857-5D3C-4CA6-9842-D7E7C3FD19F8}">
      <dsp:nvSpPr>
        <dsp:cNvPr id="0" name=""/>
        <dsp:cNvSpPr/>
      </dsp:nvSpPr>
      <dsp:spPr>
        <a:xfrm>
          <a:off x="3576413" y="2708122"/>
          <a:ext cx="91440" cy="296049"/>
        </a:xfrm>
        <a:custGeom>
          <a:avLst/>
          <a:gdLst/>
          <a:ahLst/>
          <a:cxnLst/>
          <a:rect l="0" t="0" r="0" b="0"/>
          <a:pathLst>
            <a:path>
              <a:moveTo>
                <a:pt x="45720" y="0"/>
              </a:moveTo>
              <a:lnTo>
                <a:pt x="45720" y="29604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4DA954-0DC8-4AA8-A0C0-DE1AAA3414ED}">
      <dsp:nvSpPr>
        <dsp:cNvPr id="0" name=""/>
        <dsp:cNvSpPr/>
      </dsp:nvSpPr>
      <dsp:spPr>
        <a:xfrm>
          <a:off x="3576413" y="706262"/>
          <a:ext cx="91440" cy="1296979"/>
        </a:xfrm>
        <a:custGeom>
          <a:avLst/>
          <a:gdLst/>
          <a:ahLst/>
          <a:cxnLst/>
          <a:rect l="0" t="0" r="0" b="0"/>
          <a:pathLst>
            <a:path>
              <a:moveTo>
                <a:pt x="45720" y="0"/>
              </a:moveTo>
              <a:lnTo>
                <a:pt x="45720" y="12969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EEE3C6-1A53-450B-8E35-5004A5B1BBFD}">
      <dsp:nvSpPr>
        <dsp:cNvPr id="0" name=""/>
        <dsp:cNvSpPr/>
      </dsp:nvSpPr>
      <dsp:spPr>
        <a:xfrm>
          <a:off x="2917252" y="1381"/>
          <a:ext cx="1409760" cy="70488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判断起始站和终点站是否在图中，判断起始站和终点站是否不相等</a:t>
          </a:r>
        </a:p>
      </dsp:txBody>
      <dsp:txXfrm>
        <a:off x="2917252" y="1381"/>
        <a:ext cx="1409760" cy="704880"/>
      </dsp:txXfrm>
    </dsp:sp>
    <dsp:sp modelId="{6467536C-637A-4E36-B84A-D4139D0E0DF3}">
      <dsp:nvSpPr>
        <dsp:cNvPr id="0" name=""/>
        <dsp:cNvSpPr/>
      </dsp:nvSpPr>
      <dsp:spPr>
        <a:xfrm>
          <a:off x="2917252" y="2003241"/>
          <a:ext cx="1409760" cy="70488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创建并初始化</a:t>
          </a:r>
          <a:r>
            <a:rPr lang="en-US" altLang="zh-CN" sz="1000" kern="1200">
              <a:latin typeface="微软雅黑" panose="020B0503020204020204" pitchFamily="34" charset="-122"/>
              <a:ea typeface="微软雅黑" panose="020B0503020204020204" pitchFamily="34" charset="-122"/>
            </a:rPr>
            <a:t>vis_table</a:t>
          </a:r>
          <a:r>
            <a:rPr lang="zh-CN" altLang="en-US" sz="1000" kern="1200">
              <a:latin typeface="微软雅黑" panose="020B0503020204020204" pitchFamily="34" charset="-122"/>
              <a:ea typeface="微软雅黑" panose="020B0503020204020204" pitchFamily="34" charset="-122"/>
            </a:rPr>
            <a:t>用于记录访问站点的信息</a:t>
          </a:r>
        </a:p>
      </dsp:txBody>
      <dsp:txXfrm>
        <a:off x="2917252" y="2003241"/>
        <a:ext cx="1409760" cy="704880"/>
      </dsp:txXfrm>
    </dsp:sp>
    <dsp:sp modelId="{0B9F724B-5420-4F33-9F9E-CEAD1D60A930}">
      <dsp:nvSpPr>
        <dsp:cNvPr id="0" name=""/>
        <dsp:cNvSpPr/>
      </dsp:nvSpPr>
      <dsp:spPr>
        <a:xfrm>
          <a:off x="2917252" y="3004171"/>
          <a:ext cx="1409760" cy="70488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广搜并将最短路径存储到</a:t>
          </a:r>
          <a:r>
            <a:rPr lang="en-US" altLang="zh-CN" sz="1000" kern="1200">
              <a:latin typeface="微软雅黑" panose="020B0503020204020204" pitchFamily="34" charset="-122"/>
              <a:ea typeface="微软雅黑" panose="020B0503020204020204" pitchFamily="34" charset="-122"/>
            </a:rPr>
            <a:t>theShortestPath</a:t>
          </a:r>
          <a:r>
            <a:rPr lang="zh-CN" altLang="en-US" sz="1000" kern="1200">
              <a:latin typeface="微软雅黑" panose="020B0503020204020204" pitchFamily="34" charset="-122"/>
              <a:ea typeface="微软雅黑" panose="020B0503020204020204" pitchFamily="34" charset="-122"/>
            </a:rPr>
            <a:t>中</a:t>
          </a:r>
        </a:p>
      </dsp:txBody>
      <dsp:txXfrm>
        <a:off x="2917252" y="3004171"/>
        <a:ext cx="1409760" cy="704880"/>
      </dsp:txXfrm>
    </dsp:sp>
    <dsp:sp modelId="{D41104C9-5366-4692-B859-58B10B322BAF}">
      <dsp:nvSpPr>
        <dsp:cNvPr id="0" name=""/>
        <dsp:cNvSpPr/>
      </dsp:nvSpPr>
      <dsp:spPr>
        <a:xfrm>
          <a:off x="2917252" y="4005101"/>
          <a:ext cx="1409760" cy="70488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打印最短路径</a:t>
          </a:r>
        </a:p>
      </dsp:txBody>
      <dsp:txXfrm>
        <a:off x="2917252" y="4005101"/>
        <a:ext cx="1409760" cy="704880"/>
      </dsp:txXfrm>
    </dsp:sp>
    <dsp:sp modelId="{9C271E86-BBCD-420C-A0C1-1D0F3175B4D3}">
      <dsp:nvSpPr>
        <dsp:cNvPr id="0" name=""/>
        <dsp:cNvSpPr/>
      </dsp:nvSpPr>
      <dsp:spPr>
        <a:xfrm>
          <a:off x="3269692" y="5006031"/>
          <a:ext cx="1409760" cy="70488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结束</a:t>
          </a:r>
        </a:p>
      </dsp:txBody>
      <dsp:txXfrm>
        <a:off x="3269692" y="5006031"/>
        <a:ext cx="1409760" cy="704880"/>
      </dsp:txXfrm>
    </dsp:sp>
    <dsp:sp modelId="{7220442A-BD59-4DB4-9FC8-D4F48FD72055}">
      <dsp:nvSpPr>
        <dsp:cNvPr id="0" name=""/>
        <dsp:cNvSpPr/>
      </dsp:nvSpPr>
      <dsp:spPr>
        <a:xfrm>
          <a:off x="1253227" y="947570"/>
          <a:ext cx="1409760" cy="704880"/>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输出错误类型</a:t>
          </a:r>
          <a:endParaRPr lang="en-US" altLang="zh-CN" sz="1000" kern="1200">
            <a:latin typeface="微软雅黑" panose="020B0503020204020204" pitchFamily="34" charset="-122"/>
            <a:ea typeface="微软雅黑" panose="020B0503020204020204" pitchFamily="34" charset="-122"/>
          </a:endParaRPr>
        </a:p>
        <a:p>
          <a:pPr marL="0" lvl="0" indent="0" algn="ctr" defTabSz="444500">
            <a:lnSpc>
              <a:spcPct val="90000"/>
            </a:lnSpc>
            <a:spcBef>
              <a:spcPct val="0"/>
            </a:spcBef>
            <a:spcAft>
              <a:spcPct val="35000"/>
            </a:spcAft>
            <a:buNone/>
          </a:pPr>
          <a:r>
            <a:rPr lang="zh-CN" altLang="en-US" sz="1000" kern="1200">
              <a:latin typeface="微软雅黑" panose="020B0503020204020204" pitchFamily="34" charset="-122"/>
              <a:ea typeface="微软雅黑" panose="020B0503020204020204" pitchFamily="34" charset="-122"/>
            </a:rPr>
            <a:t>结束</a:t>
          </a:r>
        </a:p>
      </dsp:txBody>
      <dsp:txXfrm>
        <a:off x="1253227" y="947570"/>
        <a:ext cx="1409760" cy="7048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D02A1-8092-4E63-AB62-1CD0F79FC537}" type="datetimeFigureOut">
              <a:rPr lang="zh-CN" altLang="en-US" smtClean="0"/>
              <a:t>2021-01-06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B1E55-2EDE-4379-A2E6-60A17C758650}" type="slidenum">
              <a:rPr lang="zh-CN" altLang="en-US" smtClean="0"/>
              <a:t>‹#›</a:t>
            </a:fld>
            <a:endParaRPr lang="zh-CN" altLang="en-US"/>
          </a:p>
        </p:txBody>
      </p:sp>
    </p:spTree>
    <p:extLst>
      <p:ext uri="{BB962C8B-B14F-4D97-AF65-F5344CB8AC3E}">
        <p14:creationId xmlns:p14="http://schemas.microsoft.com/office/powerpoint/2010/main" val="172725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a:t>
            </a:fld>
            <a:endParaRPr lang="zh-CN" altLang="en-US"/>
          </a:p>
        </p:txBody>
      </p:sp>
    </p:spTree>
    <p:extLst>
      <p:ext uri="{BB962C8B-B14F-4D97-AF65-F5344CB8AC3E}">
        <p14:creationId xmlns:p14="http://schemas.microsoft.com/office/powerpoint/2010/main" val="256813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10</a:t>
            </a:fld>
            <a:endParaRPr lang="zh-CN" altLang="en-US"/>
          </a:p>
        </p:txBody>
      </p:sp>
    </p:spTree>
    <p:extLst>
      <p:ext uri="{BB962C8B-B14F-4D97-AF65-F5344CB8AC3E}">
        <p14:creationId xmlns:p14="http://schemas.microsoft.com/office/powerpoint/2010/main" val="1296302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11</a:t>
            </a:fld>
            <a:endParaRPr lang="zh-CN" altLang="en-US"/>
          </a:p>
        </p:txBody>
      </p:sp>
    </p:spTree>
    <p:extLst>
      <p:ext uri="{BB962C8B-B14F-4D97-AF65-F5344CB8AC3E}">
        <p14:creationId xmlns:p14="http://schemas.microsoft.com/office/powerpoint/2010/main" val="59113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12</a:t>
            </a:fld>
            <a:endParaRPr lang="zh-CN" altLang="en-US"/>
          </a:p>
        </p:txBody>
      </p:sp>
    </p:spTree>
    <p:extLst>
      <p:ext uri="{BB962C8B-B14F-4D97-AF65-F5344CB8AC3E}">
        <p14:creationId xmlns:p14="http://schemas.microsoft.com/office/powerpoint/2010/main" val="406559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13</a:t>
            </a:fld>
            <a:endParaRPr lang="zh-CN" altLang="en-US"/>
          </a:p>
        </p:txBody>
      </p:sp>
    </p:spTree>
    <p:extLst>
      <p:ext uri="{BB962C8B-B14F-4D97-AF65-F5344CB8AC3E}">
        <p14:creationId xmlns:p14="http://schemas.microsoft.com/office/powerpoint/2010/main" val="273473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14</a:t>
            </a:fld>
            <a:endParaRPr lang="zh-CN" altLang="en-US"/>
          </a:p>
        </p:txBody>
      </p:sp>
    </p:spTree>
    <p:extLst>
      <p:ext uri="{BB962C8B-B14F-4D97-AF65-F5344CB8AC3E}">
        <p14:creationId xmlns:p14="http://schemas.microsoft.com/office/powerpoint/2010/main" val="1551850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15</a:t>
            </a:fld>
            <a:endParaRPr lang="zh-CN" altLang="en-US"/>
          </a:p>
        </p:txBody>
      </p:sp>
    </p:spTree>
    <p:extLst>
      <p:ext uri="{BB962C8B-B14F-4D97-AF65-F5344CB8AC3E}">
        <p14:creationId xmlns:p14="http://schemas.microsoft.com/office/powerpoint/2010/main" val="745482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16</a:t>
            </a:fld>
            <a:endParaRPr lang="zh-CN" altLang="en-US"/>
          </a:p>
        </p:txBody>
      </p:sp>
    </p:spTree>
    <p:extLst>
      <p:ext uri="{BB962C8B-B14F-4D97-AF65-F5344CB8AC3E}">
        <p14:creationId xmlns:p14="http://schemas.microsoft.com/office/powerpoint/2010/main" val="3042272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17</a:t>
            </a:fld>
            <a:endParaRPr lang="zh-CN" altLang="en-US"/>
          </a:p>
        </p:txBody>
      </p:sp>
    </p:spTree>
    <p:extLst>
      <p:ext uri="{BB962C8B-B14F-4D97-AF65-F5344CB8AC3E}">
        <p14:creationId xmlns:p14="http://schemas.microsoft.com/office/powerpoint/2010/main" val="42016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18</a:t>
            </a:fld>
            <a:endParaRPr lang="zh-CN" altLang="en-US"/>
          </a:p>
        </p:txBody>
      </p:sp>
    </p:spTree>
    <p:extLst>
      <p:ext uri="{BB962C8B-B14F-4D97-AF65-F5344CB8AC3E}">
        <p14:creationId xmlns:p14="http://schemas.microsoft.com/office/powerpoint/2010/main" val="2575035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19</a:t>
            </a:fld>
            <a:endParaRPr lang="zh-CN" altLang="en-US"/>
          </a:p>
        </p:txBody>
      </p:sp>
    </p:spTree>
    <p:extLst>
      <p:ext uri="{BB962C8B-B14F-4D97-AF65-F5344CB8AC3E}">
        <p14:creationId xmlns:p14="http://schemas.microsoft.com/office/powerpoint/2010/main" val="212716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a:t>
            </a:fld>
            <a:endParaRPr lang="zh-CN" altLang="en-US"/>
          </a:p>
        </p:txBody>
      </p:sp>
    </p:spTree>
    <p:extLst>
      <p:ext uri="{BB962C8B-B14F-4D97-AF65-F5344CB8AC3E}">
        <p14:creationId xmlns:p14="http://schemas.microsoft.com/office/powerpoint/2010/main" val="164980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20</a:t>
            </a:fld>
            <a:endParaRPr lang="zh-CN" altLang="en-US"/>
          </a:p>
        </p:txBody>
      </p:sp>
    </p:spTree>
    <p:extLst>
      <p:ext uri="{BB962C8B-B14F-4D97-AF65-F5344CB8AC3E}">
        <p14:creationId xmlns:p14="http://schemas.microsoft.com/office/powerpoint/2010/main" val="3437030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21</a:t>
            </a:fld>
            <a:endParaRPr lang="zh-CN" altLang="en-US"/>
          </a:p>
        </p:txBody>
      </p:sp>
    </p:spTree>
    <p:extLst>
      <p:ext uri="{BB962C8B-B14F-4D97-AF65-F5344CB8AC3E}">
        <p14:creationId xmlns:p14="http://schemas.microsoft.com/office/powerpoint/2010/main" val="5491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3</a:t>
            </a:fld>
            <a:endParaRPr lang="zh-CN" altLang="en-US"/>
          </a:p>
        </p:txBody>
      </p:sp>
    </p:spTree>
    <p:extLst>
      <p:ext uri="{BB962C8B-B14F-4D97-AF65-F5344CB8AC3E}">
        <p14:creationId xmlns:p14="http://schemas.microsoft.com/office/powerpoint/2010/main" val="353133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4</a:t>
            </a:fld>
            <a:endParaRPr lang="zh-CN" altLang="en-US"/>
          </a:p>
        </p:txBody>
      </p:sp>
    </p:spTree>
    <p:extLst>
      <p:ext uri="{BB962C8B-B14F-4D97-AF65-F5344CB8AC3E}">
        <p14:creationId xmlns:p14="http://schemas.microsoft.com/office/powerpoint/2010/main" val="259159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5</a:t>
            </a:fld>
            <a:endParaRPr lang="zh-CN" altLang="en-US"/>
          </a:p>
        </p:txBody>
      </p:sp>
    </p:spTree>
    <p:extLst>
      <p:ext uri="{BB962C8B-B14F-4D97-AF65-F5344CB8AC3E}">
        <p14:creationId xmlns:p14="http://schemas.microsoft.com/office/powerpoint/2010/main" val="284177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6</a:t>
            </a:fld>
            <a:endParaRPr lang="zh-CN" altLang="en-US"/>
          </a:p>
        </p:txBody>
      </p:sp>
    </p:spTree>
    <p:extLst>
      <p:ext uri="{BB962C8B-B14F-4D97-AF65-F5344CB8AC3E}">
        <p14:creationId xmlns:p14="http://schemas.microsoft.com/office/powerpoint/2010/main" val="18610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7</a:t>
            </a:fld>
            <a:endParaRPr lang="zh-CN" altLang="en-US"/>
          </a:p>
        </p:txBody>
      </p:sp>
    </p:spTree>
    <p:extLst>
      <p:ext uri="{BB962C8B-B14F-4D97-AF65-F5344CB8AC3E}">
        <p14:creationId xmlns:p14="http://schemas.microsoft.com/office/powerpoint/2010/main" val="151134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8</a:t>
            </a:fld>
            <a:endParaRPr lang="zh-CN" altLang="en-US"/>
          </a:p>
        </p:txBody>
      </p:sp>
    </p:spTree>
    <p:extLst>
      <p:ext uri="{BB962C8B-B14F-4D97-AF65-F5344CB8AC3E}">
        <p14:creationId xmlns:p14="http://schemas.microsoft.com/office/powerpoint/2010/main" val="290251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t>9</a:t>
            </a:fld>
            <a:endParaRPr lang="zh-CN" altLang="en-US"/>
          </a:p>
        </p:txBody>
      </p:sp>
    </p:spTree>
    <p:extLst>
      <p:ext uri="{BB962C8B-B14F-4D97-AF65-F5344CB8AC3E}">
        <p14:creationId xmlns:p14="http://schemas.microsoft.com/office/powerpoint/2010/main" val="52771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FCD17-1C93-4633-8C09-45F3EBCE4FF5}"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0AFCD17-1C93-4633-8C09-45F3EBCE4FF5}"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FCD17-1C93-4633-8C09-45F3EBCE4FF5}"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FCD17-1C93-4633-8C09-45F3EBCE4FF5}"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FCD17-1C93-4633-8C09-45F3EBCE4FF5}"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FCD17-1C93-4633-8C09-45F3EBCE4FF5}"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FCD17-1C93-4633-8C09-45F3EBCE4FF5}"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CD17-1C93-4633-8C09-45F3EBCE4FF5}"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CD17-1C93-4633-8C09-45F3EBCE4FF5}"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3F60-B868-4D88-8320-B64BB2C9B92C}" type="slidenum">
              <a:rPr lang="en-US" smtClean="0"/>
              <a:t>‹#›</a:t>
            </a:fld>
            <a:endParaRPr lang="en-US"/>
          </a:p>
        </p:txBody>
      </p:sp>
      <p:grpSp>
        <p:nvGrpSpPr>
          <p:cNvPr id="5" name="组合 4"/>
          <p:cNvGrpSpPr/>
          <p:nvPr userDrawn="1"/>
        </p:nvGrpSpPr>
        <p:grpSpPr>
          <a:xfrm>
            <a:off x="4627562" y="-344797"/>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Freeform 26"/>
          <p:cNvSpPr/>
          <p:nvPr/>
        </p:nvSpPr>
        <p:spPr bwMode="auto">
          <a:xfrm>
            <a:off x="-275431" y="-344797"/>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7"/>
          <p:cNvSpPr/>
          <p:nvPr/>
        </p:nvSpPr>
        <p:spPr bwMode="auto">
          <a:xfrm>
            <a:off x="-567531" y="-344797"/>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8"/>
          <p:cNvSpPr/>
          <p:nvPr/>
        </p:nvSpPr>
        <p:spPr bwMode="auto">
          <a:xfrm>
            <a:off x="308769" y="-344797"/>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9"/>
          <p:cNvSpPr/>
          <p:nvPr/>
        </p:nvSpPr>
        <p:spPr bwMode="auto">
          <a:xfrm>
            <a:off x="16669" y="-344797"/>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0"/>
          <p:cNvSpPr/>
          <p:nvPr/>
        </p:nvSpPr>
        <p:spPr bwMode="auto">
          <a:xfrm>
            <a:off x="602456" y="-344797"/>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1"/>
          <p:cNvSpPr/>
          <p:nvPr/>
        </p:nvSpPr>
        <p:spPr bwMode="auto">
          <a:xfrm>
            <a:off x="894556" y="-344797"/>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transition spd="slow" advClick="0"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5"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0AFCD17-1C93-4633-8C09-45F3EBCE4FF5}"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t>‹#›</a:t>
            </a:fld>
            <a:endParaRPr lang="en-US"/>
          </a:p>
        </p:txBody>
      </p:sp>
    </p:spTree>
  </p:cSld>
  <p:clrMapOvr>
    <a:masterClrMapping/>
  </p:clrMapOvr>
  <p:transition spd="slow" advClick="0"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AFCD17-1C93-4633-8C09-45F3EBCE4FF5}" type="datetimeFigureOut">
              <a:rPr lang="en-US" smtClean="0"/>
              <a:t>1/6/2021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96C3F60-B868-4D88-8320-B64BB2C9B9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2000">
    <p:push dir="u"/>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0" y="25650"/>
            <a:ext cx="12190413" cy="6858000"/>
          </a:xfrm>
          <a:custGeom>
            <a:avLst/>
            <a:gdLst>
              <a:gd name="T0" fmla="*/ 0 w 7679"/>
              <a:gd name="T1" fmla="*/ 0 h 4320"/>
              <a:gd name="T2" fmla="*/ 0 w 7679"/>
              <a:gd name="T3" fmla="*/ 4320 h 4320"/>
              <a:gd name="T4" fmla="*/ 7679 w 7679"/>
              <a:gd name="T5" fmla="*/ 4320 h 4320"/>
              <a:gd name="T6" fmla="*/ 0 w 7679"/>
              <a:gd name="T7" fmla="*/ 0 h 4320"/>
            </a:gdLst>
            <a:ahLst/>
            <a:cxnLst>
              <a:cxn ang="0">
                <a:pos x="T0" y="T1"/>
              </a:cxn>
              <a:cxn ang="0">
                <a:pos x="T2" y="T3"/>
              </a:cxn>
              <a:cxn ang="0">
                <a:pos x="T4" y="T5"/>
              </a:cxn>
              <a:cxn ang="0">
                <a:pos x="T6" y="T7"/>
              </a:cxn>
            </a:cxnLst>
            <a:rect l="0" t="0" r="r" b="b"/>
            <a:pathLst>
              <a:path w="7679" h="4320">
                <a:moveTo>
                  <a:pt x="0" y="0"/>
                </a:moveTo>
                <a:lnTo>
                  <a:pt x="0" y="4320"/>
                </a:lnTo>
                <a:lnTo>
                  <a:pt x="7679" y="432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72" name="组合 71"/>
          <p:cNvGrpSpPr/>
          <p:nvPr/>
        </p:nvGrpSpPr>
        <p:grpSpPr>
          <a:xfrm>
            <a:off x="2722" y="16781"/>
            <a:ext cx="785813" cy="6850063"/>
            <a:chOff x="31750" y="-41275"/>
            <a:chExt cx="785813" cy="6850063"/>
          </a:xfrm>
        </p:grpSpPr>
        <p:sp>
          <p:nvSpPr>
            <p:cNvPr id="6" name="Freeform 6"/>
            <p:cNvSpPr/>
            <p:nvPr/>
          </p:nvSpPr>
          <p:spPr bwMode="auto">
            <a:xfrm>
              <a:off x="31750" y="-41275"/>
              <a:ext cx="207963" cy="207963"/>
            </a:xfrm>
            <a:custGeom>
              <a:avLst/>
              <a:gdLst>
                <a:gd name="T0" fmla="*/ 0 w 131"/>
                <a:gd name="T1" fmla="*/ 131 h 131"/>
                <a:gd name="T2" fmla="*/ 93 w 131"/>
                <a:gd name="T3" fmla="*/ 38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8"/>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31750" y="171450"/>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31750" y="-41275"/>
              <a:ext cx="503238" cy="503238"/>
            </a:xfrm>
            <a:custGeom>
              <a:avLst/>
              <a:gdLst>
                <a:gd name="T0" fmla="*/ 278 w 317"/>
                <a:gd name="T1" fmla="*/ 38 h 317"/>
                <a:gd name="T2" fmla="*/ 317 w 317"/>
                <a:gd name="T3" fmla="*/ 0 h 317"/>
                <a:gd name="T4" fmla="*/ 258 w 317"/>
                <a:gd name="T5" fmla="*/ 0 h 317"/>
                <a:gd name="T6" fmla="*/ 249 w 317"/>
                <a:gd name="T7" fmla="*/ 9 h 317"/>
                <a:gd name="T8" fmla="*/ 130 w 317"/>
                <a:gd name="T9" fmla="*/ 129 h 317"/>
                <a:gd name="T10" fmla="*/ 64 w 317"/>
                <a:gd name="T11" fmla="*/ 195 h 317"/>
                <a:gd name="T12" fmla="*/ 0 w 317"/>
                <a:gd name="T13" fmla="*/ 258 h 317"/>
                <a:gd name="T14" fmla="*/ 0 w 317"/>
                <a:gd name="T15" fmla="*/ 317 h 317"/>
                <a:gd name="T16" fmla="*/ 278 w 317"/>
                <a:gd name="T17" fmla="*/ 3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278" y="38"/>
                  </a:moveTo>
                  <a:lnTo>
                    <a:pt x="317" y="0"/>
                  </a:lnTo>
                  <a:lnTo>
                    <a:pt x="258" y="0"/>
                  </a:lnTo>
                  <a:lnTo>
                    <a:pt x="249" y="9"/>
                  </a:lnTo>
                  <a:lnTo>
                    <a:pt x="130" y="129"/>
                  </a:lnTo>
                  <a:lnTo>
                    <a:pt x="64" y="195"/>
                  </a:lnTo>
                  <a:lnTo>
                    <a:pt x="0" y="258"/>
                  </a:lnTo>
                  <a:lnTo>
                    <a:pt x="0" y="317"/>
                  </a:lnTo>
                  <a:lnTo>
                    <a:pt x="27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31750" y="-41275"/>
              <a:ext cx="785813" cy="796925"/>
            </a:xfrm>
            <a:custGeom>
              <a:avLst/>
              <a:gdLst>
                <a:gd name="T0" fmla="*/ 0 w 495"/>
                <a:gd name="T1" fmla="*/ 502 h 502"/>
                <a:gd name="T2" fmla="*/ 93 w 495"/>
                <a:gd name="T3" fmla="*/ 410 h 502"/>
                <a:gd name="T4" fmla="*/ 159 w 495"/>
                <a:gd name="T5" fmla="*/ 344 h 502"/>
                <a:gd name="T6" fmla="*/ 278 w 495"/>
                <a:gd name="T7" fmla="*/ 224 h 502"/>
                <a:gd name="T8" fmla="*/ 344 w 495"/>
                <a:gd name="T9" fmla="*/ 158 h 502"/>
                <a:gd name="T10" fmla="*/ 464 w 495"/>
                <a:gd name="T11" fmla="*/ 38 h 502"/>
                <a:gd name="T12" fmla="*/ 495 w 495"/>
                <a:gd name="T13" fmla="*/ 7 h 502"/>
                <a:gd name="T14" fmla="*/ 495 w 495"/>
                <a:gd name="T15" fmla="*/ 0 h 502"/>
                <a:gd name="T16" fmla="*/ 444 w 495"/>
                <a:gd name="T17" fmla="*/ 0 h 502"/>
                <a:gd name="T18" fmla="*/ 435 w 495"/>
                <a:gd name="T19" fmla="*/ 9 h 502"/>
                <a:gd name="T20" fmla="*/ 130 w 495"/>
                <a:gd name="T21" fmla="*/ 314 h 502"/>
                <a:gd name="T22" fmla="*/ 64 w 495"/>
                <a:gd name="T23" fmla="*/ 380 h 502"/>
                <a:gd name="T24" fmla="*/ 0 w 495"/>
                <a:gd name="T25" fmla="*/ 444 h 502"/>
                <a:gd name="T26" fmla="*/ 0 w 495"/>
                <a:gd name="T2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502">
                  <a:moveTo>
                    <a:pt x="0" y="502"/>
                  </a:moveTo>
                  <a:lnTo>
                    <a:pt x="93" y="410"/>
                  </a:lnTo>
                  <a:lnTo>
                    <a:pt x="159" y="344"/>
                  </a:lnTo>
                  <a:lnTo>
                    <a:pt x="278" y="224"/>
                  </a:lnTo>
                  <a:lnTo>
                    <a:pt x="344" y="158"/>
                  </a:lnTo>
                  <a:lnTo>
                    <a:pt x="464" y="38"/>
                  </a:lnTo>
                  <a:lnTo>
                    <a:pt x="495" y="7"/>
                  </a:lnTo>
                  <a:lnTo>
                    <a:pt x="495" y="0"/>
                  </a:lnTo>
                  <a:lnTo>
                    <a:pt x="444" y="0"/>
                  </a:lnTo>
                  <a:lnTo>
                    <a:pt x="435" y="9"/>
                  </a:lnTo>
                  <a:lnTo>
                    <a:pt x="130" y="314"/>
                  </a:lnTo>
                  <a:lnTo>
                    <a:pt x="64" y="380"/>
                  </a:lnTo>
                  <a:lnTo>
                    <a:pt x="0" y="444"/>
                  </a:lnTo>
                  <a:lnTo>
                    <a:pt x="0" y="5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31750" y="760412"/>
              <a:ext cx="785813" cy="879475"/>
            </a:xfrm>
            <a:custGeom>
              <a:avLst/>
              <a:gdLst>
                <a:gd name="T0" fmla="*/ 495 w 495"/>
                <a:gd name="T1" fmla="*/ 0 h 554"/>
                <a:gd name="T2" fmla="*/ 435 w 495"/>
                <a:gd name="T3" fmla="*/ 61 h 554"/>
                <a:gd name="T4" fmla="*/ 315 w 495"/>
                <a:gd name="T5" fmla="*/ 181 h 554"/>
                <a:gd name="T6" fmla="*/ 249 w 495"/>
                <a:gd name="T7" fmla="*/ 247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7"/>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31750" y="466725"/>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31750" y="1350962"/>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31750" y="1055687"/>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09 h 554"/>
                <a:gd name="T10" fmla="*/ 464 w 495"/>
                <a:gd name="T11" fmla="*/ 90 h 554"/>
                <a:gd name="T12" fmla="*/ 495 w 495"/>
                <a:gd name="T13" fmla="*/ 58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31750" y="19399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6 h 553"/>
                <a:gd name="T10" fmla="*/ 64 w 495"/>
                <a:gd name="T11" fmla="*/ 432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6"/>
                  </a:lnTo>
                  <a:lnTo>
                    <a:pt x="64" y="432"/>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31750" y="1644650"/>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10 h 554"/>
                <a:gd name="T10" fmla="*/ 464 w 495"/>
                <a:gd name="T11" fmla="*/ 90 h 554"/>
                <a:gd name="T12" fmla="*/ 495 w 495"/>
                <a:gd name="T13" fmla="*/ 59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10"/>
                  </a:lnTo>
                  <a:lnTo>
                    <a:pt x="464" y="90"/>
                  </a:lnTo>
                  <a:lnTo>
                    <a:pt x="495" y="59"/>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31750" y="2528887"/>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5 h 554"/>
                <a:gd name="T18" fmla="*/ 344 w 495"/>
                <a:gd name="T19" fmla="*/ 209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5"/>
                  </a:lnTo>
                  <a:lnTo>
                    <a:pt x="344" y="209"/>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31750" y="2235200"/>
              <a:ext cx="785813" cy="877888"/>
            </a:xfrm>
            <a:custGeom>
              <a:avLst/>
              <a:gdLst>
                <a:gd name="T0" fmla="*/ 0 w 495"/>
                <a:gd name="T1" fmla="*/ 553 h 553"/>
                <a:gd name="T2" fmla="*/ 93 w 495"/>
                <a:gd name="T3" fmla="*/ 460 h 553"/>
                <a:gd name="T4" fmla="*/ 159 w 495"/>
                <a:gd name="T5" fmla="*/ 394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5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4"/>
                  </a:lnTo>
                  <a:lnTo>
                    <a:pt x="278" y="275"/>
                  </a:lnTo>
                  <a:lnTo>
                    <a:pt x="344" y="209"/>
                  </a:lnTo>
                  <a:lnTo>
                    <a:pt x="464" y="89"/>
                  </a:lnTo>
                  <a:lnTo>
                    <a:pt x="495" y="58"/>
                  </a:lnTo>
                  <a:lnTo>
                    <a:pt x="495" y="0"/>
                  </a:lnTo>
                  <a:lnTo>
                    <a:pt x="435" y="60"/>
                  </a:lnTo>
                  <a:lnTo>
                    <a:pt x="130" y="365"/>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50" y="3117850"/>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31750" y="2824162"/>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1750" y="3706812"/>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1750" y="3413125"/>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31750" y="4297362"/>
              <a:ext cx="785813" cy="877888"/>
            </a:xfrm>
            <a:custGeom>
              <a:avLst/>
              <a:gdLst>
                <a:gd name="T0" fmla="*/ 495 w 495"/>
                <a:gd name="T1" fmla="*/ 0 h 553"/>
                <a:gd name="T2" fmla="*/ 435 w 495"/>
                <a:gd name="T3" fmla="*/ 60 h 553"/>
                <a:gd name="T4" fmla="*/ 315 w 495"/>
                <a:gd name="T5" fmla="*/ 180 h 553"/>
                <a:gd name="T6" fmla="*/ 249 w 495"/>
                <a:gd name="T7" fmla="*/ 245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5"/>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31750" y="4002087"/>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31750" y="48863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31750" y="4591050"/>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31750" y="5475287"/>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2 h 553"/>
                <a:gd name="T12" fmla="*/ 0 w 495"/>
                <a:gd name="T13" fmla="*/ 495 h 553"/>
                <a:gd name="T14" fmla="*/ 0 w 495"/>
                <a:gd name="T15" fmla="*/ 553 h 553"/>
                <a:gd name="T16" fmla="*/ 93 w 495"/>
                <a:gd name="T17" fmla="*/ 461 h 553"/>
                <a:gd name="T18" fmla="*/ 278 w 495"/>
                <a:gd name="T19" fmla="*/ 275 h 553"/>
                <a:gd name="T20" fmla="*/ 344 w 495"/>
                <a:gd name="T21" fmla="*/ 209 h 553"/>
                <a:gd name="T22" fmla="*/ 495 w 495"/>
                <a:gd name="T23" fmla="*/ 58 h 553"/>
                <a:gd name="T24" fmla="*/ 495 w 495"/>
                <a:gd name="T2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495" y="0"/>
                  </a:moveTo>
                  <a:lnTo>
                    <a:pt x="435" y="60"/>
                  </a:lnTo>
                  <a:lnTo>
                    <a:pt x="315" y="180"/>
                  </a:lnTo>
                  <a:lnTo>
                    <a:pt x="249" y="246"/>
                  </a:lnTo>
                  <a:lnTo>
                    <a:pt x="130" y="365"/>
                  </a:lnTo>
                  <a:lnTo>
                    <a:pt x="64" y="432"/>
                  </a:lnTo>
                  <a:lnTo>
                    <a:pt x="0" y="495"/>
                  </a:lnTo>
                  <a:lnTo>
                    <a:pt x="0" y="553"/>
                  </a:lnTo>
                  <a:lnTo>
                    <a:pt x="93" y="461"/>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31750" y="5180012"/>
              <a:ext cx="785813" cy="879475"/>
            </a:xfrm>
            <a:custGeom>
              <a:avLst/>
              <a:gdLst>
                <a:gd name="T0" fmla="*/ 0 w 495"/>
                <a:gd name="T1" fmla="*/ 554 h 554"/>
                <a:gd name="T2" fmla="*/ 278 w 495"/>
                <a:gd name="T3" fmla="*/ 276 h 554"/>
                <a:gd name="T4" fmla="*/ 278 w 495"/>
                <a:gd name="T5" fmla="*/ 276 h 554"/>
                <a:gd name="T6" fmla="*/ 344 w 495"/>
                <a:gd name="T7" fmla="*/ 209 h 554"/>
                <a:gd name="T8" fmla="*/ 464 w 495"/>
                <a:gd name="T9" fmla="*/ 90 h 554"/>
                <a:gd name="T10" fmla="*/ 495 w 495"/>
                <a:gd name="T11" fmla="*/ 58 h 554"/>
                <a:gd name="T12" fmla="*/ 495 w 495"/>
                <a:gd name="T13" fmla="*/ 0 h 554"/>
                <a:gd name="T14" fmla="*/ 435 w 495"/>
                <a:gd name="T15" fmla="*/ 61 h 554"/>
                <a:gd name="T16" fmla="*/ 130 w 495"/>
                <a:gd name="T17" fmla="*/ 366 h 554"/>
                <a:gd name="T18" fmla="*/ 64 w 495"/>
                <a:gd name="T19" fmla="*/ 432 h 554"/>
                <a:gd name="T20" fmla="*/ 0 w 495"/>
                <a:gd name="T21" fmla="*/ 495 h 554"/>
                <a:gd name="T22" fmla="*/ 0 w 495"/>
                <a:gd name="T23"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0" y="554"/>
                  </a:moveTo>
                  <a:lnTo>
                    <a:pt x="278" y="276"/>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73025" y="6064250"/>
              <a:ext cx="744538" cy="744538"/>
            </a:xfrm>
            <a:custGeom>
              <a:avLst/>
              <a:gdLst>
                <a:gd name="T0" fmla="*/ 469 w 469"/>
                <a:gd name="T1" fmla="*/ 0 h 469"/>
                <a:gd name="T2" fmla="*/ 409 w 469"/>
                <a:gd name="T3" fmla="*/ 61 h 469"/>
                <a:gd name="T4" fmla="*/ 289 w 469"/>
                <a:gd name="T5" fmla="*/ 180 h 469"/>
                <a:gd name="T6" fmla="*/ 223 w 469"/>
                <a:gd name="T7" fmla="*/ 246 h 469"/>
                <a:gd name="T8" fmla="*/ 104 w 469"/>
                <a:gd name="T9" fmla="*/ 366 h 469"/>
                <a:gd name="T10" fmla="*/ 38 w 469"/>
                <a:gd name="T11" fmla="*/ 432 h 469"/>
                <a:gd name="T12" fmla="*/ 0 w 469"/>
                <a:gd name="T13" fmla="*/ 469 h 469"/>
                <a:gd name="T14" fmla="*/ 59 w 469"/>
                <a:gd name="T15" fmla="*/ 469 h 469"/>
                <a:gd name="T16" fmla="*/ 67 w 469"/>
                <a:gd name="T17" fmla="*/ 461 h 469"/>
                <a:gd name="T18" fmla="*/ 252 w 469"/>
                <a:gd name="T19" fmla="*/ 275 h 469"/>
                <a:gd name="T20" fmla="*/ 318 w 469"/>
                <a:gd name="T21" fmla="*/ 209 h 469"/>
                <a:gd name="T22" fmla="*/ 438 w 469"/>
                <a:gd name="T23" fmla="*/ 90 h 469"/>
                <a:gd name="T24" fmla="*/ 469 w 469"/>
                <a:gd name="T25" fmla="*/ 58 h 469"/>
                <a:gd name="T26" fmla="*/ 469 w 469"/>
                <a:gd name="T2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469">
                  <a:moveTo>
                    <a:pt x="469" y="0"/>
                  </a:moveTo>
                  <a:lnTo>
                    <a:pt x="409" y="61"/>
                  </a:lnTo>
                  <a:lnTo>
                    <a:pt x="289" y="180"/>
                  </a:lnTo>
                  <a:lnTo>
                    <a:pt x="223" y="246"/>
                  </a:lnTo>
                  <a:lnTo>
                    <a:pt x="104" y="366"/>
                  </a:lnTo>
                  <a:lnTo>
                    <a:pt x="38" y="432"/>
                  </a:lnTo>
                  <a:lnTo>
                    <a:pt x="0" y="469"/>
                  </a:lnTo>
                  <a:lnTo>
                    <a:pt x="59" y="469"/>
                  </a:lnTo>
                  <a:lnTo>
                    <a:pt x="67" y="461"/>
                  </a:lnTo>
                  <a:lnTo>
                    <a:pt x="252" y="275"/>
                  </a:lnTo>
                  <a:lnTo>
                    <a:pt x="318" y="209"/>
                  </a:lnTo>
                  <a:lnTo>
                    <a:pt x="438" y="90"/>
                  </a:lnTo>
                  <a:lnTo>
                    <a:pt x="469" y="58"/>
                  </a:lnTo>
                  <a:lnTo>
                    <a:pt x="4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31750" y="5768975"/>
              <a:ext cx="785813" cy="879475"/>
            </a:xfrm>
            <a:custGeom>
              <a:avLst/>
              <a:gdLst>
                <a:gd name="T0" fmla="*/ 278 w 495"/>
                <a:gd name="T1" fmla="*/ 276 h 554"/>
                <a:gd name="T2" fmla="*/ 278 w 495"/>
                <a:gd name="T3" fmla="*/ 276 h 554"/>
                <a:gd name="T4" fmla="*/ 495 w 495"/>
                <a:gd name="T5" fmla="*/ 59 h 554"/>
                <a:gd name="T6" fmla="*/ 495 w 495"/>
                <a:gd name="T7" fmla="*/ 0 h 554"/>
                <a:gd name="T8" fmla="*/ 435 w 495"/>
                <a:gd name="T9" fmla="*/ 61 h 554"/>
                <a:gd name="T10" fmla="*/ 130 w 495"/>
                <a:gd name="T11" fmla="*/ 366 h 554"/>
                <a:gd name="T12" fmla="*/ 64 w 495"/>
                <a:gd name="T13" fmla="*/ 432 h 554"/>
                <a:gd name="T14" fmla="*/ 0 w 495"/>
                <a:gd name="T15" fmla="*/ 495 h 554"/>
                <a:gd name="T16" fmla="*/ 0 w 495"/>
                <a:gd name="T17" fmla="*/ 554 h 554"/>
                <a:gd name="T18" fmla="*/ 278 w 495"/>
                <a:gd name="T19" fmla="*/ 27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554">
                  <a:moveTo>
                    <a:pt x="278" y="276"/>
                  </a:moveTo>
                  <a:lnTo>
                    <a:pt x="278" y="276"/>
                  </a:lnTo>
                  <a:lnTo>
                    <a:pt x="495" y="59"/>
                  </a:lnTo>
                  <a:lnTo>
                    <a:pt x="495" y="0"/>
                  </a:lnTo>
                  <a:lnTo>
                    <a:pt x="435" y="61"/>
                  </a:lnTo>
                  <a:lnTo>
                    <a:pt x="130" y="366"/>
                  </a:lnTo>
                  <a:lnTo>
                    <a:pt x="64" y="432"/>
                  </a:lnTo>
                  <a:lnTo>
                    <a:pt x="0" y="495"/>
                  </a:lnTo>
                  <a:lnTo>
                    <a:pt x="0" y="554"/>
                  </a:lnTo>
                  <a:lnTo>
                    <a:pt x="278"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368300" y="6359525"/>
              <a:ext cx="449263" cy="449263"/>
            </a:xfrm>
            <a:custGeom>
              <a:avLst/>
              <a:gdLst>
                <a:gd name="T0" fmla="*/ 66 w 283"/>
                <a:gd name="T1" fmla="*/ 275 h 283"/>
                <a:gd name="T2" fmla="*/ 283 w 283"/>
                <a:gd name="T3" fmla="*/ 58 h 283"/>
                <a:gd name="T4" fmla="*/ 283 w 283"/>
                <a:gd name="T5" fmla="*/ 0 h 283"/>
                <a:gd name="T6" fmla="*/ 223 w 283"/>
                <a:gd name="T7" fmla="*/ 60 h 283"/>
                <a:gd name="T8" fmla="*/ 0 w 283"/>
                <a:gd name="T9" fmla="*/ 283 h 283"/>
                <a:gd name="T10" fmla="*/ 58 w 283"/>
                <a:gd name="T11" fmla="*/ 283 h 283"/>
                <a:gd name="T12" fmla="*/ 66 w 283"/>
                <a:gd name="T13" fmla="*/ 275 h 283"/>
              </a:gdLst>
              <a:ahLst/>
              <a:cxnLst>
                <a:cxn ang="0">
                  <a:pos x="T0" y="T1"/>
                </a:cxn>
                <a:cxn ang="0">
                  <a:pos x="T2" y="T3"/>
                </a:cxn>
                <a:cxn ang="0">
                  <a:pos x="T4" y="T5"/>
                </a:cxn>
                <a:cxn ang="0">
                  <a:pos x="T6" y="T7"/>
                </a:cxn>
                <a:cxn ang="0">
                  <a:pos x="T8" y="T9"/>
                </a:cxn>
                <a:cxn ang="0">
                  <a:pos x="T10" y="T11"/>
                </a:cxn>
                <a:cxn ang="0">
                  <a:pos x="T12" y="T13"/>
                </a:cxn>
              </a:cxnLst>
              <a:rect l="0" t="0" r="r" b="b"/>
              <a:pathLst>
                <a:path w="283" h="283">
                  <a:moveTo>
                    <a:pt x="66" y="275"/>
                  </a:moveTo>
                  <a:lnTo>
                    <a:pt x="283" y="58"/>
                  </a:lnTo>
                  <a:lnTo>
                    <a:pt x="283" y="0"/>
                  </a:lnTo>
                  <a:lnTo>
                    <a:pt x="223" y="60"/>
                  </a:lnTo>
                  <a:lnTo>
                    <a:pt x="0" y="283"/>
                  </a:lnTo>
                  <a:lnTo>
                    <a:pt x="58" y="283"/>
                  </a:lnTo>
                  <a:lnTo>
                    <a:pt x="66"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1988" y="6653212"/>
              <a:ext cx="155575" cy="155575"/>
            </a:xfrm>
            <a:custGeom>
              <a:avLst/>
              <a:gdLst>
                <a:gd name="T0" fmla="*/ 38 w 98"/>
                <a:gd name="T1" fmla="*/ 61 h 98"/>
                <a:gd name="T2" fmla="*/ 0 w 98"/>
                <a:gd name="T3" fmla="*/ 98 h 98"/>
                <a:gd name="T4" fmla="*/ 59 w 98"/>
                <a:gd name="T5" fmla="*/ 98 h 98"/>
                <a:gd name="T6" fmla="*/ 67 w 98"/>
                <a:gd name="T7" fmla="*/ 90 h 98"/>
                <a:gd name="T8" fmla="*/ 98 w 98"/>
                <a:gd name="T9" fmla="*/ 59 h 98"/>
                <a:gd name="T10" fmla="*/ 98 w 98"/>
                <a:gd name="T11" fmla="*/ 0 h 98"/>
                <a:gd name="T12" fmla="*/ 38 w 98"/>
                <a:gd name="T13" fmla="*/ 61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38" y="61"/>
                  </a:moveTo>
                  <a:lnTo>
                    <a:pt x="0" y="98"/>
                  </a:lnTo>
                  <a:lnTo>
                    <a:pt x="59" y="98"/>
                  </a:lnTo>
                  <a:lnTo>
                    <a:pt x="67" y="90"/>
                  </a:lnTo>
                  <a:lnTo>
                    <a:pt x="98" y="59"/>
                  </a:lnTo>
                  <a:lnTo>
                    <a:pt x="98" y="0"/>
                  </a:lnTo>
                  <a:lnTo>
                    <a:pt x="38"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51" name="Freeform 51"/>
          <p:cNvSpPr/>
          <p:nvPr/>
        </p:nvSpPr>
        <p:spPr bwMode="auto">
          <a:xfrm>
            <a:off x="4795106" y="1566181"/>
            <a:ext cx="2597150" cy="2032000"/>
          </a:xfrm>
          <a:custGeom>
            <a:avLst/>
            <a:gdLst>
              <a:gd name="T0" fmla="*/ 0 w 1636"/>
              <a:gd name="T1" fmla="*/ 1280 h 1280"/>
              <a:gd name="T2" fmla="*/ 818 w 1636"/>
              <a:gd name="T3" fmla="*/ 0 h 1280"/>
              <a:gd name="T4" fmla="*/ 1636 w 1636"/>
              <a:gd name="T5" fmla="*/ 1280 h 1280"/>
              <a:gd name="T6" fmla="*/ 0 w 1636"/>
              <a:gd name="T7" fmla="*/ 1280 h 1280"/>
            </a:gdLst>
            <a:ahLst/>
            <a:cxnLst>
              <a:cxn ang="0">
                <a:pos x="T0" y="T1"/>
              </a:cxn>
              <a:cxn ang="0">
                <a:pos x="T2" y="T3"/>
              </a:cxn>
              <a:cxn ang="0">
                <a:pos x="T4" y="T5"/>
              </a:cxn>
              <a:cxn ang="0">
                <a:pos x="T6" y="T7"/>
              </a:cxn>
            </a:cxnLst>
            <a:rect l="0" t="0" r="r" b="b"/>
            <a:pathLst>
              <a:path w="1636" h="1280">
                <a:moveTo>
                  <a:pt x="0" y="1280"/>
                </a:moveTo>
                <a:lnTo>
                  <a:pt x="818" y="0"/>
                </a:lnTo>
                <a:lnTo>
                  <a:pt x="1636" y="1280"/>
                </a:lnTo>
                <a:lnTo>
                  <a:pt x="0" y="128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78" name="组合 77"/>
          <p:cNvGrpSpPr/>
          <p:nvPr/>
        </p:nvGrpSpPr>
        <p:grpSpPr>
          <a:xfrm>
            <a:off x="4125181" y="500968"/>
            <a:ext cx="3832225" cy="4419601"/>
            <a:chOff x="3887788" y="1004887"/>
            <a:chExt cx="3832225" cy="4419601"/>
          </a:xfrm>
        </p:grpSpPr>
        <p:sp>
          <p:nvSpPr>
            <p:cNvPr id="52" name="Freeform 52"/>
            <p:cNvSpPr/>
            <p:nvPr/>
          </p:nvSpPr>
          <p:spPr bwMode="auto">
            <a:xfrm>
              <a:off x="5756275" y="5324475"/>
              <a:ext cx="103188" cy="90488"/>
            </a:xfrm>
            <a:custGeom>
              <a:avLst/>
              <a:gdLst>
                <a:gd name="T0" fmla="*/ 54 w 123"/>
                <a:gd name="T1" fmla="*/ 109 h 109"/>
                <a:gd name="T2" fmla="*/ 52 w 123"/>
                <a:gd name="T3" fmla="*/ 109 h 109"/>
                <a:gd name="T4" fmla="*/ 36 w 123"/>
                <a:gd name="T5" fmla="*/ 97 h 109"/>
                <a:gd name="T6" fmla="*/ 5 w 123"/>
                <a:gd name="T7" fmla="*/ 33 h 109"/>
                <a:gd name="T8" fmla="*/ 15 w 123"/>
                <a:gd name="T9" fmla="*/ 5 h 109"/>
                <a:gd name="T10" fmla="*/ 43 w 123"/>
                <a:gd name="T11" fmla="*/ 15 h 109"/>
                <a:gd name="T12" fmla="*/ 59 w 123"/>
                <a:gd name="T13" fmla="*/ 49 h 109"/>
                <a:gd name="T14" fmla="*/ 83 w 123"/>
                <a:gd name="T15" fmla="*/ 20 h 109"/>
                <a:gd name="T16" fmla="*/ 113 w 123"/>
                <a:gd name="T17" fmla="*/ 17 h 109"/>
                <a:gd name="T18" fmla="*/ 116 w 123"/>
                <a:gd name="T19" fmla="*/ 46 h 109"/>
                <a:gd name="T20" fmla="*/ 71 w 123"/>
                <a:gd name="T21" fmla="*/ 101 h 109"/>
                <a:gd name="T22" fmla="*/ 54 w 123"/>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9">
                  <a:moveTo>
                    <a:pt x="54" y="109"/>
                  </a:moveTo>
                  <a:cubicBezTo>
                    <a:pt x="54" y="109"/>
                    <a:pt x="53" y="109"/>
                    <a:pt x="52" y="109"/>
                  </a:cubicBezTo>
                  <a:cubicBezTo>
                    <a:pt x="45" y="108"/>
                    <a:pt x="39" y="103"/>
                    <a:pt x="36" y="97"/>
                  </a:cubicBezTo>
                  <a:cubicBezTo>
                    <a:pt x="5" y="33"/>
                    <a:pt x="5" y="33"/>
                    <a:pt x="5" y="33"/>
                  </a:cubicBezTo>
                  <a:cubicBezTo>
                    <a:pt x="0" y="22"/>
                    <a:pt x="4" y="10"/>
                    <a:pt x="15" y="5"/>
                  </a:cubicBezTo>
                  <a:cubicBezTo>
                    <a:pt x="25" y="0"/>
                    <a:pt x="38" y="4"/>
                    <a:pt x="43" y="15"/>
                  </a:cubicBezTo>
                  <a:cubicBezTo>
                    <a:pt x="59" y="49"/>
                    <a:pt x="59" y="49"/>
                    <a:pt x="59" y="49"/>
                  </a:cubicBezTo>
                  <a:cubicBezTo>
                    <a:pt x="83" y="20"/>
                    <a:pt x="83" y="20"/>
                    <a:pt x="83" y="20"/>
                  </a:cubicBezTo>
                  <a:cubicBezTo>
                    <a:pt x="91" y="11"/>
                    <a:pt x="104" y="9"/>
                    <a:pt x="113" y="17"/>
                  </a:cubicBezTo>
                  <a:cubicBezTo>
                    <a:pt x="122" y="24"/>
                    <a:pt x="123" y="37"/>
                    <a:pt x="116" y="46"/>
                  </a:cubicBezTo>
                  <a:cubicBezTo>
                    <a:pt x="71" y="101"/>
                    <a:pt x="71" y="101"/>
                    <a:pt x="71" y="101"/>
                  </a:cubicBezTo>
                  <a:cubicBezTo>
                    <a:pt x="67" y="106"/>
                    <a:pt x="61" y="109"/>
                    <a:pt x="54"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3"/>
            <p:cNvSpPr>
              <a:spLocks noEditPoints="1"/>
            </p:cNvSpPr>
            <p:nvPr/>
          </p:nvSpPr>
          <p:spPr bwMode="auto">
            <a:xfrm>
              <a:off x="3997325" y="2247900"/>
              <a:ext cx="1747838" cy="3006725"/>
            </a:xfrm>
            <a:custGeom>
              <a:avLst/>
              <a:gdLst>
                <a:gd name="T0" fmla="*/ 2040 w 2082"/>
                <a:gd name="T1" fmla="*/ 3567 h 3578"/>
                <a:gd name="T2" fmla="*/ 1981 w 2082"/>
                <a:gd name="T3" fmla="*/ 3415 h 3578"/>
                <a:gd name="T4" fmla="*/ 2077 w 2082"/>
                <a:gd name="T5" fmla="*/ 3547 h 3578"/>
                <a:gd name="T6" fmla="*/ 2059 w 2082"/>
                <a:gd name="T7" fmla="*/ 3578 h 3578"/>
                <a:gd name="T8" fmla="*/ 1905 w 2082"/>
                <a:gd name="T9" fmla="*/ 3320 h 3578"/>
                <a:gd name="T10" fmla="*/ 1845 w 2082"/>
                <a:gd name="T11" fmla="*/ 3169 h 3578"/>
                <a:gd name="T12" fmla="*/ 1941 w 2082"/>
                <a:gd name="T13" fmla="*/ 3300 h 3578"/>
                <a:gd name="T14" fmla="*/ 1923 w 2082"/>
                <a:gd name="T15" fmla="*/ 3331 h 3578"/>
                <a:gd name="T16" fmla="*/ 1769 w 2082"/>
                <a:gd name="T17" fmla="*/ 3074 h 3578"/>
                <a:gd name="T18" fmla="*/ 1710 w 2082"/>
                <a:gd name="T19" fmla="*/ 2922 h 3578"/>
                <a:gd name="T20" fmla="*/ 1806 w 2082"/>
                <a:gd name="T21" fmla="*/ 3054 h 3578"/>
                <a:gd name="T22" fmla="*/ 1788 w 2082"/>
                <a:gd name="T23" fmla="*/ 3085 h 3578"/>
                <a:gd name="T24" fmla="*/ 1634 w 2082"/>
                <a:gd name="T25" fmla="*/ 2828 h 3578"/>
                <a:gd name="T26" fmla="*/ 1574 w 2082"/>
                <a:gd name="T27" fmla="*/ 2676 h 3578"/>
                <a:gd name="T28" fmla="*/ 1670 w 2082"/>
                <a:gd name="T29" fmla="*/ 2807 h 3578"/>
                <a:gd name="T30" fmla="*/ 1652 w 2082"/>
                <a:gd name="T31" fmla="*/ 2838 h 3578"/>
                <a:gd name="T32" fmla="*/ 1498 w 2082"/>
                <a:gd name="T33" fmla="*/ 2581 h 3578"/>
                <a:gd name="T34" fmla="*/ 1439 w 2082"/>
                <a:gd name="T35" fmla="*/ 2430 h 3578"/>
                <a:gd name="T36" fmla="*/ 1535 w 2082"/>
                <a:gd name="T37" fmla="*/ 2561 h 3578"/>
                <a:gd name="T38" fmla="*/ 1517 w 2082"/>
                <a:gd name="T39" fmla="*/ 2592 h 3578"/>
                <a:gd name="T40" fmla="*/ 1363 w 2082"/>
                <a:gd name="T41" fmla="*/ 2335 h 3578"/>
                <a:gd name="T42" fmla="*/ 1303 w 2082"/>
                <a:gd name="T43" fmla="*/ 2183 h 3578"/>
                <a:gd name="T44" fmla="*/ 1400 w 2082"/>
                <a:gd name="T45" fmla="*/ 2315 h 3578"/>
                <a:gd name="T46" fmla="*/ 1381 w 2082"/>
                <a:gd name="T47" fmla="*/ 2346 h 3578"/>
                <a:gd name="T48" fmla="*/ 1227 w 2082"/>
                <a:gd name="T49" fmla="*/ 2088 h 3578"/>
                <a:gd name="T50" fmla="*/ 1168 w 2082"/>
                <a:gd name="T51" fmla="*/ 1937 h 3578"/>
                <a:gd name="T52" fmla="*/ 1264 w 2082"/>
                <a:gd name="T53" fmla="*/ 2068 h 3578"/>
                <a:gd name="T54" fmla="*/ 1246 w 2082"/>
                <a:gd name="T55" fmla="*/ 2099 h 3578"/>
                <a:gd name="T56" fmla="*/ 1088 w 2082"/>
                <a:gd name="T57" fmla="*/ 1845 h 3578"/>
                <a:gd name="T58" fmla="*/ 1023 w 2082"/>
                <a:gd name="T59" fmla="*/ 1696 h 3578"/>
                <a:gd name="T60" fmla="*/ 1124 w 2082"/>
                <a:gd name="T61" fmla="*/ 1824 h 3578"/>
                <a:gd name="T62" fmla="*/ 1106 w 2082"/>
                <a:gd name="T63" fmla="*/ 1855 h 3578"/>
                <a:gd name="T64" fmla="*/ 944 w 2082"/>
                <a:gd name="T65" fmla="*/ 1604 h 3578"/>
                <a:gd name="T66" fmla="*/ 879 w 2082"/>
                <a:gd name="T67" fmla="*/ 1454 h 3578"/>
                <a:gd name="T68" fmla="*/ 980 w 2082"/>
                <a:gd name="T69" fmla="*/ 1582 h 3578"/>
                <a:gd name="T70" fmla="*/ 962 w 2082"/>
                <a:gd name="T71" fmla="*/ 1614 h 3578"/>
                <a:gd name="T72" fmla="*/ 800 w 2082"/>
                <a:gd name="T73" fmla="*/ 1362 h 3578"/>
                <a:gd name="T74" fmla="*/ 735 w 2082"/>
                <a:gd name="T75" fmla="*/ 1213 h 3578"/>
                <a:gd name="T76" fmla="*/ 836 w 2082"/>
                <a:gd name="T77" fmla="*/ 1341 h 3578"/>
                <a:gd name="T78" fmla="*/ 818 w 2082"/>
                <a:gd name="T79" fmla="*/ 1373 h 3578"/>
                <a:gd name="T80" fmla="*/ 655 w 2082"/>
                <a:gd name="T81" fmla="*/ 1121 h 3578"/>
                <a:gd name="T82" fmla="*/ 590 w 2082"/>
                <a:gd name="T83" fmla="*/ 972 h 3578"/>
                <a:gd name="T84" fmla="*/ 691 w 2082"/>
                <a:gd name="T85" fmla="*/ 1100 h 3578"/>
                <a:gd name="T86" fmla="*/ 673 w 2082"/>
                <a:gd name="T87" fmla="*/ 1131 h 3578"/>
                <a:gd name="T88" fmla="*/ 511 w 2082"/>
                <a:gd name="T89" fmla="*/ 880 h 3578"/>
                <a:gd name="T90" fmla="*/ 446 w 2082"/>
                <a:gd name="T91" fmla="*/ 730 h 3578"/>
                <a:gd name="T92" fmla="*/ 547 w 2082"/>
                <a:gd name="T93" fmla="*/ 858 h 3578"/>
                <a:gd name="T94" fmla="*/ 529 w 2082"/>
                <a:gd name="T95" fmla="*/ 890 h 3578"/>
                <a:gd name="T96" fmla="*/ 367 w 2082"/>
                <a:gd name="T97" fmla="*/ 638 h 3578"/>
                <a:gd name="T98" fmla="*/ 302 w 2082"/>
                <a:gd name="T99" fmla="*/ 489 h 3578"/>
                <a:gd name="T100" fmla="*/ 403 w 2082"/>
                <a:gd name="T101" fmla="*/ 617 h 3578"/>
                <a:gd name="T102" fmla="*/ 385 w 2082"/>
                <a:gd name="T103" fmla="*/ 648 h 3578"/>
                <a:gd name="T104" fmla="*/ 223 w 2082"/>
                <a:gd name="T105" fmla="*/ 397 h 3578"/>
                <a:gd name="T106" fmla="*/ 158 w 2082"/>
                <a:gd name="T107" fmla="*/ 247 h 3578"/>
                <a:gd name="T108" fmla="*/ 259 w 2082"/>
                <a:gd name="T109" fmla="*/ 375 h 3578"/>
                <a:gd name="T110" fmla="*/ 241 w 2082"/>
                <a:gd name="T111" fmla="*/ 407 h 3578"/>
                <a:gd name="T112" fmla="*/ 78 w 2082"/>
                <a:gd name="T113" fmla="*/ 156 h 3578"/>
                <a:gd name="T114" fmla="*/ 14 w 2082"/>
                <a:gd name="T115" fmla="*/ 6 h 3578"/>
                <a:gd name="T116" fmla="*/ 114 w 2082"/>
                <a:gd name="T117" fmla="*/ 134 h 3578"/>
                <a:gd name="T118" fmla="*/ 96 w 2082"/>
                <a:gd name="T119" fmla="*/ 166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2" h="3578">
                  <a:moveTo>
                    <a:pt x="2059" y="3578"/>
                  </a:moveTo>
                  <a:cubicBezTo>
                    <a:pt x="2051" y="3578"/>
                    <a:pt x="2044" y="3574"/>
                    <a:pt x="2040" y="3567"/>
                  </a:cubicBezTo>
                  <a:cubicBezTo>
                    <a:pt x="1972" y="3444"/>
                    <a:pt x="1972" y="3444"/>
                    <a:pt x="1972" y="3444"/>
                  </a:cubicBezTo>
                  <a:cubicBezTo>
                    <a:pt x="1967" y="3433"/>
                    <a:pt x="1971" y="3421"/>
                    <a:pt x="1981" y="3415"/>
                  </a:cubicBezTo>
                  <a:cubicBezTo>
                    <a:pt x="1991" y="3410"/>
                    <a:pt x="2004" y="3413"/>
                    <a:pt x="2009" y="3423"/>
                  </a:cubicBezTo>
                  <a:cubicBezTo>
                    <a:pt x="2077" y="3547"/>
                    <a:pt x="2077" y="3547"/>
                    <a:pt x="2077" y="3547"/>
                  </a:cubicBezTo>
                  <a:cubicBezTo>
                    <a:pt x="2082" y="3557"/>
                    <a:pt x="2079" y="3570"/>
                    <a:pt x="2069" y="3575"/>
                  </a:cubicBezTo>
                  <a:cubicBezTo>
                    <a:pt x="2065" y="3577"/>
                    <a:pt x="2062" y="3578"/>
                    <a:pt x="2059" y="3578"/>
                  </a:cubicBezTo>
                  <a:close/>
                  <a:moveTo>
                    <a:pt x="1923" y="3331"/>
                  </a:moveTo>
                  <a:cubicBezTo>
                    <a:pt x="1916" y="3331"/>
                    <a:pt x="1909" y="3327"/>
                    <a:pt x="1905" y="3320"/>
                  </a:cubicBezTo>
                  <a:cubicBezTo>
                    <a:pt x="1837" y="3197"/>
                    <a:pt x="1837" y="3197"/>
                    <a:pt x="1837" y="3197"/>
                  </a:cubicBezTo>
                  <a:cubicBezTo>
                    <a:pt x="1831" y="3187"/>
                    <a:pt x="1835" y="3174"/>
                    <a:pt x="1845" y="3169"/>
                  </a:cubicBezTo>
                  <a:cubicBezTo>
                    <a:pt x="1855" y="3163"/>
                    <a:pt x="1868" y="3167"/>
                    <a:pt x="1874" y="3177"/>
                  </a:cubicBezTo>
                  <a:cubicBezTo>
                    <a:pt x="1941" y="3300"/>
                    <a:pt x="1941" y="3300"/>
                    <a:pt x="1941" y="3300"/>
                  </a:cubicBezTo>
                  <a:cubicBezTo>
                    <a:pt x="1947" y="3310"/>
                    <a:pt x="1943" y="3323"/>
                    <a:pt x="1933" y="3329"/>
                  </a:cubicBezTo>
                  <a:cubicBezTo>
                    <a:pt x="1930" y="3330"/>
                    <a:pt x="1926" y="3331"/>
                    <a:pt x="1923" y="3331"/>
                  </a:cubicBezTo>
                  <a:close/>
                  <a:moveTo>
                    <a:pt x="1788" y="3085"/>
                  </a:moveTo>
                  <a:cubicBezTo>
                    <a:pt x="1780" y="3085"/>
                    <a:pt x="1773" y="3081"/>
                    <a:pt x="1769" y="3074"/>
                  </a:cubicBezTo>
                  <a:cubicBezTo>
                    <a:pt x="1701" y="2951"/>
                    <a:pt x="1701" y="2951"/>
                    <a:pt x="1701" y="2951"/>
                  </a:cubicBezTo>
                  <a:cubicBezTo>
                    <a:pt x="1696" y="2941"/>
                    <a:pt x="1700" y="2928"/>
                    <a:pt x="1710" y="2922"/>
                  </a:cubicBezTo>
                  <a:cubicBezTo>
                    <a:pt x="1720" y="2917"/>
                    <a:pt x="1733" y="2921"/>
                    <a:pt x="1738" y="2931"/>
                  </a:cubicBezTo>
                  <a:cubicBezTo>
                    <a:pt x="1806" y="3054"/>
                    <a:pt x="1806" y="3054"/>
                    <a:pt x="1806" y="3054"/>
                  </a:cubicBezTo>
                  <a:cubicBezTo>
                    <a:pt x="1811" y="3064"/>
                    <a:pt x="1808" y="3077"/>
                    <a:pt x="1798" y="3082"/>
                  </a:cubicBezTo>
                  <a:cubicBezTo>
                    <a:pt x="1794" y="3084"/>
                    <a:pt x="1791" y="3085"/>
                    <a:pt x="1788" y="3085"/>
                  </a:cubicBezTo>
                  <a:close/>
                  <a:moveTo>
                    <a:pt x="1652" y="2838"/>
                  </a:moveTo>
                  <a:cubicBezTo>
                    <a:pt x="1645" y="2838"/>
                    <a:pt x="1638" y="2835"/>
                    <a:pt x="1634" y="2828"/>
                  </a:cubicBezTo>
                  <a:cubicBezTo>
                    <a:pt x="1566" y="2704"/>
                    <a:pt x="1566" y="2704"/>
                    <a:pt x="1566" y="2704"/>
                  </a:cubicBezTo>
                  <a:cubicBezTo>
                    <a:pt x="1560" y="2694"/>
                    <a:pt x="1564" y="2682"/>
                    <a:pt x="1574" y="2676"/>
                  </a:cubicBezTo>
                  <a:cubicBezTo>
                    <a:pt x="1584" y="2670"/>
                    <a:pt x="1597" y="2674"/>
                    <a:pt x="1603" y="2684"/>
                  </a:cubicBezTo>
                  <a:cubicBezTo>
                    <a:pt x="1670" y="2807"/>
                    <a:pt x="1670" y="2807"/>
                    <a:pt x="1670" y="2807"/>
                  </a:cubicBezTo>
                  <a:cubicBezTo>
                    <a:pt x="1676" y="2818"/>
                    <a:pt x="1672" y="2830"/>
                    <a:pt x="1662" y="2836"/>
                  </a:cubicBezTo>
                  <a:cubicBezTo>
                    <a:pt x="1659" y="2838"/>
                    <a:pt x="1656" y="2838"/>
                    <a:pt x="1652" y="2838"/>
                  </a:cubicBezTo>
                  <a:close/>
                  <a:moveTo>
                    <a:pt x="1517" y="2592"/>
                  </a:moveTo>
                  <a:cubicBezTo>
                    <a:pt x="1509" y="2592"/>
                    <a:pt x="1502" y="2588"/>
                    <a:pt x="1498" y="2581"/>
                  </a:cubicBezTo>
                  <a:cubicBezTo>
                    <a:pt x="1431" y="2458"/>
                    <a:pt x="1431" y="2458"/>
                    <a:pt x="1431" y="2458"/>
                  </a:cubicBezTo>
                  <a:cubicBezTo>
                    <a:pt x="1425" y="2448"/>
                    <a:pt x="1429" y="2435"/>
                    <a:pt x="1439" y="2430"/>
                  </a:cubicBezTo>
                  <a:cubicBezTo>
                    <a:pt x="1449" y="2424"/>
                    <a:pt x="1462" y="2428"/>
                    <a:pt x="1467" y="2438"/>
                  </a:cubicBezTo>
                  <a:cubicBezTo>
                    <a:pt x="1535" y="2561"/>
                    <a:pt x="1535" y="2561"/>
                    <a:pt x="1535" y="2561"/>
                  </a:cubicBezTo>
                  <a:cubicBezTo>
                    <a:pt x="1541" y="2571"/>
                    <a:pt x="1537" y="2584"/>
                    <a:pt x="1527" y="2589"/>
                  </a:cubicBezTo>
                  <a:cubicBezTo>
                    <a:pt x="1524" y="2591"/>
                    <a:pt x="1520" y="2592"/>
                    <a:pt x="1517" y="2592"/>
                  </a:cubicBezTo>
                  <a:close/>
                  <a:moveTo>
                    <a:pt x="1381" y="2346"/>
                  </a:moveTo>
                  <a:cubicBezTo>
                    <a:pt x="1374" y="2346"/>
                    <a:pt x="1367" y="2342"/>
                    <a:pt x="1363" y="2335"/>
                  </a:cubicBezTo>
                  <a:cubicBezTo>
                    <a:pt x="1295" y="2212"/>
                    <a:pt x="1295" y="2212"/>
                    <a:pt x="1295" y="2212"/>
                  </a:cubicBezTo>
                  <a:cubicBezTo>
                    <a:pt x="1290" y="2201"/>
                    <a:pt x="1293" y="2189"/>
                    <a:pt x="1303" y="2183"/>
                  </a:cubicBezTo>
                  <a:cubicBezTo>
                    <a:pt x="1314" y="2178"/>
                    <a:pt x="1326" y="2181"/>
                    <a:pt x="1332" y="2191"/>
                  </a:cubicBezTo>
                  <a:cubicBezTo>
                    <a:pt x="1400" y="2315"/>
                    <a:pt x="1400" y="2315"/>
                    <a:pt x="1400" y="2315"/>
                  </a:cubicBezTo>
                  <a:cubicBezTo>
                    <a:pt x="1405" y="2325"/>
                    <a:pt x="1401" y="2337"/>
                    <a:pt x="1391" y="2343"/>
                  </a:cubicBezTo>
                  <a:cubicBezTo>
                    <a:pt x="1388" y="2345"/>
                    <a:pt x="1385" y="2346"/>
                    <a:pt x="1381" y="2346"/>
                  </a:cubicBezTo>
                  <a:close/>
                  <a:moveTo>
                    <a:pt x="1246" y="2099"/>
                  </a:moveTo>
                  <a:cubicBezTo>
                    <a:pt x="1238" y="2099"/>
                    <a:pt x="1231" y="2095"/>
                    <a:pt x="1227" y="2088"/>
                  </a:cubicBezTo>
                  <a:cubicBezTo>
                    <a:pt x="1160" y="1965"/>
                    <a:pt x="1160" y="1965"/>
                    <a:pt x="1160" y="1965"/>
                  </a:cubicBezTo>
                  <a:cubicBezTo>
                    <a:pt x="1154" y="1955"/>
                    <a:pt x="1158" y="1942"/>
                    <a:pt x="1168" y="1937"/>
                  </a:cubicBezTo>
                  <a:cubicBezTo>
                    <a:pt x="1178" y="1931"/>
                    <a:pt x="1191" y="1935"/>
                    <a:pt x="1196" y="1945"/>
                  </a:cubicBezTo>
                  <a:cubicBezTo>
                    <a:pt x="1264" y="2068"/>
                    <a:pt x="1264" y="2068"/>
                    <a:pt x="1264" y="2068"/>
                  </a:cubicBezTo>
                  <a:cubicBezTo>
                    <a:pt x="1270" y="2078"/>
                    <a:pt x="1266" y="2091"/>
                    <a:pt x="1256" y="2097"/>
                  </a:cubicBezTo>
                  <a:cubicBezTo>
                    <a:pt x="1253" y="2098"/>
                    <a:pt x="1249" y="2099"/>
                    <a:pt x="1246" y="2099"/>
                  </a:cubicBezTo>
                  <a:close/>
                  <a:moveTo>
                    <a:pt x="1106" y="1855"/>
                  </a:moveTo>
                  <a:cubicBezTo>
                    <a:pt x="1099" y="1855"/>
                    <a:pt x="1092" y="1852"/>
                    <a:pt x="1088" y="1845"/>
                  </a:cubicBezTo>
                  <a:cubicBezTo>
                    <a:pt x="1016" y="1724"/>
                    <a:pt x="1016" y="1724"/>
                    <a:pt x="1016" y="1724"/>
                  </a:cubicBezTo>
                  <a:cubicBezTo>
                    <a:pt x="1010" y="1714"/>
                    <a:pt x="1013" y="1702"/>
                    <a:pt x="1023" y="1696"/>
                  </a:cubicBezTo>
                  <a:cubicBezTo>
                    <a:pt x="1033" y="1690"/>
                    <a:pt x="1046" y="1693"/>
                    <a:pt x="1052" y="1703"/>
                  </a:cubicBezTo>
                  <a:cubicBezTo>
                    <a:pt x="1124" y="1824"/>
                    <a:pt x="1124" y="1824"/>
                    <a:pt x="1124" y="1824"/>
                  </a:cubicBezTo>
                  <a:cubicBezTo>
                    <a:pt x="1130" y="1834"/>
                    <a:pt x="1127" y="1846"/>
                    <a:pt x="1117" y="1852"/>
                  </a:cubicBezTo>
                  <a:cubicBezTo>
                    <a:pt x="1113" y="1854"/>
                    <a:pt x="1110" y="1855"/>
                    <a:pt x="1106" y="1855"/>
                  </a:cubicBezTo>
                  <a:close/>
                  <a:moveTo>
                    <a:pt x="962" y="1614"/>
                  </a:moveTo>
                  <a:cubicBezTo>
                    <a:pt x="955" y="1614"/>
                    <a:pt x="948" y="1610"/>
                    <a:pt x="944" y="1604"/>
                  </a:cubicBezTo>
                  <a:cubicBezTo>
                    <a:pt x="872" y="1483"/>
                    <a:pt x="872" y="1483"/>
                    <a:pt x="872" y="1483"/>
                  </a:cubicBezTo>
                  <a:cubicBezTo>
                    <a:pt x="866" y="1473"/>
                    <a:pt x="869" y="1460"/>
                    <a:pt x="879" y="1454"/>
                  </a:cubicBezTo>
                  <a:cubicBezTo>
                    <a:pt x="889" y="1448"/>
                    <a:pt x="902" y="1452"/>
                    <a:pt x="908" y="1462"/>
                  </a:cubicBezTo>
                  <a:cubicBezTo>
                    <a:pt x="980" y="1582"/>
                    <a:pt x="980" y="1582"/>
                    <a:pt x="980" y="1582"/>
                  </a:cubicBezTo>
                  <a:cubicBezTo>
                    <a:pt x="986" y="1592"/>
                    <a:pt x="982" y="1605"/>
                    <a:pt x="973" y="1611"/>
                  </a:cubicBezTo>
                  <a:cubicBezTo>
                    <a:pt x="969" y="1613"/>
                    <a:pt x="965" y="1614"/>
                    <a:pt x="962" y="1614"/>
                  </a:cubicBezTo>
                  <a:close/>
                  <a:moveTo>
                    <a:pt x="818" y="1373"/>
                  </a:moveTo>
                  <a:cubicBezTo>
                    <a:pt x="810" y="1373"/>
                    <a:pt x="804" y="1369"/>
                    <a:pt x="800" y="1362"/>
                  </a:cubicBezTo>
                  <a:cubicBezTo>
                    <a:pt x="727" y="1242"/>
                    <a:pt x="727" y="1242"/>
                    <a:pt x="727" y="1242"/>
                  </a:cubicBezTo>
                  <a:cubicBezTo>
                    <a:pt x="722" y="1232"/>
                    <a:pt x="725" y="1219"/>
                    <a:pt x="735" y="1213"/>
                  </a:cubicBezTo>
                  <a:cubicBezTo>
                    <a:pt x="745" y="1207"/>
                    <a:pt x="757" y="1210"/>
                    <a:pt x="763" y="1220"/>
                  </a:cubicBezTo>
                  <a:cubicBezTo>
                    <a:pt x="836" y="1341"/>
                    <a:pt x="836" y="1341"/>
                    <a:pt x="836" y="1341"/>
                  </a:cubicBezTo>
                  <a:cubicBezTo>
                    <a:pt x="841" y="1351"/>
                    <a:pt x="838" y="1364"/>
                    <a:pt x="828" y="1370"/>
                  </a:cubicBezTo>
                  <a:cubicBezTo>
                    <a:pt x="825" y="1372"/>
                    <a:pt x="821" y="1373"/>
                    <a:pt x="818" y="1373"/>
                  </a:cubicBezTo>
                  <a:close/>
                  <a:moveTo>
                    <a:pt x="673" y="1131"/>
                  </a:moveTo>
                  <a:cubicBezTo>
                    <a:pt x="666" y="1131"/>
                    <a:pt x="659" y="1128"/>
                    <a:pt x="655" y="1121"/>
                  </a:cubicBezTo>
                  <a:cubicBezTo>
                    <a:pt x="583" y="1000"/>
                    <a:pt x="583" y="1000"/>
                    <a:pt x="583" y="1000"/>
                  </a:cubicBezTo>
                  <a:cubicBezTo>
                    <a:pt x="577" y="990"/>
                    <a:pt x="581" y="978"/>
                    <a:pt x="590" y="972"/>
                  </a:cubicBezTo>
                  <a:cubicBezTo>
                    <a:pt x="600" y="966"/>
                    <a:pt x="613" y="969"/>
                    <a:pt x="619" y="979"/>
                  </a:cubicBezTo>
                  <a:cubicBezTo>
                    <a:pt x="691" y="1100"/>
                    <a:pt x="691" y="1100"/>
                    <a:pt x="691" y="1100"/>
                  </a:cubicBezTo>
                  <a:cubicBezTo>
                    <a:pt x="697" y="1109"/>
                    <a:pt x="694" y="1122"/>
                    <a:pt x="684" y="1128"/>
                  </a:cubicBezTo>
                  <a:cubicBezTo>
                    <a:pt x="681" y="1130"/>
                    <a:pt x="677" y="1131"/>
                    <a:pt x="673" y="1131"/>
                  </a:cubicBezTo>
                  <a:close/>
                  <a:moveTo>
                    <a:pt x="529" y="890"/>
                  </a:moveTo>
                  <a:cubicBezTo>
                    <a:pt x="522" y="890"/>
                    <a:pt x="515" y="886"/>
                    <a:pt x="511" y="880"/>
                  </a:cubicBezTo>
                  <a:cubicBezTo>
                    <a:pt x="439" y="759"/>
                    <a:pt x="439" y="759"/>
                    <a:pt x="439" y="759"/>
                  </a:cubicBezTo>
                  <a:cubicBezTo>
                    <a:pt x="433" y="749"/>
                    <a:pt x="436" y="736"/>
                    <a:pt x="446" y="730"/>
                  </a:cubicBezTo>
                  <a:cubicBezTo>
                    <a:pt x="456" y="724"/>
                    <a:pt x="469" y="728"/>
                    <a:pt x="475" y="737"/>
                  </a:cubicBezTo>
                  <a:cubicBezTo>
                    <a:pt x="547" y="858"/>
                    <a:pt x="547" y="858"/>
                    <a:pt x="547" y="858"/>
                  </a:cubicBezTo>
                  <a:cubicBezTo>
                    <a:pt x="553" y="868"/>
                    <a:pt x="550" y="881"/>
                    <a:pt x="540" y="887"/>
                  </a:cubicBezTo>
                  <a:cubicBezTo>
                    <a:pt x="536" y="889"/>
                    <a:pt x="533" y="890"/>
                    <a:pt x="529" y="890"/>
                  </a:cubicBezTo>
                  <a:close/>
                  <a:moveTo>
                    <a:pt x="385" y="648"/>
                  </a:moveTo>
                  <a:cubicBezTo>
                    <a:pt x="378" y="648"/>
                    <a:pt x="371" y="645"/>
                    <a:pt x="367" y="638"/>
                  </a:cubicBezTo>
                  <a:cubicBezTo>
                    <a:pt x="295" y="518"/>
                    <a:pt x="295" y="518"/>
                    <a:pt x="295" y="518"/>
                  </a:cubicBezTo>
                  <a:cubicBezTo>
                    <a:pt x="289" y="508"/>
                    <a:pt x="292" y="495"/>
                    <a:pt x="302" y="489"/>
                  </a:cubicBezTo>
                  <a:cubicBezTo>
                    <a:pt x="312" y="483"/>
                    <a:pt x="325" y="486"/>
                    <a:pt x="331" y="496"/>
                  </a:cubicBezTo>
                  <a:cubicBezTo>
                    <a:pt x="403" y="617"/>
                    <a:pt x="403" y="617"/>
                    <a:pt x="403" y="617"/>
                  </a:cubicBezTo>
                  <a:cubicBezTo>
                    <a:pt x="409" y="627"/>
                    <a:pt x="406" y="640"/>
                    <a:pt x="396" y="645"/>
                  </a:cubicBezTo>
                  <a:cubicBezTo>
                    <a:pt x="392" y="648"/>
                    <a:pt x="389" y="648"/>
                    <a:pt x="385" y="648"/>
                  </a:cubicBezTo>
                  <a:close/>
                  <a:moveTo>
                    <a:pt x="241" y="407"/>
                  </a:moveTo>
                  <a:cubicBezTo>
                    <a:pt x="234" y="407"/>
                    <a:pt x="227" y="403"/>
                    <a:pt x="223" y="397"/>
                  </a:cubicBezTo>
                  <a:cubicBezTo>
                    <a:pt x="151" y="276"/>
                    <a:pt x="151" y="276"/>
                    <a:pt x="151" y="276"/>
                  </a:cubicBezTo>
                  <a:cubicBezTo>
                    <a:pt x="145" y="266"/>
                    <a:pt x="148" y="253"/>
                    <a:pt x="158" y="247"/>
                  </a:cubicBezTo>
                  <a:cubicBezTo>
                    <a:pt x="168" y="242"/>
                    <a:pt x="181" y="245"/>
                    <a:pt x="186" y="255"/>
                  </a:cubicBezTo>
                  <a:cubicBezTo>
                    <a:pt x="259" y="375"/>
                    <a:pt x="259" y="375"/>
                    <a:pt x="259" y="375"/>
                  </a:cubicBezTo>
                  <a:cubicBezTo>
                    <a:pt x="265" y="385"/>
                    <a:pt x="261" y="398"/>
                    <a:pt x="251" y="404"/>
                  </a:cubicBezTo>
                  <a:cubicBezTo>
                    <a:pt x="248" y="406"/>
                    <a:pt x="244" y="407"/>
                    <a:pt x="241" y="407"/>
                  </a:cubicBezTo>
                  <a:close/>
                  <a:moveTo>
                    <a:pt x="96" y="166"/>
                  </a:moveTo>
                  <a:cubicBezTo>
                    <a:pt x="89" y="166"/>
                    <a:pt x="82" y="162"/>
                    <a:pt x="78" y="156"/>
                  </a:cubicBezTo>
                  <a:cubicBezTo>
                    <a:pt x="6" y="35"/>
                    <a:pt x="6" y="35"/>
                    <a:pt x="6" y="35"/>
                  </a:cubicBezTo>
                  <a:cubicBezTo>
                    <a:pt x="0" y="25"/>
                    <a:pt x="4" y="12"/>
                    <a:pt x="14" y="6"/>
                  </a:cubicBezTo>
                  <a:cubicBezTo>
                    <a:pt x="23" y="0"/>
                    <a:pt x="36" y="3"/>
                    <a:pt x="42" y="13"/>
                  </a:cubicBezTo>
                  <a:cubicBezTo>
                    <a:pt x="114" y="134"/>
                    <a:pt x="114" y="134"/>
                    <a:pt x="114" y="134"/>
                  </a:cubicBezTo>
                  <a:cubicBezTo>
                    <a:pt x="120" y="144"/>
                    <a:pt x="117" y="157"/>
                    <a:pt x="107" y="163"/>
                  </a:cubicBezTo>
                  <a:cubicBezTo>
                    <a:pt x="104" y="165"/>
                    <a:pt x="100" y="166"/>
                    <a:pt x="96" y="166"/>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4" name="Freeform 54"/>
            <p:cNvSpPr/>
            <p:nvPr/>
          </p:nvSpPr>
          <p:spPr bwMode="auto">
            <a:xfrm>
              <a:off x="3906838" y="2109787"/>
              <a:ext cx="95250" cy="85725"/>
            </a:xfrm>
            <a:custGeom>
              <a:avLst/>
              <a:gdLst>
                <a:gd name="T0" fmla="*/ 63 w 115"/>
                <a:gd name="T1" fmla="*/ 101 h 101"/>
                <a:gd name="T2" fmla="*/ 45 w 115"/>
                <a:gd name="T3" fmla="*/ 92 h 101"/>
                <a:gd name="T4" fmla="*/ 5 w 115"/>
                <a:gd name="T5" fmla="*/ 33 h 101"/>
                <a:gd name="T6" fmla="*/ 4 w 115"/>
                <a:gd name="T7" fmla="*/ 11 h 101"/>
                <a:gd name="T8" fmla="*/ 24 w 115"/>
                <a:gd name="T9" fmla="*/ 0 h 101"/>
                <a:gd name="T10" fmla="*/ 95 w 115"/>
                <a:gd name="T11" fmla="*/ 6 h 101"/>
                <a:gd name="T12" fmla="*/ 114 w 115"/>
                <a:gd name="T13" fmla="*/ 29 h 101"/>
                <a:gd name="T14" fmla="*/ 92 w 115"/>
                <a:gd name="T15" fmla="*/ 48 h 101"/>
                <a:gd name="T16" fmla="*/ 65 w 115"/>
                <a:gd name="T17" fmla="*/ 46 h 101"/>
                <a:gd name="T18" fmla="*/ 80 w 115"/>
                <a:gd name="T19" fmla="*/ 68 h 101"/>
                <a:gd name="T20" fmla="*/ 74 w 115"/>
                <a:gd name="T21" fmla="*/ 97 h 101"/>
                <a:gd name="T22" fmla="*/ 63 w 115"/>
                <a:gd name="T2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01">
                  <a:moveTo>
                    <a:pt x="63" y="101"/>
                  </a:moveTo>
                  <a:cubicBezTo>
                    <a:pt x="56" y="101"/>
                    <a:pt x="49" y="98"/>
                    <a:pt x="45" y="92"/>
                  </a:cubicBezTo>
                  <a:cubicBezTo>
                    <a:pt x="5" y="33"/>
                    <a:pt x="5" y="33"/>
                    <a:pt x="5" y="33"/>
                  </a:cubicBezTo>
                  <a:cubicBezTo>
                    <a:pt x="1" y="26"/>
                    <a:pt x="0" y="18"/>
                    <a:pt x="4" y="11"/>
                  </a:cubicBezTo>
                  <a:cubicBezTo>
                    <a:pt x="9" y="4"/>
                    <a:pt x="16" y="0"/>
                    <a:pt x="24" y="0"/>
                  </a:cubicBezTo>
                  <a:cubicBezTo>
                    <a:pt x="95" y="6"/>
                    <a:pt x="95" y="6"/>
                    <a:pt x="95" y="6"/>
                  </a:cubicBezTo>
                  <a:cubicBezTo>
                    <a:pt x="107" y="7"/>
                    <a:pt x="115" y="17"/>
                    <a:pt x="114" y="29"/>
                  </a:cubicBezTo>
                  <a:cubicBezTo>
                    <a:pt x="113" y="41"/>
                    <a:pt x="103" y="49"/>
                    <a:pt x="92" y="48"/>
                  </a:cubicBezTo>
                  <a:cubicBezTo>
                    <a:pt x="65" y="46"/>
                    <a:pt x="65" y="46"/>
                    <a:pt x="65" y="46"/>
                  </a:cubicBezTo>
                  <a:cubicBezTo>
                    <a:pt x="80" y="68"/>
                    <a:pt x="80" y="68"/>
                    <a:pt x="80" y="68"/>
                  </a:cubicBezTo>
                  <a:cubicBezTo>
                    <a:pt x="86" y="78"/>
                    <a:pt x="84" y="91"/>
                    <a:pt x="74" y="97"/>
                  </a:cubicBezTo>
                  <a:cubicBezTo>
                    <a:pt x="71" y="100"/>
                    <a:pt x="67" y="101"/>
                    <a:pt x="63"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5"/>
            <p:cNvSpPr>
              <a:spLocks noEditPoints="1"/>
            </p:cNvSpPr>
            <p:nvPr/>
          </p:nvSpPr>
          <p:spPr bwMode="auto">
            <a:xfrm>
              <a:off x="4084638" y="2124075"/>
              <a:ext cx="3449638" cy="182563"/>
            </a:xfrm>
            <a:custGeom>
              <a:avLst/>
              <a:gdLst>
                <a:gd name="T0" fmla="*/ 2068 w 4108"/>
                <a:gd name="T1" fmla="*/ 216 h 216"/>
                <a:gd name="T2" fmla="*/ 1963 w 4108"/>
                <a:gd name="T3" fmla="*/ 186 h 216"/>
                <a:gd name="T4" fmla="*/ 2070 w 4108"/>
                <a:gd name="T5" fmla="*/ 174 h 216"/>
                <a:gd name="T6" fmla="*/ 2145 w 4108"/>
                <a:gd name="T7" fmla="*/ 189 h 216"/>
                <a:gd name="T8" fmla="*/ 2072 w 4108"/>
                <a:gd name="T9" fmla="*/ 216 h 216"/>
                <a:gd name="T10" fmla="*/ 2264 w 4108"/>
                <a:gd name="T11" fmla="*/ 200 h 216"/>
                <a:gd name="T12" fmla="*/ 2262 w 4108"/>
                <a:gd name="T13" fmla="*/ 158 h 216"/>
                <a:gd name="T14" fmla="*/ 2425 w 4108"/>
                <a:gd name="T15" fmla="*/ 166 h 216"/>
                <a:gd name="T16" fmla="*/ 2266 w 4108"/>
                <a:gd name="T17" fmla="*/ 200 h 216"/>
                <a:gd name="T18" fmla="*/ 1844 w 4108"/>
                <a:gd name="T19" fmla="*/ 197 h 216"/>
                <a:gd name="T20" fmla="*/ 1702 w 4108"/>
                <a:gd name="T21" fmla="*/ 185 h 216"/>
                <a:gd name="T22" fmla="*/ 1705 w 4108"/>
                <a:gd name="T23" fmla="*/ 143 h 216"/>
                <a:gd name="T24" fmla="*/ 1864 w 4108"/>
                <a:gd name="T25" fmla="*/ 177 h 216"/>
                <a:gd name="T26" fmla="*/ 2544 w 4108"/>
                <a:gd name="T27" fmla="*/ 177 h 216"/>
                <a:gd name="T28" fmla="*/ 2543 w 4108"/>
                <a:gd name="T29" fmla="*/ 135 h 216"/>
                <a:gd name="T30" fmla="*/ 2705 w 4108"/>
                <a:gd name="T31" fmla="*/ 142 h 216"/>
                <a:gd name="T32" fmla="*/ 2546 w 4108"/>
                <a:gd name="T33" fmla="*/ 177 h 216"/>
                <a:gd name="T34" fmla="*/ 1563 w 4108"/>
                <a:gd name="T35" fmla="*/ 173 h 216"/>
                <a:gd name="T36" fmla="*/ 1421 w 4108"/>
                <a:gd name="T37" fmla="*/ 161 h 216"/>
                <a:gd name="T38" fmla="*/ 1425 w 4108"/>
                <a:gd name="T39" fmla="*/ 119 h 216"/>
                <a:gd name="T40" fmla="*/ 1584 w 4108"/>
                <a:gd name="T41" fmla="*/ 154 h 216"/>
                <a:gd name="T42" fmla="*/ 2825 w 4108"/>
                <a:gd name="T43" fmla="*/ 154 h 216"/>
                <a:gd name="T44" fmla="*/ 2823 w 4108"/>
                <a:gd name="T45" fmla="*/ 112 h 216"/>
                <a:gd name="T46" fmla="*/ 2986 w 4108"/>
                <a:gd name="T47" fmla="*/ 119 h 216"/>
                <a:gd name="T48" fmla="*/ 2826 w 4108"/>
                <a:gd name="T49" fmla="*/ 153 h 216"/>
                <a:gd name="T50" fmla="*/ 1283 w 4108"/>
                <a:gd name="T51" fmla="*/ 149 h 216"/>
                <a:gd name="T52" fmla="*/ 1141 w 4108"/>
                <a:gd name="T53" fmla="*/ 137 h 216"/>
                <a:gd name="T54" fmla="*/ 1144 w 4108"/>
                <a:gd name="T55" fmla="*/ 96 h 216"/>
                <a:gd name="T56" fmla="*/ 1304 w 4108"/>
                <a:gd name="T57" fmla="*/ 130 h 216"/>
                <a:gd name="T58" fmla="*/ 3105 w 4108"/>
                <a:gd name="T59" fmla="*/ 130 h 216"/>
                <a:gd name="T60" fmla="*/ 3103 w 4108"/>
                <a:gd name="T61" fmla="*/ 89 h 216"/>
                <a:gd name="T62" fmla="*/ 3266 w 4108"/>
                <a:gd name="T63" fmla="*/ 96 h 216"/>
                <a:gd name="T64" fmla="*/ 3107 w 4108"/>
                <a:gd name="T65" fmla="*/ 130 h 216"/>
                <a:gd name="T66" fmla="*/ 1003 w 4108"/>
                <a:gd name="T67" fmla="*/ 126 h 216"/>
                <a:gd name="T68" fmla="*/ 861 w 4108"/>
                <a:gd name="T69" fmla="*/ 114 h 216"/>
                <a:gd name="T70" fmla="*/ 864 w 4108"/>
                <a:gd name="T71" fmla="*/ 72 h 216"/>
                <a:gd name="T72" fmla="*/ 1023 w 4108"/>
                <a:gd name="T73" fmla="*/ 107 h 216"/>
                <a:gd name="T74" fmla="*/ 3385 w 4108"/>
                <a:gd name="T75" fmla="*/ 107 h 216"/>
                <a:gd name="T76" fmla="*/ 3384 w 4108"/>
                <a:gd name="T77" fmla="*/ 66 h 216"/>
                <a:gd name="T78" fmla="*/ 3546 w 4108"/>
                <a:gd name="T79" fmla="*/ 73 h 216"/>
                <a:gd name="T80" fmla="*/ 3387 w 4108"/>
                <a:gd name="T81" fmla="*/ 107 h 216"/>
                <a:gd name="T82" fmla="*/ 722 w 4108"/>
                <a:gd name="T83" fmla="*/ 102 h 216"/>
                <a:gd name="T84" fmla="*/ 580 w 4108"/>
                <a:gd name="T85" fmla="*/ 90 h 216"/>
                <a:gd name="T86" fmla="*/ 584 w 4108"/>
                <a:gd name="T87" fmla="*/ 48 h 216"/>
                <a:gd name="T88" fmla="*/ 743 w 4108"/>
                <a:gd name="T89" fmla="*/ 83 h 216"/>
                <a:gd name="T90" fmla="*/ 3666 w 4108"/>
                <a:gd name="T91" fmla="*/ 84 h 216"/>
                <a:gd name="T92" fmla="*/ 3664 w 4108"/>
                <a:gd name="T93" fmla="*/ 42 h 216"/>
                <a:gd name="T94" fmla="*/ 3827 w 4108"/>
                <a:gd name="T95" fmla="*/ 50 h 216"/>
                <a:gd name="T96" fmla="*/ 3668 w 4108"/>
                <a:gd name="T97" fmla="*/ 84 h 216"/>
                <a:gd name="T98" fmla="*/ 442 w 4108"/>
                <a:gd name="T99" fmla="*/ 78 h 216"/>
                <a:gd name="T100" fmla="*/ 300 w 4108"/>
                <a:gd name="T101" fmla="*/ 67 h 216"/>
                <a:gd name="T102" fmla="*/ 304 w 4108"/>
                <a:gd name="T103" fmla="*/ 25 h 216"/>
                <a:gd name="T104" fmla="*/ 463 w 4108"/>
                <a:gd name="T105" fmla="*/ 59 h 216"/>
                <a:gd name="T106" fmla="*/ 3946 w 4108"/>
                <a:gd name="T107" fmla="*/ 61 h 216"/>
                <a:gd name="T108" fmla="*/ 3944 w 4108"/>
                <a:gd name="T109" fmla="*/ 19 h 216"/>
                <a:gd name="T110" fmla="*/ 4107 w 4108"/>
                <a:gd name="T111" fmla="*/ 27 h 216"/>
                <a:gd name="T112" fmla="*/ 3948 w 4108"/>
                <a:gd name="T113" fmla="*/ 61 h 216"/>
                <a:gd name="T114" fmla="*/ 162 w 4108"/>
                <a:gd name="T115" fmla="*/ 55 h 216"/>
                <a:gd name="T116" fmla="*/ 20 w 4108"/>
                <a:gd name="T117" fmla="*/ 43 h 216"/>
                <a:gd name="T118" fmla="*/ 23 w 4108"/>
                <a:gd name="T119" fmla="*/ 1 h 216"/>
                <a:gd name="T120" fmla="*/ 182 w 4108"/>
                <a:gd name="T121" fmla="*/ 3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08" h="216">
                  <a:moveTo>
                    <a:pt x="2070" y="216"/>
                  </a:moveTo>
                  <a:cubicBezTo>
                    <a:pt x="2069" y="216"/>
                    <a:pt x="2069" y="216"/>
                    <a:pt x="2068" y="216"/>
                  </a:cubicBezTo>
                  <a:cubicBezTo>
                    <a:pt x="1982" y="208"/>
                    <a:pt x="1982" y="208"/>
                    <a:pt x="1982" y="208"/>
                  </a:cubicBezTo>
                  <a:cubicBezTo>
                    <a:pt x="1970" y="207"/>
                    <a:pt x="1962" y="197"/>
                    <a:pt x="1963" y="186"/>
                  </a:cubicBezTo>
                  <a:cubicBezTo>
                    <a:pt x="1964" y="174"/>
                    <a:pt x="1974" y="166"/>
                    <a:pt x="1985" y="167"/>
                  </a:cubicBezTo>
                  <a:cubicBezTo>
                    <a:pt x="2070" y="174"/>
                    <a:pt x="2070" y="174"/>
                    <a:pt x="2070" y="174"/>
                  </a:cubicBezTo>
                  <a:cubicBezTo>
                    <a:pt x="2122" y="170"/>
                    <a:pt x="2122" y="170"/>
                    <a:pt x="2122" y="170"/>
                  </a:cubicBezTo>
                  <a:cubicBezTo>
                    <a:pt x="2134" y="169"/>
                    <a:pt x="2144" y="177"/>
                    <a:pt x="2145" y="189"/>
                  </a:cubicBezTo>
                  <a:cubicBezTo>
                    <a:pt x="2146" y="200"/>
                    <a:pt x="2137" y="210"/>
                    <a:pt x="2126" y="211"/>
                  </a:cubicBezTo>
                  <a:cubicBezTo>
                    <a:pt x="2072" y="216"/>
                    <a:pt x="2072" y="216"/>
                    <a:pt x="2072" y="216"/>
                  </a:cubicBezTo>
                  <a:cubicBezTo>
                    <a:pt x="2071" y="216"/>
                    <a:pt x="2070" y="216"/>
                    <a:pt x="2070" y="216"/>
                  </a:cubicBezTo>
                  <a:close/>
                  <a:moveTo>
                    <a:pt x="2264" y="200"/>
                  </a:moveTo>
                  <a:cubicBezTo>
                    <a:pt x="2253" y="200"/>
                    <a:pt x="2244" y="191"/>
                    <a:pt x="2243" y="181"/>
                  </a:cubicBezTo>
                  <a:cubicBezTo>
                    <a:pt x="2242" y="169"/>
                    <a:pt x="2251" y="159"/>
                    <a:pt x="2262" y="158"/>
                  </a:cubicBezTo>
                  <a:cubicBezTo>
                    <a:pt x="2402" y="146"/>
                    <a:pt x="2402" y="146"/>
                    <a:pt x="2402" y="146"/>
                  </a:cubicBezTo>
                  <a:cubicBezTo>
                    <a:pt x="2414" y="146"/>
                    <a:pt x="2424" y="154"/>
                    <a:pt x="2425" y="166"/>
                  </a:cubicBezTo>
                  <a:cubicBezTo>
                    <a:pt x="2426" y="177"/>
                    <a:pt x="2417" y="187"/>
                    <a:pt x="2406" y="188"/>
                  </a:cubicBezTo>
                  <a:cubicBezTo>
                    <a:pt x="2266" y="200"/>
                    <a:pt x="2266" y="200"/>
                    <a:pt x="2266" y="200"/>
                  </a:cubicBezTo>
                  <a:cubicBezTo>
                    <a:pt x="2265" y="200"/>
                    <a:pt x="2265" y="200"/>
                    <a:pt x="2264" y="200"/>
                  </a:cubicBezTo>
                  <a:close/>
                  <a:moveTo>
                    <a:pt x="1844" y="197"/>
                  </a:moveTo>
                  <a:cubicBezTo>
                    <a:pt x="1843" y="197"/>
                    <a:pt x="1842" y="197"/>
                    <a:pt x="1842" y="197"/>
                  </a:cubicBezTo>
                  <a:cubicBezTo>
                    <a:pt x="1702" y="185"/>
                    <a:pt x="1702" y="185"/>
                    <a:pt x="1702" y="185"/>
                  </a:cubicBezTo>
                  <a:cubicBezTo>
                    <a:pt x="1690" y="184"/>
                    <a:pt x="1682" y="174"/>
                    <a:pt x="1682" y="162"/>
                  </a:cubicBezTo>
                  <a:cubicBezTo>
                    <a:pt x="1683" y="151"/>
                    <a:pt x="1694" y="142"/>
                    <a:pt x="1705" y="143"/>
                  </a:cubicBezTo>
                  <a:cubicBezTo>
                    <a:pt x="1845" y="155"/>
                    <a:pt x="1845" y="155"/>
                    <a:pt x="1845" y="155"/>
                  </a:cubicBezTo>
                  <a:cubicBezTo>
                    <a:pt x="1857" y="156"/>
                    <a:pt x="1865" y="166"/>
                    <a:pt x="1864" y="177"/>
                  </a:cubicBezTo>
                  <a:cubicBezTo>
                    <a:pt x="1863" y="188"/>
                    <a:pt x="1854" y="197"/>
                    <a:pt x="1844" y="197"/>
                  </a:cubicBezTo>
                  <a:close/>
                  <a:moveTo>
                    <a:pt x="2544" y="177"/>
                  </a:moveTo>
                  <a:cubicBezTo>
                    <a:pt x="2534" y="177"/>
                    <a:pt x="2524" y="168"/>
                    <a:pt x="2524" y="157"/>
                  </a:cubicBezTo>
                  <a:cubicBezTo>
                    <a:pt x="2523" y="146"/>
                    <a:pt x="2531" y="136"/>
                    <a:pt x="2543" y="135"/>
                  </a:cubicBezTo>
                  <a:cubicBezTo>
                    <a:pt x="2683" y="123"/>
                    <a:pt x="2683" y="123"/>
                    <a:pt x="2683" y="123"/>
                  </a:cubicBezTo>
                  <a:cubicBezTo>
                    <a:pt x="2694" y="122"/>
                    <a:pt x="2704" y="131"/>
                    <a:pt x="2705" y="142"/>
                  </a:cubicBezTo>
                  <a:cubicBezTo>
                    <a:pt x="2706" y="154"/>
                    <a:pt x="2698" y="164"/>
                    <a:pt x="2686" y="165"/>
                  </a:cubicBezTo>
                  <a:cubicBezTo>
                    <a:pt x="2546" y="177"/>
                    <a:pt x="2546" y="177"/>
                    <a:pt x="2546" y="177"/>
                  </a:cubicBezTo>
                  <a:cubicBezTo>
                    <a:pt x="2546" y="177"/>
                    <a:pt x="2545" y="177"/>
                    <a:pt x="2544" y="177"/>
                  </a:cubicBezTo>
                  <a:close/>
                  <a:moveTo>
                    <a:pt x="1563" y="173"/>
                  </a:moveTo>
                  <a:cubicBezTo>
                    <a:pt x="1563" y="173"/>
                    <a:pt x="1562" y="173"/>
                    <a:pt x="1561" y="173"/>
                  </a:cubicBezTo>
                  <a:cubicBezTo>
                    <a:pt x="1421" y="161"/>
                    <a:pt x="1421" y="161"/>
                    <a:pt x="1421" y="161"/>
                  </a:cubicBezTo>
                  <a:cubicBezTo>
                    <a:pt x="1410" y="160"/>
                    <a:pt x="1401" y="150"/>
                    <a:pt x="1402" y="138"/>
                  </a:cubicBezTo>
                  <a:cubicBezTo>
                    <a:pt x="1403" y="127"/>
                    <a:pt x="1413" y="118"/>
                    <a:pt x="1425" y="119"/>
                  </a:cubicBezTo>
                  <a:cubicBezTo>
                    <a:pt x="1565" y="131"/>
                    <a:pt x="1565" y="131"/>
                    <a:pt x="1565" y="131"/>
                  </a:cubicBezTo>
                  <a:cubicBezTo>
                    <a:pt x="1576" y="132"/>
                    <a:pt x="1585" y="142"/>
                    <a:pt x="1584" y="154"/>
                  </a:cubicBezTo>
                  <a:cubicBezTo>
                    <a:pt x="1583" y="165"/>
                    <a:pt x="1574" y="173"/>
                    <a:pt x="1563" y="173"/>
                  </a:cubicBezTo>
                  <a:close/>
                  <a:moveTo>
                    <a:pt x="2825" y="154"/>
                  </a:moveTo>
                  <a:cubicBezTo>
                    <a:pt x="2814" y="154"/>
                    <a:pt x="2805" y="145"/>
                    <a:pt x="2804" y="134"/>
                  </a:cubicBezTo>
                  <a:cubicBezTo>
                    <a:pt x="2803" y="123"/>
                    <a:pt x="2811" y="113"/>
                    <a:pt x="2823" y="112"/>
                  </a:cubicBezTo>
                  <a:cubicBezTo>
                    <a:pt x="2963" y="100"/>
                    <a:pt x="2963" y="100"/>
                    <a:pt x="2963" y="100"/>
                  </a:cubicBezTo>
                  <a:cubicBezTo>
                    <a:pt x="2975" y="99"/>
                    <a:pt x="2985" y="108"/>
                    <a:pt x="2986" y="119"/>
                  </a:cubicBezTo>
                  <a:cubicBezTo>
                    <a:pt x="2987" y="131"/>
                    <a:pt x="2978" y="141"/>
                    <a:pt x="2967" y="142"/>
                  </a:cubicBezTo>
                  <a:cubicBezTo>
                    <a:pt x="2826" y="153"/>
                    <a:pt x="2826" y="153"/>
                    <a:pt x="2826" y="153"/>
                  </a:cubicBezTo>
                  <a:cubicBezTo>
                    <a:pt x="2826" y="154"/>
                    <a:pt x="2825" y="154"/>
                    <a:pt x="2825" y="154"/>
                  </a:cubicBezTo>
                  <a:close/>
                  <a:moveTo>
                    <a:pt x="1283" y="149"/>
                  </a:moveTo>
                  <a:cubicBezTo>
                    <a:pt x="1282" y="149"/>
                    <a:pt x="1282" y="149"/>
                    <a:pt x="1281" y="149"/>
                  </a:cubicBezTo>
                  <a:cubicBezTo>
                    <a:pt x="1141" y="137"/>
                    <a:pt x="1141" y="137"/>
                    <a:pt x="1141" y="137"/>
                  </a:cubicBezTo>
                  <a:cubicBezTo>
                    <a:pt x="1129" y="137"/>
                    <a:pt x="1121" y="126"/>
                    <a:pt x="1122" y="115"/>
                  </a:cubicBezTo>
                  <a:cubicBezTo>
                    <a:pt x="1123" y="103"/>
                    <a:pt x="1133" y="95"/>
                    <a:pt x="1144" y="96"/>
                  </a:cubicBezTo>
                  <a:cubicBezTo>
                    <a:pt x="1285" y="108"/>
                    <a:pt x="1285" y="108"/>
                    <a:pt x="1285" y="108"/>
                  </a:cubicBezTo>
                  <a:cubicBezTo>
                    <a:pt x="1296" y="109"/>
                    <a:pt x="1305" y="119"/>
                    <a:pt x="1304" y="130"/>
                  </a:cubicBezTo>
                  <a:cubicBezTo>
                    <a:pt x="1303" y="141"/>
                    <a:pt x="1294" y="149"/>
                    <a:pt x="1283" y="149"/>
                  </a:cubicBezTo>
                  <a:close/>
                  <a:moveTo>
                    <a:pt x="3105" y="130"/>
                  </a:moveTo>
                  <a:cubicBezTo>
                    <a:pt x="3094" y="130"/>
                    <a:pt x="3085" y="122"/>
                    <a:pt x="3084" y="111"/>
                  </a:cubicBezTo>
                  <a:cubicBezTo>
                    <a:pt x="3083" y="100"/>
                    <a:pt x="3092" y="90"/>
                    <a:pt x="3103" y="89"/>
                  </a:cubicBezTo>
                  <a:cubicBezTo>
                    <a:pt x="3244" y="77"/>
                    <a:pt x="3244" y="77"/>
                    <a:pt x="3244" y="77"/>
                  </a:cubicBezTo>
                  <a:cubicBezTo>
                    <a:pt x="3255" y="76"/>
                    <a:pt x="3265" y="85"/>
                    <a:pt x="3266" y="96"/>
                  </a:cubicBezTo>
                  <a:cubicBezTo>
                    <a:pt x="3267" y="108"/>
                    <a:pt x="3259" y="118"/>
                    <a:pt x="3247" y="119"/>
                  </a:cubicBezTo>
                  <a:cubicBezTo>
                    <a:pt x="3107" y="130"/>
                    <a:pt x="3107" y="130"/>
                    <a:pt x="3107" y="130"/>
                  </a:cubicBezTo>
                  <a:cubicBezTo>
                    <a:pt x="3106" y="130"/>
                    <a:pt x="3106" y="130"/>
                    <a:pt x="3105" y="130"/>
                  </a:cubicBezTo>
                  <a:close/>
                  <a:moveTo>
                    <a:pt x="1003" y="126"/>
                  </a:moveTo>
                  <a:cubicBezTo>
                    <a:pt x="1002" y="126"/>
                    <a:pt x="1001" y="126"/>
                    <a:pt x="1001" y="126"/>
                  </a:cubicBezTo>
                  <a:cubicBezTo>
                    <a:pt x="861" y="114"/>
                    <a:pt x="861" y="114"/>
                    <a:pt x="861" y="114"/>
                  </a:cubicBezTo>
                  <a:cubicBezTo>
                    <a:pt x="849" y="113"/>
                    <a:pt x="841" y="103"/>
                    <a:pt x="842" y="91"/>
                  </a:cubicBezTo>
                  <a:cubicBezTo>
                    <a:pt x="843" y="80"/>
                    <a:pt x="853" y="71"/>
                    <a:pt x="864" y="72"/>
                  </a:cubicBezTo>
                  <a:cubicBezTo>
                    <a:pt x="1004" y="84"/>
                    <a:pt x="1004" y="84"/>
                    <a:pt x="1004" y="84"/>
                  </a:cubicBezTo>
                  <a:cubicBezTo>
                    <a:pt x="1016" y="85"/>
                    <a:pt x="1024" y="95"/>
                    <a:pt x="1023" y="107"/>
                  </a:cubicBezTo>
                  <a:cubicBezTo>
                    <a:pt x="1023" y="117"/>
                    <a:pt x="1013" y="126"/>
                    <a:pt x="1003" y="126"/>
                  </a:cubicBezTo>
                  <a:close/>
                  <a:moveTo>
                    <a:pt x="3385" y="107"/>
                  </a:moveTo>
                  <a:cubicBezTo>
                    <a:pt x="3375" y="107"/>
                    <a:pt x="3365" y="99"/>
                    <a:pt x="3365" y="88"/>
                  </a:cubicBezTo>
                  <a:cubicBezTo>
                    <a:pt x="3364" y="77"/>
                    <a:pt x="3372" y="66"/>
                    <a:pt x="3384" y="66"/>
                  </a:cubicBezTo>
                  <a:cubicBezTo>
                    <a:pt x="3524" y="54"/>
                    <a:pt x="3524" y="54"/>
                    <a:pt x="3524" y="54"/>
                  </a:cubicBezTo>
                  <a:cubicBezTo>
                    <a:pt x="3536" y="53"/>
                    <a:pt x="3546" y="62"/>
                    <a:pt x="3546" y="73"/>
                  </a:cubicBezTo>
                  <a:cubicBezTo>
                    <a:pt x="3547" y="85"/>
                    <a:pt x="3539" y="95"/>
                    <a:pt x="3527" y="96"/>
                  </a:cubicBezTo>
                  <a:cubicBezTo>
                    <a:pt x="3387" y="107"/>
                    <a:pt x="3387" y="107"/>
                    <a:pt x="3387" y="107"/>
                  </a:cubicBezTo>
                  <a:cubicBezTo>
                    <a:pt x="3387" y="107"/>
                    <a:pt x="3386" y="107"/>
                    <a:pt x="3385" y="107"/>
                  </a:cubicBezTo>
                  <a:close/>
                  <a:moveTo>
                    <a:pt x="722" y="102"/>
                  </a:moveTo>
                  <a:cubicBezTo>
                    <a:pt x="722" y="102"/>
                    <a:pt x="721" y="102"/>
                    <a:pt x="720" y="102"/>
                  </a:cubicBezTo>
                  <a:cubicBezTo>
                    <a:pt x="580" y="90"/>
                    <a:pt x="580" y="90"/>
                    <a:pt x="580" y="90"/>
                  </a:cubicBezTo>
                  <a:cubicBezTo>
                    <a:pt x="569" y="89"/>
                    <a:pt x="560" y="79"/>
                    <a:pt x="561" y="68"/>
                  </a:cubicBezTo>
                  <a:cubicBezTo>
                    <a:pt x="562" y="56"/>
                    <a:pt x="572" y="47"/>
                    <a:pt x="584" y="48"/>
                  </a:cubicBezTo>
                  <a:cubicBezTo>
                    <a:pt x="724" y="60"/>
                    <a:pt x="724" y="60"/>
                    <a:pt x="724" y="60"/>
                  </a:cubicBezTo>
                  <a:cubicBezTo>
                    <a:pt x="736" y="61"/>
                    <a:pt x="744" y="71"/>
                    <a:pt x="743" y="83"/>
                  </a:cubicBezTo>
                  <a:cubicBezTo>
                    <a:pt x="742" y="94"/>
                    <a:pt x="733" y="102"/>
                    <a:pt x="722" y="102"/>
                  </a:cubicBezTo>
                  <a:close/>
                  <a:moveTo>
                    <a:pt x="3666" y="84"/>
                  </a:moveTo>
                  <a:cubicBezTo>
                    <a:pt x="3655" y="84"/>
                    <a:pt x="3646" y="76"/>
                    <a:pt x="3645" y="65"/>
                  </a:cubicBezTo>
                  <a:cubicBezTo>
                    <a:pt x="3644" y="53"/>
                    <a:pt x="3653" y="43"/>
                    <a:pt x="3664" y="42"/>
                  </a:cubicBezTo>
                  <a:cubicBezTo>
                    <a:pt x="3804" y="31"/>
                    <a:pt x="3804" y="31"/>
                    <a:pt x="3804" y="31"/>
                  </a:cubicBezTo>
                  <a:cubicBezTo>
                    <a:pt x="3816" y="30"/>
                    <a:pt x="3826" y="38"/>
                    <a:pt x="3827" y="50"/>
                  </a:cubicBezTo>
                  <a:cubicBezTo>
                    <a:pt x="3828" y="62"/>
                    <a:pt x="3819" y="72"/>
                    <a:pt x="3808" y="73"/>
                  </a:cubicBezTo>
                  <a:cubicBezTo>
                    <a:pt x="3668" y="84"/>
                    <a:pt x="3668" y="84"/>
                    <a:pt x="3668" y="84"/>
                  </a:cubicBezTo>
                  <a:cubicBezTo>
                    <a:pt x="3667" y="84"/>
                    <a:pt x="3666" y="84"/>
                    <a:pt x="3666" y="84"/>
                  </a:cubicBezTo>
                  <a:close/>
                  <a:moveTo>
                    <a:pt x="442" y="78"/>
                  </a:moveTo>
                  <a:cubicBezTo>
                    <a:pt x="441" y="78"/>
                    <a:pt x="441" y="78"/>
                    <a:pt x="440" y="78"/>
                  </a:cubicBezTo>
                  <a:cubicBezTo>
                    <a:pt x="300" y="67"/>
                    <a:pt x="300" y="67"/>
                    <a:pt x="300" y="67"/>
                  </a:cubicBezTo>
                  <a:cubicBezTo>
                    <a:pt x="289" y="66"/>
                    <a:pt x="280" y="55"/>
                    <a:pt x="281" y="44"/>
                  </a:cubicBezTo>
                  <a:cubicBezTo>
                    <a:pt x="282" y="32"/>
                    <a:pt x="292" y="24"/>
                    <a:pt x="304" y="25"/>
                  </a:cubicBezTo>
                  <a:cubicBezTo>
                    <a:pt x="444" y="37"/>
                    <a:pt x="444" y="37"/>
                    <a:pt x="444" y="37"/>
                  </a:cubicBezTo>
                  <a:cubicBezTo>
                    <a:pt x="455" y="38"/>
                    <a:pt x="464" y="48"/>
                    <a:pt x="463" y="59"/>
                  </a:cubicBezTo>
                  <a:cubicBezTo>
                    <a:pt x="462" y="70"/>
                    <a:pt x="453" y="78"/>
                    <a:pt x="442" y="78"/>
                  </a:cubicBezTo>
                  <a:close/>
                  <a:moveTo>
                    <a:pt x="3946" y="61"/>
                  </a:moveTo>
                  <a:cubicBezTo>
                    <a:pt x="3935" y="61"/>
                    <a:pt x="3926" y="53"/>
                    <a:pt x="3925" y="42"/>
                  </a:cubicBezTo>
                  <a:cubicBezTo>
                    <a:pt x="3924" y="30"/>
                    <a:pt x="3933" y="20"/>
                    <a:pt x="3944" y="19"/>
                  </a:cubicBezTo>
                  <a:cubicBezTo>
                    <a:pt x="4085" y="8"/>
                    <a:pt x="4085" y="8"/>
                    <a:pt x="4085" y="8"/>
                  </a:cubicBezTo>
                  <a:cubicBezTo>
                    <a:pt x="4096" y="7"/>
                    <a:pt x="4106" y="15"/>
                    <a:pt x="4107" y="27"/>
                  </a:cubicBezTo>
                  <a:cubicBezTo>
                    <a:pt x="4108" y="38"/>
                    <a:pt x="4100" y="49"/>
                    <a:pt x="4088" y="50"/>
                  </a:cubicBezTo>
                  <a:cubicBezTo>
                    <a:pt x="3948" y="61"/>
                    <a:pt x="3948" y="61"/>
                    <a:pt x="3948" y="61"/>
                  </a:cubicBezTo>
                  <a:cubicBezTo>
                    <a:pt x="3947" y="61"/>
                    <a:pt x="3947" y="61"/>
                    <a:pt x="3946" y="61"/>
                  </a:cubicBezTo>
                  <a:close/>
                  <a:moveTo>
                    <a:pt x="162" y="55"/>
                  </a:moveTo>
                  <a:cubicBezTo>
                    <a:pt x="161" y="55"/>
                    <a:pt x="160" y="55"/>
                    <a:pt x="160" y="55"/>
                  </a:cubicBezTo>
                  <a:cubicBezTo>
                    <a:pt x="20" y="43"/>
                    <a:pt x="20" y="43"/>
                    <a:pt x="20" y="43"/>
                  </a:cubicBezTo>
                  <a:cubicBezTo>
                    <a:pt x="8" y="42"/>
                    <a:pt x="0" y="32"/>
                    <a:pt x="1" y="20"/>
                  </a:cubicBezTo>
                  <a:cubicBezTo>
                    <a:pt x="2" y="9"/>
                    <a:pt x="12" y="0"/>
                    <a:pt x="23" y="1"/>
                  </a:cubicBezTo>
                  <a:cubicBezTo>
                    <a:pt x="163" y="13"/>
                    <a:pt x="163" y="13"/>
                    <a:pt x="163" y="13"/>
                  </a:cubicBezTo>
                  <a:cubicBezTo>
                    <a:pt x="175" y="14"/>
                    <a:pt x="183" y="24"/>
                    <a:pt x="182" y="36"/>
                  </a:cubicBezTo>
                  <a:cubicBezTo>
                    <a:pt x="182" y="47"/>
                    <a:pt x="172" y="55"/>
                    <a:pt x="162" y="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6"/>
            <p:cNvSpPr/>
            <p:nvPr/>
          </p:nvSpPr>
          <p:spPr bwMode="auto">
            <a:xfrm>
              <a:off x="7616825" y="2116137"/>
              <a:ext cx="95250" cy="92075"/>
            </a:xfrm>
            <a:custGeom>
              <a:avLst/>
              <a:gdLst>
                <a:gd name="T0" fmla="*/ 67 w 114"/>
                <a:gd name="T1" fmla="*/ 109 h 109"/>
                <a:gd name="T2" fmla="*/ 60 w 114"/>
                <a:gd name="T3" fmla="*/ 107 h 109"/>
                <a:gd name="T4" fmla="*/ 48 w 114"/>
                <a:gd name="T5" fmla="*/ 80 h 109"/>
                <a:gd name="T6" fmla="*/ 61 w 114"/>
                <a:gd name="T7" fmla="*/ 45 h 109"/>
                <a:gd name="T8" fmla="*/ 23 w 114"/>
                <a:gd name="T9" fmla="*/ 48 h 109"/>
                <a:gd name="T10" fmla="*/ 1 w 114"/>
                <a:gd name="T11" fmla="*/ 29 h 109"/>
                <a:gd name="T12" fmla="*/ 20 w 114"/>
                <a:gd name="T13" fmla="*/ 6 h 109"/>
                <a:gd name="T14" fmla="*/ 91 w 114"/>
                <a:gd name="T15" fmla="*/ 0 h 109"/>
                <a:gd name="T16" fmla="*/ 109 w 114"/>
                <a:gd name="T17" fmla="*/ 9 h 109"/>
                <a:gd name="T18" fmla="*/ 112 w 114"/>
                <a:gd name="T19" fmla="*/ 29 h 109"/>
                <a:gd name="T20" fmla="*/ 87 w 114"/>
                <a:gd name="T21" fmla="*/ 95 h 109"/>
                <a:gd name="T22" fmla="*/ 67 w 114"/>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09">
                  <a:moveTo>
                    <a:pt x="67" y="109"/>
                  </a:moveTo>
                  <a:cubicBezTo>
                    <a:pt x="65" y="109"/>
                    <a:pt x="62" y="108"/>
                    <a:pt x="60" y="107"/>
                  </a:cubicBezTo>
                  <a:cubicBezTo>
                    <a:pt x="49" y="103"/>
                    <a:pt x="43" y="91"/>
                    <a:pt x="48" y="80"/>
                  </a:cubicBezTo>
                  <a:cubicBezTo>
                    <a:pt x="61" y="45"/>
                    <a:pt x="61" y="45"/>
                    <a:pt x="61" y="45"/>
                  </a:cubicBezTo>
                  <a:cubicBezTo>
                    <a:pt x="23" y="48"/>
                    <a:pt x="23" y="48"/>
                    <a:pt x="23" y="48"/>
                  </a:cubicBezTo>
                  <a:cubicBezTo>
                    <a:pt x="12" y="49"/>
                    <a:pt x="2" y="40"/>
                    <a:pt x="1" y="29"/>
                  </a:cubicBezTo>
                  <a:cubicBezTo>
                    <a:pt x="0" y="17"/>
                    <a:pt x="8" y="7"/>
                    <a:pt x="20" y="6"/>
                  </a:cubicBezTo>
                  <a:cubicBezTo>
                    <a:pt x="91" y="0"/>
                    <a:pt x="91" y="0"/>
                    <a:pt x="91" y="0"/>
                  </a:cubicBezTo>
                  <a:cubicBezTo>
                    <a:pt x="98" y="0"/>
                    <a:pt x="105" y="3"/>
                    <a:pt x="109" y="9"/>
                  </a:cubicBezTo>
                  <a:cubicBezTo>
                    <a:pt x="113" y="14"/>
                    <a:pt x="114" y="22"/>
                    <a:pt x="112" y="29"/>
                  </a:cubicBezTo>
                  <a:cubicBezTo>
                    <a:pt x="87" y="95"/>
                    <a:pt x="87" y="95"/>
                    <a:pt x="87" y="95"/>
                  </a:cubicBezTo>
                  <a:cubicBezTo>
                    <a:pt x="84" y="103"/>
                    <a:pt x="76" y="109"/>
                    <a:pt x="67"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7"/>
            <p:cNvSpPr>
              <a:spLocks noEditPoints="1"/>
            </p:cNvSpPr>
            <p:nvPr/>
          </p:nvSpPr>
          <p:spPr bwMode="auto">
            <a:xfrm>
              <a:off x="5884863" y="2281237"/>
              <a:ext cx="1765300" cy="3008313"/>
            </a:xfrm>
            <a:custGeom>
              <a:avLst/>
              <a:gdLst>
                <a:gd name="T0" fmla="*/ 10 w 2102"/>
                <a:gd name="T1" fmla="*/ 3575 h 3579"/>
                <a:gd name="T2" fmla="*/ 93 w 2102"/>
                <a:gd name="T3" fmla="*/ 3433 h 3579"/>
                <a:gd name="T4" fmla="*/ 127 w 2102"/>
                <a:gd name="T5" fmla="*/ 3459 h 3579"/>
                <a:gd name="T6" fmla="*/ 23 w 2102"/>
                <a:gd name="T7" fmla="*/ 3579 h 3579"/>
                <a:gd name="T8" fmla="*/ 184 w 2102"/>
                <a:gd name="T9" fmla="*/ 3350 h 3579"/>
                <a:gd name="T10" fmla="*/ 267 w 2102"/>
                <a:gd name="T11" fmla="*/ 3208 h 3579"/>
                <a:gd name="T12" fmla="*/ 300 w 2102"/>
                <a:gd name="T13" fmla="*/ 3233 h 3579"/>
                <a:gd name="T14" fmla="*/ 197 w 2102"/>
                <a:gd name="T15" fmla="*/ 3354 h 3579"/>
                <a:gd name="T16" fmla="*/ 357 w 2102"/>
                <a:gd name="T17" fmla="*/ 3125 h 3579"/>
                <a:gd name="T18" fmla="*/ 440 w 2102"/>
                <a:gd name="T19" fmla="*/ 2983 h 3579"/>
                <a:gd name="T20" fmla="*/ 474 w 2102"/>
                <a:gd name="T21" fmla="*/ 3008 h 3579"/>
                <a:gd name="T22" fmla="*/ 370 w 2102"/>
                <a:gd name="T23" fmla="*/ 3129 h 3579"/>
                <a:gd name="T24" fmla="*/ 531 w 2102"/>
                <a:gd name="T25" fmla="*/ 2899 h 3579"/>
                <a:gd name="T26" fmla="*/ 614 w 2102"/>
                <a:gd name="T27" fmla="*/ 2757 h 3579"/>
                <a:gd name="T28" fmla="*/ 647 w 2102"/>
                <a:gd name="T29" fmla="*/ 2783 h 3579"/>
                <a:gd name="T30" fmla="*/ 544 w 2102"/>
                <a:gd name="T31" fmla="*/ 2904 h 3579"/>
                <a:gd name="T32" fmla="*/ 705 w 2102"/>
                <a:gd name="T33" fmla="*/ 2674 h 3579"/>
                <a:gd name="T34" fmla="*/ 787 w 2102"/>
                <a:gd name="T35" fmla="*/ 2532 h 3579"/>
                <a:gd name="T36" fmla="*/ 821 w 2102"/>
                <a:gd name="T37" fmla="*/ 2558 h 3579"/>
                <a:gd name="T38" fmla="*/ 717 w 2102"/>
                <a:gd name="T39" fmla="*/ 2678 h 3579"/>
                <a:gd name="T40" fmla="*/ 878 w 2102"/>
                <a:gd name="T41" fmla="*/ 2449 h 3579"/>
                <a:gd name="T42" fmla="*/ 961 w 2102"/>
                <a:gd name="T43" fmla="*/ 2307 h 3579"/>
                <a:gd name="T44" fmla="*/ 994 w 2102"/>
                <a:gd name="T45" fmla="*/ 2332 h 3579"/>
                <a:gd name="T46" fmla="*/ 891 w 2102"/>
                <a:gd name="T47" fmla="*/ 2453 h 3579"/>
                <a:gd name="T48" fmla="*/ 1052 w 2102"/>
                <a:gd name="T49" fmla="*/ 2224 h 3579"/>
                <a:gd name="T50" fmla="*/ 1135 w 2102"/>
                <a:gd name="T51" fmla="*/ 2082 h 3579"/>
                <a:gd name="T52" fmla="*/ 1168 w 2102"/>
                <a:gd name="T53" fmla="*/ 2107 h 3579"/>
                <a:gd name="T54" fmla="*/ 1064 w 2102"/>
                <a:gd name="T55" fmla="*/ 2228 h 3579"/>
                <a:gd name="T56" fmla="*/ 1225 w 2102"/>
                <a:gd name="T57" fmla="*/ 1998 h 3579"/>
                <a:gd name="T58" fmla="*/ 1246 w 2102"/>
                <a:gd name="T59" fmla="*/ 1936 h 3579"/>
                <a:gd name="T60" fmla="*/ 1311 w 2102"/>
                <a:gd name="T61" fmla="*/ 1837 h 3579"/>
                <a:gd name="T62" fmla="*/ 1284 w 2102"/>
                <a:gd name="T63" fmla="*/ 1955 h 3579"/>
                <a:gd name="T64" fmla="*/ 1254 w 2102"/>
                <a:gd name="T65" fmla="*/ 1995 h 3579"/>
                <a:gd name="T66" fmla="*/ 1358 w 2102"/>
                <a:gd name="T67" fmla="*/ 1747 h 3579"/>
                <a:gd name="T68" fmla="*/ 1339 w 2102"/>
                <a:gd name="T69" fmla="*/ 1717 h 3579"/>
                <a:gd name="T70" fmla="*/ 1422 w 2102"/>
                <a:gd name="T71" fmla="*/ 1575 h 3579"/>
                <a:gd name="T72" fmla="*/ 1378 w 2102"/>
                <a:gd name="T73" fmla="*/ 1734 h 3579"/>
                <a:gd name="T74" fmla="*/ 1469 w 2102"/>
                <a:gd name="T75" fmla="*/ 1485 h 3579"/>
                <a:gd name="T76" fmla="*/ 1450 w 2102"/>
                <a:gd name="T77" fmla="*/ 1456 h 3579"/>
                <a:gd name="T78" fmla="*/ 1533 w 2102"/>
                <a:gd name="T79" fmla="*/ 1314 h 3579"/>
                <a:gd name="T80" fmla="*/ 1488 w 2102"/>
                <a:gd name="T81" fmla="*/ 1472 h 3579"/>
                <a:gd name="T82" fmla="*/ 1580 w 2102"/>
                <a:gd name="T83" fmla="*/ 1223 h 3579"/>
                <a:gd name="T84" fmla="*/ 1561 w 2102"/>
                <a:gd name="T85" fmla="*/ 1194 h 3579"/>
                <a:gd name="T86" fmla="*/ 1644 w 2102"/>
                <a:gd name="T87" fmla="*/ 1052 h 3579"/>
                <a:gd name="T88" fmla="*/ 1599 w 2102"/>
                <a:gd name="T89" fmla="*/ 1210 h 3579"/>
                <a:gd name="T90" fmla="*/ 1691 w 2102"/>
                <a:gd name="T91" fmla="*/ 961 h 3579"/>
                <a:gd name="T92" fmla="*/ 1672 w 2102"/>
                <a:gd name="T93" fmla="*/ 932 h 3579"/>
                <a:gd name="T94" fmla="*/ 1754 w 2102"/>
                <a:gd name="T95" fmla="*/ 790 h 3579"/>
                <a:gd name="T96" fmla="*/ 1710 w 2102"/>
                <a:gd name="T97" fmla="*/ 948 h 3579"/>
                <a:gd name="T98" fmla="*/ 1802 w 2102"/>
                <a:gd name="T99" fmla="*/ 699 h 3579"/>
                <a:gd name="T100" fmla="*/ 1782 w 2102"/>
                <a:gd name="T101" fmla="*/ 670 h 3579"/>
                <a:gd name="T102" fmla="*/ 1865 w 2102"/>
                <a:gd name="T103" fmla="*/ 528 h 3579"/>
                <a:gd name="T104" fmla="*/ 1821 w 2102"/>
                <a:gd name="T105" fmla="*/ 686 h 3579"/>
                <a:gd name="T106" fmla="*/ 1912 w 2102"/>
                <a:gd name="T107" fmla="*/ 437 h 3579"/>
                <a:gd name="T108" fmla="*/ 1893 w 2102"/>
                <a:gd name="T109" fmla="*/ 408 h 3579"/>
                <a:gd name="T110" fmla="*/ 1976 w 2102"/>
                <a:gd name="T111" fmla="*/ 266 h 3579"/>
                <a:gd name="T112" fmla="*/ 1932 w 2102"/>
                <a:gd name="T113" fmla="*/ 425 h 3579"/>
                <a:gd name="T114" fmla="*/ 2023 w 2102"/>
                <a:gd name="T115" fmla="*/ 175 h 3579"/>
                <a:gd name="T116" fmla="*/ 2004 w 2102"/>
                <a:gd name="T117" fmla="*/ 146 h 3579"/>
                <a:gd name="T118" fmla="*/ 2087 w 2102"/>
                <a:gd name="T119" fmla="*/ 4 h 3579"/>
                <a:gd name="T120" fmla="*/ 2043 w 2102"/>
                <a:gd name="T121" fmla="*/ 16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2" h="3579">
                  <a:moveTo>
                    <a:pt x="23" y="3579"/>
                  </a:moveTo>
                  <a:cubicBezTo>
                    <a:pt x="19" y="3579"/>
                    <a:pt x="14" y="3578"/>
                    <a:pt x="10" y="3575"/>
                  </a:cubicBezTo>
                  <a:cubicBezTo>
                    <a:pt x="1" y="3568"/>
                    <a:pt x="0" y="3555"/>
                    <a:pt x="7" y="3546"/>
                  </a:cubicBezTo>
                  <a:cubicBezTo>
                    <a:pt x="93" y="3433"/>
                    <a:pt x="93" y="3433"/>
                    <a:pt x="93" y="3433"/>
                  </a:cubicBezTo>
                  <a:cubicBezTo>
                    <a:pt x="100" y="3424"/>
                    <a:pt x="114" y="3422"/>
                    <a:pt x="123" y="3429"/>
                  </a:cubicBezTo>
                  <a:cubicBezTo>
                    <a:pt x="132" y="3436"/>
                    <a:pt x="134" y="3449"/>
                    <a:pt x="127" y="3459"/>
                  </a:cubicBezTo>
                  <a:cubicBezTo>
                    <a:pt x="40" y="3571"/>
                    <a:pt x="40" y="3571"/>
                    <a:pt x="40" y="3571"/>
                  </a:cubicBezTo>
                  <a:cubicBezTo>
                    <a:pt x="36" y="3577"/>
                    <a:pt x="29" y="3579"/>
                    <a:pt x="23" y="3579"/>
                  </a:cubicBezTo>
                  <a:close/>
                  <a:moveTo>
                    <a:pt x="197" y="3354"/>
                  </a:moveTo>
                  <a:cubicBezTo>
                    <a:pt x="192" y="3354"/>
                    <a:pt x="188" y="3353"/>
                    <a:pt x="184" y="3350"/>
                  </a:cubicBezTo>
                  <a:cubicBezTo>
                    <a:pt x="175" y="3343"/>
                    <a:pt x="173" y="3330"/>
                    <a:pt x="180" y="3320"/>
                  </a:cubicBezTo>
                  <a:cubicBezTo>
                    <a:pt x="267" y="3208"/>
                    <a:pt x="267" y="3208"/>
                    <a:pt x="267" y="3208"/>
                  </a:cubicBezTo>
                  <a:cubicBezTo>
                    <a:pt x="274" y="3199"/>
                    <a:pt x="287" y="3197"/>
                    <a:pt x="296" y="3204"/>
                  </a:cubicBezTo>
                  <a:cubicBezTo>
                    <a:pt x="305" y="3211"/>
                    <a:pt x="307" y="3224"/>
                    <a:pt x="300" y="3233"/>
                  </a:cubicBezTo>
                  <a:cubicBezTo>
                    <a:pt x="213" y="3346"/>
                    <a:pt x="213" y="3346"/>
                    <a:pt x="213" y="3346"/>
                  </a:cubicBezTo>
                  <a:cubicBezTo>
                    <a:pt x="209" y="3351"/>
                    <a:pt x="203" y="3354"/>
                    <a:pt x="197" y="3354"/>
                  </a:cubicBezTo>
                  <a:close/>
                  <a:moveTo>
                    <a:pt x="370" y="3129"/>
                  </a:moveTo>
                  <a:cubicBezTo>
                    <a:pt x="366" y="3129"/>
                    <a:pt x="361" y="3127"/>
                    <a:pt x="357" y="3125"/>
                  </a:cubicBezTo>
                  <a:cubicBezTo>
                    <a:pt x="348" y="3117"/>
                    <a:pt x="347" y="3104"/>
                    <a:pt x="354" y="3095"/>
                  </a:cubicBezTo>
                  <a:cubicBezTo>
                    <a:pt x="440" y="2983"/>
                    <a:pt x="440" y="2983"/>
                    <a:pt x="440" y="2983"/>
                  </a:cubicBezTo>
                  <a:cubicBezTo>
                    <a:pt x="447" y="2973"/>
                    <a:pt x="461" y="2972"/>
                    <a:pt x="470" y="2979"/>
                  </a:cubicBezTo>
                  <a:cubicBezTo>
                    <a:pt x="479" y="2986"/>
                    <a:pt x="481" y="2999"/>
                    <a:pt x="474" y="3008"/>
                  </a:cubicBezTo>
                  <a:cubicBezTo>
                    <a:pt x="387" y="3121"/>
                    <a:pt x="387" y="3121"/>
                    <a:pt x="387" y="3121"/>
                  </a:cubicBezTo>
                  <a:cubicBezTo>
                    <a:pt x="383" y="3126"/>
                    <a:pt x="376" y="3129"/>
                    <a:pt x="370" y="3129"/>
                  </a:cubicBezTo>
                  <a:close/>
                  <a:moveTo>
                    <a:pt x="544" y="2904"/>
                  </a:moveTo>
                  <a:cubicBezTo>
                    <a:pt x="539" y="2904"/>
                    <a:pt x="535" y="2902"/>
                    <a:pt x="531" y="2899"/>
                  </a:cubicBezTo>
                  <a:cubicBezTo>
                    <a:pt x="522" y="2892"/>
                    <a:pt x="520" y="2879"/>
                    <a:pt x="527" y="2870"/>
                  </a:cubicBezTo>
                  <a:cubicBezTo>
                    <a:pt x="614" y="2757"/>
                    <a:pt x="614" y="2757"/>
                    <a:pt x="614" y="2757"/>
                  </a:cubicBezTo>
                  <a:cubicBezTo>
                    <a:pt x="621" y="2748"/>
                    <a:pt x="634" y="2746"/>
                    <a:pt x="643" y="2754"/>
                  </a:cubicBezTo>
                  <a:cubicBezTo>
                    <a:pt x="652" y="2761"/>
                    <a:pt x="654" y="2774"/>
                    <a:pt x="647" y="2783"/>
                  </a:cubicBezTo>
                  <a:cubicBezTo>
                    <a:pt x="560" y="2896"/>
                    <a:pt x="560" y="2896"/>
                    <a:pt x="560" y="2896"/>
                  </a:cubicBezTo>
                  <a:cubicBezTo>
                    <a:pt x="556" y="2901"/>
                    <a:pt x="550" y="2904"/>
                    <a:pt x="544" y="2904"/>
                  </a:cubicBezTo>
                  <a:close/>
                  <a:moveTo>
                    <a:pt x="717" y="2678"/>
                  </a:moveTo>
                  <a:cubicBezTo>
                    <a:pt x="713" y="2678"/>
                    <a:pt x="708" y="2677"/>
                    <a:pt x="705" y="2674"/>
                  </a:cubicBezTo>
                  <a:cubicBezTo>
                    <a:pt x="695" y="2667"/>
                    <a:pt x="694" y="2654"/>
                    <a:pt x="701" y="2645"/>
                  </a:cubicBezTo>
                  <a:cubicBezTo>
                    <a:pt x="787" y="2532"/>
                    <a:pt x="787" y="2532"/>
                    <a:pt x="787" y="2532"/>
                  </a:cubicBezTo>
                  <a:cubicBezTo>
                    <a:pt x="795" y="2523"/>
                    <a:pt x="808" y="2521"/>
                    <a:pt x="817" y="2528"/>
                  </a:cubicBezTo>
                  <a:cubicBezTo>
                    <a:pt x="826" y="2535"/>
                    <a:pt x="828" y="2548"/>
                    <a:pt x="821" y="2558"/>
                  </a:cubicBezTo>
                  <a:cubicBezTo>
                    <a:pt x="734" y="2670"/>
                    <a:pt x="734" y="2670"/>
                    <a:pt x="734" y="2670"/>
                  </a:cubicBezTo>
                  <a:cubicBezTo>
                    <a:pt x="730" y="2676"/>
                    <a:pt x="724" y="2678"/>
                    <a:pt x="717" y="2678"/>
                  </a:cubicBezTo>
                  <a:close/>
                  <a:moveTo>
                    <a:pt x="891" y="2453"/>
                  </a:moveTo>
                  <a:cubicBezTo>
                    <a:pt x="886" y="2453"/>
                    <a:pt x="882" y="2452"/>
                    <a:pt x="878" y="2449"/>
                  </a:cubicBezTo>
                  <a:cubicBezTo>
                    <a:pt x="869" y="2442"/>
                    <a:pt x="867" y="2429"/>
                    <a:pt x="874" y="2419"/>
                  </a:cubicBezTo>
                  <a:cubicBezTo>
                    <a:pt x="961" y="2307"/>
                    <a:pt x="961" y="2307"/>
                    <a:pt x="961" y="2307"/>
                  </a:cubicBezTo>
                  <a:cubicBezTo>
                    <a:pt x="968" y="2298"/>
                    <a:pt x="981" y="2296"/>
                    <a:pt x="990" y="2303"/>
                  </a:cubicBezTo>
                  <a:cubicBezTo>
                    <a:pt x="1000" y="2310"/>
                    <a:pt x="1001" y="2323"/>
                    <a:pt x="994" y="2332"/>
                  </a:cubicBezTo>
                  <a:cubicBezTo>
                    <a:pt x="907" y="2445"/>
                    <a:pt x="907" y="2445"/>
                    <a:pt x="907" y="2445"/>
                  </a:cubicBezTo>
                  <a:cubicBezTo>
                    <a:pt x="903" y="2450"/>
                    <a:pt x="897" y="2453"/>
                    <a:pt x="891" y="2453"/>
                  </a:cubicBezTo>
                  <a:close/>
                  <a:moveTo>
                    <a:pt x="1064" y="2228"/>
                  </a:moveTo>
                  <a:cubicBezTo>
                    <a:pt x="1060" y="2228"/>
                    <a:pt x="1055" y="2227"/>
                    <a:pt x="1052" y="2224"/>
                  </a:cubicBezTo>
                  <a:cubicBezTo>
                    <a:pt x="1042" y="2217"/>
                    <a:pt x="1041" y="2203"/>
                    <a:pt x="1048" y="2194"/>
                  </a:cubicBezTo>
                  <a:cubicBezTo>
                    <a:pt x="1135" y="2082"/>
                    <a:pt x="1135" y="2082"/>
                    <a:pt x="1135" y="2082"/>
                  </a:cubicBezTo>
                  <a:cubicBezTo>
                    <a:pt x="1142" y="2072"/>
                    <a:pt x="1155" y="2071"/>
                    <a:pt x="1164" y="2078"/>
                  </a:cubicBezTo>
                  <a:cubicBezTo>
                    <a:pt x="1173" y="2085"/>
                    <a:pt x="1175" y="2098"/>
                    <a:pt x="1168" y="2107"/>
                  </a:cubicBezTo>
                  <a:cubicBezTo>
                    <a:pt x="1081" y="2220"/>
                    <a:pt x="1081" y="2220"/>
                    <a:pt x="1081" y="2220"/>
                  </a:cubicBezTo>
                  <a:cubicBezTo>
                    <a:pt x="1077" y="2225"/>
                    <a:pt x="1071" y="2228"/>
                    <a:pt x="1064" y="2228"/>
                  </a:cubicBezTo>
                  <a:close/>
                  <a:moveTo>
                    <a:pt x="1238" y="2003"/>
                  </a:moveTo>
                  <a:cubicBezTo>
                    <a:pt x="1233" y="2003"/>
                    <a:pt x="1229" y="2001"/>
                    <a:pt x="1225" y="1998"/>
                  </a:cubicBezTo>
                  <a:cubicBezTo>
                    <a:pt x="1216" y="1991"/>
                    <a:pt x="1214" y="1978"/>
                    <a:pt x="1221" y="1969"/>
                  </a:cubicBezTo>
                  <a:cubicBezTo>
                    <a:pt x="1246" y="1936"/>
                    <a:pt x="1246" y="1936"/>
                    <a:pt x="1246" y="1936"/>
                  </a:cubicBezTo>
                  <a:cubicBezTo>
                    <a:pt x="1284" y="1848"/>
                    <a:pt x="1284" y="1848"/>
                    <a:pt x="1284" y="1848"/>
                  </a:cubicBezTo>
                  <a:cubicBezTo>
                    <a:pt x="1288" y="1838"/>
                    <a:pt x="1301" y="1833"/>
                    <a:pt x="1311" y="1837"/>
                  </a:cubicBezTo>
                  <a:cubicBezTo>
                    <a:pt x="1322" y="1842"/>
                    <a:pt x="1327" y="1854"/>
                    <a:pt x="1322" y="1865"/>
                  </a:cubicBezTo>
                  <a:cubicBezTo>
                    <a:pt x="1284" y="1955"/>
                    <a:pt x="1284" y="1955"/>
                    <a:pt x="1284" y="1955"/>
                  </a:cubicBezTo>
                  <a:cubicBezTo>
                    <a:pt x="1283" y="1957"/>
                    <a:pt x="1282" y="1958"/>
                    <a:pt x="1281" y="1960"/>
                  </a:cubicBezTo>
                  <a:cubicBezTo>
                    <a:pt x="1254" y="1995"/>
                    <a:pt x="1254" y="1995"/>
                    <a:pt x="1254" y="1995"/>
                  </a:cubicBezTo>
                  <a:cubicBezTo>
                    <a:pt x="1250" y="2000"/>
                    <a:pt x="1244" y="2003"/>
                    <a:pt x="1238" y="2003"/>
                  </a:cubicBezTo>
                  <a:close/>
                  <a:moveTo>
                    <a:pt x="1358" y="1747"/>
                  </a:moveTo>
                  <a:cubicBezTo>
                    <a:pt x="1356" y="1747"/>
                    <a:pt x="1353" y="1746"/>
                    <a:pt x="1350" y="1745"/>
                  </a:cubicBezTo>
                  <a:cubicBezTo>
                    <a:pt x="1340" y="1740"/>
                    <a:pt x="1335" y="1728"/>
                    <a:pt x="1339" y="1717"/>
                  </a:cubicBezTo>
                  <a:cubicBezTo>
                    <a:pt x="1395" y="1587"/>
                    <a:pt x="1395" y="1587"/>
                    <a:pt x="1395" y="1587"/>
                  </a:cubicBezTo>
                  <a:cubicBezTo>
                    <a:pt x="1399" y="1576"/>
                    <a:pt x="1411" y="1571"/>
                    <a:pt x="1422" y="1575"/>
                  </a:cubicBezTo>
                  <a:cubicBezTo>
                    <a:pt x="1433" y="1580"/>
                    <a:pt x="1438" y="1592"/>
                    <a:pt x="1433" y="1603"/>
                  </a:cubicBezTo>
                  <a:cubicBezTo>
                    <a:pt x="1378" y="1734"/>
                    <a:pt x="1378" y="1734"/>
                    <a:pt x="1378" y="1734"/>
                  </a:cubicBezTo>
                  <a:cubicBezTo>
                    <a:pt x="1374" y="1742"/>
                    <a:pt x="1367" y="1747"/>
                    <a:pt x="1358" y="1747"/>
                  </a:cubicBezTo>
                  <a:close/>
                  <a:moveTo>
                    <a:pt x="1469" y="1485"/>
                  </a:moveTo>
                  <a:cubicBezTo>
                    <a:pt x="1466" y="1485"/>
                    <a:pt x="1464" y="1484"/>
                    <a:pt x="1461" y="1483"/>
                  </a:cubicBezTo>
                  <a:cubicBezTo>
                    <a:pt x="1450" y="1479"/>
                    <a:pt x="1445" y="1466"/>
                    <a:pt x="1450" y="1456"/>
                  </a:cubicBezTo>
                  <a:cubicBezTo>
                    <a:pt x="1505" y="1325"/>
                    <a:pt x="1505" y="1325"/>
                    <a:pt x="1505" y="1325"/>
                  </a:cubicBezTo>
                  <a:cubicBezTo>
                    <a:pt x="1510" y="1314"/>
                    <a:pt x="1522" y="1309"/>
                    <a:pt x="1533" y="1314"/>
                  </a:cubicBezTo>
                  <a:cubicBezTo>
                    <a:pt x="1543" y="1318"/>
                    <a:pt x="1548" y="1330"/>
                    <a:pt x="1544" y="1341"/>
                  </a:cubicBezTo>
                  <a:cubicBezTo>
                    <a:pt x="1488" y="1472"/>
                    <a:pt x="1488" y="1472"/>
                    <a:pt x="1488" y="1472"/>
                  </a:cubicBezTo>
                  <a:cubicBezTo>
                    <a:pt x="1485" y="1480"/>
                    <a:pt x="1477" y="1485"/>
                    <a:pt x="1469" y="1485"/>
                  </a:cubicBezTo>
                  <a:close/>
                  <a:moveTo>
                    <a:pt x="1580" y="1223"/>
                  </a:moveTo>
                  <a:cubicBezTo>
                    <a:pt x="1577" y="1223"/>
                    <a:pt x="1575" y="1222"/>
                    <a:pt x="1572" y="1221"/>
                  </a:cubicBezTo>
                  <a:cubicBezTo>
                    <a:pt x="1561" y="1217"/>
                    <a:pt x="1556" y="1204"/>
                    <a:pt x="1561" y="1194"/>
                  </a:cubicBezTo>
                  <a:cubicBezTo>
                    <a:pt x="1616" y="1063"/>
                    <a:pt x="1616" y="1063"/>
                    <a:pt x="1616" y="1063"/>
                  </a:cubicBezTo>
                  <a:cubicBezTo>
                    <a:pt x="1621" y="1052"/>
                    <a:pt x="1633" y="1047"/>
                    <a:pt x="1644" y="1052"/>
                  </a:cubicBezTo>
                  <a:cubicBezTo>
                    <a:pt x="1654" y="1056"/>
                    <a:pt x="1659" y="1068"/>
                    <a:pt x="1655" y="1079"/>
                  </a:cubicBezTo>
                  <a:cubicBezTo>
                    <a:pt x="1599" y="1210"/>
                    <a:pt x="1599" y="1210"/>
                    <a:pt x="1599" y="1210"/>
                  </a:cubicBezTo>
                  <a:cubicBezTo>
                    <a:pt x="1596" y="1218"/>
                    <a:pt x="1588" y="1223"/>
                    <a:pt x="1580" y="1223"/>
                  </a:cubicBezTo>
                  <a:close/>
                  <a:moveTo>
                    <a:pt x="1691" y="961"/>
                  </a:moveTo>
                  <a:cubicBezTo>
                    <a:pt x="1688" y="961"/>
                    <a:pt x="1685" y="960"/>
                    <a:pt x="1683" y="959"/>
                  </a:cubicBezTo>
                  <a:cubicBezTo>
                    <a:pt x="1672" y="955"/>
                    <a:pt x="1667" y="943"/>
                    <a:pt x="1672" y="932"/>
                  </a:cubicBezTo>
                  <a:cubicBezTo>
                    <a:pt x="1727" y="801"/>
                    <a:pt x="1727" y="801"/>
                    <a:pt x="1727" y="801"/>
                  </a:cubicBezTo>
                  <a:cubicBezTo>
                    <a:pt x="1731" y="790"/>
                    <a:pt x="1744" y="785"/>
                    <a:pt x="1754" y="790"/>
                  </a:cubicBezTo>
                  <a:cubicBezTo>
                    <a:pt x="1765" y="794"/>
                    <a:pt x="1770" y="807"/>
                    <a:pt x="1766" y="817"/>
                  </a:cubicBezTo>
                  <a:cubicBezTo>
                    <a:pt x="1710" y="948"/>
                    <a:pt x="1710" y="948"/>
                    <a:pt x="1710" y="948"/>
                  </a:cubicBezTo>
                  <a:cubicBezTo>
                    <a:pt x="1707" y="956"/>
                    <a:pt x="1699" y="961"/>
                    <a:pt x="1691" y="961"/>
                  </a:cubicBezTo>
                  <a:close/>
                  <a:moveTo>
                    <a:pt x="1802" y="699"/>
                  </a:moveTo>
                  <a:cubicBezTo>
                    <a:pt x="1799" y="699"/>
                    <a:pt x="1796" y="699"/>
                    <a:pt x="1793" y="697"/>
                  </a:cubicBezTo>
                  <a:cubicBezTo>
                    <a:pt x="1783" y="693"/>
                    <a:pt x="1778" y="681"/>
                    <a:pt x="1782" y="670"/>
                  </a:cubicBezTo>
                  <a:cubicBezTo>
                    <a:pt x="1838" y="539"/>
                    <a:pt x="1838" y="539"/>
                    <a:pt x="1838" y="539"/>
                  </a:cubicBezTo>
                  <a:cubicBezTo>
                    <a:pt x="1842" y="528"/>
                    <a:pt x="1855" y="524"/>
                    <a:pt x="1865" y="528"/>
                  </a:cubicBezTo>
                  <a:cubicBezTo>
                    <a:pt x="1876" y="533"/>
                    <a:pt x="1881" y="545"/>
                    <a:pt x="1876" y="555"/>
                  </a:cubicBezTo>
                  <a:cubicBezTo>
                    <a:pt x="1821" y="686"/>
                    <a:pt x="1821" y="686"/>
                    <a:pt x="1821" y="686"/>
                  </a:cubicBezTo>
                  <a:cubicBezTo>
                    <a:pt x="1818" y="694"/>
                    <a:pt x="1810" y="699"/>
                    <a:pt x="1802" y="699"/>
                  </a:cubicBezTo>
                  <a:close/>
                  <a:moveTo>
                    <a:pt x="1912" y="437"/>
                  </a:moveTo>
                  <a:cubicBezTo>
                    <a:pt x="1910" y="437"/>
                    <a:pt x="1907" y="437"/>
                    <a:pt x="1904" y="436"/>
                  </a:cubicBezTo>
                  <a:cubicBezTo>
                    <a:pt x="1894" y="431"/>
                    <a:pt x="1889" y="419"/>
                    <a:pt x="1893" y="408"/>
                  </a:cubicBezTo>
                  <a:cubicBezTo>
                    <a:pt x="1949" y="277"/>
                    <a:pt x="1949" y="277"/>
                    <a:pt x="1949" y="277"/>
                  </a:cubicBezTo>
                  <a:cubicBezTo>
                    <a:pt x="1953" y="267"/>
                    <a:pt x="1965" y="262"/>
                    <a:pt x="1976" y="266"/>
                  </a:cubicBezTo>
                  <a:cubicBezTo>
                    <a:pt x="1987" y="271"/>
                    <a:pt x="1992" y="283"/>
                    <a:pt x="1987" y="294"/>
                  </a:cubicBezTo>
                  <a:cubicBezTo>
                    <a:pt x="1932" y="425"/>
                    <a:pt x="1932" y="425"/>
                    <a:pt x="1932" y="425"/>
                  </a:cubicBezTo>
                  <a:cubicBezTo>
                    <a:pt x="1928" y="432"/>
                    <a:pt x="1921" y="437"/>
                    <a:pt x="1912" y="437"/>
                  </a:cubicBezTo>
                  <a:close/>
                  <a:moveTo>
                    <a:pt x="2023" y="175"/>
                  </a:moveTo>
                  <a:cubicBezTo>
                    <a:pt x="2021" y="175"/>
                    <a:pt x="2018" y="175"/>
                    <a:pt x="2015" y="174"/>
                  </a:cubicBezTo>
                  <a:cubicBezTo>
                    <a:pt x="2004" y="169"/>
                    <a:pt x="1999" y="157"/>
                    <a:pt x="2004" y="146"/>
                  </a:cubicBezTo>
                  <a:cubicBezTo>
                    <a:pt x="2059" y="15"/>
                    <a:pt x="2059" y="15"/>
                    <a:pt x="2059" y="15"/>
                  </a:cubicBezTo>
                  <a:cubicBezTo>
                    <a:pt x="2064" y="5"/>
                    <a:pt x="2076" y="0"/>
                    <a:pt x="2087" y="4"/>
                  </a:cubicBezTo>
                  <a:cubicBezTo>
                    <a:pt x="2097" y="9"/>
                    <a:pt x="2102" y="21"/>
                    <a:pt x="2098" y="32"/>
                  </a:cubicBezTo>
                  <a:cubicBezTo>
                    <a:pt x="2043" y="163"/>
                    <a:pt x="2043" y="163"/>
                    <a:pt x="2043" y="163"/>
                  </a:cubicBezTo>
                  <a:cubicBezTo>
                    <a:pt x="2039" y="171"/>
                    <a:pt x="2031" y="175"/>
                    <a:pt x="2023" y="17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8" name="Freeform 58"/>
            <p:cNvSpPr/>
            <p:nvPr/>
          </p:nvSpPr>
          <p:spPr bwMode="auto">
            <a:xfrm>
              <a:off x="3900488" y="4252912"/>
              <a:ext cx="88900" cy="71438"/>
            </a:xfrm>
            <a:custGeom>
              <a:avLst/>
              <a:gdLst>
                <a:gd name="T0" fmla="*/ 24 w 107"/>
                <a:gd name="T1" fmla="*/ 85 h 85"/>
                <a:gd name="T2" fmla="*/ 7 w 107"/>
                <a:gd name="T3" fmla="*/ 76 h 85"/>
                <a:gd name="T4" fmla="*/ 11 w 107"/>
                <a:gd name="T5" fmla="*/ 47 h 85"/>
                <a:gd name="T6" fmla="*/ 71 w 107"/>
                <a:gd name="T7" fmla="*/ 6 h 85"/>
                <a:gd name="T8" fmla="*/ 100 w 107"/>
                <a:gd name="T9" fmla="*/ 13 h 85"/>
                <a:gd name="T10" fmla="*/ 94 w 107"/>
                <a:gd name="T11" fmla="*/ 42 h 85"/>
                <a:gd name="T12" fmla="*/ 37 w 107"/>
                <a:gd name="T13" fmla="*/ 80 h 85"/>
                <a:gd name="T14" fmla="*/ 24 w 10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5">
                  <a:moveTo>
                    <a:pt x="24" y="85"/>
                  </a:moveTo>
                  <a:cubicBezTo>
                    <a:pt x="18" y="85"/>
                    <a:pt x="11" y="82"/>
                    <a:pt x="7" y="76"/>
                  </a:cubicBezTo>
                  <a:cubicBezTo>
                    <a:pt x="0" y="67"/>
                    <a:pt x="2" y="54"/>
                    <a:pt x="11" y="47"/>
                  </a:cubicBezTo>
                  <a:cubicBezTo>
                    <a:pt x="23" y="38"/>
                    <a:pt x="43" y="25"/>
                    <a:pt x="71" y="6"/>
                  </a:cubicBezTo>
                  <a:cubicBezTo>
                    <a:pt x="81" y="0"/>
                    <a:pt x="94" y="3"/>
                    <a:pt x="100" y="13"/>
                  </a:cubicBezTo>
                  <a:cubicBezTo>
                    <a:pt x="107" y="23"/>
                    <a:pt x="104" y="36"/>
                    <a:pt x="94" y="42"/>
                  </a:cubicBezTo>
                  <a:cubicBezTo>
                    <a:pt x="67" y="59"/>
                    <a:pt x="47" y="72"/>
                    <a:pt x="37" y="80"/>
                  </a:cubicBezTo>
                  <a:cubicBezTo>
                    <a:pt x="33" y="83"/>
                    <a:pt x="28" y="85"/>
                    <a:pt x="24" y="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9" name="Freeform 59"/>
            <p:cNvSpPr>
              <a:spLocks noEditPoints="1"/>
            </p:cNvSpPr>
            <p:nvPr/>
          </p:nvSpPr>
          <p:spPr bwMode="auto">
            <a:xfrm>
              <a:off x="3900488" y="1236662"/>
              <a:ext cx="1924050" cy="3087688"/>
            </a:xfrm>
            <a:custGeom>
              <a:avLst/>
              <a:gdLst>
                <a:gd name="T0" fmla="*/ 16 w 2291"/>
                <a:gd name="T1" fmla="*/ 3633 h 3674"/>
                <a:gd name="T2" fmla="*/ 165 w 2291"/>
                <a:gd name="T3" fmla="*/ 3620 h 3674"/>
                <a:gd name="T4" fmla="*/ 290 w 2291"/>
                <a:gd name="T5" fmla="*/ 3569 h 3674"/>
                <a:gd name="T6" fmla="*/ 416 w 2291"/>
                <a:gd name="T7" fmla="*/ 3477 h 3674"/>
                <a:gd name="T8" fmla="*/ 298 w 2291"/>
                <a:gd name="T9" fmla="*/ 3568 h 3674"/>
                <a:gd name="T10" fmla="*/ 537 w 2291"/>
                <a:gd name="T11" fmla="*/ 3451 h 3674"/>
                <a:gd name="T12" fmla="*/ 709 w 2291"/>
                <a:gd name="T13" fmla="*/ 3384 h 3674"/>
                <a:gd name="T14" fmla="*/ 556 w 2291"/>
                <a:gd name="T15" fmla="*/ 3465 h 3674"/>
                <a:gd name="T16" fmla="*/ 815 w 2291"/>
                <a:gd name="T17" fmla="*/ 3320 h 3674"/>
                <a:gd name="T18" fmla="*/ 964 w 2291"/>
                <a:gd name="T19" fmla="*/ 3307 h 3674"/>
                <a:gd name="T20" fmla="*/ 1089 w 2291"/>
                <a:gd name="T21" fmla="*/ 3256 h 3674"/>
                <a:gd name="T22" fmla="*/ 1215 w 2291"/>
                <a:gd name="T23" fmla="*/ 3163 h 3674"/>
                <a:gd name="T24" fmla="*/ 1097 w 2291"/>
                <a:gd name="T25" fmla="*/ 3255 h 3674"/>
                <a:gd name="T26" fmla="*/ 1313 w 2291"/>
                <a:gd name="T27" fmla="*/ 3113 h 3674"/>
                <a:gd name="T28" fmla="*/ 1395 w 2291"/>
                <a:gd name="T29" fmla="*/ 2947 h 3674"/>
                <a:gd name="T30" fmla="*/ 1322 w 2291"/>
                <a:gd name="T31" fmla="*/ 3115 h 3674"/>
                <a:gd name="T32" fmla="*/ 1431 w 2291"/>
                <a:gd name="T33" fmla="*/ 2829 h 3674"/>
                <a:gd name="T34" fmla="*/ 1532 w 2291"/>
                <a:gd name="T35" fmla="*/ 2719 h 3674"/>
                <a:gd name="T36" fmla="*/ 1577 w 2291"/>
                <a:gd name="T37" fmla="*/ 2603 h 3674"/>
                <a:gd name="T38" fmla="*/ 1622 w 2291"/>
                <a:gd name="T39" fmla="*/ 2445 h 3674"/>
                <a:gd name="T40" fmla="*/ 1596 w 2291"/>
                <a:gd name="T41" fmla="*/ 2591 h 3674"/>
                <a:gd name="T42" fmla="*/ 1695 w 2291"/>
                <a:gd name="T43" fmla="*/ 2345 h 3674"/>
                <a:gd name="T44" fmla="*/ 1778 w 2291"/>
                <a:gd name="T45" fmla="*/ 2179 h 3674"/>
                <a:gd name="T46" fmla="*/ 1704 w 2291"/>
                <a:gd name="T47" fmla="*/ 2347 h 3674"/>
                <a:gd name="T48" fmla="*/ 1813 w 2291"/>
                <a:gd name="T49" fmla="*/ 2061 h 3674"/>
                <a:gd name="T50" fmla="*/ 1915 w 2291"/>
                <a:gd name="T51" fmla="*/ 1951 h 3674"/>
                <a:gd name="T52" fmla="*/ 1960 w 2291"/>
                <a:gd name="T53" fmla="*/ 1835 h 3674"/>
                <a:gd name="T54" fmla="*/ 2005 w 2291"/>
                <a:gd name="T55" fmla="*/ 1677 h 3674"/>
                <a:gd name="T56" fmla="*/ 1978 w 2291"/>
                <a:gd name="T57" fmla="*/ 1823 h 3674"/>
                <a:gd name="T58" fmla="*/ 2078 w 2291"/>
                <a:gd name="T59" fmla="*/ 1577 h 3674"/>
                <a:gd name="T60" fmla="*/ 2160 w 2291"/>
                <a:gd name="T61" fmla="*/ 1411 h 3674"/>
                <a:gd name="T62" fmla="*/ 2087 w 2291"/>
                <a:gd name="T63" fmla="*/ 1579 h 3674"/>
                <a:gd name="T64" fmla="*/ 2196 w 2291"/>
                <a:gd name="T65" fmla="*/ 1292 h 3674"/>
                <a:gd name="T66" fmla="*/ 2244 w 2291"/>
                <a:gd name="T67" fmla="*/ 1144 h 3674"/>
                <a:gd name="T68" fmla="*/ 2233 w 2291"/>
                <a:gd name="T69" fmla="*/ 1311 h 3674"/>
                <a:gd name="T70" fmla="*/ 2246 w 2291"/>
                <a:gd name="T71" fmla="*/ 1043 h 3674"/>
                <a:gd name="T72" fmla="*/ 2251 w 2291"/>
                <a:gd name="T73" fmla="*/ 858 h 3674"/>
                <a:gd name="T74" fmla="*/ 2247 w 2291"/>
                <a:gd name="T75" fmla="*/ 1043 h 3674"/>
                <a:gd name="T76" fmla="*/ 2232 w 2291"/>
                <a:gd name="T77" fmla="*/ 736 h 3674"/>
                <a:gd name="T78" fmla="*/ 2278 w 2291"/>
                <a:gd name="T79" fmla="*/ 594 h 3674"/>
                <a:gd name="T80" fmla="*/ 2260 w 2291"/>
                <a:gd name="T81" fmla="*/ 471 h 3674"/>
                <a:gd name="T82" fmla="*/ 2242 w 2291"/>
                <a:gd name="T83" fmla="*/ 307 h 3674"/>
                <a:gd name="T84" fmla="*/ 2284 w 2291"/>
                <a:gd name="T85" fmla="*/ 308 h 3674"/>
                <a:gd name="T86" fmla="*/ 2267 w 2291"/>
                <a:gd name="T87" fmla="*/ 185 h 3674"/>
                <a:gd name="T88" fmla="*/ 2249 w 2291"/>
                <a:gd name="T89" fmla="*/ 21 h 3674"/>
                <a:gd name="T90" fmla="*/ 2288 w 2291"/>
                <a:gd name="T91" fmla="*/ 165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91" h="3674">
                  <a:moveTo>
                    <a:pt x="24" y="3674"/>
                  </a:moveTo>
                  <a:cubicBezTo>
                    <a:pt x="16" y="3674"/>
                    <a:pt x="8" y="3669"/>
                    <a:pt x="4" y="3660"/>
                  </a:cubicBezTo>
                  <a:cubicBezTo>
                    <a:pt x="0" y="3650"/>
                    <a:pt x="5" y="3637"/>
                    <a:pt x="16" y="3633"/>
                  </a:cubicBezTo>
                  <a:cubicBezTo>
                    <a:pt x="149" y="3581"/>
                    <a:pt x="149" y="3581"/>
                    <a:pt x="149" y="3581"/>
                  </a:cubicBezTo>
                  <a:cubicBezTo>
                    <a:pt x="160" y="3577"/>
                    <a:pt x="172" y="3582"/>
                    <a:pt x="177" y="3593"/>
                  </a:cubicBezTo>
                  <a:cubicBezTo>
                    <a:pt x="181" y="3604"/>
                    <a:pt x="175" y="3616"/>
                    <a:pt x="165" y="3620"/>
                  </a:cubicBezTo>
                  <a:cubicBezTo>
                    <a:pt x="32" y="3672"/>
                    <a:pt x="32" y="3672"/>
                    <a:pt x="32" y="3672"/>
                  </a:cubicBezTo>
                  <a:cubicBezTo>
                    <a:pt x="29" y="3673"/>
                    <a:pt x="26" y="3674"/>
                    <a:pt x="24" y="3674"/>
                  </a:cubicBezTo>
                  <a:close/>
                  <a:moveTo>
                    <a:pt x="290" y="3569"/>
                  </a:moveTo>
                  <a:cubicBezTo>
                    <a:pt x="282" y="3569"/>
                    <a:pt x="274" y="3564"/>
                    <a:pt x="271" y="3556"/>
                  </a:cubicBezTo>
                  <a:cubicBezTo>
                    <a:pt x="266" y="3545"/>
                    <a:pt x="272" y="3533"/>
                    <a:pt x="283" y="3529"/>
                  </a:cubicBezTo>
                  <a:cubicBezTo>
                    <a:pt x="416" y="3477"/>
                    <a:pt x="416" y="3477"/>
                    <a:pt x="416" y="3477"/>
                  </a:cubicBezTo>
                  <a:cubicBezTo>
                    <a:pt x="426" y="3472"/>
                    <a:pt x="439" y="3478"/>
                    <a:pt x="443" y="3488"/>
                  </a:cubicBezTo>
                  <a:cubicBezTo>
                    <a:pt x="447" y="3499"/>
                    <a:pt x="442" y="3511"/>
                    <a:pt x="431" y="3516"/>
                  </a:cubicBezTo>
                  <a:cubicBezTo>
                    <a:pt x="298" y="3568"/>
                    <a:pt x="298" y="3568"/>
                    <a:pt x="298" y="3568"/>
                  </a:cubicBezTo>
                  <a:cubicBezTo>
                    <a:pt x="295" y="3569"/>
                    <a:pt x="293" y="3569"/>
                    <a:pt x="290" y="3569"/>
                  </a:cubicBezTo>
                  <a:close/>
                  <a:moveTo>
                    <a:pt x="556" y="3465"/>
                  </a:moveTo>
                  <a:cubicBezTo>
                    <a:pt x="548" y="3465"/>
                    <a:pt x="540" y="3460"/>
                    <a:pt x="537" y="3451"/>
                  </a:cubicBezTo>
                  <a:cubicBezTo>
                    <a:pt x="533" y="3441"/>
                    <a:pt x="538" y="3429"/>
                    <a:pt x="549" y="3424"/>
                  </a:cubicBezTo>
                  <a:cubicBezTo>
                    <a:pt x="682" y="3372"/>
                    <a:pt x="682" y="3372"/>
                    <a:pt x="682" y="3372"/>
                  </a:cubicBezTo>
                  <a:cubicBezTo>
                    <a:pt x="693" y="3368"/>
                    <a:pt x="705" y="3373"/>
                    <a:pt x="709" y="3384"/>
                  </a:cubicBezTo>
                  <a:cubicBezTo>
                    <a:pt x="713" y="3395"/>
                    <a:pt x="708" y="3407"/>
                    <a:pt x="697" y="3411"/>
                  </a:cubicBezTo>
                  <a:cubicBezTo>
                    <a:pt x="564" y="3463"/>
                    <a:pt x="564" y="3463"/>
                    <a:pt x="564" y="3463"/>
                  </a:cubicBezTo>
                  <a:cubicBezTo>
                    <a:pt x="562" y="3464"/>
                    <a:pt x="559" y="3465"/>
                    <a:pt x="556" y="3465"/>
                  </a:cubicBezTo>
                  <a:close/>
                  <a:moveTo>
                    <a:pt x="823" y="3360"/>
                  </a:moveTo>
                  <a:cubicBezTo>
                    <a:pt x="814" y="3360"/>
                    <a:pt x="807" y="3355"/>
                    <a:pt x="803" y="3347"/>
                  </a:cubicBezTo>
                  <a:cubicBezTo>
                    <a:pt x="799" y="3336"/>
                    <a:pt x="804" y="3324"/>
                    <a:pt x="815" y="3320"/>
                  </a:cubicBezTo>
                  <a:cubicBezTo>
                    <a:pt x="948" y="3268"/>
                    <a:pt x="948" y="3268"/>
                    <a:pt x="948" y="3268"/>
                  </a:cubicBezTo>
                  <a:cubicBezTo>
                    <a:pt x="959" y="3264"/>
                    <a:pt x="971" y="3269"/>
                    <a:pt x="975" y="3280"/>
                  </a:cubicBezTo>
                  <a:cubicBezTo>
                    <a:pt x="980" y="3290"/>
                    <a:pt x="974" y="3302"/>
                    <a:pt x="964" y="3307"/>
                  </a:cubicBezTo>
                  <a:cubicBezTo>
                    <a:pt x="830" y="3359"/>
                    <a:pt x="830" y="3359"/>
                    <a:pt x="830" y="3359"/>
                  </a:cubicBezTo>
                  <a:cubicBezTo>
                    <a:pt x="828" y="3360"/>
                    <a:pt x="825" y="3360"/>
                    <a:pt x="823" y="3360"/>
                  </a:cubicBezTo>
                  <a:close/>
                  <a:moveTo>
                    <a:pt x="1089" y="3256"/>
                  </a:moveTo>
                  <a:cubicBezTo>
                    <a:pt x="1081" y="3256"/>
                    <a:pt x="1073" y="3251"/>
                    <a:pt x="1070" y="3243"/>
                  </a:cubicBezTo>
                  <a:cubicBezTo>
                    <a:pt x="1065" y="3232"/>
                    <a:pt x="1071" y="3220"/>
                    <a:pt x="1081" y="3216"/>
                  </a:cubicBezTo>
                  <a:cubicBezTo>
                    <a:pt x="1215" y="3163"/>
                    <a:pt x="1215" y="3163"/>
                    <a:pt x="1215" y="3163"/>
                  </a:cubicBezTo>
                  <a:cubicBezTo>
                    <a:pt x="1225" y="3159"/>
                    <a:pt x="1238" y="3164"/>
                    <a:pt x="1242" y="3175"/>
                  </a:cubicBezTo>
                  <a:cubicBezTo>
                    <a:pt x="1246" y="3186"/>
                    <a:pt x="1241" y="3198"/>
                    <a:pt x="1230" y="3202"/>
                  </a:cubicBezTo>
                  <a:cubicBezTo>
                    <a:pt x="1097" y="3255"/>
                    <a:pt x="1097" y="3255"/>
                    <a:pt x="1097" y="3255"/>
                  </a:cubicBezTo>
                  <a:cubicBezTo>
                    <a:pt x="1094" y="3255"/>
                    <a:pt x="1092" y="3256"/>
                    <a:pt x="1089" y="3256"/>
                  </a:cubicBezTo>
                  <a:close/>
                  <a:moveTo>
                    <a:pt x="1322" y="3115"/>
                  </a:moveTo>
                  <a:cubicBezTo>
                    <a:pt x="1319" y="3115"/>
                    <a:pt x="1316" y="3114"/>
                    <a:pt x="1313" y="3113"/>
                  </a:cubicBezTo>
                  <a:cubicBezTo>
                    <a:pt x="1302" y="3108"/>
                    <a:pt x="1298" y="3095"/>
                    <a:pt x="1303" y="3085"/>
                  </a:cubicBezTo>
                  <a:cubicBezTo>
                    <a:pt x="1367" y="2957"/>
                    <a:pt x="1367" y="2957"/>
                    <a:pt x="1367" y="2957"/>
                  </a:cubicBezTo>
                  <a:cubicBezTo>
                    <a:pt x="1372" y="2946"/>
                    <a:pt x="1385" y="2942"/>
                    <a:pt x="1395" y="2947"/>
                  </a:cubicBezTo>
                  <a:cubicBezTo>
                    <a:pt x="1405" y="2952"/>
                    <a:pt x="1410" y="2965"/>
                    <a:pt x="1404" y="2975"/>
                  </a:cubicBezTo>
                  <a:cubicBezTo>
                    <a:pt x="1341" y="3103"/>
                    <a:pt x="1341" y="3103"/>
                    <a:pt x="1341" y="3103"/>
                  </a:cubicBezTo>
                  <a:cubicBezTo>
                    <a:pt x="1337" y="3111"/>
                    <a:pt x="1330" y="3115"/>
                    <a:pt x="1322" y="3115"/>
                  </a:cubicBezTo>
                  <a:close/>
                  <a:moveTo>
                    <a:pt x="1449" y="2859"/>
                  </a:moveTo>
                  <a:cubicBezTo>
                    <a:pt x="1446" y="2859"/>
                    <a:pt x="1443" y="2858"/>
                    <a:pt x="1440" y="2857"/>
                  </a:cubicBezTo>
                  <a:cubicBezTo>
                    <a:pt x="1430" y="2852"/>
                    <a:pt x="1426" y="2839"/>
                    <a:pt x="1431" y="2829"/>
                  </a:cubicBezTo>
                  <a:cubicBezTo>
                    <a:pt x="1494" y="2701"/>
                    <a:pt x="1494" y="2701"/>
                    <a:pt x="1494" y="2701"/>
                  </a:cubicBezTo>
                  <a:cubicBezTo>
                    <a:pt x="1500" y="2690"/>
                    <a:pt x="1512" y="2686"/>
                    <a:pt x="1523" y="2691"/>
                  </a:cubicBezTo>
                  <a:cubicBezTo>
                    <a:pt x="1533" y="2696"/>
                    <a:pt x="1537" y="2709"/>
                    <a:pt x="1532" y="2719"/>
                  </a:cubicBezTo>
                  <a:cubicBezTo>
                    <a:pt x="1468" y="2847"/>
                    <a:pt x="1468" y="2847"/>
                    <a:pt x="1468" y="2847"/>
                  </a:cubicBezTo>
                  <a:cubicBezTo>
                    <a:pt x="1465" y="2855"/>
                    <a:pt x="1457" y="2859"/>
                    <a:pt x="1449" y="2859"/>
                  </a:cubicBezTo>
                  <a:close/>
                  <a:moveTo>
                    <a:pt x="1577" y="2603"/>
                  </a:moveTo>
                  <a:cubicBezTo>
                    <a:pt x="1574" y="2603"/>
                    <a:pt x="1571" y="2602"/>
                    <a:pt x="1568" y="2601"/>
                  </a:cubicBezTo>
                  <a:cubicBezTo>
                    <a:pt x="1557" y="2596"/>
                    <a:pt x="1553" y="2583"/>
                    <a:pt x="1558" y="2573"/>
                  </a:cubicBezTo>
                  <a:cubicBezTo>
                    <a:pt x="1622" y="2445"/>
                    <a:pt x="1622" y="2445"/>
                    <a:pt x="1622" y="2445"/>
                  </a:cubicBezTo>
                  <a:cubicBezTo>
                    <a:pt x="1627" y="2434"/>
                    <a:pt x="1640" y="2430"/>
                    <a:pt x="1650" y="2435"/>
                  </a:cubicBezTo>
                  <a:cubicBezTo>
                    <a:pt x="1660" y="2440"/>
                    <a:pt x="1665" y="2453"/>
                    <a:pt x="1659" y="2463"/>
                  </a:cubicBezTo>
                  <a:cubicBezTo>
                    <a:pt x="1596" y="2591"/>
                    <a:pt x="1596" y="2591"/>
                    <a:pt x="1596" y="2591"/>
                  </a:cubicBezTo>
                  <a:cubicBezTo>
                    <a:pt x="1592" y="2599"/>
                    <a:pt x="1585" y="2603"/>
                    <a:pt x="1577" y="2603"/>
                  </a:cubicBezTo>
                  <a:close/>
                  <a:moveTo>
                    <a:pt x="1704" y="2347"/>
                  </a:moveTo>
                  <a:cubicBezTo>
                    <a:pt x="1701" y="2347"/>
                    <a:pt x="1698" y="2346"/>
                    <a:pt x="1695" y="2345"/>
                  </a:cubicBezTo>
                  <a:cubicBezTo>
                    <a:pt x="1685" y="2340"/>
                    <a:pt x="1681" y="2327"/>
                    <a:pt x="1686" y="2317"/>
                  </a:cubicBezTo>
                  <a:cubicBezTo>
                    <a:pt x="1750" y="2189"/>
                    <a:pt x="1750" y="2189"/>
                    <a:pt x="1750" y="2189"/>
                  </a:cubicBezTo>
                  <a:cubicBezTo>
                    <a:pt x="1755" y="2178"/>
                    <a:pt x="1767" y="2174"/>
                    <a:pt x="1778" y="2179"/>
                  </a:cubicBezTo>
                  <a:cubicBezTo>
                    <a:pt x="1788" y="2184"/>
                    <a:pt x="1792" y="2197"/>
                    <a:pt x="1787" y="2207"/>
                  </a:cubicBezTo>
                  <a:cubicBezTo>
                    <a:pt x="1723" y="2335"/>
                    <a:pt x="1723" y="2335"/>
                    <a:pt x="1723" y="2335"/>
                  </a:cubicBezTo>
                  <a:cubicBezTo>
                    <a:pt x="1720" y="2343"/>
                    <a:pt x="1712" y="2347"/>
                    <a:pt x="1704" y="2347"/>
                  </a:cubicBezTo>
                  <a:close/>
                  <a:moveTo>
                    <a:pt x="1832" y="2091"/>
                  </a:moveTo>
                  <a:cubicBezTo>
                    <a:pt x="1829" y="2091"/>
                    <a:pt x="1826" y="2090"/>
                    <a:pt x="1823" y="2089"/>
                  </a:cubicBezTo>
                  <a:cubicBezTo>
                    <a:pt x="1812" y="2083"/>
                    <a:pt x="1808" y="2071"/>
                    <a:pt x="1813" y="2061"/>
                  </a:cubicBezTo>
                  <a:cubicBezTo>
                    <a:pt x="1877" y="1933"/>
                    <a:pt x="1877" y="1933"/>
                    <a:pt x="1877" y="1933"/>
                  </a:cubicBezTo>
                  <a:cubicBezTo>
                    <a:pt x="1882" y="1922"/>
                    <a:pt x="1895" y="1918"/>
                    <a:pt x="1905" y="1923"/>
                  </a:cubicBezTo>
                  <a:cubicBezTo>
                    <a:pt x="1915" y="1928"/>
                    <a:pt x="1920" y="1941"/>
                    <a:pt x="1915" y="1951"/>
                  </a:cubicBezTo>
                  <a:cubicBezTo>
                    <a:pt x="1851" y="2079"/>
                    <a:pt x="1851" y="2079"/>
                    <a:pt x="1851" y="2079"/>
                  </a:cubicBezTo>
                  <a:cubicBezTo>
                    <a:pt x="1847" y="2087"/>
                    <a:pt x="1840" y="2091"/>
                    <a:pt x="1832" y="2091"/>
                  </a:cubicBezTo>
                  <a:close/>
                  <a:moveTo>
                    <a:pt x="1960" y="1835"/>
                  </a:moveTo>
                  <a:cubicBezTo>
                    <a:pt x="1956" y="1835"/>
                    <a:pt x="1953" y="1834"/>
                    <a:pt x="1950" y="1833"/>
                  </a:cubicBezTo>
                  <a:cubicBezTo>
                    <a:pt x="1940" y="1827"/>
                    <a:pt x="1936" y="1815"/>
                    <a:pt x="1941" y="1805"/>
                  </a:cubicBezTo>
                  <a:cubicBezTo>
                    <a:pt x="2005" y="1677"/>
                    <a:pt x="2005" y="1677"/>
                    <a:pt x="2005" y="1677"/>
                  </a:cubicBezTo>
                  <a:cubicBezTo>
                    <a:pt x="2010" y="1666"/>
                    <a:pt x="2022" y="1662"/>
                    <a:pt x="2033" y="1667"/>
                  </a:cubicBezTo>
                  <a:cubicBezTo>
                    <a:pt x="2043" y="1672"/>
                    <a:pt x="2047" y="1685"/>
                    <a:pt x="2042" y="1695"/>
                  </a:cubicBezTo>
                  <a:cubicBezTo>
                    <a:pt x="1978" y="1823"/>
                    <a:pt x="1978" y="1823"/>
                    <a:pt x="1978" y="1823"/>
                  </a:cubicBezTo>
                  <a:cubicBezTo>
                    <a:pt x="1975" y="1831"/>
                    <a:pt x="1967" y="1835"/>
                    <a:pt x="1960" y="1835"/>
                  </a:cubicBezTo>
                  <a:close/>
                  <a:moveTo>
                    <a:pt x="2087" y="1579"/>
                  </a:moveTo>
                  <a:cubicBezTo>
                    <a:pt x="2084" y="1579"/>
                    <a:pt x="2081" y="1578"/>
                    <a:pt x="2078" y="1577"/>
                  </a:cubicBezTo>
                  <a:cubicBezTo>
                    <a:pt x="2067" y="1571"/>
                    <a:pt x="2063" y="1559"/>
                    <a:pt x="2068" y="1548"/>
                  </a:cubicBezTo>
                  <a:cubicBezTo>
                    <a:pt x="2132" y="1420"/>
                    <a:pt x="2132" y="1420"/>
                    <a:pt x="2132" y="1420"/>
                  </a:cubicBezTo>
                  <a:cubicBezTo>
                    <a:pt x="2137" y="1410"/>
                    <a:pt x="2150" y="1406"/>
                    <a:pt x="2160" y="1411"/>
                  </a:cubicBezTo>
                  <a:cubicBezTo>
                    <a:pt x="2171" y="1416"/>
                    <a:pt x="2175" y="1429"/>
                    <a:pt x="2170" y="1439"/>
                  </a:cubicBezTo>
                  <a:cubicBezTo>
                    <a:pt x="2106" y="1567"/>
                    <a:pt x="2106" y="1567"/>
                    <a:pt x="2106" y="1567"/>
                  </a:cubicBezTo>
                  <a:cubicBezTo>
                    <a:pt x="2102" y="1575"/>
                    <a:pt x="2095" y="1579"/>
                    <a:pt x="2087" y="1579"/>
                  </a:cubicBezTo>
                  <a:close/>
                  <a:moveTo>
                    <a:pt x="2215" y="1323"/>
                  </a:moveTo>
                  <a:cubicBezTo>
                    <a:pt x="2211" y="1323"/>
                    <a:pt x="2208" y="1322"/>
                    <a:pt x="2205" y="1321"/>
                  </a:cubicBezTo>
                  <a:cubicBezTo>
                    <a:pt x="2195" y="1315"/>
                    <a:pt x="2191" y="1303"/>
                    <a:pt x="2196" y="1292"/>
                  </a:cubicBezTo>
                  <a:cubicBezTo>
                    <a:pt x="2221" y="1243"/>
                    <a:pt x="2221" y="1243"/>
                    <a:pt x="2221" y="1243"/>
                  </a:cubicBezTo>
                  <a:cubicBezTo>
                    <a:pt x="2222" y="1165"/>
                    <a:pt x="2222" y="1165"/>
                    <a:pt x="2222" y="1165"/>
                  </a:cubicBezTo>
                  <a:cubicBezTo>
                    <a:pt x="2223" y="1153"/>
                    <a:pt x="2232" y="1144"/>
                    <a:pt x="2244" y="1144"/>
                  </a:cubicBezTo>
                  <a:cubicBezTo>
                    <a:pt x="2255" y="1144"/>
                    <a:pt x="2265" y="1154"/>
                    <a:pt x="2264" y="1166"/>
                  </a:cubicBezTo>
                  <a:cubicBezTo>
                    <a:pt x="2262" y="1253"/>
                    <a:pt x="2262" y="1253"/>
                    <a:pt x="2262" y="1253"/>
                  </a:cubicBezTo>
                  <a:cubicBezTo>
                    <a:pt x="2233" y="1311"/>
                    <a:pt x="2233" y="1311"/>
                    <a:pt x="2233" y="1311"/>
                  </a:cubicBezTo>
                  <a:cubicBezTo>
                    <a:pt x="2230" y="1318"/>
                    <a:pt x="2222" y="1323"/>
                    <a:pt x="2215" y="1323"/>
                  </a:cubicBezTo>
                  <a:close/>
                  <a:moveTo>
                    <a:pt x="2247" y="1043"/>
                  </a:moveTo>
                  <a:cubicBezTo>
                    <a:pt x="2247" y="1043"/>
                    <a:pt x="2246" y="1043"/>
                    <a:pt x="2246" y="1043"/>
                  </a:cubicBezTo>
                  <a:cubicBezTo>
                    <a:pt x="2235" y="1043"/>
                    <a:pt x="2226" y="1033"/>
                    <a:pt x="2226" y="1022"/>
                  </a:cubicBezTo>
                  <a:cubicBezTo>
                    <a:pt x="2229" y="879"/>
                    <a:pt x="2229" y="879"/>
                    <a:pt x="2229" y="879"/>
                  </a:cubicBezTo>
                  <a:cubicBezTo>
                    <a:pt x="2229" y="867"/>
                    <a:pt x="2239" y="858"/>
                    <a:pt x="2251" y="858"/>
                  </a:cubicBezTo>
                  <a:cubicBezTo>
                    <a:pt x="2262" y="858"/>
                    <a:pt x="2271" y="868"/>
                    <a:pt x="2271" y="880"/>
                  </a:cubicBezTo>
                  <a:cubicBezTo>
                    <a:pt x="2268" y="1023"/>
                    <a:pt x="2268" y="1023"/>
                    <a:pt x="2268" y="1023"/>
                  </a:cubicBezTo>
                  <a:cubicBezTo>
                    <a:pt x="2267" y="1034"/>
                    <a:pt x="2258" y="1043"/>
                    <a:pt x="2247" y="1043"/>
                  </a:cubicBezTo>
                  <a:close/>
                  <a:moveTo>
                    <a:pt x="2253" y="757"/>
                  </a:moveTo>
                  <a:cubicBezTo>
                    <a:pt x="2253" y="757"/>
                    <a:pt x="2253" y="757"/>
                    <a:pt x="2253" y="757"/>
                  </a:cubicBezTo>
                  <a:cubicBezTo>
                    <a:pt x="2241" y="757"/>
                    <a:pt x="2232" y="747"/>
                    <a:pt x="2232" y="736"/>
                  </a:cubicBezTo>
                  <a:cubicBezTo>
                    <a:pt x="2236" y="593"/>
                    <a:pt x="2236" y="593"/>
                    <a:pt x="2236" y="593"/>
                  </a:cubicBezTo>
                  <a:cubicBezTo>
                    <a:pt x="2236" y="581"/>
                    <a:pt x="2245" y="572"/>
                    <a:pt x="2257" y="572"/>
                  </a:cubicBezTo>
                  <a:cubicBezTo>
                    <a:pt x="2269" y="573"/>
                    <a:pt x="2278" y="582"/>
                    <a:pt x="2278" y="594"/>
                  </a:cubicBezTo>
                  <a:cubicBezTo>
                    <a:pt x="2274" y="737"/>
                    <a:pt x="2274" y="737"/>
                    <a:pt x="2274" y="737"/>
                  </a:cubicBezTo>
                  <a:cubicBezTo>
                    <a:pt x="2274" y="748"/>
                    <a:pt x="2265" y="757"/>
                    <a:pt x="2253" y="757"/>
                  </a:cubicBezTo>
                  <a:close/>
                  <a:moveTo>
                    <a:pt x="2260" y="471"/>
                  </a:moveTo>
                  <a:cubicBezTo>
                    <a:pt x="2260" y="471"/>
                    <a:pt x="2260" y="471"/>
                    <a:pt x="2259" y="471"/>
                  </a:cubicBezTo>
                  <a:cubicBezTo>
                    <a:pt x="2248" y="471"/>
                    <a:pt x="2239" y="461"/>
                    <a:pt x="2239" y="450"/>
                  </a:cubicBezTo>
                  <a:cubicBezTo>
                    <a:pt x="2242" y="307"/>
                    <a:pt x="2242" y="307"/>
                    <a:pt x="2242" y="307"/>
                  </a:cubicBezTo>
                  <a:cubicBezTo>
                    <a:pt x="2243" y="295"/>
                    <a:pt x="2252" y="286"/>
                    <a:pt x="2263" y="286"/>
                  </a:cubicBezTo>
                  <a:cubicBezTo>
                    <a:pt x="2263" y="286"/>
                    <a:pt x="2264" y="286"/>
                    <a:pt x="2264" y="286"/>
                  </a:cubicBezTo>
                  <a:cubicBezTo>
                    <a:pt x="2275" y="287"/>
                    <a:pt x="2284" y="296"/>
                    <a:pt x="2284" y="308"/>
                  </a:cubicBezTo>
                  <a:cubicBezTo>
                    <a:pt x="2281" y="451"/>
                    <a:pt x="2281" y="451"/>
                    <a:pt x="2281" y="451"/>
                  </a:cubicBezTo>
                  <a:cubicBezTo>
                    <a:pt x="2281" y="462"/>
                    <a:pt x="2271" y="471"/>
                    <a:pt x="2260" y="471"/>
                  </a:cubicBezTo>
                  <a:close/>
                  <a:moveTo>
                    <a:pt x="2267" y="185"/>
                  </a:moveTo>
                  <a:cubicBezTo>
                    <a:pt x="2266" y="185"/>
                    <a:pt x="2266" y="185"/>
                    <a:pt x="2266" y="185"/>
                  </a:cubicBezTo>
                  <a:cubicBezTo>
                    <a:pt x="2255" y="185"/>
                    <a:pt x="2245" y="175"/>
                    <a:pt x="2246" y="164"/>
                  </a:cubicBezTo>
                  <a:cubicBezTo>
                    <a:pt x="2249" y="21"/>
                    <a:pt x="2249" y="21"/>
                    <a:pt x="2249" y="21"/>
                  </a:cubicBezTo>
                  <a:cubicBezTo>
                    <a:pt x="2249" y="9"/>
                    <a:pt x="2259" y="0"/>
                    <a:pt x="2270" y="0"/>
                  </a:cubicBezTo>
                  <a:cubicBezTo>
                    <a:pt x="2282" y="1"/>
                    <a:pt x="2291" y="10"/>
                    <a:pt x="2291" y="22"/>
                  </a:cubicBezTo>
                  <a:cubicBezTo>
                    <a:pt x="2288" y="165"/>
                    <a:pt x="2288" y="165"/>
                    <a:pt x="2288" y="165"/>
                  </a:cubicBezTo>
                  <a:cubicBezTo>
                    <a:pt x="2287" y="176"/>
                    <a:pt x="2278" y="185"/>
                    <a:pt x="2267" y="1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0" name="Freeform 60"/>
            <p:cNvSpPr/>
            <p:nvPr/>
          </p:nvSpPr>
          <p:spPr bwMode="auto">
            <a:xfrm>
              <a:off x="5792788" y="1023937"/>
              <a:ext cx="36513" cy="95250"/>
            </a:xfrm>
            <a:custGeom>
              <a:avLst/>
              <a:gdLst>
                <a:gd name="T0" fmla="*/ 21 w 44"/>
                <a:gd name="T1" fmla="*/ 113 h 113"/>
                <a:gd name="T2" fmla="*/ 21 w 44"/>
                <a:gd name="T3" fmla="*/ 113 h 113"/>
                <a:gd name="T4" fmla="*/ 0 w 44"/>
                <a:gd name="T5" fmla="*/ 92 h 113"/>
                <a:gd name="T6" fmla="*/ 2 w 44"/>
                <a:gd name="T7" fmla="*/ 21 h 113"/>
                <a:gd name="T8" fmla="*/ 23 w 44"/>
                <a:gd name="T9" fmla="*/ 0 h 113"/>
                <a:gd name="T10" fmla="*/ 44 w 44"/>
                <a:gd name="T11" fmla="*/ 22 h 113"/>
                <a:gd name="T12" fmla="*/ 42 w 44"/>
                <a:gd name="T13" fmla="*/ 93 h 113"/>
                <a:gd name="T14" fmla="*/ 21 w 44"/>
                <a:gd name="T15" fmla="*/ 11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3">
                  <a:moveTo>
                    <a:pt x="21" y="113"/>
                  </a:moveTo>
                  <a:cubicBezTo>
                    <a:pt x="21" y="113"/>
                    <a:pt x="21" y="113"/>
                    <a:pt x="21" y="113"/>
                  </a:cubicBezTo>
                  <a:cubicBezTo>
                    <a:pt x="9" y="113"/>
                    <a:pt x="0" y="103"/>
                    <a:pt x="0" y="92"/>
                  </a:cubicBezTo>
                  <a:cubicBezTo>
                    <a:pt x="2" y="21"/>
                    <a:pt x="2" y="21"/>
                    <a:pt x="2" y="21"/>
                  </a:cubicBezTo>
                  <a:cubicBezTo>
                    <a:pt x="2" y="9"/>
                    <a:pt x="12" y="0"/>
                    <a:pt x="23" y="0"/>
                  </a:cubicBezTo>
                  <a:cubicBezTo>
                    <a:pt x="35" y="0"/>
                    <a:pt x="44" y="10"/>
                    <a:pt x="44" y="22"/>
                  </a:cubicBezTo>
                  <a:cubicBezTo>
                    <a:pt x="42" y="93"/>
                    <a:pt x="42" y="93"/>
                    <a:pt x="42" y="93"/>
                  </a:cubicBezTo>
                  <a:cubicBezTo>
                    <a:pt x="42" y="104"/>
                    <a:pt x="32" y="113"/>
                    <a:pt x="21" y="11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1" name="Freeform 61"/>
            <p:cNvSpPr/>
            <p:nvPr/>
          </p:nvSpPr>
          <p:spPr bwMode="auto">
            <a:xfrm>
              <a:off x="7616825" y="4262437"/>
              <a:ext cx="92075" cy="66675"/>
            </a:xfrm>
            <a:custGeom>
              <a:avLst/>
              <a:gdLst>
                <a:gd name="T0" fmla="*/ 86 w 110"/>
                <a:gd name="T1" fmla="*/ 81 h 81"/>
                <a:gd name="T2" fmla="*/ 75 w 110"/>
                <a:gd name="T3" fmla="*/ 78 h 81"/>
                <a:gd name="T4" fmla="*/ 14 w 110"/>
                <a:gd name="T5" fmla="*/ 42 h 81"/>
                <a:gd name="T6" fmla="*/ 6 w 110"/>
                <a:gd name="T7" fmla="*/ 13 h 81"/>
                <a:gd name="T8" fmla="*/ 35 w 110"/>
                <a:gd name="T9" fmla="*/ 6 h 81"/>
                <a:gd name="T10" fmla="*/ 96 w 110"/>
                <a:gd name="T11" fmla="*/ 42 h 81"/>
                <a:gd name="T12" fmla="*/ 104 w 110"/>
                <a:gd name="T13" fmla="*/ 70 h 81"/>
                <a:gd name="T14" fmla="*/ 86 w 110"/>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1">
                  <a:moveTo>
                    <a:pt x="86" y="81"/>
                  </a:moveTo>
                  <a:cubicBezTo>
                    <a:pt x="82" y="81"/>
                    <a:pt x="78" y="80"/>
                    <a:pt x="75" y="78"/>
                  </a:cubicBezTo>
                  <a:cubicBezTo>
                    <a:pt x="14" y="42"/>
                    <a:pt x="14" y="42"/>
                    <a:pt x="14" y="42"/>
                  </a:cubicBezTo>
                  <a:cubicBezTo>
                    <a:pt x="4" y="36"/>
                    <a:pt x="0" y="23"/>
                    <a:pt x="6" y="13"/>
                  </a:cubicBezTo>
                  <a:cubicBezTo>
                    <a:pt x="12" y="3"/>
                    <a:pt x="25" y="0"/>
                    <a:pt x="35" y="6"/>
                  </a:cubicBezTo>
                  <a:cubicBezTo>
                    <a:pt x="96" y="42"/>
                    <a:pt x="96" y="42"/>
                    <a:pt x="96" y="42"/>
                  </a:cubicBezTo>
                  <a:cubicBezTo>
                    <a:pt x="106" y="47"/>
                    <a:pt x="110" y="60"/>
                    <a:pt x="104" y="70"/>
                  </a:cubicBezTo>
                  <a:cubicBezTo>
                    <a:pt x="100" y="77"/>
                    <a:pt x="93" y="81"/>
                    <a:pt x="86" y="8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2" name="Freeform 62"/>
            <p:cNvSpPr>
              <a:spLocks noEditPoints="1"/>
            </p:cNvSpPr>
            <p:nvPr/>
          </p:nvSpPr>
          <p:spPr bwMode="auto">
            <a:xfrm>
              <a:off x="5122863" y="3884612"/>
              <a:ext cx="2433638" cy="355600"/>
            </a:xfrm>
            <a:custGeom>
              <a:avLst/>
              <a:gdLst>
                <a:gd name="T0" fmla="*/ 2864 w 2897"/>
                <a:gd name="T1" fmla="*/ 420 h 422"/>
                <a:gd name="T2" fmla="*/ 2730 w 2897"/>
                <a:gd name="T3" fmla="*/ 327 h 422"/>
                <a:gd name="T4" fmla="*/ 2883 w 2897"/>
                <a:gd name="T5" fmla="*/ 383 h 422"/>
                <a:gd name="T6" fmla="*/ 2873 w 2897"/>
                <a:gd name="T7" fmla="*/ 422 h 422"/>
                <a:gd name="T8" fmla="*/ 2615 w 2897"/>
                <a:gd name="T9" fmla="*/ 291 h 422"/>
                <a:gd name="T10" fmla="*/ 2482 w 2897"/>
                <a:gd name="T11" fmla="*/ 199 h 422"/>
                <a:gd name="T12" fmla="*/ 2634 w 2897"/>
                <a:gd name="T13" fmla="*/ 254 h 422"/>
                <a:gd name="T14" fmla="*/ 2625 w 2897"/>
                <a:gd name="T15" fmla="*/ 294 h 422"/>
                <a:gd name="T16" fmla="*/ 2366 w 2897"/>
                <a:gd name="T17" fmla="*/ 163 h 422"/>
                <a:gd name="T18" fmla="*/ 2233 w 2897"/>
                <a:gd name="T19" fmla="*/ 70 h 422"/>
                <a:gd name="T20" fmla="*/ 2385 w 2897"/>
                <a:gd name="T21" fmla="*/ 126 h 422"/>
                <a:gd name="T22" fmla="*/ 2376 w 2897"/>
                <a:gd name="T23" fmla="*/ 165 h 422"/>
                <a:gd name="T24" fmla="*/ 2121 w 2897"/>
                <a:gd name="T25" fmla="*/ 59 h 422"/>
                <a:gd name="T26" fmla="*/ 1960 w 2897"/>
                <a:gd name="T27" fmla="*/ 37 h 422"/>
                <a:gd name="T28" fmla="*/ 2121 w 2897"/>
                <a:gd name="T29" fmla="*/ 18 h 422"/>
                <a:gd name="T30" fmla="*/ 2121 w 2897"/>
                <a:gd name="T31" fmla="*/ 59 h 422"/>
                <a:gd name="T32" fmla="*/ 1841 w 2897"/>
                <a:gd name="T33" fmla="*/ 57 h 422"/>
                <a:gd name="T34" fmla="*/ 1680 w 2897"/>
                <a:gd name="T35" fmla="*/ 35 h 422"/>
                <a:gd name="T36" fmla="*/ 1701 w 2897"/>
                <a:gd name="T37" fmla="*/ 14 h 422"/>
                <a:gd name="T38" fmla="*/ 1862 w 2897"/>
                <a:gd name="T39" fmla="*/ 36 h 422"/>
                <a:gd name="T40" fmla="*/ 1561 w 2897"/>
                <a:gd name="T41" fmla="*/ 55 h 422"/>
                <a:gd name="T42" fmla="*/ 1421 w 2897"/>
                <a:gd name="T43" fmla="*/ 54 h 422"/>
                <a:gd name="T44" fmla="*/ 1421 w 2897"/>
                <a:gd name="T45" fmla="*/ 12 h 422"/>
                <a:gd name="T46" fmla="*/ 1582 w 2897"/>
                <a:gd name="T47" fmla="*/ 34 h 422"/>
                <a:gd name="T48" fmla="*/ 1281 w 2897"/>
                <a:gd name="T49" fmla="*/ 52 h 422"/>
                <a:gd name="T50" fmla="*/ 1141 w 2897"/>
                <a:gd name="T51" fmla="*/ 51 h 422"/>
                <a:gd name="T52" fmla="*/ 1141 w 2897"/>
                <a:gd name="T53" fmla="*/ 9 h 422"/>
                <a:gd name="T54" fmla="*/ 1281 w 2897"/>
                <a:gd name="T55" fmla="*/ 10 h 422"/>
                <a:gd name="T56" fmla="*/ 1281 w 2897"/>
                <a:gd name="T57" fmla="*/ 52 h 422"/>
                <a:gd name="T58" fmla="*/ 1001 w 2897"/>
                <a:gd name="T59" fmla="*/ 50 h 422"/>
                <a:gd name="T60" fmla="*/ 840 w 2897"/>
                <a:gd name="T61" fmla="*/ 28 h 422"/>
                <a:gd name="T62" fmla="*/ 1001 w 2897"/>
                <a:gd name="T63" fmla="*/ 8 h 422"/>
                <a:gd name="T64" fmla="*/ 1001 w 2897"/>
                <a:gd name="T65" fmla="*/ 50 h 422"/>
                <a:gd name="T66" fmla="*/ 721 w 2897"/>
                <a:gd name="T67" fmla="*/ 48 h 422"/>
                <a:gd name="T68" fmla="*/ 560 w 2897"/>
                <a:gd name="T69" fmla="*/ 25 h 422"/>
                <a:gd name="T70" fmla="*/ 581 w 2897"/>
                <a:gd name="T71" fmla="*/ 5 h 422"/>
                <a:gd name="T72" fmla="*/ 742 w 2897"/>
                <a:gd name="T73" fmla="*/ 27 h 422"/>
                <a:gd name="T74" fmla="*/ 441 w 2897"/>
                <a:gd name="T75" fmla="*/ 45 h 422"/>
                <a:gd name="T76" fmla="*/ 301 w 2897"/>
                <a:gd name="T77" fmla="*/ 44 h 422"/>
                <a:gd name="T78" fmla="*/ 301 w 2897"/>
                <a:gd name="T79" fmla="*/ 2 h 422"/>
                <a:gd name="T80" fmla="*/ 462 w 2897"/>
                <a:gd name="T81" fmla="*/ 24 h 422"/>
                <a:gd name="T82" fmla="*/ 161 w 2897"/>
                <a:gd name="T83" fmla="*/ 43 h 422"/>
                <a:gd name="T84" fmla="*/ 21 w 2897"/>
                <a:gd name="T85" fmla="*/ 42 h 422"/>
                <a:gd name="T86" fmla="*/ 21 w 2897"/>
                <a:gd name="T87" fmla="*/ 0 h 422"/>
                <a:gd name="T88" fmla="*/ 161 w 2897"/>
                <a:gd name="T89" fmla="*/ 1 h 422"/>
                <a:gd name="T90" fmla="*/ 161 w 2897"/>
                <a:gd name="T91" fmla="*/ 4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97" h="422">
                  <a:moveTo>
                    <a:pt x="2873" y="422"/>
                  </a:moveTo>
                  <a:cubicBezTo>
                    <a:pt x="2870" y="422"/>
                    <a:pt x="2867" y="421"/>
                    <a:pt x="2864" y="420"/>
                  </a:cubicBezTo>
                  <a:cubicBezTo>
                    <a:pt x="2739" y="356"/>
                    <a:pt x="2739" y="356"/>
                    <a:pt x="2739" y="356"/>
                  </a:cubicBezTo>
                  <a:cubicBezTo>
                    <a:pt x="2729" y="350"/>
                    <a:pt x="2725" y="338"/>
                    <a:pt x="2730" y="327"/>
                  </a:cubicBezTo>
                  <a:cubicBezTo>
                    <a:pt x="2736" y="317"/>
                    <a:pt x="2748" y="313"/>
                    <a:pt x="2759" y="318"/>
                  </a:cubicBezTo>
                  <a:cubicBezTo>
                    <a:pt x="2883" y="383"/>
                    <a:pt x="2883" y="383"/>
                    <a:pt x="2883" y="383"/>
                  </a:cubicBezTo>
                  <a:cubicBezTo>
                    <a:pt x="2893" y="388"/>
                    <a:pt x="2897" y="401"/>
                    <a:pt x="2892" y="411"/>
                  </a:cubicBezTo>
                  <a:cubicBezTo>
                    <a:pt x="2888" y="418"/>
                    <a:pt x="2881" y="422"/>
                    <a:pt x="2873" y="422"/>
                  </a:cubicBezTo>
                  <a:close/>
                  <a:moveTo>
                    <a:pt x="2625" y="294"/>
                  </a:moveTo>
                  <a:cubicBezTo>
                    <a:pt x="2621" y="294"/>
                    <a:pt x="2618" y="293"/>
                    <a:pt x="2615" y="291"/>
                  </a:cubicBezTo>
                  <a:cubicBezTo>
                    <a:pt x="2491" y="227"/>
                    <a:pt x="2491" y="227"/>
                    <a:pt x="2491" y="227"/>
                  </a:cubicBezTo>
                  <a:cubicBezTo>
                    <a:pt x="2480" y="222"/>
                    <a:pt x="2476" y="209"/>
                    <a:pt x="2482" y="199"/>
                  </a:cubicBezTo>
                  <a:cubicBezTo>
                    <a:pt x="2487" y="189"/>
                    <a:pt x="2499" y="185"/>
                    <a:pt x="2510" y="190"/>
                  </a:cubicBezTo>
                  <a:cubicBezTo>
                    <a:pt x="2634" y="254"/>
                    <a:pt x="2634" y="254"/>
                    <a:pt x="2634" y="254"/>
                  </a:cubicBezTo>
                  <a:cubicBezTo>
                    <a:pt x="2644" y="259"/>
                    <a:pt x="2648" y="272"/>
                    <a:pt x="2643" y="282"/>
                  </a:cubicBezTo>
                  <a:cubicBezTo>
                    <a:pt x="2639" y="290"/>
                    <a:pt x="2632" y="294"/>
                    <a:pt x="2625" y="294"/>
                  </a:cubicBezTo>
                  <a:close/>
                  <a:moveTo>
                    <a:pt x="2376" y="165"/>
                  </a:moveTo>
                  <a:cubicBezTo>
                    <a:pt x="2372" y="165"/>
                    <a:pt x="2369" y="164"/>
                    <a:pt x="2366" y="163"/>
                  </a:cubicBezTo>
                  <a:cubicBezTo>
                    <a:pt x="2242" y="99"/>
                    <a:pt x="2242" y="99"/>
                    <a:pt x="2242" y="99"/>
                  </a:cubicBezTo>
                  <a:cubicBezTo>
                    <a:pt x="2231" y="93"/>
                    <a:pt x="2227" y="81"/>
                    <a:pt x="2233" y="70"/>
                  </a:cubicBezTo>
                  <a:cubicBezTo>
                    <a:pt x="2238" y="60"/>
                    <a:pt x="2251" y="56"/>
                    <a:pt x="2261" y="61"/>
                  </a:cubicBezTo>
                  <a:cubicBezTo>
                    <a:pt x="2385" y="126"/>
                    <a:pt x="2385" y="126"/>
                    <a:pt x="2385" y="126"/>
                  </a:cubicBezTo>
                  <a:cubicBezTo>
                    <a:pt x="2396" y="131"/>
                    <a:pt x="2400" y="144"/>
                    <a:pt x="2394" y="154"/>
                  </a:cubicBezTo>
                  <a:cubicBezTo>
                    <a:pt x="2391" y="161"/>
                    <a:pt x="2383" y="165"/>
                    <a:pt x="2376" y="165"/>
                  </a:cubicBezTo>
                  <a:close/>
                  <a:moveTo>
                    <a:pt x="2121" y="59"/>
                  </a:moveTo>
                  <a:cubicBezTo>
                    <a:pt x="2121" y="59"/>
                    <a:pt x="2121" y="59"/>
                    <a:pt x="2121" y="59"/>
                  </a:cubicBezTo>
                  <a:cubicBezTo>
                    <a:pt x="1981" y="58"/>
                    <a:pt x="1981" y="58"/>
                    <a:pt x="1981" y="58"/>
                  </a:cubicBezTo>
                  <a:cubicBezTo>
                    <a:pt x="1969" y="58"/>
                    <a:pt x="1960" y="49"/>
                    <a:pt x="1960" y="37"/>
                  </a:cubicBezTo>
                  <a:cubicBezTo>
                    <a:pt x="1960" y="26"/>
                    <a:pt x="1969" y="17"/>
                    <a:pt x="1981" y="16"/>
                  </a:cubicBezTo>
                  <a:cubicBezTo>
                    <a:pt x="2121" y="18"/>
                    <a:pt x="2121" y="18"/>
                    <a:pt x="2121" y="18"/>
                  </a:cubicBezTo>
                  <a:cubicBezTo>
                    <a:pt x="2133" y="18"/>
                    <a:pt x="2142" y="27"/>
                    <a:pt x="2142" y="39"/>
                  </a:cubicBezTo>
                  <a:cubicBezTo>
                    <a:pt x="2142" y="50"/>
                    <a:pt x="2133" y="59"/>
                    <a:pt x="2121" y="59"/>
                  </a:cubicBezTo>
                  <a:close/>
                  <a:moveTo>
                    <a:pt x="1841" y="57"/>
                  </a:moveTo>
                  <a:cubicBezTo>
                    <a:pt x="1841" y="57"/>
                    <a:pt x="1841" y="57"/>
                    <a:pt x="1841" y="57"/>
                  </a:cubicBezTo>
                  <a:cubicBezTo>
                    <a:pt x="1701" y="56"/>
                    <a:pt x="1701" y="56"/>
                    <a:pt x="1701" y="56"/>
                  </a:cubicBezTo>
                  <a:cubicBezTo>
                    <a:pt x="1689" y="56"/>
                    <a:pt x="1680" y="46"/>
                    <a:pt x="1680" y="35"/>
                  </a:cubicBezTo>
                  <a:cubicBezTo>
                    <a:pt x="1680" y="23"/>
                    <a:pt x="1690" y="14"/>
                    <a:pt x="1701" y="14"/>
                  </a:cubicBezTo>
                  <a:cubicBezTo>
                    <a:pt x="1701" y="14"/>
                    <a:pt x="1701" y="14"/>
                    <a:pt x="1701" y="14"/>
                  </a:cubicBezTo>
                  <a:cubicBezTo>
                    <a:pt x="1841" y="15"/>
                    <a:pt x="1841" y="15"/>
                    <a:pt x="1841" y="15"/>
                  </a:cubicBezTo>
                  <a:cubicBezTo>
                    <a:pt x="1853" y="15"/>
                    <a:pt x="1862" y="25"/>
                    <a:pt x="1862" y="36"/>
                  </a:cubicBezTo>
                  <a:cubicBezTo>
                    <a:pt x="1862" y="48"/>
                    <a:pt x="1853" y="57"/>
                    <a:pt x="1841" y="57"/>
                  </a:cubicBezTo>
                  <a:close/>
                  <a:moveTo>
                    <a:pt x="1561" y="55"/>
                  </a:moveTo>
                  <a:cubicBezTo>
                    <a:pt x="1561" y="55"/>
                    <a:pt x="1561" y="55"/>
                    <a:pt x="1561" y="55"/>
                  </a:cubicBezTo>
                  <a:cubicBezTo>
                    <a:pt x="1421" y="54"/>
                    <a:pt x="1421" y="54"/>
                    <a:pt x="1421" y="54"/>
                  </a:cubicBezTo>
                  <a:cubicBezTo>
                    <a:pt x="1409" y="53"/>
                    <a:pt x="1400" y="44"/>
                    <a:pt x="1400" y="32"/>
                  </a:cubicBezTo>
                  <a:cubicBezTo>
                    <a:pt x="1400" y="21"/>
                    <a:pt x="1409" y="12"/>
                    <a:pt x="1421" y="12"/>
                  </a:cubicBezTo>
                  <a:cubicBezTo>
                    <a:pt x="1561" y="13"/>
                    <a:pt x="1561" y="13"/>
                    <a:pt x="1561" y="13"/>
                  </a:cubicBezTo>
                  <a:cubicBezTo>
                    <a:pt x="1573" y="13"/>
                    <a:pt x="1582" y="22"/>
                    <a:pt x="1582" y="34"/>
                  </a:cubicBezTo>
                  <a:cubicBezTo>
                    <a:pt x="1582" y="45"/>
                    <a:pt x="1573" y="55"/>
                    <a:pt x="1561" y="55"/>
                  </a:cubicBezTo>
                  <a:close/>
                  <a:moveTo>
                    <a:pt x="1281" y="52"/>
                  </a:moveTo>
                  <a:cubicBezTo>
                    <a:pt x="1281" y="52"/>
                    <a:pt x="1281" y="52"/>
                    <a:pt x="1281" y="52"/>
                  </a:cubicBezTo>
                  <a:cubicBezTo>
                    <a:pt x="1141" y="51"/>
                    <a:pt x="1141" y="51"/>
                    <a:pt x="1141" y="51"/>
                  </a:cubicBezTo>
                  <a:cubicBezTo>
                    <a:pt x="1129" y="51"/>
                    <a:pt x="1120" y="42"/>
                    <a:pt x="1120" y="30"/>
                  </a:cubicBezTo>
                  <a:cubicBezTo>
                    <a:pt x="1120" y="19"/>
                    <a:pt x="1130" y="9"/>
                    <a:pt x="1141" y="9"/>
                  </a:cubicBezTo>
                  <a:cubicBezTo>
                    <a:pt x="1141" y="9"/>
                    <a:pt x="1141" y="9"/>
                    <a:pt x="1141" y="9"/>
                  </a:cubicBezTo>
                  <a:cubicBezTo>
                    <a:pt x="1281" y="10"/>
                    <a:pt x="1281" y="10"/>
                    <a:pt x="1281" y="10"/>
                  </a:cubicBezTo>
                  <a:cubicBezTo>
                    <a:pt x="1293" y="11"/>
                    <a:pt x="1302" y="20"/>
                    <a:pt x="1302" y="32"/>
                  </a:cubicBezTo>
                  <a:cubicBezTo>
                    <a:pt x="1302" y="43"/>
                    <a:pt x="1293" y="52"/>
                    <a:pt x="1281" y="52"/>
                  </a:cubicBezTo>
                  <a:close/>
                  <a:moveTo>
                    <a:pt x="1001" y="50"/>
                  </a:moveTo>
                  <a:cubicBezTo>
                    <a:pt x="1001" y="50"/>
                    <a:pt x="1001" y="50"/>
                    <a:pt x="1001" y="50"/>
                  </a:cubicBezTo>
                  <a:cubicBezTo>
                    <a:pt x="861" y="49"/>
                    <a:pt x="861" y="49"/>
                    <a:pt x="861" y="49"/>
                  </a:cubicBezTo>
                  <a:cubicBezTo>
                    <a:pt x="849" y="49"/>
                    <a:pt x="840" y="39"/>
                    <a:pt x="840" y="28"/>
                  </a:cubicBezTo>
                  <a:cubicBezTo>
                    <a:pt x="840" y="16"/>
                    <a:pt x="849" y="7"/>
                    <a:pt x="861" y="7"/>
                  </a:cubicBezTo>
                  <a:cubicBezTo>
                    <a:pt x="1001" y="8"/>
                    <a:pt x="1001" y="8"/>
                    <a:pt x="1001" y="8"/>
                  </a:cubicBezTo>
                  <a:cubicBezTo>
                    <a:pt x="1013" y="8"/>
                    <a:pt x="1022" y="18"/>
                    <a:pt x="1022" y="29"/>
                  </a:cubicBezTo>
                  <a:cubicBezTo>
                    <a:pt x="1022" y="41"/>
                    <a:pt x="1013" y="50"/>
                    <a:pt x="1001" y="50"/>
                  </a:cubicBezTo>
                  <a:close/>
                  <a:moveTo>
                    <a:pt x="721" y="48"/>
                  </a:moveTo>
                  <a:cubicBezTo>
                    <a:pt x="721" y="48"/>
                    <a:pt x="721" y="48"/>
                    <a:pt x="721" y="48"/>
                  </a:cubicBezTo>
                  <a:cubicBezTo>
                    <a:pt x="581" y="46"/>
                    <a:pt x="581" y="46"/>
                    <a:pt x="581" y="46"/>
                  </a:cubicBezTo>
                  <a:cubicBezTo>
                    <a:pt x="569" y="46"/>
                    <a:pt x="560" y="37"/>
                    <a:pt x="560" y="25"/>
                  </a:cubicBezTo>
                  <a:cubicBezTo>
                    <a:pt x="560" y="14"/>
                    <a:pt x="570" y="5"/>
                    <a:pt x="581" y="5"/>
                  </a:cubicBezTo>
                  <a:cubicBezTo>
                    <a:pt x="581" y="5"/>
                    <a:pt x="581" y="5"/>
                    <a:pt x="581" y="5"/>
                  </a:cubicBezTo>
                  <a:cubicBezTo>
                    <a:pt x="721" y="6"/>
                    <a:pt x="721" y="6"/>
                    <a:pt x="721" y="6"/>
                  </a:cubicBezTo>
                  <a:cubicBezTo>
                    <a:pt x="733" y="6"/>
                    <a:pt x="742" y="15"/>
                    <a:pt x="742" y="27"/>
                  </a:cubicBezTo>
                  <a:cubicBezTo>
                    <a:pt x="742" y="38"/>
                    <a:pt x="733" y="48"/>
                    <a:pt x="721" y="48"/>
                  </a:cubicBezTo>
                  <a:close/>
                  <a:moveTo>
                    <a:pt x="441" y="45"/>
                  </a:moveTo>
                  <a:cubicBezTo>
                    <a:pt x="441" y="45"/>
                    <a:pt x="441" y="45"/>
                    <a:pt x="441" y="45"/>
                  </a:cubicBezTo>
                  <a:cubicBezTo>
                    <a:pt x="301" y="44"/>
                    <a:pt x="301" y="44"/>
                    <a:pt x="301" y="44"/>
                  </a:cubicBezTo>
                  <a:cubicBezTo>
                    <a:pt x="289" y="44"/>
                    <a:pt x="280" y="34"/>
                    <a:pt x="280" y="23"/>
                  </a:cubicBezTo>
                  <a:cubicBezTo>
                    <a:pt x="280" y="11"/>
                    <a:pt x="289" y="2"/>
                    <a:pt x="301" y="2"/>
                  </a:cubicBezTo>
                  <a:cubicBezTo>
                    <a:pt x="441" y="3"/>
                    <a:pt x="441" y="3"/>
                    <a:pt x="441" y="3"/>
                  </a:cubicBezTo>
                  <a:cubicBezTo>
                    <a:pt x="453" y="3"/>
                    <a:pt x="462" y="13"/>
                    <a:pt x="462" y="24"/>
                  </a:cubicBezTo>
                  <a:cubicBezTo>
                    <a:pt x="462" y="36"/>
                    <a:pt x="452" y="45"/>
                    <a:pt x="441" y="45"/>
                  </a:cubicBezTo>
                  <a:close/>
                  <a:moveTo>
                    <a:pt x="161" y="43"/>
                  </a:moveTo>
                  <a:cubicBezTo>
                    <a:pt x="161" y="43"/>
                    <a:pt x="161" y="43"/>
                    <a:pt x="161" y="43"/>
                  </a:cubicBezTo>
                  <a:cubicBezTo>
                    <a:pt x="21" y="42"/>
                    <a:pt x="21" y="42"/>
                    <a:pt x="21" y="42"/>
                  </a:cubicBezTo>
                  <a:cubicBezTo>
                    <a:pt x="9" y="42"/>
                    <a:pt x="0" y="32"/>
                    <a:pt x="0" y="21"/>
                  </a:cubicBezTo>
                  <a:cubicBezTo>
                    <a:pt x="0" y="9"/>
                    <a:pt x="9" y="0"/>
                    <a:pt x="21" y="0"/>
                  </a:cubicBezTo>
                  <a:cubicBezTo>
                    <a:pt x="21" y="0"/>
                    <a:pt x="21" y="0"/>
                    <a:pt x="21" y="0"/>
                  </a:cubicBezTo>
                  <a:cubicBezTo>
                    <a:pt x="161" y="1"/>
                    <a:pt x="161" y="1"/>
                    <a:pt x="161" y="1"/>
                  </a:cubicBezTo>
                  <a:cubicBezTo>
                    <a:pt x="173" y="1"/>
                    <a:pt x="182" y="10"/>
                    <a:pt x="182" y="22"/>
                  </a:cubicBezTo>
                  <a:cubicBezTo>
                    <a:pt x="182" y="34"/>
                    <a:pt x="172" y="43"/>
                    <a:pt x="161" y="4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3" name="Freeform 63"/>
            <p:cNvSpPr/>
            <p:nvPr/>
          </p:nvSpPr>
          <p:spPr bwMode="auto">
            <a:xfrm>
              <a:off x="4965700" y="3870325"/>
              <a:ext cx="96838" cy="42863"/>
            </a:xfrm>
            <a:custGeom>
              <a:avLst/>
              <a:gdLst>
                <a:gd name="T0" fmla="*/ 93 w 115"/>
                <a:gd name="T1" fmla="*/ 51 h 51"/>
                <a:gd name="T2" fmla="*/ 90 w 115"/>
                <a:gd name="T3" fmla="*/ 51 h 51"/>
                <a:gd name="T4" fmla="*/ 20 w 115"/>
                <a:gd name="T5" fmla="*/ 43 h 51"/>
                <a:gd name="T6" fmla="*/ 1 w 115"/>
                <a:gd name="T7" fmla="*/ 19 h 51"/>
                <a:gd name="T8" fmla="*/ 25 w 115"/>
                <a:gd name="T9" fmla="*/ 1 h 51"/>
                <a:gd name="T10" fmla="*/ 95 w 115"/>
                <a:gd name="T11" fmla="*/ 9 h 51"/>
                <a:gd name="T12" fmla="*/ 114 w 115"/>
                <a:gd name="T13" fmla="*/ 33 h 51"/>
                <a:gd name="T14" fmla="*/ 93 w 11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1">
                  <a:moveTo>
                    <a:pt x="93" y="51"/>
                  </a:moveTo>
                  <a:cubicBezTo>
                    <a:pt x="92" y="51"/>
                    <a:pt x="91" y="51"/>
                    <a:pt x="90" y="51"/>
                  </a:cubicBezTo>
                  <a:cubicBezTo>
                    <a:pt x="20" y="43"/>
                    <a:pt x="20" y="43"/>
                    <a:pt x="20" y="43"/>
                  </a:cubicBezTo>
                  <a:cubicBezTo>
                    <a:pt x="8" y="41"/>
                    <a:pt x="0" y="31"/>
                    <a:pt x="1" y="19"/>
                  </a:cubicBezTo>
                  <a:cubicBezTo>
                    <a:pt x="3" y="8"/>
                    <a:pt x="13" y="0"/>
                    <a:pt x="25" y="1"/>
                  </a:cubicBezTo>
                  <a:cubicBezTo>
                    <a:pt x="95" y="9"/>
                    <a:pt x="95" y="9"/>
                    <a:pt x="95" y="9"/>
                  </a:cubicBezTo>
                  <a:cubicBezTo>
                    <a:pt x="107" y="11"/>
                    <a:pt x="115" y="21"/>
                    <a:pt x="114" y="33"/>
                  </a:cubicBezTo>
                  <a:cubicBezTo>
                    <a:pt x="112" y="43"/>
                    <a:pt x="103" y="51"/>
                    <a:pt x="93" y="5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4" name="Freeform 64"/>
            <p:cNvSpPr/>
            <p:nvPr/>
          </p:nvSpPr>
          <p:spPr bwMode="auto">
            <a:xfrm>
              <a:off x="5762625" y="2265362"/>
              <a:ext cx="76200" cy="84138"/>
            </a:xfrm>
            <a:custGeom>
              <a:avLst/>
              <a:gdLst>
                <a:gd name="T0" fmla="*/ 66 w 90"/>
                <a:gd name="T1" fmla="*/ 101 h 101"/>
                <a:gd name="T2" fmla="*/ 50 w 90"/>
                <a:gd name="T3" fmla="*/ 93 h 101"/>
                <a:gd name="T4" fmla="*/ 7 w 90"/>
                <a:gd name="T5" fmla="*/ 36 h 101"/>
                <a:gd name="T6" fmla="*/ 11 w 90"/>
                <a:gd name="T7" fmla="*/ 7 h 101"/>
                <a:gd name="T8" fmla="*/ 40 w 90"/>
                <a:gd name="T9" fmla="*/ 11 h 101"/>
                <a:gd name="T10" fmla="*/ 83 w 90"/>
                <a:gd name="T11" fmla="*/ 68 h 101"/>
                <a:gd name="T12" fmla="*/ 79 w 90"/>
                <a:gd name="T13" fmla="*/ 97 h 101"/>
                <a:gd name="T14" fmla="*/ 66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6" y="101"/>
                  </a:moveTo>
                  <a:cubicBezTo>
                    <a:pt x="60" y="101"/>
                    <a:pt x="54" y="99"/>
                    <a:pt x="50" y="93"/>
                  </a:cubicBezTo>
                  <a:cubicBezTo>
                    <a:pt x="7" y="36"/>
                    <a:pt x="7" y="36"/>
                    <a:pt x="7" y="36"/>
                  </a:cubicBezTo>
                  <a:cubicBezTo>
                    <a:pt x="0" y="27"/>
                    <a:pt x="2" y="14"/>
                    <a:pt x="11" y="7"/>
                  </a:cubicBezTo>
                  <a:cubicBezTo>
                    <a:pt x="20" y="0"/>
                    <a:pt x="33" y="2"/>
                    <a:pt x="40" y="11"/>
                  </a:cubicBezTo>
                  <a:cubicBezTo>
                    <a:pt x="83" y="68"/>
                    <a:pt x="83" y="68"/>
                    <a:pt x="83" y="68"/>
                  </a:cubicBezTo>
                  <a:cubicBezTo>
                    <a:pt x="90" y="77"/>
                    <a:pt x="88" y="90"/>
                    <a:pt x="79" y="97"/>
                  </a:cubicBezTo>
                  <a:cubicBezTo>
                    <a:pt x="75" y="100"/>
                    <a:pt x="71" y="101"/>
                    <a:pt x="66"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5" name="Freeform 65"/>
            <p:cNvSpPr>
              <a:spLocks noEditPoints="1"/>
            </p:cNvSpPr>
            <p:nvPr/>
          </p:nvSpPr>
          <p:spPr bwMode="auto">
            <a:xfrm>
              <a:off x="5867400" y="2401887"/>
              <a:ext cx="1020763" cy="1428750"/>
            </a:xfrm>
            <a:custGeom>
              <a:avLst/>
              <a:gdLst>
                <a:gd name="T0" fmla="*/ 1174 w 1215"/>
                <a:gd name="T1" fmla="*/ 1691 h 1699"/>
                <a:gd name="T2" fmla="*/ 1101 w 1215"/>
                <a:gd name="T3" fmla="*/ 1551 h 1699"/>
                <a:gd name="T4" fmla="*/ 1208 w 1215"/>
                <a:gd name="T5" fmla="*/ 1666 h 1699"/>
                <a:gd name="T6" fmla="*/ 1191 w 1215"/>
                <a:gd name="T7" fmla="*/ 1699 h 1699"/>
                <a:gd name="T8" fmla="*/ 1019 w 1215"/>
                <a:gd name="T9" fmla="*/ 1470 h 1699"/>
                <a:gd name="T10" fmla="*/ 946 w 1215"/>
                <a:gd name="T11" fmla="*/ 1331 h 1699"/>
                <a:gd name="T12" fmla="*/ 1053 w 1215"/>
                <a:gd name="T13" fmla="*/ 1446 h 1699"/>
                <a:gd name="T14" fmla="*/ 1036 w 1215"/>
                <a:gd name="T15" fmla="*/ 1479 h 1699"/>
                <a:gd name="T16" fmla="*/ 863 w 1215"/>
                <a:gd name="T17" fmla="*/ 1249 h 1699"/>
                <a:gd name="T18" fmla="*/ 790 w 1215"/>
                <a:gd name="T19" fmla="*/ 1110 h 1699"/>
                <a:gd name="T20" fmla="*/ 897 w 1215"/>
                <a:gd name="T21" fmla="*/ 1225 h 1699"/>
                <a:gd name="T22" fmla="*/ 880 w 1215"/>
                <a:gd name="T23" fmla="*/ 1258 h 1699"/>
                <a:gd name="T24" fmla="*/ 707 w 1215"/>
                <a:gd name="T25" fmla="*/ 1029 h 1699"/>
                <a:gd name="T26" fmla="*/ 634 w 1215"/>
                <a:gd name="T27" fmla="*/ 889 h 1699"/>
                <a:gd name="T28" fmla="*/ 741 w 1215"/>
                <a:gd name="T29" fmla="*/ 1005 h 1699"/>
                <a:gd name="T30" fmla="*/ 724 w 1215"/>
                <a:gd name="T31" fmla="*/ 1038 h 1699"/>
                <a:gd name="T32" fmla="*/ 551 w 1215"/>
                <a:gd name="T33" fmla="*/ 808 h 1699"/>
                <a:gd name="T34" fmla="*/ 479 w 1215"/>
                <a:gd name="T35" fmla="*/ 669 h 1699"/>
                <a:gd name="T36" fmla="*/ 586 w 1215"/>
                <a:gd name="T37" fmla="*/ 784 h 1699"/>
                <a:gd name="T38" fmla="*/ 569 w 1215"/>
                <a:gd name="T39" fmla="*/ 817 h 1699"/>
                <a:gd name="T40" fmla="*/ 396 w 1215"/>
                <a:gd name="T41" fmla="*/ 588 h 1699"/>
                <a:gd name="T42" fmla="*/ 323 w 1215"/>
                <a:gd name="T43" fmla="*/ 448 h 1699"/>
                <a:gd name="T44" fmla="*/ 430 w 1215"/>
                <a:gd name="T45" fmla="*/ 564 h 1699"/>
                <a:gd name="T46" fmla="*/ 413 w 1215"/>
                <a:gd name="T47" fmla="*/ 597 h 1699"/>
                <a:gd name="T48" fmla="*/ 240 w 1215"/>
                <a:gd name="T49" fmla="*/ 367 h 1699"/>
                <a:gd name="T50" fmla="*/ 167 w 1215"/>
                <a:gd name="T51" fmla="*/ 228 h 1699"/>
                <a:gd name="T52" fmla="*/ 274 w 1215"/>
                <a:gd name="T53" fmla="*/ 343 h 1699"/>
                <a:gd name="T54" fmla="*/ 257 w 1215"/>
                <a:gd name="T55" fmla="*/ 376 h 1699"/>
                <a:gd name="T56" fmla="*/ 84 w 1215"/>
                <a:gd name="T57" fmla="*/ 147 h 1699"/>
                <a:gd name="T58" fmla="*/ 12 w 1215"/>
                <a:gd name="T59" fmla="*/ 7 h 1699"/>
                <a:gd name="T60" fmla="*/ 119 w 1215"/>
                <a:gd name="T61" fmla="*/ 122 h 1699"/>
                <a:gd name="T62" fmla="*/ 102 w 1215"/>
                <a:gd name="T63" fmla="*/ 155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5" h="1699">
                  <a:moveTo>
                    <a:pt x="1191" y="1699"/>
                  </a:moveTo>
                  <a:cubicBezTo>
                    <a:pt x="1185" y="1699"/>
                    <a:pt x="1178" y="1696"/>
                    <a:pt x="1174" y="1691"/>
                  </a:cubicBezTo>
                  <a:cubicBezTo>
                    <a:pt x="1096" y="1580"/>
                    <a:pt x="1096" y="1580"/>
                    <a:pt x="1096" y="1580"/>
                  </a:cubicBezTo>
                  <a:cubicBezTo>
                    <a:pt x="1090" y="1571"/>
                    <a:pt x="1092" y="1558"/>
                    <a:pt x="1101" y="1551"/>
                  </a:cubicBezTo>
                  <a:cubicBezTo>
                    <a:pt x="1111" y="1544"/>
                    <a:pt x="1124" y="1547"/>
                    <a:pt x="1131" y="1556"/>
                  </a:cubicBezTo>
                  <a:cubicBezTo>
                    <a:pt x="1208" y="1666"/>
                    <a:pt x="1208" y="1666"/>
                    <a:pt x="1208" y="1666"/>
                  </a:cubicBezTo>
                  <a:cubicBezTo>
                    <a:pt x="1215" y="1676"/>
                    <a:pt x="1213" y="1689"/>
                    <a:pt x="1203" y="1696"/>
                  </a:cubicBezTo>
                  <a:cubicBezTo>
                    <a:pt x="1200" y="1698"/>
                    <a:pt x="1196" y="1699"/>
                    <a:pt x="1191" y="1699"/>
                  </a:cubicBezTo>
                  <a:close/>
                  <a:moveTo>
                    <a:pt x="1036" y="1479"/>
                  </a:moveTo>
                  <a:cubicBezTo>
                    <a:pt x="1029" y="1479"/>
                    <a:pt x="1023" y="1476"/>
                    <a:pt x="1019" y="1470"/>
                  </a:cubicBezTo>
                  <a:cubicBezTo>
                    <a:pt x="941" y="1360"/>
                    <a:pt x="941" y="1360"/>
                    <a:pt x="941" y="1360"/>
                  </a:cubicBezTo>
                  <a:cubicBezTo>
                    <a:pt x="934" y="1350"/>
                    <a:pt x="936" y="1337"/>
                    <a:pt x="946" y="1331"/>
                  </a:cubicBezTo>
                  <a:cubicBezTo>
                    <a:pt x="955" y="1324"/>
                    <a:pt x="968" y="1326"/>
                    <a:pt x="975" y="1336"/>
                  </a:cubicBezTo>
                  <a:cubicBezTo>
                    <a:pt x="1053" y="1446"/>
                    <a:pt x="1053" y="1446"/>
                    <a:pt x="1053" y="1446"/>
                  </a:cubicBezTo>
                  <a:cubicBezTo>
                    <a:pt x="1059" y="1455"/>
                    <a:pt x="1057" y="1468"/>
                    <a:pt x="1048" y="1475"/>
                  </a:cubicBezTo>
                  <a:cubicBezTo>
                    <a:pt x="1044" y="1478"/>
                    <a:pt x="1040" y="1479"/>
                    <a:pt x="1036" y="1479"/>
                  </a:cubicBezTo>
                  <a:close/>
                  <a:moveTo>
                    <a:pt x="880" y="1258"/>
                  </a:moveTo>
                  <a:cubicBezTo>
                    <a:pt x="873" y="1258"/>
                    <a:pt x="867" y="1255"/>
                    <a:pt x="863" y="1249"/>
                  </a:cubicBezTo>
                  <a:cubicBezTo>
                    <a:pt x="785" y="1139"/>
                    <a:pt x="785" y="1139"/>
                    <a:pt x="785" y="1139"/>
                  </a:cubicBezTo>
                  <a:cubicBezTo>
                    <a:pt x="778" y="1130"/>
                    <a:pt x="781" y="1117"/>
                    <a:pt x="790" y="1110"/>
                  </a:cubicBezTo>
                  <a:cubicBezTo>
                    <a:pt x="799" y="1103"/>
                    <a:pt x="813" y="1106"/>
                    <a:pt x="819" y="1115"/>
                  </a:cubicBezTo>
                  <a:cubicBezTo>
                    <a:pt x="897" y="1225"/>
                    <a:pt x="897" y="1225"/>
                    <a:pt x="897" y="1225"/>
                  </a:cubicBezTo>
                  <a:cubicBezTo>
                    <a:pt x="904" y="1235"/>
                    <a:pt x="901" y="1248"/>
                    <a:pt x="892" y="1254"/>
                  </a:cubicBezTo>
                  <a:cubicBezTo>
                    <a:pt x="888" y="1257"/>
                    <a:pt x="884" y="1258"/>
                    <a:pt x="880" y="1258"/>
                  </a:cubicBezTo>
                  <a:close/>
                  <a:moveTo>
                    <a:pt x="724" y="1038"/>
                  </a:moveTo>
                  <a:cubicBezTo>
                    <a:pt x="718" y="1038"/>
                    <a:pt x="711" y="1035"/>
                    <a:pt x="707" y="1029"/>
                  </a:cubicBezTo>
                  <a:cubicBezTo>
                    <a:pt x="629" y="919"/>
                    <a:pt x="629" y="919"/>
                    <a:pt x="629" y="919"/>
                  </a:cubicBezTo>
                  <a:cubicBezTo>
                    <a:pt x="623" y="909"/>
                    <a:pt x="625" y="896"/>
                    <a:pt x="634" y="889"/>
                  </a:cubicBezTo>
                  <a:cubicBezTo>
                    <a:pt x="644" y="883"/>
                    <a:pt x="657" y="885"/>
                    <a:pt x="664" y="894"/>
                  </a:cubicBezTo>
                  <a:cubicBezTo>
                    <a:pt x="741" y="1005"/>
                    <a:pt x="741" y="1005"/>
                    <a:pt x="741" y="1005"/>
                  </a:cubicBezTo>
                  <a:cubicBezTo>
                    <a:pt x="748" y="1014"/>
                    <a:pt x="746" y="1027"/>
                    <a:pt x="736" y="1034"/>
                  </a:cubicBezTo>
                  <a:cubicBezTo>
                    <a:pt x="733" y="1036"/>
                    <a:pt x="728" y="1038"/>
                    <a:pt x="724" y="1038"/>
                  </a:cubicBezTo>
                  <a:close/>
                  <a:moveTo>
                    <a:pt x="569" y="817"/>
                  </a:moveTo>
                  <a:cubicBezTo>
                    <a:pt x="562" y="817"/>
                    <a:pt x="556" y="814"/>
                    <a:pt x="551" y="808"/>
                  </a:cubicBezTo>
                  <a:cubicBezTo>
                    <a:pt x="474" y="698"/>
                    <a:pt x="474" y="698"/>
                    <a:pt x="474" y="698"/>
                  </a:cubicBezTo>
                  <a:cubicBezTo>
                    <a:pt x="467" y="689"/>
                    <a:pt x="469" y="675"/>
                    <a:pt x="479" y="669"/>
                  </a:cubicBezTo>
                  <a:cubicBezTo>
                    <a:pt x="488" y="662"/>
                    <a:pt x="501" y="664"/>
                    <a:pt x="508" y="674"/>
                  </a:cubicBezTo>
                  <a:cubicBezTo>
                    <a:pt x="586" y="784"/>
                    <a:pt x="586" y="784"/>
                    <a:pt x="586" y="784"/>
                  </a:cubicBezTo>
                  <a:cubicBezTo>
                    <a:pt x="592" y="794"/>
                    <a:pt x="590" y="807"/>
                    <a:pt x="581" y="813"/>
                  </a:cubicBezTo>
                  <a:cubicBezTo>
                    <a:pt x="577" y="816"/>
                    <a:pt x="573" y="817"/>
                    <a:pt x="569" y="817"/>
                  </a:cubicBezTo>
                  <a:close/>
                  <a:moveTo>
                    <a:pt x="413" y="597"/>
                  </a:moveTo>
                  <a:cubicBezTo>
                    <a:pt x="406" y="597"/>
                    <a:pt x="400" y="593"/>
                    <a:pt x="396" y="588"/>
                  </a:cubicBezTo>
                  <a:cubicBezTo>
                    <a:pt x="318" y="477"/>
                    <a:pt x="318" y="477"/>
                    <a:pt x="318" y="477"/>
                  </a:cubicBezTo>
                  <a:cubicBezTo>
                    <a:pt x="311" y="468"/>
                    <a:pt x="314" y="455"/>
                    <a:pt x="323" y="448"/>
                  </a:cubicBezTo>
                  <a:cubicBezTo>
                    <a:pt x="332" y="442"/>
                    <a:pt x="345" y="444"/>
                    <a:pt x="352" y="453"/>
                  </a:cubicBezTo>
                  <a:cubicBezTo>
                    <a:pt x="430" y="564"/>
                    <a:pt x="430" y="564"/>
                    <a:pt x="430" y="564"/>
                  </a:cubicBezTo>
                  <a:cubicBezTo>
                    <a:pt x="437" y="573"/>
                    <a:pt x="434" y="586"/>
                    <a:pt x="425" y="593"/>
                  </a:cubicBezTo>
                  <a:cubicBezTo>
                    <a:pt x="421" y="595"/>
                    <a:pt x="417" y="597"/>
                    <a:pt x="413" y="597"/>
                  </a:cubicBezTo>
                  <a:close/>
                  <a:moveTo>
                    <a:pt x="257" y="376"/>
                  </a:moveTo>
                  <a:cubicBezTo>
                    <a:pt x="251" y="376"/>
                    <a:pt x="244" y="373"/>
                    <a:pt x="240" y="367"/>
                  </a:cubicBezTo>
                  <a:cubicBezTo>
                    <a:pt x="162" y="257"/>
                    <a:pt x="162" y="257"/>
                    <a:pt x="162" y="257"/>
                  </a:cubicBezTo>
                  <a:cubicBezTo>
                    <a:pt x="156" y="247"/>
                    <a:pt x="158" y="234"/>
                    <a:pt x="167" y="228"/>
                  </a:cubicBezTo>
                  <a:cubicBezTo>
                    <a:pt x="177" y="221"/>
                    <a:pt x="190" y="223"/>
                    <a:pt x="196" y="233"/>
                  </a:cubicBezTo>
                  <a:cubicBezTo>
                    <a:pt x="274" y="343"/>
                    <a:pt x="274" y="343"/>
                    <a:pt x="274" y="343"/>
                  </a:cubicBezTo>
                  <a:cubicBezTo>
                    <a:pt x="281" y="352"/>
                    <a:pt x="279" y="366"/>
                    <a:pt x="269" y="372"/>
                  </a:cubicBezTo>
                  <a:cubicBezTo>
                    <a:pt x="266" y="375"/>
                    <a:pt x="261" y="376"/>
                    <a:pt x="257" y="376"/>
                  </a:cubicBezTo>
                  <a:close/>
                  <a:moveTo>
                    <a:pt x="102" y="155"/>
                  </a:moveTo>
                  <a:cubicBezTo>
                    <a:pt x="95" y="155"/>
                    <a:pt x="88" y="152"/>
                    <a:pt x="84" y="147"/>
                  </a:cubicBezTo>
                  <a:cubicBezTo>
                    <a:pt x="7" y="36"/>
                    <a:pt x="7" y="36"/>
                    <a:pt x="7" y="36"/>
                  </a:cubicBezTo>
                  <a:cubicBezTo>
                    <a:pt x="0" y="27"/>
                    <a:pt x="2" y="14"/>
                    <a:pt x="12" y="7"/>
                  </a:cubicBezTo>
                  <a:cubicBezTo>
                    <a:pt x="21" y="0"/>
                    <a:pt x="34" y="3"/>
                    <a:pt x="41" y="12"/>
                  </a:cubicBezTo>
                  <a:cubicBezTo>
                    <a:pt x="119" y="122"/>
                    <a:pt x="119" y="122"/>
                    <a:pt x="119" y="122"/>
                  </a:cubicBezTo>
                  <a:cubicBezTo>
                    <a:pt x="125" y="132"/>
                    <a:pt x="123" y="145"/>
                    <a:pt x="114" y="152"/>
                  </a:cubicBezTo>
                  <a:cubicBezTo>
                    <a:pt x="110" y="154"/>
                    <a:pt x="106" y="155"/>
                    <a:pt x="102" y="1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6" name="Freeform 66"/>
            <p:cNvSpPr/>
            <p:nvPr/>
          </p:nvSpPr>
          <p:spPr bwMode="auto">
            <a:xfrm>
              <a:off x="6891338" y="3851275"/>
              <a:ext cx="74613" cy="84138"/>
            </a:xfrm>
            <a:custGeom>
              <a:avLst/>
              <a:gdLst>
                <a:gd name="T0" fmla="*/ 67 w 90"/>
                <a:gd name="T1" fmla="*/ 101 h 101"/>
                <a:gd name="T2" fmla="*/ 50 w 90"/>
                <a:gd name="T3" fmla="*/ 93 h 101"/>
                <a:gd name="T4" fmla="*/ 7 w 90"/>
                <a:gd name="T5" fmla="*/ 36 h 101"/>
                <a:gd name="T6" fmla="*/ 11 w 90"/>
                <a:gd name="T7" fmla="*/ 7 h 101"/>
                <a:gd name="T8" fmla="*/ 41 w 90"/>
                <a:gd name="T9" fmla="*/ 11 h 101"/>
                <a:gd name="T10" fmla="*/ 83 w 90"/>
                <a:gd name="T11" fmla="*/ 67 h 101"/>
                <a:gd name="T12" fmla="*/ 79 w 90"/>
                <a:gd name="T13" fmla="*/ 97 h 101"/>
                <a:gd name="T14" fmla="*/ 67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7" y="101"/>
                  </a:moveTo>
                  <a:cubicBezTo>
                    <a:pt x="60" y="101"/>
                    <a:pt x="54" y="98"/>
                    <a:pt x="50" y="93"/>
                  </a:cubicBezTo>
                  <a:cubicBezTo>
                    <a:pt x="7" y="36"/>
                    <a:pt x="7" y="36"/>
                    <a:pt x="7" y="36"/>
                  </a:cubicBezTo>
                  <a:cubicBezTo>
                    <a:pt x="0" y="27"/>
                    <a:pt x="2" y="14"/>
                    <a:pt x="11" y="7"/>
                  </a:cubicBezTo>
                  <a:cubicBezTo>
                    <a:pt x="21" y="0"/>
                    <a:pt x="34" y="1"/>
                    <a:pt x="41" y="11"/>
                  </a:cubicBezTo>
                  <a:cubicBezTo>
                    <a:pt x="83" y="67"/>
                    <a:pt x="83" y="67"/>
                    <a:pt x="83" y="67"/>
                  </a:cubicBezTo>
                  <a:cubicBezTo>
                    <a:pt x="90" y="77"/>
                    <a:pt x="89" y="90"/>
                    <a:pt x="79" y="97"/>
                  </a:cubicBezTo>
                  <a:cubicBezTo>
                    <a:pt x="76" y="100"/>
                    <a:pt x="71" y="101"/>
                    <a:pt x="67"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7" name="Freeform 67"/>
            <p:cNvSpPr>
              <a:spLocks noEditPoints="1"/>
            </p:cNvSpPr>
            <p:nvPr/>
          </p:nvSpPr>
          <p:spPr bwMode="auto">
            <a:xfrm>
              <a:off x="3897313" y="1016000"/>
              <a:ext cx="3819525" cy="4408488"/>
            </a:xfrm>
            <a:custGeom>
              <a:avLst/>
              <a:gdLst>
                <a:gd name="T0" fmla="*/ 1200 w 2406"/>
                <a:gd name="T1" fmla="*/ 2777 h 2777"/>
                <a:gd name="T2" fmla="*/ 0 w 2406"/>
                <a:gd name="T3" fmla="*/ 2081 h 2777"/>
                <a:gd name="T4" fmla="*/ 0 w 2406"/>
                <a:gd name="T5" fmla="*/ 2073 h 2777"/>
                <a:gd name="T6" fmla="*/ 3 w 2406"/>
                <a:gd name="T7" fmla="*/ 692 h 2777"/>
                <a:gd name="T8" fmla="*/ 1206 w 2406"/>
                <a:gd name="T9" fmla="*/ 0 h 2777"/>
                <a:gd name="T10" fmla="*/ 2406 w 2406"/>
                <a:gd name="T11" fmla="*/ 696 h 2777"/>
                <a:gd name="T12" fmla="*/ 2406 w 2406"/>
                <a:gd name="T13" fmla="*/ 704 h 2777"/>
                <a:gd name="T14" fmla="*/ 2403 w 2406"/>
                <a:gd name="T15" fmla="*/ 2084 h 2777"/>
                <a:gd name="T16" fmla="*/ 1200 w 2406"/>
                <a:gd name="T17" fmla="*/ 2777 h 2777"/>
                <a:gd name="T18" fmla="*/ 29 w 2406"/>
                <a:gd name="T19" fmla="*/ 2064 h 2777"/>
                <a:gd name="T20" fmla="*/ 1200 w 2406"/>
                <a:gd name="T21" fmla="*/ 2744 h 2777"/>
                <a:gd name="T22" fmla="*/ 2374 w 2406"/>
                <a:gd name="T23" fmla="*/ 2068 h 2777"/>
                <a:gd name="T24" fmla="*/ 2377 w 2406"/>
                <a:gd name="T25" fmla="*/ 712 h 2777"/>
                <a:gd name="T26" fmla="*/ 1206 w 2406"/>
                <a:gd name="T27" fmla="*/ 33 h 2777"/>
                <a:gd name="T28" fmla="*/ 31 w 2406"/>
                <a:gd name="T29" fmla="*/ 709 h 2777"/>
                <a:gd name="T30" fmla="*/ 29 w 2406"/>
                <a:gd name="T31" fmla="*/ 2064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6" h="2777">
                  <a:moveTo>
                    <a:pt x="1200" y="2777"/>
                  </a:moveTo>
                  <a:lnTo>
                    <a:pt x="0" y="2081"/>
                  </a:lnTo>
                  <a:lnTo>
                    <a:pt x="0" y="2073"/>
                  </a:lnTo>
                  <a:lnTo>
                    <a:pt x="3" y="692"/>
                  </a:lnTo>
                  <a:lnTo>
                    <a:pt x="1206" y="0"/>
                  </a:lnTo>
                  <a:lnTo>
                    <a:pt x="2406" y="696"/>
                  </a:lnTo>
                  <a:lnTo>
                    <a:pt x="2406" y="704"/>
                  </a:lnTo>
                  <a:lnTo>
                    <a:pt x="2403" y="2084"/>
                  </a:lnTo>
                  <a:lnTo>
                    <a:pt x="1200" y="2777"/>
                  </a:lnTo>
                  <a:close/>
                  <a:moveTo>
                    <a:pt x="29" y="2064"/>
                  </a:moveTo>
                  <a:lnTo>
                    <a:pt x="1200" y="2744"/>
                  </a:lnTo>
                  <a:lnTo>
                    <a:pt x="2374" y="2068"/>
                  </a:lnTo>
                  <a:lnTo>
                    <a:pt x="2377" y="712"/>
                  </a:lnTo>
                  <a:lnTo>
                    <a:pt x="1206" y="33"/>
                  </a:lnTo>
                  <a:lnTo>
                    <a:pt x="31" y="709"/>
                  </a:lnTo>
                  <a:lnTo>
                    <a:pt x="29" y="206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8" name="Freeform 68"/>
            <p:cNvSpPr>
              <a:spLocks noEditPoints="1"/>
            </p:cNvSpPr>
            <p:nvPr/>
          </p:nvSpPr>
          <p:spPr bwMode="auto">
            <a:xfrm>
              <a:off x="3887788" y="1004887"/>
              <a:ext cx="3832225" cy="3587750"/>
            </a:xfrm>
            <a:custGeom>
              <a:avLst/>
              <a:gdLst>
                <a:gd name="T0" fmla="*/ 1232 w 2414"/>
                <a:gd name="T1" fmla="*/ 2260 h 2260"/>
                <a:gd name="T2" fmla="*/ 1230 w 2414"/>
                <a:gd name="T3" fmla="*/ 2260 h 2260"/>
                <a:gd name="T4" fmla="*/ 0 w 2414"/>
                <a:gd name="T5" fmla="*/ 2091 h 2260"/>
                <a:gd name="T6" fmla="*/ 498 w 2414"/>
                <a:gd name="T7" fmla="*/ 977 h 2260"/>
                <a:gd name="T8" fmla="*/ 499 w 2414"/>
                <a:gd name="T9" fmla="*/ 976 h 2260"/>
                <a:gd name="T10" fmla="*/ 1211 w 2414"/>
                <a:gd name="T11" fmla="*/ 0 h 2260"/>
                <a:gd name="T12" fmla="*/ 2033 w 2414"/>
                <a:gd name="T13" fmla="*/ 982 h 2260"/>
                <a:gd name="T14" fmla="*/ 2033 w 2414"/>
                <a:gd name="T15" fmla="*/ 984 h 2260"/>
                <a:gd name="T16" fmla="*/ 2414 w 2414"/>
                <a:gd name="T17" fmla="*/ 2095 h 2260"/>
                <a:gd name="T18" fmla="*/ 1232 w 2414"/>
                <a:gd name="T19" fmla="*/ 2260 h 2260"/>
                <a:gd name="T20" fmla="*/ 41 w 2414"/>
                <a:gd name="T21" fmla="*/ 2068 h 2260"/>
                <a:gd name="T22" fmla="*/ 1232 w 2414"/>
                <a:gd name="T23" fmla="*/ 2232 h 2260"/>
                <a:gd name="T24" fmla="*/ 2376 w 2414"/>
                <a:gd name="T25" fmla="*/ 2072 h 2260"/>
                <a:gd name="T26" fmla="*/ 2007 w 2414"/>
                <a:gd name="T27" fmla="*/ 996 h 2260"/>
                <a:gd name="T28" fmla="*/ 1213 w 2414"/>
                <a:gd name="T29" fmla="*/ 47 h 2260"/>
                <a:gd name="T30" fmla="*/ 523 w 2414"/>
                <a:gd name="T31" fmla="*/ 992 h 2260"/>
                <a:gd name="T32" fmla="*/ 41 w 2414"/>
                <a:gd name="T33" fmla="*/ 2068 h 2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2260">
                  <a:moveTo>
                    <a:pt x="1232" y="2260"/>
                  </a:moveTo>
                  <a:lnTo>
                    <a:pt x="1230" y="2260"/>
                  </a:lnTo>
                  <a:lnTo>
                    <a:pt x="0" y="2091"/>
                  </a:lnTo>
                  <a:lnTo>
                    <a:pt x="498" y="977"/>
                  </a:lnTo>
                  <a:lnTo>
                    <a:pt x="499" y="976"/>
                  </a:lnTo>
                  <a:lnTo>
                    <a:pt x="1211" y="0"/>
                  </a:lnTo>
                  <a:lnTo>
                    <a:pt x="2033" y="982"/>
                  </a:lnTo>
                  <a:lnTo>
                    <a:pt x="2033" y="984"/>
                  </a:lnTo>
                  <a:lnTo>
                    <a:pt x="2414" y="2095"/>
                  </a:lnTo>
                  <a:lnTo>
                    <a:pt x="1232" y="2260"/>
                  </a:lnTo>
                  <a:close/>
                  <a:moveTo>
                    <a:pt x="41" y="2068"/>
                  </a:moveTo>
                  <a:lnTo>
                    <a:pt x="1232" y="2232"/>
                  </a:lnTo>
                  <a:lnTo>
                    <a:pt x="2376" y="2072"/>
                  </a:lnTo>
                  <a:lnTo>
                    <a:pt x="2007" y="996"/>
                  </a:lnTo>
                  <a:lnTo>
                    <a:pt x="1213" y="47"/>
                  </a:lnTo>
                  <a:lnTo>
                    <a:pt x="523" y="992"/>
                  </a:lnTo>
                  <a:lnTo>
                    <a:pt x="41" y="206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9" name="Freeform 69"/>
            <p:cNvSpPr/>
            <p:nvPr/>
          </p:nvSpPr>
          <p:spPr bwMode="auto">
            <a:xfrm>
              <a:off x="4697413" y="2116137"/>
              <a:ext cx="3009900" cy="481013"/>
            </a:xfrm>
            <a:custGeom>
              <a:avLst/>
              <a:gdLst>
                <a:gd name="T0" fmla="*/ 1515 w 1896"/>
                <a:gd name="T1" fmla="*/ 303 h 303"/>
                <a:gd name="T2" fmla="*/ 1510 w 1896"/>
                <a:gd name="T3" fmla="*/ 303 h 303"/>
                <a:gd name="T4" fmla="*/ 0 w 1896"/>
                <a:gd name="T5" fmla="*/ 299 h 303"/>
                <a:gd name="T6" fmla="*/ 1 w 1896"/>
                <a:gd name="T7" fmla="*/ 270 h 303"/>
                <a:gd name="T8" fmla="*/ 1505 w 1896"/>
                <a:gd name="T9" fmla="*/ 275 h 303"/>
                <a:gd name="T10" fmla="*/ 1879 w 1896"/>
                <a:gd name="T11" fmla="*/ 0 h 303"/>
                <a:gd name="T12" fmla="*/ 1896 w 1896"/>
                <a:gd name="T13" fmla="*/ 23 h 303"/>
                <a:gd name="T14" fmla="*/ 1515 w 1896"/>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303">
                  <a:moveTo>
                    <a:pt x="1515" y="303"/>
                  </a:moveTo>
                  <a:lnTo>
                    <a:pt x="1510" y="303"/>
                  </a:lnTo>
                  <a:lnTo>
                    <a:pt x="0" y="299"/>
                  </a:lnTo>
                  <a:lnTo>
                    <a:pt x="1" y="270"/>
                  </a:lnTo>
                  <a:lnTo>
                    <a:pt x="1505" y="275"/>
                  </a:lnTo>
                  <a:lnTo>
                    <a:pt x="1879" y="0"/>
                  </a:lnTo>
                  <a:lnTo>
                    <a:pt x="1896" y="23"/>
                  </a:lnTo>
                  <a:lnTo>
                    <a:pt x="1515" y="30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0" name="Freeform 70"/>
            <p:cNvSpPr/>
            <p:nvPr/>
          </p:nvSpPr>
          <p:spPr bwMode="auto">
            <a:xfrm>
              <a:off x="3913188" y="2108200"/>
              <a:ext cx="1952625" cy="3290888"/>
            </a:xfrm>
            <a:custGeom>
              <a:avLst/>
              <a:gdLst>
                <a:gd name="T0" fmla="*/ 1204 w 1230"/>
                <a:gd name="T1" fmla="*/ 2073 h 2073"/>
                <a:gd name="T2" fmla="*/ 1176 w 1230"/>
                <a:gd name="T3" fmla="*/ 2071 h 2073"/>
                <a:gd name="T4" fmla="*/ 1201 w 1230"/>
                <a:gd name="T5" fmla="*/ 1555 h 2073"/>
                <a:gd name="T6" fmla="*/ 484 w 1230"/>
                <a:gd name="T7" fmla="*/ 300 h 2073"/>
                <a:gd name="T8" fmla="*/ 0 w 1230"/>
                <a:gd name="T9" fmla="*/ 25 h 2073"/>
                <a:gd name="T10" fmla="*/ 15 w 1230"/>
                <a:gd name="T11" fmla="*/ 0 h 2073"/>
                <a:gd name="T12" fmla="*/ 505 w 1230"/>
                <a:gd name="T13" fmla="*/ 279 h 2073"/>
                <a:gd name="T14" fmla="*/ 507 w 1230"/>
                <a:gd name="T15" fmla="*/ 282 h 2073"/>
                <a:gd name="T16" fmla="*/ 1230 w 1230"/>
                <a:gd name="T17" fmla="*/ 1548 h 2073"/>
                <a:gd name="T18" fmla="*/ 1230 w 1230"/>
                <a:gd name="T19" fmla="*/ 1552 h 2073"/>
                <a:gd name="T20" fmla="*/ 1204 w 1230"/>
                <a:gd name="T21"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2073">
                  <a:moveTo>
                    <a:pt x="1204" y="2073"/>
                  </a:moveTo>
                  <a:lnTo>
                    <a:pt x="1176" y="2071"/>
                  </a:lnTo>
                  <a:lnTo>
                    <a:pt x="1201" y="1555"/>
                  </a:lnTo>
                  <a:lnTo>
                    <a:pt x="484" y="300"/>
                  </a:lnTo>
                  <a:lnTo>
                    <a:pt x="0" y="25"/>
                  </a:lnTo>
                  <a:lnTo>
                    <a:pt x="15" y="0"/>
                  </a:lnTo>
                  <a:lnTo>
                    <a:pt x="505" y="279"/>
                  </a:lnTo>
                  <a:lnTo>
                    <a:pt x="507" y="282"/>
                  </a:lnTo>
                  <a:lnTo>
                    <a:pt x="1230" y="1548"/>
                  </a:lnTo>
                  <a:lnTo>
                    <a:pt x="1230" y="1552"/>
                  </a:lnTo>
                  <a:lnTo>
                    <a:pt x="1204" y="20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1" name="Freeform 71"/>
            <p:cNvSpPr/>
            <p:nvPr/>
          </p:nvSpPr>
          <p:spPr bwMode="auto">
            <a:xfrm>
              <a:off x="5824538" y="2562225"/>
              <a:ext cx="1289050" cy="2020888"/>
            </a:xfrm>
            <a:custGeom>
              <a:avLst/>
              <a:gdLst>
                <a:gd name="T0" fmla="*/ 23 w 812"/>
                <a:gd name="T1" fmla="*/ 1273 h 1273"/>
                <a:gd name="T2" fmla="*/ 0 w 812"/>
                <a:gd name="T3" fmla="*/ 1257 h 1273"/>
                <a:gd name="T4" fmla="*/ 788 w 812"/>
                <a:gd name="T5" fmla="*/ 0 h 1273"/>
                <a:gd name="T6" fmla="*/ 812 w 812"/>
                <a:gd name="T7" fmla="*/ 15 h 1273"/>
                <a:gd name="T8" fmla="*/ 23 w 812"/>
                <a:gd name="T9" fmla="*/ 1273 h 1273"/>
              </a:gdLst>
              <a:ahLst/>
              <a:cxnLst>
                <a:cxn ang="0">
                  <a:pos x="T0" y="T1"/>
                </a:cxn>
                <a:cxn ang="0">
                  <a:pos x="T2" y="T3"/>
                </a:cxn>
                <a:cxn ang="0">
                  <a:pos x="T4" y="T5"/>
                </a:cxn>
                <a:cxn ang="0">
                  <a:pos x="T6" y="T7"/>
                </a:cxn>
                <a:cxn ang="0">
                  <a:pos x="T8" y="T9"/>
                </a:cxn>
              </a:cxnLst>
              <a:rect l="0" t="0" r="r" b="b"/>
              <a:pathLst>
                <a:path w="812" h="1273">
                  <a:moveTo>
                    <a:pt x="23" y="1273"/>
                  </a:moveTo>
                  <a:lnTo>
                    <a:pt x="0" y="1257"/>
                  </a:lnTo>
                  <a:lnTo>
                    <a:pt x="788" y="0"/>
                  </a:lnTo>
                  <a:lnTo>
                    <a:pt x="812" y="15"/>
                  </a:lnTo>
                  <a:lnTo>
                    <a:pt x="23" y="12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91" name="矩形 90"/>
          <p:cNvSpPr/>
          <p:nvPr/>
        </p:nvSpPr>
        <p:spPr>
          <a:xfrm>
            <a:off x="3721599" y="5504803"/>
            <a:ext cx="4801314" cy="442878"/>
          </a:xfrm>
          <a:prstGeom prst="rect">
            <a:avLst/>
          </a:prstGeom>
        </p:spPr>
        <p:txBody>
          <a:bodyPr wrap="none">
            <a:spAutoFit/>
          </a:bodyPr>
          <a:lstStyle/>
          <a:p>
            <a:pPr algn="r">
              <a:lnSpc>
                <a:spcPct val="150000"/>
              </a:lnSpc>
            </a:pPr>
            <a:r>
              <a:rPr lang="zh-CN" altLang="en-US" dirty="0">
                <a:solidFill>
                  <a:schemeClr val="bg1"/>
                </a:solidFill>
                <a:latin typeface="黑体" panose="02010609060101010101" pitchFamily="49" charset="-122"/>
                <a:ea typeface="黑体" panose="02010609060101010101" pitchFamily="49" charset="-122"/>
                <a:cs typeface="+mn-ea"/>
                <a:sym typeface="Source Han Sans SC" panose="020F0502020204030204"/>
              </a:rPr>
              <a:t>小组成员：</a:t>
            </a:r>
            <a:r>
              <a:rPr lang="en-US" altLang="zh-CN" dirty="0">
                <a:solidFill>
                  <a:schemeClr val="bg1"/>
                </a:solidFill>
                <a:latin typeface="黑体" panose="02010609060101010101" pitchFamily="49" charset="-122"/>
                <a:ea typeface="黑体" panose="02010609060101010101" pitchFamily="49" charset="-122"/>
                <a:cs typeface="+mn-ea"/>
                <a:sym typeface="Source Han Sans SC" panose="020F0502020204030204"/>
              </a:rPr>
              <a:t>19335074</a:t>
            </a:r>
            <a:r>
              <a:rPr lang="zh-CN" altLang="en-US" dirty="0">
                <a:solidFill>
                  <a:schemeClr val="bg1"/>
                </a:solidFill>
                <a:latin typeface="黑体" panose="02010609060101010101" pitchFamily="49" charset="-122"/>
                <a:ea typeface="黑体" panose="02010609060101010101" pitchFamily="49" charset="-122"/>
                <a:cs typeface="+mn-ea"/>
                <a:sym typeface="Source Han Sans SC" panose="020F0502020204030204"/>
              </a:rPr>
              <a:t>黄玟瑜、</a:t>
            </a:r>
            <a:r>
              <a:rPr lang="en-US" altLang="zh-CN" dirty="0">
                <a:solidFill>
                  <a:schemeClr val="bg1"/>
                </a:solidFill>
                <a:latin typeface="黑体" panose="02010609060101010101" pitchFamily="49" charset="-122"/>
                <a:ea typeface="黑体" panose="02010609060101010101" pitchFamily="49" charset="-122"/>
                <a:cs typeface="+mn-ea"/>
                <a:sym typeface="Source Han Sans SC" panose="020F0502020204030204"/>
              </a:rPr>
              <a:t>19335162</a:t>
            </a:r>
            <a:r>
              <a:rPr lang="zh-CN" altLang="en-US" dirty="0">
                <a:solidFill>
                  <a:schemeClr val="bg1"/>
                </a:solidFill>
                <a:latin typeface="黑体" panose="02010609060101010101" pitchFamily="49" charset="-122"/>
                <a:ea typeface="黑体" panose="02010609060101010101" pitchFamily="49" charset="-122"/>
                <a:cs typeface="+mn-ea"/>
                <a:sym typeface="Source Han Sans SC" panose="020F0502020204030204"/>
              </a:rPr>
              <a:t>潘思晗</a:t>
            </a:r>
          </a:p>
        </p:txBody>
      </p:sp>
      <p:sp>
        <p:nvSpPr>
          <p:cNvPr id="92" name="矩形 91"/>
          <p:cNvSpPr/>
          <p:nvPr/>
        </p:nvSpPr>
        <p:spPr>
          <a:xfrm>
            <a:off x="3409694" y="4644343"/>
            <a:ext cx="5827237" cy="992066"/>
          </a:xfrm>
          <a:prstGeom prst="rect">
            <a:avLst/>
          </a:prstGeom>
        </p:spPr>
        <p:txBody>
          <a:bodyPr wrap="none">
            <a:spAutoFit/>
          </a:bodyPr>
          <a:lstStyle/>
          <a:p>
            <a:pPr algn="r">
              <a:lnSpc>
                <a:spcPct val="150000"/>
              </a:lnSpc>
            </a:pPr>
            <a:r>
              <a:rPr lang="zh-CN" altLang="en-US" sz="4400" b="1" dirty="0">
                <a:latin typeface="华光粗圆_CNKI" panose="02000500000000000000" pitchFamily="2" charset="-122"/>
                <a:ea typeface="华光粗圆_CNKI" panose="02000500000000000000" pitchFamily="2" charset="-122"/>
              </a:rPr>
              <a:t>广州地铁线路查询系统</a:t>
            </a:r>
            <a:endParaRPr lang="en-US" altLang="zh-CN" sz="4400" b="1" dirty="0">
              <a:solidFill>
                <a:srgbClr val="3B4761"/>
              </a:solidFill>
              <a:latin typeface="华光粗圆_CNKI" panose="02000500000000000000" pitchFamily="2" charset="-122"/>
              <a:ea typeface="华光粗圆_CNKI" panose="02000500000000000000" pitchFamily="2" charset="-122"/>
              <a:cs typeface="+mn-ea"/>
              <a:sym typeface="Source Han Sans SC" panose="020F0502020204030204"/>
            </a:endParaRPr>
          </a:p>
        </p:txBody>
      </p:sp>
      <p:sp>
        <p:nvSpPr>
          <p:cNvPr id="93" name="矩形 92"/>
          <p:cNvSpPr/>
          <p:nvPr/>
        </p:nvSpPr>
        <p:spPr>
          <a:xfrm>
            <a:off x="5466610" y="2240908"/>
            <a:ext cx="1281121" cy="1085810"/>
          </a:xfrm>
          <a:prstGeom prst="rect">
            <a:avLst/>
          </a:prstGeom>
        </p:spPr>
        <p:txBody>
          <a:bodyPr wrap="none">
            <a:spAutoFit/>
          </a:bodyPr>
          <a:lstStyle/>
          <a:p>
            <a:pPr algn="r">
              <a:lnSpc>
                <a:spcPct val="150000"/>
              </a:lnSpc>
            </a:pPr>
            <a:r>
              <a:rPr lang="en-US" altLang="zh-CN" sz="4800" b="1" spc="-300" dirty="0">
                <a:solidFill>
                  <a:schemeClr val="bg1"/>
                </a:solidFill>
                <a:latin typeface="Source Han Sans SC" panose="020F0502020204030204"/>
                <a:cs typeface="+mn-ea"/>
                <a:sym typeface="Source Han Sans SC" panose="020F0502020204030204"/>
              </a:rPr>
              <a:t>2021</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算法设计</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灯片编号占位符 3">
            <a:extLst>
              <a:ext uri="{FF2B5EF4-FFF2-40B4-BE49-F238E27FC236}">
                <a16:creationId xmlns:a16="http://schemas.microsoft.com/office/drawing/2014/main" id="{5C11F193-C97C-45D6-9428-C1B4DF1FC6B8}"/>
              </a:ext>
            </a:extLst>
          </p:cNvPr>
          <p:cNvSpPr>
            <a:spLocks noGrp="1"/>
          </p:cNvSpPr>
          <p:nvPr>
            <p:ph type="sldNum" sz="quarter" idx="12"/>
          </p:nvPr>
        </p:nvSpPr>
        <p:spPr>
          <a:xfrm>
            <a:off x="7800472" y="10755514"/>
            <a:ext cx="2909888" cy="206381"/>
          </a:xfrm>
        </p:spPr>
        <p:txBody>
          <a:bodyPr/>
          <a:lstStyle/>
          <a:p>
            <a:fld id="{5DD3DB80-B894-403A-B48E-6FDC1A72010E}" type="slidenum">
              <a:rPr lang="zh-CN" altLang="en-US" smtClean="0"/>
              <a:pPr/>
              <a:t>10</a:t>
            </a:fld>
            <a:endParaRPr lang="zh-CN" altLang="en-US"/>
          </a:p>
        </p:txBody>
      </p:sp>
      <p:sp>
        <p:nvSpPr>
          <p:cNvPr id="5" name="Rectangle 2">
            <a:extLst>
              <a:ext uri="{FF2B5EF4-FFF2-40B4-BE49-F238E27FC236}">
                <a16:creationId xmlns:a16="http://schemas.microsoft.com/office/drawing/2014/main" id="{49D396B4-DFC9-4F76-B9D3-4591AF3808E3}"/>
              </a:ext>
            </a:extLst>
          </p:cNvPr>
          <p:cNvSpPr>
            <a:spLocks noChangeArrowheads="1"/>
          </p:cNvSpPr>
          <p:nvPr/>
        </p:nvSpPr>
        <p:spPr bwMode="auto">
          <a:xfrm>
            <a:off x="2164079" y="924672"/>
            <a:ext cx="82143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程序流程图</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图示 5">
            <a:extLst>
              <a:ext uri="{FF2B5EF4-FFF2-40B4-BE49-F238E27FC236}">
                <a16:creationId xmlns:a16="http://schemas.microsoft.com/office/drawing/2014/main" id="{86326719-446B-452A-8AD3-D1579B48E1C5}"/>
              </a:ext>
            </a:extLst>
          </p:cNvPr>
          <p:cNvGraphicFramePr/>
          <p:nvPr>
            <p:extLst>
              <p:ext uri="{D42A27DB-BD31-4B8C-83A1-F6EECF244321}">
                <p14:modId xmlns:p14="http://schemas.microsoft.com/office/powerpoint/2010/main" val="3733357994"/>
              </p:ext>
            </p:extLst>
          </p:nvPr>
        </p:nvGraphicFramePr>
        <p:xfrm>
          <a:off x="2489201" y="924672"/>
          <a:ext cx="7538720" cy="4846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3">
            <a:extLst>
              <a:ext uri="{FF2B5EF4-FFF2-40B4-BE49-F238E27FC236}">
                <a16:creationId xmlns:a16="http://schemas.microsoft.com/office/drawing/2014/main" id="{92180FF0-467F-4BD9-8ACF-BAB6DC05F962}"/>
              </a:ext>
            </a:extLst>
          </p:cNvPr>
          <p:cNvSpPr>
            <a:spLocks noChangeArrowheads="1"/>
          </p:cNvSpPr>
          <p:nvPr/>
        </p:nvSpPr>
        <p:spPr bwMode="auto">
          <a:xfrm>
            <a:off x="2164079" y="4360544"/>
            <a:ext cx="17673189" cy="5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846472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算法设计</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灯片编号占位符 3">
            <a:extLst>
              <a:ext uri="{FF2B5EF4-FFF2-40B4-BE49-F238E27FC236}">
                <a16:creationId xmlns:a16="http://schemas.microsoft.com/office/drawing/2014/main" id="{5C11F193-C97C-45D6-9428-C1B4DF1FC6B8}"/>
              </a:ext>
            </a:extLst>
          </p:cNvPr>
          <p:cNvSpPr>
            <a:spLocks noGrp="1"/>
          </p:cNvSpPr>
          <p:nvPr>
            <p:ph type="sldNum" sz="quarter" idx="12"/>
          </p:nvPr>
        </p:nvSpPr>
        <p:spPr>
          <a:xfrm>
            <a:off x="7800472" y="10755514"/>
            <a:ext cx="2909888" cy="206381"/>
          </a:xfrm>
        </p:spPr>
        <p:txBody>
          <a:bodyPr/>
          <a:lstStyle/>
          <a:p>
            <a:fld id="{5DD3DB80-B894-403A-B48E-6FDC1A72010E}" type="slidenum">
              <a:rPr lang="zh-CN" altLang="en-US" smtClean="0"/>
              <a:pPr/>
              <a:t>11</a:t>
            </a:fld>
            <a:endParaRPr lang="zh-CN" altLang="en-US"/>
          </a:p>
        </p:txBody>
      </p:sp>
      <p:sp>
        <p:nvSpPr>
          <p:cNvPr id="4" name="标题 1">
            <a:extLst>
              <a:ext uri="{FF2B5EF4-FFF2-40B4-BE49-F238E27FC236}">
                <a16:creationId xmlns:a16="http://schemas.microsoft.com/office/drawing/2014/main" id="{A3BD237E-0822-42C8-9877-85A35FDF8524}"/>
              </a:ext>
            </a:extLst>
          </p:cNvPr>
          <p:cNvSpPr txBox="1">
            <a:spLocks/>
          </p:cNvSpPr>
          <p:nvPr/>
        </p:nvSpPr>
        <p:spPr>
          <a:xfrm>
            <a:off x="-235841" y="590385"/>
            <a:ext cx="4482645" cy="655486"/>
          </a:xfrm>
          <a:prstGeom prst="rect">
            <a:avLst/>
          </a:prstGeom>
        </p:spPr>
        <p:txBody>
          <a:bodyPr>
            <a:no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文件处理</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F7BBDF5-E49E-4F59-B091-2461CDFD0229}"/>
              </a:ext>
            </a:extLst>
          </p:cNvPr>
          <p:cNvPicPr>
            <a:picLocks noChangeAspect="1"/>
          </p:cNvPicPr>
          <p:nvPr/>
        </p:nvPicPr>
        <p:blipFill>
          <a:blip r:embed="rId3"/>
          <a:stretch>
            <a:fillRect/>
          </a:stretch>
        </p:blipFill>
        <p:spPr>
          <a:xfrm>
            <a:off x="330237" y="1347497"/>
            <a:ext cx="3146397" cy="4592375"/>
          </a:xfrm>
          <a:prstGeom prst="rect">
            <a:avLst/>
          </a:prstGeom>
        </p:spPr>
      </p:pic>
      <p:sp>
        <p:nvSpPr>
          <p:cNvPr id="6" name="文本框 5">
            <a:extLst>
              <a:ext uri="{FF2B5EF4-FFF2-40B4-BE49-F238E27FC236}">
                <a16:creationId xmlns:a16="http://schemas.microsoft.com/office/drawing/2014/main" id="{A001B8FD-2F7B-44F2-AA18-511443EFB7A3}"/>
              </a:ext>
            </a:extLst>
          </p:cNvPr>
          <p:cNvSpPr txBox="1"/>
          <p:nvPr/>
        </p:nvSpPr>
        <p:spPr>
          <a:xfrm>
            <a:off x="3777777" y="671254"/>
            <a:ext cx="8083985" cy="6001643"/>
          </a:xfrm>
          <a:prstGeom prst="rect">
            <a:avLst/>
          </a:prstGeom>
          <a:solidFill>
            <a:srgbClr val="CECFEE"/>
          </a:solidFill>
        </p:spPr>
        <p:txBody>
          <a:bodyPr wrap="square">
            <a:spAutoFit/>
          </a:bodyPr>
          <a:lstStyle/>
          <a:p>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267F99"/>
                </a:solidFill>
                <a:effectLst/>
                <a:latin typeface="微软雅黑" panose="020B0503020204020204" pitchFamily="34" charset="-122"/>
                <a:ea typeface="微软雅黑" panose="020B0503020204020204" pitchFamily="34" charset="-122"/>
              </a:rPr>
              <a:t>SubwaySystem</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Handle_File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char*</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filename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从文件读入地铁信息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267F99"/>
                </a:solidFill>
                <a:effectLst/>
                <a:latin typeface="微软雅黑" panose="020B0503020204020204" pitchFamily="34" charset="-122"/>
                <a:ea typeface="微软雅黑" panose="020B0503020204020204" pitchFamily="34" charset="-122"/>
              </a:rPr>
              <a:t>ifstream</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infi</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filename</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267F99"/>
                </a:solidFill>
                <a:effectLst/>
                <a:latin typeface="微软雅黑" panose="020B0503020204020204" pitchFamily="34" charset="-122"/>
                <a:ea typeface="微软雅黑" panose="020B0503020204020204" pitchFamily="34" charset="-122"/>
              </a:rPr>
              <a:t>ios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in</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读入线路名 </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while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getline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infi</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if</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line</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size</a:t>
            </a:r>
            <a:r>
              <a:rPr lang="en-US" altLang="zh-CN" sz="1200" b="0" dirty="0">
                <a:solidFill>
                  <a:srgbClr val="000000"/>
                </a:solidFill>
                <a:effectLst/>
                <a:latin typeface="微软雅黑" panose="020B0503020204020204" pitchFamily="34" charset="-122"/>
                <a:ea typeface="微软雅黑" panose="020B0503020204020204" pitchFamily="34" charset="-122"/>
              </a:rPr>
              <a:t>() &lt;= </a:t>
            </a:r>
            <a:r>
              <a:rPr lang="en-US" altLang="zh-CN" sz="1200" b="0" dirty="0">
                <a:solidFill>
                  <a:srgbClr val="098658"/>
                </a:solidFill>
                <a:effectLst/>
                <a:latin typeface="微软雅黑" panose="020B0503020204020204" pitchFamily="34" charset="-122"/>
                <a:ea typeface="微软雅黑" panose="020B0503020204020204" pitchFamily="34" charset="-122"/>
              </a:rPr>
              <a:t>2</a:t>
            </a:r>
            <a:r>
              <a:rPr lang="en-US" altLang="zh-CN" sz="1200" b="0" dirty="0">
                <a:solidFill>
                  <a:srgbClr val="000000"/>
                </a:solidFill>
                <a:effectLst/>
                <a:latin typeface="微软雅黑" panose="020B0503020204020204" pitchFamily="34" charset="-122"/>
                <a:ea typeface="微软雅黑" panose="020B0503020204020204" pitchFamily="34" charset="-122"/>
              </a:rPr>
              <a:t> &amp;&amp; </a:t>
            </a:r>
            <a:r>
              <a:rPr lang="en-US" altLang="zh-CN" sz="1200" b="0" dirty="0" err="1">
                <a:solidFill>
                  <a:srgbClr val="795E26"/>
                </a:solidFill>
                <a:effectLst/>
                <a:latin typeface="微软雅黑" panose="020B0503020204020204" pitchFamily="34" charset="-122"/>
                <a:ea typeface="微软雅黑" panose="020B0503020204020204" pitchFamily="34" charset="-122"/>
              </a:rPr>
              <a:t>isdigit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98658"/>
                </a:solidFill>
                <a:effectLst/>
                <a:latin typeface="微软雅黑" panose="020B0503020204020204" pitchFamily="34" charset="-122"/>
                <a:ea typeface="微软雅黑" panose="020B0503020204020204" pitchFamily="34" charset="-122"/>
              </a:rPr>
              <a:t>0</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 </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31515"/>
                </a:solidFill>
                <a:effectLst/>
                <a:latin typeface="微软雅黑" panose="020B0503020204020204" pitchFamily="34" charset="-122"/>
                <a:ea typeface="微软雅黑" panose="020B0503020204020204" pitchFamily="34" charset="-122"/>
              </a:rPr>
              <a:t>"3_1"</a:t>
            </a:r>
            <a:r>
              <a:rPr lang="en-US" altLang="zh-CN" sz="1200" b="0" dirty="0">
                <a:solidFill>
                  <a:srgbClr val="000000"/>
                </a:solidFill>
                <a:effectLst/>
                <a:latin typeface="微软雅黑" panose="020B0503020204020204" pitchFamily="34" charset="-122"/>
                <a:ea typeface="微软雅黑" panose="020B0503020204020204" pitchFamily="34" charset="-122"/>
              </a:rPr>
              <a:t> || </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31515"/>
                </a:solidFill>
                <a:effectLst/>
                <a:latin typeface="微软雅黑" panose="020B0503020204020204" pitchFamily="34" charset="-122"/>
                <a:ea typeface="微软雅黑" panose="020B0503020204020204" pitchFamily="34" charset="-122"/>
              </a:rPr>
              <a:t>"APM"</a:t>
            </a:r>
            <a:r>
              <a:rPr lang="en-US" altLang="zh-CN" sz="1200" b="0" dirty="0">
                <a:solidFill>
                  <a:srgbClr val="000000"/>
                </a:solidFill>
                <a:effectLst/>
                <a:latin typeface="微软雅黑" panose="020B0503020204020204" pitchFamily="34" charset="-122"/>
                <a:ea typeface="微软雅黑" panose="020B0503020204020204" pitchFamily="34" charset="-122"/>
              </a:rPr>
              <a:t> || </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31515"/>
                </a:solidFill>
                <a:effectLst/>
                <a:latin typeface="微软雅黑" panose="020B0503020204020204" pitchFamily="34" charset="-122"/>
                <a:ea typeface="微软雅黑" panose="020B0503020204020204" pitchFamily="34" charset="-122"/>
              </a:rPr>
              <a:t>"GF"</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31515"/>
                </a:solidFill>
                <a:effectLst/>
                <a:latin typeface="微软雅黑" panose="020B0503020204020204" pitchFamily="34" charset="-122"/>
                <a:ea typeface="微软雅黑" panose="020B0503020204020204" pitchFamily="34" charset="-122"/>
              </a:rPr>
              <a:t>“14_1"</a:t>
            </a:r>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先输入和处理线路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Station</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prev</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curr</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vector</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a:solidFill>
                  <a:srgbClr val="001080"/>
                </a:solidFill>
                <a:effectLst/>
                <a:latin typeface="微软雅黑" panose="020B0503020204020204" pitchFamily="34" charset="-122"/>
                <a:ea typeface="微软雅黑" panose="020B0503020204020204" pitchFamily="34" charset="-122"/>
              </a:rPr>
              <a:t>route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while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getline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infi</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输入和处理站点</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if</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temp</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size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98658"/>
                </a:solidFill>
                <a:effectLst/>
                <a:latin typeface="微软雅黑" panose="020B0503020204020204" pitchFamily="34" charset="-122"/>
                <a:ea typeface="微软雅黑" panose="020B0503020204020204" pitchFamily="34" charset="-122"/>
              </a:rPr>
              <a:t>0</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break</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curr</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set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stations</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curr</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lines</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795E26"/>
                </a:solidFill>
                <a:effectLst/>
                <a:latin typeface="微软雅黑" panose="020B0503020204020204" pitchFamily="34" charset="-122"/>
                <a:ea typeface="微软雅黑" panose="020B0503020204020204" pitchFamily="34" charset="-122"/>
              </a:rPr>
              <a:t>insert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route</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push_back</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if</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prev</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name</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A31515"/>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adj_table</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push_back</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prev</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name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图记录：上一站的站点名称、线路名称</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adj_table</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prev</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name</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push_back</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temp</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prev</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curr</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if</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route</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empty</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routes</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line</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route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0000"/>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587800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算法设计</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灯片编号占位符 3">
            <a:extLst>
              <a:ext uri="{FF2B5EF4-FFF2-40B4-BE49-F238E27FC236}">
                <a16:creationId xmlns:a16="http://schemas.microsoft.com/office/drawing/2014/main" id="{5C11F193-C97C-45D6-9428-C1B4DF1FC6B8}"/>
              </a:ext>
            </a:extLst>
          </p:cNvPr>
          <p:cNvSpPr>
            <a:spLocks noGrp="1"/>
          </p:cNvSpPr>
          <p:nvPr>
            <p:ph type="sldNum" sz="quarter" idx="12"/>
          </p:nvPr>
        </p:nvSpPr>
        <p:spPr>
          <a:xfrm>
            <a:off x="7800472" y="10755514"/>
            <a:ext cx="2909888" cy="206381"/>
          </a:xfrm>
        </p:spPr>
        <p:txBody>
          <a:bodyPr/>
          <a:lstStyle/>
          <a:p>
            <a:fld id="{5DD3DB80-B894-403A-B48E-6FDC1A72010E}" type="slidenum">
              <a:rPr lang="zh-CN" altLang="en-US" smtClean="0"/>
              <a:pPr/>
              <a:t>12</a:t>
            </a:fld>
            <a:endParaRPr lang="zh-CN" altLang="en-US"/>
          </a:p>
        </p:txBody>
      </p:sp>
      <p:sp>
        <p:nvSpPr>
          <p:cNvPr id="2" name="文本框 1">
            <a:extLst>
              <a:ext uri="{FF2B5EF4-FFF2-40B4-BE49-F238E27FC236}">
                <a16:creationId xmlns:a16="http://schemas.microsoft.com/office/drawing/2014/main" id="{94C91BA9-54F1-471B-A5B5-DD799D84259E}"/>
              </a:ext>
            </a:extLst>
          </p:cNvPr>
          <p:cNvSpPr txBox="1"/>
          <p:nvPr/>
        </p:nvSpPr>
        <p:spPr>
          <a:xfrm>
            <a:off x="1418640" y="542153"/>
            <a:ext cx="270309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最短路径查询流程</a:t>
            </a:r>
          </a:p>
        </p:txBody>
      </p:sp>
      <p:sp>
        <p:nvSpPr>
          <p:cNvPr id="7" name="文本框 6">
            <a:extLst>
              <a:ext uri="{FF2B5EF4-FFF2-40B4-BE49-F238E27FC236}">
                <a16:creationId xmlns:a16="http://schemas.microsoft.com/office/drawing/2014/main" id="{DFC16365-24C3-4557-8A99-A665C5739FEF}"/>
              </a:ext>
            </a:extLst>
          </p:cNvPr>
          <p:cNvSpPr txBox="1"/>
          <p:nvPr/>
        </p:nvSpPr>
        <p:spPr>
          <a:xfrm>
            <a:off x="3880470" y="1010873"/>
            <a:ext cx="8006729" cy="4616648"/>
          </a:xfrm>
          <a:prstGeom prst="rect">
            <a:avLst/>
          </a:prstGeom>
          <a:solidFill>
            <a:srgbClr val="CECFEE"/>
          </a:solidFill>
        </p:spPr>
        <p:txBody>
          <a:bodyPr wrap="square">
            <a:spAutoFit/>
          </a:bodyPr>
          <a:lstStyle/>
          <a:p>
            <a:r>
              <a:rPr lang="en-US" altLang="zh-CN" sz="1400" b="0" dirty="0">
                <a:solidFill>
                  <a:srgbClr val="0000FF"/>
                </a:solidFill>
                <a:effectLst/>
                <a:latin typeface="Consolas" panose="020B0609020204030204" pitchFamily="49" charset="0"/>
              </a:rPr>
              <a:t>void</a:t>
            </a:r>
            <a:r>
              <a:rPr lang="en-US" altLang="zh-CN" sz="1400" b="0" dirty="0">
                <a:solidFill>
                  <a:srgbClr val="000000"/>
                </a:solidFill>
                <a:effectLst/>
                <a:latin typeface="Consolas" panose="020B0609020204030204" pitchFamily="49" charset="0"/>
              </a:rPr>
              <a:t> </a:t>
            </a:r>
            <a:r>
              <a:rPr lang="en-US" altLang="zh-CN" sz="1400" b="0" dirty="0" err="1">
                <a:solidFill>
                  <a:srgbClr val="267F99"/>
                </a:solidFill>
                <a:effectLst/>
                <a:latin typeface="Consolas" panose="020B0609020204030204" pitchFamily="49" charset="0"/>
              </a:rPr>
              <a:t>SubwaySystem</a:t>
            </a:r>
            <a:r>
              <a:rPr lang="en-US" altLang="zh-CN" sz="1400" b="0" dirty="0">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Find_Route</a:t>
            </a:r>
            <a:r>
              <a:rPr lang="en-US" altLang="zh-CN" sz="1400" b="0" dirty="0">
                <a:solidFill>
                  <a:srgbClr val="000000"/>
                </a:solidFill>
                <a:effectLst/>
                <a:latin typeface="Consolas" panose="020B0609020204030204" pitchFamily="49" charset="0"/>
              </a:rPr>
              <a:t>(</a:t>
            </a:r>
            <a:r>
              <a:rPr lang="en-US" altLang="zh-CN" sz="1400" b="0" dirty="0">
                <a:solidFill>
                  <a:srgbClr val="267F99"/>
                </a:solidFill>
                <a:effectLst/>
                <a:latin typeface="Consolas" panose="020B0609020204030204" pitchFamily="49" charset="0"/>
              </a:rPr>
              <a:t>string</a:t>
            </a:r>
            <a:r>
              <a:rPr lang="en-US" altLang="zh-CN" sz="1400" b="0" dirty="0">
                <a:solidFill>
                  <a:srgbClr val="0000FF"/>
                </a:solidFill>
                <a:effectLst/>
                <a:latin typeface="Consolas" panose="020B0609020204030204" pitchFamily="49" charset="0"/>
              </a:rPr>
              <a:t>&amp;</a:t>
            </a:r>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start</a:t>
            </a:r>
            <a:r>
              <a:rPr lang="en-US" altLang="zh-CN" sz="1400" b="0" dirty="0" err="1">
                <a:solidFill>
                  <a:srgbClr val="000000"/>
                </a:solidFill>
                <a:effectLst/>
                <a:latin typeface="Consolas" panose="020B0609020204030204" pitchFamily="49" charset="0"/>
              </a:rPr>
              <a:t>,</a:t>
            </a:r>
            <a:r>
              <a:rPr lang="en-US" altLang="zh-CN" sz="1400" b="0" dirty="0" err="1">
                <a:solidFill>
                  <a:srgbClr val="267F99"/>
                </a:solidFill>
                <a:effectLst/>
                <a:latin typeface="Consolas" panose="020B0609020204030204" pitchFamily="49" charset="0"/>
              </a:rPr>
              <a:t>string</a:t>
            </a:r>
            <a:r>
              <a:rPr lang="en-US" altLang="zh-CN" sz="1400" b="0" dirty="0">
                <a:solidFill>
                  <a:srgbClr val="0000FF"/>
                </a:solidFill>
                <a:effectLst/>
                <a:latin typeface="Consolas" panose="020B0609020204030204" pitchFamily="49" charset="0"/>
              </a:rPr>
              <a:t>&amp;</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destination</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find</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start</a:t>
            </a:r>
            <a:r>
              <a:rPr lang="en-US" altLang="zh-CN" sz="1400" b="0" dirty="0">
                <a:solidFill>
                  <a:srgbClr val="000000"/>
                </a:solidFill>
                <a:effectLst/>
                <a:latin typeface="Consolas" panose="020B0609020204030204" pitchFamily="49" charset="0"/>
              </a:rPr>
              <a:t>)</a:t>
            </a:r>
            <a:r>
              <a:rPr lang="en-US" altLang="zh-CN" sz="1400" b="0" dirty="0">
                <a:solidFill>
                  <a:srgbClr val="795E26"/>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end</a:t>
            </a:r>
            <a:r>
              <a:rPr lang="en-US" altLang="zh-CN" sz="1400" b="0" dirty="0">
                <a:solidFill>
                  <a:srgbClr val="000000"/>
                </a:solidFill>
                <a:effectLst/>
                <a:latin typeface="Consolas" panose="020B0609020204030204" pitchFamily="49" charset="0"/>
              </a:rPr>
              <a:t>()&amp;&amp;</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find</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destination</a:t>
            </a:r>
            <a:r>
              <a:rPr lang="en-US" altLang="zh-CN" sz="1400" b="0" dirty="0">
                <a:solidFill>
                  <a:srgbClr val="000000"/>
                </a:solidFill>
                <a:effectLst/>
                <a:latin typeface="Consolas" panose="020B0609020204030204" pitchFamily="49" charset="0"/>
              </a:rPr>
              <a:t>)</a:t>
            </a:r>
            <a:r>
              <a:rPr lang="en-US" altLang="zh-CN" sz="1400" b="0" dirty="0">
                <a:solidFill>
                  <a:srgbClr val="795E26"/>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end</a:t>
            </a:r>
            <a:r>
              <a:rPr lang="en-US" altLang="zh-CN" sz="1400" b="0" dirty="0">
                <a:solidFill>
                  <a:srgbClr val="000000"/>
                </a:solidFill>
                <a:effectLst/>
                <a:latin typeface="Consolas" panose="020B0609020204030204" pitchFamily="49" charset="0"/>
              </a:rPr>
              <a:t>()&amp;&amp;</a:t>
            </a:r>
            <a:r>
              <a:rPr lang="en-US" altLang="zh-CN" sz="1400" b="0" dirty="0">
                <a:solidFill>
                  <a:srgbClr val="001080"/>
                </a:solidFill>
                <a:effectLst/>
                <a:latin typeface="Consolas" panose="020B0609020204030204" pitchFamily="49" charset="0"/>
              </a:rPr>
              <a:t>start</a:t>
            </a:r>
            <a:r>
              <a:rPr lang="en-US" altLang="zh-CN" sz="1400" b="0" dirty="0">
                <a:solidFill>
                  <a:srgbClr val="795E26"/>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destination</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267F99"/>
                </a:solidFill>
                <a:effectLst/>
                <a:latin typeface="Consolas" panose="020B0609020204030204" pitchFamily="49" charset="0"/>
              </a:rPr>
              <a:t>map</a:t>
            </a:r>
            <a:r>
              <a:rPr lang="en-US" altLang="zh-CN" sz="1400" b="0" dirty="0">
                <a:solidFill>
                  <a:srgbClr val="000000"/>
                </a:solidFill>
                <a:effectLst/>
                <a:latin typeface="Consolas" panose="020B0609020204030204" pitchFamily="49" charset="0"/>
              </a:rPr>
              <a:t>&lt;</a:t>
            </a:r>
            <a:r>
              <a:rPr lang="en-US" altLang="zh-CN" sz="1400" b="0" dirty="0">
                <a:solidFill>
                  <a:srgbClr val="267F99"/>
                </a:solidFill>
                <a:effectLst/>
                <a:latin typeface="Consolas" panose="020B0609020204030204" pitchFamily="49" charset="0"/>
              </a:rPr>
              <a:t>string</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bool</a:t>
            </a:r>
            <a:r>
              <a:rPr lang="en-US" altLang="zh-CN" sz="1400" b="0" dirty="0">
                <a:solidFill>
                  <a:srgbClr val="000000"/>
                </a:solidFill>
                <a:effectLst/>
                <a:latin typeface="Consolas" panose="020B0609020204030204" pitchFamily="49" charset="0"/>
              </a:rPr>
              <a:t>&gt; </a:t>
            </a:r>
            <a:r>
              <a:rPr lang="en-US" altLang="zh-CN" sz="1400" b="0" dirty="0" err="1">
                <a:solidFill>
                  <a:srgbClr val="001080"/>
                </a:solidFill>
                <a:effectLst/>
                <a:latin typeface="Consolas" panose="020B0609020204030204" pitchFamily="49" charset="0"/>
              </a:rPr>
              <a:t>vis_table</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for</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auto</a:t>
            </a:r>
            <a:r>
              <a:rPr lang="en-US" altLang="zh-CN" sz="1400" b="0" dirty="0">
                <a:solidFill>
                  <a:srgbClr val="000000"/>
                </a:solidFill>
                <a:effectLst/>
                <a:latin typeface="Consolas" panose="020B0609020204030204" pitchFamily="49" charset="0"/>
              </a:rPr>
              <a:t> </a:t>
            </a:r>
            <a:r>
              <a:rPr lang="en-US" altLang="zh-CN" sz="1400" b="0" dirty="0">
                <a:solidFill>
                  <a:srgbClr val="001080"/>
                </a:solidFill>
                <a:effectLst/>
                <a:latin typeface="Consolas" panose="020B0609020204030204" pitchFamily="49" charset="0"/>
              </a:rPr>
              <a:t>a</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stations</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vis_table</a:t>
            </a:r>
            <a:r>
              <a:rPr lang="en-US" altLang="zh-CN" sz="1400" b="0" dirty="0">
                <a:solidFill>
                  <a:srgbClr val="795E26"/>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a</a:t>
            </a:r>
            <a:r>
              <a:rPr lang="en-US" altLang="zh-CN" sz="1400" b="0" dirty="0" err="1">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first</a:t>
            </a:r>
            <a:r>
              <a:rPr lang="en-US" altLang="zh-CN" sz="1400" b="0" dirty="0">
                <a:solidFill>
                  <a:srgbClr val="795E26"/>
                </a:solidFill>
                <a:effectLst/>
                <a:latin typeface="Consolas" panose="020B0609020204030204" pitchFamily="49" charset="0"/>
              </a:rPr>
              <a:t>]</a:t>
            </a:r>
            <a:r>
              <a:rPr lang="en-US" altLang="zh-CN" sz="1400" b="0" dirty="0">
                <a:solidFill>
                  <a:srgbClr val="000000"/>
                </a:solidFill>
                <a:effectLst/>
                <a:latin typeface="Consolas" panose="020B0609020204030204" pitchFamily="49" charset="0"/>
              </a:rPr>
              <a:t> = </a:t>
            </a:r>
            <a:r>
              <a:rPr lang="en-US" altLang="zh-CN" sz="1400" b="0" dirty="0">
                <a:solidFill>
                  <a:srgbClr val="0000FF"/>
                </a:solidFill>
                <a:effectLst/>
                <a:latin typeface="Consolas" panose="020B0609020204030204" pitchFamily="49" charset="0"/>
              </a:rPr>
              <a:t>false</a:t>
            </a:r>
            <a:r>
              <a:rPr lang="en-US" altLang="zh-CN" sz="1400" b="0" dirty="0">
                <a:solidFill>
                  <a:srgbClr val="000000"/>
                </a:solidFill>
                <a:effectLst/>
                <a:latin typeface="Consolas" panose="020B0609020204030204" pitchFamily="49" charset="0"/>
              </a:rPr>
              <a:t>;</a:t>
            </a: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err="1">
                <a:solidFill>
                  <a:srgbClr val="795E26"/>
                </a:solidFill>
                <a:effectLst/>
                <a:latin typeface="Consolas" panose="020B0609020204030204" pitchFamily="49" charset="0"/>
              </a:rPr>
              <a:t>BFS_Dispose</a:t>
            </a:r>
            <a:r>
              <a:rPr lang="en-US" altLang="zh-CN" sz="1400" b="0" dirty="0">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vis_table</a:t>
            </a:r>
            <a:r>
              <a:rPr lang="en-US" altLang="zh-CN" sz="1400" b="0" dirty="0" err="1">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start</a:t>
            </a:r>
            <a:r>
              <a:rPr lang="en-US" altLang="zh-CN" sz="1400" b="0" dirty="0" err="1">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destination</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err="1">
                <a:solidFill>
                  <a:srgbClr val="795E26"/>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"The shortest path:"</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err="1">
                <a:solidFill>
                  <a:srgbClr val="795E26"/>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795E26"/>
                </a:solidFill>
                <a:effectLst/>
                <a:latin typeface="Consolas" panose="020B0609020204030204" pitchFamily="49" charset="0"/>
              </a:rPr>
              <a:t>Print_ShortestPath</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else</a:t>
            </a:r>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find</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start</a:t>
            </a:r>
            <a:r>
              <a:rPr lang="en-US" altLang="zh-CN" sz="1400" b="0" dirty="0">
                <a:solidFill>
                  <a:srgbClr val="000000"/>
                </a:solidFill>
                <a:effectLst/>
                <a:latin typeface="Consolas" panose="020B0609020204030204" pitchFamily="49" charset="0"/>
              </a:rPr>
              <a:t>)</a:t>
            </a:r>
            <a:r>
              <a:rPr lang="en-US" altLang="zh-CN" sz="1400" b="0" dirty="0">
                <a:solidFill>
                  <a:srgbClr val="795E26"/>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end</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"Missing departure station."</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err="1">
                <a:solidFill>
                  <a:srgbClr val="795E26"/>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else</a:t>
            </a:r>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find</a:t>
            </a:r>
            <a:r>
              <a:rPr lang="en-US" altLang="zh-CN" sz="1400" b="0" dirty="0">
                <a:solidFill>
                  <a:srgbClr val="000000"/>
                </a:solidFill>
                <a:effectLst/>
                <a:latin typeface="Consolas" panose="020B0609020204030204" pitchFamily="49" charset="0"/>
              </a:rPr>
              <a:t>(</a:t>
            </a:r>
            <a:r>
              <a:rPr lang="en-US" altLang="zh-CN" sz="1400" b="0" dirty="0">
                <a:solidFill>
                  <a:srgbClr val="001080"/>
                </a:solidFill>
                <a:effectLst/>
                <a:latin typeface="Consolas" panose="020B0609020204030204" pitchFamily="49" charset="0"/>
              </a:rPr>
              <a:t>destination</a:t>
            </a:r>
            <a:r>
              <a:rPr lang="en-US" altLang="zh-CN" sz="1400" b="0" dirty="0">
                <a:solidFill>
                  <a:srgbClr val="000000"/>
                </a:solidFill>
                <a:effectLst/>
                <a:latin typeface="Consolas" panose="020B0609020204030204" pitchFamily="49" charset="0"/>
              </a:rPr>
              <a:t>)</a:t>
            </a:r>
            <a:r>
              <a:rPr lang="en-US" altLang="zh-CN" sz="1400" b="0" dirty="0">
                <a:solidFill>
                  <a:srgbClr val="795E26"/>
                </a:solidFill>
                <a:effectLst/>
                <a:latin typeface="Consolas" panose="020B0609020204030204" pitchFamily="49" charset="0"/>
              </a:rPr>
              <a:t>==</a:t>
            </a:r>
            <a:r>
              <a:rPr lang="en-US" altLang="zh-CN" sz="1400" b="0" dirty="0" err="1">
                <a:solidFill>
                  <a:srgbClr val="001080"/>
                </a:solidFill>
                <a:effectLst/>
                <a:latin typeface="Consolas" panose="020B0609020204030204" pitchFamily="49" charset="0"/>
              </a:rPr>
              <a:t>stations</a:t>
            </a:r>
            <a:r>
              <a:rPr lang="en-US" altLang="zh-CN" sz="1400" b="0" dirty="0" err="1">
                <a:solidFill>
                  <a:srgbClr val="000000"/>
                </a:solidFill>
                <a:effectLst/>
                <a:latin typeface="Consolas" panose="020B0609020204030204" pitchFamily="49" charset="0"/>
              </a:rPr>
              <a:t>.</a:t>
            </a:r>
            <a:r>
              <a:rPr lang="en-US" altLang="zh-CN" sz="1400" b="0" dirty="0" err="1">
                <a:solidFill>
                  <a:srgbClr val="795E26"/>
                </a:solidFill>
                <a:effectLst/>
                <a:latin typeface="Consolas" panose="020B0609020204030204" pitchFamily="49" charset="0"/>
              </a:rPr>
              <a:t>end</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"Missing destination."</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err="1">
                <a:solidFill>
                  <a:srgbClr val="795E26"/>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a:t>
            </a:r>
          </a:p>
          <a:p>
            <a:r>
              <a:rPr lang="en-US" altLang="zh-CN" sz="1400" b="0" dirty="0">
                <a:solidFill>
                  <a:srgbClr val="000000"/>
                </a:solidFill>
                <a:effectLst/>
                <a:latin typeface="Consolas" panose="020B0609020204030204" pitchFamily="49" charset="0"/>
              </a:rPr>
              <a:t>    </a:t>
            </a:r>
            <a:r>
              <a:rPr lang="en-US" altLang="zh-CN" sz="1400" b="0" dirty="0">
                <a:solidFill>
                  <a:srgbClr val="AF00DB"/>
                </a:solidFill>
                <a:effectLst/>
                <a:latin typeface="Consolas" panose="020B0609020204030204" pitchFamily="49" charset="0"/>
              </a:rPr>
              <a:t>else</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1080"/>
                </a:solidFill>
                <a:effectLst/>
                <a:latin typeface="Consolas" panose="020B0609020204030204" pitchFamily="49" charset="0"/>
              </a:rPr>
              <a:t>cout</a:t>
            </a:r>
            <a:r>
              <a:rPr lang="en-US" altLang="zh-CN" sz="1400" b="0" dirty="0">
                <a:solidFill>
                  <a:srgbClr val="000000"/>
                </a:solidFill>
                <a:effectLst/>
                <a:latin typeface="Consolas" panose="020B0609020204030204" pitchFamily="49" charset="0"/>
              </a:rPr>
              <a:t> </a:t>
            </a:r>
            <a:r>
              <a:rPr lang="en-US" altLang="zh-CN" sz="1400" b="0" dirty="0">
                <a:solidFill>
                  <a:srgbClr val="795E26"/>
                </a:solidFill>
                <a:effectLst/>
                <a:latin typeface="Consolas" panose="020B0609020204030204" pitchFamily="49" charset="0"/>
              </a:rPr>
              <a:t>&lt;&lt;</a:t>
            </a:r>
            <a:r>
              <a:rPr lang="en-US" altLang="zh-CN" sz="1400" b="0" dirty="0">
                <a:solidFill>
                  <a:srgbClr val="000000"/>
                </a:solidFill>
                <a:effectLst/>
                <a:latin typeface="Consolas" panose="020B0609020204030204" pitchFamily="49" charset="0"/>
              </a:rPr>
              <a:t> </a:t>
            </a:r>
            <a:r>
              <a:rPr lang="en-US" altLang="zh-CN" sz="1400" b="0" dirty="0">
                <a:solidFill>
                  <a:srgbClr val="A31515"/>
                </a:solidFill>
                <a:effectLst/>
                <a:latin typeface="Consolas" panose="020B0609020204030204" pitchFamily="49" charset="0"/>
              </a:rPr>
              <a:t>"The departure station is the same as the destination."</a:t>
            </a:r>
            <a:r>
              <a:rPr lang="en-US" altLang="zh-CN" sz="1400" b="0" dirty="0">
                <a:solidFill>
                  <a:srgbClr val="795E26"/>
                </a:solidFill>
                <a:effectLst/>
                <a:latin typeface="Consolas" panose="020B0609020204030204" pitchFamily="49" charset="0"/>
              </a:rPr>
              <a:t>&lt;&lt;</a:t>
            </a:r>
            <a:r>
              <a:rPr lang="en-US" altLang="zh-CN" sz="1400" b="0" dirty="0" err="1">
                <a:solidFill>
                  <a:srgbClr val="795E26"/>
                </a:solidFill>
                <a:effectLst/>
                <a:latin typeface="Consolas" panose="020B0609020204030204" pitchFamily="49" charset="0"/>
              </a:rPr>
              <a:t>endl</a:t>
            </a:r>
            <a:r>
              <a:rPr lang="en-US" altLang="zh-CN" sz="1400" b="0" dirty="0">
                <a:solidFill>
                  <a:srgbClr val="000000"/>
                </a:solidFill>
                <a:effectLst/>
                <a:latin typeface="Consolas" panose="020B0609020204030204" pitchFamily="49" charset="0"/>
              </a:rPr>
              <a:t>;  </a:t>
            </a:r>
          </a:p>
          <a:p>
            <a:r>
              <a:rPr lang="en-US" altLang="zh-CN" sz="1400" b="0" dirty="0">
                <a:solidFill>
                  <a:srgbClr val="000000"/>
                </a:solidFill>
                <a:effectLst/>
                <a:latin typeface="Consolas" panose="020B0609020204030204" pitchFamily="49" charset="0"/>
              </a:rPr>
              <a:t>}</a:t>
            </a:r>
          </a:p>
        </p:txBody>
      </p:sp>
      <p:graphicFrame>
        <p:nvGraphicFramePr>
          <p:cNvPr id="8" name="图示 7">
            <a:extLst>
              <a:ext uri="{FF2B5EF4-FFF2-40B4-BE49-F238E27FC236}">
                <a16:creationId xmlns:a16="http://schemas.microsoft.com/office/drawing/2014/main" id="{194D1598-07D8-47CE-8926-6BE5711426F9}"/>
              </a:ext>
            </a:extLst>
          </p:cNvPr>
          <p:cNvGraphicFramePr/>
          <p:nvPr>
            <p:extLst>
              <p:ext uri="{D42A27DB-BD31-4B8C-83A1-F6EECF244321}">
                <p14:modId xmlns:p14="http://schemas.microsoft.com/office/powerpoint/2010/main" val="1893568182"/>
              </p:ext>
            </p:extLst>
          </p:nvPr>
        </p:nvGraphicFramePr>
        <p:xfrm>
          <a:off x="-987793" y="969644"/>
          <a:ext cx="6743801" cy="5712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Box 3">
            <a:extLst>
              <a:ext uri="{FF2B5EF4-FFF2-40B4-BE49-F238E27FC236}">
                <a16:creationId xmlns:a16="http://schemas.microsoft.com/office/drawing/2014/main" id="{76610285-06C6-4806-84F1-817FD6F6F80F}"/>
              </a:ext>
            </a:extLst>
          </p:cNvPr>
          <p:cNvSpPr txBox="1">
            <a:spLocks noChangeArrowheads="1"/>
          </p:cNvSpPr>
          <p:nvPr/>
        </p:nvSpPr>
        <p:spPr bwMode="auto">
          <a:xfrm>
            <a:off x="1822768" y="1959610"/>
            <a:ext cx="3317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Text Box 2">
            <a:extLst>
              <a:ext uri="{FF2B5EF4-FFF2-40B4-BE49-F238E27FC236}">
                <a16:creationId xmlns:a16="http://schemas.microsoft.com/office/drawing/2014/main" id="{08843DF8-4ECA-4B08-B779-E7C71E1E302C}"/>
              </a:ext>
            </a:extLst>
          </p:cNvPr>
          <p:cNvSpPr txBox="1">
            <a:spLocks noChangeArrowheads="1"/>
          </p:cNvSpPr>
          <p:nvPr/>
        </p:nvSpPr>
        <p:spPr bwMode="auto">
          <a:xfrm>
            <a:off x="2384108" y="2226310"/>
            <a:ext cx="3317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4BF92A07-6D8A-4373-8AE8-68D0A6878C2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5">
            <a:extLst>
              <a:ext uri="{FF2B5EF4-FFF2-40B4-BE49-F238E27FC236}">
                <a16:creationId xmlns:a16="http://schemas.microsoft.com/office/drawing/2014/main" id="{23015F40-C85D-4160-956C-8F8A8C94651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953628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算法设计</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灯片编号占位符 3">
            <a:extLst>
              <a:ext uri="{FF2B5EF4-FFF2-40B4-BE49-F238E27FC236}">
                <a16:creationId xmlns:a16="http://schemas.microsoft.com/office/drawing/2014/main" id="{5C11F193-C97C-45D6-9428-C1B4DF1FC6B8}"/>
              </a:ext>
            </a:extLst>
          </p:cNvPr>
          <p:cNvSpPr>
            <a:spLocks noGrp="1"/>
          </p:cNvSpPr>
          <p:nvPr>
            <p:ph type="sldNum" sz="quarter" idx="12"/>
          </p:nvPr>
        </p:nvSpPr>
        <p:spPr>
          <a:xfrm>
            <a:off x="7800472" y="10755514"/>
            <a:ext cx="2909888" cy="206381"/>
          </a:xfrm>
        </p:spPr>
        <p:txBody>
          <a:bodyPr/>
          <a:lstStyle/>
          <a:p>
            <a:fld id="{5DD3DB80-B894-403A-B48E-6FDC1A72010E}" type="slidenum">
              <a:rPr lang="zh-CN" altLang="en-US" smtClean="0">
                <a:latin typeface="微软雅黑" panose="020B0503020204020204" pitchFamily="34" charset="-122"/>
                <a:ea typeface="微软雅黑" panose="020B0503020204020204" pitchFamily="34" charset="-122"/>
              </a:rPr>
              <a:pPr/>
              <a:t>13</a:t>
            </a:fld>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DFF581EF-AAD2-4AED-A151-A3DC9AA8A21B}"/>
              </a:ext>
            </a:extLst>
          </p:cNvPr>
          <p:cNvSpPr txBox="1">
            <a:spLocks/>
          </p:cNvSpPr>
          <p:nvPr/>
        </p:nvSpPr>
        <p:spPr>
          <a:xfrm>
            <a:off x="676784" y="856220"/>
            <a:ext cx="2278380" cy="461665"/>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核心算法：</a:t>
            </a:r>
            <a:r>
              <a:rPr lang="en-US" altLang="zh-CN" sz="2400" dirty="0">
                <a:latin typeface="微软雅黑" panose="020B0503020204020204" pitchFamily="34" charset="-122"/>
                <a:ea typeface="微软雅黑" panose="020B0503020204020204" pitchFamily="34" charset="-122"/>
              </a:rPr>
              <a:t>BFS</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6DAB37E-8A18-404F-B719-7CC4E17E4BF0}"/>
              </a:ext>
            </a:extLst>
          </p:cNvPr>
          <p:cNvSpPr txBox="1"/>
          <p:nvPr/>
        </p:nvSpPr>
        <p:spPr>
          <a:xfrm>
            <a:off x="459137" y="1825176"/>
            <a:ext cx="4165250" cy="4278094"/>
          </a:xfrm>
          <a:prstGeom prst="rect">
            <a:avLst/>
          </a:prstGeom>
          <a:noFill/>
        </p:spPr>
        <p:txBody>
          <a:bodyPr wrap="square">
            <a:spAutoFit/>
          </a:bodyPr>
          <a:lstStyle/>
          <a:p>
            <a:pPr indent="266700" algn="just"/>
            <a:r>
              <a:rPr lang="zh-CN" altLang="zh-CN" sz="1600" kern="100" dirty="0">
                <a:effectLst/>
                <a:latin typeface="微软雅黑" panose="020B0503020204020204" pitchFamily="34" charset="-122"/>
                <a:ea typeface="微软雅黑" panose="020B0503020204020204" pitchFamily="34" charset="-122"/>
              </a:rPr>
              <a:t>（</a:t>
            </a:r>
            <a:r>
              <a:rPr lang="en-US" altLang="zh-CN" sz="1600" kern="100" dirty="0">
                <a:effectLst/>
                <a:latin typeface="微软雅黑" panose="020B0503020204020204" pitchFamily="34" charset="-122"/>
                <a:ea typeface="微软雅黑" panose="020B0503020204020204" pitchFamily="34" charset="-122"/>
              </a:rPr>
              <a:t>1</a:t>
            </a:r>
            <a:r>
              <a:rPr lang="zh-CN" altLang="zh-CN" sz="1600" kern="100" dirty="0">
                <a:effectLst/>
                <a:latin typeface="微软雅黑" panose="020B0503020204020204" pitchFamily="34" charset="-122"/>
                <a:ea typeface="微软雅黑" panose="020B0503020204020204" pitchFamily="34" charset="-122"/>
              </a:rPr>
              <a:t>）从队列头取出一个结点，检查它按照扩展规则是否能够扩展，如果能则产生一个新结点。</a:t>
            </a:r>
          </a:p>
          <a:p>
            <a:pPr indent="266700" algn="just"/>
            <a:r>
              <a:rPr lang="zh-CN" altLang="zh-CN" sz="1600" kern="100" dirty="0">
                <a:effectLst/>
                <a:latin typeface="微软雅黑" panose="020B0503020204020204" pitchFamily="34" charset="-122"/>
                <a:ea typeface="微软雅黑" panose="020B0503020204020204" pitchFamily="34" charset="-122"/>
              </a:rPr>
              <a:t>（</a:t>
            </a:r>
            <a:r>
              <a:rPr lang="en-US" altLang="zh-CN" sz="1600" kern="100" dirty="0">
                <a:effectLst/>
                <a:latin typeface="微软雅黑" panose="020B0503020204020204" pitchFamily="34" charset="-122"/>
                <a:ea typeface="微软雅黑" panose="020B0503020204020204" pitchFamily="34" charset="-122"/>
              </a:rPr>
              <a:t>2</a:t>
            </a:r>
            <a:r>
              <a:rPr lang="zh-CN" altLang="zh-CN" sz="1600" kern="100" dirty="0">
                <a:effectLst/>
                <a:latin typeface="微软雅黑" panose="020B0503020204020204" pitchFamily="34" charset="-122"/>
                <a:ea typeface="微软雅黑" panose="020B0503020204020204" pitchFamily="34" charset="-122"/>
              </a:rPr>
              <a:t>）检查新生成的结点，看它是否已在队列中存在，如果新结点已经在队列中出现过，就放弃这个结点，然后回到第（</a:t>
            </a:r>
            <a:r>
              <a:rPr lang="en-US" altLang="zh-CN" sz="1600" kern="100" dirty="0">
                <a:effectLst/>
                <a:latin typeface="微软雅黑" panose="020B0503020204020204" pitchFamily="34" charset="-122"/>
                <a:ea typeface="微软雅黑" panose="020B0503020204020204" pitchFamily="34" charset="-122"/>
              </a:rPr>
              <a:t>1</a:t>
            </a:r>
            <a:r>
              <a:rPr lang="zh-CN" altLang="zh-CN" sz="1600" kern="100" dirty="0">
                <a:effectLst/>
                <a:latin typeface="微软雅黑" panose="020B0503020204020204" pitchFamily="34" charset="-122"/>
                <a:ea typeface="微软雅黑" panose="020B0503020204020204" pitchFamily="34" charset="-122"/>
              </a:rPr>
              <a:t>）步。否则，如果新结点未曾在队列中出现过，则将它加入到队列尾。</a:t>
            </a:r>
          </a:p>
          <a:p>
            <a:pPr indent="266700" algn="just"/>
            <a:r>
              <a:rPr lang="zh-CN" altLang="zh-CN" sz="1600" kern="100" dirty="0">
                <a:effectLst/>
                <a:latin typeface="微软雅黑" panose="020B0503020204020204" pitchFamily="34" charset="-122"/>
                <a:ea typeface="微软雅黑" panose="020B0503020204020204" pitchFamily="34" charset="-122"/>
              </a:rPr>
              <a:t>（</a:t>
            </a:r>
            <a:r>
              <a:rPr lang="en-US" altLang="zh-CN" sz="1600" kern="100" dirty="0">
                <a:effectLst/>
                <a:latin typeface="微软雅黑" panose="020B0503020204020204" pitchFamily="34" charset="-122"/>
                <a:ea typeface="微软雅黑" panose="020B0503020204020204" pitchFamily="34" charset="-122"/>
              </a:rPr>
              <a:t>3</a:t>
            </a:r>
            <a:r>
              <a:rPr lang="zh-CN" altLang="zh-CN" sz="1600" kern="100" dirty="0">
                <a:effectLst/>
                <a:latin typeface="微软雅黑" panose="020B0503020204020204" pitchFamily="34" charset="-122"/>
                <a:ea typeface="微软雅黑" panose="020B0503020204020204" pitchFamily="34" charset="-122"/>
              </a:rPr>
              <a:t>）检查新结点是否目标结点。如果新结点是目标结点，则搜索成功，程序结束；若新结点不是目标结点，则回到第（</a:t>
            </a:r>
            <a:r>
              <a:rPr lang="en-US" altLang="zh-CN" sz="1600" kern="100" dirty="0">
                <a:effectLst/>
                <a:latin typeface="微软雅黑" panose="020B0503020204020204" pitchFamily="34" charset="-122"/>
                <a:ea typeface="微软雅黑" panose="020B0503020204020204" pitchFamily="34" charset="-122"/>
              </a:rPr>
              <a:t>1</a:t>
            </a:r>
            <a:r>
              <a:rPr lang="zh-CN" altLang="zh-CN" sz="1600" kern="100" dirty="0">
                <a:effectLst/>
                <a:latin typeface="微软雅黑" panose="020B0503020204020204" pitchFamily="34" charset="-122"/>
                <a:ea typeface="微软雅黑" panose="020B0503020204020204" pitchFamily="34" charset="-122"/>
              </a:rPr>
              <a:t>）步，再从队列头取出结点进行扩展。</a:t>
            </a:r>
          </a:p>
          <a:p>
            <a:pPr indent="266700" algn="just"/>
            <a:r>
              <a:rPr lang="en-US" altLang="zh-CN" sz="1600" kern="100" dirty="0">
                <a:effectLst/>
                <a:latin typeface="微软雅黑" panose="020B0503020204020204" pitchFamily="34" charset="-122"/>
                <a:ea typeface="微软雅黑" panose="020B0503020204020204" pitchFamily="34" charset="-122"/>
              </a:rPr>
              <a:t> </a:t>
            </a:r>
            <a:endParaRPr lang="zh-CN" altLang="zh-CN" sz="1600" kern="100" dirty="0">
              <a:effectLst/>
              <a:latin typeface="微软雅黑" panose="020B0503020204020204" pitchFamily="34" charset="-122"/>
              <a:ea typeface="微软雅黑" panose="020B0503020204020204" pitchFamily="34" charset="-122"/>
            </a:endParaRPr>
          </a:p>
          <a:p>
            <a:pPr indent="266700" algn="just"/>
            <a:r>
              <a:rPr lang="zh-CN" altLang="zh-CN" sz="1600" kern="100" dirty="0">
                <a:effectLst/>
                <a:latin typeface="微软雅黑" panose="020B0503020204020204" pitchFamily="34" charset="-122"/>
                <a:ea typeface="微软雅黑" panose="020B0503020204020204" pitchFamily="34" charset="-122"/>
              </a:rPr>
              <a:t>最终可能产生两种结果：找到目标结点，或扩展完所有结点而没有找到目标结点。</a:t>
            </a:r>
          </a:p>
          <a:p>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若找到目标结点，查询所经过的路径即最短路径。</a:t>
            </a:r>
            <a:endParaRPr lang="zh-CN" altLang="en-US" sz="16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B04F227-E5A3-49AD-9815-9BBA20A5B59B}"/>
              </a:ext>
            </a:extLst>
          </p:cNvPr>
          <p:cNvSpPr txBox="1"/>
          <p:nvPr/>
        </p:nvSpPr>
        <p:spPr>
          <a:xfrm>
            <a:off x="4972348" y="647174"/>
            <a:ext cx="6542868" cy="5786199"/>
          </a:xfrm>
          <a:prstGeom prst="rect">
            <a:avLst/>
          </a:prstGeom>
          <a:solidFill>
            <a:srgbClr val="CECFEE"/>
          </a:solidFill>
        </p:spPr>
        <p:txBody>
          <a:bodyPr wrap="square">
            <a:spAutoFit/>
          </a:bodyPr>
          <a:lstStyle/>
          <a:p>
            <a:r>
              <a:rPr lang="en-US" altLang="zh-CN" sz="1000" b="0" dirty="0">
                <a:solidFill>
                  <a:srgbClr val="0000FF"/>
                </a:solidFill>
                <a:effectLst/>
                <a:latin typeface="微软雅黑" panose="020B0503020204020204" pitchFamily="34" charset="-122"/>
                <a:ea typeface="微软雅黑" panose="020B0503020204020204" pitchFamily="34" charset="-122"/>
              </a:rPr>
              <a:t>void</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267F99"/>
                </a:solidFill>
                <a:effectLst/>
                <a:latin typeface="微软雅黑" panose="020B0503020204020204" pitchFamily="34" charset="-122"/>
                <a:ea typeface="微软雅黑" panose="020B0503020204020204" pitchFamily="34" charset="-122"/>
              </a:rPr>
              <a:t>SubwaySystem</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BFS_Dispose</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267F99"/>
                </a:solidFill>
                <a:effectLst/>
                <a:latin typeface="微软雅黑" panose="020B0503020204020204" pitchFamily="34" charset="-122"/>
                <a:ea typeface="微软雅黑" panose="020B0503020204020204" pitchFamily="34" charset="-122"/>
              </a:rPr>
              <a:t>map</a:t>
            </a:r>
            <a:r>
              <a:rPr lang="en-US" altLang="zh-CN" sz="1000" b="0" dirty="0">
                <a:solidFill>
                  <a:srgbClr val="000000"/>
                </a:solidFill>
                <a:effectLst/>
                <a:latin typeface="微软雅黑" panose="020B0503020204020204" pitchFamily="34" charset="-122"/>
                <a:ea typeface="微软雅黑" panose="020B0503020204020204" pitchFamily="34" charset="-122"/>
              </a:rPr>
              <a:t>&lt;</a:t>
            </a:r>
            <a:r>
              <a:rPr lang="en-US" altLang="zh-CN" sz="1000" b="0" dirty="0" err="1">
                <a:solidFill>
                  <a:srgbClr val="267F99"/>
                </a:solidFill>
                <a:effectLst/>
                <a:latin typeface="微软雅黑" panose="020B0503020204020204" pitchFamily="34" charset="-122"/>
                <a:ea typeface="微软雅黑" panose="020B0503020204020204" pitchFamily="34" charset="-122"/>
              </a:rPr>
              <a:t>string</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00FF"/>
                </a:solidFill>
                <a:effectLst/>
                <a:latin typeface="微软雅黑" panose="020B0503020204020204" pitchFamily="34" charset="-122"/>
                <a:ea typeface="微软雅黑" panose="020B0503020204020204" pitchFamily="34" charset="-122"/>
              </a:rPr>
              <a:t>bool</a:t>
            </a:r>
            <a:r>
              <a:rPr lang="en-US" altLang="zh-CN" sz="1000" b="0" dirty="0">
                <a:solidFill>
                  <a:srgbClr val="000000"/>
                </a:solidFill>
                <a:effectLst/>
                <a:latin typeface="微软雅黑" panose="020B0503020204020204" pitchFamily="34" charset="-122"/>
                <a:ea typeface="微软雅黑" panose="020B0503020204020204" pitchFamily="34" charset="-122"/>
              </a:rPr>
              <a:t>&gt; </a:t>
            </a:r>
            <a:r>
              <a:rPr lang="en-US" altLang="zh-CN" sz="1000" b="0" dirty="0">
                <a:solidFill>
                  <a:srgbClr val="0000FF"/>
                </a:solidFill>
                <a:effectLst/>
                <a:latin typeface="微软雅黑" panose="020B0503020204020204" pitchFamily="34" charset="-122"/>
                <a:ea typeface="微软雅黑" panose="020B0503020204020204" pitchFamily="34" charset="-122"/>
              </a:rPr>
              <a:t>&amp;</a:t>
            </a:r>
            <a:r>
              <a:rPr lang="en-US" altLang="zh-CN" sz="1000" b="0" dirty="0" err="1">
                <a:solidFill>
                  <a:srgbClr val="001080"/>
                </a:solidFill>
                <a:effectLst/>
                <a:latin typeface="微软雅黑" panose="020B0503020204020204" pitchFamily="34" charset="-122"/>
                <a:ea typeface="微软雅黑" panose="020B0503020204020204" pitchFamily="34" charset="-122"/>
              </a:rPr>
              <a:t>vis_table</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00FF"/>
                </a:solidFill>
                <a:effectLst/>
                <a:latin typeface="微软雅黑" panose="020B0503020204020204" pitchFamily="34" charset="-122"/>
                <a:ea typeface="微软雅黑" panose="020B0503020204020204" pitchFamily="34" charset="-122"/>
              </a:rPr>
              <a:t>const</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267F99"/>
                </a:solidFill>
                <a:effectLst/>
                <a:latin typeface="微软雅黑" panose="020B0503020204020204" pitchFamily="34" charset="-122"/>
                <a:ea typeface="微软雅黑" panose="020B0503020204020204" pitchFamily="34" charset="-122"/>
              </a:rPr>
              <a:t>string</a:t>
            </a:r>
            <a:r>
              <a:rPr lang="en-US" altLang="zh-CN" sz="1000" b="0" dirty="0">
                <a:solidFill>
                  <a:srgbClr val="0000FF"/>
                </a:solidFill>
                <a:effectLst/>
                <a:latin typeface="微软雅黑" panose="020B0503020204020204" pitchFamily="34" charset="-122"/>
                <a:ea typeface="微软雅黑" panose="020B0503020204020204" pitchFamily="34" charset="-122"/>
              </a:rPr>
              <a:t>&amp;</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start</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00FF"/>
                </a:solidFill>
                <a:effectLst/>
                <a:latin typeface="微软雅黑" panose="020B0503020204020204" pitchFamily="34" charset="-122"/>
                <a:ea typeface="微软雅黑" panose="020B0503020204020204" pitchFamily="34" charset="-122"/>
              </a:rPr>
              <a:t>const</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267F99"/>
                </a:solidFill>
                <a:effectLst/>
                <a:latin typeface="微软雅黑" panose="020B0503020204020204" pitchFamily="34" charset="-122"/>
                <a:ea typeface="微软雅黑" panose="020B0503020204020204" pitchFamily="34" charset="-122"/>
              </a:rPr>
              <a:t>string</a:t>
            </a:r>
            <a:r>
              <a:rPr lang="en-US" altLang="zh-CN" sz="1000" b="0" dirty="0">
                <a:solidFill>
                  <a:srgbClr val="0000FF"/>
                </a:solidFill>
                <a:effectLst/>
                <a:latin typeface="微软雅黑" panose="020B0503020204020204" pitchFamily="34" charset="-122"/>
                <a:ea typeface="微软雅黑" panose="020B0503020204020204" pitchFamily="34" charset="-122"/>
              </a:rPr>
              <a:t>&amp;</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destination</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267F99"/>
                </a:solidFill>
                <a:effectLst/>
                <a:latin typeface="微软雅黑" panose="020B0503020204020204" pitchFamily="34" charset="-122"/>
                <a:ea typeface="微软雅黑" panose="020B0503020204020204" pitchFamily="34" charset="-122"/>
              </a:rPr>
              <a:t>queue</a:t>
            </a:r>
            <a:r>
              <a:rPr lang="en-US" altLang="zh-CN" sz="1000" b="0" dirty="0">
                <a:solidFill>
                  <a:srgbClr val="000000"/>
                </a:solidFill>
                <a:effectLst/>
                <a:latin typeface="微软雅黑" panose="020B0503020204020204" pitchFamily="34" charset="-122"/>
                <a:ea typeface="微软雅黑" panose="020B0503020204020204" pitchFamily="34" charset="-122"/>
              </a:rPr>
              <a:t>&lt;</a:t>
            </a:r>
            <a:r>
              <a:rPr lang="en-US" altLang="zh-CN" sz="1000" b="0" dirty="0">
                <a:solidFill>
                  <a:srgbClr val="267F99"/>
                </a:solidFill>
                <a:effectLst/>
                <a:latin typeface="微软雅黑" panose="020B0503020204020204" pitchFamily="34" charset="-122"/>
                <a:ea typeface="微软雅黑" panose="020B0503020204020204" pitchFamily="34" charset="-122"/>
              </a:rPr>
              <a:t>string</a:t>
            </a:r>
            <a:r>
              <a:rPr lang="en-US" altLang="zh-CN" sz="1000" b="0" dirty="0">
                <a:solidFill>
                  <a:srgbClr val="000000"/>
                </a:solidFill>
                <a:effectLst/>
                <a:latin typeface="微软雅黑" panose="020B0503020204020204" pitchFamily="34" charset="-122"/>
                <a:ea typeface="微软雅黑" panose="020B0503020204020204" pitchFamily="34" charset="-122"/>
              </a:rPr>
              <a:t>&gt; </a:t>
            </a:r>
            <a:r>
              <a:rPr lang="en-US" altLang="zh-CN" sz="1000" b="0" dirty="0">
                <a:solidFill>
                  <a:srgbClr val="001080"/>
                </a:solidFill>
                <a:effectLst/>
                <a:latin typeface="微软雅黑" panose="020B0503020204020204" pitchFamily="34" charset="-122"/>
                <a:ea typeface="微软雅黑" panose="020B0503020204020204" pitchFamily="34" charset="-122"/>
              </a:rPr>
              <a:t>wait</a:t>
            </a:r>
            <a:r>
              <a:rPr lang="en-US" altLang="zh-CN" sz="1000" b="0" dirty="0">
                <a:solidFill>
                  <a:srgbClr val="000000"/>
                </a:solidFill>
                <a:effectLst/>
                <a:latin typeface="微软雅黑" panose="020B0503020204020204" pitchFamily="34" charset="-122"/>
                <a:ea typeface="微软雅黑" panose="020B0503020204020204" pitchFamily="34" charset="-122"/>
              </a:rPr>
              <a:t>;</a:t>
            </a:r>
            <a:br>
              <a:rPr lang="en-US" altLang="zh-CN" sz="1000" b="0" dirty="0">
                <a:solidFill>
                  <a:srgbClr val="000000"/>
                </a:solidFill>
                <a:effectLst/>
                <a:latin typeface="微软雅黑" panose="020B0503020204020204" pitchFamily="34" charset="-122"/>
                <a:ea typeface="微软雅黑" panose="020B0503020204020204" pitchFamily="34" charset="-122"/>
              </a:rPr>
            </a:b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wait</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push</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start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8000"/>
                </a:solidFill>
                <a:effectLst/>
                <a:latin typeface="微软雅黑" panose="020B0503020204020204" pitchFamily="34" charset="-122"/>
                <a:ea typeface="微软雅黑" panose="020B0503020204020204" pitchFamily="34" charset="-122"/>
              </a:rPr>
              <a:t>//</a:t>
            </a:r>
            <a:r>
              <a:rPr lang="zh-CN" altLang="en-US" sz="1000" b="0" dirty="0">
                <a:solidFill>
                  <a:srgbClr val="008000"/>
                </a:solidFill>
                <a:effectLst/>
                <a:latin typeface="微软雅黑" panose="020B0503020204020204" pitchFamily="34" charset="-122"/>
                <a:ea typeface="微软雅黑" panose="020B0503020204020204" pitchFamily="34" charset="-122"/>
              </a:rPr>
              <a:t>将起始站推入队列</a:t>
            </a:r>
            <a:endParaRPr lang="zh-CN" altLang="en-US" sz="1000" b="0" dirty="0">
              <a:solidFill>
                <a:srgbClr val="000000"/>
              </a:solidFill>
              <a:effectLst/>
              <a:latin typeface="微软雅黑" panose="020B0503020204020204" pitchFamily="34" charset="-122"/>
              <a:ea typeface="微软雅黑" panose="020B0503020204020204" pitchFamily="34" charset="-122"/>
            </a:endParaRPr>
          </a:p>
          <a:p>
            <a:r>
              <a:rPr lang="zh-CN" altLang="en-US"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vis_table</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start</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00FF"/>
                </a:solidFill>
                <a:effectLst/>
                <a:latin typeface="微软雅黑" panose="020B0503020204020204" pitchFamily="34" charset="-122"/>
                <a:ea typeface="微软雅黑" panose="020B0503020204020204" pitchFamily="34" charset="-122"/>
              </a:rPr>
              <a:t>true</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br>
              <a:rPr lang="en-US" altLang="zh-CN" sz="1000" b="0" dirty="0">
                <a:solidFill>
                  <a:srgbClr val="000000"/>
                </a:solidFill>
                <a:effectLst/>
                <a:latin typeface="微软雅黑" panose="020B0503020204020204" pitchFamily="34" charset="-122"/>
                <a:ea typeface="微软雅黑" panose="020B0503020204020204" pitchFamily="34" charset="-122"/>
              </a:rPr>
            </a:b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267F99"/>
                </a:solidFill>
                <a:effectLst/>
                <a:latin typeface="微软雅黑" panose="020B0503020204020204" pitchFamily="34" charset="-122"/>
                <a:ea typeface="微软雅黑" panose="020B0503020204020204" pitchFamily="34" charset="-122"/>
              </a:rPr>
              <a:t>string</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8000"/>
                </a:solidFill>
                <a:effectLst/>
                <a:latin typeface="微软雅黑" panose="020B0503020204020204" pitchFamily="34" charset="-122"/>
                <a:ea typeface="微软雅黑" panose="020B0503020204020204" pitchFamily="34" charset="-122"/>
              </a:rPr>
              <a:t>    //</a:t>
            </a:r>
            <a:r>
              <a:rPr lang="zh-CN" altLang="en-US" sz="1000" b="0" dirty="0">
                <a:solidFill>
                  <a:srgbClr val="008000"/>
                </a:solidFill>
                <a:effectLst/>
                <a:latin typeface="微软雅黑" panose="020B0503020204020204" pitchFamily="34" charset="-122"/>
                <a:ea typeface="微软雅黑" panose="020B0503020204020204" pitchFamily="34" charset="-122"/>
              </a:rPr>
              <a:t>广搜</a:t>
            </a:r>
            <a:endParaRPr lang="zh-CN" altLang="en-US" sz="1000" b="0" dirty="0">
              <a:solidFill>
                <a:srgbClr val="000000"/>
              </a:solidFill>
              <a:effectLst/>
              <a:latin typeface="微软雅黑" panose="020B0503020204020204" pitchFamily="34" charset="-122"/>
              <a:ea typeface="微软雅黑" panose="020B0503020204020204" pitchFamily="34" charset="-122"/>
            </a:endParaRPr>
          </a:p>
          <a:p>
            <a:r>
              <a:rPr lang="zh-CN" altLang="en-US"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AF00DB"/>
                </a:solidFill>
                <a:effectLst/>
                <a:latin typeface="微软雅黑" panose="020B0503020204020204" pitchFamily="34" charset="-122"/>
                <a:ea typeface="微软雅黑" panose="020B0503020204020204" pitchFamily="34" charset="-122"/>
              </a:rPr>
              <a:t>while</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1080"/>
                </a:solidFill>
                <a:effectLst/>
                <a:latin typeface="微软雅黑" panose="020B0503020204020204" pitchFamily="34" charset="-122"/>
                <a:ea typeface="微软雅黑" panose="020B0503020204020204" pitchFamily="34" charset="-122"/>
              </a:rPr>
              <a:t>wait</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empty</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wait</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front</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AF00DB"/>
                </a:solidFill>
                <a:effectLst/>
                <a:latin typeface="微软雅黑" panose="020B0503020204020204" pitchFamily="34" charset="-122"/>
                <a:ea typeface="微软雅黑" panose="020B0503020204020204" pitchFamily="34" charset="-122"/>
              </a:rPr>
              <a:t>if</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destination</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8000"/>
                </a:solidFill>
                <a:effectLst/>
                <a:latin typeface="微软雅黑" panose="020B0503020204020204" pitchFamily="34" charset="-122"/>
                <a:ea typeface="微软雅黑" panose="020B0503020204020204" pitchFamily="34" charset="-122"/>
              </a:rPr>
              <a:t>//</a:t>
            </a:r>
            <a:r>
              <a:rPr lang="zh-CN" altLang="en-US" sz="1000" b="0" dirty="0">
                <a:solidFill>
                  <a:srgbClr val="008000"/>
                </a:solidFill>
                <a:effectLst/>
                <a:latin typeface="微软雅黑" panose="020B0503020204020204" pitchFamily="34" charset="-122"/>
                <a:ea typeface="微软雅黑" panose="020B0503020204020204" pitchFamily="34" charset="-122"/>
              </a:rPr>
              <a:t>若搜到目标站点</a:t>
            </a:r>
            <a:endParaRPr lang="zh-CN" altLang="en-US" sz="1000" b="0" dirty="0">
              <a:solidFill>
                <a:srgbClr val="000000"/>
              </a:solidFill>
              <a:effectLst/>
              <a:latin typeface="微软雅黑" panose="020B0503020204020204" pitchFamily="34" charset="-122"/>
              <a:ea typeface="微软雅黑" panose="020B0503020204020204" pitchFamily="34" charset="-122"/>
            </a:endParaRPr>
          </a:p>
          <a:p>
            <a:r>
              <a:rPr lang="zh-CN" altLang="en-US"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zh-CN" altLang="en-US" sz="1000" b="0" dirty="0">
                <a:solidFill>
                  <a:srgbClr val="008000"/>
                </a:solidFill>
                <a:effectLst/>
                <a:latin typeface="微软雅黑" panose="020B0503020204020204" pitchFamily="34" charset="-122"/>
                <a:ea typeface="微软雅黑" panose="020B0503020204020204" pitchFamily="34" charset="-122"/>
              </a:rPr>
              <a:t>            </a:t>
            </a:r>
            <a:r>
              <a:rPr lang="en-US" altLang="zh-CN" sz="1000" b="0" dirty="0">
                <a:solidFill>
                  <a:srgbClr val="008000"/>
                </a:solidFill>
                <a:effectLst/>
                <a:latin typeface="微软雅黑" panose="020B0503020204020204" pitchFamily="34" charset="-122"/>
                <a:ea typeface="微软雅黑" panose="020B0503020204020204" pitchFamily="34" charset="-122"/>
              </a:rPr>
              <a:t>//</a:t>
            </a:r>
            <a:r>
              <a:rPr lang="zh-CN" altLang="en-US" sz="1000" b="0" dirty="0">
                <a:solidFill>
                  <a:srgbClr val="008000"/>
                </a:solidFill>
                <a:effectLst/>
                <a:latin typeface="微软雅黑" panose="020B0503020204020204" pitchFamily="34" charset="-122"/>
                <a:ea typeface="微软雅黑" panose="020B0503020204020204" pitchFamily="34" charset="-122"/>
              </a:rPr>
              <a:t>将经过的站点存储到最短路径的容器中</a:t>
            </a:r>
            <a:endParaRPr lang="zh-CN" altLang="en-US" sz="1000" b="0" dirty="0">
              <a:solidFill>
                <a:srgbClr val="000000"/>
              </a:solidFill>
              <a:effectLst/>
              <a:latin typeface="微软雅黑" panose="020B0503020204020204" pitchFamily="34" charset="-122"/>
              <a:ea typeface="微软雅黑" panose="020B0503020204020204" pitchFamily="34" charset="-122"/>
            </a:endParaRPr>
          </a:p>
          <a:p>
            <a:r>
              <a:rPr lang="zh-CN" altLang="en-US"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267F99"/>
                </a:solidFill>
                <a:effectLst/>
                <a:latin typeface="微软雅黑" panose="020B0503020204020204" pitchFamily="34" charset="-122"/>
                <a:ea typeface="微软雅黑" panose="020B0503020204020204" pitchFamily="34" charset="-122"/>
              </a:rPr>
              <a:t>string</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mark</a:t>
            </a:r>
            <a:r>
              <a:rPr lang="en-US" altLang="zh-CN" sz="1000" b="0" dirty="0">
                <a:solidFill>
                  <a:srgbClr val="000000"/>
                </a:solidFill>
                <a:effectLst/>
                <a:latin typeface="微软雅黑" panose="020B0503020204020204" pitchFamily="34" charset="-122"/>
                <a:ea typeface="微软雅黑" panose="020B0503020204020204" pitchFamily="34" charset="-122"/>
              </a:rPr>
              <a:t> = </a:t>
            </a:r>
            <a:r>
              <a:rPr lang="en-US" altLang="zh-CN" sz="1000" b="0" dirty="0" err="1">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AF00DB"/>
                </a:solidFill>
                <a:effectLst/>
                <a:latin typeface="微软雅黑" panose="020B0503020204020204" pitchFamily="34" charset="-122"/>
                <a:ea typeface="微软雅黑" panose="020B0503020204020204" pitchFamily="34" charset="-122"/>
              </a:rPr>
              <a:t>while</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mark</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start</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push_front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mark</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mark</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stations</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mark</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1080"/>
                </a:solidFill>
                <a:effectLst/>
                <a:latin typeface="微软雅黑" panose="020B0503020204020204" pitchFamily="34" charset="-122"/>
                <a:ea typeface="微软雅黑" panose="020B0503020204020204" pitchFamily="34" charset="-122"/>
              </a:rPr>
              <a:t>prev</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push_front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start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8000"/>
                </a:solidFill>
                <a:effectLst/>
                <a:latin typeface="微软雅黑" panose="020B0503020204020204" pitchFamily="34" charset="-122"/>
                <a:ea typeface="微软雅黑" panose="020B0503020204020204" pitchFamily="34" charset="-122"/>
              </a:rPr>
              <a:t>//</a:t>
            </a:r>
            <a:r>
              <a:rPr lang="zh-CN" altLang="en-US" sz="1000" b="0" dirty="0">
                <a:solidFill>
                  <a:srgbClr val="008000"/>
                </a:solidFill>
                <a:effectLst/>
                <a:latin typeface="微软雅黑" panose="020B0503020204020204" pitchFamily="34" charset="-122"/>
                <a:ea typeface="微软雅黑" panose="020B0503020204020204" pitchFamily="34" charset="-122"/>
              </a:rPr>
              <a:t>存入起始站</a:t>
            </a:r>
            <a:endParaRPr lang="zh-CN" altLang="en-US" sz="1000" b="0" dirty="0">
              <a:solidFill>
                <a:srgbClr val="000000"/>
              </a:solidFill>
              <a:effectLst/>
              <a:latin typeface="微软雅黑" panose="020B0503020204020204" pitchFamily="34" charset="-122"/>
              <a:ea typeface="微软雅黑" panose="020B0503020204020204" pitchFamily="34" charset="-122"/>
            </a:endParaRPr>
          </a:p>
          <a:p>
            <a:r>
              <a:rPr lang="zh-CN" altLang="en-US"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AF00DB"/>
                </a:solidFill>
                <a:effectLst/>
                <a:latin typeface="微软雅黑" panose="020B0503020204020204" pitchFamily="34" charset="-122"/>
                <a:ea typeface="微软雅黑" panose="020B0503020204020204" pitchFamily="34" charset="-122"/>
              </a:rPr>
              <a:t>return</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795E26"/>
                </a:solidFill>
                <a:effectLst/>
                <a:latin typeface="微软雅黑" panose="020B0503020204020204" pitchFamily="34" charset="-122"/>
                <a:ea typeface="微软雅黑" panose="020B0503020204020204" pitchFamily="34" charset="-122"/>
              </a:rPr>
              <a:t>sort_by_lines</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1080"/>
                </a:solidFill>
                <a:effectLst/>
                <a:latin typeface="微软雅黑" panose="020B0503020204020204" pitchFamily="34" charset="-122"/>
                <a:ea typeface="微软雅黑" panose="020B0503020204020204" pitchFamily="34" charset="-122"/>
              </a:rPr>
              <a:t>adj_table</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err="1">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8000"/>
                </a:solidFill>
                <a:effectLst/>
                <a:latin typeface="微软雅黑" panose="020B0503020204020204" pitchFamily="34" charset="-122"/>
                <a:ea typeface="微软雅黑" panose="020B0503020204020204" pitchFamily="34" charset="-122"/>
              </a:rPr>
              <a:t>//</a:t>
            </a:r>
            <a:r>
              <a:rPr lang="zh-CN" altLang="en-US" sz="1000" b="0" dirty="0">
                <a:solidFill>
                  <a:srgbClr val="008000"/>
                </a:solidFill>
                <a:effectLst/>
                <a:latin typeface="微软雅黑" panose="020B0503020204020204" pitchFamily="34" charset="-122"/>
                <a:ea typeface="微软雅黑" panose="020B0503020204020204" pitchFamily="34" charset="-122"/>
              </a:rPr>
              <a:t>根据可换乘车站的数目进行排序，先访问可换乘车站的数目少的站点，从而使最短路径的是所有等长路径中换乘次数最少的</a:t>
            </a:r>
            <a:endParaRPr lang="zh-CN" altLang="en-US" sz="1000" b="0" dirty="0">
              <a:solidFill>
                <a:srgbClr val="000000"/>
              </a:solidFill>
              <a:effectLst/>
              <a:latin typeface="微软雅黑" panose="020B0503020204020204" pitchFamily="34" charset="-122"/>
              <a:ea typeface="微软雅黑" panose="020B0503020204020204" pitchFamily="34" charset="-122"/>
            </a:endParaRPr>
          </a:p>
          <a:p>
            <a:br>
              <a:rPr lang="zh-CN" altLang="en-US" sz="1000" b="0" dirty="0">
                <a:solidFill>
                  <a:srgbClr val="000000"/>
                </a:solidFill>
                <a:effectLst/>
                <a:latin typeface="微软雅黑" panose="020B0503020204020204" pitchFamily="34" charset="-122"/>
                <a:ea typeface="微软雅黑" panose="020B0503020204020204" pitchFamily="34" charset="-122"/>
              </a:rPr>
            </a:br>
            <a:r>
              <a:rPr lang="zh-CN" altLang="en-US"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AF00DB"/>
                </a:solidFill>
                <a:effectLst/>
                <a:latin typeface="微软雅黑" panose="020B0503020204020204" pitchFamily="34" charset="-122"/>
                <a:ea typeface="微软雅黑" panose="020B0503020204020204" pitchFamily="34" charset="-122"/>
              </a:rPr>
              <a:t>for</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00FF"/>
                </a:solidFill>
                <a:effectLst/>
                <a:latin typeface="微软雅黑" panose="020B0503020204020204" pitchFamily="34" charset="-122"/>
                <a:ea typeface="微软雅黑" panose="020B0503020204020204" pitchFamily="34" charset="-122"/>
              </a:rPr>
              <a:t>auto</a:t>
            </a:r>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a</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adj_table</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AF00DB"/>
                </a:solidFill>
                <a:effectLst/>
                <a:latin typeface="微软雅黑" panose="020B0503020204020204" pitchFamily="34" charset="-122"/>
                <a:ea typeface="微软雅黑" panose="020B0503020204020204" pitchFamily="34" charset="-122"/>
              </a:rPr>
              <a:t>if</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1080"/>
                </a:solidFill>
                <a:effectLst/>
                <a:latin typeface="微软雅黑" panose="020B0503020204020204" pitchFamily="34" charset="-122"/>
                <a:ea typeface="微软雅黑" panose="020B0503020204020204" pitchFamily="34" charset="-122"/>
              </a:rPr>
              <a:t>vis_table</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a</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a:solidFill>
                  <a:srgbClr val="001080"/>
                </a:solidFill>
                <a:effectLst/>
                <a:latin typeface="微软雅黑" panose="020B0503020204020204" pitchFamily="34" charset="-122"/>
                <a:ea typeface="微软雅黑" panose="020B0503020204020204" pitchFamily="34" charset="-122"/>
              </a:rPr>
              <a:t>stations</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a</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setPrev</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001080"/>
                </a:solidFill>
                <a:effectLst/>
                <a:latin typeface="微软雅黑" panose="020B0503020204020204" pitchFamily="34" charset="-122"/>
                <a:ea typeface="微软雅黑" panose="020B0503020204020204" pitchFamily="34" charset="-122"/>
              </a:rPr>
              <a:t>curr</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wait</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push</a:t>
            </a:r>
            <a:r>
              <a:rPr lang="en-US" altLang="zh-CN" sz="1000" b="0" dirty="0">
                <a:solidFill>
                  <a:srgbClr val="000000"/>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a</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vis_table</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1080"/>
                </a:solidFill>
                <a:effectLst/>
                <a:latin typeface="微软雅黑" panose="020B0503020204020204" pitchFamily="34" charset="-122"/>
                <a:ea typeface="微软雅黑" panose="020B0503020204020204" pitchFamily="34" charset="-122"/>
              </a:rPr>
              <a:t>a</a:t>
            </a:r>
            <a:r>
              <a:rPr lang="en-US" altLang="zh-CN" sz="1000" b="0" dirty="0">
                <a:solidFill>
                  <a:srgbClr val="795E26"/>
                </a:solidFill>
                <a:effectLst/>
                <a:latin typeface="微软雅黑" panose="020B0503020204020204" pitchFamily="34" charset="-122"/>
                <a:ea typeface="微软雅黑" panose="020B0503020204020204" pitchFamily="34" charset="-122"/>
              </a:rPr>
              <a:t>]</a:t>
            </a:r>
            <a:r>
              <a:rPr lang="en-US" altLang="zh-CN" sz="1000" b="0" dirty="0">
                <a:solidFill>
                  <a:srgbClr val="000000"/>
                </a:solidFill>
                <a:effectLst/>
                <a:latin typeface="微软雅黑" panose="020B0503020204020204" pitchFamily="34" charset="-122"/>
                <a:ea typeface="微软雅黑" panose="020B0503020204020204" pitchFamily="34" charset="-122"/>
              </a:rPr>
              <a:t> = </a:t>
            </a:r>
            <a:r>
              <a:rPr lang="en-US" altLang="zh-CN" sz="1000" b="0" dirty="0">
                <a:solidFill>
                  <a:srgbClr val="0000FF"/>
                </a:solidFill>
                <a:effectLst/>
                <a:latin typeface="微软雅黑" panose="020B0503020204020204" pitchFamily="34" charset="-122"/>
                <a:ea typeface="微软雅黑" panose="020B0503020204020204" pitchFamily="34" charset="-122"/>
              </a:rPr>
              <a:t>true</a:t>
            </a:r>
            <a:r>
              <a:rPr lang="en-US" altLang="zh-CN" sz="1000" b="0" dirty="0">
                <a:solidFill>
                  <a:srgbClr val="000000"/>
                </a:solidFill>
                <a:effectLst/>
                <a:latin typeface="微软雅黑" panose="020B0503020204020204" pitchFamily="34" charset="-122"/>
                <a:ea typeface="微软雅黑" panose="020B0503020204020204" pitchFamily="34" charset="-122"/>
              </a:rPr>
              <a:t>;</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r>
              <a:rPr lang="en-US" altLang="zh-CN" sz="1000" b="0" dirty="0" err="1">
                <a:solidFill>
                  <a:srgbClr val="001080"/>
                </a:solidFill>
                <a:effectLst/>
                <a:latin typeface="微软雅黑" panose="020B0503020204020204" pitchFamily="34" charset="-122"/>
                <a:ea typeface="微软雅黑" panose="020B0503020204020204" pitchFamily="34" charset="-122"/>
              </a:rPr>
              <a:t>wait</a:t>
            </a:r>
            <a:r>
              <a:rPr lang="en-US" altLang="zh-CN" sz="1000" b="0" dirty="0" err="1">
                <a:solidFill>
                  <a:srgbClr val="000000"/>
                </a:solidFill>
                <a:effectLst/>
                <a:latin typeface="微软雅黑" panose="020B0503020204020204" pitchFamily="34" charset="-122"/>
                <a:ea typeface="微软雅黑" panose="020B0503020204020204" pitchFamily="34" charset="-122"/>
              </a:rPr>
              <a:t>.</a:t>
            </a:r>
            <a:r>
              <a:rPr lang="en-US" altLang="zh-CN" sz="1000" b="0" dirty="0" err="1">
                <a:solidFill>
                  <a:srgbClr val="795E26"/>
                </a:solidFill>
                <a:effectLst/>
                <a:latin typeface="微软雅黑" panose="020B0503020204020204" pitchFamily="34" charset="-122"/>
                <a:ea typeface="微软雅黑" panose="020B0503020204020204" pitchFamily="34" charset="-122"/>
              </a:rPr>
              <a:t>pop</a:t>
            </a:r>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    }</a:t>
            </a:r>
          </a:p>
          <a:p>
            <a:r>
              <a:rPr lang="en-US" altLang="zh-CN" sz="1000" b="0" dirty="0">
                <a:solidFill>
                  <a:srgbClr val="000000"/>
                </a:solidFill>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2438324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算法设计</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48" name="灯片编号占位符 3">
            <a:extLst>
              <a:ext uri="{FF2B5EF4-FFF2-40B4-BE49-F238E27FC236}">
                <a16:creationId xmlns:a16="http://schemas.microsoft.com/office/drawing/2014/main" id="{3819080D-14B3-4397-B35F-9B667636817A}"/>
              </a:ext>
            </a:extLst>
          </p:cNvPr>
          <p:cNvSpPr>
            <a:spLocks noGrp="1"/>
          </p:cNvSpPr>
          <p:nvPr>
            <p:ph type="sldNum" sz="quarter" idx="12"/>
          </p:nvPr>
        </p:nvSpPr>
        <p:spPr>
          <a:xfrm>
            <a:off x="8610599" y="6235700"/>
            <a:ext cx="2909888" cy="206381"/>
          </a:xfrm>
        </p:spPr>
        <p:txBody>
          <a:bodyPr/>
          <a:lstStyle/>
          <a:p>
            <a:fld id="{5DD3DB80-B894-403A-B48E-6FDC1A72010E}" type="slidenum">
              <a:rPr lang="zh-CN" altLang="en-US" smtClean="0">
                <a:latin typeface="微软雅黑" panose="020B0503020204020204" pitchFamily="34" charset="-122"/>
                <a:ea typeface="微软雅黑" panose="020B0503020204020204" pitchFamily="34" charset="-122"/>
              </a:rPr>
              <a:pPr/>
              <a:t>14</a:t>
            </a:fld>
            <a:endParaRPr lang="zh-CN" altLang="en-US">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73C407CB-6214-4F6F-BB5B-2DA30F29AE51}"/>
              </a:ext>
            </a:extLst>
          </p:cNvPr>
          <p:cNvSpPr txBox="1"/>
          <p:nvPr/>
        </p:nvSpPr>
        <p:spPr>
          <a:xfrm>
            <a:off x="1939547" y="1231198"/>
            <a:ext cx="8312903" cy="4832092"/>
          </a:xfrm>
          <a:prstGeom prst="rect">
            <a:avLst/>
          </a:prstGeom>
          <a:solidFill>
            <a:schemeClr val="accent6">
              <a:lumMod val="20000"/>
              <a:lumOff val="80000"/>
            </a:schemeClr>
          </a:solidFill>
        </p:spPr>
        <p:txBody>
          <a:bodyPr wrap="square">
            <a:spAutoFit/>
          </a:bodyPr>
          <a:lstStyle/>
          <a:p>
            <a:r>
              <a:rPr lang="en-US" altLang="zh-CN" sz="1100" b="0" dirty="0">
                <a:solidFill>
                  <a:srgbClr val="0000FF"/>
                </a:solidFill>
                <a:effectLst/>
                <a:latin typeface="微软雅黑" panose="020B0503020204020204" pitchFamily="34" charset="-122"/>
                <a:ea typeface="微软雅黑" panose="020B0503020204020204" pitchFamily="34" charset="-122"/>
              </a:rPr>
              <a:t>void</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267F99"/>
                </a:solidFill>
                <a:effectLst/>
                <a:latin typeface="微软雅黑" panose="020B0503020204020204" pitchFamily="34" charset="-122"/>
                <a:ea typeface="微软雅黑" panose="020B0503020204020204" pitchFamily="34" charset="-122"/>
              </a:rPr>
              <a:t>SubwaySystem</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795E26"/>
                </a:solidFill>
                <a:effectLst/>
                <a:latin typeface="微软雅黑" panose="020B0503020204020204" pitchFamily="34" charset="-122"/>
                <a:ea typeface="微软雅黑" panose="020B0503020204020204" pitchFamily="34" charset="-122"/>
              </a:rPr>
              <a:t>Print_ShortestPath</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F00DB"/>
                </a:solidFill>
                <a:effectLst/>
                <a:latin typeface="微软雅黑" panose="020B0503020204020204" pitchFamily="34" charset="-122"/>
                <a:ea typeface="微软雅黑" panose="020B0503020204020204" pitchFamily="34" charset="-122"/>
              </a:rPr>
              <a:t>if</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100" b="0" dirty="0" err="1">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795E26"/>
                </a:solidFill>
                <a:effectLst/>
                <a:latin typeface="微软雅黑" panose="020B0503020204020204" pitchFamily="34" charset="-122"/>
                <a:ea typeface="微软雅黑" panose="020B0503020204020204" pitchFamily="34" charset="-122"/>
              </a:rPr>
              <a:t>size</a:t>
            </a:r>
            <a:r>
              <a:rPr lang="en-US" altLang="zh-CN" sz="1100" b="0" dirty="0">
                <a:solidFill>
                  <a:srgbClr val="000000"/>
                </a:solidFill>
                <a:effectLst/>
                <a:latin typeface="微软雅黑" panose="020B0503020204020204" pitchFamily="34" charset="-122"/>
                <a:ea typeface="微软雅黑" panose="020B0503020204020204" pitchFamily="34" charset="-122"/>
              </a:rPr>
              <a:t>()&lt;</a:t>
            </a:r>
            <a:r>
              <a:rPr lang="en-US" altLang="zh-CN" sz="1100" b="0" dirty="0">
                <a:solidFill>
                  <a:srgbClr val="098658"/>
                </a:solidFill>
                <a:effectLst/>
                <a:latin typeface="微软雅黑" panose="020B0503020204020204" pitchFamily="34" charset="-122"/>
                <a:ea typeface="微软雅黑" panose="020B0503020204020204" pitchFamily="34" charset="-122"/>
              </a:rPr>
              <a:t>2</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F00DB"/>
                </a:solidFill>
                <a:effectLst/>
                <a:latin typeface="微软雅黑" panose="020B0503020204020204" pitchFamily="34" charset="-122"/>
                <a:ea typeface="微软雅黑" panose="020B0503020204020204" pitchFamily="34" charset="-122"/>
              </a:rPr>
              <a:t>return</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0000FF"/>
                </a:solidFill>
                <a:effectLst/>
                <a:latin typeface="微软雅黑" panose="020B0503020204020204" pitchFamily="34" charset="-122"/>
                <a:ea typeface="微软雅黑" panose="020B0503020204020204" pitchFamily="34" charset="-122"/>
              </a:rPr>
              <a:t>auto</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 = </a:t>
            </a:r>
            <a:r>
              <a:rPr lang="en-US" altLang="zh-CN" sz="11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100" b="0" dirty="0" err="1">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795E26"/>
                </a:solidFill>
                <a:effectLst/>
                <a:latin typeface="微软雅黑" panose="020B0503020204020204" pitchFamily="34" charset="-122"/>
                <a:ea typeface="微软雅黑" panose="020B0503020204020204" pitchFamily="34" charset="-122"/>
              </a:rPr>
              <a:t>begin</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000000"/>
                </a:solidFill>
                <a:effectLst/>
                <a:latin typeface="微软雅黑" panose="020B0503020204020204" pitchFamily="34" charset="-122"/>
                <a:ea typeface="微软雅黑" panose="020B0503020204020204" pitchFamily="34" charset="-122"/>
              </a:rPr>
              <a:t> = </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008000"/>
                </a:solidFill>
                <a:effectLst/>
                <a:latin typeface="微软雅黑" panose="020B0503020204020204" pitchFamily="34" charset="-122"/>
                <a:ea typeface="微软雅黑" panose="020B0503020204020204" pitchFamily="34" charset="-122"/>
              </a:rPr>
              <a:t>//</a:t>
            </a:r>
            <a:r>
              <a:rPr lang="zh-CN" altLang="en-US" sz="1100" b="0" dirty="0">
                <a:solidFill>
                  <a:srgbClr val="008000"/>
                </a:solidFill>
                <a:effectLst/>
                <a:latin typeface="微软雅黑" panose="020B0503020204020204" pitchFamily="34" charset="-122"/>
                <a:ea typeface="微软雅黑" panose="020B0503020204020204" pitchFamily="34" charset="-122"/>
              </a:rPr>
              <a:t>记录下一个车站</a:t>
            </a:r>
            <a:endParaRPr lang="zh-CN" altLang="en-US" sz="1100" b="0" dirty="0">
              <a:solidFill>
                <a:srgbClr val="000000"/>
              </a:solidFill>
              <a:effectLst/>
              <a:latin typeface="微软雅黑" panose="020B0503020204020204" pitchFamily="34" charset="-122"/>
              <a:ea typeface="微软雅黑" panose="020B0503020204020204" pitchFamily="34" charset="-122"/>
            </a:endParaRPr>
          </a:p>
          <a:p>
            <a:r>
              <a:rPr lang="zh-CN" altLang="en-US"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267F99"/>
                </a:solidFill>
                <a:effectLst/>
                <a:latin typeface="微软雅黑" panose="020B0503020204020204" pitchFamily="34" charset="-122"/>
                <a:ea typeface="微软雅黑" panose="020B0503020204020204" pitchFamily="34" charset="-122"/>
              </a:rPr>
              <a:t>string</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001080"/>
                </a:solidFill>
                <a:effectLst/>
                <a:latin typeface="微软雅黑" panose="020B0503020204020204" pitchFamily="34" charset="-122"/>
                <a:ea typeface="微软雅黑" panose="020B0503020204020204" pitchFamily="34" charset="-122"/>
              </a:rPr>
              <a:t>line</a:t>
            </a:r>
            <a:r>
              <a:rPr lang="en-US" altLang="zh-CN" sz="1100" b="0" dirty="0">
                <a:solidFill>
                  <a:srgbClr val="000000"/>
                </a:solidFill>
                <a:effectLst/>
                <a:latin typeface="微软雅黑" panose="020B0503020204020204" pitchFamily="34" charset="-122"/>
                <a:ea typeface="微软雅黑" panose="020B0503020204020204" pitchFamily="34" charset="-122"/>
              </a:rPr>
              <a:t> = </a:t>
            </a:r>
            <a:r>
              <a:rPr lang="en-US" altLang="zh-CN" sz="1100" b="0" dirty="0" err="1">
                <a:solidFill>
                  <a:srgbClr val="795E26"/>
                </a:solidFill>
                <a:effectLst/>
                <a:latin typeface="微软雅黑" panose="020B0503020204020204" pitchFamily="34" charset="-122"/>
                <a:ea typeface="微软雅黑" panose="020B0503020204020204" pitchFamily="34" charset="-122"/>
              </a:rPr>
              <a:t>get_line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print_line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line</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 "</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F00DB"/>
                </a:solidFill>
                <a:effectLst/>
                <a:latin typeface="微软雅黑" panose="020B0503020204020204" pitchFamily="34" charset="-122"/>
                <a:ea typeface="微软雅黑" panose="020B0503020204020204" pitchFamily="34" charset="-122"/>
              </a:rPr>
              <a:t>while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100" b="0" dirty="0" err="1">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795E26"/>
                </a:solidFill>
                <a:effectLst/>
                <a:latin typeface="微软雅黑" panose="020B0503020204020204" pitchFamily="34" charset="-122"/>
                <a:ea typeface="微软雅黑" panose="020B0503020204020204" pitchFamily="34" charset="-122"/>
              </a:rPr>
              <a:t>end</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F00DB"/>
                </a:solidFill>
                <a:effectLst/>
                <a:latin typeface="微软雅黑" panose="020B0503020204020204" pitchFamily="34" charset="-122"/>
                <a:ea typeface="微软雅黑" panose="020B0503020204020204" pitchFamily="34" charset="-122"/>
              </a:rPr>
              <a:t>if</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795E26"/>
                </a:solidFill>
                <a:effectLst/>
                <a:latin typeface="微软雅黑" panose="020B0503020204020204" pitchFamily="34" charset="-122"/>
                <a:ea typeface="微软雅黑" panose="020B0503020204020204" pitchFamily="34" charset="-122"/>
              </a:rPr>
              <a:t>get_line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008000"/>
                </a:solidFill>
                <a:effectLst/>
                <a:latin typeface="微软雅黑" panose="020B0503020204020204" pitchFamily="34" charset="-122"/>
                <a:ea typeface="微软雅黑" panose="020B0503020204020204" pitchFamily="34" charset="-122"/>
              </a:rPr>
              <a:t>//</a:t>
            </a:r>
            <a:r>
              <a:rPr lang="zh-CN" altLang="en-US" sz="1100" b="0" dirty="0">
                <a:solidFill>
                  <a:srgbClr val="008000"/>
                </a:solidFill>
                <a:effectLst/>
                <a:latin typeface="微软雅黑" panose="020B0503020204020204" pitchFamily="34" charset="-122"/>
                <a:ea typeface="微软雅黑" panose="020B0503020204020204" pitchFamily="34" charset="-122"/>
              </a:rPr>
              <a:t>该站和下一个站都属于的线路和当前线路不同说明需要换乘</a:t>
            </a:r>
            <a:endParaRPr lang="zh-CN" altLang="en-US" sz="1100" b="0" dirty="0">
              <a:solidFill>
                <a:srgbClr val="000000"/>
              </a:solidFill>
              <a:effectLst/>
              <a:latin typeface="微软雅黑" panose="020B0503020204020204" pitchFamily="34" charset="-122"/>
              <a:ea typeface="微软雅黑" panose="020B0503020204020204" pitchFamily="34" charset="-122"/>
            </a:endParaRPr>
          </a:p>
          <a:p>
            <a:r>
              <a:rPr lang="zh-CN" altLang="en-US"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001080"/>
                </a:solidFill>
                <a:effectLst/>
                <a:latin typeface="微软雅黑" panose="020B0503020204020204" pitchFamily="34" charset="-122"/>
                <a:ea typeface="微软雅黑" panose="020B0503020204020204" pitchFamily="34" charset="-122"/>
              </a:rPr>
              <a:t>line</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get_line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a:t>
            </a:r>
            <a:r>
              <a:rPr lang="en-US" altLang="zh-CN" sz="1100" b="0" dirty="0" err="1">
                <a:solidFill>
                  <a:srgbClr val="A31515"/>
                </a:solidFill>
                <a:effectLst/>
                <a:latin typeface="微软雅黑" panose="020B0503020204020204" pitchFamily="34" charset="-122"/>
                <a:ea typeface="微软雅黑" panose="020B0503020204020204" pitchFamily="34" charset="-122"/>
              </a:rPr>
              <a:t>Tranfer</a:t>
            </a:r>
            <a:r>
              <a:rPr lang="en-US" altLang="zh-CN" sz="1100" b="0" dirty="0">
                <a:solidFill>
                  <a:srgbClr val="A31515"/>
                </a:solidFill>
                <a:effectLst/>
                <a:latin typeface="微软雅黑" panose="020B0503020204020204" pitchFamily="34" charset="-122"/>
                <a:ea typeface="微软雅黑" panose="020B0503020204020204" pitchFamily="34" charset="-122"/>
              </a:rPr>
              <a:t> to "</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print_line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line</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endl</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print_line</a:t>
            </a:r>
            <a:r>
              <a:rPr lang="en-US" altLang="zh-CN" sz="1100" b="0" dirty="0">
                <a:solidFill>
                  <a:srgbClr val="000000"/>
                </a:solidFill>
                <a:effectLst/>
                <a:latin typeface="微软雅黑" panose="020B0503020204020204" pitchFamily="34" charset="-122"/>
                <a:ea typeface="微软雅黑" panose="020B0503020204020204" pitchFamily="34" charset="-122"/>
              </a:rPr>
              <a:t>(</a:t>
            </a:r>
            <a:r>
              <a:rPr lang="en-US" altLang="zh-CN" sz="1100" b="0" dirty="0">
                <a:solidFill>
                  <a:srgbClr val="001080"/>
                </a:solidFill>
                <a:effectLst/>
                <a:latin typeface="微软雅黑" panose="020B0503020204020204" pitchFamily="34" charset="-122"/>
                <a:ea typeface="微软雅黑" panose="020B0503020204020204" pitchFamily="34" charset="-122"/>
              </a:rPr>
              <a:t>line</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 "</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F00DB"/>
                </a:solidFill>
                <a:effectLst/>
                <a:latin typeface="微软雅黑" panose="020B0503020204020204" pitchFamily="34" charset="-122"/>
                <a:ea typeface="微软雅黑" panose="020B0503020204020204" pitchFamily="34" charset="-122"/>
              </a:rPr>
              <a:t>else</a:t>
            </a:r>
            <a:endParaRPr lang="en-US" altLang="zh-CN" sz="1100" b="0" dirty="0">
              <a:solidFill>
                <a:srgbClr val="000000"/>
              </a:solidFill>
              <a:effectLst/>
              <a:latin typeface="微软雅黑" panose="020B0503020204020204" pitchFamily="34" charset="-122"/>
              <a:ea typeface="微软雅黑" panose="020B0503020204020204" pitchFamily="34" charset="-122"/>
            </a:endParaRP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 ---&gt; "</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001080"/>
                </a:solidFill>
                <a:effectLst/>
                <a:latin typeface="微软雅黑" panose="020B0503020204020204" pitchFamily="34" charset="-122"/>
                <a:ea typeface="微软雅黑" panose="020B0503020204020204" pitchFamily="34" charset="-122"/>
              </a:rPr>
              <a:t>next</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p>
          <a:p>
            <a:r>
              <a:rPr lang="en-US" altLang="zh-CN" sz="1100" b="0" dirty="0">
                <a:solidFill>
                  <a:srgbClr val="008000"/>
                </a:solidFill>
                <a:effectLst/>
                <a:latin typeface="微软雅黑" panose="020B0503020204020204" pitchFamily="34" charset="-122"/>
                <a:ea typeface="微软雅黑" panose="020B0503020204020204" pitchFamily="34" charset="-122"/>
              </a:rPr>
              <a:t>    //</a:t>
            </a:r>
            <a:r>
              <a:rPr lang="zh-CN" altLang="en-US" sz="1100" b="0" dirty="0">
                <a:solidFill>
                  <a:srgbClr val="008000"/>
                </a:solidFill>
                <a:effectLst/>
                <a:latin typeface="微软雅黑" panose="020B0503020204020204" pitchFamily="34" charset="-122"/>
                <a:ea typeface="微软雅黑" panose="020B0503020204020204" pitchFamily="34" charset="-122"/>
              </a:rPr>
              <a:t>打印终点站</a:t>
            </a:r>
            <a:endParaRPr lang="zh-CN" altLang="en-US" sz="1100" b="0" dirty="0">
              <a:solidFill>
                <a:srgbClr val="000000"/>
              </a:solidFill>
              <a:effectLst/>
              <a:latin typeface="微软雅黑" panose="020B0503020204020204" pitchFamily="34" charset="-122"/>
              <a:ea typeface="微软雅黑" panose="020B0503020204020204" pitchFamily="34" charset="-122"/>
            </a:endParaRPr>
          </a:p>
          <a:p>
            <a:r>
              <a:rPr lang="zh-CN" altLang="en-US"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a:t>
            </a:r>
            <a:r>
              <a:rPr lang="en-US" altLang="zh-CN" sz="1100" b="0" dirty="0" err="1">
                <a:solidFill>
                  <a:srgbClr val="001080"/>
                </a:solidFill>
                <a:effectLst/>
                <a:latin typeface="微软雅黑" panose="020B0503020204020204" pitchFamily="34" charset="-122"/>
                <a:ea typeface="微软雅黑" panose="020B0503020204020204" pitchFamily="34" charset="-122"/>
              </a:rPr>
              <a:t>curr</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endl</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cout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"A total of "</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100" b="0" dirty="0" err="1">
                <a:solidFill>
                  <a:srgbClr val="000000"/>
                </a:solidFill>
                <a:effectLst/>
                <a:latin typeface="微软雅黑" panose="020B0503020204020204" pitchFamily="34" charset="-122"/>
                <a:ea typeface="微软雅黑" panose="020B0503020204020204" pitchFamily="34" charset="-122"/>
              </a:rPr>
              <a:t>.</a:t>
            </a:r>
            <a:r>
              <a:rPr lang="en-US" altLang="zh-CN" sz="1100" b="0" dirty="0" err="1">
                <a:solidFill>
                  <a:srgbClr val="795E26"/>
                </a:solidFill>
                <a:effectLst/>
                <a:latin typeface="微软雅黑" panose="020B0503020204020204" pitchFamily="34" charset="-122"/>
                <a:ea typeface="微软雅黑" panose="020B0503020204020204" pitchFamily="34" charset="-122"/>
              </a:rPr>
              <a:t>size</a:t>
            </a:r>
            <a:r>
              <a:rPr lang="en-US" altLang="zh-CN" sz="1100" b="0" dirty="0">
                <a:solidFill>
                  <a:srgbClr val="000000"/>
                </a:solidFill>
                <a:effectLst/>
                <a:latin typeface="微软雅黑" panose="020B0503020204020204" pitchFamily="34" charset="-122"/>
                <a:ea typeface="微软雅黑" panose="020B0503020204020204" pitchFamily="34" charset="-122"/>
              </a:rPr>
              <a:t>() - </a:t>
            </a:r>
            <a:r>
              <a:rPr lang="en-US" altLang="zh-CN" sz="1100" b="0" dirty="0">
                <a:solidFill>
                  <a:srgbClr val="098658"/>
                </a:solidFill>
                <a:effectLst/>
                <a:latin typeface="微软雅黑" panose="020B0503020204020204" pitchFamily="34" charset="-122"/>
                <a:ea typeface="微软雅黑" panose="020B0503020204020204" pitchFamily="34" charset="-122"/>
              </a:rPr>
              <a:t>1</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A31515"/>
                </a:solidFill>
                <a:effectLst/>
                <a:latin typeface="微软雅黑" panose="020B0503020204020204" pitchFamily="34" charset="-122"/>
                <a:ea typeface="微软雅黑" panose="020B0503020204020204" pitchFamily="34" charset="-122"/>
              </a:rPr>
              <a:t>" stations."</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a:solidFill>
                  <a:srgbClr val="795E26"/>
                </a:solidFill>
                <a:effectLst/>
                <a:latin typeface="微软雅黑" panose="020B0503020204020204" pitchFamily="34" charset="-122"/>
                <a:ea typeface="微软雅黑" panose="020B0503020204020204" pitchFamily="34" charset="-122"/>
              </a:rPr>
              <a:t>&lt;&lt;</a:t>
            </a:r>
            <a:r>
              <a:rPr lang="en-US" altLang="zh-CN" sz="1100" b="0" dirty="0">
                <a:solidFill>
                  <a:srgbClr val="000000"/>
                </a:solidFill>
                <a:effectLst/>
                <a:latin typeface="微软雅黑" panose="020B0503020204020204" pitchFamily="34" charset="-122"/>
                <a:ea typeface="微软雅黑" panose="020B0503020204020204" pitchFamily="34" charset="-122"/>
              </a:rPr>
              <a:t> </a:t>
            </a:r>
            <a:r>
              <a:rPr lang="en-US" altLang="zh-CN" sz="1100" b="0" dirty="0" err="1">
                <a:solidFill>
                  <a:srgbClr val="795E26"/>
                </a:solidFill>
                <a:effectLst/>
                <a:latin typeface="微软雅黑" panose="020B0503020204020204" pitchFamily="34" charset="-122"/>
                <a:ea typeface="微软雅黑" panose="020B0503020204020204" pitchFamily="34" charset="-122"/>
              </a:rPr>
              <a:t>endl</a:t>
            </a:r>
            <a:r>
              <a:rPr lang="en-US" altLang="zh-CN" sz="1100" b="0" dirty="0">
                <a:solidFill>
                  <a:srgbClr val="000000"/>
                </a:solidFill>
                <a:effectLst/>
                <a:latin typeface="微软雅黑" panose="020B0503020204020204" pitchFamily="34" charset="-122"/>
                <a:ea typeface="微软雅黑" panose="020B0503020204020204" pitchFamily="34" charset="-122"/>
              </a:rPr>
              <a:t>;</a:t>
            </a:r>
          </a:p>
          <a:p>
            <a:r>
              <a:rPr lang="en-US" altLang="zh-CN" sz="1100" b="0" dirty="0">
                <a:solidFill>
                  <a:srgbClr val="000000"/>
                </a:solidFill>
                <a:effectLst/>
                <a:latin typeface="微软雅黑" panose="020B0503020204020204" pitchFamily="34" charset="-122"/>
                <a:ea typeface="微软雅黑" panose="020B0503020204020204" pitchFamily="34" charset="-122"/>
              </a:rPr>
              <a:t>}</a:t>
            </a:r>
          </a:p>
        </p:txBody>
      </p:sp>
      <p:sp>
        <p:nvSpPr>
          <p:cNvPr id="50" name="标题 1">
            <a:extLst>
              <a:ext uri="{FF2B5EF4-FFF2-40B4-BE49-F238E27FC236}">
                <a16:creationId xmlns:a16="http://schemas.microsoft.com/office/drawing/2014/main" id="{E6C02FDC-54DF-41A3-88C9-42F8081DB0CC}"/>
              </a:ext>
            </a:extLst>
          </p:cNvPr>
          <p:cNvSpPr txBox="1">
            <a:spLocks/>
          </p:cNvSpPr>
          <p:nvPr/>
        </p:nvSpPr>
        <p:spPr>
          <a:xfrm>
            <a:off x="-3485735" y="528126"/>
            <a:ext cx="10850563" cy="533167"/>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2800" dirty="0">
                <a:latin typeface="微软雅黑" panose="020B0503020204020204" pitchFamily="34" charset="-122"/>
                <a:ea typeface="微软雅黑" panose="020B0503020204020204" pitchFamily="34" charset="-122"/>
              </a:rPr>
              <a:t>打印最短路径的方法</a:t>
            </a:r>
          </a:p>
        </p:txBody>
      </p:sp>
      <p:sp>
        <p:nvSpPr>
          <p:cNvPr id="51" name="文本框 50">
            <a:extLst>
              <a:ext uri="{FF2B5EF4-FFF2-40B4-BE49-F238E27FC236}">
                <a16:creationId xmlns:a16="http://schemas.microsoft.com/office/drawing/2014/main" id="{4820350E-A7E8-49AC-B6A2-1A58DCE9D3EF}"/>
              </a:ext>
            </a:extLst>
          </p:cNvPr>
          <p:cNvSpPr txBox="1"/>
          <p:nvPr/>
        </p:nvSpPr>
        <p:spPr>
          <a:xfrm>
            <a:off x="6685463" y="3429000"/>
            <a:ext cx="4968980" cy="1569660"/>
          </a:xfrm>
          <a:prstGeom prst="rect">
            <a:avLst/>
          </a:prstGeom>
          <a:solidFill>
            <a:schemeClr val="accent4">
              <a:lumMod val="20000"/>
              <a:lumOff val="80000"/>
            </a:schemeClr>
          </a:solidFill>
        </p:spPr>
        <p:txBody>
          <a:bodyPr wrap="square">
            <a:spAutoFit/>
          </a:bodyPr>
          <a:lstStyle/>
          <a:p>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267F99"/>
                </a:solidFill>
                <a:effectLst/>
                <a:latin typeface="微软雅黑" panose="020B0503020204020204" pitchFamily="34" charset="-122"/>
                <a:ea typeface="微软雅黑" panose="020B0503020204020204" pitchFamily="34" charset="-122"/>
              </a:rPr>
              <a:t>SubwaySystem</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795E26"/>
                </a:solidFill>
                <a:effectLst/>
                <a:latin typeface="微软雅黑" panose="020B0503020204020204" pitchFamily="34" charset="-122"/>
                <a:ea typeface="微软雅黑" panose="020B0503020204020204" pitchFamily="34" charset="-122"/>
              </a:rPr>
              <a:t>get_line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1080"/>
                </a:solidFill>
                <a:effectLst/>
                <a:latin typeface="微软雅黑" panose="020B0503020204020204" pitchFamily="34" charset="-122"/>
                <a:ea typeface="微软雅黑" panose="020B0503020204020204" pitchFamily="34" charset="-122"/>
              </a:rPr>
              <a:t>a</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1080"/>
                </a:solidFill>
                <a:effectLst/>
                <a:latin typeface="微软雅黑" panose="020B0503020204020204" pitchFamily="34" charset="-122"/>
                <a:ea typeface="微软雅黑" panose="020B0503020204020204" pitchFamily="34" charset="-122"/>
              </a:rPr>
              <a:t>b</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找到并返回两个车站都属于的线路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for</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auto</a:t>
            </a:r>
            <a:r>
              <a:rPr lang="en-US" altLang="zh-CN" sz="1200" b="0" dirty="0">
                <a:solidFill>
                  <a:srgbClr val="000000"/>
                </a:solidFill>
                <a:effectLst/>
                <a:latin typeface="微软雅黑" panose="020B0503020204020204" pitchFamily="34" charset="-122"/>
                <a:ea typeface="微软雅黑" panose="020B0503020204020204" pitchFamily="34" charset="-122"/>
              </a:rPr>
              <a:t> &amp;</a:t>
            </a:r>
            <a:r>
              <a:rPr lang="en-US" altLang="zh-CN" sz="1200" b="0" dirty="0" err="1">
                <a:solidFill>
                  <a:srgbClr val="001080"/>
                </a:solidFill>
                <a:effectLst/>
                <a:latin typeface="微软雅黑" panose="020B0503020204020204" pitchFamily="34" charset="-122"/>
                <a:ea typeface="微软雅黑" panose="020B0503020204020204" pitchFamily="34" charset="-122"/>
              </a:rPr>
              <a:t>e</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1080"/>
                </a:solidFill>
                <a:effectLst/>
                <a:latin typeface="微软雅黑" panose="020B0503020204020204" pitchFamily="34" charset="-122"/>
                <a:ea typeface="微软雅黑" panose="020B0503020204020204" pitchFamily="34" charset="-122"/>
              </a:rPr>
              <a:t>lines</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a</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if</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lines</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b</a:t>
            </a:r>
            <a:r>
              <a:rPr lang="en-US" altLang="zh-CN" sz="1200" b="0" dirty="0">
                <a:solidFill>
                  <a:srgbClr val="795E26"/>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795E26"/>
                </a:solidFill>
                <a:effectLst/>
                <a:latin typeface="微软雅黑" panose="020B0503020204020204" pitchFamily="34" charset="-122"/>
                <a:ea typeface="微软雅黑" panose="020B0503020204020204" pitchFamily="34" charset="-122"/>
              </a:rPr>
              <a:t>count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1080"/>
                </a:solidFill>
                <a:effectLst/>
                <a:latin typeface="微软雅黑" panose="020B0503020204020204" pitchFamily="34" charset="-122"/>
                <a:ea typeface="微软雅黑" panose="020B0503020204020204" pitchFamily="34" charset="-122"/>
              </a:rPr>
              <a:t>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return</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e</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F00DB"/>
                </a:solidFill>
                <a:effectLst/>
                <a:latin typeface="微软雅黑" panose="020B0503020204020204" pitchFamily="34" charset="-122"/>
                <a:ea typeface="微软雅黑" panose="020B0503020204020204" pitchFamily="34" charset="-122"/>
              </a:rPr>
              <a:t>return</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A31515"/>
                </a:solidFill>
                <a:effectLst/>
                <a:latin typeface="微软雅黑" panose="020B0503020204020204" pitchFamily="34" charset="-122"/>
                <a:ea typeface="微软雅黑" panose="020B0503020204020204" pitchFamily="34" charset="-122"/>
              </a:rPr>
              <a:t>""</a:t>
            </a:r>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00"/>
                </a:solidFill>
                <a:effectLst/>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01</a:t>
            </a:r>
          </a:p>
        </p:txBody>
      </p:sp>
      <p:sp>
        <p:nvSpPr>
          <p:cNvPr id="64" name="标题 1">
            <a:extLst>
              <a:ext uri="{FF2B5EF4-FFF2-40B4-BE49-F238E27FC236}">
                <a16:creationId xmlns:a16="http://schemas.microsoft.com/office/drawing/2014/main" id="{3975B8E0-A2A7-41F6-A96E-372A1E43DEAA}"/>
              </a:ext>
            </a:extLst>
          </p:cNvPr>
          <p:cNvSpPr txBox="1">
            <a:spLocks/>
          </p:cNvSpPr>
          <p:nvPr/>
        </p:nvSpPr>
        <p:spPr>
          <a:xfrm>
            <a:off x="528709" y="2459055"/>
            <a:ext cx="3484880" cy="151128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dirty="0"/>
              <a:t>程序测试</a:t>
            </a:r>
            <a:endParaRPr lang="zh-CN" altLang="en-US" dirty="0">
              <a:ln w="0"/>
              <a:effectLst>
                <a:outerShdw blurRad="38100" dist="19050" dir="2700000" algn="tl" rotWithShape="0">
                  <a:schemeClr val="dk1">
                    <a:alpha val="40000"/>
                  </a:schemeClr>
                </a:outerShdw>
              </a:effectLst>
            </a:endParaRPr>
          </a:p>
        </p:txBody>
      </p:sp>
      <p:sp>
        <p:nvSpPr>
          <p:cNvPr id="65" name="文本占位符 2">
            <a:extLst>
              <a:ext uri="{FF2B5EF4-FFF2-40B4-BE49-F238E27FC236}">
                <a16:creationId xmlns:a16="http://schemas.microsoft.com/office/drawing/2014/main" id="{A94E365F-8F6A-4DEA-941E-F5B0BB9778BF}"/>
              </a:ext>
            </a:extLst>
          </p:cNvPr>
          <p:cNvSpPr txBox="1">
            <a:spLocks/>
          </p:cNvSpPr>
          <p:nvPr/>
        </p:nvSpPr>
        <p:spPr>
          <a:xfrm>
            <a:off x="705874" y="3342206"/>
            <a:ext cx="10850564" cy="1082874"/>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4800" dirty="0"/>
              <a:t>PROGRAM TESTING</a:t>
            </a:r>
          </a:p>
        </p:txBody>
      </p:sp>
      <p:sp>
        <p:nvSpPr>
          <p:cNvPr id="66" name="文本框 65">
            <a:extLst>
              <a:ext uri="{FF2B5EF4-FFF2-40B4-BE49-F238E27FC236}">
                <a16:creationId xmlns:a16="http://schemas.microsoft.com/office/drawing/2014/main" id="{66A93C17-10B8-4A1F-8FF2-65F70D4CF249}"/>
              </a:ext>
            </a:extLst>
          </p:cNvPr>
          <p:cNvSpPr txBox="1"/>
          <p:nvPr/>
        </p:nvSpPr>
        <p:spPr>
          <a:xfrm>
            <a:off x="10797754" y="3192506"/>
            <a:ext cx="886883" cy="1176694"/>
          </a:xfrm>
          <a:prstGeom prst="rect">
            <a:avLst/>
          </a:prstGeom>
          <a:noFill/>
        </p:spPr>
        <p:txBody>
          <a:bodyPr wrap="none" rtlCol="0">
            <a:prstTxWarp prst="textPlain">
              <a:avLst/>
            </a:prstTxWarp>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92036137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程序测试</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pic>
        <p:nvPicPr>
          <p:cNvPr id="16" name="图片 15">
            <a:extLst>
              <a:ext uri="{FF2B5EF4-FFF2-40B4-BE49-F238E27FC236}">
                <a16:creationId xmlns:a16="http://schemas.microsoft.com/office/drawing/2014/main" id="{4E05F825-7893-4527-A25B-8165A5D7729D}"/>
              </a:ext>
            </a:extLst>
          </p:cNvPr>
          <p:cNvPicPr/>
          <p:nvPr/>
        </p:nvPicPr>
        <p:blipFill>
          <a:blip r:embed="rId3"/>
          <a:stretch>
            <a:fillRect/>
          </a:stretch>
        </p:blipFill>
        <p:spPr>
          <a:xfrm>
            <a:off x="1330960" y="2023110"/>
            <a:ext cx="9560560" cy="3665220"/>
          </a:xfrm>
          <a:prstGeom prst="rect">
            <a:avLst/>
          </a:prstGeom>
        </p:spPr>
      </p:pic>
      <p:sp>
        <p:nvSpPr>
          <p:cNvPr id="17" name="标题 1">
            <a:extLst>
              <a:ext uri="{FF2B5EF4-FFF2-40B4-BE49-F238E27FC236}">
                <a16:creationId xmlns:a16="http://schemas.microsoft.com/office/drawing/2014/main" id="{2EF65BB3-0433-4158-9605-64947AAD00C9}"/>
              </a:ext>
            </a:extLst>
          </p:cNvPr>
          <p:cNvSpPr txBox="1">
            <a:spLocks/>
          </p:cNvSpPr>
          <p:nvPr/>
        </p:nvSpPr>
        <p:spPr>
          <a:xfrm>
            <a:off x="405764" y="749575"/>
            <a:ext cx="10850564" cy="50116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线路查询</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程序测试</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3" name="标题 1">
            <a:extLst>
              <a:ext uri="{FF2B5EF4-FFF2-40B4-BE49-F238E27FC236}">
                <a16:creationId xmlns:a16="http://schemas.microsoft.com/office/drawing/2014/main" id="{8F419523-0204-468A-A60A-DF71B3D9F1AE}"/>
              </a:ext>
            </a:extLst>
          </p:cNvPr>
          <p:cNvSpPr txBox="1">
            <a:spLocks/>
          </p:cNvSpPr>
          <p:nvPr/>
        </p:nvSpPr>
        <p:spPr>
          <a:xfrm>
            <a:off x="598804" y="769547"/>
            <a:ext cx="10850564" cy="50116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站点信息查询</a:t>
            </a:r>
          </a:p>
        </p:txBody>
      </p:sp>
      <p:pic>
        <p:nvPicPr>
          <p:cNvPr id="4" name="图片 3">
            <a:extLst>
              <a:ext uri="{FF2B5EF4-FFF2-40B4-BE49-F238E27FC236}">
                <a16:creationId xmlns:a16="http://schemas.microsoft.com/office/drawing/2014/main" id="{8DA47C78-77F5-49D7-A864-EA81108696B7}"/>
              </a:ext>
            </a:extLst>
          </p:cNvPr>
          <p:cNvPicPr/>
          <p:nvPr/>
        </p:nvPicPr>
        <p:blipFill>
          <a:blip r:embed="rId3"/>
          <a:stretch>
            <a:fillRect/>
          </a:stretch>
        </p:blipFill>
        <p:spPr>
          <a:xfrm>
            <a:off x="2909570" y="1507172"/>
            <a:ext cx="6372860" cy="4330700"/>
          </a:xfrm>
          <a:prstGeom prst="rect">
            <a:avLst/>
          </a:prstGeom>
        </p:spPr>
      </p:pic>
    </p:spTree>
    <p:extLst>
      <p:ext uri="{BB962C8B-B14F-4D97-AF65-F5344CB8AC3E}">
        <p14:creationId xmlns:p14="http://schemas.microsoft.com/office/powerpoint/2010/main" val="4529626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程序测试</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3" name="标题 1">
            <a:extLst>
              <a:ext uri="{FF2B5EF4-FFF2-40B4-BE49-F238E27FC236}">
                <a16:creationId xmlns:a16="http://schemas.microsoft.com/office/drawing/2014/main" id="{F42CD400-E34D-4560-9C16-BCCA5FC4C4DC}"/>
              </a:ext>
            </a:extLst>
          </p:cNvPr>
          <p:cNvSpPr txBox="1">
            <a:spLocks/>
          </p:cNvSpPr>
          <p:nvPr/>
        </p:nvSpPr>
        <p:spPr>
          <a:xfrm>
            <a:off x="822324" y="923143"/>
            <a:ext cx="10850564" cy="50116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最短路径查询</a:t>
            </a:r>
          </a:p>
        </p:txBody>
      </p:sp>
      <p:sp>
        <p:nvSpPr>
          <p:cNvPr id="4" name="标题 1">
            <a:extLst>
              <a:ext uri="{FF2B5EF4-FFF2-40B4-BE49-F238E27FC236}">
                <a16:creationId xmlns:a16="http://schemas.microsoft.com/office/drawing/2014/main" id="{114F5BE7-14E3-4A7B-A803-D5CEF1657B05}"/>
              </a:ext>
            </a:extLst>
          </p:cNvPr>
          <p:cNvSpPr txBox="1">
            <a:spLocks/>
          </p:cNvSpPr>
          <p:nvPr/>
        </p:nvSpPr>
        <p:spPr>
          <a:xfrm>
            <a:off x="5231764" y="3178419"/>
            <a:ext cx="10850564" cy="5011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187BA53-612C-4E1C-B7CA-92BA6FE0DDB0}"/>
              </a:ext>
            </a:extLst>
          </p:cNvPr>
          <p:cNvPicPr>
            <a:picLocks noChangeAspect="1"/>
          </p:cNvPicPr>
          <p:nvPr/>
        </p:nvPicPr>
        <p:blipFill>
          <a:blip r:embed="rId3"/>
          <a:stretch>
            <a:fillRect/>
          </a:stretch>
        </p:blipFill>
        <p:spPr>
          <a:xfrm>
            <a:off x="1678580" y="1618162"/>
            <a:ext cx="9138052" cy="4561093"/>
          </a:xfrm>
          <a:prstGeom prst="rect">
            <a:avLst/>
          </a:prstGeom>
        </p:spPr>
      </p:pic>
    </p:spTree>
    <p:extLst>
      <p:ext uri="{BB962C8B-B14F-4D97-AF65-F5344CB8AC3E}">
        <p14:creationId xmlns:p14="http://schemas.microsoft.com/office/powerpoint/2010/main" val="33466042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01</a:t>
            </a:r>
          </a:p>
        </p:txBody>
      </p:sp>
      <p:sp>
        <p:nvSpPr>
          <p:cNvPr id="64" name="标题 1">
            <a:extLst>
              <a:ext uri="{FF2B5EF4-FFF2-40B4-BE49-F238E27FC236}">
                <a16:creationId xmlns:a16="http://schemas.microsoft.com/office/drawing/2014/main" id="{3975B8E0-A2A7-41F6-A96E-372A1E43DEAA}"/>
              </a:ext>
            </a:extLst>
          </p:cNvPr>
          <p:cNvSpPr txBox="1">
            <a:spLocks/>
          </p:cNvSpPr>
          <p:nvPr/>
        </p:nvSpPr>
        <p:spPr>
          <a:xfrm>
            <a:off x="528709" y="2459055"/>
            <a:ext cx="4069600" cy="151128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dirty="0"/>
              <a:t>总结与讨论</a:t>
            </a:r>
            <a:endParaRPr lang="zh-CN" altLang="en-US" dirty="0">
              <a:ln w="0"/>
              <a:effectLst>
                <a:outerShdw blurRad="38100" dist="19050" dir="2700000" algn="tl" rotWithShape="0">
                  <a:schemeClr val="dk1">
                    <a:alpha val="40000"/>
                  </a:schemeClr>
                </a:outerShdw>
              </a:effectLst>
            </a:endParaRPr>
          </a:p>
        </p:txBody>
      </p:sp>
      <p:sp>
        <p:nvSpPr>
          <p:cNvPr id="65" name="文本占位符 2">
            <a:extLst>
              <a:ext uri="{FF2B5EF4-FFF2-40B4-BE49-F238E27FC236}">
                <a16:creationId xmlns:a16="http://schemas.microsoft.com/office/drawing/2014/main" id="{A94E365F-8F6A-4DEA-941E-F5B0BB9778BF}"/>
              </a:ext>
            </a:extLst>
          </p:cNvPr>
          <p:cNvSpPr txBox="1">
            <a:spLocks/>
          </p:cNvSpPr>
          <p:nvPr/>
        </p:nvSpPr>
        <p:spPr>
          <a:xfrm>
            <a:off x="705874" y="3342206"/>
            <a:ext cx="10850564" cy="1082874"/>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4800" dirty="0"/>
              <a:t>SUMMARY</a:t>
            </a:r>
          </a:p>
        </p:txBody>
      </p:sp>
      <p:sp>
        <p:nvSpPr>
          <p:cNvPr id="66" name="文本框 65">
            <a:extLst>
              <a:ext uri="{FF2B5EF4-FFF2-40B4-BE49-F238E27FC236}">
                <a16:creationId xmlns:a16="http://schemas.microsoft.com/office/drawing/2014/main" id="{66A93C17-10B8-4A1F-8FF2-65F70D4CF249}"/>
              </a:ext>
            </a:extLst>
          </p:cNvPr>
          <p:cNvSpPr txBox="1"/>
          <p:nvPr/>
        </p:nvSpPr>
        <p:spPr>
          <a:xfrm>
            <a:off x="10797754" y="3192506"/>
            <a:ext cx="886883" cy="1176694"/>
          </a:xfrm>
          <a:prstGeom prst="rect">
            <a:avLst/>
          </a:prstGeom>
          <a:noFill/>
        </p:spPr>
        <p:txBody>
          <a:bodyPr wrap="none" rtlCol="0">
            <a:prstTxWarp prst="textPlain">
              <a:avLst/>
            </a:prstTxWarp>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mpact" panose="020B0806030902050204" pitchFamily="34" charset="0"/>
                <a:ea typeface="微软雅黑" panose="020B0503020204020204" pitchFamily="34" charset="-122"/>
              </a:rPr>
              <a:t>05</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0227945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5"/>
          <p:cNvSpPr>
            <a:spLocks noChangeArrowheads="1"/>
          </p:cNvSpPr>
          <p:nvPr/>
        </p:nvSpPr>
        <p:spPr bwMode="auto">
          <a:xfrm>
            <a:off x="5156200" y="-15875"/>
            <a:ext cx="7227887" cy="6872288"/>
          </a:xfrm>
          <a:prstGeom prst="rect">
            <a:avLst/>
          </a:prstGeom>
          <a:solidFill>
            <a:srgbClr val="B5B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128" name="组合 127"/>
          <p:cNvGrpSpPr/>
          <p:nvPr/>
        </p:nvGrpSpPr>
        <p:grpSpPr>
          <a:xfrm>
            <a:off x="5156200" y="-15875"/>
            <a:ext cx="787400" cy="6861175"/>
            <a:chOff x="5156200" y="-15875"/>
            <a:chExt cx="787400" cy="6861175"/>
          </a:xfrm>
        </p:grpSpPr>
        <p:sp>
          <p:nvSpPr>
            <p:cNvPr id="92" name="Freeform 22"/>
            <p:cNvSpPr/>
            <p:nvPr/>
          </p:nvSpPr>
          <p:spPr bwMode="auto">
            <a:xfrm>
              <a:off x="5156200" y="-15875"/>
              <a:ext cx="207962" cy="207963"/>
            </a:xfrm>
            <a:custGeom>
              <a:avLst/>
              <a:gdLst>
                <a:gd name="T0" fmla="*/ 0 w 131"/>
                <a:gd name="T1" fmla="*/ 131 h 131"/>
                <a:gd name="T2" fmla="*/ 93 w 131"/>
                <a:gd name="T3" fmla="*/ 39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9"/>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3" name="Freeform 23"/>
            <p:cNvSpPr/>
            <p:nvPr/>
          </p:nvSpPr>
          <p:spPr bwMode="auto">
            <a:xfrm>
              <a:off x="5156200" y="198437"/>
              <a:ext cx="787400" cy="879475"/>
            </a:xfrm>
            <a:custGeom>
              <a:avLst/>
              <a:gdLst>
                <a:gd name="T0" fmla="*/ 496 w 496"/>
                <a:gd name="T1" fmla="*/ 0 h 554"/>
                <a:gd name="T2" fmla="*/ 435 w 496"/>
                <a:gd name="T3" fmla="*/ 60 h 554"/>
                <a:gd name="T4" fmla="*/ 315 w 496"/>
                <a:gd name="T5" fmla="*/ 180 h 554"/>
                <a:gd name="T6" fmla="*/ 250 w 496"/>
                <a:gd name="T7" fmla="*/ 246 h 554"/>
                <a:gd name="T8" fmla="*/ 129 w 496"/>
                <a:gd name="T9" fmla="*/ 366 h 554"/>
                <a:gd name="T10" fmla="*/ 64 w 496"/>
                <a:gd name="T11" fmla="*/ 432 h 554"/>
                <a:gd name="T12" fmla="*/ 0 w 496"/>
                <a:gd name="T13" fmla="*/ 495 h 554"/>
                <a:gd name="T14" fmla="*/ 0 w 496"/>
                <a:gd name="T15" fmla="*/ 554 h 554"/>
                <a:gd name="T16" fmla="*/ 279 w 496"/>
                <a:gd name="T17" fmla="*/ 275 h 554"/>
                <a:gd name="T18" fmla="*/ 344 w 496"/>
                <a:gd name="T19" fmla="*/ 210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0"/>
                  </a:lnTo>
                  <a:lnTo>
                    <a:pt x="250" y="246"/>
                  </a:lnTo>
                  <a:lnTo>
                    <a:pt x="129" y="366"/>
                  </a:lnTo>
                  <a:lnTo>
                    <a:pt x="64" y="432"/>
                  </a:lnTo>
                  <a:lnTo>
                    <a:pt x="0" y="495"/>
                  </a:lnTo>
                  <a:lnTo>
                    <a:pt x="0" y="554"/>
                  </a:lnTo>
                  <a:lnTo>
                    <a:pt x="279" y="275"/>
                  </a:lnTo>
                  <a:lnTo>
                    <a:pt x="344" y="210"/>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4" name="Freeform 24"/>
            <p:cNvSpPr/>
            <p:nvPr/>
          </p:nvSpPr>
          <p:spPr bwMode="auto">
            <a:xfrm>
              <a:off x="5156200" y="-15875"/>
              <a:ext cx="503237" cy="504825"/>
            </a:xfrm>
            <a:custGeom>
              <a:avLst/>
              <a:gdLst>
                <a:gd name="T0" fmla="*/ 279 w 317"/>
                <a:gd name="T1" fmla="*/ 39 h 318"/>
                <a:gd name="T2" fmla="*/ 317 w 317"/>
                <a:gd name="T3" fmla="*/ 0 h 318"/>
                <a:gd name="T4" fmla="*/ 258 w 317"/>
                <a:gd name="T5" fmla="*/ 0 h 318"/>
                <a:gd name="T6" fmla="*/ 250 w 317"/>
                <a:gd name="T7" fmla="*/ 9 h 318"/>
                <a:gd name="T8" fmla="*/ 129 w 317"/>
                <a:gd name="T9" fmla="*/ 129 h 318"/>
                <a:gd name="T10" fmla="*/ 64 w 317"/>
                <a:gd name="T11" fmla="*/ 195 h 318"/>
                <a:gd name="T12" fmla="*/ 0 w 317"/>
                <a:gd name="T13" fmla="*/ 259 h 318"/>
                <a:gd name="T14" fmla="*/ 0 w 317"/>
                <a:gd name="T15" fmla="*/ 318 h 318"/>
                <a:gd name="T16" fmla="*/ 279 w 317"/>
                <a:gd name="T17" fmla="*/ 3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8">
                  <a:moveTo>
                    <a:pt x="279" y="39"/>
                  </a:moveTo>
                  <a:lnTo>
                    <a:pt x="317" y="0"/>
                  </a:lnTo>
                  <a:lnTo>
                    <a:pt x="258" y="0"/>
                  </a:lnTo>
                  <a:lnTo>
                    <a:pt x="250" y="9"/>
                  </a:lnTo>
                  <a:lnTo>
                    <a:pt x="129" y="129"/>
                  </a:lnTo>
                  <a:lnTo>
                    <a:pt x="64" y="195"/>
                  </a:lnTo>
                  <a:lnTo>
                    <a:pt x="0" y="259"/>
                  </a:lnTo>
                  <a:lnTo>
                    <a:pt x="0" y="318"/>
                  </a:lnTo>
                  <a:lnTo>
                    <a:pt x="27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5" name="Freeform 25"/>
            <p:cNvSpPr/>
            <p:nvPr/>
          </p:nvSpPr>
          <p:spPr bwMode="auto">
            <a:xfrm>
              <a:off x="5156200" y="-15875"/>
              <a:ext cx="787400" cy="798513"/>
            </a:xfrm>
            <a:custGeom>
              <a:avLst/>
              <a:gdLst>
                <a:gd name="T0" fmla="*/ 0 w 496"/>
                <a:gd name="T1" fmla="*/ 503 h 503"/>
                <a:gd name="T2" fmla="*/ 93 w 496"/>
                <a:gd name="T3" fmla="*/ 410 h 503"/>
                <a:gd name="T4" fmla="*/ 159 w 496"/>
                <a:gd name="T5" fmla="*/ 345 h 503"/>
                <a:gd name="T6" fmla="*/ 279 w 496"/>
                <a:gd name="T7" fmla="*/ 224 h 503"/>
                <a:gd name="T8" fmla="*/ 344 w 496"/>
                <a:gd name="T9" fmla="*/ 158 h 503"/>
                <a:gd name="T10" fmla="*/ 464 w 496"/>
                <a:gd name="T11" fmla="*/ 39 h 503"/>
                <a:gd name="T12" fmla="*/ 496 w 496"/>
                <a:gd name="T13" fmla="*/ 7 h 503"/>
                <a:gd name="T14" fmla="*/ 496 w 496"/>
                <a:gd name="T15" fmla="*/ 0 h 503"/>
                <a:gd name="T16" fmla="*/ 444 w 496"/>
                <a:gd name="T17" fmla="*/ 0 h 503"/>
                <a:gd name="T18" fmla="*/ 435 w 496"/>
                <a:gd name="T19" fmla="*/ 9 h 503"/>
                <a:gd name="T20" fmla="*/ 129 w 496"/>
                <a:gd name="T21" fmla="*/ 315 h 503"/>
                <a:gd name="T22" fmla="*/ 64 w 496"/>
                <a:gd name="T23" fmla="*/ 381 h 503"/>
                <a:gd name="T24" fmla="*/ 0 w 496"/>
                <a:gd name="T25" fmla="*/ 445 h 503"/>
                <a:gd name="T26" fmla="*/ 0 w 496"/>
                <a:gd name="T27" fmla="*/ 50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503">
                  <a:moveTo>
                    <a:pt x="0" y="503"/>
                  </a:moveTo>
                  <a:lnTo>
                    <a:pt x="93" y="410"/>
                  </a:lnTo>
                  <a:lnTo>
                    <a:pt x="159" y="345"/>
                  </a:lnTo>
                  <a:lnTo>
                    <a:pt x="279" y="224"/>
                  </a:lnTo>
                  <a:lnTo>
                    <a:pt x="344" y="158"/>
                  </a:lnTo>
                  <a:lnTo>
                    <a:pt x="464" y="39"/>
                  </a:lnTo>
                  <a:lnTo>
                    <a:pt x="496" y="7"/>
                  </a:lnTo>
                  <a:lnTo>
                    <a:pt x="496" y="0"/>
                  </a:lnTo>
                  <a:lnTo>
                    <a:pt x="444" y="0"/>
                  </a:lnTo>
                  <a:lnTo>
                    <a:pt x="435" y="9"/>
                  </a:lnTo>
                  <a:lnTo>
                    <a:pt x="129" y="315"/>
                  </a:lnTo>
                  <a:lnTo>
                    <a:pt x="64" y="381"/>
                  </a:lnTo>
                  <a:lnTo>
                    <a:pt x="0" y="445"/>
                  </a:lnTo>
                  <a:lnTo>
                    <a:pt x="0" y="5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6" name="Freeform 26"/>
            <p:cNvSpPr/>
            <p:nvPr/>
          </p:nvSpPr>
          <p:spPr bwMode="auto">
            <a:xfrm>
              <a:off x="5156200" y="787400"/>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2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2"/>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7" name="Freeform 27"/>
            <p:cNvSpPr/>
            <p:nvPr/>
          </p:nvSpPr>
          <p:spPr bwMode="auto">
            <a:xfrm>
              <a:off x="5156200" y="493712"/>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8" name="Freeform 28"/>
            <p:cNvSpPr/>
            <p:nvPr/>
          </p:nvSpPr>
          <p:spPr bwMode="auto">
            <a:xfrm>
              <a:off x="5156200" y="1377950"/>
              <a:ext cx="787400" cy="881063"/>
            </a:xfrm>
            <a:custGeom>
              <a:avLst/>
              <a:gdLst>
                <a:gd name="T0" fmla="*/ 496 w 496"/>
                <a:gd name="T1" fmla="*/ 0 h 555"/>
                <a:gd name="T2" fmla="*/ 435 w 496"/>
                <a:gd name="T3" fmla="*/ 60 h 555"/>
                <a:gd name="T4" fmla="*/ 315 w 496"/>
                <a:gd name="T5" fmla="*/ 181 h 555"/>
                <a:gd name="T6" fmla="*/ 250 w 496"/>
                <a:gd name="T7" fmla="*/ 247 h 555"/>
                <a:gd name="T8" fmla="*/ 129 w 496"/>
                <a:gd name="T9" fmla="*/ 366 h 555"/>
                <a:gd name="T10" fmla="*/ 64 w 496"/>
                <a:gd name="T11" fmla="*/ 432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0"/>
                  </a:lnTo>
                  <a:lnTo>
                    <a:pt x="315" y="181"/>
                  </a:lnTo>
                  <a:lnTo>
                    <a:pt x="250" y="247"/>
                  </a:lnTo>
                  <a:lnTo>
                    <a:pt x="129" y="366"/>
                  </a:lnTo>
                  <a:lnTo>
                    <a:pt x="64" y="432"/>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9" name="Freeform 29"/>
            <p:cNvSpPr/>
            <p:nvPr/>
          </p:nvSpPr>
          <p:spPr bwMode="auto">
            <a:xfrm>
              <a:off x="5156200" y="1082675"/>
              <a:ext cx="787400" cy="881063"/>
            </a:xfrm>
            <a:custGeom>
              <a:avLst/>
              <a:gdLst>
                <a:gd name="T0" fmla="*/ 0 w 496"/>
                <a:gd name="T1" fmla="*/ 555 h 555"/>
                <a:gd name="T2" fmla="*/ 93 w 496"/>
                <a:gd name="T3" fmla="*/ 462 h 555"/>
                <a:gd name="T4" fmla="*/ 159 w 496"/>
                <a:gd name="T5" fmla="*/ 396 h 555"/>
                <a:gd name="T6" fmla="*/ 279 w 496"/>
                <a:gd name="T7" fmla="*/ 276 h 555"/>
                <a:gd name="T8" fmla="*/ 344 w 496"/>
                <a:gd name="T9" fmla="*/ 210 h 555"/>
                <a:gd name="T10" fmla="*/ 464 w 496"/>
                <a:gd name="T11" fmla="*/ 90 h 555"/>
                <a:gd name="T12" fmla="*/ 496 w 496"/>
                <a:gd name="T13" fmla="*/ 59 h 555"/>
                <a:gd name="T14" fmla="*/ 496 w 496"/>
                <a:gd name="T15" fmla="*/ 0 h 555"/>
                <a:gd name="T16" fmla="*/ 435 w 496"/>
                <a:gd name="T17" fmla="*/ 61 h 555"/>
                <a:gd name="T18" fmla="*/ 129 w 496"/>
                <a:gd name="T19" fmla="*/ 367 h 555"/>
                <a:gd name="T20" fmla="*/ 64 w 496"/>
                <a:gd name="T21" fmla="*/ 433 h 555"/>
                <a:gd name="T22" fmla="*/ 0 w 496"/>
                <a:gd name="T23" fmla="*/ 496 h 555"/>
                <a:gd name="T24" fmla="*/ 0 w 496"/>
                <a:gd name="T25"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5">
                  <a:moveTo>
                    <a:pt x="0" y="555"/>
                  </a:moveTo>
                  <a:lnTo>
                    <a:pt x="93" y="462"/>
                  </a:lnTo>
                  <a:lnTo>
                    <a:pt x="159" y="396"/>
                  </a:lnTo>
                  <a:lnTo>
                    <a:pt x="279" y="276"/>
                  </a:lnTo>
                  <a:lnTo>
                    <a:pt x="344" y="210"/>
                  </a:lnTo>
                  <a:lnTo>
                    <a:pt x="464" y="90"/>
                  </a:lnTo>
                  <a:lnTo>
                    <a:pt x="496" y="59"/>
                  </a:lnTo>
                  <a:lnTo>
                    <a:pt x="496" y="0"/>
                  </a:lnTo>
                  <a:lnTo>
                    <a:pt x="435" y="61"/>
                  </a:lnTo>
                  <a:lnTo>
                    <a:pt x="129" y="367"/>
                  </a:lnTo>
                  <a:lnTo>
                    <a:pt x="64" y="433"/>
                  </a:lnTo>
                  <a:lnTo>
                    <a:pt x="0" y="496"/>
                  </a:lnTo>
                  <a:lnTo>
                    <a:pt x="0" y="5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0" name="Freeform 30"/>
            <p:cNvSpPr/>
            <p:nvPr/>
          </p:nvSpPr>
          <p:spPr bwMode="auto">
            <a:xfrm>
              <a:off x="5156200" y="1968500"/>
              <a:ext cx="787400" cy="879475"/>
            </a:xfrm>
            <a:custGeom>
              <a:avLst/>
              <a:gdLst>
                <a:gd name="T0" fmla="*/ 496 w 496"/>
                <a:gd name="T1" fmla="*/ 0 h 554"/>
                <a:gd name="T2" fmla="*/ 435 w 496"/>
                <a:gd name="T3" fmla="*/ 60 h 554"/>
                <a:gd name="T4" fmla="*/ 315 w 496"/>
                <a:gd name="T5" fmla="*/ 181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10 h 554"/>
                <a:gd name="T20" fmla="*/ 496 w 496"/>
                <a:gd name="T21" fmla="*/ 59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1"/>
                  </a:lnTo>
                  <a:lnTo>
                    <a:pt x="250" y="246"/>
                  </a:lnTo>
                  <a:lnTo>
                    <a:pt x="129" y="366"/>
                  </a:lnTo>
                  <a:lnTo>
                    <a:pt x="64" y="432"/>
                  </a:lnTo>
                  <a:lnTo>
                    <a:pt x="0" y="496"/>
                  </a:lnTo>
                  <a:lnTo>
                    <a:pt x="0" y="554"/>
                  </a:lnTo>
                  <a:lnTo>
                    <a:pt x="279" y="275"/>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1" name="Freeform 31"/>
            <p:cNvSpPr/>
            <p:nvPr/>
          </p:nvSpPr>
          <p:spPr bwMode="auto">
            <a:xfrm>
              <a:off x="5156200" y="1673225"/>
              <a:ext cx="787400" cy="879475"/>
            </a:xfrm>
            <a:custGeom>
              <a:avLst/>
              <a:gdLst>
                <a:gd name="T0" fmla="*/ 0 w 496"/>
                <a:gd name="T1" fmla="*/ 554 h 554"/>
                <a:gd name="T2" fmla="*/ 93 w 496"/>
                <a:gd name="T3" fmla="*/ 461 h 554"/>
                <a:gd name="T4" fmla="*/ 159 w 496"/>
                <a:gd name="T5" fmla="*/ 396 h 554"/>
                <a:gd name="T6" fmla="*/ 279 w 496"/>
                <a:gd name="T7" fmla="*/ 276 h 554"/>
                <a:gd name="T8" fmla="*/ 344 w 496"/>
                <a:gd name="T9" fmla="*/ 210 h 554"/>
                <a:gd name="T10" fmla="*/ 464 w 496"/>
                <a:gd name="T11" fmla="*/ 90 h 554"/>
                <a:gd name="T12" fmla="*/ 496 w 496"/>
                <a:gd name="T13" fmla="*/ 58 h 554"/>
                <a:gd name="T14" fmla="*/ 496 w 496"/>
                <a:gd name="T15" fmla="*/ 0 h 554"/>
                <a:gd name="T16" fmla="*/ 435 w 496"/>
                <a:gd name="T17" fmla="*/ 61 h 554"/>
                <a:gd name="T18" fmla="*/ 129 w 496"/>
                <a:gd name="T19" fmla="*/ 367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6"/>
                  </a:lnTo>
                  <a:lnTo>
                    <a:pt x="279" y="276"/>
                  </a:lnTo>
                  <a:lnTo>
                    <a:pt x="344" y="210"/>
                  </a:lnTo>
                  <a:lnTo>
                    <a:pt x="464" y="90"/>
                  </a:lnTo>
                  <a:lnTo>
                    <a:pt x="496" y="58"/>
                  </a:lnTo>
                  <a:lnTo>
                    <a:pt x="496" y="0"/>
                  </a:lnTo>
                  <a:lnTo>
                    <a:pt x="435" y="61"/>
                  </a:lnTo>
                  <a:lnTo>
                    <a:pt x="129" y="367"/>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2" name="Freeform 32"/>
            <p:cNvSpPr/>
            <p:nvPr/>
          </p:nvSpPr>
          <p:spPr bwMode="auto">
            <a:xfrm>
              <a:off x="5156200" y="2557462"/>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3 h 555"/>
                <a:gd name="T12" fmla="*/ 0 w 496"/>
                <a:gd name="T13" fmla="*/ 497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3"/>
                  </a:lnTo>
                  <a:lnTo>
                    <a:pt x="0" y="497"/>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3" name="Freeform 33"/>
            <p:cNvSpPr/>
            <p:nvPr/>
          </p:nvSpPr>
          <p:spPr bwMode="auto">
            <a:xfrm>
              <a:off x="5156200" y="2263775"/>
              <a:ext cx="787400" cy="879475"/>
            </a:xfrm>
            <a:custGeom>
              <a:avLst/>
              <a:gdLst>
                <a:gd name="T0" fmla="*/ 0 w 496"/>
                <a:gd name="T1" fmla="*/ 554 h 554"/>
                <a:gd name="T2" fmla="*/ 93 w 496"/>
                <a:gd name="T3" fmla="*/ 461 h 554"/>
                <a:gd name="T4" fmla="*/ 159 w 496"/>
                <a:gd name="T5" fmla="*/ 395 h 554"/>
                <a:gd name="T6" fmla="*/ 279 w 496"/>
                <a:gd name="T7" fmla="*/ 276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6"/>
                  </a:lnTo>
                  <a:lnTo>
                    <a:pt x="344" y="209"/>
                  </a:lnTo>
                  <a:lnTo>
                    <a:pt x="464" y="89"/>
                  </a:lnTo>
                  <a:lnTo>
                    <a:pt x="496" y="58"/>
                  </a:lnTo>
                  <a:lnTo>
                    <a:pt x="496" y="0"/>
                  </a:lnTo>
                  <a:lnTo>
                    <a:pt x="435" y="60"/>
                  </a:lnTo>
                  <a:lnTo>
                    <a:pt x="129" y="366"/>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4" name="Freeform 34"/>
            <p:cNvSpPr/>
            <p:nvPr/>
          </p:nvSpPr>
          <p:spPr bwMode="auto">
            <a:xfrm>
              <a:off x="5156200" y="3148012"/>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3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3"/>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5" name="Freeform 35"/>
            <p:cNvSpPr/>
            <p:nvPr/>
          </p:nvSpPr>
          <p:spPr bwMode="auto">
            <a:xfrm>
              <a:off x="5156200" y="2854325"/>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6" name="Freeform 36"/>
            <p:cNvSpPr/>
            <p:nvPr/>
          </p:nvSpPr>
          <p:spPr bwMode="auto">
            <a:xfrm>
              <a:off x="5156200" y="3738562"/>
              <a:ext cx="787400" cy="879475"/>
            </a:xfrm>
            <a:custGeom>
              <a:avLst/>
              <a:gdLst>
                <a:gd name="T0" fmla="*/ 496 w 496"/>
                <a:gd name="T1" fmla="*/ 0 h 554"/>
                <a:gd name="T2" fmla="*/ 435 w 496"/>
                <a:gd name="T3" fmla="*/ 61 h 554"/>
                <a:gd name="T4" fmla="*/ 315 w 496"/>
                <a:gd name="T5" fmla="*/ 181 h 554"/>
                <a:gd name="T6" fmla="*/ 250 w 496"/>
                <a:gd name="T7" fmla="*/ 246 h 554"/>
                <a:gd name="T8" fmla="*/ 129 w 496"/>
                <a:gd name="T9" fmla="*/ 366 h 554"/>
                <a:gd name="T10" fmla="*/ 64 w 496"/>
                <a:gd name="T11" fmla="*/ 433 h 554"/>
                <a:gd name="T12" fmla="*/ 0 w 496"/>
                <a:gd name="T13" fmla="*/ 496 h 554"/>
                <a:gd name="T14" fmla="*/ 0 w 496"/>
                <a:gd name="T15" fmla="*/ 554 h 554"/>
                <a:gd name="T16" fmla="*/ 279 w 496"/>
                <a:gd name="T17" fmla="*/ 276 h 554"/>
                <a:gd name="T18" fmla="*/ 344 w 496"/>
                <a:gd name="T19" fmla="*/ 210 h 554"/>
                <a:gd name="T20" fmla="*/ 496 w 496"/>
                <a:gd name="T21" fmla="*/ 59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1"/>
                  </a:lnTo>
                  <a:lnTo>
                    <a:pt x="315" y="181"/>
                  </a:lnTo>
                  <a:lnTo>
                    <a:pt x="250" y="246"/>
                  </a:lnTo>
                  <a:lnTo>
                    <a:pt x="129" y="366"/>
                  </a:lnTo>
                  <a:lnTo>
                    <a:pt x="64" y="433"/>
                  </a:lnTo>
                  <a:lnTo>
                    <a:pt x="0" y="496"/>
                  </a:lnTo>
                  <a:lnTo>
                    <a:pt x="0" y="554"/>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7" name="Freeform 37"/>
            <p:cNvSpPr/>
            <p:nvPr/>
          </p:nvSpPr>
          <p:spPr bwMode="auto">
            <a:xfrm>
              <a:off x="5156200" y="3443287"/>
              <a:ext cx="787400" cy="879475"/>
            </a:xfrm>
            <a:custGeom>
              <a:avLst/>
              <a:gdLst>
                <a:gd name="T0" fmla="*/ 0 w 496"/>
                <a:gd name="T1" fmla="*/ 554 h 554"/>
                <a:gd name="T2" fmla="*/ 93 w 496"/>
                <a:gd name="T3" fmla="*/ 462 h 554"/>
                <a:gd name="T4" fmla="*/ 159 w 496"/>
                <a:gd name="T5" fmla="*/ 396 h 554"/>
                <a:gd name="T6" fmla="*/ 279 w 496"/>
                <a:gd name="T7" fmla="*/ 276 h 554"/>
                <a:gd name="T8" fmla="*/ 344 w 496"/>
                <a:gd name="T9" fmla="*/ 210 h 554"/>
                <a:gd name="T10" fmla="*/ 464 w 496"/>
                <a:gd name="T11" fmla="*/ 90 h 554"/>
                <a:gd name="T12" fmla="*/ 496 w 496"/>
                <a:gd name="T13" fmla="*/ 59 h 554"/>
                <a:gd name="T14" fmla="*/ 496 w 496"/>
                <a:gd name="T15" fmla="*/ 0 h 554"/>
                <a:gd name="T16" fmla="*/ 435 w 496"/>
                <a:gd name="T17" fmla="*/ 61 h 554"/>
                <a:gd name="T18" fmla="*/ 129 w 496"/>
                <a:gd name="T19" fmla="*/ 367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2"/>
                  </a:lnTo>
                  <a:lnTo>
                    <a:pt x="159" y="396"/>
                  </a:lnTo>
                  <a:lnTo>
                    <a:pt x="279" y="276"/>
                  </a:lnTo>
                  <a:lnTo>
                    <a:pt x="344" y="210"/>
                  </a:lnTo>
                  <a:lnTo>
                    <a:pt x="464" y="90"/>
                  </a:lnTo>
                  <a:lnTo>
                    <a:pt x="496" y="59"/>
                  </a:lnTo>
                  <a:lnTo>
                    <a:pt x="496" y="0"/>
                  </a:lnTo>
                  <a:lnTo>
                    <a:pt x="435" y="61"/>
                  </a:lnTo>
                  <a:lnTo>
                    <a:pt x="129" y="367"/>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8" name="Freeform 38"/>
            <p:cNvSpPr/>
            <p:nvPr/>
          </p:nvSpPr>
          <p:spPr bwMode="auto">
            <a:xfrm>
              <a:off x="5156200" y="4329112"/>
              <a:ext cx="787400" cy="879475"/>
            </a:xfrm>
            <a:custGeom>
              <a:avLst/>
              <a:gdLst>
                <a:gd name="T0" fmla="*/ 496 w 496"/>
                <a:gd name="T1" fmla="*/ 0 h 554"/>
                <a:gd name="T2" fmla="*/ 435 w 496"/>
                <a:gd name="T3" fmla="*/ 61 h 554"/>
                <a:gd name="T4" fmla="*/ 315 w 496"/>
                <a:gd name="T5" fmla="*/ 180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10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1"/>
                  </a:lnTo>
                  <a:lnTo>
                    <a:pt x="315" y="180"/>
                  </a:lnTo>
                  <a:lnTo>
                    <a:pt x="250" y="246"/>
                  </a:lnTo>
                  <a:lnTo>
                    <a:pt x="129" y="366"/>
                  </a:lnTo>
                  <a:lnTo>
                    <a:pt x="64" y="432"/>
                  </a:lnTo>
                  <a:lnTo>
                    <a:pt x="0" y="496"/>
                  </a:lnTo>
                  <a:lnTo>
                    <a:pt x="0" y="554"/>
                  </a:lnTo>
                  <a:lnTo>
                    <a:pt x="279" y="275"/>
                  </a:lnTo>
                  <a:lnTo>
                    <a:pt x="344" y="210"/>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9" name="Freeform 39"/>
            <p:cNvSpPr/>
            <p:nvPr/>
          </p:nvSpPr>
          <p:spPr bwMode="auto">
            <a:xfrm>
              <a:off x="5156200" y="4033837"/>
              <a:ext cx="787400" cy="879475"/>
            </a:xfrm>
            <a:custGeom>
              <a:avLst/>
              <a:gdLst>
                <a:gd name="T0" fmla="*/ 0 w 496"/>
                <a:gd name="T1" fmla="*/ 554 h 554"/>
                <a:gd name="T2" fmla="*/ 93 w 496"/>
                <a:gd name="T3" fmla="*/ 461 h 554"/>
                <a:gd name="T4" fmla="*/ 159 w 496"/>
                <a:gd name="T5" fmla="*/ 396 h 554"/>
                <a:gd name="T6" fmla="*/ 279 w 496"/>
                <a:gd name="T7" fmla="*/ 276 h 554"/>
                <a:gd name="T8" fmla="*/ 344 w 496"/>
                <a:gd name="T9" fmla="*/ 209 h 554"/>
                <a:gd name="T10" fmla="*/ 464 w 496"/>
                <a:gd name="T11" fmla="*/ 90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6"/>
                  </a:lnTo>
                  <a:lnTo>
                    <a:pt x="279" y="276"/>
                  </a:lnTo>
                  <a:lnTo>
                    <a:pt x="344" y="209"/>
                  </a:lnTo>
                  <a:lnTo>
                    <a:pt x="464" y="90"/>
                  </a:lnTo>
                  <a:lnTo>
                    <a:pt x="496" y="58"/>
                  </a:lnTo>
                  <a:lnTo>
                    <a:pt x="496" y="0"/>
                  </a:lnTo>
                  <a:lnTo>
                    <a:pt x="435" y="60"/>
                  </a:lnTo>
                  <a:lnTo>
                    <a:pt x="129" y="366"/>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0" name="Freeform 40"/>
            <p:cNvSpPr/>
            <p:nvPr/>
          </p:nvSpPr>
          <p:spPr bwMode="auto">
            <a:xfrm>
              <a:off x="5156200" y="4919662"/>
              <a:ext cx="787400" cy="879475"/>
            </a:xfrm>
            <a:custGeom>
              <a:avLst/>
              <a:gdLst>
                <a:gd name="T0" fmla="*/ 496 w 496"/>
                <a:gd name="T1" fmla="*/ 0 h 554"/>
                <a:gd name="T2" fmla="*/ 435 w 496"/>
                <a:gd name="T3" fmla="*/ 60 h 554"/>
                <a:gd name="T4" fmla="*/ 315 w 496"/>
                <a:gd name="T5" fmla="*/ 180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09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0"/>
                  </a:lnTo>
                  <a:lnTo>
                    <a:pt x="250" y="246"/>
                  </a:lnTo>
                  <a:lnTo>
                    <a:pt x="129" y="366"/>
                  </a:lnTo>
                  <a:lnTo>
                    <a:pt x="64" y="432"/>
                  </a:lnTo>
                  <a:lnTo>
                    <a:pt x="0" y="496"/>
                  </a:lnTo>
                  <a:lnTo>
                    <a:pt x="0" y="554"/>
                  </a:lnTo>
                  <a:lnTo>
                    <a:pt x="279" y="275"/>
                  </a:lnTo>
                  <a:lnTo>
                    <a:pt x="344" y="209"/>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1" name="Freeform 41"/>
            <p:cNvSpPr/>
            <p:nvPr/>
          </p:nvSpPr>
          <p:spPr bwMode="auto">
            <a:xfrm>
              <a:off x="5156200" y="4624387"/>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2" name="Freeform 42"/>
            <p:cNvSpPr/>
            <p:nvPr/>
          </p:nvSpPr>
          <p:spPr bwMode="auto">
            <a:xfrm>
              <a:off x="5156200" y="5508625"/>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6 h 555"/>
                <a:gd name="T10" fmla="*/ 64 w 496"/>
                <a:gd name="T11" fmla="*/ 433 h 555"/>
                <a:gd name="T12" fmla="*/ 0 w 496"/>
                <a:gd name="T13" fmla="*/ 496 h 555"/>
                <a:gd name="T14" fmla="*/ 0 w 496"/>
                <a:gd name="T15" fmla="*/ 555 h 555"/>
                <a:gd name="T16" fmla="*/ 93 w 496"/>
                <a:gd name="T17" fmla="*/ 462 h 555"/>
                <a:gd name="T18" fmla="*/ 279 w 496"/>
                <a:gd name="T19" fmla="*/ 276 h 555"/>
                <a:gd name="T20" fmla="*/ 344 w 496"/>
                <a:gd name="T21" fmla="*/ 210 h 555"/>
                <a:gd name="T22" fmla="*/ 496 w 496"/>
                <a:gd name="T23" fmla="*/ 59 h 555"/>
                <a:gd name="T24" fmla="*/ 496 w 496"/>
                <a:gd name="T25"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5">
                  <a:moveTo>
                    <a:pt x="496" y="0"/>
                  </a:moveTo>
                  <a:lnTo>
                    <a:pt x="435" y="61"/>
                  </a:lnTo>
                  <a:lnTo>
                    <a:pt x="315" y="181"/>
                  </a:lnTo>
                  <a:lnTo>
                    <a:pt x="250" y="247"/>
                  </a:lnTo>
                  <a:lnTo>
                    <a:pt x="129" y="366"/>
                  </a:lnTo>
                  <a:lnTo>
                    <a:pt x="64" y="433"/>
                  </a:lnTo>
                  <a:lnTo>
                    <a:pt x="0" y="496"/>
                  </a:lnTo>
                  <a:lnTo>
                    <a:pt x="0" y="555"/>
                  </a:lnTo>
                  <a:lnTo>
                    <a:pt x="93" y="462"/>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3" name="Freeform 43"/>
            <p:cNvSpPr/>
            <p:nvPr/>
          </p:nvSpPr>
          <p:spPr bwMode="auto">
            <a:xfrm>
              <a:off x="5156200" y="5213350"/>
              <a:ext cx="787400" cy="881063"/>
            </a:xfrm>
            <a:custGeom>
              <a:avLst/>
              <a:gdLst>
                <a:gd name="T0" fmla="*/ 0 w 496"/>
                <a:gd name="T1" fmla="*/ 555 h 555"/>
                <a:gd name="T2" fmla="*/ 279 w 496"/>
                <a:gd name="T3" fmla="*/ 276 h 555"/>
                <a:gd name="T4" fmla="*/ 279 w 496"/>
                <a:gd name="T5" fmla="*/ 276 h 555"/>
                <a:gd name="T6" fmla="*/ 344 w 496"/>
                <a:gd name="T7" fmla="*/ 210 h 555"/>
                <a:gd name="T8" fmla="*/ 464 w 496"/>
                <a:gd name="T9" fmla="*/ 90 h 555"/>
                <a:gd name="T10" fmla="*/ 496 w 496"/>
                <a:gd name="T11" fmla="*/ 59 h 555"/>
                <a:gd name="T12" fmla="*/ 496 w 496"/>
                <a:gd name="T13" fmla="*/ 0 h 555"/>
                <a:gd name="T14" fmla="*/ 435 w 496"/>
                <a:gd name="T15" fmla="*/ 61 h 555"/>
                <a:gd name="T16" fmla="*/ 129 w 496"/>
                <a:gd name="T17" fmla="*/ 367 h 555"/>
                <a:gd name="T18" fmla="*/ 64 w 496"/>
                <a:gd name="T19" fmla="*/ 433 h 555"/>
                <a:gd name="T20" fmla="*/ 0 w 496"/>
                <a:gd name="T21" fmla="*/ 496 h 555"/>
                <a:gd name="T22" fmla="*/ 0 w 496"/>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0" y="555"/>
                  </a:moveTo>
                  <a:lnTo>
                    <a:pt x="279" y="276"/>
                  </a:lnTo>
                  <a:lnTo>
                    <a:pt x="279" y="276"/>
                  </a:lnTo>
                  <a:lnTo>
                    <a:pt x="344" y="210"/>
                  </a:lnTo>
                  <a:lnTo>
                    <a:pt x="464" y="90"/>
                  </a:lnTo>
                  <a:lnTo>
                    <a:pt x="496" y="59"/>
                  </a:lnTo>
                  <a:lnTo>
                    <a:pt x="496" y="0"/>
                  </a:lnTo>
                  <a:lnTo>
                    <a:pt x="435" y="61"/>
                  </a:lnTo>
                  <a:lnTo>
                    <a:pt x="129" y="367"/>
                  </a:lnTo>
                  <a:lnTo>
                    <a:pt x="64" y="433"/>
                  </a:lnTo>
                  <a:lnTo>
                    <a:pt x="0" y="496"/>
                  </a:lnTo>
                  <a:lnTo>
                    <a:pt x="0" y="5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4" name="Freeform 44"/>
            <p:cNvSpPr/>
            <p:nvPr/>
          </p:nvSpPr>
          <p:spPr bwMode="auto">
            <a:xfrm>
              <a:off x="5197475" y="6099175"/>
              <a:ext cx="746125" cy="746125"/>
            </a:xfrm>
            <a:custGeom>
              <a:avLst/>
              <a:gdLst>
                <a:gd name="T0" fmla="*/ 470 w 470"/>
                <a:gd name="T1" fmla="*/ 0 h 470"/>
                <a:gd name="T2" fmla="*/ 409 w 470"/>
                <a:gd name="T3" fmla="*/ 61 h 470"/>
                <a:gd name="T4" fmla="*/ 289 w 470"/>
                <a:gd name="T5" fmla="*/ 180 h 470"/>
                <a:gd name="T6" fmla="*/ 224 w 470"/>
                <a:gd name="T7" fmla="*/ 246 h 470"/>
                <a:gd name="T8" fmla="*/ 103 w 470"/>
                <a:gd name="T9" fmla="*/ 366 h 470"/>
                <a:gd name="T10" fmla="*/ 38 w 470"/>
                <a:gd name="T11" fmla="*/ 432 h 470"/>
                <a:gd name="T12" fmla="*/ 0 w 470"/>
                <a:gd name="T13" fmla="*/ 470 h 470"/>
                <a:gd name="T14" fmla="*/ 58 w 470"/>
                <a:gd name="T15" fmla="*/ 470 h 470"/>
                <a:gd name="T16" fmla="*/ 67 w 470"/>
                <a:gd name="T17" fmla="*/ 462 h 470"/>
                <a:gd name="T18" fmla="*/ 253 w 470"/>
                <a:gd name="T19" fmla="*/ 275 h 470"/>
                <a:gd name="T20" fmla="*/ 318 w 470"/>
                <a:gd name="T21" fmla="*/ 210 h 470"/>
                <a:gd name="T22" fmla="*/ 438 w 470"/>
                <a:gd name="T23" fmla="*/ 90 h 470"/>
                <a:gd name="T24" fmla="*/ 470 w 470"/>
                <a:gd name="T25" fmla="*/ 59 h 470"/>
                <a:gd name="T26" fmla="*/ 470 w 470"/>
                <a:gd name="T2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470">
                  <a:moveTo>
                    <a:pt x="470" y="0"/>
                  </a:moveTo>
                  <a:lnTo>
                    <a:pt x="409" y="61"/>
                  </a:lnTo>
                  <a:lnTo>
                    <a:pt x="289" y="180"/>
                  </a:lnTo>
                  <a:lnTo>
                    <a:pt x="224" y="246"/>
                  </a:lnTo>
                  <a:lnTo>
                    <a:pt x="103" y="366"/>
                  </a:lnTo>
                  <a:lnTo>
                    <a:pt x="38" y="432"/>
                  </a:lnTo>
                  <a:lnTo>
                    <a:pt x="0" y="470"/>
                  </a:lnTo>
                  <a:lnTo>
                    <a:pt x="58" y="470"/>
                  </a:lnTo>
                  <a:lnTo>
                    <a:pt x="67" y="462"/>
                  </a:lnTo>
                  <a:lnTo>
                    <a:pt x="253" y="275"/>
                  </a:lnTo>
                  <a:lnTo>
                    <a:pt x="318" y="210"/>
                  </a:lnTo>
                  <a:lnTo>
                    <a:pt x="438" y="90"/>
                  </a:lnTo>
                  <a:lnTo>
                    <a:pt x="470" y="59"/>
                  </a:lnTo>
                  <a:lnTo>
                    <a:pt x="47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5" name="Freeform 45"/>
            <p:cNvSpPr/>
            <p:nvPr/>
          </p:nvSpPr>
          <p:spPr bwMode="auto">
            <a:xfrm>
              <a:off x="5156200" y="5803900"/>
              <a:ext cx="787400" cy="881063"/>
            </a:xfrm>
            <a:custGeom>
              <a:avLst/>
              <a:gdLst>
                <a:gd name="T0" fmla="*/ 279 w 496"/>
                <a:gd name="T1" fmla="*/ 276 h 555"/>
                <a:gd name="T2" fmla="*/ 279 w 496"/>
                <a:gd name="T3" fmla="*/ 276 h 555"/>
                <a:gd name="T4" fmla="*/ 496 w 496"/>
                <a:gd name="T5" fmla="*/ 58 h 555"/>
                <a:gd name="T6" fmla="*/ 496 w 496"/>
                <a:gd name="T7" fmla="*/ 0 h 555"/>
                <a:gd name="T8" fmla="*/ 435 w 496"/>
                <a:gd name="T9" fmla="*/ 61 h 555"/>
                <a:gd name="T10" fmla="*/ 129 w 496"/>
                <a:gd name="T11" fmla="*/ 366 h 555"/>
                <a:gd name="T12" fmla="*/ 64 w 496"/>
                <a:gd name="T13" fmla="*/ 432 h 555"/>
                <a:gd name="T14" fmla="*/ 0 w 496"/>
                <a:gd name="T15" fmla="*/ 496 h 555"/>
                <a:gd name="T16" fmla="*/ 0 w 496"/>
                <a:gd name="T17" fmla="*/ 555 h 555"/>
                <a:gd name="T18" fmla="*/ 279 w 496"/>
                <a:gd name="T19" fmla="*/ 27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55">
                  <a:moveTo>
                    <a:pt x="279" y="276"/>
                  </a:moveTo>
                  <a:lnTo>
                    <a:pt x="279" y="276"/>
                  </a:lnTo>
                  <a:lnTo>
                    <a:pt x="496" y="58"/>
                  </a:lnTo>
                  <a:lnTo>
                    <a:pt x="496" y="0"/>
                  </a:lnTo>
                  <a:lnTo>
                    <a:pt x="435" y="61"/>
                  </a:lnTo>
                  <a:lnTo>
                    <a:pt x="129" y="366"/>
                  </a:lnTo>
                  <a:lnTo>
                    <a:pt x="64" y="432"/>
                  </a:lnTo>
                  <a:lnTo>
                    <a:pt x="0" y="496"/>
                  </a:lnTo>
                  <a:lnTo>
                    <a:pt x="0" y="555"/>
                  </a:lnTo>
                  <a:lnTo>
                    <a:pt x="279"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6" name="Freeform 46"/>
            <p:cNvSpPr/>
            <p:nvPr/>
          </p:nvSpPr>
          <p:spPr bwMode="auto">
            <a:xfrm>
              <a:off x="5492750" y="6394450"/>
              <a:ext cx="450850" cy="450850"/>
            </a:xfrm>
            <a:custGeom>
              <a:avLst/>
              <a:gdLst>
                <a:gd name="T0" fmla="*/ 67 w 284"/>
                <a:gd name="T1" fmla="*/ 276 h 284"/>
                <a:gd name="T2" fmla="*/ 284 w 284"/>
                <a:gd name="T3" fmla="*/ 58 h 284"/>
                <a:gd name="T4" fmla="*/ 284 w 284"/>
                <a:gd name="T5" fmla="*/ 0 h 284"/>
                <a:gd name="T6" fmla="*/ 223 w 284"/>
                <a:gd name="T7" fmla="*/ 60 h 284"/>
                <a:gd name="T8" fmla="*/ 0 w 284"/>
                <a:gd name="T9" fmla="*/ 284 h 284"/>
                <a:gd name="T10" fmla="*/ 58 w 284"/>
                <a:gd name="T11" fmla="*/ 284 h 284"/>
                <a:gd name="T12" fmla="*/ 67 w 284"/>
                <a:gd name="T13" fmla="*/ 276 h 284"/>
              </a:gdLst>
              <a:ahLst/>
              <a:cxnLst>
                <a:cxn ang="0">
                  <a:pos x="T0" y="T1"/>
                </a:cxn>
                <a:cxn ang="0">
                  <a:pos x="T2" y="T3"/>
                </a:cxn>
                <a:cxn ang="0">
                  <a:pos x="T4" y="T5"/>
                </a:cxn>
                <a:cxn ang="0">
                  <a:pos x="T6" y="T7"/>
                </a:cxn>
                <a:cxn ang="0">
                  <a:pos x="T8" y="T9"/>
                </a:cxn>
                <a:cxn ang="0">
                  <a:pos x="T10" y="T11"/>
                </a:cxn>
                <a:cxn ang="0">
                  <a:pos x="T12" y="T13"/>
                </a:cxn>
              </a:cxnLst>
              <a:rect l="0" t="0" r="r" b="b"/>
              <a:pathLst>
                <a:path w="284" h="284">
                  <a:moveTo>
                    <a:pt x="67" y="276"/>
                  </a:moveTo>
                  <a:lnTo>
                    <a:pt x="284" y="58"/>
                  </a:lnTo>
                  <a:lnTo>
                    <a:pt x="284" y="0"/>
                  </a:lnTo>
                  <a:lnTo>
                    <a:pt x="223" y="60"/>
                  </a:lnTo>
                  <a:lnTo>
                    <a:pt x="0" y="284"/>
                  </a:lnTo>
                  <a:lnTo>
                    <a:pt x="58" y="284"/>
                  </a:lnTo>
                  <a:lnTo>
                    <a:pt x="67"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7" name="Freeform 47"/>
            <p:cNvSpPr/>
            <p:nvPr/>
          </p:nvSpPr>
          <p:spPr bwMode="auto">
            <a:xfrm>
              <a:off x="5786438" y="6689725"/>
              <a:ext cx="157162" cy="155575"/>
            </a:xfrm>
            <a:custGeom>
              <a:avLst/>
              <a:gdLst>
                <a:gd name="T0" fmla="*/ 38 w 99"/>
                <a:gd name="T1" fmla="*/ 60 h 98"/>
                <a:gd name="T2" fmla="*/ 0 w 99"/>
                <a:gd name="T3" fmla="*/ 98 h 98"/>
                <a:gd name="T4" fmla="*/ 59 w 99"/>
                <a:gd name="T5" fmla="*/ 98 h 98"/>
                <a:gd name="T6" fmla="*/ 67 w 99"/>
                <a:gd name="T7" fmla="*/ 90 h 98"/>
                <a:gd name="T8" fmla="*/ 99 w 99"/>
                <a:gd name="T9" fmla="*/ 58 h 98"/>
                <a:gd name="T10" fmla="*/ 99 w 99"/>
                <a:gd name="T11" fmla="*/ 0 h 98"/>
                <a:gd name="T12" fmla="*/ 38 w 99"/>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9" h="98">
                  <a:moveTo>
                    <a:pt x="38" y="60"/>
                  </a:moveTo>
                  <a:lnTo>
                    <a:pt x="0" y="98"/>
                  </a:lnTo>
                  <a:lnTo>
                    <a:pt x="59" y="98"/>
                  </a:lnTo>
                  <a:lnTo>
                    <a:pt x="67" y="90"/>
                  </a:lnTo>
                  <a:lnTo>
                    <a:pt x="99" y="58"/>
                  </a:lnTo>
                  <a:lnTo>
                    <a:pt x="99" y="0"/>
                  </a:lnTo>
                  <a:lnTo>
                    <a:pt x="38"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130"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E8F86F9-4B9C-4DEB-B3D2-C6C1F7EB2935}"/>
              </a:ext>
            </a:extLst>
          </p:cNvPr>
          <p:cNvGrpSpPr>
            <a:grpSpLocks noChangeAspect="1"/>
          </p:cNvGrpSpPr>
          <p:nvPr>
            <p:custDataLst>
              <p:tags r:id="rId1"/>
            </p:custDataLst>
          </p:nvPr>
        </p:nvGrpSpPr>
        <p:grpSpPr>
          <a:xfrm>
            <a:off x="-934719" y="1051361"/>
            <a:ext cx="11802897" cy="4778319"/>
            <a:chOff x="-930109" y="1051361"/>
            <a:chExt cx="11798527" cy="4778319"/>
          </a:xfrm>
        </p:grpSpPr>
        <p:grpSp>
          <p:nvGrpSpPr>
            <p:cNvPr id="131" name="ïṣľîde">
              <a:extLst>
                <a:ext uri="{FF2B5EF4-FFF2-40B4-BE49-F238E27FC236}">
                  <a16:creationId xmlns:a16="http://schemas.microsoft.com/office/drawing/2014/main" id="{527E54D4-6731-4ADB-8258-59B85B1A5122}"/>
                </a:ext>
              </a:extLst>
            </p:cNvPr>
            <p:cNvGrpSpPr/>
            <p:nvPr/>
          </p:nvGrpSpPr>
          <p:grpSpPr>
            <a:xfrm>
              <a:off x="-930109" y="1051361"/>
              <a:ext cx="2490640" cy="4778319"/>
              <a:chOff x="-930109" y="1051361"/>
              <a:chExt cx="2490640" cy="4778319"/>
            </a:xfrm>
          </p:grpSpPr>
          <p:sp>
            <p:nvSpPr>
              <p:cNvPr id="156" name="îSľïďe">
                <a:extLst>
                  <a:ext uri="{FF2B5EF4-FFF2-40B4-BE49-F238E27FC236}">
                    <a16:creationId xmlns:a16="http://schemas.microsoft.com/office/drawing/2014/main" id="{CE1CF50A-DAE5-4732-8546-E7B44B0EF2CE}"/>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157" name="íṡļîḍe">
                <a:extLst>
                  <a:ext uri="{FF2B5EF4-FFF2-40B4-BE49-F238E27FC236}">
                    <a16:creationId xmlns:a16="http://schemas.microsoft.com/office/drawing/2014/main" id="{D967B7EE-5091-45E8-9F32-7739E64E3B45}"/>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158" name="ïŝ1ïḋe">
                <a:extLst>
                  <a:ext uri="{FF2B5EF4-FFF2-40B4-BE49-F238E27FC236}">
                    <a16:creationId xmlns:a16="http://schemas.microsoft.com/office/drawing/2014/main" id="{A772A255-3CEB-4B02-9EBF-6D65724C3242}"/>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132" name="ïsḷíḑè">
              <a:extLst>
                <a:ext uri="{FF2B5EF4-FFF2-40B4-BE49-F238E27FC236}">
                  <a16:creationId xmlns:a16="http://schemas.microsoft.com/office/drawing/2014/main" id="{0EAF7D56-44B9-4AD8-9471-01436F6D9FB4}"/>
                </a:ext>
              </a:extLst>
            </p:cNvPr>
            <p:cNvSpPr/>
            <p:nvPr/>
          </p:nvSpPr>
          <p:spPr>
            <a:xfrm>
              <a:off x="1543012" y="2978855"/>
              <a:ext cx="3742988" cy="923330"/>
            </a:xfrm>
            <a:prstGeom prst="rect">
              <a:avLst/>
            </a:prstGeom>
          </p:spPr>
          <p:txBody>
            <a:bodyPr wrap="square" anchor="ctr" anchorCtr="1">
              <a:normAutofit/>
            </a:bodyPr>
            <a:lstStyle/>
            <a:p>
              <a:pPr algn="r"/>
              <a:r>
                <a:rPr lang="en-US" altLang="zh-CN" sz="5400" b="1" spc="300" dirty="0">
                  <a:solidFill>
                    <a:schemeClr val="tx2"/>
                  </a:solidFill>
                </a:rPr>
                <a:t>CONTENTS</a:t>
              </a:r>
            </a:p>
          </p:txBody>
        </p:sp>
        <p:sp>
          <p:nvSpPr>
            <p:cNvPr id="133" name="i$ļïďe">
              <a:extLst>
                <a:ext uri="{FF2B5EF4-FFF2-40B4-BE49-F238E27FC236}">
                  <a16:creationId xmlns:a16="http://schemas.microsoft.com/office/drawing/2014/main" id="{65194890-2872-4D57-A2C2-19902673EE17}"/>
                </a:ext>
              </a:extLst>
            </p:cNvPr>
            <p:cNvSpPr/>
            <p:nvPr/>
          </p:nvSpPr>
          <p:spPr>
            <a:xfrm>
              <a:off x="6276020" y="5029187"/>
              <a:ext cx="624349" cy="624349"/>
            </a:xfrm>
            <a:prstGeom prst="diamond">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p>
          </p:txBody>
        </p:sp>
        <p:sp>
          <p:nvSpPr>
            <p:cNvPr id="134" name="îṡ1íḑé">
              <a:extLst>
                <a:ext uri="{FF2B5EF4-FFF2-40B4-BE49-F238E27FC236}">
                  <a16:creationId xmlns:a16="http://schemas.microsoft.com/office/drawing/2014/main" id="{0531C537-9A5B-4613-922C-20A2D45443F9}"/>
                </a:ext>
              </a:extLst>
            </p:cNvPr>
            <p:cNvSpPr/>
            <p:nvPr/>
          </p:nvSpPr>
          <p:spPr>
            <a:xfrm>
              <a:off x="6281459" y="4150611"/>
              <a:ext cx="624349" cy="624349"/>
            </a:xfrm>
            <a:prstGeom prst="diamond">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04</a:t>
              </a:r>
            </a:p>
          </p:txBody>
        </p:sp>
        <p:sp>
          <p:nvSpPr>
            <p:cNvPr id="135" name="íśľíḍé">
              <a:extLst>
                <a:ext uri="{FF2B5EF4-FFF2-40B4-BE49-F238E27FC236}">
                  <a16:creationId xmlns:a16="http://schemas.microsoft.com/office/drawing/2014/main" id="{1AC5EC24-712C-4376-84D0-973C0BD387F4}"/>
                </a:ext>
              </a:extLst>
            </p:cNvPr>
            <p:cNvSpPr/>
            <p:nvPr/>
          </p:nvSpPr>
          <p:spPr>
            <a:xfrm>
              <a:off x="6281459" y="3272035"/>
              <a:ext cx="624349" cy="624349"/>
            </a:xfrm>
            <a:prstGeom prst="diamond">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36" name="ïşḻíḋê">
              <a:extLst>
                <a:ext uri="{FF2B5EF4-FFF2-40B4-BE49-F238E27FC236}">
                  <a16:creationId xmlns:a16="http://schemas.microsoft.com/office/drawing/2014/main" id="{3B40F7A7-93B0-4583-AF06-218F8787AD7E}"/>
                </a:ext>
              </a:extLst>
            </p:cNvPr>
            <p:cNvSpPr/>
            <p:nvPr/>
          </p:nvSpPr>
          <p:spPr>
            <a:xfrm>
              <a:off x="6281459" y="2393459"/>
              <a:ext cx="624349" cy="624349"/>
            </a:xfrm>
            <a:prstGeom prst="diamond">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02</a:t>
              </a:r>
            </a:p>
          </p:txBody>
        </p:sp>
        <p:sp>
          <p:nvSpPr>
            <p:cNvPr id="137" name="isḻïḋé">
              <a:extLst>
                <a:ext uri="{FF2B5EF4-FFF2-40B4-BE49-F238E27FC236}">
                  <a16:creationId xmlns:a16="http://schemas.microsoft.com/office/drawing/2014/main" id="{CCF531FA-45B1-4062-8C8E-60C3AE0AED8A}"/>
                </a:ext>
              </a:extLst>
            </p:cNvPr>
            <p:cNvSpPr/>
            <p:nvPr/>
          </p:nvSpPr>
          <p:spPr>
            <a:xfrm>
              <a:off x="6281461" y="1514883"/>
              <a:ext cx="624349" cy="624349"/>
            </a:xfrm>
            <a:prstGeom prst="diamond">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38" name="isļiḓé">
              <a:extLst>
                <a:ext uri="{FF2B5EF4-FFF2-40B4-BE49-F238E27FC236}">
                  <a16:creationId xmlns:a16="http://schemas.microsoft.com/office/drawing/2014/main" id="{77C23356-6588-4FCD-9274-2CAFF643999B}"/>
                </a:ext>
              </a:extLst>
            </p:cNvPr>
            <p:cNvSpPr txBox="1"/>
            <p:nvPr/>
          </p:nvSpPr>
          <p:spPr>
            <a:xfrm>
              <a:off x="6905844" y="5017678"/>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总结和讨论</a:t>
              </a:r>
            </a:p>
          </p:txBody>
        </p:sp>
        <p:sp>
          <p:nvSpPr>
            <p:cNvPr id="139" name="íśľíďe">
              <a:extLst>
                <a:ext uri="{FF2B5EF4-FFF2-40B4-BE49-F238E27FC236}">
                  <a16:creationId xmlns:a16="http://schemas.microsoft.com/office/drawing/2014/main" id="{49B3EE02-073B-4C74-9120-80095DCD5C76}"/>
                </a:ext>
              </a:extLst>
            </p:cNvPr>
            <p:cNvSpPr txBox="1"/>
            <p:nvPr/>
          </p:nvSpPr>
          <p:spPr>
            <a:xfrm>
              <a:off x="6905844" y="5321659"/>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SUMMARY AND DISCUSSION</a:t>
              </a:r>
            </a:p>
          </p:txBody>
        </p:sp>
        <p:sp>
          <p:nvSpPr>
            <p:cNvPr id="140" name="iṡ1íḑê">
              <a:extLst>
                <a:ext uri="{FF2B5EF4-FFF2-40B4-BE49-F238E27FC236}">
                  <a16:creationId xmlns:a16="http://schemas.microsoft.com/office/drawing/2014/main" id="{CFE7908F-F49B-4104-B21A-C640AB3F5DED}"/>
                </a:ext>
              </a:extLst>
            </p:cNvPr>
            <p:cNvSpPr txBox="1"/>
            <p:nvPr/>
          </p:nvSpPr>
          <p:spPr>
            <a:xfrm>
              <a:off x="6905844" y="4139102"/>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程序测试</a:t>
              </a:r>
            </a:p>
          </p:txBody>
        </p:sp>
        <p:sp>
          <p:nvSpPr>
            <p:cNvPr id="141" name="ïṣḷiḑé">
              <a:extLst>
                <a:ext uri="{FF2B5EF4-FFF2-40B4-BE49-F238E27FC236}">
                  <a16:creationId xmlns:a16="http://schemas.microsoft.com/office/drawing/2014/main" id="{319E551C-ACF6-4CCD-A2FC-23ACFCB07F7F}"/>
                </a:ext>
              </a:extLst>
            </p:cNvPr>
            <p:cNvSpPr txBox="1"/>
            <p:nvPr/>
          </p:nvSpPr>
          <p:spPr>
            <a:xfrm>
              <a:off x="6905844" y="4443083"/>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PROGRAM TESTING</a:t>
              </a:r>
            </a:p>
          </p:txBody>
        </p:sp>
        <p:sp>
          <p:nvSpPr>
            <p:cNvPr id="146" name="íşḻïďê">
              <a:extLst>
                <a:ext uri="{FF2B5EF4-FFF2-40B4-BE49-F238E27FC236}">
                  <a16:creationId xmlns:a16="http://schemas.microsoft.com/office/drawing/2014/main" id="{4E85B023-E1DE-49D3-B7C0-51AA96E6064E}"/>
                </a:ext>
              </a:extLst>
            </p:cNvPr>
            <p:cNvSpPr txBox="1"/>
            <p:nvPr/>
          </p:nvSpPr>
          <p:spPr>
            <a:xfrm>
              <a:off x="6905844" y="3260526"/>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算法设计</a:t>
              </a:r>
            </a:p>
          </p:txBody>
        </p:sp>
        <p:sp>
          <p:nvSpPr>
            <p:cNvPr id="147" name="íṧ1íḋè">
              <a:extLst>
                <a:ext uri="{FF2B5EF4-FFF2-40B4-BE49-F238E27FC236}">
                  <a16:creationId xmlns:a16="http://schemas.microsoft.com/office/drawing/2014/main" id="{08108D33-5D09-4EC6-A293-A231AAD3A905}"/>
                </a:ext>
              </a:extLst>
            </p:cNvPr>
            <p:cNvSpPr txBox="1"/>
            <p:nvPr/>
          </p:nvSpPr>
          <p:spPr>
            <a:xfrm>
              <a:off x="6905844" y="3564507"/>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ALGORITHM DESIGN</a:t>
              </a:r>
            </a:p>
          </p:txBody>
        </p:sp>
        <p:sp>
          <p:nvSpPr>
            <p:cNvPr id="148" name="iśļîďe">
              <a:extLst>
                <a:ext uri="{FF2B5EF4-FFF2-40B4-BE49-F238E27FC236}">
                  <a16:creationId xmlns:a16="http://schemas.microsoft.com/office/drawing/2014/main" id="{DD24F0D1-37B1-477C-A981-71675E6B4549}"/>
                </a:ext>
              </a:extLst>
            </p:cNvPr>
            <p:cNvSpPr txBox="1"/>
            <p:nvPr/>
          </p:nvSpPr>
          <p:spPr>
            <a:xfrm>
              <a:off x="6905844" y="2381950"/>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数据结构</a:t>
              </a:r>
            </a:p>
          </p:txBody>
        </p:sp>
        <p:sp>
          <p:nvSpPr>
            <p:cNvPr id="149" name="iṣ1ïḋê">
              <a:extLst>
                <a:ext uri="{FF2B5EF4-FFF2-40B4-BE49-F238E27FC236}">
                  <a16:creationId xmlns:a16="http://schemas.microsoft.com/office/drawing/2014/main" id="{F6BBF147-3012-4534-AE59-9106B615D195}"/>
                </a:ext>
              </a:extLst>
            </p:cNvPr>
            <p:cNvSpPr txBox="1"/>
            <p:nvPr/>
          </p:nvSpPr>
          <p:spPr>
            <a:xfrm>
              <a:off x="6905844" y="2685931"/>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DATA STRUCTURE</a:t>
              </a:r>
            </a:p>
          </p:txBody>
        </p:sp>
        <p:sp>
          <p:nvSpPr>
            <p:cNvPr id="150" name="îṧļïďé">
              <a:extLst>
                <a:ext uri="{FF2B5EF4-FFF2-40B4-BE49-F238E27FC236}">
                  <a16:creationId xmlns:a16="http://schemas.microsoft.com/office/drawing/2014/main" id="{190FF480-BBAA-4C21-A0F7-F09AF1601DD1}"/>
                </a:ext>
              </a:extLst>
            </p:cNvPr>
            <p:cNvSpPr txBox="1"/>
            <p:nvPr/>
          </p:nvSpPr>
          <p:spPr>
            <a:xfrm>
              <a:off x="6905844" y="1503374"/>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项目分析</a:t>
              </a:r>
            </a:p>
          </p:txBody>
        </p:sp>
        <p:sp>
          <p:nvSpPr>
            <p:cNvPr id="151" name="işļïḑê">
              <a:extLst>
                <a:ext uri="{FF2B5EF4-FFF2-40B4-BE49-F238E27FC236}">
                  <a16:creationId xmlns:a16="http://schemas.microsoft.com/office/drawing/2014/main" id="{1ECA02F4-B84B-477E-BB6B-E85661640781}"/>
                </a:ext>
              </a:extLst>
            </p:cNvPr>
            <p:cNvSpPr txBox="1"/>
            <p:nvPr/>
          </p:nvSpPr>
          <p:spPr>
            <a:xfrm>
              <a:off x="6905844" y="1807355"/>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PROJECT ANALYSIS</a:t>
              </a:r>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1"/>
          <p:cNvSpPr/>
          <p:nvPr/>
        </p:nvSpPr>
        <p:spPr bwMode="auto">
          <a:xfrm>
            <a:off x="1123950" y="1284287"/>
            <a:ext cx="9956800" cy="2289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lnSpc>
                <a:spcPct val="120000"/>
              </a:lnSpc>
              <a:spcBef>
                <a:spcPts val="850"/>
              </a:spcBef>
              <a:spcAft>
                <a:spcPct val="0"/>
              </a:spcAft>
              <a:defRPr/>
            </a:pPr>
            <a:r>
              <a:rPr lang="zh-CN" altLang="en-US" sz="2800" dirty="0">
                <a:solidFill>
                  <a:schemeClr val="accent5">
                    <a:lumMod val="50000"/>
                  </a:schemeClr>
                </a:solidFill>
                <a:latin typeface="Source Han Sans SC" panose="020F0502020204030204"/>
                <a:cs typeface="+mn-ea"/>
                <a:sym typeface="Source Han Sans SC" panose="020F0502020204030204"/>
              </a:rPr>
              <a:t>实现了线路查询和站点信息查询的基本功能</a:t>
            </a:r>
            <a:endParaRPr lang="en-US" altLang="zh-CN" sz="2800" dirty="0">
              <a:solidFill>
                <a:schemeClr val="accent5">
                  <a:lumMod val="50000"/>
                </a:schemeClr>
              </a:solidFill>
              <a:latin typeface="Source Han Sans SC" panose="020F0502020204030204"/>
              <a:cs typeface="+mn-ea"/>
              <a:sym typeface="Source Han Sans SC" panose="020F0502020204030204"/>
            </a:endParaRPr>
          </a:p>
          <a:p>
            <a:pPr algn="just" defTabSz="323850" fontAlgn="base" hangingPunct="0">
              <a:lnSpc>
                <a:spcPct val="120000"/>
              </a:lnSpc>
              <a:spcBef>
                <a:spcPts val="850"/>
              </a:spcBef>
              <a:spcAft>
                <a:spcPct val="0"/>
              </a:spcAft>
              <a:defRPr/>
            </a:pPr>
            <a:r>
              <a:rPr lang="en-US" altLang="zh-CN" sz="2800" dirty="0">
                <a:solidFill>
                  <a:schemeClr val="accent5">
                    <a:lumMod val="50000"/>
                  </a:schemeClr>
                </a:solidFill>
                <a:latin typeface="黑体" panose="02010609060101010101" pitchFamily="49" charset="-122"/>
                <a:ea typeface="黑体" panose="02010609060101010101" pitchFamily="49" charset="-122"/>
                <a:cs typeface="+mn-ea"/>
                <a:sym typeface="Source Han Sans SC" panose="020F0502020204030204"/>
              </a:rPr>
              <a:t>1.</a:t>
            </a:r>
            <a:r>
              <a:rPr lang="zh-CN" altLang="en-US" sz="2800" dirty="0">
                <a:solidFill>
                  <a:schemeClr val="accent5">
                    <a:lumMod val="50000"/>
                  </a:schemeClr>
                </a:solidFill>
                <a:latin typeface="黑体" panose="02010609060101010101" pitchFamily="49" charset="-122"/>
                <a:ea typeface="黑体" panose="02010609060101010101" pitchFamily="49" charset="-122"/>
                <a:cs typeface="+mn-ea"/>
                <a:sym typeface="Source Han Sans SC" panose="020F0502020204030204"/>
              </a:rPr>
              <a:t>输入输出问题，中英文的选择</a:t>
            </a:r>
            <a:endParaRPr lang="en-US" altLang="zh-CN" sz="2800" dirty="0">
              <a:solidFill>
                <a:schemeClr val="accent5">
                  <a:lumMod val="50000"/>
                </a:schemeClr>
              </a:solidFill>
              <a:latin typeface="黑体" panose="02010609060101010101" pitchFamily="49" charset="-122"/>
              <a:ea typeface="黑体" panose="02010609060101010101" pitchFamily="49" charset="-122"/>
              <a:cs typeface="+mn-ea"/>
              <a:sym typeface="Source Han Sans SC" panose="020F0502020204030204"/>
            </a:endParaRPr>
          </a:p>
          <a:p>
            <a:pPr algn="just" defTabSz="323850" fontAlgn="base" hangingPunct="0">
              <a:lnSpc>
                <a:spcPct val="120000"/>
              </a:lnSpc>
              <a:spcBef>
                <a:spcPts val="850"/>
              </a:spcBef>
              <a:spcAft>
                <a:spcPct val="0"/>
              </a:spcAft>
              <a:defRPr/>
            </a:pPr>
            <a:r>
              <a:rPr lang="en-US" altLang="zh-CN" sz="2800" dirty="0">
                <a:solidFill>
                  <a:schemeClr val="accent5">
                    <a:lumMod val="50000"/>
                  </a:schemeClr>
                </a:solidFill>
                <a:latin typeface="黑体" panose="02010609060101010101" pitchFamily="49" charset="-122"/>
                <a:ea typeface="黑体" panose="02010609060101010101" pitchFamily="49" charset="-122"/>
                <a:cs typeface="+mn-ea"/>
                <a:sym typeface="Source Han Sans SC" panose="020F0502020204030204"/>
              </a:rPr>
              <a:t>2.</a:t>
            </a:r>
            <a:r>
              <a:rPr lang="zh-CN" altLang="en-US" sz="2800" dirty="0">
                <a:solidFill>
                  <a:schemeClr val="accent5">
                    <a:lumMod val="50000"/>
                  </a:schemeClr>
                </a:solidFill>
                <a:latin typeface="黑体" panose="02010609060101010101" pitchFamily="49" charset="-122"/>
                <a:ea typeface="黑体" panose="02010609060101010101" pitchFamily="49" charset="-122"/>
                <a:cs typeface="+mn-ea"/>
                <a:sym typeface="Source Han Sans SC" panose="020F0502020204030204"/>
              </a:rPr>
              <a:t>图形交互界面</a:t>
            </a:r>
            <a:endParaRPr lang="es-ES" sz="2800" dirty="0">
              <a:solidFill>
                <a:schemeClr val="accent5">
                  <a:lumMod val="50000"/>
                </a:schemeClr>
              </a:solidFill>
              <a:latin typeface="黑体" panose="02010609060101010101" pitchFamily="49" charset="-122"/>
              <a:ea typeface="黑体" panose="02010609060101010101" pitchFamily="49" charset="-122"/>
              <a:cs typeface="+mn-ea"/>
              <a:sym typeface="Source Han Sans SC" panose="020F0502020204030204"/>
            </a:endParaRPr>
          </a:p>
        </p:txBody>
      </p:sp>
      <p:grpSp>
        <p:nvGrpSpPr>
          <p:cNvPr id="88076" name="Group 12"/>
          <p:cNvGrpSpPr/>
          <p:nvPr/>
        </p:nvGrpSpPr>
        <p:grpSpPr bwMode="auto">
          <a:xfrm>
            <a:off x="6646863" y="2724150"/>
            <a:ext cx="1239838" cy="849313"/>
            <a:chOff x="0" y="0"/>
            <a:chExt cx="2479410" cy="1698691"/>
          </a:xfrm>
        </p:grpSpPr>
        <p:sp>
          <p:nvSpPr>
            <p:cNvPr id="88077" name="AutoShape 13"/>
            <p:cNvSpPr/>
            <p:nvPr/>
          </p:nvSpPr>
          <p:spPr bwMode="auto">
            <a:xfrm>
              <a:off x="1082559" y="0"/>
              <a:ext cx="1396851" cy="139705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8078" name="Line 14"/>
            <p:cNvSpPr>
              <a:spLocks noChangeShapeType="1"/>
            </p:cNvSpPr>
            <p:nvPr/>
          </p:nvSpPr>
          <p:spPr bwMode="auto">
            <a:xfrm flipV="1">
              <a:off x="0" y="663601"/>
              <a:ext cx="1690507" cy="1035090"/>
            </a:xfrm>
            <a:prstGeom prst="line">
              <a:avLst/>
            </a:prstGeom>
            <a:noFill/>
            <a:ln w="38100" cap="flat" cmpd="sng">
              <a:solidFill>
                <a:schemeClr val="accent2"/>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latin typeface="Source Han Sans SC" panose="020F0502020204030204"/>
                <a:cs typeface="+mn-ea"/>
                <a:sym typeface="Source Han Sans SC" panose="020F0502020204030204"/>
              </a:endParaRPr>
            </a:p>
          </p:txBody>
        </p:sp>
        <p:sp>
          <p:nvSpPr>
            <p:cNvPr id="88079" name="AutoShape 15"/>
            <p:cNvSpPr/>
            <p:nvPr/>
          </p:nvSpPr>
          <p:spPr bwMode="auto">
            <a:xfrm>
              <a:off x="1538124" y="454043"/>
              <a:ext cx="507946" cy="5080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600" y="5659"/>
                    <a:pt x="21600" y="6675"/>
                  </a:cubicBezTo>
                  <a:cubicBezTo>
                    <a:pt x="21600"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600"/>
                    <a:pt x="10798" y="21600"/>
                  </a:cubicBezTo>
                  <a:cubicBezTo>
                    <a:pt x="10553" y="21600"/>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88080" name="Group 16"/>
          <p:cNvGrpSpPr/>
          <p:nvPr/>
        </p:nvGrpSpPr>
        <p:grpSpPr bwMode="auto">
          <a:xfrm>
            <a:off x="6750844" y="4537075"/>
            <a:ext cx="1135856" cy="898525"/>
            <a:chOff x="0" y="0"/>
            <a:chExt cx="2271448" cy="1796191"/>
          </a:xfrm>
        </p:grpSpPr>
        <p:sp>
          <p:nvSpPr>
            <p:cNvPr id="88081" name="AutoShape 17"/>
            <p:cNvSpPr/>
            <p:nvPr/>
          </p:nvSpPr>
          <p:spPr bwMode="auto">
            <a:xfrm>
              <a:off x="874610" y="399859"/>
              <a:ext cx="1396838" cy="139633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8082" name="Line 18"/>
            <p:cNvSpPr>
              <a:spLocks noChangeShapeType="1"/>
            </p:cNvSpPr>
            <p:nvPr/>
          </p:nvSpPr>
          <p:spPr bwMode="auto">
            <a:xfrm>
              <a:off x="0" y="0"/>
              <a:ext cx="1641284" cy="1121827"/>
            </a:xfrm>
            <a:prstGeom prst="line">
              <a:avLst/>
            </a:prstGeom>
            <a:noFill/>
            <a:ln w="38100" cap="flat" cmpd="sng">
              <a:solidFill>
                <a:schemeClr val="accent3"/>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latin typeface="Source Han Sans SC" panose="020F0502020204030204"/>
                <a:cs typeface="+mn-ea"/>
                <a:sym typeface="Source Han Sans SC" panose="020F0502020204030204"/>
              </a:endParaRPr>
            </a:p>
          </p:txBody>
        </p:sp>
        <p:sp>
          <p:nvSpPr>
            <p:cNvPr id="88083" name="AutoShape 19"/>
            <p:cNvSpPr/>
            <p:nvPr/>
          </p:nvSpPr>
          <p:spPr bwMode="auto">
            <a:xfrm>
              <a:off x="1319059" y="883815"/>
              <a:ext cx="507941" cy="41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600" y="760"/>
                    <a:pt x="21600" y="1048"/>
                  </a:cubicBezTo>
                  <a:lnTo>
                    <a:pt x="21600" y="16238"/>
                  </a:lnTo>
                  <a:cubicBezTo>
                    <a:pt x="21600"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600"/>
                    <a:pt x="16197" y="21600"/>
                  </a:cubicBezTo>
                  <a:cubicBezTo>
                    <a:pt x="15705" y="21600"/>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600"/>
                    <a:pt x="5402" y="21600"/>
                  </a:cubicBezTo>
                  <a:cubicBezTo>
                    <a:pt x="4910" y="21600"/>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88084" name="Group 20"/>
          <p:cNvGrpSpPr/>
          <p:nvPr/>
        </p:nvGrpSpPr>
        <p:grpSpPr bwMode="auto">
          <a:xfrm>
            <a:off x="4133850" y="2724150"/>
            <a:ext cx="1261269" cy="889000"/>
            <a:chOff x="0" y="0"/>
            <a:chExt cx="2523133" cy="1778332"/>
          </a:xfrm>
        </p:grpSpPr>
        <p:sp>
          <p:nvSpPr>
            <p:cNvPr id="88085" name="AutoShape 21"/>
            <p:cNvSpPr/>
            <p:nvPr/>
          </p:nvSpPr>
          <p:spPr bwMode="auto">
            <a:xfrm>
              <a:off x="0" y="0"/>
              <a:ext cx="1397330" cy="13972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8086" name="Line 22"/>
            <p:cNvSpPr>
              <a:spLocks noChangeShapeType="1"/>
            </p:cNvSpPr>
            <p:nvPr/>
          </p:nvSpPr>
          <p:spPr bwMode="auto">
            <a:xfrm>
              <a:off x="768531" y="719272"/>
              <a:ext cx="1754602" cy="1059060"/>
            </a:xfrm>
            <a:prstGeom prst="line">
              <a:avLst/>
            </a:prstGeom>
            <a:noFill/>
            <a:ln w="38100" cap="flat" cmpd="sng">
              <a:solidFill>
                <a:schemeClr val="accent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latin typeface="Source Han Sans SC" panose="020F0502020204030204"/>
                <a:cs typeface="+mn-ea"/>
                <a:sym typeface="Source Han Sans SC" panose="020F0502020204030204"/>
              </a:endParaRPr>
            </a:p>
          </p:txBody>
        </p:sp>
        <p:sp>
          <p:nvSpPr>
            <p:cNvPr id="88087" name="AutoShape 23"/>
            <p:cNvSpPr/>
            <p:nvPr/>
          </p:nvSpPr>
          <p:spPr bwMode="auto">
            <a:xfrm>
              <a:off x="463659" y="412827"/>
              <a:ext cx="508120" cy="506508"/>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5"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grpSp>
        <p:nvGrpSpPr>
          <p:cNvPr id="88088" name="Group 24"/>
          <p:cNvGrpSpPr/>
          <p:nvPr/>
        </p:nvGrpSpPr>
        <p:grpSpPr bwMode="auto">
          <a:xfrm>
            <a:off x="4133850" y="4445000"/>
            <a:ext cx="1287463" cy="990600"/>
            <a:chOff x="0" y="0"/>
            <a:chExt cx="2576051" cy="1981200"/>
          </a:xfrm>
        </p:grpSpPr>
        <p:sp>
          <p:nvSpPr>
            <p:cNvPr id="88089" name="AutoShape 25"/>
            <p:cNvSpPr/>
            <p:nvPr/>
          </p:nvSpPr>
          <p:spPr bwMode="auto">
            <a:xfrm>
              <a:off x="0" y="584200"/>
              <a:ext cx="1397611" cy="13970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88090" name="Line 26"/>
            <p:cNvSpPr>
              <a:spLocks noChangeShapeType="1"/>
            </p:cNvSpPr>
            <p:nvPr/>
          </p:nvSpPr>
          <p:spPr bwMode="auto">
            <a:xfrm flipV="1">
              <a:off x="708335" y="0"/>
              <a:ext cx="1867716" cy="1287463"/>
            </a:xfrm>
            <a:prstGeom prst="line">
              <a:avLst/>
            </a:prstGeom>
            <a:noFill/>
            <a:ln w="38100" cap="flat" cmpd="sng">
              <a:solidFill>
                <a:schemeClr val="accent4"/>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latin typeface="Source Han Sans SC" panose="020F0502020204030204"/>
                <a:cs typeface="+mn-ea"/>
                <a:sym typeface="Source Han Sans SC" panose="020F0502020204030204"/>
              </a:endParaRPr>
            </a:p>
          </p:txBody>
        </p:sp>
        <p:sp>
          <p:nvSpPr>
            <p:cNvPr id="88091" name="AutoShape 27"/>
            <p:cNvSpPr/>
            <p:nvPr/>
          </p:nvSpPr>
          <p:spPr bwMode="auto">
            <a:xfrm>
              <a:off x="474871" y="995363"/>
              <a:ext cx="506633" cy="508000"/>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4"/>
                    <a:pt x="10017" y="11093"/>
                    <a:pt x="9664" y="11764"/>
                  </a:cubicBezTo>
                  <a:cubicBezTo>
                    <a:pt x="9234" y="12584"/>
                    <a:pt x="8793" y="13393"/>
                    <a:pt x="8336" y="14196"/>
                  </a:cubicBezTo>
                  <a:cubicBezTo>
                    <a:pt x="7876" y="14996"/>
                    <a:pt x="7384" y="15717"/>
                    <a:pt x="6858" y="16356"/>
                  </a:cubicBezTo>
                  <a:cubicBezTo>
                    <a:pt x="6329" y="16995"/>
                    <a:pt x="5752" y="17509"/>
                    <a:pt x="5118" y="17897"/>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3"/>
                    <a:pt x="6410" y="9875"/>
                  </a:cubicBezTo>
                  <a:cubicBezTo>
                    <a:pt x="5862" y="8926"/>
                    <a:pt x="5319" y="8127"/>
                    <a:pt x="4776" y="7473"/>
                  </a:cubicBezTo>
                  <a:cubicBezTo>
                    <a:pt x="4232" y="6822"/>
                    <a:pt x="3650" y="6495"/>
                    <a:pt x="3024" y="6495"/>
                  </a:cubicBezTo>
                  <a:lnTo>
                    <a:pt x="462" y="6495"/>
                  </a:lnTo>
                  <a:close/>
                  <a:moveTo>
                    <a:pt x="21333" y="15997"/>
                  </a:moveTo>
                  <a:cubicBezTo>
                    <a:pt x="21514" y="16166"/>
                    <a:pt x="21600"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grpSp>
      <p:sp>
        <p:nvSpPr>
          <p:cNvPr id="88092" name="AutoShape 28"/>
          <p:cNvSpPr/>
          <p:nvPr/>
        </p:nvSpPr>
        <p:spPr bwMode="auto">
          <a:xfrm>
            <a:off x="5221288" y="3186907"/>
            <a:ext cx="1746250" cy="174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600" y="9341"/>
                  <a:pt x="21600" y="10801"/>
                </a:cubicBezTo>
                <a:cubicBezTo>
                  <a:pt x="21600" y="12280"/>
                  <a:pt x="21311" y="13669"/>
                  <a:pt x="20738" y="14971"/>
                </a:cubicBezTo>
                <a:cubicBezTo>
                  <a:pt x="20167" y="16272"/>
                  <a:pt x="19387" y="17413"/>
                  <a:pt x="18398" y="18401"/>
                </a:cubicBezTo>
                <a:cubicBezTo>
                  <a:pt x="17412" y="19386"/>
                  <a:pt x="16265" y="20171"/>
                  <a:pt x="14957" y="20738"/>
                </a:cubicBezTo>
                <a:cubicBezTo>
                  <a:pt x="13649" y="21312"/>
                  <a:pt x="12264" y="21600"/>
                  <a:pt x="10804" y="21600"/>
                </a:cubicBezTo>
                <a:cubicBezTo>
                  <a:pt x="9326" y="21600"/>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3"/>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0"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1"/>
                  <a:pt x="12454" y="20127"/>
                </a:cubicBezTo>
                <a:cubicBezTo>
                  <a:pt x="12482" y="20185"/>
                  <a:pt x="12496" y="20225"/>
                  <a:pt x="12496" y="20256"/>
                </a:cubicBezTo>
              </a:path>
            </a:pathLst>
          </a:custGeom>
          <a:solidFill>
            <a:schemeClr val="accent6"/>
          </a:solidFill>
          <a:ln>
            <a:noFill/>
          </a:ln>
          <a:effec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latin typeface="Source Han Sans SC" panose="020F0502020204030204"/>
              <a:cs typeface="+mn-ea"/>
              <a:sym typeface="Source Han Sans SC" panose="020F0502020204030204"/>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Source Han Sans SC" panose="020F0502020204030204"/>
                <a:cs typeface="+mn-ea"/>
                <a:sym typeface="Source Han Sans SC" panose="020F0502020204030204"/>
              </a:rPr>
              <a:t>总结与讨论</a:t>
            </a:r>
            <a:endParaRPr lang="en-US" altLang="zh-CN" sz="2400" b="1" dirty="0">
              <a:solidFill>
                <a:srgbClr val="3B4761"/>
              </a:solidFill>
              <a:latin typeface="Source Han Sans SC" panose="020F0502020204030204"/>
              <a:cs typeface="+mn-ea"/>
              <a:sym typeface="Source Han Sans SC"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8065"/>
                                        </p:tgtEl>
                                        <p:attrNameLst>
                                          <p:attrName>style.visibility</p:attrName>
                                        </p:attrNameLst>
                                      </p:cBhvr>
                                      <p:to>
                                        <p:strVal val="visible"/>
                                      </p:to>
                                    </p:set>
                                    <p:anim calcmode="lin" valueType="num">
                                      <p:cBhvr additive="base">
                                        <p:cTn id="7" dur="500" fill="hold"/>
                                        <p:tgtEl>
                                          <p:spTgt spid="88065"/>
                                        </p:tgtEl>
                                        <p:attrNameLst>
                                          <p:attrName>ppt_x</p:attrName>
                                        </p:attrNameLst>
                                      </p:cBhvr>
                                      <p:tavLst>
                                        <p:tav tm="0">
                                          <p:val>
                                            <p:strVal val="1+#ppt_w/2"/>
                                          </p:val>
                                        </p:tav>
                                        <p:tav tm="100000">
                                          <p:val>
                                            <p:strVal val="#ppt_x"/>
                                          </p:val>
                                        </p:tav>
                                      </p:tavLst>
                                    </p:anim>
                                    <p:anim calcmode="lin" valueType="num">
                                      <p:cBhvr additive="base">
                                        <p:cTn id="8" dur="500" fill="hold"/>
                                        <p:tgtEl>
                                          <p:spTgt spid="880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88092"/>
                                        </p:tgtEl>
                                        <p:attrNameLst>
                                          <p:attrName>style.visibility</p:attrName>
                                        </p:attrNameLst>
                                      </p:cBhvr>
                                      <p:to>
                                        <p:strVal val="visible"/>
                                      </p:to>
                                    </p:set>
                                    <p:animEffect transition="in" filter="dissolve">
                                      <p:cBhvr>
                                        <p:cTn id="12" dur="500"/>
                                        <p:tgtEl>
                                          <p:spTgt spid="88092"/>
                                        </p:tgtEl>
                                      </p:cBhvr>
                                    </p:animEffect>
                                  </p:childTnLst>
                                </p:cTn>
                              </p:par>
                            </p:childTnLst>
                          </p:cTn>
                        </p:par>
                        <p:par>
                          <p:cTn id="13" fill="hold">
                            <p:stCondLst>
                              <p:cond delay="1000"/>
                            </p:stCondLst>
                            <p:childTnLst>
                              <p:par>
                                <p:cTn id="14" presetID="18" presetClass="entr" presetSubtype="9" fill="hold" nodeType="afterEffect">
                                  <p:stCondLst>
                                    <p:cond delay="0"/>
                                  </p:stCondLst>
                                  <p:childTnLst>
                                    <p:set>
                                      <p:cBhvr>
                                        <p:cTn id="15" dur="1" fill="hold">
                                          <p:stCondLst>
                                            <p:cond delay="0"/>
                                          </p:stCondLst>
                                        </p:cTn>
                                        <p:tgtEl>
                                          <p:spTgt spid="88084"/>
                                        </p:tgtEl>
                                        <p:attrNameLst>
                                          <p:attrName>style.visibility</p:attrName>
                                        </p:attrNameLst>
                                      </p:cBhvr>
                                      <p:to>
                                        <p:strVal val="visible"/>
                                      </p:to>
                                    </p:set>
                                    <p:animEffect transition="in" filter="strips(upLeft)">
                                      <p:cBhvr>
                                        <p:cTn id="16" dur="500"/>
                                        <p:tgtEl>
                                          <p:spTgt spid="88084"/>
                                        </p:tgtEl>
                                      </p:cBhvr>
                                    </p:animEffect>
                                  </p:childTnLst>
                                </p:cTn>
                              </p:par>
                            </p:childTnLst>
                          </p:cTn>
                        </p:par>
                        <p:par>
                          <p:cTn id="17" fill="hold">
                            <p:stCondLst>
                              <p:cond delay="1500"/>
                            </p:stCondLst>
                            <p:childTnLst>
                              <p:par>
                                <p:cTn id="18" presetID="18" presetClass="entr" presetSubtype="3" fill="hold" nodeType="afterEffect">
                                  <p:stCondLst>
                                    <p:cond delay="0"/>
                                  </p:stCondLst>
                                  <p:childTnLst>
                                    <p:set>
                                      <p:cBhvr>
                                        <p:cTn id="19" dur="1" fill="hold">
                                          <p:stCondLst>
                                            <p:cond delay="0"/>
                                          </p:stCondLst>
                                        </p:cTn>
                                        <p:tgtEl>
                                          <p:spTgt spid="88076"/>
                                        </p:tgtEl>
                                        <p:attrNameLst>
                                          <p:attrName>style.visibility</p:attrName>
                                        </p:attrNameLst>
                                      </p:cBhvr>
                                      <p:to>
                                        <p:strVal val="visible"/>
                                      </p:to>
                                    </p:set>
                                    <p:animEffect transition="in" filter="strips(upRight)">
                                      <p:cBhvr>
                                        <p:cTn id="20" dur="500"/>
                                        <p:tgtEl>
                                          <p:spTgt spid="88076"/>
                                        </p:tgtEl>
                                      </p:cBhvr>
                                    </p:animEffect>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88080"/>
                                        </p:tgtEl>
                                        <p:attrNameLst>
                                          <p:attrName>style.visibility</p:attrName>
                                        </p:attrNameLst>
                                      </p:cBhvr>
                                      <p:to>
                                        <p:strVal val="visible"/>
                                      </p:to>
                                    </p:set>
                                    <p:animEffect transition="in" filter="strips(downRight)">
                                      <p:cBhvr>
                                        <p:cTn id="24" dur="500"/>
                                        <p:tgtEl>
                                          <p:spTgt spid="88080"/>
                                        </p:tgtEl>
                                      </p:cBhvr>
                                    </p:animEffect>
                                  </p:childTnLst>
                                </p:cTn>
                              </p:par>
                            </p:childTnLst>
                          </p:cTn>
                        </p:par>
                        <p:par>
                          <p:cTn id="25" fill="hold">
                            <p:stCondLst>
                              <p:cond delay="2500"/>
                            </p:stCondLst>
                            <p:childTnLst>
                              <p:par>
                                <p:cTn id="26" presetID="18" presetClass="entr" presetSubtype="12" fill="hold" nodeType="afterEffect">
                                  <p:stCondLst>
                                    <p:cond delay="0"/>
                                  </p:stCondLst>
                                  <p:childTnLst>
                                    <p:set>
                                      <p:cBhvr>
                                        <p:cTn id="27" dur="1" fill="hold">
                                          <p:stCondLst>
                                            <p:cond delay="0"/>
                                          </p:stCondLst>
                                        </p:cTn>
                                        <p:tgtEl>
                                          <p:spTgt spid="88088"/>
                                        </p:tgtEl>
                                        <p:attrNameLst>
                                          <p:attrName>style.visibility</p:attrName>
                                        </p:attrNameLst>
                                      </p:cBhvr>
                                      <p:to>
                                        <p:strVal val="visible"/>
                                      </p:to>
                                    </p:set>
                                    <p:animEffect transition="in" filter="strips(downLeft)">
                                      <p:cBhvr>
                                        <p:cTn id="28" dur="500"/>
                                        <p:tgtEl>
                                          <p:spTgt spid="8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0" y="1587"/>
            <a:ext cx="12190413" cy="6858000"/>
          </a:xfrm>
          <a:custGeom>
            <a:avLst/>
            <a:gdLst>
              <a:gd name="T0" fmla="*/ 0 w 7679"/>
              <a:gd name="T1" fmla="*/ 0 h 4320"/>
              <a:gd name="T2" fmla="*/ 0 w 7679"/>
              <a:gd name="T3" fmla="*/ 4320 h 4320"/>
              <a:gd name="T4" fmla="*/ 7679 w 7679"/>
              <a:gd name="T5" fmla="*/ 4320 h 4320"/>
              <a:gd name="T6" fmla="*/ 0 w 7679"/>
              <a:gd name="T7" fmla="*/ 0 h 4320"/>
            </a:gdLst>
            <a:ahLst/>
            <a:cxnLst>
              <a:cxn ang="0">
                <a:pos x="T0" y="T1"/>
              </a:cxn>
              <a:cxn ang="0">
                <a:pos x="T2" y="T3"/>
              </a:cxn>
              <a:cxn ang="0">
                <a:pos x="T4" y="T5"/>
              </a:cxn>
              <a:cxn ang="0">
                <a:pos x="T6" y="T7"/>
              </a:cxn>
            </a:cxnLst>
            <a:rect l="0" t="0" r="r" b="b"/>
            <a:pathLst>
              <a:path w="7679" h="4320">
                <a:moveTo>
                  <a:pt x="0" y="0"/>
                </a:moveTo>
                <a:lnTo>
                  <a:pt x="0" y="4320"/>
                </a:lnTo>
                <a:lnTo>
                  <a:pt x="7679" y="432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72" name="组合 71"/>
          <p:cNvGrpSpPr/>
          <p:nvPr/>
        </p:nvGrpSpPr>
        <p:grpSpPr>
          <a:xfrm>
            <a:off x="2722" y="16781"/>
            <a:ext cx="785813" cy="6850063"/>
            <a:chOff x="31750" y="-41275"/>
            <a:chExt cx="785813" cy="6850063"/>
          </a:xfrm>
        </p:grpSpPr>
        <p:sp>
          <p:nvSpPr>
            <p:cNvPr id="6" name="Freeform 6"/>
            <p:cNvSpPr/>
            <p:nvPr/>
          </p:nvSpPr>
          <p:spPr bwMode="auto">
            <a:xfrm>
              <a:off x="31750" y="-41275"/>
              <a:ext cx="207963" cy="207963"/>
            </a:xfrm>
            <a:custGeom>
              <a:avLst/>
              <a:gdLst>
                <a:gd name="T0" fmla="*/ 0 w 131"/>
                <a:gd name="T1" fmla="*/ 131 h 131"/>
                <a:gd name="T2" fmla="*/ 93 w 131"/>
                <a:gd name="T3" fmla="*/ 38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8"/>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31750" y="171450"/>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31750" y="-41275"/>
              <a:ext cx="503238" cy="503238"/>
            </a:xfrm>
            <a:custGeom>
              <a:avLst/>
              <a:gdLst>
                <a:gd name="T0" fmla="*/ 278 w 317"/>
                <a:gd name="T1" fmla="*/ 38 h 317"/>
                <a:gd name="T2" fmla="*/ 317 w 317"/>
                <a:gd name="T3" fmla="*/ 0 h 317"/>
                <a:gd name="T4" fmla="*/ 258 w 317"/>
                <a:gd name="T5" fmla="*/ 0 h 317"/>
                <a:gd name="T6" fmla="*/ 249 w 317"/>
                <a:gd name="T7" fmla="*/ 9 h 317"/>
                <a:gd name="T8" fmla="*/ 130 w 317"/>
                <a:gd name="T9" fmla="*/ 129 h 317"/>
                <a:gd name="T10" fmla="*/ 64 w 317"/>
                <a:gd name="T11" fmla="*/ 195 h 317"/>
                <a:gd name="T12" fmla="*/ 0 w 317"/>
                <a:gd name="T13" fmla="*/ 258 h 317"/>
                <a:gd name="T14" fmla="*/ 0 w 317"/>
                <a:gd name="T15" fmla="*/ 317 h 317"/>
                <a:gd name="T16" fmla="*/ 278 w 317"/>
                <a:gd name="T17" fmla="*/ 3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278" y="38"/>
                  </a:moveTo>
                  <a:lnTo>
                    <a:pt x="317" y="0"/>
                  </a:lnTo>
                  <a:lnTo>
                    <a:pt x="258" y="0"/>
                  </a:lnTo>
                  <a:lnTo>
                    <a:pt x="249" y="9"/>
                  </a:lnTo>
                  <a:lnTo>
                    <a:pt x="130" y="129"/>
                  </a:lnTo>
                  <a:lnTo>
                    <a:pt x="64" y="195"/>
                  </a:lnTo>
                  <a:lnTo>
                    <a:pt x="0" y="258"/>
                  </a:lnTo>
                  <a:lnTo>
                    <a:pt x="0" y="317"/>
                  </a:lnTo>
                  <a:lnTo>
                    <a:pt x="27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31750" y="-41275"/>
              <a:ext cx="785813" cy="796925"/>
            </a:xfrm>
            <a:custGeom>
              <a:avLst/>
              <a:gdLst>
                <a:gd name="T0" fmla="*/ 0 w 495"/>
                <a:gd name="T1" fmla="*/ 502 h 502"/>
                <a:gd name="T2" fmla="*/ 93 w 495"/>
                <a:gd name="T3" fmla="*/ 410 h 502"/>
                <a:gd name="T4" fmla="*/ 159 w 495"/>
                <a:gd name="T5" fmla="*/ 344 h 502"/>
                <a:gd name="T6" fmla="*/ 278 w 495"/>
                <a:gd name="T7" fmla="*/ 224 h 502"/>
                <a:gd name="T8" fmla="*/ 344 w 495"/>
                <a:gd name="T9" fmla="*/ 158 h 502"/>
                <a:gd name="T10" fmla="*/ 464 w 495"/>
                <a:gd name="T11" fmla="*/ 38 h 502"/>
                <a:gd name="T12" fmla="*/ 495 w 495"/>
                <a:gd name="T13" fmla="*/ 7 h 502"/>
                <a:gd name="T14" fmla="*/ 495 w 495"/>
                <a:gd name="T15" fmla="*/ 0 h 502"/>
                <a:gd name="T16" fmla="*/ 444 w 495"/>
                <a:gd name="T17" fmla="*/ 0 h 502"/>
                <a:gd name="T18" fmla="*/ 435 w 495"/>
                <a:gd name="T19" fmla="*/ 9 h 502"/>
                <a:gd name="T20" fmla="*/ 130 w 495"/>
                <a:gd name="T21" fmla="*/ 314 h 502"/>
                <a:gd name="T22" fmla="*/ 64 w 495"/>
                <a:gd name="T23" fmla="*/ 380 h 502"/>
                <a:gd name="T24" fmla="*/ 0 w 495"/>
                <a:gd name="T25" fmla="*/ 444 h 502"/>
                <a:gd name="T26" fmla="*/ 0 w 495"/>
                <a:gd name="T2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502">
                  <a:moveTo>
                    <a:pt x="0" y="502"/>
                  </a:moveTo>
                  <a:lnTo>
                    <a:pt x="93" y="410"/>
                  </a:lnTo>
                  <a:lnTo>
                    <a:pt x="159" y="344"/>
                  </a:lnTo>
                  <a:lnTo>
                    <a:pt x="278" y="224"/>
                  </a:lnTo>
                  <a:lnTo>
                    <a:pt x="344" y="158"/>
                  </a:lnTo>
                  <a:lnTo>
                    <a:pt x="464" y="38"/>
                  </a:lnTo>
                  <a:lnTo>
                    <a:pt x="495" y="7"/>
                  </a:lnTo>
                  <a:lnTo>
                    <a:pt x="495" y="0"/>
                  </a:lnTo>
                  <a:lnTo>
                    <a:pt x="444" y="0"/>
                  </a:lnTo>
                  <a:lnTo>
                    <a:pt x="435" y="9"/>
                  </a:lnTo>
                  <a:lnTo>
                    <a:pt x="130" y="314"/>
                  </a:lnTo>
                  <a:lnTo>
                    <a:pt x="64" y="380"/>
                  </a:lnTo>
                  <a:lnTo>
                    <a:pt x="0" y="444"/>
                  </a:lnTo>
                  <a:lnTo>
                    <a:pt x="0" y="5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31750" y="760412"/>
              <a:ext cx="785813" cy="879475"/>
            </a:xfrm>
            <a:custGeom>
              <a:avLst/>
              <a:gdLst>
                <a:gd name="T0" fmla="*/ 495 w 495"/>
                <a:gd name="T1" fmla="*/ 0 h 554"/>
                <a:gd name="T2" fmla="*/ 435 w 495"/>
                <a:gd name="T3" fmla="*/ 61 h 554"/>
                <a:gd name="T4" fmla="*/ 315 w 495"/>
                <a:gd name="T5" fmla="*/ 181 h 554"/>
                <a:gd name="T6" fmla="*/ 249 w 495"/>
                <a:gd name="T7" fmla="*/ 247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7"/>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31750" y="466725"/>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31750" y="1350962"/>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31750" y="1055687"/>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09 h 554"/>
                <a:gd name="T10" fmla="*/ 464 w 495"/>
                <a:gd name="T11" fmla="*/ 90 h 554"/>
                <a:gd name="T12" fmla="*/ 495 w 495"/>
                <a:gd name="T13" fmla="*/ 58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31750" y="19399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6 h 553"/>
                <a:gd name="T10" fmla="*/ 64 w 495"/>
                <a:gd name="T11" fmla="*/ 432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6"/>
                  </a:lnTo>
                  <a:lnTo>
                    <a:pt x="64" y="432"/>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31750" y="1644650"/>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10 h 554"/>
                <a:gd name="T10" fmla="*/ 464 w 495"/>
                <a:gd name="T11" fmla="*/ 90 h 554"/>
                <a:gd name="T12" fmla="*/ 495 w 495"/>
                <a:gd name="T13" fmla="*/ 59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10"/>
                  </a:lnTo>
                  <a:lnTo>
                    <a:pt x="464" y="90"/>
                  </a:lnTo>
                  <a:lnTo>
                    <a:pt x="495" y="59"/>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31750" y="2528887"/>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5 h 554"/>
                <a:gd name="T18" fmla="*/ 344 w 495"/>
                <a:gd name="T19" fmla="*/ 209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5"/>
                  </a:lnTo>
                  <a:lnTo>
                    <a:pt x="344" y="209"/>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31750" y="2235200"/>
              <a:ext cx="785813" cy="877888"/>
            </a:xfrm>
            <a:custGeom>
              <a:avLst/>
              <a:gdLst>
                <a:gd name="T0" fmla="*/ 0 w 495"/>
                <a:gd name="T1" fmla="*/ 553 h 553"/>
                <a:gd name="T2" fmla="*/ 93 w 495"/>
                <a:gd name="T3" fmla="*/ 460 h 553"/>
                <a:gd name="T4" fmla="*/ 159 w 495"/>
                <a:gd name="T5" fmla="*/ 394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5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4"/>
                  </a:lnTo>
                  <a:lnTo>
                    <a:pt x="278" y="275"/>
                  </a:lnTo>
                  <a:lnTo>
                    <a:pt x="344" y="209"/>
                  </a:lnTo>
                  <a:lnTo>
                    <a:pt x="464" y="89"/>
                  </a:lnTo>
                  <a:lnTo>
                    <a:pt x="495" y="58"/>
                  </a:lnTo>
                  <a:lnTo>
                    <a:pt x="495" y="0"/>
                  </a:lnTo>
                  <a:lnTo>
                    <a:pt x="435" y="60"/>
                  </a:lnTo>
                  <a:lnTo>
                    <a:pt x="130" y="365"/>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50" y="3117850"/>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31750" y="2824162"/>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1750" y="3706812"/>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1750" y="3413125"/>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31750" y="4297362"/>
              <a:ext cx="785813" cy="877888"/>
            </a:xfrm>
            <a:custGeom>
              <a:avLst/>
              <a:gdLst>
                <a:gd name="T0" fmla="*/ 495 w 495"/>
                <a:gd name="T1" fmla="*/ 0 h 553"/>
                <a:gd name="T2" fmla="*/ 435 w 495"/>
                <a:gd name="T3" fmla="*/ 60 h 553"/>
                <a:gd name="T4" fmla="*/ 315 w 495"/>
                <a:gd name="T5" fmla="*/ 180 h 553"/>
                <a:gd name="T6" fmla="*/ 249 w 495"/>
                <a:gd name="T7" fmla="*/ 245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5"/>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31750" y="4002087"/>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31750" y="48863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31750" y="4591050"/>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31750" y="5475287"/>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2 h 553"/>
                <a:gd name="T12" fmla="*/ 0 w 495"/>
                <a:gd name="T13" fmla="*/ 495 h 553"/>
                <a:gd name="T14" fmla="*/ 0 w 495"/>
                <a:gd name="T15" fmla="*/ 553 h 553"/>
                <a:gd name="T16" fmla="*/ 93 w 495"/>
                <a:gd name="T17" fmla="*/ 461 h 553"/>
                <a:gd name="T18" fmla="*/ 278 w 495"/>
                <a:gd name="T19" fmla="*/ 275 h 553"/>
                <a:gd name="T20" fmla="*/ 344 w 495"/>
                <a:gd name="T21" fmla="*/ 209 h 553"/>
                <a:gd name="T22" fmla="*/ 495 w 495"/>
                <a:gd name="T23" fmla="*/ 58 h 553"/>
                <a:gd name="T24" fmla="*/ 495 w 495"/>
                <a:gd name="T2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495" y="0"/>
                  </a:moveTo>
                  <a:lnTo>
                    <a:pt x="435" y="60"/>
                  </a:lnTo>
                  <a:lnTo>
                    <a:pt x="315" y="180"/>
                  </a:lnTo>
                  <a:lnTo>
                    <a:pt x="249" y="246"/>
                  </a:lnTo>
                  <a:lnTo>
                    <a:pt x="130" y="365"/>
                  </a:lnTo>
                  <a:lnTo>
                    <a:pt x="64" y="432"/>
                  </a:lnTo>
                  <a:lnTo>
                    <a:pt x="0" y="495"/>
                  </a:lnTo>
                  <a:lnTo>
                    <a:pt x="0" y="553"/>
                  </a:lnTo>
                  <a:lnTo>
                    <a:pt x="93" y="461"/>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31750" y="5180012"/>
              <a:ext cx="785813" cy="879475"/>
            </a:xfrm>
            <a:custGeom>
              <a:avLst/>
              <a:gdLst>
                <a:gd name="T0" fmla="*/ 0 w 495"/>
                <a:gd name="T1" fmla="*/ 554 h 554"/>
                <a:gd name="T2" fmla="*/ 278 w 495"/>
                <a:gd name="T3" fmla="*/ 276 h 554"/>
                <a:gd name="T4" fmla="*/ 278 w 495"/>
                <a:gd name="T5" fmla="*/ 276 h 554"/>
                <a:gd name="T6" fmla="*/ 344 w 495"/>
                <a:gd name="T7" fmla="*/ 209 h 554"/>
                <a:gd name="T8" fmla="*/ 464 w 495"/>
                <a:gd name="T9" fmla="*/ 90 h 554"/>
                <a:gd name="T10" fmla="*/ 495 w 495"/>
                <a:gd name="T11" fmla="*/ 58 h 554"/>
                <a:gd name="T12" fmla="*/ 495 w 495"/>
                <a:gd name="T13" fmla="*/ 0 h 554"/>
                <a:gd name="T14" fmla="*/ 435 w 495"/>
                <a:gd name="T15" fmla="*/ 61 h 554"/>
                <a:gd name="T16" fmla="*/ 130 w 495"/>
                <a:gd name="T17" fmla="*/ 366 h 554"/>
                <a:gd name="T18" fmla="*/ 64 w 495"/>
                <a:gd name="T19" fmla="*/ 432 h 554"/>
                <a:gd name="T20" fmla="*/ 0 w 495"/>
                <a:gd name="T21" fmla="*/ 495 h 554"/>
                <a:gd name="T22" fmla="*/ 0 w 495"/>
                <a:gd name="T23"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0" y="554"/>
                  </a:moveTo>
                  <a:lnTo>
                    <a:pt x="278" y="276"/>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73025" y="6064250"/>
              <a:ext cx="744538" cy="744538"/>
            </a:xfrm>
            <a:custGeom>
              <a:avLst/>
              <a:gdLst>
                <a:gd name="T0" fmla="*/ 469 w 469"/>
                <a:gd name="T1" fmla="*/ 0 h 469"/>
                <a:gd name="T2" fmla="*/ 409 w 469"/>
                <a:gd name="T3" fmla="*/ 61 h 469"/>
                <a:gd name="T4" fmla="*/ 289 w 469"/>
                <a:gd name="T5" fmla="*/ 180 h 469"/>
                <a:gd name="T6" fmla="*/ 223 w 469"/>
                <a:gd name="T7" fmla="*/ 246 h 469"/>
                <a:gd name="T8" fmla="*/ 104 w 469"/>
                <a:gd name="T9" fmla="*/ 366 h 469"/>
                <a:gd name="T10" fmla="*/ 38 w 469"/>
                <a:gd name="T11" fmla="*/ 432 h 469"/>
                <a:gd name="T12" fmla="*/ 0 w 469"/>
                <a:gd name="T13" fmla="*/ 469 h 469"/>
                <a:gd name="T14" fmla="*/ 59 w 469"/>
                <a:gd name="T15" fmla="*/ 469 h 469"/>
                <a:gd name="T16" fmla="*/ 67 w 469"/>
                <a:gd name="T17" fmla="*/ 461 h 469"/>
                <a:gd name="T18" fmla="*/ 252 w 469"/>
                <a:gd name="T19" fmla="*/ 275 h 469"/>
                <a:gd name="T20" fmla="*/ 318 w 469"/>
                <a:gd name="T21" fmla="*/ 209 h 469"/>
                <a:gd name="T22" fmla="*/ 438 w 469"/>
                <a:gd name="T23" fmla="*/ 90 h 469"/>
                <a:gd name="T24" fmla="*/ 469 w 469"/>
                <a:gd name="T25" fmla="*/ 58 h 469"/>
                <a:gd name="T26" fmla="*/ 469 w 469"/>
                <a:gd name="T2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469">
                  <a:moveTo>
                    <a:pt x="469" y="0"/>
                  </a:moveTo>
                  <a:lnTo>
                    <a:pt x="409" y="61"/>
                  </a:lnTo>
                  <a:lnTo>
                    <a:pt x="289" y="180"/>
                  </a:lnTo>
                  <a:lnTo>
                    <a:pt x="223" y="246"/>
                  </a:lnTo>
                  <a:lnTo>
                    <a:pt x="104" y="366"/>
                  </a:lnTo>
                  <a:lnTo>
                    <a:pt x="38" y="432"/>
                  </a:lnTo>
                  <a:lnTo>
                    <a:pt x="0" y="469"/>
                  </a:lnTo>
                  <a:lnTo>
                    <a:pt x="59" y="469"/>
                  </a:lnTo>
                  <a:lnTo>
                    <a:pt x="67" y="461"/>
                  </a:lnTo>
                  <a:lnTo>
                    <a:pt x="252" y="275"/>
                  </a:lnTo>
                  <a:lnTo>
                    <a:pt x="318" y="209"/>
                  </a:lnTo>
                  <a:lnTo>
                    <a:pt x="438" y="90"/>
                  </a:lnTo>
                  <a:lnTo>
                    <a:pt x="469" y="58"/>
                  </a:lnTo>
                  <a:lnTo>
                    <a:pt x="4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31750" y="5768975"/>
              <a:ext cx="785813" cy="879475"/>
            </a:xfrm>
            <a:custGeom>
              <a:avLst/>
              <a:gdLst>
                <a:gd name="T0" fmla="*/ 278 w 495"/>
                <a:gd name="T1" fmla="*/ 276 h 554"/>
                <a:gd name="T2" fmla="*/ 278 w 495"/>
                <a:gd name="T3" fmla="*/ 276 h 554"/>
                <a:gd name="T4" fmla="*/ 495 w 495"/>
                <a:gd name="T5" fmla="*/ 59 h 554"/>
                <a:gd name="T6" fmla="*/ 495 w 495"/>
                <a:gd name="T7" fmla="*/ 0 h 554"/>
                <a:gd name="T8" fmla="*/ 435 w 495"/>
                <a:gd name="T9" fmla="*/ 61 h 554"/>
                <a:gd name="T10" fmla="*/ 130 w 495"/>
                <a:gd name="T11" fmla="*/ 366 h 554"/>
                <a:gd name="T12" fmla="*/ 64 w 495"/>
                <a:gd name="T13" fmla="*/ 432 h 554"/>
                <a:gd name="T14" fmla="*/ 0 w 495"/>
                <a:gd name="T15" fmla="*/ 495 h 554"/>
                <a:gd name="T16" fmla="*/ 0 w 495"/>
                <a:gd name="T17" fmla="*/ 554 h 554"/>
                <a:gd name="T18" fmla="*/ 278 w 495"/>
                <a:gd name="T19" fmla="*/ 27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554">
                  <a:moveTo>
                    <a:pt x="278" y="276"/>
                  </a:moveTo>
                  <a:lnTo>
                    <a:pt x="278" y="276"/>
                  </a:lnTo>
                  <a:lnTo>
                    <a:pt x="495" y="59"/>
                  </a:lnTo>
                  <a:lnTo>
                    <a:pt x="495" y="0"/>
                  </a:lnTo>
                  <a:lnTo>
                    <a:pt x="435" y="61"/>
                  </a:lnTo>
                  <a:lnTo>
                    <a:pt x="130" y="366"/>
                  </a:lnTo>
                  <a:lnTo>
                    <a:pt x="64" y="432"/>
                  </a:lnTo>
                  <a:lnTo>
                    <a:pt x="0" y="495"/>
                  </a:lnTo>
                  <a:lnTo>
                    <a:pt x="0" y="554"/>
                  </a:lnTo>
                  <a:lnTo>
                    <a:pt x="278"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368300" y="6359525"/>
              <a:ext cx="449263" cy="449263"/>
            </a:xfrm>
            <a:custGeom>
              <a:avLst/>
              <a:gdLst>
                <a:gd name="T0" fmla="*/ 66 w 283"/>
                <a:gd name="T1" fmla="*/ 275 h 283"/>
                <a:gd name="T2" fmla="*/ 283 w 283"/>
                <a:gd name="T3" fmla="*/ 58 h 283"/>
                <a:gd name="T4" fmla="*/ 283 w 283"/>
                <a:gd name="T5" fmla="*/ 0 h 283"/>
                <a:gd name="T6" fmla="*/ 223 w 283"/>
                <a:gd name="T7" fmla="*/ 60 h 283"/>
                <a:gd name="T8" fmla="*/ 0 w 283"/>
                <a:gd name="T9" fmla="*/ 283 h 283"/>
                <a:gd name="T10" fmla="*/ 58 w 283"/>
                <a:gd name="T11" fmla="*/ 283 h 283"/>
                <a:gd name="T12" fmla="*/ 66 w 283"/>
                <a:gd name="T13" fmla="*/ 275 h 283"/>
              </a:gdLst>
              <a:ahLst/>
              <a:cxnLst>
                <a:cxn ang="0">
                  <a:pos x="T0" y="T1"/>
                </a:cxn>
                <a:cxn ang="0">
                  <a:pos x="T2" y="T3"/>
                </a:cxn>
                <a:cxn ang="0">
                  <a:pos x="T4" y="T5"/>
                </a:cxn>
                <a:cxn ang="0">
                  <a:pos x="T6" y="T7"/>
                </a:cxn>
                <a:cxn ang="0">
                  <a:pos x="T8" y="T9"/>
                </a:cxn>
                <a:cxn ang="0">
                  <a:pos x="T10" y="T11"/>
                </a:cxn>
                <a:cxn ang="0">
                  <a:pos x="T12" y="T13"/>
                </a:cxn>
              </a:cxnLst>
              <a:rect l="0" t="0" r="r" b="b"/>
              <a:pathLst>
                <a:path w="283" h="283">
                  <a:moveTo>
                    <a:pt x="66" y="275"/>
                  </a:moveTo>
                  <a:lnTo>
                    <a:pt x="283" y="58"/>
                  </a:lnTo>
                  <a:lnTo>
                    <a:pt x="283" y="0"/>
                  </a:lnTo>
                  <a:lnTo>
                    <a:pt x="223" y="60"/>
                  </a:lnTo>
                  <a:lnTo>
                    <a:pt x="0" y="283"/>
                  </a:lnTo>
                  <a:lnTo>
                    <a:pt x="58" y="283"/>
                  </a:lnTo>
                  <a:lnTo>
                    <a:pt x="66"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1988" y="6653212"/>
              <a:ext cx="155575" cy="155575"/>
            </a:xfrm>
            <a:custGeom>
              <a:avLst/>
              <a:gdLst>
                <a:gd name="T0" fmla="*/ 38 w 98"/>
                <a:gd name="T1" fmla="*/ 61 h 98"/>
                <a:gd name="T2" fmla="*/ 0 w 98"/>
                <a:gd name="T3" fmla="*/ 98 h 98"/>
                <a:gd name="T4" fmla="*/ 59 w 98"/>
                <a:gd name="T5" fmla="*/ 98 h 98"/>
                <a:gd name="T6" fmla="*/ 67 w 98"/>
                <a:gd name="T7" fmla="*/ 90 h 98"/>
                <a:gd name="T8" fmla="*/ 98 w 98"/>
                <a:gd name="T9" fmla="*/ 59 h 98"/>
                <a:gd name="T10" fmla="*/ 98 w 98"/>
                <a:gd name="T11" fmla="*/ 0 h 98"/>
                <a:gd name="T12" fmla="*/ 38 w 98"/>
                <a:gd name="T13" fmla="*/ 61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38" y="61"/>
                  </a:moveTo>
                  <a:lnTo>
                    <a:pt x="0" y="98"/>
                  </a:lnTo>
                  <a:lnTo>
                    <a:pt x="59" y="98"/>
                  </a:lnTo>
                  <a:lnTo>
                    <a:pt x="67" y="90"/>
                  </a:lnTo>
                  <a:lnTo>
                    <a:pt x="98" y="59"/>
                  </a:lnTo>
                  <a:lnTo>
                    <a:pt x="98" y="0"/>
                  </a:lnTo>
                  <a:lnTo>
                    <a:pt x="38"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2" name="Freeform 32"/>
          <p:cNvSpPr/>
          <p:nvPr/>
        </p:nvSpPr>
        <p:spPr bwMode="auto">
          <a:xfrm>
            <a:off x="11557000" y="4055381"/>
            <a:ext cx="254342" cy="508682"/>
          </a:xfrm>
          <a:custGeom>
            <a:avLst/>
            <a:gdLst>
              <a:gd name="T0" fmla="*/ 0 w 164"/>
              <a:gd name="T1" fmla="*/ 328 h 328"/>
              <a:gd name="T2" fmla="*/ 0 w 164"/>
              <a:gd name="T3" fmla="*/ 274 h 328"/>
              <a:gd name="T4" fmla="*/ 110 w 164"/>
              <a:gd name="T5" fmla="*/ 164 h 328"/>
              <a:gd name="T6" fmla="*/ 0 w 164"/>
              <a:gd name="T7" fmla="*/ 54 h 328"/>
              <a:gd name="T8" fmla="*/ 0 w 164"/>
              <a:gd name="T9" fmla="*/ 0 h 328"/>
              <a:gd name="T10" fmla="*/ 164 w 164"/>
              <a:gd name="T11" fmla="*/ 164 h 328"/>
              <a:gd name="T12" fmla="*/ 0 w 164"/>
              <a:gd name="T13" fmla="*/ 328 h 328"/>
            </a:gdLst>
            <a:ahLst/>
            <a:cxnLst>
              <a:cxn ang="0">
                <a:pos x="T0" y="T1"/>
              </a:cxn>
              <a:cxn ang="0">
                <a:pos x="T2" y="T3"/>
              </a:cxn>
              <a:cxn ang="0">
                <a:pos x="T4" y="T5"/>
              </a:cxn>
              <a:cxn ang="0">
                <a:pos x="T6" y="T7"/>
              </a:cxn>
              <a:cxn ang="0">
                <a:pos x="T8" y="T9"/>
              </a:cxn>
              <a:cxn ang="0">
                <a:pos x="T10" y="T11"/>
              </a:cxn>
              <a:cxn ang="0">
                <a:pos x="T12" y="T13"/>
              </a:cxn>
            </a:cxnLst>
            <a:rect l="0" t="0" r="r" b="b"/>
            <a:pathLst>
              <a:path w="164" h="328">
                <a:moveTo>
                  <a:pt x="0" y="328"/>
                </a:moveTo>
                <a:cubicBezTo>
                  <a:pt x="0" y="274"/>
                  <a:pt x="0" y="274"/>
                  <a:pt x="0" y="274"/>
                </a:cubicBezTo>
                <a:cubicBezTo>
                  <a:pt x="61" y="274"/>
                  <a:pt x="110" y="225"/>
                  <a:pt x="110" y="164"/>
                </a:cubicBezTo>
                <a:cubicBezTo>
                  <a:pt x="110" y="103"/>
                  <a:pt x="61" y="54"/>
                  <a:pt x="0" y="54"/>
                </a:cubicBezTo>
                <a:cubicBezTo>
                  <a:pt x="0" y="0"/>
                  <a:pt x="0" y="0"/>
                  <a:pt x="0" y="0"/>
                </a:cubicBezTo>
                <a:cubicBezTo>
                  <a:pt x="90" y="0"/>
                  <a:pt x="164" y="74"/>
                  <a:pt x="164" y="164"/>
                </a:cubicBezTo>
                <a:cubicBezTo>
                  <a:pt x="164" y="255"/>
                  <a:pt x="90" y="328"/>
                  <a:pt x="0" y="328"/>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3" name="Freeform 33"/>
          <p:cNvSpPr/>
          <p:nvPr/>
        </p:nvSpPr>
        <p:spPr bwMode="auto">
          <a:xfrm>
            <a:off x="8770938" y="2195512"/>
            <a:ext cx="276225" cy="138113"/>
          </a:xfrm>
          <a:custGeom>
            <a:avLst/>
            <a:gdLst>
              <a:gd name="T0" fmla="*/ 329 w 329"/>
              <a:gd name="T1" fmla="*/ 164 h 164"/>
              <a:gd name="T2" fmla="*/ 275 w 329"/>
              <a:gd name="T3" fmla="*/ 164 h 164"/>
              <a:gd name="T4" fmla="*/ 165 w 329"/>
              <a:gd name="T5" fmla="*/ 53 h 164"/>
              <a:gd name="T6" fmla="*/ 54 w 329"/>
              <a:gd name="T7" fmla="*/ 164 h 164"/>
              <a:gd name="T8" fmla="*/ 0 w 329"/>
              <a:gd name="T9" fmla="*/ 164 h 164"/>
              <a:gd name="T10" fmla="*/ 165 w 329"/>
              <a:gd name="T11" fmla="*/ 0 h 164"/>
              <a:gd name="T12" fmla="*/ 329 w 329"/>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329" h="164">
                <a:moveTo>
                  <a:pt x="329" y="164"/>
                </a:moveTo>
                <a:cubicBezTo>
                  <a:pt x="275" y="164"/>
                  <a:pt x="275" y="164"/>
                  <a:pt x="275" y="164"/>
                </a:cubicBezTo>
                <a:cubicBezTo>
                  <a:pt x="275" y="103"/>
                  <a:pt x="225" y="53"/>
                  <a:pt x="165" y="53"/>
                </a:cubicBezTo>
                <a:cubicBezTo>
                  <a:pt x="104" y="53"/>
                  <a:pt x="54" y="103"/>
                  <a:pt x="54" y="164"/>
                </a:cubicBezTo>
                <a:cubicBezTo>
                  <a:pt x="0" y="164"/>
                  <a:pt x="0" y="164"/>
                  <a:pt x="0" y="164"/>
                </a:cubicBezTo>
                <a:cubicBezTo>
                  <a:pt x="0" y="73"/>
                  <a:pt x="74" y="0"/>
                  <a:pt x="165" y="0"/>
                </a:cubicBezTo>
                <a:cubicBezTo>
                  <a:pt x="255" y="0"/>
                  <a:pt x="329" y="73"/>
                  <a:pt x="329" y="16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6" name="任意多边形: 形状 75"/>
          <p:cNvSpPr>
            <a:spLocks noChangeArrowheads="1"/>
          </p:cNvSpPr>
          <p:nvPr/>
        </p:nvSpPr>
        <p:spPr bwMode="auto">
          <a:xfrm>
            <a:off x="2421732" y="2865519"/>
            <a:ext cx="225425" cy="225425"/>
          </a:xfrm>
          <a:custGeom>
            <a:avLst/>
            <a:gdLst>
              <a:gd name="connsiteX0" fmla="*/ 77788 w 225425"/>
              <a:gd name="connsiteY0" fmla="*/ 0 h 225425"/>
              <a:gd name="connsiteX1" fmla="*/ 147638 w 225425"/>
              <a:gd name="connsiteY1" fmla="*/ 0 h 225425"/>
              <a:gd name="connsiteX2" fmla="*/ 147638 w 225425"/>
              <a:gd name="connsiteY2" fmla="*/ 76200 h 225425"/>
              <a:gd name="connsiteX3" fmla="*/ 225425 w 225425"/>
              <a:gd name="connsiteY3" fmla="*/ 76200 h 225425"/>
              <a:gd name="connsiteX4" fmla="*/ 225425 w 225425"/>
              <a:gd name="connsiteY4" fmla="*/ 147638 h 225425"/>
              <a:gd name="connsiteX5" fmla="*/ 147638 w 225425"/>
              <a:gd name="connsiteY5" fmla="*/ 147638 h 225425"/>
              <a:gd name="connsiteX6" fmla="*/ 147638 w 225425"/>
              <a:gd name="connsiteY6" fmla="*/ 225425 h 225425"/>
              <a:gd name="connsiteX7" fmla="*/ 77788 w 225425"/>
              <a:gd name="connsiteY7" fmla="*/ 225425 h 225425"/>
              <a:gd name="connsiteX8" fmla="*/ 77788 w 225425"/>
              <a:gd name="connsiteY8" fmla="*/ 147638 h 225425"/>
              <a:gd name="connsiteX9" fmla="*/ 0 w 225425"/>
              <a:gd name="connsiteY9" fmla="*/ 147638 h 225425"/>
              <a:gd name="connsiteX10" fmla="*/ 0 w 225425"/>
              <a:gd name="connsiteY10" fmla="*/ 76200 h 225425"/>
              <a:gd name="connsiteX11" fmla="*/ 77788 w 225425"/>
              <a:gd name="connsiteY11" fmla="*/ 76200 h 22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5425">
                <a:moveTo>
                  <a:pt x="77788" y="0"/>
                </a:moveTo>
                <a:lnTo>
                  <a:pt x="147638" y="0"/>
                </a:lnTo>
                <a:lnTo>
                  <a:pt x="147638" y="76200"/>
                </a:lnTo>
                <a:lnTo>
                  <a:pt x="225425" y="76200"/>
                </a:lnTo>
                <a:lnTo>
                  <a:pt x="225425" y="147638"/>
                </a:lnTo>
                <a:lnTo>
                  <a:pt x="147638" y="147638"/>
                </a:lnTo>
                <a:lnTo>
                  <a:pt x="147638" y="225425"/>
                </a:lnTo>
                <a:lnTo>
                  <a:pt x="77788" y="225425"/>
                </a:lnTo>
                <a:lnTo>
                  <a:pt x="77788" y="147638"/>
                </a:lnTo>
                <a:lnTo>
                  <a:pt x="0" y="147638"/>
                </a:lnTo>
                <a:lnTo>
                  <a:pt x="0" y="76200"/>
                </a:lnTo>
                <a:lnTo>
                  <a:pt x="77788"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sp>
        <p:nvSpPr>
          <p:cNvPr id="77" name="任意多边形: 形状 76"/>
          <p:cNvSpPr>
            <a:spLocks noChangeArrowheads="1"/>
          </p:cNvSpPr>
          <p:nvPr/>
        </p:nvSpPr>
        <p:spPr bwMode="auto">
          <a:xfrm>
            <a:off x="4935460" y="208413"/>
            <a:ext cx="225425" cy="223838"/>
          </a:xfrm>
          <a:custGeom>
            <a:avLst/>
            <a:gdLst>
              <a:gd name="connsiteX0" fmla="*/ 76200 w 225425"/>
              <a:gd name="connsiteY0" fmla="*/ 0 h 223838"/>
              <a:gd name="connsiteX1" fmla="*/ 147638 w 225425"/>
              <a:gd name="connsiteY1" fmla="*/ 0 h 223838"/>
              <a:gd name="connsiteX2" fmla="*/ 147638 w 225425"/>
              <a:gd name="connsiteY2" fmla="*/ 76200 h 223838"/>
              <a:gd name="connsiteX3" fmla="*/ 225425 w 225425"/>
              <a:gd name="connsiteY3" fmla="*/ 76200 h 223838"/>
              <a:gd name="connsiteX4" fmla="*/ 225425 w 225425"/>
              <a:gd name="connsiteY4" fmla="*/ 147638 h 223838"/>
              <a:gd name="connsiteX5" fmla="*/ 147638 w 225425"/>
              <a:gd name="connsiteY5" fmla="*/ 147638 h 223838"/>
              <a:gd name="connsiteX6" fmla="*/ 147638 w 225425"/>
              <a:gd name="connsiteY6" fmla="*/ 223838 h 223838"/>
              <a:gd name="connsiteX7" fmla="*/ 76200 w 225425"/>
              <a:gd name="connsiteY7" fmla="*/ 223838 h 223838"/>
              <a:gd name="connsiteX8" fmla="*/ 76200 w 225425"/>
              <a:gd name="connsiteY8" fmla="*/ 147638 h 223838"/>
              <a:gd name="connsiteX9" fmla="*/ 0 w 225425"/>
              <a:gd name="connsiteY9" fmla="*/ 147638 h 223838"/>
              <a:gd name="connsiteX10" fmla="*/ 0 w 225425"/>
              <a:gd name="connsiteY10" fmla="*/ 76200 h 223838"/>
              <a:gd name="connsiteX11" fmla="*/ 76200 w 225425"/>
              <a:gd name="connsiteY11" fmla="*/ 76200 h 2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3838">
                <a:moveTo>
                  <a:pt x="76200" y="0"/>
                </a:moveTo>
                <a:lnTo>
                  <a:pt x="147638" y="0"/>
                </a:lnTo>
                <a:lnTo>
                  <a:pt x="147638" y="76200"/>
                </a:lnTo>
                <a:lnTo>
                  <a:pt x="225425" y="76200"/>
                </a:lnTo>
                <a:lnTo>
                  <a:pt x="225425" y="147638"/>
                </a:lnTo>
                <a:lnTo>
                  <a:pt x="147638" y="147638"/>
                </a:lnTo>
                <a:lnTo>
                  <a:pt x="147638" y="223838"/>
                </a:lnTo>
                <a:lnTo>
                  <a:pt x="76200" y="223838"/>
                </a:lnTo>
                <a:lnTo>
                  <a:pt x="76200" y="147638"/>
                </a:lnTo>
                <a:lnTo>
                  <a:pt x="0" y="147638"/>
                </a:lnTo>
                <a:lnTo>
                  <a:pt x="0" y="76200"/>
                </a:lnTo>
                <a:lnTo>
                  <a:pt x="76200"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latin typeface="Source Han Sans SC" panose="020F0502020204030204"/>
              <a:cs typeface="+mn-ea"/>
              <a:sym typeface="Source Han Sans SC" panose="020F0502020204030204"/>
            </a:endParaRPr>
          </a:p>
        </p:txBody>
      </p:sp>
      <p:grpSp>
        <p:nvGrpSpPr>
          <p:cNvPr id="74" name="组合 73"/>
          <p:cNvGrpSpPr/>
          <p:nvPr/>
        </p:nvGrpSpPr>
        <p:grpSpPr>
          <a:xfrm>
            <a:off x="9689874" y="2421777"/>
            <a:ext cx="903288" cy="1712913"/>
            <a:chOff x="3946525" y="-92075"/>
            <a:chExt cx="903288" cy="1712913"/>
          </a:xfrm>
        </p:grpSpPr>
        <p:sp>
          <p:nvSpPr>
            <p:cNvPr id="38" name="Rectangle 38"/>
            <p:cNvSpPr>
              <a:spLocks noChangeArrowheads="1"/>
            </p:cNvSpPr>
            <p:nvPr/>
          </p:nvSpPr>
          <p:spPr bwMode="auto">
            <a:xfrm>
              <a:off x="3946525" y="1219200"/>
              <a:ext cx="44450" cy="401638"/>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0" name="Rectangle 40"/>
            <p:cNvSpPr>
              <a:spLocks noChangeArrowheads="1"/>
            </p:cNvSpPr>
            <p:nvPr/>
          </p:nvSpPr>
          <p:spPr bwMode="auto">
            <a:xfrm>
              <a:off x="4805363" y="393700"/>
              <a:ext cx="44450" cy="917575"/>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1" name="Freeform 41"/>
            <p:cNvSpPr/>
            <p:nvPr/>
          </p:nvSpPr>
          <p:spPr bwMode="auto">
            <a:xfrm>
              <a:off x="4310063" y="-92075"/>
              <a:ext cx="46038" cy="341313"/>
            </a:xfrm>
            <a:custGeom>
              <a:avLst/>
              <a:gdLst>
                <a:gd name="T0" fmla="*/ 54 w 55"/>
                <a:gd name="T1" fmla="*/ 407 h 407"/>
                <a:gd name="T2" fmla="*/ 0 w 55"/>
                <a:gd name="T3" fmla="*/ 406 h 407"/>
                <a:gd name="T4" fmla="*/ 0 w 55"/>
                <a:gd name="T5" fmla="*/ 0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6"/>
                    <a:pt x="0" y="406"/>
                    <a:pt x="0" y="406"/>
                  </a:cubicBezTo>
                  <a:cubicBezTo>
                    <a:pt x="1" y="266"/>
                    <a:pt x="1" y="141"/>
                    <a:pt x="0" y="0"/>
                  </a:cubicBezTo>
                  <a:cubicBezTo>
                    <a:pt x="54" y="0"/>
                    <a:pt x="54" y="0"/>
                    <a:pt x="54" y="0"/>
                  </a:cubicBezTo>
                  <a:cubicBezTo>
                    <a:pt x="55" y="141"/>
                    <a:pt x="55" y="266"/>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2" name="Freeform 42"/>
            <p:cNvSpPr/>
            <p:nvPr/>
          </p:nvSpPr>
          <p:spPr bwMode="auto">
            <a:xfrm>
              <a:off x="4310063" y="3619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8"/>
                    <a:pt x="54"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3" name="Freeform 43"/>
            <p:cNvSpPr/>
            <p:nvPr/>
          </p:nvSpPr>
          <p:spPr bwMode="auto">
            <a:xfrm>
              <a:off x="4310063" y="817562"/>
              <a:ext cx="46038" cy="433388"/>
            </a:xfrm>
            <a:custGeom>
              <a:avLst/>
              <a:gdLst>
                <a:gd name="T0" fmla="*/ 54 w 55"/>
                <a:gd name="T1" fmla="*/ 514 h 514"/>
                <a:gd name="T2" fmla="*/ 0 w 55"/>
                <a:gd name="T3" fmla="*/ 514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4"/>
                    <a:pt x="0" y="514"/>
                    <a:pt x="0" y="514"/>
                  </a:cubicBezTo>
                  <a:cubicBezTo>
                    <a:pt x="1" y="346"/>
                    <a:pt x="1" y="174"/>
                    <a:pt x="1" y="0"/>
                  </a:cubicBezTo>
                  <a:cubicBezTo>
                    <a:pt x="55" y="0"/>
                    <a:pt x="55" y="0"/>
                    <a:pt x="55" y="0"/>
                  </a:cubicBezTo>
                  <a:cubicBezTo>
                    <a:pt x="55" y="174"/>
                    <a:pt x="54" y="347"/>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73" name="组合 72"/>
          <p:cNvGrpSpPr/>
          <p:nvPr/>
        </p:nvGrpSpPr>
        <p:grpSpPr>
          <a:xfrm>
            <a:off x="728663" y="3500437"/>
            <a:ext cx="903287" cy="1712913"/>
            <a:chOff x="728663" y="3500437"/>
            <a:chExt cx="903287" cy="1712913"/>
          </a:xfrm>
        </p:grpSpPr>
        <p:sp>
          <p:nvSpPr>
            <p:cNvPr id="44" name="Rectangle 44"/>
            <p:cNvSpPr>
              <a:spLocks noChangeArrowheads="1"/>
            </p:cNvSpPr>
            <p:nvPr/>
          </p:nvSpPr>
          <p:spPr bwMode="auto">
            <a:xfrm>
              <a:off x="728663" y="4813300"/>
              <a:ext cx="46038"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5" name="Rectangle 45"/>
            <p:cNvSpPr>
              <a:spLocks noChangeArrowheads="1"/>
            </p:cNvSpPr>
            <p:nvPr/>
          </p:nvSpPr>
          <p:spPr bwMode="auto">
            <a:xfrm>
              <a:off x="1587500" y="3986212"/>
              <a:ext cx="44450" cy="91916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6" name="Freeform 46"/>
            <p:cNvSpPr/>
            <p:nvPr/>
          </p:nvSpPr>
          <p:spPr bwMode="auto">
            <a:xfrm>
              <a:off x="1092200" y="3500437"/>
              <a:ext cx="46038" cy="341313"/>
            </a:xfrm>
            <a:custGeom>
              <a:avLst/>
              <a:gdLst>
                <a:gd name="T0" fmla="*/ 54 w 55"/>
                <a:gd name="T1" fmla="*/ 407 h 407"/>
                <a:gd name="T2" fmla="*/ 0 w 55"/>
                <a:gd name="T3" fmla="*/ 407 h 407"/>
                <a:gd name="T4" fmla="*/ 0 w 55"/>
                <a:gd name="T5" fmla="*/ 1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7"/>
                    <a:pt x="0" y="407"/>
                    <a:pt x="0" y="407"/>
                  </a:cubicBezTo>
                  <a:cubicBezTo>
                    <a:pt x="1" y="267"/>
                    <a:pt x="1" y="142"/>
                    <a:pt x="0" y="1"/>
                  </a:cubicBezTo>
                  <a:cubicBezTo>
                    <a:pt x="54" y="0"/>
                    <a:pt x="54" y="0"/>
                    <a:pt x="54" y="0"/>
                  </a:cubicBezTo>
                  <a:cubicBezTo>
                    <a:pt x="55" y="141"/>
                    <a:pt x="55" y="267"/>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7" name="Freeform 47"/>
            <p:cNvSpPr/>
            <p:nvPr/>
          </p:nvSpPr>
          <p:spPr bwMode="auto">
            <a:xfrm>
              <a:off x="1092200" y="39560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7"/>
                    <a:pt x="55"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8" name="Freeform 48"/>
            <p:cNvSpPr/>
            <p:nvPr/>
          </p:nvSpPr>
          <p:spPr bwMode="auto">
            <a:xfrm>
              <a:off x="1092200" y="4411662"/>
              <a:ext cx="46038" cy="431800"/>
            </a:xfrm>
            <a:custGeom>
              <a:avLst/>
              <a:gdLst>
                <a:gd name="T0" fmla="*/ 54 w 55"/>
                <a:gd name="T1" fmla="*/ 514 h 514"/>
                <a:gd name="T2" fmla="*/ 0 w 55"/>
                <a:gd name="T3" fmla="*/ 513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3"/>
                    <a:pt x="0" y="513"/>
                    <a:pt x="0" y="513"/>
                  </a:cubicBezTo>
                  <a:cubicBezTo>
                    <a:pt x="1" y="346"/>
                    <a:pt x="1" y="173"/>
                    <a:pt x="1" y="0"/>
                  </a:cubicBezTo>
                  <a:cubicBezTo>
                    <a:pt x="55" y="0"/>
                    <a:pt x="55" y="0"/>
                    <a:pt x="55" y="0"/>
                  </a:cubicBezTo>
                  <a:cubicBezTo>
                    <a:pt x="55" y="173"/>
                    <a:pt x="54" y="346"/>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75" name="组合 74"/>
          <p:cNvGrpSpPr/>
          <p:nvPr/>
        </p:nvGrpSpPr>
        <p:grpSpPr>
          <a:xfrm>
            <a:off x="8191858" y="5642480"/>
            <a:ext cx="503237" cy="1179512"/>
            <a:chOff x="4805363" y="5581650"/>
            <a:chExt cx="503237" cy="1179512"/>
          </a:xfrm>
        </p:grpSpPr>
        <p:sp>
          <p:nvSpPr>
            <p:cNvPr id="39" name="Rectangle 39"/>
            <p:cNvSpPr>
              <a:spLocks noChangeArrowheads="1"/>
            </p:cNvSpPr>
            <p:nvPr/>
          </p:nvSpPr>
          <p:spPr bwMode="auto">
            <a:xfrm>
              <a:off x="4805363" y="6361112"/>
              <a:ext cx="44450"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49" name="Freeform 49"/>
            <p:cNvSpPr/>
            <p:nvPr/>
          </p:nvSpPr>
          <p:spPr bwMode="auto">
            <a:xfrm>
              <a:off x="5264150" y="5581650"/>
              <a:ext cx="44450" cy="787400"/>
            </a:xfrm>
            <a:custGeom>
              <a:avLst/>
              <a:gdLst>
                <a:gd name="T0" fmla="*/ 54 w 54"/>
                <a:gd name="T1" fmla="*/ 937 h 937"/>
                <a:gd name="T2" fmla="*/ 0 w 54"/>
                <a:gd name="T3" fmla="*/ 937 h 937"/>
                <a:gd name="T4" fmla="*/ 1 w 54"/>
                <a:gd name="T5" fmla="*/ 0 h 937"/>
                <a:gd name="T6" fmla="*/ 54 w 54"/>
                <a:gd name="T7" fmla="*/ 0 h 937"/>
                <a:gd name="T8" fmla="*/ 54 w 54"/>
                <a:gd name="T9" fmla="*/ 937 h 937"/>
              </a:gdLst>
              <a:ahLst/>
              <a:cxnLst>
                <a:cxn ang="0">
                  <a:pos x="T0" y="T1"/>
                </a:cxn>
                <a:cxn ang="0">
                  <a:pos x="T2" y="T3"/>
                </a:cxn>
                <a:cxn ang="0">
                  <a:pos x="T4" y="T5"/>
                </a:cxn>
                <a:cxn ang="0">
                  <a:pos x="T6" y="T7"/>
                </a:cxn>
                <a:cxn ang="0">
                  <a:pos x="T8" y="T9"/>
                </a:cxn>
              </a:cxnLst>
              <a:rect l="0" t="0" r="r" b="b"/>
              <a:pathLst>
                <a:path w="54" h="937">
                  <a:moveTo>
                    <a:pt x="54" y="937"/>
                  </a:moveTo>
                  <a:cubicBezTo>
                    <a:pt x="0" y="937"/>
                    <a:pt x="0" y="937"/>
                    <a:pt x="0" y="937"/>
                  </a:cubicBezTo>
                  <a:cubicBezTo>
                    <a:pt x="0" y="761"/>
                    <a:pt x="1" y="148"/>
                    <a:pt x="1" y="0"/>
                  </a:cubicBezTo>
                  <a:cubicBezTo>
                    <a:pt x="54" y="0"/>
                    <a:pt x="54" y="0"/>
                    <a:pt x="54" y="0"/>
                  </a:cubicBezTo>
                  <a:cubicBezTo>
                    <a:pt x="54" y="149"/>
                    <a:pt x="54" y="761"/>
                    <a:pt x="54" y="9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0" name="Rectangle 50"/>
            <p:cNvSpPr>
              <a:spLocks noChangeArrowheads="1"/>
            </p:cNvSpPr>
            <p:nvPr/>
          </p:nvSpPr>
          <p:spPr bwMode="auto">
            <a:xfrm>
              <a:off x="4805363" y="5803900"/>
              <a:ext cx="44450" cy="21590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51" name="Freeform 51"/>
          <p:cNvSpPr/>
          <p:nvPr/>
        </p:nvSpPr>
        <p:spPr bwMode="auto">
          <a:xfrm>
            <a:off x="4795106" y="1566181"/>
            <a:ext cx="2597150" cy="2032000"/>
          </a:xfrm>
          <a:custGeom>
            <a:avLst/>
            <a:gdLst>
              <a:gd name="T0" fmla="*/ 0 w 1636"/>
              <a:gd name="T1" fmla="*/ 1280 h 1280"/>
              <a:gd name="T2" fmla="*/ 818 w 1636"/>
              <a:gd name="T3" fmla="*/ 0 h 1280"/>
              <a:gd name="T4" fmla="*/ 1636 w 1636"/>
              <a:gd name="T5" fmla="*/ 1280 h 1280"/>
              <a:gd name="T6" fmla="*/ 0 w 1636"/>
              <a:gd name="T7" fmla="*/ 1280 h 1280"/>
            </a:gdLst>
            <a:ahLst/>
            <a:cxnLst>
              <a:cxn ang="0">
                <a:pos x="T0" y="T1"/>
              </a:cxn>
              <a:cxn ang="0">
                <a:pos x="T2" y="T3"/>
              </a:cxn>
              <a:cxn ang="0">
                <a:pos x="T4" y="T5"/>
              </a:cxn>
              <a:cxn ang="0">
                <a:pos x="T6" y="T7"/>
              </a:cxn>
            </a:cxnLst>
            <a:rect l="0" t="0" r="r" b="b"/>
            <a:pathLst>
              <a:path w="1636" h="1280">
                <a:moveTo>
                  <a:pt x="0" y="1280"/>
                </a:moveTo>
                <a:lnTo>
                  <a:pt x="818" y="0"/>
                </a:lnTo>
                <a:lnTo>
                  <a:pt x="1636" y="1280"/>
                </a:lnTo>
                <a:lnTo>
                  <a:pt x="0" y="128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nvGrpSpPr>
          <p:cNvPr id="78" name="组合 77"/>
          <p:cNvGrpSpPr/>
          <p:nvPr/>
        </p:nvGrpSpPr>
        <p:grpSpPr>
          <a:xfrm>
            <a:off x="4125181" y="500968"/>
            <a:ext cx="3832225" cy="4419601"/>
            <a:chOff x="3887788" y="1004887"/>
            <a:chExt cx="3832225" cy="4419601"/>
          </a:xfrm>
        </p:grpSpPr>
        <p:sp>
          <p:nvSpPr>
            <p:cNvPr id="52" name="Freeform 52"/>
            <p:cNvSpPr/>
            <p:nvPr/>
          </p:nvSpPr>
          <p:spPr bwMode="auto">
            <a:xfrm>
              <a:off x="5756275" y="5324475"/>
              <a:ext cx="103188" cy="90488"/>
            </a:xfrm>
            <a:custGeom>
              <a:avLst/>
              <a:gdLst>
                <a:gd name="T0" fmla="*/ 54 w 123"/>
                <a:gd name="T1" fmla="*/ 109 h 109"/>
                <a:gd name="T2" fmla="*/ 52 w 123"/>
                <a:gd name="T3" fmla="*/ 109 h 109"/>
                <a:gd name="T4" fmla="*/ 36 w 123"/>
                <a:gd name="T5" fmla="*/ 97 h 109"/>
                <a:gd name="T6" fmla="*/ 5 w 123"/>
                <a:gd name="T7" fmla="*/ 33 h 109"/>
                <a:gd name="T8" fmla="*/ 15 w 123"/>
                <a:gd name="T9" fmla="*/ 5 h 109"/>
                <a:gd name="T10" fmla="*/ 43 w 123"/>
                <a:gd name="T11" fmla="*/ 15 h 109"/>
                <a:gd name="T12" fmla="*/ 59 w 123"/>
                <a:gd name="T13" fmla="*/ 49 h 109"/>
                <a:gd name="T14" fmla="*/ 83 w 123"/>
                <a:gd name="T15" fmla="*/ 20 h 109"/>
                <a:gd name="T16" fmla="*/ 113 w 123"/>
                <a:gd name="T17" fmla="*/ 17 h 109"/>
                <a:gd name="T18" fmla="*/ 116 w 123"/>
                <a:gd name="T19" fmla="*/ 46 h 109"/>
                <a:gd name="T20" fmla="*/ 71 w 123"/>
                <a:gd name="T21" fmla="*/ 101 h 109"/>
                <a:gd name="T22" fmla="*/ 54 w 123"/>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9">
                  <a:moveTo>
                    <a:pt x="54" y="109"/>
                  </a:moveTo>
                  <a:cubicBezTo>
                    <a:pt x="54" y="109"/>
                    <a:pt x="53" y="109"/>
                    <a:pt x="52" y="109"/>
                  </a:cubicBezTo>
                  <a:cubicBezTo>
                    <a:pt x="45" y="108"/>
                    <a:pt x="39" y="103"/>
                    <a:pt x="36" y="97"/>
                  </a:cubicBezTo>
                  <a:cubicBezTo>
                    <a:pt x="5" y="33"/>
                    <a:pt x="5" y="33"/>
                    <a:pt x="5" y="33"/>
                  </a:cubicBezTo>
                  <a:cubicBezTo>
                    <a:pt x="0" y="22"/>
                    <a:pt x="4" y="10"/>
                    <a:pt x="15" y="5"/>
                  </a:cubicBezTo>
                  <a:cubicBezTo>
                    <a:pt x="25" y="0"/>
                    <a:pt x="38" y="4"/>
                    <a:pt x="43" y="15"/>
                  </a:cubicBezTo>
                  <a:cubicBezTo>
                    <a:pt x="59" y="49"/>
                    <a:pt x="59" y="49"/>
                    <a:pt x="59" y="49"/>
                  </a:cubicBezTo>
                  <a:cubicBezTo>
                    <a:pt x="83" y="20"/>
                    <a:pt x="83" y="20"/>
                    <a:pt x="83" y="20"/>
                  </a:cubicBezTo>
                  <a:cubicBezTo>
                    <a:pt x="91" y="11"/>
                    <a:pt x="104" y="9"/>
                    <a:pt x="113" y="17"/>
                  </a:cubicBezTo>
                  <a:cubicBezTo>
                    <a:pt x="122" y="24"/>
                    <a:pt x="123" y="37"/>
                    <a:pt x="116" y="46"/>
                  </a:cubicBezTo>
                  <a:cubicBezTo>
                    <a:pt x="71" y="101"/>
                    <a:pt x="71" y="101"/>
                    <a:pt x="71" y="101"/>
                  </a:cubicBezTo>
                  <a:cubicBezTo>
                    <a:pt x="67" y="106"/>
                    <a:pt x="61" y="109"/>
                    <a:pt x="54"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3" name="Freeform 53"/>
            <p:cNvSpPr>
              <a:spLocks noEditPoints="1"/>
            </p:cNvSpPr>
            <p:nvPr/>
          </p:nvSpPr>
          <p:spPr bwMode="auto">
            <a:xfrm>
              <a:off x="3997325" y="2247900"/>
              <a:ext cx="1747838" cy="3006725"/>
            </a:xfrm>
            <a:custGeom>
              <a:avLst/>
              <a:gdLst>
                <a:gd name="T0" fmla="*/ 2040 w 2082"/>
                <a:gd name="T1" fmla="*/ 3567 h 3578"/>
                <a:gd name="T2" fmla="*/ 1981 w 2082"/>
                <a:gd name="T3" fmla="*/ 3415 h 3578"/>
                <a:gd name="T4" fmla="*/ 2077 w 2082"/>
                <a:gd name="T5" fmla="*/ 3547 h 3578"/>
                <a:gd name="T6" fmla="*/ 2059 w 2082"/>
                <a:gd name="T7" fmla="*/ 3578 h 3578"/>
                <a:gd name="T8" fmla="*/ 1905 w 2082"/>
                <a:gd name="T9" fmla="*/ 3320 h 3578"/>
                <a:gd name="T10" fmla="*/ 1845 w 2082"/>
                <a:gd name="T11" fmla="*/ 3169 h 3578"/>
                <a:gd name="T12" fmla="*/ 1941 w 2082"/>
                <a:gd name="T13" fmla="*/ 3300 h 3578"/>
                <a:gd name="T14" fmla="*/ 1923 w 2082"/>
                <a:gd name="T15" fmla="*/ 3331 h 3578"/>
                <a:gd name="T16" fmla="*/ 1769 w 2082"/>
                <a:gd name="T17" fmla="*/ 3074 h 3578"/>
                <a:gd name="T18" fmla="*/ 1710 w 2082"/>
                <a:gd name="T19" fmla="*/ 2922 h 3578"/>
                <a:gd name="T20" fmla="*/ 1806 w 2082"/>
                <a:gd name="T21" fmla="*/ 3054 h 3578"/>
                <a:gd name="T22" fmla="*/ 1788 w 2082"/>
                <a:gd name="T23" fmla="*/ 3085 h 3578"/>
                <a:gd name="T24" fmla="*/ 1634 w 2082"/>
                <a:gd name="T25" fmla="*/ 2828 h 3578"/>
                <a:gd name="T26" fmla="*/ 1574 w 2082"/>
                <a:gd name="T27" fmla="*/ 2676 h 3578"/>
                <a:gd name="T28" fmla="*/ 1670 w 2082"/>
                <a:gd name="T29" fmla="*/ 2807 h 3578"/>
                <a:gd name="T30" fmla="*/ 1652 w 2082"/>
                <a:gd name="T31" fmla="*/ 2838 h 3578"/>
                <a:gd name="T32" fmla="*/ 1498 w 2082"/>
                <a:gd name="T33" fmla="*/ 2581 h 3578"/>
                <a:gd name="T34" fmla="*/ 1439 w 2082"/>
                <a:gd name="T35" fmla="*/ 2430 h 3578"/>
                <a:gd name="T36" fmla="*/ 1535 w 2082"/>
                <a:gd name="T37" fmla="*/ 2561 h 3578"/>
                <a:gd name="T38" fmla="*/ 1517 w 2082"/>
                <a:gd name="T39" fmla="*/ 2592 h 3578"/>
                <a:gd name="T40" fmla="*/ 1363 w 2082"/>
                <a:gd name="T41" fmla="*/ 2335 h 3578"/>
                <a:gd name="T42" fmla="*/ 1303 w 2082"/>
                <a:gd name="T43" fmla="*/ 2183 h 3578"/>
                <a:gd name="T44" fmla="*/ 1400 w 2082"/>
                <a:gd name="T45" fmla="*/ 2315 h 3578"/>
                <a:gd name="T46" fmla="*/ 1381 w 2082"/>
                <a:gd name="T47" fmla="*/ 2346 h 3578"/>
                <a:gd name="T48" fmla="*/ 1227 w 2082"/>
                <a:gd name="T49" fmla="*/ 2088 h 3578"/>
                <a:gd name="T50" fmla="*/ 1168 w 2082"/>
                <a:gd name="T51" fmla="*/ 1937 h 3578"/>
                <a:gd name="T52" fmla="*/ 1264 w 2082"/>
                <a:gd name="T53" fmla="*/ 2068 h 3578"/>
                <a:gd name="T54" fmla="*/ 1246 w 2082"/>
                <a:gd name="T55" fmla="*/ 2099 h 3578"/>
                <a:gd name="T56" fmla="*/ 1088 w 2082"/>
                <a:gd name="T57" fmla="*/ 1845 h 3578"/>
                <a:gd name="T58" fmla="*/ 1023 w 2082"/>
                <a:gd name="T59" fmla="*/ 1696 h 3578"/>
                <a:gd name="T60" fmla="*/ 1124 w 2082"/>
                <a:gd name="T61" fmla="*/ 1824 h 3578"/>
                <a:gd name="T62" fmla="*/ 1106 w 2082"/>
                <a:gd name="T63" fmla="*/ 1855 h 3578"/>
                <a:gd name="T64" fmla="*/ 944 w 2082"/>
                <a:gd name="T65" fmla="*/ 1604 h 3578"/>
                <a:gd name="T66" fmla="*/ 879 w 2082"/>
                <a:gd name="T67" fmla="*/ 1454 h 3578"/>
                <a:gd name="T68" fmla="*/ 980 w 2082"/>
                <a:gd name="T69" fmla="*/ 1582 h 3578"/>
                <a:gd name="T70" fmla="*/ 962 w 2082"/>
                <a:gd name="T71" fmla="*/ 1614 h 3578"/>
                <a:gd name="T72" fmla="*/ 800 w 2082"/>
                <a:gd name="T73" fmla="*/ 1362 h 3578"/>
                <a:gd name="T74" fmla="*/ 735 w 2082"/>
                <a:gd name="T75" fmla="*/ 1213 h 3578"/>
                <a:gd name="T76" fmla="*/ 836 w 2082"/>
                <a:gd name="T77" fmla="*/ 1341 h 3578"/>
                <a:gd name="T78" fmla="*/ 818 w 2082"/>
                <a:gd name="T79" fmla="*/ 1373 h 3578"/>
                <a:gd name="T80" fmla="*/ 655 w 2082"/>
                <a:gd name="T81" fmla="*/ 1121 h 3578"/>
                <a:gd name="T82" fmla="*/ 590 w 2082"/>
                <a:gd name="T83" fmla="*/ 972 h 3578"/>
                <a:gd name="T84" fmla="*/ 691 w 2082"/>
                <a:gd name="T85" fmla="*/ 1100 h 3578"/>
                <a:gd name="T86" fmla="*/ 673 w 2082"/>
                <a:gd name="T87" fmla="*/ 1131 h 3578"/>
                <a:gd name="T88" fmla="*/ 511 w 2082"/>
                <a:gd name="T89" fmla="*/ 880 h 3578"/>
                <a:gd name="T90" fmla="*/ 446 w 2082"/>
                <a:gd name="T91" fmla="*/ 730 h 3578"/>
                <a:gd name="T92" fmla="*/ 547 w 2082"/>
                <a:gd name="T93" fmla="*/ 858 h 3578"/>
                <a:gd name="T94" fmla="*/ 529 w 2082"/>
                <a:gd name="T95" fmla="*/ 890 h 3578"/>
                <a:gd name="T96" fmla="*/ 367 w 2082"/>
                <a:gd name="T97" fmla="*/ 638 h 3578"/>
                <a:gd name="T98" fmla="*/ 302 w 2082"/>
                <a:gd name="T99" fmla="*/ 489 h 3578"/>
                <a:gd name="T100" fmla="*/ 403 w 2082"/>
                <a:gd name="T101" fmla="*/ 617 h 3578"/>
                <a:gd name="T102" fmla="*/ 385 w 2082"/>
                <a:gd name="T103" fmla="*/ 648 h 3578"/>
                <a:gd name="T104" fmla="*/ 223 w 2082"/>
                <a:gd name="T105" fmla="*/ 397 h 3578"/>
                <a:gd name="T106" fmla="*/ 158 w 2082"/>
                <a:gd name="T107" fmla="*/ 247 h 3578"/>
                <a:gd name="T108" fmla="*/ 259 w 2082"/>
                <a:gd name="T109" fmla="*/ 375 h 3578"/>
                <a:gd name="T110" fmla="*/ 241 w 2082"/>
                <a:gd name="T111" fmla="*/ 407 h 3578"/>
                <a:gd name="T112" fmla="*/ 78 w 2082"/>
                <a:gd name="T113" fmla="*/ 156 h 3578"/>
                <a:gd name="T114" fmla="*/ 14 w 2082"/>
                <a:gd name="T115" fmla="*/ 6 h 3578"/>
                <a:gd name="T116" fmla="*/ 114 w 2082"/>
                <a:gd name="T117" fmla="*/ 134 h 3578"/>
                <a:gd name="T118" fmla="*/ 96 w 2082"/>
                <a:gd name="T119" fmla="*/ 166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2" h="3578">
                  <a:moveTo>
                    <a:pt x="2059" y="3578"/>
                  </a:moveTo>
                  <a:cubicBezTo>
                    <a:pt x="2051" y="3578"/>
                    <a:pt x="2044" y="3574"/>
                    <a:pt x="2040" y="3567"/>
                  </a:cubicBezTo>
                  <a:cubicBezTo>
                    <a:pt x="1972" y="3444"/>
                    <a:pt x="1972" y="3444"/>
                    <a:pt x="1972" y="3444"/>
                  </a:cubicBezTo>
                  <a:cubicBezTo>
                    <a:pt x="1967" y="3433"/>
                    <a:pt x="1971" y="3421"/>
                    <a:pt x="1981" y="3415"/>
                  </a:cubicBezTo>
                  <a:cubicBezTo>
                    <a:pt x="1991" y="3410"/>
                    <a:pt x="2004" y="3413"/>
                    <a:pt x="2009" y="3423"/>
                  </a:cubicBezTo>
                  <a:cubicBezTo>
                    <a:pt x="2077" y="3547"/>
                    <a:pt x="2077" y="3547"/>
                    <a:pt x="2077" y="3547"/>
                  </a:cubicBezTo>
                  <a:cubicBezTo>
                    <a:pt x="2082" y="3557"/>
                    <a:pt x="2079" y="3570"/>
                    <a:pt x="2069" y="3575"/>
                  </a:cubicBezTo>
                  <a:cubicBezTo>
                    <a:pt x="2065" y="3577"/>
                    <a:pt x="2062" y="3578"/>
                    <a:pt x="2059" y="3578"/>
                  </a:cubicBezTo>
                  <a:close/>
                  <a:moveTo>
                    <a:pt x="1923" y="3331"/>
                  </a:moveTo>
                  <a:cubicBezTo>
                    <a:pt x="1916" y="3331"/>
                    <a:pt x="1909" y="3327"/>
                    <a:pt x="1905" y="3320"/>
                  </a:cubicBezTo>
                  <a:cubicBezTo>
                    <a:pt x="1837" y="3197"/>
                    <a:pt x="1837" y="3197"/>
                    <a:pt x="1837" y="3197"/>
                  </a:cubicBezTo>
                  <a:cubicBezTo>
                    <a:pt x="1831" y="3187"/>
                    <a:pt x="1835" y="3174"/>
                    <a:pt x="1845" y="3169"/>
                  </a:cubicBezTo>
                  <a:cubicBezTo>
                    <a:pt x="1855" y="3163"/>
                    <a:pt x="1868" y="3167"/>
                    <a:pt x="1874" y="3177"/>
                  </a:cubicBezTo>
                  <a:cubicBezTo>
                    <a:pt x="1941" y="3300"/>
                    <a:pt x="1941" y="3300"/>
                    <a:pt x="1941" y="3300"/>
                  </a:cubicBezTo>
                  <a:cubicBezTo>
                    <a:pt x="1947" y="3310"/>
                    <a:pt x="1943" y="3323"/>
                    <a:pt x="1933" y="3329"/>
                  </a:cubicBezTo>
                  <a:cubicBezTo>
                    <a:pt x="1930" y="3330"/>
                    <a:pt x="1926" y="3331"/>
                    <a:pt x="1923" y="3331"/>
                  </a:cubicBezTo>
                  <a:close/>
                  <a:moveTo>
                    <a:pt x="1788" y="3085"/>
                  </a:moveTo>
                  <a:cubicBezTo>
                    <a:pt x="1780" y="3085"/>
                    <a:pt x="1773" y="3081"/>
                    <a:pt x="1769" y="3074"/>
                  </a:cubicBezTo>
                  <a:cubicBezTo>
                    <a:pt x="1701" y="2951"/>
                    <a:pt x="1701" y="2951"/>
                    <a:pt x="1701" y="2951"/>
                  </a:cubicBezTo>
                  <a:cubicBezTo>
                    <a:pt x="1696" y="2941"/>
                    <a:pt x="1700" y="2928"/>
                    <a:pt x="1710" y="2922"/>
                  </a:cubicBezTo>
                  <a:cubicBezTo>
                    <a:pt x="1720" y="2917"/>
                    <a:pt x="1733" y="2921"/>
                    <a:pt x="1738" y="2931"/>
                  </a:cubicBezTo>
                  <a:cubicBezTo>
                    <a:pt x="1806" y="3054"/>
                    <a:pt x="1806" y="3054"/>
                    <a:pt x="1806" y="3054"/>
                  </a:cubicBezTo>
                  <a:cubicBezTo>
                    <a:pt x="1811" y="3064"/>
                    <a:pt x="1808" y="3077"/>
                    <a:pt x="1798" y="3082"/>
                  </a:cubicBezTo>
                  <a:cubicBezTo>
                    <a:pt x="1794" y="3084"/>
                    <a:pt x="1791" y="3085"/>
                    <a:pt x="1788" y="3085"/>
                  </a:cubicBezTo>
                  <a:close/>
                  <a:moveTo>
                    <a:pt x="1652" y="2838"/>
                  </a:moveTo>
                  <a:cubicBezTo>
                    <a:pt x="1645" y="2838"/>
                    <a:pt x="1638" y="2835"/>
                    <a:pt x="1634" y="2828"/>
                  </a:cubicBezTo>
                  <a:cubicBezTo>
                    <a:pt x="1566" y="2704"/>
                    <a:pt x="1566" y="2704"/>
                    <a:pt x="1566" y="2704"/>
                  </a:cubicBezTo>
                  <a:cubicBezTo>
                    <a:pt x="1560" y="2694"/>
                    <a:pt x="1564" y="2682"/>
                    <a:pt x="1574" y="2676"/>
                  </a:cubicBezTo>
                  <a:cubicBezTo>
                    <a:pt x="1584" y="2670"/>
                    <a:pt x="1597" y="2674"/>
                    <a:pt x="1603" y="2684"/>
                  </a:cubicBezTo>
                  <a:cubicBezTo>
                    <a:pt x="1670" y="2807"/>
                    <a:pt x="1670" y="2807"/>
                    <a:pt x="1670" y="2807"/>
                  </a:cubicBezTo>
                  <a:cubicBezTo>
                    <a:pt x="1676" y="2818"/>
                    <a:pt x="1672" y="2830"/>
                    <a:pt x="1662" y="2836"/>
                  </a:cubicBezTo>
                  <a:cubicBezTo>
                    <a:pt x="1659" y="2838"/>
                    <a:pt x="1656" y="2838"/>
                    <a:pt x="1652" y="2838"/>
                  </a:cubicBezTo>
                  <a:close/>
                  <a:moveTo>
                    <a:pt x="1517" y="2592"/>
                  </a:moveTo>
                  <a:cubicBezTo>
                    <a:pt x="1509" y="2592"/>
                    <a:pt x="1502" y="2588"/>
                    <a:pt x="1498" y="2581"/>
                  </a:cubicBezTo>
                  <a:cubicBezTo>
                    <a:pt x="1431" y="2458"/>
                    <a:pt x="1431" y="2458"/>
                    <a:pt x="1431" y="2458"/>
                  </a:cubicBezTo>
                  <a:cubicBezTo>
                    <a:pt x="1425" y="2448"/>
                    <a:pt x="1429" y="2435"/>
                    <a:pt x="1439" y="2430"/>
                  </a:cubicBezTo>
                  <a:cubicBezTo>
                    <a:pt x="1449" y="2424"/>
                    <a:pt x="1462" y="2428"/>
                    <a:pt x="1467" y="2438"/>
                  </a:cubicBezTo>
                  <a:cubicBezTo>
                    <a:pt x="1535" y="2561"/>
                    <a:pt x="1535" y="2561"/>
                    <a:pt x="1535" y="2561"/>
                  </a:cubicBezTo>
                  <a:cubicBezTo>
                    <a:pt x="1541" y="2571"/>
                    <a:pt x="1537" y="2584"/>
                    <a:pt x="1527" y="2589"/>
                  </a:cubicBezTo>
                  <a:cubicBezTo>
                    <a:pt x="1524" y="2591"/>
                    <a:pt x="1520" y="2592"/>
                    <a:pt x="1517" y="2592"/>
                  </a:cubicBezTo>
                  <a:close/>
                  <a:moveTo>
                    <a:pt x="1381" y="2346"/>
                  </a:moveTo>
                  <a:cubicBezTo>
                    <a:pt x="1374" y="2346"/>
                    <a:pt x="1367" y="2342"/>
                    <a:pt x="1363" y="2335"/>
                  </a:cubicBezTo>
                  <a:cubicBezTo>
                    <a:pt x="1295" y="2212"/>
                    <a:pt x="1295" y="2212"/>
                    <a:pt x="1295" y="2212"/>
                  </a:cubicBezTo>
                  <a:cubicBezTo>
                    <a:pt x="1290" y="2201"/>
                    <a:pt x="1293" y="2189"/>
                    <a:pt x="1303" y="2183"/>
                  </a:cubicBezTo>
                  <a:cubicBezTo>
                    <a:pt x="1314" y="2178"/>
                    <a:pt x="1326" y="2181"/>
                    <a:pt x="1332" y="2191"/>
                  </a:cubicBezTo>
                  <a:cubicBezTo>
                    <a:pt x="1400" y="2315"/>
                    <a:pt x="1400" y="2315"/>
                    <a:pt x="1400" y="2315"/>
                  </a:cubicBezTo>
                  <a:cubicBezTo>
                    <a:pt x="1405" y="2325"/>
                    <a:pt x="1401" y="2337"/>
                    <a:pt x="1391" y="2343"/>
                  </a:cubicBezTo>
                  <a:cubicBezTo>
                    <a:pt x="1388" y="2345"/>
                    <a:pt x="1385" y="2346"/>
                    <a:pt x="1381" y="2346"/>
                  </a:cubicBezTo>
                  <a:close/>
                  <a:moveTo>
                    <a:pt x="1246" y="2099"/>
                  </a:moveTo>
                  <a:cubicBezTo>
                    <a:pt x="1238" y="2099"/>
                    <a:pt x="1231" y="2095"/>
                    <a:pt x="1227" y="2088"/>
                  </a:cubicBezTo>
                  <a:cubicBezTo>
                    <a:pt x="1160" y="1965"/>
                    <a:pt x="1160" y="1965"/>
                    <a:pt x="1160" y="1965"/>
                  </a:cubicBezTo>
                  <a:cubicBezTo>
                    <a:pt x="1154" y="1955"/>
                    <a:pt x="1158" y="1942"/>
                    <a:pt x="1168" y="1937"/>
                  </a:cubicBezTo>
                  <a:cubicBezTo>
                    <a:pt x="1178" y="1931"/>
                    <a:pt x="1191" y="1935"/>
                    <a:pt x="1196" y="1945"/>
                  </a:cubicBezTo>
                  <a:cubicBezTo>
                    <a:pt x="1264" y="2068"/>
                    <a:pt x="1264" y="2068"/>
                    <a:pt x="1264" y="2068"/>
                  </a:cubicBezTo>
                  <a:cubicBezTo>
                    <a:pt x="1270" y="2078"/>
                    <a:pt x="1266" y="2091"/>
                    <a:pt x="1256" y="2097"/>
                  </a:cubicBezTo>
                  <a:cubicBezTo>
                    <a:pt x="1253" y="2098"/>
                    <a:pt x="1249" y="2099"/>
                    <a:pt x="1246" y="2099"/>
                  </a:cubicBezTo>
                  <a:close/>
                  <a:moveTo>
                    <a:pt x="1106" y="1855"/>
                  </a:moveTo>
                  <a:cubicBezTo>
                    <a:pt x="1099" y="1855"/>
                    <a:pt x="1092" y="1852"/>
                    <a:pt x="1088" y="1845"/>
                  </a:cubicBezTo>
                  <a:cubicBezTo>
                    <a:pt x="1016" y="1724"/>
                    <a:pt x="1016" y="1724"/>
                    <a:pt x="1016" y="1724"/>
                  </a:cubicBezTo>
                  <a:cubicBezTo>
                    <a:pt x="1010" y="1714"/>
                    <a:pt x="1013" y="1702"/>
                    <a:pt x="1023" y="1696"/>
                  </a:cubicBezTo>
                  <a:cubicBezTo>
                    <a:pt x="1033" y="1690"/>
                    <a:pt x="1046" y="1693"/>
                    <a:pt x="1052" y="1703"/>
                  </a:cubicBezTo>
                  <a:cubicBezTo>
                    <a:pt x="1124" y="1824"/>
                    <a:pt x="1124" y="1824"/>
                    <a:pt x="1124" y="1824"/>
                  </a:cubicBezTo>
                  <a:cubicBezTo>
                    <a:pt x="1130" y="1834"/>
                    <a:pt x="1127" y="1846"/>
                    <a:pt x="1117" y="1852"/>
                  </a:cubicBezTo>
                  <a:cubicBezTo>
                    <a:pt x="1113" y="1854"/>
                    <a:pt x="1110" y="1855"/>
                    <a:pt x="1106" y="1855"/>
                  </a:cubicBezTo>
                  <a:close/>
                  <a:moveTo>
                    <a:pt x="962" y="1614"/>
                  </a:moveTo>
                  <a:cubicBezTo>
                    <a:pt x="955" y="1614"/>
                    <a:pt x="948" y="1610"/>
                    <a:pt x="944" y="1604"/>
                  </a:cubicBezTo>
                  <a:cubicBezTo>
                    <a:pt x="872" y="1483"/>
                    <a:pt x="872" y="1483"/>
                    <a:pt x="872" y="1483"/>
                  </a:cubicBezTo>
                  <a:cubicBezTo>
                    <a:pt x="866" y="1473"/>
                    <a:pt x="869" y="1460"/>
                    <a:pt x="879" y="1454"/>
                  </a:cubicBezTo>
                  <a:cubicBezTo>
                    <a:pt x="889" y="1448"/>
                    <a:pt x="902" y="1452"/>
                    <a:pt x="908" y="1462"/>
                  </a:cubicBezTo>
                  <a:cubicBezTo>
                    <a:pt x="980" y="1582"/>
                    <a:pt x="980" y="1582"/>
                    <a:pt x="980" y="1582"/>
                  </a:cubicBezTo>
                  <a:cubicBezTo>
                    <a:pt x="986" y="1592"/>
                    <a:pt x="982" y="1605"/>
                    <a:pt x="973" y="1611"/>
                  </a:cubicBezTo>
                  <a:cubicBezTo>
                    <a:pt x="969" y="1613"/>
                    <a:pt x="965" y="1614"/>
                    <a:pt x="962" y="1614"/>
                  </a:cubicBezTo>
                  <a:close/>
                  <a:moveTo>
                    <a:pt x="818" y="1373"/>
                  </a:moveTo>
                  <a:cubicBezTo>
                    <a:pt x="810" y="1373"/>
                    <a:pt x="804" y="1369"/>
                    <a:pt x="800" y="1362"/>
                  </a:cubicBezTo>
                  <a:cubicBezTo>
                    <a:pt x="727" y="1242"/>
                    <a:pt x="727" y="1242"/>
                    <a:pt x="727" y="1242"/>
                  </a:cubicBezTo>
                  <a:cubicBezTo>
                    <a:pt x="722" y="1232"/>
                    <a:pt x="725" y="1219"/>
                    <a:pt x="735" y="1213"/>
                  </a:cubicBezTo>
                  <a:cubicBezTo>
                    <a:pt x="745" y="1207"/>
                    <a:pt x="757" y="1210"/>
                    <a:pt x="763" y="1220"/>
                  </a:cubicBezTo>
                  <a:cubicBezTo>
                    <a:pt x="836" y="1341"/>
                    <a:pt x="836" y="1341"/>
                    <a:pt x="836" y="1341"/>
                  </a:cubicBezTo>
                  <a:cubicBezTo>
                    <a:pt x="841" y="1351"/>
                    <a:pt x="838" y="1364"/>
                    <a:pt x="828" y="1370"/>
                  </a:cubicBezTo>
                  <a:cubicBezTo>
                    <a:pt x="825" y="1372"/>
                    <a:pt x="821" y="1373"/>
                    <a:pt x="818" y="1373"/>
                  </a:cubicBezTo>
                  <a:close/>
                  <a:moveTo>
                    <a:pt x="673" y="1131"/>
                  </a:moveTo>
                  <a:cubicBezTo>
                    <a:pt x="666" y="1131"/>
                    <a:pt x="659" y="1128"/>
                    <a:pt x="655" y="1121"/>
                  </a:cubicBezTo>
                  <a:cubicBezTo>
                    <a:pt x="583" y="1000"/>
                    <a:pt x="583" y="1000"/>
                    <a:pt x="583" y="1000"/>
                  </a:cubicBezTo>
                  <a:cubicBezTo>
                    <a:pt x="577" y="990"/>
                    <a:pt x="581" y="978"/>
                    <a:pt x="590" y="972"/>
                  </a:cubicBezTo>
                  <a:cubicBezTo>
                    <a:pt x="600" y="966"/>
                    <a:pt x="613" y="969"/>
                    <a:pt x="619" y="979"/>
                  </a:cubicBezTo>
                  <a:cubicBezTo>
                    <a:pt x="691" y="1100"/>
                    <a:pt x="691" y="1100"/>
                    <a:pt x="691" y="1100"/>
                  </a:cubicBezTo>
                  <a:cubicBezTo>
                    <a:pt x="697" y="1109"/>
                    <a:pt x="694" y="1122"/>
                    <a:pt x="684" y="1128"/>
                  </a:cubicBezTo>
                  <a:cubicBezTo>
                    <a:pt x="681" y="1130"/>
                    <a:pt x="677" y="1131"/>
                    <a:pt x="673" y="1131"/>
                  </a:cubicBezTo>
                  <a:close/>
                  <a:moveTo>
                    <a:pt x="529" y="890"/>
                  </a:moveTo>
                  <a:cubicBezTo>
                    <a:pt x="522" y="890"/>
                    <a:pt x="515" y="886"/>
                    <a:pt x="511" y="880"/>
                  </a:cubicBezTo>
                  <a:cubicBezTo>
                    <a:pt x="439" y="759"/>
                    <a:pt x="439" y="759"/>
                    <a:pt x="439" y="759"/>
                  </a:cubicBezTo>
                  <a:cubicBezTo>
                    <a:pt x="433" y="749"/>
                    <a:pt x="436" y="736"/>
                    <a:pt x="446" y="730"/>
                  </a:cubicBezTo>
                  <a:cubicBezTo>
                    <a:pt x="456" y="724"/>
                    <a:pt x="469" y="728"/>
                    <a:pt x="475" y="737"/>
                  </a:cubicBezTo>
                  <a:cubicBezTo>
                    <a:pt x="547" y="858"/>
                    <a:pt x="547" y="858"/>
                    <a:pt x="547" y="858"/>
                  </a:cubicBezTo>
                  <a:cubicBezTo>
                    <a:pt x="553" y="868"/>
                    <a:pt x="550" y="881"/>
                    <a:pt x="540" y="887"/>
                  </a:cubicBezTo>
                  <a:cubicBezTo>
                    <a:pt x="536" y="889"/>
                    <a:pt x="533" y="890"/>
                    <a:pt x="529" y="890"/>
                  </a:cubicBezTo>
                  <a:close/>
                  <a:moveTo>
                    <a:pt x="385" y="648"/>
                  </a:moveTo>
                  <a:cubicBezTo>
                    <a:pt x="378" y="648"/>
                    <a:pt x="371" y="645"/>
                    <a:pt x="367" y="638"/>
                  </a:cubicBezTo>
                  <a:cubicBezTo>
                    <a:pt x="295" y="518"/>
                    <a:pt x="295" y="518"/>
                    <a:pt x="295" y="518"/>
                  </a:cubicBezTo>
                  <a:cubicBezTo>
                    <a:pt x="289" y="508"/>
                    <a:pt x="292" y="495"/>
                    <a:pt x="302" y="489"/>
                  </a:cubicBezTo>
                  <a:cubicBezTo>
                    <a:pt x="312" y="483"/>
                    <a:pt x="325" y="486"/>
                    <a:pt x="331" y="496"/>
                  </a:cubicBezTo>
                  <a:cubicBezTo>
                    <a:pt x="403" y="617"/>
                    <a:pt x="403" y="617"/>
                    <a:pt x="403" y="617"/>
                  </a:cubicBezTo>
                  <a:cubicBezTo>
                    <a:pt x="409" y="627"/>
                    <a:pt x="406" y="640"/>
                    <a:pt x="396" y="645"/>
                  </a:cubicBezTo>
                  <a:cubicBezTo>
                    <a:pt x="392" y="648"/>
                    <a:pt x="389" y="648"/>
                    <a:pt x="385" y="648"/>
                  </a:cubicBezTo>
                  <a:close/>
                  <a:moveTo>
                    <a:pt x="241" y="407"/>
                  </a:moveTo>
                  <a:cubicBezTo>
                    <a:pt x="234" y="407"/>
                    <a:pt x="227" y="403"/>
                    <a:pt x="223" y="397"/>
                  </a:cubicBezTo>
                  <a:cubicBezTo>
                    <a:pt x="151" y="276"/>
                    <a:pt x="151" y="276"/>
                    <a:pt x="151" y="276"/>
                  </a:cubicBezTo>
                  <a:cubicBezTo>
                    <a:pt x="145" y="266"/>
                    <a:pt x="148" y="253"/>
                    <a:pt x="158" y="247"/>
                  </a:cubicBezTo>
                  <a:cubicBezTo>
                    <a:pt x="168" y="242"/>
                    <a:pt x="181" y="245"/>
                    <a:pt x="186" y="255"/>
                  </a:cubicBezTo>
                  <a:cubicBezTo>
                    <a:pt x="259" y="375"/>
                    <a:pt x="259" y="375"/>
                    <a:pt x="259" y="375"/>
                  </a:cubicBezTo>
                  <a:cubicBezTo>
                    <a:pt x="265" y="385"/>
                    <a:pt x="261" y="398"/>
                    <a:pt x="251" y="404"/>
                  </a:cubicBezTo>
                  <a:cubicBezTo>
                    <a:pt x="248" y="406"/>
                    <a:pt x="244" y="407"/>
                    <a:pt x="241" y="407"/>
                  </a:cubicBezTo>
                  <a:close/>
                  <a:moveTo>
                    <a:pt x="96" y="166"/>
                  </a:moveTo>
                  <a:cubicBezTo>
                    <a:pt x="89" y="166"/>
                    <a:pt x="82" y="162"/>
                    <a:pt x="78" y="156"/>
                  </a:cubicBezTo>
                  <a:cubicBezTo>
                    <a:pt x="6" y="35"/>
                    <a:pt x="6" y="35"/>
                    <a:pt x="6" y="35"/>
                  </a:cubicBezTo>
                  <a:cubicBezTo>
                    <a:pt x="0" y="25"/>
                    <a:pt x="4" y="12"/>
                    <a:pt x="14" y="6"/>
                  </a:cubicBezTo>
                  <a:cubicBezTo>
                    <a:pt x="23" y="0"/>
                    <a:pt x="36" y="3"/>
                    <a:pt x="42" y="13"/>
                  </a:cubicBezTo>
                  <a:cubicBezTo>
                    <a:pt x="114" y="134"/>
                    <a:pt x="114" y="134"/>
                    <a:pt x="114" y="134"/>
                  </a:cubicBezTo>
                  <a:cubicBezTo>
                    <a:pt x="120" y="144"/>
                    <a:pt x="117" y="157"/>
                    <a:pt x="107" y="163"/>
                  </a:cubicBezTo>
                  <a:cubicBezTo>
                    <a:pt x="104" y="165"/>
                    <a:pt x="100" y="166"/>
                    <a:pt x="96" y="166"/>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4" name="Freeform 54"/>
            <p:cNvSpPr/>
            <p:nvPr/>
          </p:nvSpPr>
          <p:spPr bwMode="auto">
            <a:xfrm>
              <a:off x="3906838" y="2109787"/>
              <a:ext cx="95250" cy="85725"/>
            </a:xfrm>
            <a:custGeom>
              <a:avLst/>
              <a:gdLst>
                <a:gd name="T0" fmla="*/ 63 w 115"/>
                <a:gd name="T1" fmla="*/ 101 h 101"/>
                <a:gd name="T2" fmla="*/ 45 w 115"/>
                <a:gd name="T3" fmla="*/ 92 h 101"/>
                <a:gd name="T4" fmla="*/ 5 w 115"/>
                <a:gd name="T5" fmla="*/ 33 h 101"/>
                <a:gd name="T6" fmla="*/ 4 w 115"/>
                <a:gd name="T7" fmla="*/ 11 h 101"/>
                <a:gd name="T8" fmla="*/ 24 w 115"/>
                <a:gd name="T9" fmla="*/ 0 h 101"/>
                <a:gd name="T10" fmla="*/ 95 w 115"/>
                <a:gd name="T11" fmla="*/ 6 h 101"/>
                <a:gd name="T12" fmla="*/ 114 w 115"/>
                <a:gd name="T13" fmla="*/ 29 h 101"/>
                <a:gd name="T14" fmla="*/ 92 w 115"/>
                <a:gd name="T15" fmla="*/ 48 h 101"/>
                <a:gd name="T16" fmla="*/ 65 w 115"/>
                <a:gd name="T17" fmla="*/ 46 h 101"/>
                <a:gd name="T18" fmla="*/ 80 w 115"/>
                <a:gd name="T19" fmla="*/ 68 h 101"/>
                <a:gd name="T20" fmla="*/ 74 w 115"/>
                <a:gd name="T21" fmla="*/ 97 h 101"/>
                <a:gd name="T22" fmla="*/ 63 w 115"/>
                <a:gd name="T2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01">
                  <a:moveTo>
                    <a:pt x="63" y="101"/>
                  </a:moveTo>
                  <a:cubicBezTo>
                    <a:pt x="56" y="101"/>
                    <a:pt x="49" y="98"/>
                    <a:pt x="45" y="92"/>
                  </a:cubicBezTo>
                  <a:cubicBezTo>
                    <a:pt x="5" y="33"/>
                    <a:pt x="5" y="33"/>
                    <a:pt x="5" y="33"/>
                  </a:cubicBezTo>
                  <a:cubicBezTo>
                    <a:pt x="1" y="26"/>
                    <a:pt x="0" y="18"/>
                    <a:pt x="4" y="11"/>
                  </a:cubicBezTo>
                  <a:cubicBezTo>
                    <a:pt x="9" y="4"/>
                    <a:pt x="16" y="0"/>
                    <a:pt x="24" y="0"/>
                  </a:cubicBezTo>
                  <a:cubicBezTo>
                    <a:pt x="95" y="6"/>
                    <a:pt x="95" y="6"/>
                    <a:pt x="95" y="6"/>
                  </a:cubicBezTo>
                  <a:cubicBezTo>
                    <a:pt x="107" y="7"/>
                    <a:pt x="115" y="17"/>
                    <a:pt x="114" y="29"/>
                  </a:cubicBezTo>
                  <a:cubicBezTo>
                    <a:pt x="113" y="41"/>
                    <a:pt x="103" y="49"/>
                    <a:pt x="92" y="48"/>
                  </a:cubicBezTo>
                  <a:cubicBezTo>
                    <a:pt x="65" y="46"/>
                    <a:pt x="65" y="46"/>
                    <a:pt x="65" y="46"/>
                  </a:cubicBezTo>
                  <a:cubicBezTo>
                    <a:pt x="80" y="68"/>
                    <a:pt x="80" y="68"/>
                    <a:pt x="80" y="68"/>
                  </a:cubicBezTo>
                  <a:cubicBezTo>
                    <a:pt x="86" y="78"/>
                    <a:pt x="84" y="91"/>
                    <a:pt x="74" y="97"/>
                  </a:cubicBezTo>
                  <a:cubicBezTo>
                    <a:pt x="71" y="100"/>
                    <a:pt x="67" y="101"/>
                    <a:pt x="63"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5" name="Freeform 55"/>
            <p:cNvSpPr>
              <a:spLocks noEditPoints="1"/>
            </p:cNvSpPr>
            <p:nvPr/>
          </p:nvSpPr>
          <p:spPr bwMode="auto">
            <a:xfrm>
              <a:off x="4084638" y="2124075"/>
              <a:ext cx="3449638" cy="182563"/>
            </a:xfrm>
            <a:custGeom>
              <a:avLst/>
              <a:gdLst>
                <a:gd name="T0" fmla="*/ 2068 w 4108"/>
                <a:gd name="T1" fmla="*/ 216 h 216"/>
                <a:gd name="T2" fmla="*/ 1963 w 4108"/>
                <a:gd name="T3" fmla="*/ 186 h 216"/>
                <a:gd name="T4" fmla="*/ 2070 w 4108"/>
                <a:gd name="T5" fmla="*/ 174 h 216"/>
                <a:gd name="T6" fmla="*/ 2145 w 4108"/>
                <a:gd name="T7" fmla="*/ 189 h 216"/>
                <a:gd name="T8" fmla="*/ 2072 w 4108"/>
                <a:gd name="T9" fmla="*/ 216 h 216"/>
                <a:gd name="T10" fmla="*/ 2264 w 4108"/>
                <a:gd name="T11" fmla="*/ 200 h 216"/>
                <a:gd name="T12" fmla="*/ 2262 w 4108"/>
                <a:gd name="T13" fmla="*/ 158 h 216"/>
                <a:gd name="T14" fmla="*/ 2425 w 4108"/>
                <a:gd name="T15" fmla="*/ 166 h 216"/>
                <a:gd name="T16" fmla="*/ 2266 w 4108"/>
                <a:gd name="T17" fmla="*/ 200 h 216"/>
                <a:gd name="T18" fmla="*/ 1844 w 4108"/>
                <a:gd name="T19" fmla="*/ 197 h 216"/>
                <a:gd name="T20" fmla="*/ 1702 w 4108"/>
                <a:gd name="T21" fmla="*/ 185 h 216"/>
                <a:gd name="T22" fmla="*/ 1705 w 4108"/>
                <a:gd name="T23" fmla="*/ 143 h 216"/>
                <a:gd name="T24" fmla="*/ 1864 w 4108"/>
                <a:gd name="T25" fmla="*/ 177 h 216"/>
                <a:gd name="T26" fmla="*/ 2544 w 4108"/>
                <a:gd name="T27" fmla="*/ 177 h 216"/>
                <a:gd name="T28" fmla="*/ 2543 w 4108"/>
                <a:gd name="T29" fmla="*/ 135 h 216"/>
                <a:gd name="T30" fmla="*/ 2705 w 4108"/>
                <a:gd name="T31" fmla="*/ 142 h 216"/>
                <a:gd name="T32" fmla="*/ 2546 w 4108"/>
                <a:gd name="T33" fmla="*/ 177 h 216"/>
                <a:gd name="T34" fmla="*/ 1563 w 4108"/>
                <a:gd name="T35" fmla="*/ 173 h 216"/>
                <a:gd name="T36" fmla="*/ 1421 w 4108"/>
                <a:gd name="T37" fmla="*/ 161 h 216"/>
                <a:gd name="T38" fmla="*/ 1425 w 4108"/>
                <a:gd name="T39" fmla="*/ 119 h 216"/>
                <a:gd name="T40" fmla="*/ 1584 w 4108"/>
                <a:gd name="T41" fmla="*/ 154 h 216"/>
                <a:gd name="T42" fmla="*/ 2825 w 4108"/>
                <a:gd name="T43" fmla="*/ 154 h 216"/>
                <a:gd name="T44" fmla="*/ 2823 w 4108"/>
                <a:gd name="T45" fmla="*/ 112 h 216"/>
                <a:gd name="T46" fmla="*/ 2986 w 4108"/>
                <a:gd name="T47" fmla="*/ 119 h 216"/>
                <a:gd name="T48" fmla="*/ 2826 w 4108"/>
                <a:gd name="T49" fmla="*/ 153 h 216"/>
                <a:gd name="T50" fmla="*/ 1283 w 4108"/>
                <a:gd name="T51" fmla="*/ 149 h 216"/>
                <a:gd name="T52" fmla="*/ 1141 w 4108"/>
                <a:gd name="T53" fmla="*/ 137 h 216"/>
                <a:gd name="T54" fmla="*/ 1144 w 4108"/>
                <a:gd name="T55" fmla="*/ 96 h 216"/>
                <a:gd name="T56" fmla="*/ 1304 w 4108"/>
                <a:gd name="T57" fmla="*/ 130 h 216"/>
                <a:gd name="T58" fmla="*/ 3105 w 4108"/>
                <a:gd name="T59" fmla="*/ 130 h 216"/>
                <a:gd name="T60" fmla="*/ 3103 w 4108"/>
                <a:gd name="T61" fmla="*/ 89 h 216"/>
                <a:gd name="T62" fmla="*/ 3266 w 4108"/>
                <a:gd name="T63" fmla="*/ 96 h 216"/>
                <a:gd name="T64" fmla="*/ 3107 w 4108"/>
                <a:gd name="T65" fmla="*/ 130 h 216"/>
                <a:gd name="T66" fmla="*/ 1003 w 4108"/>
                <a:gd name="T67" fmla="*/ 126 h 216"/>
                <a:gd name="T68" fmla="*/ 861 w 4108"/>
                <a:gd name="T69" fmla="*/ 114 h 216"/>
                <a:gd name="T70" fmla="*/ 864 w 4108"/>
                <a:gd name="T71" fmla="*/ 72 h 216"/>
                <a:gd name="T72" fmla="*/ 1023 w 4108"/>
                <a:gd name="T73" fmla="*/ 107 h 216"/>
                <a:gd name="T74" fmla="*/ 3385 w 4108"/>
                <a:gd name="T75" fmla="*/ 107 h 216"/>
                <a:gd name="T76" fmla="*/ 3384 w 4108"/>
                <a:gd name="T77" fmla="*/ 66 h 216"/>
                <a:gd name="T78" fmla="*/ 3546 w 4108"/>
                <a:gd name="T79" fmla="*/ 73 h 216"/>
                <a:gd name="T80" fmla="*/ 3387 w 4108"/>
                <a:gd name="T81" fmla="*/ 107 h 216"/>
                <a:gd name="T82" fmla="*/ 722 w 4108"/>
                <a:gd name="T83" fmla="*/ 102 h 216"/>
                <a:gd name="T84" fmla="*/ 580 w 4108"/>
                <a:gd name="T85" fmla="*/ 90 h 216"/>
                <a:gd name="T86" fmla="*/ 584 w 4108"/>
                <a:gd name="T87" fmla="*/ 48 h 216"/>
                <a:gd name="T88" fmla="*/ 743 w 4108"/>
                <a:gd name="T89" fmla="*/ 83 h 216"/>
                <a:gd name="T90" fmla="*/ 3666 w 4108"/>
                <a:gd name="T91" fmla="*/ 84 h 216"/>
                <a:gd name="T92" fmla="*/ 3664 w 4108"/>
                <a:gd name="T93" fmla="*/ 42 h 216"/>
                <a:gd name="T94" fmla="*/ 3827 w 4108"/>
                <a:gd name="T95" fmla="*/ 50 h 216"/>
                <a:gd name="T96" fmla="*/ 3668 w 4108"/>
                <a:gd name="T97" fmla="*/ 84 h 216"/>
                <a:gd name="T98" fmla="*/ 442 w 4108"/>
                <a:gd name="T99" fmla="*/ 78 h 216"/>
                <a:gd name="T100" fmla="*/ 300 w 4108"/>
                <a:gd name="T101" fmla="*/ 67 h 216"/>
                <a:gd name="T102" fmla="*/ 304 w 4108"/>
                <a:gd name="T103" fmla="*/ 25 h 216"/>
                <a:gd name="T104" fmla="*/ 463 w 4108"/>
                <a:gd name="T105" fmla="*/ 59 h 216"/>
                <a:gd name="T106" fmla="*/ 3946 w 4108"/>
                <a:gd name="T107" fmla="*/ 61 h 216"/>
                <a:gd name="T108" fmla="*/ 3944 w 4108"/>
                <a:gd name="T109" fmla="*/ 19 h 216"/>
                <a:gd name="T110" fmla="*/ 4107 w 4108"/>
                <a:gd name="T111" fmla="*/ 27 h 216"/>
                <a:gd name="T112" fmla="*/ 3948 w 4108"/>
                <a:gd name="T113" fmla="*/ 61 h 216"/>
                <a:gd name="T114" fmla="*/ 162 w 4108"/>
                <a:gd name="T115" fmla="*/ 55 h 216"/>
                <a:gd name="T116" fmla="*/ 20 w 4108"/>
                <a:gd name="T117" fmla="*/ 43 h 216"/>
                <a:gd name="T118" fmla="*/ 23 w 4108"/>
                <a:gd name="T119" fmla="*/ 1 h 216"/>
                <a:gd name="T120" fmla="*/ 182 w 4108"/>
                <a:gd name="T121" fmla="*/ 3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08" h="216">
                  <a:moveTo>
                    <a:pt x="2070" y="216"/>
                  </a:moveTo>
                  <a:cubicBezTo>
                    <a:pt x="2069" y="216"/>
                    <a:pt x="2069" y="216"/>
                    <a:pt x="2068" y="216"/>
                  </a:cubicBezTo>
                  <a:cubicBezTo>
                    <a:pt x="1982" y="208"/>
                    <a:pt x="1982" y="208"/>
                    <a:pt x="1982" y="208"/>
                  </a:cubicBezTo>
                  <a:cubicBezTo>
                    <a:pt x="1970" y="207"/>
                    <a:pt x="1962" y="197"/>
                    <a:pt x="1963" y="186"/>
                  </a:cubicBezTo>
                  <a:cubicBezTo>
                    <a:pt x="1964" y="174"/>
                    <a:pt x="1974" y="166"/>
                    <a:pt x="1985" y="167"/>
                  </a:cubicBezTo>
                  <a:cubicBezTo>
                    <a:pt x="2070" y="174"/>
                    <a:pt x="2070" y="174"/>
                    <a:pt x="2070" y="174"/>
                  </a:cubicBezTo>
                  <a:cubicBezTo>
                    <a:pt x="2122" y="170"/>
                    <a:pt x="2122" y="170"/>
                    <a:pt x="2122" y="170"/>
                  </a:cubicBezTo>
                  <a:cubicBezTo>
                    <a:pt x="2134" y="169"/>
                    <a:pt x="2144" y="177"/>
                    <a:pt x="2145" y="189"/>
                  </a:cubicBezTo>
                  <a:cubicBezTo>
                    <a:pt x="2146" y="200"/>
                    <a:pt x="2137" y="210"/>
                    <a:pt x="2126" y="211"/>
                  </a:cubicBezTo>
                  <a:cubicBezTo>
                    <a:pt x="2072" y="216"/>
                    <a:pt x="2072" y="216"/>
                    <a:pt x="2072" y="216"/>
                  </a:cubicBezTo>
                  <a:cubicBezTo>
                    <a:pt x="2071" y="216"/>
                    <a:pt x="2070" y="216"/>
                    <a:pt x="2070" y="216"/>
                  </a:cubicBezTo>
                  <a:close/>
                  <a:moveTo>
                    <a:pt x="2264" y="200"/>
                  </a:moveTo>
                  <a:cubicBezTo>
                    <a:pt x="2253" y="200"/>
                    <a:pt x="2244" y="191"/>
                    <a:pt x="2243" y="181"/>
                  </a:cubicBezTo>
                  <a:cubicBezTo>
                    <a:pt x="2242" y="169"/>
                    <a:pt x="2251" y="159"/>
                    <a:pt x="2262" y="158"/>
                  </a:cubicBezTo>
                  <a:cubicBezTo>
                    <a:pt x="2402" y="146"/>
                    <a:pt x="2402" y="146"/>
                    <a:pt x="2402" y="146"/>
                  </a:cubicBezTo>
                  <a:cubicBezTo>
                    <a:pt x="2414" y="146"/>
                    <a:pt x="2424" y="154"/>
                    <a:pt x="2425" y="166"/>
                  </a:cubicBezTo>
                  <a:cubicBezTo>
                    <a:pt x="2426" y="177"/>
                    <a:pt x="2417" y="187"/>
                    <a:pt x="2406" y="188"/>
                  </a:cubicBezTo>
                  <a:cubicBezTo>
                    <a:pt x="2266" y="200"/>
                    <a:pt x="2266" y="200"/>
                    <a:pt x="2266" y="200"/>
                  </a:cubicBezTo>
                  <a:cubicBezTo>
                    <a:pt x="2265" y="200"/>
                    <a:pt x="2265" y="200"/>
                    <a:pt x="2264" y="200"/>
                  </a:cubicBezTo>
                  <a:close/>
                  <a:moveTo>
                    <a:pt x="1844" y="197"/>
                  </a:moveTo>
                  <a:cubicBezTo>
                    <a:pt x="1843" y="197"/>
                    <a:pt x="1842" y="197"/>
                    <a:pt x="1842" y="197"/>
                  </a:cubicBezTo>
                  <a:cubicBezTo>
                    <a:pt x="1702" y="185"/>
                    <a:pt x="1702" y="185"/>
                    <a:pt x="1702" y="185"/>
                  </a:cubicBezTo>
                  <a:cubicBezTo>
                    <a:pt x="1690" y="184"/>
                    <a:pt x="1682" y="174"/>
                    <a:pt x="1682" y="162"/>
                  </a:cubicBezTo>
                  <a:cubicBezTo>
                    <a:pt x="1683" y="151"/>
                    <a:pt x="1694" y="142"/>
                    <a:pt x="1705" y="143"/>
                  </a:cubicBezTo>
                  <a:cubicBezTo>
                    <a:pt x="1845" y="155"/>
                    <a:pt x="1845" y="155"/>
                    <a:pt x="1845" y="155"/>
                  </a:cubicBezTo>
                  <a:cubicBezTo>
                    <a:pt x="1857" y="156"/>
                    <a:pt x="1865" y="166"/>
                    <a:pt x="1864" y="177"/>
                  </a:cubicBezTo>
                  <a:cubicBezTo>
                    <a:pt x="1863" y="188"/>
                    <a:pt x="1854" y="197"/>
                    <a:pt x="1844" y="197"/>
                  </a:cubicBezTo>
                  <a:close/>
                  <a:moveTo>
                    <a:pt x="2544" y="177"/>
                  </a:moveTo>
                  <a:cubicBezTo>
                    <a:pt x="2534" y="177"/>
                    <a:pt x="2524" y="168"/>
                    <a:pt x="2524" y="157"/>
                  </a:cubicBezTo>
                  <a:cubicBezTo>
                    <a:pt x="2523" y="146"/>
                    <a:pt x="2531" y="136"/>
                    <a:pt x="2543" y="135"/>
                  </a:cubicBezTo>
                  <a:cubicBezTo>
                    <a:pt x="2683" y="123"/>
                    <a:pt x="2683" y="123"/>
                    <a:pt x="2683" y="123"/>
                  </a:cubicBezTo>
                  <a:cubicBezTo>
                    <a:pt x="2694" y="122"/>
                    <a:pt x="2704" y="131"/>
                    <a:pt x="2705" y="142"/>
                  </a:cubicBezTo>
                  <a:cubicBezTo>
                    <a:pt x="2706" y="154"/>
                    <a:pt x="2698" y="164"/>
                    <a:pt x="2686" y="165"/>
                  </a:cubicBezTo>
                  <a:cubicBezTo>
                    <a:pt x="2546" y="177"/>
                    <a:pt x="2546" y="177"/>
                    <a:pt x="2546" y="177"/>
                  </a:cubicBezTo>
                  <a:cubicBezTo>
                    <a:pt x="2546" y="177"/>
                    <a:pt x="2545" y="177"/>
                    <a:pt x="2544" y="177"/>
                  </a:cubicBezTo>
                  <a:close/>
                  <a:moveTo>
                    <a:pt x="1563" y="173"/>
                  </a:moveTo>
                  <a:cubicBezTo>
                    <a:pt x="1563" y="173"/>
                    <a:pt x="1562" y="173"/>
                    <a:pt x="1561" y="173"/>
                  </a:cubicBezTo>
                  <a:cubicBezTo>
                    <a:pt x="1421" y="161"/>
                    <a:pt x="1421" y="161"/>
                    <a:pt x="1421" y="161"/>
                  </a:cubicBezTo>
                  <a:cubicBezTo>
                    <a:pt x="1410" y="160"/>
                    <a:pt x="1401" y="150"/>
                    <a:pt x="1402" y="138"/>
                  </a:cubicBezTo>
                  <a:cubicBezTo>
                    <a:pt x="1403" y="127"/>
                    <a:pt x="1413" y="118"/>
                    <a:pt x="1425" y="119"/>
                  </a:cubicBezTo>
                  <a:cubicBezTo>
                    <a:pt x="1565" y="131"/>
                    <a:pt x="1565" y="131"/>
                    <a:pt x="1565" y="131"/>
                  </a:cubicBezTo>
                  <a:cubicBezTo>
                    <a:pt x="1576" y="132"/>
                    <a:pt x="1585" y="142"/>
                    <a:pt x="1584" y="154"/>
                  </a:cubicBezTo>
                  <a:cubicBezTo>
                    <a:pt x="1583" y="165"/>
                    <a:pt x="1574" y="173"/>
                    <a:pt x="1563" y="173"/>
                  </a:cubicBezTo>
                  <a:close/>
                  <a:moveTo>
                    <a:pt x="2825" y="154"/>
                  </a:moveTo>
                  <a:cubicBezTo>
                    <a:pt x="2814" y="154"/>
                    <a:pt x="2805" y="145"/>
                    <a:pt x="2804" y="134"/>
                  </a:cubicBezTo>
                  <a:cubicBezTo>
                    <a:pt x="2803" y="123"/>
                    <a:pt x="2811" y="113"/>
                    <a:pt x="2823" y="112"/>
                  </a:cubicBezTo>
                  <a:cubicBezTo>
                    <a:pt x="2963" y="100"/>
                    <a:pt x="2963" y="100"/>
                    <a:pt x="2963" y="100"/>
                  </a:cubicBezTo>
                  <a:cubicBezTo>
                    <a:pt x="2975" y="99"/>
                    <a:pt x="2985" y="108"/>
                    <a:pt x="2986" y="119"/>
                  </a:cubicBezTo>
                  <a:cubicBezTo>
                    <a:pt x="2987" y="131"/>
                    <a:pt x="2978" y="141"/>
                    <a:pt x="2967" y="142"/>
                  </a:cubicBezTo>
                  <a:cubicBezTo>
                    <a:pt x="2826" y="153"/>
                    <a:pt x="2826" y="153"/>
                    <a:pt x="2826" y="153"/>
                  </a:cubicBezTo>
                  <a:cubicBezTo>
                    <a:pt x="2826" y="154"/>
                    <a:pt x="2825" y="154"/>
                    <a:pt x="2825" y="154"/>
                  </a:cubicBezTo>
                  <a:close/>
                  <a:moveTo>
                    <a:pt x="1283" y="149"/>
                  </a:moveTo>
                  <a:cubicBezTo>
                    <a:pt x="1282" y="149"/>
                    <a:pt x="1282" y="149"/>
                    <a:pt x="1281" y="149"/>
                  </a:cubicBezTo>
                  <a:cubicBezTo>
                    <a:pt x="1141" y="137"/>
                    <a:pt x="1141" y="137"/>
                    <a:pt x="1141" y="137"/>
                  </a:cubicBezTo>
                  <a:cubicBezTo>
                    <a:pt x="1129" y="137"/>
                    <a:pt x="1121" y="126"/>
                    <a:pt x="1122" y="115"/>
                  </a:cubicBezTo>
                  <a:cubicBezTo>
                    <a:pt x="1123" y="103"/>
                    <a:pt x="1133" y="95"/>
                    <a:pt x="1144" y="96"/>
                  </a:cubicBezTo>
                  <a:cubicBezTo>
                    <a:pt x="1285" y="108"/>
                    <a:pt x="1285" y="108"/>
                    <a:pt x="1285" y="108"/>
                  </a:cubicBezTo>
                  <a:cubicBezTo>
                    <a:pt x="1296" y="109"/>
                    <a:pt x="1305" y="119"/>
                    <a:pt x="1304" y="130"/>
                  </a:cubicBezTo>
                  <a:cubicBezTo>
                    <a:pt x="1303" y="141"/>
                    <a:pt x="1294" y="149"/>
                    <a:pt x="1283" y="149"/>
                  </a:cubicBezTo>
                  <a:close/>
                  <a:moveTo>
                    <a:pt x="3105" y="130"/>
                  </a:moveTo>
                  <a:cubicBezTo>
                    <a:pt x="3094" y="130"/>
                    <a:pt x="3085" y="122"/>
                    <a:pt x="3084" y="111"/>
                  </a:cubicBezTo>
                  <a:cubicBezTo>
                    <a:pt x="3083" y="100"/>
                    <a:pt x="3092" y="90"/>
                    <a:pt x="3103" y="89"/>
                  </a:cubicBezTo>
                  <a:cubicBezTo>
                    <a:pt x="3244" y="77"/>
                    <a:pt x="3244" y="77"/>
                    <a:pt x="3244" y="77"/>
                  </a:cubicBezTo>
                  <a:cubicBezTo>
                    <a:pt x="3255" y="76"/>
                    <a:pt x="3265" y="85"/>
                    <a:pt x="3266" y="96"/>
                  </a:cubicBezTo>
                  <a:cubicBezTo>
                    <a:pt x="3267" y="108"/>
                    <a:pt x="3259" y="118"/>
                    <a:pt x="3247" y="119"/>
                  </a:cubicBezTo>
                  <a:cubicBezTo>
                    <a:pt x="3107" y="130"/>
                    <a:pt x="3107" y="130"/>
                    <a:pt x="3107" y="130"/>
                  </a:cubicBezTo>
                  <a:cubicBezTo>
                    <a:pt x="3106" y="130"/>
                    <a:pt x="3106" y="130"/>
                    <a:pt x="3105" y="130"/>
                  </a:cubicBezTo>
                  <a:close/>
                  <a:moveTo>
                    <a:pt x="1003" y="126"/>
                  </a:moveTo>
                  <a:cubicBezTo>
                    <a:pt x="1002" y="126"/>
                    <a:pt x="1001" y="126"/>
                    <a:pt x="1001" y="126"/>
                  </a:cubicBezTo>
                  <a:cubicBezTo>
                    <a:pt x="861" y="114"/>
                    <a:pt x="861" y="114"/>
                    <a:pt x="861" y="114"/>
                  </a:cubicBezTo>
                  <a:cubicBezTo>
                    <a:pt x="849" y="113"/>
                    <a:pt x="841" y="103"/>
                    <a:pt x="842" y="91"/>
                  </a:cubicBezTo>
                  <a:cubicBezTo>
                    <a:pt x="843" y="80"/>
                    <a:pt x="853" y="71"/>
                    <a:pt x="864" y="72"/>
                  </a:cubicBezTo>
                  <a:cubicBezTo>
                    <a:pt x="1004" y="84"/>
                    <a:pt x="1004" y="84"/>
                    <a:pt x="1004" y="84"/>
                  </a:cubicBezTo>
                  <a:cubicBezTo>
                    <a:pt x="1016" y="85"/>
                    <a:pt x="1024" y="95"/>
                    <a:pt x="1023" y="107"/>
                  </a:cubicBezTo>
                  <a:cubicBezTo>
                    <a:pt x="1023" y="117"/>
                    <a:pt x="1013" y="126"/>
                    <a:pt x="1003" y="126"/>
                  </a:cubicBezTo>
                  <a:close/>
                  <a:moveTo>
                    <a:pt x="3385" y="107"/>
                  </a:moveTo>
                  <a:cubicBezTo>
                    <a:pt x="3375" y="107"/>
                    <a:pt x="3365" y="99"/>
                    <a:pt x="3365" y="88"/>
                  </a:cubicBezTo>
                  <a:cubicBezTo>
                    <a:pt x="3364" y="77"/>
                    <a:pt x="3372" y="66"/>
                    <a:pt x="3384" y="66"/>
                  </a:cubicBezTo>
                  <a:cubicBezTo>
                    <a:pt x="3524" y="54"/>
                    <a:pt x="3524" y="54"/>
                    <a:pt x="3524" y="54"/>
                  </a:cubicBezTo>
                  <a:cubicBezTo>
                    <a:pt x="3536" y="53"/>
                    <a:pt x="3546" y="62"/>
                    <a:pt x="3546" y="73"/>
                  </a:cubicBezTo>
                  <a:cubicBezTo>
                    <a:pt x="3547" y="85"/>
                    <a:pt x="3539" y="95"/>
                    <a:pt x="3527" y="96"/>
                  </a:cubicBezTo>
                  <a:cubicBezTo>
                    <a:pt x="3387" y="107"/>
                    <a:pt x="3387" y="107"/>
                    <a:pt x="3387" y="107"/>
                  </a:cubicBezTo>
                  <a:cubicBezTo>
                    <a:pt x="3387" y="107"/>
                    <a:pt x="3386" y="107"/>
                    <a:pt x="3385" y="107"/>
                  </a:cubicBezTo>
                  <a:close/>
                  <a:moveTo>
                    <a:pt x="722" y="102"/>
                  </a:moveTo>
                  <a:cubicBezTo>
                    <a:pt x="722" y="102"/>
                    <a:pt x="721" y="102"/>
                    <a:pt x="720" y="102"/>
                  </a:cubicBezTo>
                  <a:cubicBezTo>
                    <a:pt x="580" y="90"/>
                    <a:pt x="580" y="90"/>
                    <a:pt x="580" y="90"/>
                  </a:cubicBezTo>
                  <a:cubicBezTo>
                    <a:pt x="569" y="89"/>
                    <a:pt x="560" y="79"/>
                    <a:pt x="561" y="68"/>
                  </a:cubicBezTo>
                  <a:cubicBezTo>
                    <a:pt x="562" y="56"/>
                    <a:pt x="572" y="47"/>
                    <a:pt x="584" y="48"/>
                  </a:cubicBezTo>
                  <a:cubicBezTo>
                    <a:pt x="724" y="60"/>
                    <a:pt x="724" y="60"/>
                    <a:pt x="724" y="60"/>
                  </a:cubicBezTo>
                  <a:cubicBezTo>
                    <a:pt x="736" y="61"/>
                    <a:pt x="744" y="71"/>
                    <a:pt x="743" y="83"/>
                  </a:cubicBezTo>
                  <a:cubicBezTo>
                    <a:pt x="742" y="94"/>
                    <a:pt x="733" y="102"/>
                    <a:pt x="722" y="102"/>
                  </a:cubicBezTo>
                  <a:close/>
                  <a:moveTo>
                    <a:pt x="3666" y="84"/>
                  </a:moveTo>
                  <a:cubicBezTo>
                    <a:pt x="3655" y="84"/>
                    <a:pt x="3646" y="76"/>
                    <a:pt x="3645" y="65"/>
                  </a:cubicBezTo>
                  <a:cubicBezTo>
                    <a:pt x="3644" y="53"/>
                    <a:pt x="3653" y="43"/>
                    <a:pt x="3664" y="42"/>
                  </a:cubicBezTo>
                  <a:cubicBezTo>
                    <a:pt x="3804" y="31"/>
                    <a:pt x="3804" y="31"/>
                    <a:pt x="3804" y="31"/>
                  </a:cubicBezTo>
                  <a:cubicBezTo>
                    <a:pt x="3816" y="30"/>
                    <a:pt x="3826" y="38"/>
                    <a:pt x="3827" y="50"/>
                  </a:cubicBezTo>
                  <a:cubicBezTo>
                    <a:pt x="3828" y="62"/>
                    <a:pt x="3819" y="72"/>
                    <a:pt x="3808" y="73"/>
                  </a:cubicBezTo>
                  <a:cubicBezTo>
                    <a:pt x="3668" y="84"/>
                    <a:pt x="3668" y="84"/>
                    <a:pt x="3668" y="84"/>
                  </a:cubicBezTo>
                  <a:cubicBezTo>
                    <a:pt x="3667" y="84"/>
                    <a:pt x="3666" y="84"/>
                    <a:pt x="3666" y="84"/>
                  </a:cubicBezTo>
                  <a:close/>
                  <a:moveTo>
                    <a:pt x="442" y="78"/>
                  </a:moveTo>
                  <a:cubicBezTo>
                    <a:pt x="441" y="78"/>
                    <a:pt x="441" y="78"/>
                    <a:pt x="440" y="78"/>
                  </a:cubicBezTo>
                  <a:cubicBezTo>
                    <a:pt x="300" y="67"/>
                    <a:pt x="300" y="67"/>
                    <a:pt x="300" y="67"/>
                  </a:cubicBezTo>
                  <a:cubicBezTo>
                    <a:pt x="289" y="66"/>
                    <a:pt x="280" y="55"/>
                    <a:pt x="281" y="44"/>
                  </a:cubicBezTo>
                  <a:cubicBezTo>
                    <a:pt x="282" y="32"/>
                    <a:pt x="292" y="24"/>
                    <a:pt x="304" y="25"/>
                  </a:cubicBezTo>
                  <a:cubicBezTo>
                    <a:pt x="444" y="37"/>
                    <a:pt x="444" y="37"/>
                    <a:pt x="444" y="37"/>
                  </a:cubicBezTo>
                  <a:cubicBezTo>
                    <a:pt x="455" y="38"/>
                    <a:pt x="464" y="48"/>
                    <a:pt x="463" y="59"/>
                  </a:cubicBezTo>
                  <a:cubicBezTo>
                    <a:pt x="462" y="70"/>
                    <a:pt x="453" y="78"/>
                    <a:pt x="442" y="78"/>
                  </a:cubicBezTo>
                  <a:close/>
                  <a:moveTo>
                    <a:pt x="3946" y="61"/>
                  </a:moveTo>
                  <a:cubicBezTo>
                    <a:pt x="3935" y="61"/>
                    <a:pt x="3926" y="53"/>
                    <a:pt x="3925" y="42"/>
                  </a:cubicBezTo>
                  <a:cubicBezTo>
                    <a:pt x="3924" y="30"/>
                    <a:pt x="3933" y="20"/>
                    <a:pt x="3944" y="19"/>
                  </a:cubicBezTo>
                  <a:cubicBezTo>
                    <a:pt x="4085" y="8"/>
                    <a:pt x="4085" y="8"/>
                    <a:pt x="4085" y="8"/>
                  </a:cubicBezTo>
                  <a:cubicBezTo>
                    <a:pt x="4096" y="7"/>
                    <a:pt x="4106" y="15"/>
                    <a:pt x="4107" y="27"/>
                  </a:cubicBezTo>
                  <a:cubicBezTo>
                    <a:pt x="4108" y="38"/>
                    <a:pt x="4100" y="49"/>
                    <a:pt x="4088" y="50"/>
                  </a:cubicBezTo>
                  <a:cubicBezTo>
                    <a:pt x="3948" y="61"/>
                    <a:pt x="3948" y="61"/>
                    <a:pt x="3948" y="61"/>
                  </a:cubicBezTo>
                  <a:cubicBezTo>
                    <a:pt x="3947" y="61"/>
                    <a:pt x="3947" y="61"/>
                    <a:pt x="3946" y="61"/>
                  </a:cubicBezTo>
                  <a:close/>
                  <a:moveTo>
                    <a:pt x="162" y="55"/>
                  </a:moveTo>
                  <a:cubicBezTo>
                    <a:pt x="161" y="55"/>
                    <a:pt x="160" y="55"/>
                    <a:pt x="160" y="55"/>
                  </a:cubicBezTo>
                  <a:cubicBezTo>
                    <a:pt x="20" y="43"/>
                    <a:pt x="20" y="43"/>
                    <a:pt x="20" y="43"/>
                  </a:cubicBezTo>
                  <a:cubicBezTo>
                    <a:pt x="8" y="42"/>
                    <a:pt x="0" y="32"/>
                    <a:pt x="1" y="20"/>
                  </a:cubicBezTo>
                  <a:cubicBezTo>
                    <a:pt x="2" y="9"/>
                    <a:pt x="12" y="0"/>
                    <a:pt x="23" y="1"/>
                  </a:cubicBezTo>
                  <a:cubicBezTo>
                    <a:pt x="163" y="13"/>
                    <a:pt x="163" y="13"/>
                    <a:pt x="163" y="13"/>
                  </a:cubicBezTo>
                  <a:cubicBezTo>
                    <a:pt x="175" y="14"/>
                    <a:pt x="183" y="24"/>
                    <a:pt x="182" y="36"/>
                  </a:cubicBezTo>
                  <a:cubicBezTo>
                    <a:pt x="182" y="47"/>
                    <a:pt x="172" y="55"/>
                    <a:pt x="162" y="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6" name="Freeform 56"/>
            <p:cNvSpPr/>
            <p:nvPr/>
          </p:nvSpPr>
          <p:spPr bwMode="auto">
            <a:xfrm>
              <a:off x="7616825" y="2116137"/>
              <a:ext cx="95250" cy="92075"/>
            </a:xfrm>
            <a:custGeom>
              <a:avLst/>
              <a:gdLst>
                <a:gd name="T0" fmla="*/ 67 w 114"/>
                <a:gd name="T1" fmla="*/ 109 h 109"/>
                <a:gd name="T2" fmla="*/ 60 w 114"/>
                <a:gd name="T3" fmla="*/ 107 h 109"/>
                <a:gd name="T4" fmla="*/ 48 w 114"/>
                <a:gd name="T5" fmla="*/ 80 h 109"/>
                <a:gd name="T6" fmla="*/ 61 w 114"/>
                <a:gd name="T7" fmla="*/ 45 h 109"/>
                <a:gd name="T8" fmla="*/ 23 w 114"/>
                <a:gd name="T9" fmla="*/ 48 h 109"/>
                <a:gd name="T10" fmla="*/ 1 w 114"/>
                <a:gd name="T11" fmla="*/ 29 h 109"/>
                <a:gd name="T12" fmla="*/ 20 w 114"/>
                <a:gd name="T13" fmla="*/ 6 h 109"/>
                <a:gd name="T14" fmla="*/ 91 w 114"/>
                <a:gd name="T15" fmla="*/ 0 h 109"/>
                <a:gd name="T16" fmla="*/ 109 w 114"/>
                <a:gd name="T17" fmla="*/ 9 h 109"/>
                <a:gd name="T18" fmla="*/ 112 w 114"/>
                <a:gd name="T19" fmla="*/ 29 h 109"/>
                <a:gd name="T20" fmla="*/ 87 w 114"/>
                <a:gd name="T21" fmla="*/ 95 h 109"/>
                <a:gd name="T22" fmla="*/ 67 w 114"/>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09">
                  <a:moveTo>
                    <a:pt x="67" y="109"/>
                  </a:moveTo>
                  <a:cubicBezTo>
                    <a:pt x="65" y="109"/>
                    <a:pt x="62" y="108"/>
                    <a:pt x="60" y="107"/>
                  </a:cubicBezTo>
                  <a:cubicBezTo>
                    <a:pt x="49" y="103"/>
                    <a:pt x="43" y="91"/>
                    <a:pt x="48" y="80"/>
                  </a:cubicBezTo>
                  <a:cubicBezTo>
                    <a:pt x="61" y="45"/>
                    <a:pt x="61" y="45"/>
                    <a:pt x="61" y="45"/>
                  </a:cubicBezTo>
                  <a:cubicBezTo>
                    <a:pt x="23" y="48"/>
                    <a:pt x="23" y="48"/>
                    <a:pt x="23" y="48"/>
                  </a:cubicBezTo>
                  <a:cubicBezTo>
                    <a:pt x="12" y="49"/>
                    <a:pt x="2" y="40"/>
                    <a:pt x="1" y="29"/>
                  </a:cubicBezTo>
                  <a:cubicBezTo>
                    <a:pt x="0" y="17"/>
                    <a:pt x="8" y="7"/>
                    <a:pt x="20" y="6"/>
                  </a:cubicBezTo>
                  <a:cubicBezTo>
                    <a:pt x="91" y="0"/>
                    <a:pt x="91" y="0"/>
                    <a:pt x="91" y="0"/>
                  </a:cubicBezTo>
                  <a:cubicBezTo>
                    <a:pt x="98" y="0"/>
                    <a:pt x="105" y="3"/>
                    <a:pt x="109" y="9"/>
                  </a:cubicBezTo>
                  <a:cubicBezTo>
                    <a:pt x="113" y="14"/>
                    <a:pt x="114" y="22"/>
                    <a:pt x="112" y="29"/>
                  </a:cubicBezTo>
                  <a:cubicBezTo>
                    <a:pt x="87" y="95"/>
                    <a:pt x="87" y="95"/>
                    <a:pt x="87" y="95"/>
                  </a:cubicBezTo>
                  <a:cubicBezTo>
                    <a:pt x="84" y="103"/>
                    <a:pt x="76" y="109"/>
                    <a:pt x="67"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7" name="Freeform 57"/>
            <p:cNvSpPr>
              <a:spLocks noEditPoints="1"/>
            </p:cNvSpPr>
            <p:nvPr/>
          </p:nvSpPr>
          <p:spPr bwMode="auto">
            <a:xfrm>
              <a:off x="5884863" y="2281237"/>
              <a:ext cx="1765300" cy="3008313"/>
            </a:xfrm>
            <a:custGeom>
              <a:avLst/>
              <a:gdLst>
                <a:gd name="T0" fmla="*/ 10 w 2102"/>
                <a:gd name="T1" fmla="*/ 3575 h 3579"/>
                <a:gd name="T2" fmla="*/ 93 w 2102"/>
                <a:gd name="T3" fmla="*/ 3433 h 3579"/>
                <a:gd name="T4" fmla="*/ 127 w 2102"/>
                <a:gd name="T5" fmla="*/ 3459 h 3579"/>
                <a:gd name="T6" fmla="*/ 23 w 2102"/>
                <a:gd name="T7" fmla="*/ 3579 h 3579"/>
                <a:gd name="T8" fmla="*/ 184 w 2102"/>
                <a:gd name="T9" fmla="*/ 3350 h 3579"/>
                <a:gd name="T10" fmla="*/ 267 w 2102"/>
                <a:gd name="T11" fmla="*/ 3208 h 3579"/>
                <a:gd name="T12" fmla="*/ 300 w 2102"/>
                <a:gd name="T13" fmla="*/ 3233 h 3579"/>
                <a:gd name="T14" fmla="*/ 197 w 2102"/>
                <a:gd name="T15" fmla="*/ 3354 h 3579"/>
                <a:gd name="T16" fmla="*/ 357 w 2102"/>
                <a:gd name="T17" fmla="*/ 3125 h 3579"/>
                <a:gd name="T18" fmla="*/ 440 w 2102"/>
                <a:gd name="T19" fmla="*/ 2983 h 3579"/>
                <a:gd name="T20" fmla="*/ 474 w 2102"/>
                <a:gd name="T21" fmla="*/ 3008 h 3579"/>
                <a:gd name="T22" fmla="*/ 370 w 2102"/>
                <a:gd name="T23" fmla="*/ 3129 h 3579"/>
                <a:gd name="T24" fmla="*/ 531 w 2102"/>
                <a:gd name="T25" fmla="*/ 2899 h 3579"/>
                <a:gd name="T26" fmla="*/ 614 w 2102"/>
                <a:gd name="T27" fmla="*/ 2757 h 3579"/>
                <a:gd name="T28" fmla="*/ 647 w 2102"/>
                <a:gd name="T29" fmla="*/ 2783 h 3579"/>
                <a:gd name="T30" fmla="*/ 544 w 2102"/>
                <a:gd name="T31" fmla="*/ 2904 h 3579"/>
                <a:gd name="T32" fmla="*/ 705 w 2102"/>
                <a:gd name="T33" fmla="*/ 2674 h 3579"/>
                <a:gd name="T34" fmla="*/ 787 w 2102"/>
                <a:gd name="T35" fmla="*/ 2532 h 3579"/>
                <a:gd name="T36" fmla="*/ 821 w 2102"/>
                <a:gd name="T37" fmla="*/ 2558 h 3579"/>
                <a:gd name="T38" fmla="*/ 717 w 2102"/>
                <a:gd name="T39" fmla="*/ 2678 h 3579"/>
                <a:gd name="T40" fmla="*/ 878 w 2102"/>
                <a:gd name="T41" fmla="*/ 2449 h 3579"/>
                <a:gd name="T42" fmla="*/ 961 w 2102"/>
                <a:gd name="T43" fmla="*/ 2307 h 3579"/>
                <a:gd name="T44" fmla="*/ 994 w 2102"/>
                <a:gd name="T45" fmla="*/ 2332 h 3579"/>
                <a:gd name="T46" fmla="*/ 891 w 2102"/>
                <a:gd name="T47" fmla="*/ 2453 h 3579"/>
                <a:gd name="T48" fmla="*/ 1052 w 2102"/>
                <a:gd name="T49" fmla="*/ 2224 h 3579"/>
                <a:gd name="T50" fmla="*/ 1135 w 2102"/>
                <a:gd name="T51" fmla="*/ 2082 h 3579"/>
                <a:gd name="T52" fmla="*/ 1168 w 2102"/>
                <a:gd name="T53" fmla="*/ 2107 h 3579"/>
                <a:gd name="T54" fmla="*/ 1064 w 2102"/>
                <a:gd name="T55" fmla="*/ 2228 h 3579"/>
                <a:gd name="T56" fmla="*/ 1225 w 2102"/>
                <a:gd name="T57" fmla="*/ 1998 h 3579"/>
                <a:gd name="T58" fmla="*/ 1246 w 2102"/>
                <a:gd name="T59" fmla="*/ 1936 h 3579"/>
                <a:gd name="T60" fmla="*/ 1311 w 2102"/>
                <a:gd name="T61" fmla="*/ 1837 h 3579"/>
                <a:gd name="T62" fmla="*/ 1284 w 2102"/>
                <a:gd name="T63" fmla="*/ 1955 h 3579"/>
                <a:gd name="T64" fmla="*/ 1254 w 2102"/>
                <a:gd name="T65" fmla="*/ 1995 h 3579"/>
                <a:gd name="T66" fmla="*/ 1358 w 2102"/>
                <a:gd name="T67" fmla="*/ 1747 h 3579"/>
                <a:gd name="T68" fmla="*/ 1339 w 2102"/>
                <a:gd name="T69" fmla="*/ 1717 h 3579"/>
                <a:gd name="T70" fmla="*/ 1422 w 2102"/>
                <a:gd name="T71" fmla="*/ 1575 h 3579"/>
                <a:gd name="T72" fmla="*/ 1378 w 2102"/>
                <a:gd name="T73" fmla="*/ 1734 h 3579"/>
                <a:gd name="T74" fmla="*/ 1469 w 2102"/>
                <a:gd name="T75" fmla="*/ 1485 h 3579"/>
                <a:gd name="T76" fmla="*/ 1450 w 2102"/>
                <a:gd name="T77" fmla="*/ 1456 h 3579"/>
                <a:gd name="T78" fmla="*/ 1533 w 2102"/>
                <a:gd name="T79" fmla="*/ 1314 h 3579"/>
                <a:gd name="T80" fmla="*/ 1488 w 2102"/>
                <a:gd name="T81" fmla="*/ 1472 h 3579"/>
                <a:gd name="T82" fmla="*/ 1580 w 2102"/>
                <a:gd name="T83" fmla="*/ 1223 h 3579"/>
                <a:gd name="T84" fmla="*/ 1561 w 2102"/>
                <a:gd name="T85" fmla="*/ 1194 h 3579"/>
                <a:gd name="T86" fmla="*/ 1644 w 2102"/>
                <a:gd name="T87" fmla="*/ 1052 h 3579"/>
                <a:gd name="T88" fmla="*/ 1599 w 2102"/>
                <a:gd name="T89" fmla="*/ 1210 h 3579"/>
                <a:gd name="T90" fmla="*/ 1691 w 2102"/>
                <a:gd name="T91" fmla="*/ 961 h 3579"/>
                <a:gd name="T92" fmla="*/ 1672 w 2102"/>
                <a:gd name="T93" fmla="*/ 932 h 3579"/>
                <a:gd name="T94" fmla="*/ 1754 w 2102"/>
                <a:gd name="T95" fmla="*/ 790 h 3579"/>
                <a:gd name="T96" fmla="*/ 1710 w 2102"/>
                <a:gd name="T97" fmla="*/ 948 h 3579"/>
                <a:gd name="T98" fmla="*/ 1802 w 2102"/>
                <a:gd name="T99" fmla="*/ 699 h 3579"/>
                <a:gd name="T100" fmla="*/ 1782 w 2102"/>
                <a:gd name="T101" fmla="*/ 670 h 3579"/>
                <a:gd name="T102" fmla="*/ 1865 w 2102"/>
                <a:gd name="T103" fmla="*/ 528 h 3579"/>
                <a:gd name="T104" fmla="*/ 1821 w 2102"/>
                <a:gd name="T105" fmla="*/ 686 h 3579"/>
                <a:gd name="T106" fmla="*/ 1912 w 2102"/>
                <a:gd name="T107" fmla="*/ 437 h 3579"/>
                <a:gd name="T108" fmla="*/ 1893 w 2102"/>
                <a:gd name="T109" fmla="*/ 408 h 3579"/>
                <a:gd name="T110" fmla="*/ 1976 w 2102"/>
                <a:gd name="T111" fmla="*/ 266 h 3579"/>
                <a:gd name="T112" fmla="*/ 1932 w 2102"/>
                <a:gd name="T113" fmla="*/ 425 h 3579"/>
                <a:gd name="T114" fmla="*/ 2023 w 2102"/>
                <a:gd name="T115" fmla="*/ 175 h 3579"/>
                <a:gd name="T116" fmla="*/ 2004 w 2102"/>
                <a:gd name="T117" fmla="*/ 146 h 3579"/>
                <a:gd name="T118" fmla="*/ 2087 w 2102"/>
                <a:gd name="T119" fmla="*/ 4 h 3579"/>
                <a:gd name="T120" fmla="*/ 2043 w 2102"/>
                <a:gd name="T121" fmla="*/ 16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2" h="3579">
                  <a:moveTo>
                    <a:pt x="23" y="3579"/>
                  </a:moveTo>
                  <a:cubicBezTo>
                    <a:pt x="19" y="3579"/>
                    <a:pt x="14" y="3578"/>
                    <a:pt x="10" y="3575"/>
                  </a:cubicBezTo>
                  <a:cubicBezTo>
                    <a:pt x="1" y="3568"/>
                    <a:pt x="0" y="3555"/>
                    <a:pt x="7" y="3546"/>
                  </a:cubicBezTo>
                  <a:cubicBezTo>
                    <a:pt x="93" y="3433"/>
                    <a:pt x="93" y="3433"/>
                    <a:pt x="93" y="3433"/>
                  </a:cubicBezTo>
                  <a:cubicBezTo>
                    <a:pt x="100" y="3424"/>
                    <a:pt x="114" y="3422"/>
                    <a:pt x="123" y="3429"/>
                  </a:cubicBezTo>
                  <a:cubicBezTo>
                    <a:pt x="132" y="3436"/>
                    <a:pt x="134" y="3449"/>
                    <a:pt x="127" y="3459"/>
                  </a:cubicBezTo>
                  <a:cubicBezTo>
                    <a:pt x="40" y="3571"/>
                    <a:pt x="40" y="3571"/>
                    <a:pt x="40" y="3571"/>
                  </a:cubicBezTo>
                  <a:cubicBezTo>
                    <a:pt x="36" y="3577"/>
                    <a:pt x="29" y="3579"/>
                    <a:pt x="23" y="3579"/>
                  </a:cubicBezTo>
                  <a:close/>
                  <a:moveTo>
                    <a:pt x="197" y="3354"/>
                  </a:moveTo>
                  <a:cubicBezTo>
                    <a:pt x="192" y="3354"/>
                    <a:pt x="188" y="3353"/>
                    <a:pt x="184" y="3350"/>
                  </a:cubicBezTo>
                  <a:cubicBezTo>
                    <a:pt x="175" y="3343"/>
                    <a:pt x="173" y="3330"/>
                    <a:pt x="180" y="3320"/>
                  </a:cubicBezTo>
                  <a:cubicBezTo>
                    <a:pt x="267" y="3208"/>
                    <a:pt x="267" y="3208"/>
                    <a:pt x="267" y="3208"/>
                  </a:cubicBezTo>
                  <a:cubicBezTo>
                    <a:pt x="274" y="3199"/>
                    <a:pt x="287" y="3197"/>
                    <a:pt x="296" y="3204"/>
                  </a:cubicBezTo>
                  <a:cubicBezTo>
                    <a:pt x="305" y="3211"/>
                    <a:pt x="307" y="3224"/>
                    <a:pt x="300" y="3233"/>
                  </a:cubicBezTo>
                  <a:cubicBezTo>
                    <a:pt x="213" y="3346"/>
                    <a:pt x="213" y="3346"/>
                    <a:pt x="213" y="3346"/>
                  </a:cubicBezTo>
                  <a:cubicBezTo>
                    <a:pt x="209" y="3351"/>
                    <a:pt x="203" y="3354"/>
                    <a:pt x="197" y="3354"/>
                  </a:cubicBezTo>
                  <a:close/>
                  <a:moveTo>
                    <a:pt x="370" y="3129"/>
                  </a:moveTo>
                  <a:cubicBezTo>
                    <a:pt x="366" y="3129"/>
                    <a:pt x="361" y="3127"/>
                    <a:pt x="357" y="3125"/>
                  </a:cubicBezTo>
                  <a:cubicBezTo>
                    <a:pt x="348" y="3117"/>
                    <a:pt x="347" y="3104"/>
                    <a:pt x="354" y="3095"/>
                  </a:cubicBezTo>
                  <a:cubicBezTo>
                    <a:pt x="440" y="2983"/>
                    <a:pt x="440" y="2983"/>
                    <a:pt x="440" y="2983"/>
                  </a:cubicBezTo>
                  <a:cubicBezTo>
                    <a:pt x="447" y="2973"/>
                    <a:pt x="461" y="2972"/>
                    <a:pt x="470" y="2979"/>
                  </a:cubicBezTo>
                  <a:cubicBezTo>
                    <a:pt x="479" y="2986"/>
                    <a:pt x="481" y="2999"/>
                    <a:pt x="474" y="3008"/>
                  </a:cubicBezTo>
                  <a:cubicBezTo>
                    <a:pt x="387" y="3121"/>
                    <a:pt x="387" y="3121"/>
                    <a:pt x="387" y="3121"/>
                  </a:cubicBezTo>
                  <a:cubicBezTo>
                    <a:pt x="383" y="3126"/>
                    <a:pt x="376" y="3129"/>
                    <a:pt x="370" y="3129"/>
                  </a:cubicBezTo>
                  <a:close/>
                  <a:moveTo>
                    <a:pt x="544" y="2904"/>
                  </a:moveTo>
                  <a:cubicBezTo>
                    <a:pt x="539" y="2904"/>
                    <a:pt x="535" y="2902"/>
                    <a:pt x="531" y="2899"/>
                  </a:cubicBezTo>
                  <a:cubicBezTo>
                    <a:pt x="522" y="2892"/>
                    <a:pt x="520" y="2879"/>
                    <a:pt x="527" y="2870"/>
                  </a:cubicBezTo>
                  <a:cubicBezTo>
                    <a:pt x="614" y="2757"/>
                    <a:pt x="614" y="2757"/>
                    <a:pt x="614" y="2757"/>
                  </a:cubicBezTo>
                  <a:cubicBezTo>
                    <a:pt x="621" y="2748"/>
                    <a:pt x="634" y="2746"/>
                    <a:pt x="643" y="2754"/>
                  </a:cubicBezTo>
                  <a:cubicBezTo>
                    <a:pt x="652" y="2761"/>
                    <a:pt x="654" y="2774"/>
                    <a:pt x="647" y="2783"/>
                  </a:cubicBezTo>
                  <a:cubicBezTo>
                    <a:pt x="560" y="2896"/>
                    <a:pt x="560" y="2896"/>
                    <a:pt x="560" y="2896"/>
                  </a:cubicBezTo>
                  <a:cubicBezTo>
                    <a:pt x="556" y="2901"/>
                    <a:pt x="550" y="2904"/>
                    <a:pt x="544" y="2904"/>
                  </a:cubicBezTo>
                  <a:close/>
                  <a:moveTo>
                    <a:pt x="717" y="2678"/>
                  </a:moveTo>
                  <a:cubicBezTo>
                    <a:pt x="713" y="2678"/>
                    <a:pt x="708" y="2677"/>
                    <a:pt x="705" y="2674"/>
                  </a:cubicBezTo>
                  <a:cubicBezTo>
                    <a:pt x="695" y="2667"/>
                    <a:pt x="694" y="2654"/>
                    <a:pt x="701" y="2645"/>
                  </a:cubicBezTo>
                  <a:cubicBezTo>
                    <a:pt x="787" y="2532"/>
                    <a:pt x="787" y="2532"/>
                    <a:pt x="787" y="2532"/>
                  </a:cubicBezTo>
                  <a:cubicBezTo>
                    <a:pt x="795" y="2523"/>
                    <a:pt x="808" y="2521"/>
                    <a:pt x="817" y="2528"/>
                  </a:cubicBezTo>
                  <a:cubicBezTo>
                    <a:pt x="826" y="2535"/>
                    <a:pt x="828" y="2548"/>
                    <a:pt x="821" y="2558"/>
                  </a:cubicBezTo>
                  <a:cubicBezTo>
                    <a:pt x="734" y="2670"/>
                    <a:pt x="734" y="2670"/>
                    <a:pt x="734" y="2670"/>
                  </a:cubicBezTo>
                  <a:cubicBezTo>
                    <a:pt x="730" y="2676"/>
                    <a:pt x="724" y="2678"/>
                    <a:pt x="717" y="2678"/>
                  </a:cubicBezTo>
                  <a:close/>
                  <a:moveTo>
                    <a:pt x="891" y="2453"/>
                  </a:moveTo>
                  <a:cubicBezTo>
                    <a:pt x="886" y="2453"/>
                    <a:pt x="882" y="2452"/>
                    <a:pt x="878" y="2449"/>
                  </a:cubicBezTo>
                  <a:cubicBezTo>
                    <a:pt x="869" y="2442"/>
                    <a:pt x="867" y="2429"/>
                    <a:pt x="874" y="2419"/>
                  </a:cubicBezTo>
                  <a:cubicBezTo>
                    <a:pt x="961" y="2307"/>
                    <a:pt x="961" y="2307"/>
                    <a:pt x="961" y="2307"/>
                  </a:cubicBezTo>
                  <a:cubicBezTo>
                    <a:pt x="968" y="2298"/>
                    <a:pt x="981" y="2296"/>
                    <a:pt x="990" y="2303"/>
                  </a:cubicBezTo>
                  <a:cubicBezTo>
                    <a:pt x="1000" y="2310"/>
                    <a:pt x="1001" y="2323"/>
                    <a:pt x="994" y="2332"/>
                  </a:cubicBezTo>
                  <a:cubicBezTo>
                    <a:pt x="907" y="2445"/>
                    <a:pt x="907" y="2445"/>
                    <a:pt x="907" y="2445"/>
                  </a:cubicBezTo>
                  <a:cubicBezTo>
                    <a:pt x="903" y="2450"/>
                    <a:pt x="897" y="2453"/>
                    <a:pt x="891" y="2453"/>
                  </a:cubicBezTo>
                  <a:close/>
                  <a:moveTo>
                    <a:pt x="1064" y="2228"/>
                  </a:moveTo>
                  <a:cubicBezTo>
                    <a:pt x="1060" y="2228"/>
                    <a:pt x="1055" y="2227"/>
                    <a:pt x="1052" y="2224"/>
                  </a:cubicBezTo>
                  <a:cubicBezTo>
                    <a:pt x="1042" y="2217"/>
                    <a:pt x="1041" y="2203"/>
                    <a:pt x="1048" y="2194"/>
                  </a:cubicBezTo>
                  <a:cubicBezTo>
                    <a:pt x="1135" y="2082"/>
                    <a:pt x="1135" y="2082"/>
                    <a:pt x="1135" y="2082"/>
                  </a:cubicBezTo>
                  <a:cubicBezTo>
                    <a:pt x="1142" y="2072"/>
                    <a:pt x="1155" y="2071"/>
                    <a:pt x="1164" y="2078"/>
                  </a:cubicBezTo>
                  <a:cubicBezTo>
                    <a:pt x="1173" y="2085"/>
                    <a:pt x="1175" y="2098"/>
                    <a:pt x="1168" y="2107"/>
                  </a:cubicBezTo>
                  <a:cubicBezTo>
                    <a:pt x="1081" y="2220"/>
                    <a:pt x="1081" y="2220"/>
                    <a:pt x="1081" y="2220"/>
                  </a:cubicBezTo>
                  <a:cubicBezTo>
                    <a:pt x="1077" y="2225"/>
                    <a:pt x="1071" y="2228"/>
                    <a:pt x="1064" y="2228"/>
                  </a:cubicBezTo>
                  <a:close/>
                  <a:moveTo>
                    <a:pt x="1238" y="2003"/>
                  </a:moveTo>
                  <a:cubicBezTo>
                    <a:pt x="1233" y="2003"/>
                    <a:pt x="1229" y="2001"/>
                    <a:pt x="1225" y="1998"/>
                  </a:cubicBezTo>
                  <a:cubicBezTo>
                    <a:pt x="1216" y="1991"/>
                    <a:pt x="1214" y="1978"/>
                    <a:pt x="1221" y="1969"/>
                  </a:cubicBezTo>
                  <a:cubicBezTo>
                    <a:pt x="1246" y="1936"/>
                    <a:pt x="1246" y="1936"/>
                    <a:pt x="1246" y="1936"/>
                  </a:cubicBezTo>
                  <a:cubicBezTo>
                    <a:pt x="1284" y="1848"/>
                    <a:pt x="1284" y="1848"/>
                    <a:pt x="1284" y="1848"/>
                  </a:cubicBezTo>
                  <a:cubicBezTo>
                    <a:pt x="1288" y="1838"/>
                    <a:pt x="1301" y="1833"/>
                    <a:pt x="1311" y="1837"/>
                  </a:cubicBezTo>
                  <a:cubicBezTo>
                    <a:pt x="1322" y="1842"/>
                    <a:pt x="1327" y="1854"/>
                    <a:pt x="1322" y="1865"/>
                  </a:cubicBezTo>
                  <a:cubicBezTo>
                    <a:pt x="1284" y="1955"/>
                    <a:pt x="1284" y="1955"/>
                    <a:pt x="1284" y="1955"/>
                  </a:cubicBezTo>
                  <a:cubicBezTo>
                    <a:pt x="1283" y="1957"/>
                    <a:pt x="1282" y="1958"/>
                    <a:pt x="1281" y="1960"/>
                  </a:cubicBezTo>
                  <a:cubicBezTo>
                    <a:pt x="1254" y="1995"/>
                    <a:pt x="1254" y="1995"/>
                    <a:pt x="1254" y="1995"/>
                  </a:cubicBezTo>
                  <a:cubicBezTo>
                    <a:pt x="1250" y="2000"/>
                    <a:pt x="1244" y="2003"/>
                    <a:pt x="1238" y="2003"/>
                  </a:cubicBezTo>
                  <a:close/>
                  <a:moveTo>
                    <a:pt x="1358" y="1747"/>
                  </a:moveTo>
                  <a:cubicBezTo>
                    <a:pt x="1356" y="1747"/>
                    <a:pt x="1353" y="1746"/>
                    <a:pt x="1350" y="1745"/>
                  </a:cubicBezTo>
                  <a:cubicBezTo>
                    <a:pt x="1340" y="1740"/>
                    <a:pt x="1335" y="1728"/>
                    <a:pt x="1339" y="1717"/>
                  </a:cubicBezTo>
                  <a:cubicBezTo>
                    <a:pt x="1395" y="1587"/>
                    <a:pt x="1395" y="1587"/>
                    <a:pt x="1395" y="1587"/>
                  </a:cubicBezTo>
                  <a:cubicBezTo>
                    <a:pt x="1399" y="1576"/>
                    <a:pt x="1411" y="1571"/>
                    <a:pt x="1422" y="1575"/>
                  </a:cubicBezTo>
                  <a:cubicBezTo>
                    <a:pt x="1433" y="1580"/>
                    <a:pt x="1438" y="1592"/>
                    <a:pt x="1433" y="1603"/>
                  </a:cubicBezTo>
                  <a:cubicBezTo>
                    <a:pt x="1378" y="1734"/>
                    <a:pt x="1378" y="1734"/>
                    <a:pt x="1378" y="1734"/>
                  </a:cubicBezTo>
                  <a:cubicBezTo>
                    <a:pt x="1374" y="1742"/>
                    <a:pt x="1367" y="1747"/>
                    <a:pt x="1358" y="1747"/>
                  </a:cubicBezTo>
                  <a:close/>
                  <a:moveTo>
                    <a:pt x="1469" y="1485"/>
                  </a:moveTo>
                  <a:cubicBezTo>
                    <a:pt x="1466" y="1485"/>
                    <a:pt x="1464" y="1484"/>
                    <a:pt x="1461" y="1483"/>
                  </a:cubicBezTo>
                  <a:cubicBezTo>
                    <a:pt x="1450" y="1479"/>
                    <a:pt x="1445" y="1466"/>
                    <a:pt x="1450" y="1456"/>
                  </a:cubicBezTo>
                  <a:cubicBezTo>
                    <a:pt x="1505" y="1325"/>
                    <a:pt x="1505" y="1325"/>
                    <a:pt x="1505" y="1325"/>
                  </a:cubicBezTo>
                  <a:cubicBezTo>
                    <a:pt x="1510" y="1314"/>
                    <a:pt x="1522" y="1309"/>
                    <a:pt x="1533" y="1314"/>
                  </a:cubicBezTo>
                  <a:cubicBezTo>
                    <a:pt x="1543" y="1318"/>
                    <a:pt x="1548" y="1330"/>
                    <a:pt x="1544" y="1341"/>
                  </a:cubicBezTo>
                  <a:cubicBezTo>
                    <a:pt x="1488" y="1472"/>
                    <a:pt x="1488" y="1472"/>
                    <a:pt x="1488" y="1472"/>
                  </a:cubicBezTo>
                  <a:cubicBezTo>
                    <a:pt x="1485" y="1480"/>
                    <a:pt x="1477" y="1485"/>
                    <a:pt x="1469" y="1485"/>
                  </a:cubicBezTo>
                  <a:close/>
                  <a:moveTo>
                    <a:pt x="1580" y="1223"/>
                  </a:moveTo>
                  <a:cubicBezTo>
                    <a:pt x="1577" y="1223"/>
                    <a:pt x="1575" y="1222"/>
                    <a:pt x="1572" y="1221"/>
                  </a:cubicBezTo>
                  <a:cubicBezTo>
                    <a:pt x="1561" y="1217"/>
                    <a:pt x="1556" y="1204"/>
                    <a:pt x="1561" y="1194"/>
                  </a:cubicBezTo>
                  <a:cubicBezTo>
                    <a:pt x="1616" y="1063"/>
                    <a:pt x="1616" y="1063"/>
                    <a:pt x="1616" y="1063"/>
                  </a:cubicBezTo>
                  <a:cubicBezTo>
                    <a:pt x="1621" y="1052"/>
                    <a:pt x="1633" y="1047"/>
                    <a:pt x="1644" y="1052"/>
                  </a:cubicBezTo>
                  <a:cubicBezTo>
                    <a:pt x="1654" y="1056"/>
                    <a:pt x="1659" y="1068"/>
                    <a:pt x="1655" y="1079"/>
                  </a:cubicBezTo>
                  <a:cubicBezTo>
                    <a:pt x="1599" y="1210"/>
                    <a:pt x="1599" y="1210"/>
                    <a:pt x="1599" y="1210"/>
                  </a:cubicBezTo>
                  <a:cubicBezTo>
                    <a:pt x="1596" y="1218"/>
                    <a:pt x="1588" y="1223"/>
                    <a:pt x="1580" y="1223"/>
                  </a:cubicBezTo>
                  <a:close/>
                  <a:moveTo>
                    <a:pt x="1691" y="961"/>
                  </a:moveTo>
                  <a:cubicBezTo>
                    <a:pt x="1688" y="961"/>
                    <a:pt x="1685" y="960"/>
                    <a:pt x="1683" y="959"/>
                  </a:cubicBezTo>
                  <a:cubicBezTo>
                    <a:pt x="1672" y="955"/>
                    <a:pt x="1667" y="943"/>
                    <a:pt x="1672" y="932"/>
                  </a:cubicBezTo>
                  <a:cubicBezTo>
                    <a:pt x="1727" y="801"/>
                    <a:pt x="1727" y="801"/>
                    <a:pt x="1727" y="801"/>
                  </a:cubicBezTo>
                  <a:cubicBezTo>
                    <a:pt x="1731" y="790"/>
                    <a:pt x="1744" y="785"/>
                    <a:pt x="1754" y="790"/>
                  </a:cubicBezTo>
                  <a:cubicBezTo>
                    <a:pt x="1765" y="794"/>
                    <a:pt x="1770" y="807"/>
                    <a:pt x="1766" y="817"/>
                  </a:cubicBezTo>
                  <a:cubicBezTo>
                    <a:pt x="1710" y="948"/>
                    <a:pt x="1710" y="948"/>
                    <a:pt x="1710" y="948"/>
                  </a:cubicBezTo>
                  <a:cubicBezTo>
                    <a:pt x="1707" y="956"/>
                    <a:pt x="1699" y="961"/>
                    <a:pt x="1691" y="961"/>
                  </a:cubicBezTo>
                  <a:close/>
                  <a:moveTo>
                    <a:pt x="1802" y="699"/>
                  </a:moveTo>
                  <a:cubicBezTo>
                    <a:pt x="1799" y="699"/>
                    <a:pt x="1796" y="699"/>
                    <a:pt x="1793" y="697"/>
                  </a:cubicBezTo>
                  <a:cubicBezTo>
                    <a:pt x="1783" y="693"/>
                    <a:pt x="1778" y="681"/>
                    <a:pt x="1782" y="670"/>
                  </a:cubicBezTo>
                  <a:cubicBezTo>
                    <a:pt x="1838" y="539"/>
                    <a:pt x="1838" y="539"/>
                    <a:pt x="1838" y="539"/>
                  </a:cubicBezTo>
                  <a:cubicBezTo>
                    <a:pt x="1842" y="528"/>
                    <a:pt x="1855" y="524"/>
                    <a:pt x="1865" y="528"/>
                  </a:cubicBezTo>
                  <a:cubicBezTo>
                    <a:pt x="1876" y="533"/>
                    <a:pt x="1881" y="545"/>
                    <a:pt x="1876" y="555"/>
                  </a:cubicBezTo>
                  <a:cubicBezTo>
                    <a:pt x="1821" y="686"/>
                    <a:pt x="1821" y="686"/>
                    <a:pt x="1821" y="686"/>
                  </a:cubicBezTo>
                  <a:cubicBezTo>
                    <a:pt x="1818" y="694"/>
                    <a:pt x="1810" y="699"/>
                    <a:pt x="1802" y="699"/>
                  </a:cubicBezTo>
                  <a:close/>
                  <a:moveTo>
                    <a:pt x="1912" y="437"/>
                  </a:moveTo>
                  <a:cubicBezTo>
                    <a:pt x="1910" y="437"/>
                    <a:pt x="1907" y="437"/>
                    <a:pt x="1904" y="436"/>
                  </a:cubicBezTo>
                  <a:cubicBezTo>
                    <a:pt x="1894" y="431"/>
                    <a:pt x="1889" y="419"/>
                    <a:pt x="1893" y="408"/>
                  </a:cubicBezTo>
                  <a:cubicBezTo>
                    <a:pt x="1949" y="277"/>
                    <a:pt x="1949" y="277"/>
                    <a:pt x="1949" y="277"/>
                  </a:cubicBezTo>
                  <a:cubicBezTo>
                    <a:pt x="1953" y="267"/>
                    <a:pt x="1965" y="262"/>
                    <a:pt x="1976" y="266"/>
                  </a:cubicBezTo>
                  <a:cubicBezTo>
                    <a:pt x="1987" y="271"/>
                    <a:pt x="1992" y="283"/>
                    <a:pt x="1987" y="294"/>
                  </a:cubicBezTo>
                  <a:cubicBezTo>
                    <a:pt x="1932" y="425"/>
                    <a:pt x="1932" y="425"/>
                    <a:pt x="1932" y="425"/>
                  </a:cubicBezTo>
                  <a:cubicBezTo>
                    <a:pt x="1928" y="432"/>
                    <a:pt x="1921" y="437"/>
                    <a:pt x="1912" y="437"/>
                  </a:cubicBezTo>
                  <a:close/>
                  <a:moveTo>
                    <a:pt x="2023" y="175"/>
                  </a:moveTo>
                  <a:cubicBezTo>
                    <a:pt x="2021" y="175"/>
                    <a:pt x="2018" y="175"/>
                    <a:pt x="2015" y="174"/>
                  </a:cubicBezTo>
                  <a:cubicBezTo>
                    <a:pt x="2004" y="169"/>
                    <a:pt x="1999" y="157"/>
                    <a:pt x="2004" y="146"/>
                  </a:cubicBezTo>
                  <a:cubicBezTo>
                    <a:pt x="2059" y="15"/>
                    <a:pt x="2059" y="15"/>
                    <a:pt x="2059" y="15"/>
                  </a:cubicBezTo>
                  <a:cubicBezTo>
                    <a:pt x="2064" y="5"/>
                    <a:pt x="2076" y="0"/>
                    <a:pt x="2087" y="4"/>
                  </a:cubicBezTo>
                  <a:cubicBezTo>
                    <a:pt x="2097" y="9"/>
                    <a:pt x="2102" y="21"/>
                    <a:pt x="2098" y="32"/>
                  </a:cubicBezTo>
                  <a:cubicBezTo>
                    <a:pt x="2043" y="163"/>
                    <a:pt x="2043" y="163"/>
                    <a:pt x="2043" y="163"/>
                  </a:cubicBezTo>
                  <a:cubicBezTo>
                    <a:pt x="2039" y="171"/>
                    <a:pt x="2031" y="175"/>
                    <a:pt x="2023" y="17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8" name="Freeform 58"/>
            <p:cNvSpPr/>
            <p:nvPr/>
          </p:nvSpPr>
          <p:spPr bwMode="auto">
            <a:xfrm>
              <a:off x="3900488" y="4252912"/>
              <a:ext cx="88900" cy="71438"/>
            </a:xfrm>
            <a:custGeom>
              <a:avLst/>
              <a:gdLst>
                <a:gd name="T0" fmla="*/ 24 w 107"/>
                <a:gd name="T1" fmla="*/ 85 h 85"/>
                <a:gd name="T2" fmla="*/ 7 w 107"/>
                <a:gd name="T3" fmla="*/ 76 h 85"/>
                <a:gd name="T4" fmla="*/ 11 w 107"/>
                <a:gd name="T5" fmla="*/ 47 h 85"/>
                <a:gd name="T6" fmla="*/ 71 w 107"/>
                <a:gd name="T7" fmla="*/ 6 h 85"/>
                <a:gd name="T8" fmla="*/ 100 w 107"/>
                <a:gd name="T9" fmla="*/ 13 h 85"/>
                <a:gd name="T10" fmla="*/ 94 w 107"/>
                <a:gd name="T11" fmla="*/ 42 h 85"/>
                <a:gd name="T12" fmla="*/ 37 w 107"/>
                <a:gd name="T13" fmla="*/ 80 h 85"/>
                <a:gd name="T14" fmla="*/ 24 w 10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5">
                  <a:moveTo>
                    <a:pt x="24" y="85"/>
                  </a:moveTo>
                  <a:cubicBezTo>
                    <a:pt x="18" y="85"/>
                    <a:pt x="11" y="82"/>
                    <a:pt x="7" y="76"/>
                  </a:cubicBezTo>
                  <a:cubicBezTo>
                    <a:pt x="0" y="67"/>
                    <a:pt x="2" y="54"/>
                    <a:pt x="11" y="47"/>
                  </a:cubicBezTo>
                  <a:cubicBezTo>
                    <a:pt x="23" y="38"/>
                    <a:pt x="43" y="25"/>
                    <a:pt x="71" y="6"/>
                  </a:cubicBezTo>
                  <a:cubicBezTo>
                    <a:pt x="81" y="0"/>
                    <a:pt x="94" y="3"/>
                    <a:pt x="100" y="13"/>
                  </a:cubicBezTo>
                  <a:cubicBezTo>
                    <a:pt x="107" y="23"/>
                    <a:pt x="104" y="36"/>
                    <a:pt x="94" y="42"/>
                  </a:cubicBezTo>
                  <a:cubicBezTo>
                    <a:pt x="67" y="59"/>
                    <a:pt x="47" y="72"/>
                    <a:pt x="37" y="80"/>
                  </a:cubicBezTo>
                  <a:cubicBezTo>
                    <a:pt x="33" y="83"/>
                    <a:pt x="28" y="85"/>
                    <a:pt x="24" y="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59" name="Freeform 59"/>
            <p:cNvSpPr>
              <a:spLocks noEditPoints="1"/>
            </p:cNvSpPr>
            <p:nvPr/>
          </p:nvSpPr>
          <p:spPr bwMode="auto">
            <a:xfrm>
              <a:off x="3900488" y="1236662"/>
              <a:ext cx="1924050" cy="3087688"/>
            </a:xfrm>
            <a:custGeom>
              <a:avLst/>
              <a:gdLst>
                <a:gd name="T0" fmla="*/ 16 w 2291"/>
                <a:gd name="T1" fmla="*/ 3633 h 3674"/>
                <a:gd name="T2" fmla="*/ 165 w 2291"/>
                <a:gd name="T3" fmla="*/ 3620 h 3674"/>
                <a:gd name="T4" fmla="*/ 290 w 2291"/>
                <a:gd name="T5" fmla="*/ 3569 h 3674"/>
                <a:gd name="T6" fmla="*/ 416 w 2291"/>
                <a:gd name="T7" fmla="*/ 3477 h 3674"/>
                <a:gd name="T8" fmla="*/ 298 w 2291"/>
                <a:gd name="T9" fmla="*/ 3568 h 3674"/>
                <a:gd name="T10" fmla="*/ 537 w 2291"/>
                <a:gd name="T11" fmla="*/ 3451 h 3674"/>
                <a:gd name="T12" fmla="*/ 709 w 2291"/>
                <a:gd name="T13" fmla="*/ 3384 h 3674"/>
                <a:gd name="T14" fmla="*/ 556 w 2291"/>
                <a:gd name="T15" fmla="*/ 3465 h 3674"/>
                <a:gd name="T16" fmla="*/ 815 w 2291"/>
                <a:gd name="T17" fmla="*/ 3320 h 3674"/>
                <a:gd name="T18" fmla="*/ 964 w 2291"/>
                <a:gd name="T19" fmla="*/ 3307 h 3674"/>
                <a:gd name="T20" fmla="*/ 1089 w 2291"/>
                <a:gd name="T21" fmla="*/ 3256 h 3674"/>
                <a:gd name="T22" fmla="*/ 1215 w 2291"/>
                <a:gd name="T23" fmla="*/ 3163 h 3674"/>
                <a:gd name="T24" fmla="*/ 1097 w 2291"/>
                <a:gd name="T25" fmla="*/ 3255 h 3674"/>
                <a:gd name="T26" fmla="*/ 1313 w 2291"/>
                <a:gd name="T27" fmla="*/ 3113 h 3674"/>
                <a:gd name="T28" fmla="*/ 1395 w 2291"/>
                <a:gd name="T29" fmla="*/ 2947 h 3674"/>
                <a:gd name="T30" fmla="*/ 1322 w 2291"/>
                <a:gd name="T31" fmla="*/ 3115 h 3674"/>
                <a:gd name="T32" fmla="*/ 1431 w 2291"/>
                <a:gd name="T33" fmla="*/ 2829 h 3674"/>
                <a:gd name="T34" fmla="*/ 1532 w 2291"/>
                <a:gd name="T35" fmla="*/ 2719 h 3674"/>
                <a:gd name="T36" fmla="*/ 1577 w 2291"/>
                <a:gd name="T37" fmla="*/ 2603 h 3674"/>
                <a:gd name="T38" fmla="*/ 1622 w 2291"/>
                <a:gd name="T39" fmla="*/ 2445 h 3674"/>
                <a:gd name="T40" fmla="*/ 1596 w 2291"/>
                <a:gd name="T41" fmla="*/ 2591 h 3674"/>
                <a:gd name="T42" fmla="*/ 1695 w 2291"/>
                <a:gd name="T43" fmla="*/ 2345 h 3674"/>
                <a:gd name="T44" fmla="*/ 1778 w 2291"/>
                <a:gd name="T45" fmla="*/ 2179 h 3674"/>
                <a:gd name="T46" fmla="*/ 1704 w 2291"/>
                <a:gd name="T47" fmla="*/ 2347 h 3674"/>
                <a:gd name="T48" fmla="*/ 1813 w 2291"/>
                <a:gd name="T49" fmla="*/ 2061 h 3674"/>
                <a:gd name="T50" fmla="*/ 1915 w 2291"/>
                <a:gd name="T51" fmla="*/ 1951 h 3674"/>
                <a:gd name="T52" fmla="*/ 1960 w 2291"/>
                <a:gd name="T53" fmla="*/ 1835 h 3674"/>
                <a:gd name="T54" fmla="*/ 2005 w 2291"/>
                <a:gd name="T55" fmla="*/ 1677 h 3674"/>
                <a:gd name="T56" fmla="*/ 1978 w 2291"/>
                <a:gd name="T57" fmla="*/ 1823 h 3674"/>
                <a:gd name="T58" fmla="*/ 2078 w 2291"/>
                <a:gd name="T59" fmla="*/ 1577 h 3674"/>
                <a:gd name="T60" fmla="*/ 2160 w 2291"/>
                <a:gd name="T61" fmla="*/ 1411 h 3674"/>
                <a:gd name="T62" fmla="*/ 2087 w 2291"/>
                <a:gd name="T63" fmla="*/ 1579 h 3674"/>
                <a:gd name="T64" fmla="*/ 2196 w 2291"/>
                <a:gd name="T65" fmla="*/ 1292 h 3674"/>
                <a:gd name="T66" fmla="*/ 2244 w 2291"/>
                <a:gd name="T67" fmla="*/ 1144 h 3674"/>
                <a:gd name="T68" fmla="*/ 2233 w 2291"/>
                <a:gd name="T69" fmla="*/ 1311 h 3674"/>
                <a:gd name="T70" fmla="*/ 2246 w 2291"/>
                <a:gd name="T71" fmla="*/ 1043 h 3674"/>
                <a:gd name="T72" fmla="*/ 2251 w 2291"/>
                <a:gd name="T73" fmla="*/ 858 h 3674"/>
                <a:gd name="T74" fmla="*/ 2247 w 2291"/>
                <a:gd name="T75" fmla="*/ 1043 h 3674"/>
                <a:gd name="T76" fmla="*/ 2232 w 2291"/>
                <a:gd name="T77" fmla="*/ 736 h 3674"/>
                <a:gd name="T78" fmla="*/ 2278 w 2291"/>
                <a:gd name="T79" fmla="*/ 594 h 3674"/>
                <a:gd name="T80" fmla="*/ 2260 w 2291"/>
                <a:gd name="T81" fmla="*/ 471 h 3674"/>
                <a:gd name="T82" fmla="*/ 2242 w 2291"/>
                <a:gd name="T83" fmla="*/ 307 h 3674"/>
                <a:gd name="T84" fmla="*/ 2284 w 2291"/>
                <a:gd name="T85" fmla="*/ 308 h 3674"/>
                <a:gd name="T86" fmla="*/ 2267 w 2291"/>
                <a:gd name="T87" fmla="*/ 185 h 3674"/>
                <a:gd name="T88" fmla="*/ 2249 w 2291"/>
                <a:gd name="T89" fmla="*/ 21 h 3674"/>
                <a:gd name="T90" fmla="*/ 2288 w 2291"/>
                <a:gd name="T91" fmla="*/ 165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91" h="3674">
                  <a:moveTo>
                    <a:pt x="24" y="3674"/>
                  </a:moveTo>
                  <a:cubicBezTo>
                    <a:pt x="16" y="3674"/>
                    <a:pt x="8" y="3669"/>
                    <a:pt x="4" y="3660"/>
                  </a:cubicBezTo>
                  <a:cubicBezTo>
                    <a:pt x="0" y="3650"/>
                    <a:pt x="5" y="3637"/>
                    <a:pt x="16" y="3633"/>
                  </a:cubicBezTo>
                  <a:cubicBezTo>
                    <a:pt x="149" y="3581"/>
                    <a:pt x="149" y="3581"/>
                    <a:pt x="149" y="3581"/>
                  </a:cubicBezTo>
                  <a:cubicBezTo>
                    <a:pt x="160" y="3577"/>
                    <a:pt x="172" y="3582"/>
                    <a:pt x="177" y="3593"/>
                  </a:cubicBezTo>
                  <a:cubicBezTo>
                    <a:pt x="181" y="3604"/>
                    <a:pt x="175" y="3616"/>
                    <a:pt x="165" y="3620"/>
                  </a:cubicBezTo>
                  <a:cubicBezTo>
                    <a:pt x="32" y="3672"/>
                    <a:pt x="32" y="3672"/>
                    <a:pt x="32" y="3672"/>
                  </a:cubicBezTo>
                  <a:cubicBezTo>
                    <a:pt x="29" y="3673"/>
                    <a:pt x="26" y="3674"/>
                    <a:pt x="24" y="3674"/>
                  </a:cubicBezTo>
                  <a:close/>
                  <a:moveTo>
                    <a:pt x="290" y="3569"/>
                  </a:moveTo>
                  <a:cubicBezTo>
                    <a:pt x="282" y="3569"/>
                    <a:pt x="274" y="3564"/>
                    <a:pt x="271" y="3556"/>
                  </a:cubicBezTo>
                  <a:cubicBezTo>
                    <a:pt x="266" y="3545"/>
                    <a:pt x="272" y="3533"/>
                    <a:pt x="283" y="3529"/>
                  </a:cubicBezTo>
                  <a:cubicBezTo>
                    <a:pt x="416" y="3477"/>
                    <a:pt x="416" y="3477"/>
                    <a:pt x="416" y="3477"/>
                  </a:cubicBezTo>
                  <a:cubicBezTo>
                    <a:pt x="426" y="3472"/>
                    <a:pt x="439" y="3478"/>
                    <a:pt x="443" y="3488"/>
                  </a:cubicBezTo>
                  <a:cubicBezTo>
                    <a:pt x="447" y="3499"/>
                    <a:pt x="442" y="3511"/>
                    <a:pt x="431" y="3516"/>
                  </a:cubicBezTo>
                  <a:cubicBezTo>
                    <a:pt x="298" y="3568"/>
                    <a:pt x="298" y="3568"/>
                    <a:pt x="298" y="3568"/>
                  </a:cubicBezTo>
                  <a:cubicBezTo>
                    <a:pt x="295" y="3569"/>
                    <a:pt x="293" y="3569"/>
                    <a:pt x="290" y="3569"/>
                  </a:cubicBezTo>
                  <a:close/>
                  <a:moveTo>
                    <a:pt x="556" y="3465"/>
                  </a:moveTo>
                  <a:cubicBezTo>
                    <a:pt x="548" y="3465"/>
                    <a:pt x="540" y="3460"/>
                    <a:pt x="537" y="3451"/>
                  </a:cubicBezTo>
                  <a:cubicBezTo>
                    <a:pt x="533" y="3441"/>
                    <a:pt x="538" y="3429"/>
                    <a:pt x="549" y="3424"/>
                  </a:cubicBezTo>
                  <a:cubicBezTo>
                    <a:pt x="682" y="3372"/>
                    <a:pt x="682" y="3372"/>
                    <a:pt x="682" y="3372"/>
                  </a:cubicBezTo>
                  <a:cubicBezTo>
                    <a:pt x="693" y="3368"/>
                    <a:pt x="705" y="3373"/>
                    <a:pt x="709" y="3384"/>
                  </a:cubicBezTo>
                  <a:cubicBezTo>
                    <a:pt x="713" y="3395"/>
                    <a:pt x="708" y="3407"/>
                    <a:pt x="697" y="3411"/>
                  </a:cubicBezTo>
                  <a:cubicBezTo>
                    <a:pt x="564" y="3463"/>
                    <a:pt x="564" y="3463"/>
                    <a:pt x="564" y="3463"/>
                  </a:cubicBezTo>
                  <a:cubicBezTo>
                    <a:pt x="562" y="3464"/>
                    <a:pt x="559" y="3465"/>
                    <a:pt x="556" y="3465"/>
                  </a:cubicBezTo>
                  <a:close/>
                  <a:moveTo>
                    <a:pt x="823" y="3360"/>
                  </a:moveTo>
                  <a:cubicBezTo>
                    <a:pt x="814" y="3360"/>
                    <a:pt x="807" y="3355"/>
                    <a:pt x="803" y="3347"/>
                  </a:cubicBezTo>
                  <a:cubicBezTo>
                    <a:pt x="799" y="3336"/>
                    <a:pt x="804" y="3324"/>
                    <a:pt x="815" y="3320"/>
                  </a:cubicBezTo>
                  <a:cubicBezTo>
                    <a:pt x="948" y="3268"/>
                    <a:pt x="948" y="3268"/>
                    <a:pt x="948" y="3268"/>
                  </a:cubicBezTo>
                  <a:cubicBezTo>
                    <a:pt x="959" y="3264"/>
                    <a:pt x="971" y="3269"/>
                    <a:pt x="975" y="3280"/>
                  </a:cubicBezTo>
                  <a:cubicBezTo>
                    <a:pt x="980" y="3290"/>
                    <a:pt x="974" y="3302"/>
                    <a:pt x="964" y="3307"/>
                  </a:cubicBezTo>
                  <a:cubicBezTo>
                    <a:pt x="830" y="3359"/>
                    <a:pt x="830" y="3359"/>
                    <a:pt x="830" y="3359"/>
                  </a:cubicBezTo>
                  <a:cubicBezTo>
                    <a:pt x="828" y="3360"/>
                    <a:pt x="825" y="3360"/>
                    <a:pt x="823" y="3360"/>
                  </a:cubicBezTo>
                  <a:close/>
                  <a:moveTo>
                    <a:pt x="1089" y="3256"/>
                  </a:moveTo>
                  <a:cubicBezTo>
                    <a:pt x="1081" y="3256"/>
                    <a:pt x="1073" y="3251"/>
                    <a:pt x="1070" y="3243"/>
                  </a:cubicBezTo>
                  <a:cubicBezTo>
                    <a:pt x="1065" y="3232"/>
                    <a:pt x="1071" y="3220"/>
                    <a:pt x="1081" y="3216"/>
                  </a:cubicBezTo>
                  <a:cubicBezTo>
                    <a:pt x="1215" y="3163"/>
                    <a:pt x="1215" y="3163"/>
                    <a:pt x="1215" y="3163"/>
                  </a:cubicBezTo>
                  <a:cubicBezTo>
                    <a:pt x="1225" y="3159"/>
                    <a:pt x="1238" y="3164"/>
                    <a:pt x="1242" y="3175"/>
                  </a:cubicBezTo>
                  <a:cubicBezTo>
                    <a:pt x="1246" y="3186"/>
                    <a:pt x="1241" y="3198"/>
                    <a:pt x="1230" y="3202"/>
                  </a:cubicBezTo>
                  <a:cubicBezTo>
                    <a:pt x="1097" y="3255"/>
                    <a:pt x="1097" y="3255"/>
                    <a:pt x="1097" y="3255"/>
                  </a:cubicBezTo>
                  <a:cubicBezTo>
                    <a:pt x="1094" y="3255"/>
                    <a:pt x="1092" y="3256"/>
                    <a:pt x="1089" y="3256"/>
                  </a:cubicBezTo>
                  <a:close/>
                  <a:moveTo>
                    <a:pt x="1322" y="3115"/>
                  </a:moveTo>
                  <a:cubicBezTo>
                    <a:pt x="1319" y="3115"/>
                    <a:pt x="1316" y="3114"/>
                    <a:pt x="1313" y="3113"/>
                  </a:cubicBezTo>
                  <a:cubicBezTo>
                    <a:pt x="1302" y="3108"/>
                    <a:pt x="1298" y="3095"/>
                    <a:pt x="1303" y="3085"/>
                  </a:cubicBezTo>
                  <a:cubicBezTo>
                    <a:pt x="1367" y="2957"/>
                    <a:pt x="1367" y="2957"/>
                    <a:pt x="1367" y="2957"/>
                  </a:cubicBezTo>
                  <a:cubicBezTo>
                    <a:pt x="1372" y="2946"/>
                    <a:pt x="1385" y="2942"/>
                    <a:pt x="1395" y="2947"/>
                  </a:cubicBezTo>
                  <a:cubicBezTo>
                    <a:pt x="1405" y="2952"/>
                    <a:pt x="1410" y="2965"/>
                    <a:pt x="1404" y="2975"/>
                  </a:cubicBezTo>
                  <a:cubicBezTo>
                    <a:pt x="1341" y="3103"/>
                    <a:pt x="1341" y="3103"/>
                    <a:pt x="1341" y="3103"/>
                  </a:cubicBezTo>
                  <a:cubicBezTo>
                    <a:pt x="1337" y="3111"/>
                    <a:pt x="1330" y="3115"/>
                    <a:pt x="1322" y="3115"/>
                  </a:cubicBezTo>
                  <a:close/>
                  <a:moveTo>
                    <a:pt x="1449" y="2859"/>
                  </a:moveTo>
                  <a:cubicBezTo>
                    <a:pt x="1446" y="2859"/>
                    <a:pt x="1443" y="2858"/>
                    <a:pt x="1440" y="2857"/>
                  </a:cubicBezTo>
                  <a:cubicBezTo>
                    <a:pt x="1430" y="2852"/>
                    <a:pt x="1426" y="2839"/>
                    <a:pt x="1431" y="2829"/>
                  </a:cubicBezTo>
                  <a:cubicBezTo>
                    <a:pt x="1494" y="2701"/>
                    <a:pt x="1494" y="2701"/>
                    <a:pt x="1494" y="2701"/>
                  </a:cubicBezTo>
                  <a:cubicBezTo>
                    <a:pt x="1500" y="2690"/>
                    <a:pt x="1512" y="2686"/>
                    <a:pt x="1523" y="2691"/>
                  </a:cubicBezTo>
                  <a:cubicBezTo>
                    <a:pt x="1533" y="2696"/>
                    <a:pt x="1537" y="2709"/>
                    <a:pt x="1532" y="2719"/>
                  </a:cubicBezTo>
                  <a:cubicBezTo>
                    <a:pt x="1468" y="2847"/>
                    <a:pt x="1468" y="2847"/>
                    <a:pt x="1468" y="2847"/>
                  </a:cubicBezTo>
                  <a:cubicBezTo>
                    <a:pt x="1465" y="2855"/>
                    <a:pt x="1457" y="2859"/>
                    <a:pt x="1449" y="2859"/>
                  </a:cubicBezTo>
                  <a:close/>
                  <a:moveTo>
                    <a:pt x="1577" y="2603"/>
                  </a:moveTo>
                  <a:cubicBezTo>
                    <a:pt x="1574" y="2603"/>
                    <a:pt x="1571" y="2602"/>
                    <a:pt x="1568" y="2601"/>
                  </a:cubicBezTo>
                  <a:cubicBezTo>
                    <a:pt x="1557" y="2596"/>
                    <a:pt x="1553" y="2583"/>
                    <a:pt x="1558" y="2573"/>
                  </a:cubicBezTo>
                  <a:cubicBezTo>
                    <a:pt x="1622" y="2445"/>
                    <a:pt x="1622" y="2445"/>
                    <a:pt x="1622" y="2445"/>
                  </a:cubicBezTo>
                  <a:cubicBezTo>
                    <a:pt x="1627" y="2434"/>
                    <a:pt x="1640" y="2430"/>
                    <a:pt x="1650" y="2435"/>
                  </a:cubicBezTo>
                  <a:cubicBezTo>
                    <a:pt x="1660" y="2440"/>
                    <a:pt x="1665" y="2453"/>
                    <a:pt x="1659" y="2463"/>
                  </a:cubicBezTo>
                  <a:cubicBezTo>
                    <a:pt x="1596" y="2591"/>
                    <a:pt x="1596" y="2591"/>
                    <a:pt x="1596" y="2591"/>
                  </a:cubicBezTo>
                  <a:cubicBezTo>
                    <a:pt x="1592" y="2599"/>
                    <a:pt x="1585" y="2603"/>
                    <a:pt x="1577" y="2603"/>
                  </a:cubicBezTo>
                  <a:close/>
                  <a:moveTo>
                    <a:pt x="1704" y="2347"/>
                  </a:moveTo>
                  <a:cubicBezTo>
                    <a:pt x="1701" y="2347"/>
                    <a:pt x="1698" y="2346"/>
                    <a:pt x="1695" y="2345"/>
                  </a:cubicBezTo>
                  <a:cubicBezTo>
                    <a:pt x="1685" y="2340"/>
                    <a:pt x="1681" y="2327"/>
                    <a:pt x="1686" y="2317"/>
                  </a:cubicBezTo>
                  <a:cubicBezTo>
                    <a:pt x="1750" y="2189"/>
                    <a:pt x="1750" y="2189"/>
                    <a:pt x="1750" y="2189"/>
                  </a:cubicBezTo>
                  <a:cubicBezTo>
                    <a:pt x="1755" y="2178"/>
                    <a:pt x="1767" y="2174"/>
                    <a:pt x="1778" y="2179"/>
                  </a:cubicBezTo>
                  <a:cubicBezTo>
                    <a:pt x="1788" y="2184"/>
                    <a:pt x="1792" y="2197"/>
                    <a:pt x="1787" y="2207"/>
                  </a:cubicBezTo>
                  <a:cubicBezTo>
                    <a:pt x="1723" y="2335"/>
                    <a:pt x="1723" y="2335"/>
                    <a:pt x="1723" y="2335"/>
                  </a:cubicBezTo>
                  <a:cubicBezTo>
                    <a:pt x="1720" y="2343"/>
                    <a:pt x="1712" y="2347"/>
                    <a:pt x="1704" y="2347"/>
                  </a:cubicBezTo>
                  <a:close/>
                  <a:moveTo>
                    <a:pt x="1832" y="2091"/>
                  </a:moveTo>
                  <a:cubicBezTo>
                    <a:pt x="1829" y="2091"/>
                    <a:pt x="1826" y="2090"/>
                    <a:pt x="1823" y="2089"/>
                  </a:cubicBezTo>
                  <a:cubicBezTo>
                    <a:pt x="1812" y="2083"/>
                    <a:pt x="1808" y="2071"/>
                    <a:pt x="1813" y="2061"/>
                  </a:cubicBezTo>
                  <a:cubicBezTo>
                    <a:pt x="1877" y="1933"/>
                    <a:pt x="1877" y="1933"/>
                    <a:pt x="1877" y="1933"/>
                  </a:cubicBezTo>
                  <a:cubicBezTo>
                    <a:pt x="1882" y="1922"/>
                    <a:pt x="1895" y="1918"/>
                    <a:pt x="1905" y="1923"/>
                  </a:cubicBezTo>
                  <a:cubicBezTo>
                    <a:pt x="1915" y="1928"/>
                    <a:pt x="1920" y="1941"/>
                    <a:pt x="1915" y="1951"/>
                  </a:cubicBezTo>
                  <a:cubicBezTo>
                    <a:pt x="1851" y="2079"/>
                    <a:pt x="1851" y="2079"/>
                    <a:pt x="1851" y="2079"/>
                  </a:cubicBezTo>
                  <a:cubicBezTo>
                    <a:pt x="1847" y="2087"/>
                    <a:pt x="1840" y="2091"/>
                    <a:pt x="1832" y="2091"/>
                  </a:cubicBezTo>
                  <a:close/>
                  <a:moveTo>
                    <a:pt x="1960" y="1835"/>
                  </a:moveTo>
                  <a:cubicBezTo>
                    <a:pt x="1956" y="1835"/>
                    <a:pt x="1953" y="1834"/>
                    <a:pt x="1950" y="1833"/>
                  </a:cubicBezTo>
                  <a:cubicBezTo>
                    <a:pt x="1940" y="1827"/>
                    <a:pt x="1936" y="1815"/>
                    <a:pt x="1941" y="1805"/>
                  </a:cubicBezTo>
                  <a:cubicBezTo>
                    <a:pt x="2005" y="1677"/>
                    <a:pt x="2005" y="1677"/>
                    <a:pt x="2005" y="1677"/>
                  </a:cubicBezTo>
                  <a:cubicBezTo>
                    <a:pt x="2010" y="1666"/>
                    <a:pt x="2022" y="1662"/>
                    <a:pt x="2033" y="1667"/>
                  </a:cubicBezTo>
                  <a:cubicBezTo>
                    <a:pt x="2043" y="1672"/>
                    <a:pt x="2047" y="1685"/>
                    <a:pt x="2042" y="1695"/>
                  </a:cubicBezTo>
                  <a:cubicBezTo>
                    <a:pt x="1978" y="1823"/>
                    <a:pt x="1978" y="1823"/>
                    <a:pt x="1978" y="1823"/>
                  </a:cubicBezTo>
                  <a:cubicBezTo>
                    <a:pt x="1975" y="1831"/>
                    <a:pt x="1967" y="1835"/>
                    <a:pt x="1960" y="1835"/>
                  </a:cubicBezTo>
                  <a:close/>
                  <a:moveTo>
                    <a:pt x="2087" y="1579"/>
                  </a:moveTo>
                  <a:cubicBezTo>
                    <a:pt x="2084" y="1579"/>
                    <a:pt x="2081" y="1578"/>
                    <a:pt x="2078" y="1577"/>
                  </a:cubicBezTo>
                  <a:cubicBezTo>
                    <a:pt x="2067" y="1571"/>
                    <a:pt x="2063" y="1559"/>
                    <a:pt x="2068" y="1548"/>
                  </a:cubicBezTo>
                  <a:cubicBezTo>
                    <a:pt x="2132" y="1420"/>
                    <a:pt x="2132" y="1420"/>
                    <a:pt x="2132" y="1420"/>
                  </a:cubicBezTo>
                  <a:cubicBezTo>
                    <a:pt x="2137" y="1410"/>
                    <a:pt x="2150" y="1406"/>
                    <a:pt x="2160" y="1411"/>
                  </a:cubicBezTo>
                  <a:cubicBezTo>
                    <a:pt x="2171" y="1416"/>
                    <a:pt x="2175" y="1429"/>
                    <a:pt x="2170" y="1439"/>
                  </a:cubicBezTo>
                  <a:cubicBezTo>
                    <a:pt x="2106" y="1567"/>
                    <a:pt x="2106" y="1567"/>
                    <a:pt x="2106" y="1567"/>
                  </a:cubicBezTo>
                  <a:cubicBezTo>
                    <a:pt x="2102" y="1575"/>
                    <a:pt x="2095" y="1579"/>
                    <a:pt x="2087" y="1579"/>
                  </a:cubicBezTo>
                  <a:close/>
                  <a:moveTo>
                    <a:pt x="2215" y="1323"/>
                  </a:moveTo>
                  <a:cubicBezTo>
                    <a:pt x="2211" y="1323"/>
                    <a:pt x="2208" y="1322"/>
                    <a:pt x="2205" y="1321"/>
                  </a:cubicBezTo>
                  <a:cubicBezTo>
                    <a:pt x="2195" y="1315"/>
                    <a:pt x="2191" y="1303"/>
                    <a:pt x="2196" y="1292"/>
                  </a:cubicBezTo>
                  <a:cubicBezTo>
                    <a:pt x="2221" y="1243"/>
                    <a:pt x="2221" y="1243"/>
                    <a:pt x="2221" y="1243"/>
                  </a:cubicBezTo>
                  <a:cubicBezTo>
                    <a:pt x="2222" y="1165"/>
                    <a:pt x="2222" y="1165"/>
                    <a:pt x="2222" y="1165"/>
                  </a:cubicBezTo>
                  <a:cubicBezTo>
                    <a:pt x="2223" y="1153"/>
                    <a:pt x="2232" y="1144"/>
                    <a:pt x="2244" y="1144"/>
                  </a:cubicBezTo>
                  <a:cubicBezTo>
                    <a:pt x="2255" y="1144"/>
                    <a:pt x="2265" y="1154"/>
                    <a:pt x="2264" y="1166"/>
                  </a:cubicBezTo>
                  <a:cubicBezTo>
                    <a:pt x="2262" y="1253"/>
                    <a:pt x="2262" y="1253"/>
                    <a:pt x="2262" y="1253"/>
                  </a:cubicBezTo>
                  <a:cubicBezTo>
                    <a:pt x="2233" y="1311"/>
                    <a:pt x="2233" y="1311"/>
                    <a:pt x="2233" y="1311"/>
                  </a:cubicBezTo>
                  <a:cubicBezTo>
                    <a:pt x="2230" y="1318"/>
                    <a:pt x="2222" y="1323"/>
                    <a:pt x="2215" y="1323"/>
                  </a:cubicBezTo>
                  <a:close/>
                  <a:moveTo>
                    <a:pt x="2247" y="1043"/>
                  </a:moveTo>
                  <a:cubicBezTo>
                    <a:pt x="2247" y="1043"/>
                    <a:pt x="2246" y="1043"/>
                    <a:pt x="2246" y="1043"/>
                  </a:cubicBezTo>
                  <a:cubicBezTo>
                    <a:pt x="2235" y="1043"/>
                    <a:pt x="2226" y="1033"/>
                    <a:pt x="2226" y="1022"/>
                  </a:cubicBezTo>
                  <a:cubicBezTo>
                    <a:pt x="2229" y="879"/>
                    <a:pt x="2229" y="879"/>
                    <a:pt x="2229" y="879"/>
                  </a:cubicBezTo>
                  <a:cubicBezTo>
                    <a:pt x="2229" y="867"/>
                    <a:pt x="2239" y="858"/>
                    <a:pt x="2251" y="858"/>
                  </a:cubicBezTo>
                  <a:cubicBezTo>
                    <a:pt x="2262" y="858"/>
                    <a:pt x="2271" y="868"/>
                    <a:pt x="2271" y="880"/>
                  </a:cubicBezTo>
                  <a:cubicBezTo>
                    <a:pt x="2268" y="1023"/>
                    <a:pt x="2268" y="1023"/>
                    <a:pt x="2268" y="1023"/>
                  </a:cubicBezTo>
                  <a:cubicBezTo>
                    <a:pt x="2267" y="1034"/>
                    <a:pt x="2258" y="1043"/>
                    <a:pt x="2247" y="1043"/>
                  </a:cubicBezTo>
                  <a:close/>
                  <a:moveTo>
                    <a:pt x="2253" y="757"/>
                  </a:moveTo>
                  <a:cubicBezTo>
                    <a:pt x="2253" y="757"/>
                    <a:pt x="2253" y="757"/>
                    <a:pt x="2253" y="757"/>
                  </a:cubicBezTo>
                  <a:cubicBezTo>
                    <a:pt x="2241" y="757"/>
                    <a:pt x="2232" y="747"/>
                    <a:pt x="2232" y="736"/>
                  </a:cubicBezTo>
                  <a:cubicBezTo>
                    <a:pt x="2236" y="593"/>
                    <a:pt x="2236" y="593"/>
                    <a:pt x="2236" y="593"/>
                  </a:cubicBezTo>
                  <a:cubicBezTo>
                    <a:pt x="2236" y="581"/>
                    <a:pt x="2245" y="572"/>
                    <a:pt x="2257" y="572"/>
                  </a:cubicBezTo>
                  <a:cubicBezTo>
                    <a:pt x="2269" y="573"/>
                    <a:pt x="2278" y="582"/>
                    <a:pt x="2278" y="594"/>
                  </a:cubicBezTo>
                  <a:cubicBezTo>
                    <a:pt x="2274" y="737"/>
                    <a:pt x="2274" y="737"/>
                    <a:pt x="2274" y="737"/>
                  </a:cubicBezTo>
                  <a:cubicBezTo>
                    <a:pt x="2274" y="748"/>
                    <a:pt x="2265" y="757"/>
                    <a:pt x="2253" y="757"/>
                  </a:cubicBezTo>
                  <a:close/>
                  <a:moveTo>
                    <a:pt x="2260" y="471"/>
                  </a:moveTo>
                  <a:cubicBezTo>
                    <a:pt x="2260" y="471"/>
                    <a:pt x="2260" y="471"/>
                    <a:pt x="2259" y="471"/>
                  </a:cubicBezTo>
                  <a:cubicBezTo>
                    <a:pt x="2248" y="471"/>
                    <a:pt x="2239" y="461"/>
                    <a:pt x="2239" y="450"/>
                  </a:cubicBezTo>
                  <a:cubicBezTo>
                    <a:pt x="2242" y="307"/>
                    <a:pt x="2242" y="307"/>
                    <a:pt x="2242" y="307"/>
                  </a:cubicBezTo>
                  <a:cubicBezTo>
                    <a:pt x="2243" y="295"/>
                    <a:pt x="2252" y="286"/>
                    <a:pt x="2263" y="286"/>
                  </a:cubicBezTo>
                  <a:cubicBezTo>
                    <a:pt x="2263" y="286"/>
                    <a:pt x="2264" y="286"/>
                    <a:pt x="2264" y="286"/>
                  </a:cubicBezTo>
                  <a:cubicBezTo>
                    <a:pt x="2275" y="287"/>
                    <a:pt x="2284" y="296"/>
                    <a:pt x="2284" y="308"/>
                  </a:cubicBezTo>
                  <a:cubicBezTo>
                    <a:pt x="2281" y="451"/>
                    <a:pt x="2281" y="451"/>
                    <a:pt x="2281" y="451"/>
                  </a:cubicBezTo>
                  <a:cubicBezTo>
                    <a:pt x="2281" y="462"/>
                    <a:pt x="2271" y="471"/>
                    <a:pt x="2260" y="471"/>
                  </a:cubicBezTo>
                  <a:close/>
                  <a:moveTo>
                    <a:pt x="2267" y="185"/>
                  </a:moveTo>
                  <a:cubicBezTo>
                    <a:pt x="2266" y="185"/>
                    <a:pt x="2266" y="185"/>
                    <a:pt x="2266" y="185"/>
                  </a:cubicBezTo>
                  <a:cubicBezTo>
                    <a:pt x="2255" y="185"/>
                    <a:pt x="2245" y="175"/>
                    <a:pt x="2246" y="164"/>
                  </a:cubicBezTo>
                  <a:cubicBezTo>
                    <a:pt x="2249" y="21"/>
                    <a:pt x="2249" y="21"/>
                    <a:pt x="2249" y="21"/>
                  </a:cubicBezTo>
                  <a:cubicBezTo>
                    <a:pt x="2249" y="9"/>
                    <a:pt x="2259" y="0"/>
                    <a:pt x="2270" y="0"/>
                  </a:cubicBezTo>
                  <a:cubicBezTo>
                    <a:pt x="2282" y="1"/>
                    <a:pt x="2291" y="10"/>
                    <a:pt x="2291" y="22"/>
                  </a:cubicBezTo>
                  <a:cubicBezTo>
                    <a:pt x="2288" y="165"/>
                    <a:pt x="2288" y="165"/>
                    <a:pt x="2288" y="165"/>
                  </a:cubicBezTo>
                  <a:cubicBezTo>
                    <a:pt x="2287" y="176"/>
                    <a:pt x="2278" y="185"/>
                    <a:pt x="2267" y="1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0" name="Freeform 60"/>
            <p:cNvSpPr/>
            <p:nvPr/>
          </p:nvSpPr>
          <p:spPr bwMode="auto">
            <a:xfrm>
              <a:off x="5792788" y="1023937"/>
              <a:ext cx="36513" cy="95250"/>
            </a:xfrm>
            <a:custGeom>
              <a:avLst/>
              <a:gdLst>
                <a:gd name="T0" fmla="*/ 21 w 44"/>
                <a:gd name="T1" fmla="*/ 113 h 113"/>
                <a:gd name="T2" fmla="*/ 21 w 44"/>
                <a:gd name="T3" fmla="*/ 113 h 113"/>
                <a:gd name="T4" fmla="*/ 0 w 44"/>
                <a:gd name="T5" fmla="*/ 92 h 113"/>
                <a:gd name="T6" fmla="*/ 2 w 44"/>
                <a:gd name="T7" fmla="*/ 21 h 113"/>
                <a:gd name="T8" fmla="*/ 23 w 44"/>
                <a:gd name="T9" fmla="*/ 0 h 113"/>
                <a:gd name="T10" fmla="*/ 44 w 44"/>
                <a:gd name="T11" fmla="*/ 22 h 113"/>
                <a:gd name="T12" fmla="*/ 42 w 44"/>
                <a:gd name="T13" fmla="*/ 93 h 113"/>
                <a:gd name="T14" fmla="*/ 21 w 44"/>
                <a:gd name="T15" fmla="*/ 11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3">
                  <a:moveTo>
                    <a:pt x="21" y="113"/>
                  </a:moveTo>
                  <a:cubicBezTo>
                    <a:pt x="21" y="113"/>
                    <a:pt x="21" y="113"/>
                    <a:pt x="21" y="113"/>
                  </a:cubicBezTo>
                  <a:cubicBezTo>
                    <a:pt x="9" y="113"/>
                    <a:pt x="0" y="103"/>
                    <a:pt x="0" y="92"/>
                  </a:cubicBezTo>
                  <a:cubicBezTo>
                    <a:pt x="2" y="21"/>
                    <a:pt x="2" y="21"/>
                    <a:pt x="2" y="21"/>
                  </a:cubicBezTo>
                  <a:cubicBezTo>
                    <a:pt x="2" y="9"/>
                    <a:pt x="12" y="0"/>
                    <a:pt x="23" y="0"/>
                  </a:cubicBezTo>
                  <a:cubicBezTo>
                    <a:pt x="35" y="0"/>
                    <a:pt x="44" y="10"/>
                    <a:pt x="44" y="22"/>
                  </a:cubicBezTo>
                  <a:cubicBezTo>
                    <a:pt x="42" y="93"/>
                    <a:pt x="42" y="93"/>
                    <a:pt x="42" y="93"/>
                  </a:cubicBezTo>
                  <a:cubicBezTo>
                    <a:pt x="42" y="104"/>
                    <a:pt x="32" y="113"/>
                    <a:pt x="21" y="11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1" name="Freeform 61"/>
            <p:cNvSpPr/>
            <p:nvPr/>
          </p:nvSpPr>
          <p:spPr bwMode="auto">
            <a:xfrm>
              <a:off x="7616825" y="4262437"/>
              <a:ext cx="92075" cy="66675"/>
            </a:xfrm>
            <a:custGeom>
              <a:avLst/>
              <a:gdLst>
                <a:gd name="T0" fmla="*/ 86 w 110"/>
                <a:gd name="T1" fmla="*/ 81 h 81"/>
                <a:gd name="T2" fmla="*/ 75 w 110"/>
                <a:gd name="T3" fmla="*/ 78 h 81"/>
                <a:gd name="T4" fmla="*/ 14 w 110"/>
                <a:gd name="T5" fmla="*/ 42 h 81"/>
                <a:gd name="T6" fmla="*/ 6 w 110"/>
                <a:gd name="T7" fmla="*/ 13 h 81"/>
                <a:gd name="T8" fmla="*/ 35 w 110"/>
                <a:gd name="T9" fmla="*/ 6 h 81"/>
                <a:gd name="T10" fmla="*/ 96 w 110"/>
                <a:gd name="T11" fmla="*/ 42 h 81"/>
                <a:gd name="T12" fmla="*/ 104 w 110"/>
                <a:gd name="T13" fmla="*/ 70 h 81"/>
                <a:gd name="T14" fmla="*/ 86 w 110"/>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1">
                  <a:moveTo>
                    <a:pt x="86" y="81"/>
                  </a:moveTo>
                  <a:cubicBezTo>
                    <a:pt x="82" y="81"/>
                    <a:pt x="78" y="80"/>
                    <a:pt x="75" y="78"/>
                  </a:cubicBezTo>
                  <a:cubicBezTo>
                    <a:pt x="14" y="42"/>
                    <a:pt x="14" y="42"/>
                    <a:pt x="14" y="42"/>
                  </a:cubicBezTo>
                  <a:cubicBezTo>
                    <a:pt x="4" y="36"/>
                    <a:pt x="0" y="23"/>
                    <a:pt x="6" y="13"/>
                  </a:cubicBezTo>
                  <a:cubicBezTo>
                    <a:pt x="12" y="3"/>
                    <a:pt x="25" y="0"/>
                    <a:pt x="35" y="6"/>
                  </a:cubicBezTo>
                  <a:cubicBezTo>
                    <a:pt x="96" y="42"/>
                    <a:pt x="96" y="42"/>
                    <a:pt x="96" y="42"/>
                  </a:cubicBezTo>
                  <a:cubicBezTo>
                    <a:pt x="106" y="47"/>
                    <a:pt x="110" y="60"/>
                    <a:pt x="104" y="70"/>
                  </a:cubicBezTo>
                  <a:cubicBezTo>
                    <a:pt x="100" y="77"/>
                    <a:pt x="93" y="81"/>
                    <a:pt x="86" y="8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2" name="Freeform 62"/>
            <p:cNvSpPr>
              <a:spLocks noEditPoints="1"/>
            </p:cNvSpPr>
            <p:nvPr/>
          </p:nvSpPr>
          <p:spPr bwMode="auto">
            <a:xfrm>
              <a:off x="5122863" y="3884612"/>
              <a:ext cx="2433638" cy="355600"/>
            </a:xfrm>
            <a:custGeom>
              <a:avLst/>
              <a:gdLst>
                <a:gd name="T0" fmla="*/ 2864 w 2897"/>
                <a:gd name="T1" fmla="*/ 420 h 422"/>
                <a:gd name="T2" fmla="*/ 2730 w 2897"/>
                <a:gd name="T3" fmla="*/ 327 h 422"/>
                <a:gd name="T4" fmla="*/ 2883 w 2897"/>
                <a:gd name="T5" fmla="*/ 383 h 422"/>
                <a:gd name="T6" fmla="*/ 2873 w 2897"/>
                <a:gd name="T7" fmla="*/ 422 h 422"/>
                <a:gd name="T8" fmla="*/ 2615 w 2897"/>
                <a:gd name="T9" fmla="*/ 291 h 422"/>
                <a:gd name="T10" fmla="*/ 2482 w 2897"/>
                <a:gd name="T11" fmla="*/ 199 h 422"/>
                <a:gd name="T12" fmla="*/ 2634 w 2897"/>
                <a:gd name="T13" fmla="*/ 254 h 422"/>
                <a:gd name="T14" fmla="*/ 2625 w 2897"/>
                <a:gd name="T15" fmla="*/ 294 h 422"/>
                <a:gd name="T16" fmla="*/ 2366 w 2897"/>
                <a:gd name="T17" fmla="*/ 163 h 422"/>
                <a:gd name="T18" fmla="*/ 2233 w 2897"/>
                <a:gd name="T19" fmla="*/ 70 h 422"/>
                <a:gd name="T20" fmla="*/ 2385 w 2897"/>
                <a:gd name="T21" fmla="*/ 126 h 422"/>
                <a:gd name="T22" fmla="*/ 2376 w 2897"/>
                <a:gd name="T23" fmla="*/ 165 h 422"/>
                <a:gd name="T24" fmla="*/ 2121 w 2897"/>
                <a:gd name="T25" fmla="*/ 59 h 422"/>
                <a:gd name="T26" fmla="*/ 1960 w 2897"/>
                <a:gd name="T27" fmla="*/ 37 h 422"/>
                <a:gd name="T28" fmla="*/ 2121 w 2897"/>
                <a:gd name="T29" fmla="*/ 18 h 422"/>
                <a:gd name="T30" fmla="*/ 2121 w 2897"/>
                <a:gd name="T31" fmla="*/ 59 h 422"/>
                <a:gd name="T32" fmla="*/ 1841 w 2897"/>
                <a:gd name="T33" fmla="*/ 57 h 422"/>
                <a:gd name="T34" fmla="*/ 1680 w 2897"/>
                <a:gd name="T35" fmla="*/ 35 h 422"/>
                <a:gd name="T36" fmla="*/ 1701 w 2897"/>
                <a:gd name="T37" fmla="*/ 14 h 422"/>
                <a:gd name="T38" fmla="*/ 1862 w 2897"/>
                <a:gd name="T39" fmla="*/ 36 h 422"/>
                <a:gd name="T40" fmla="*/ 1561 w 2897"/>
                <a:gd name="T41" fmla="*/ 55 h 422"/>
                <a:gd name="T42" fmla="*/ 1421 w 2897"/>
                <a:gd name="T43" fmla="*/ 54 h 422"/>
                <a:gd name="T44" fmla="*/ 1421 w 2897"/>
                <a:gd name="T45" fmla="*/ 12 h 422"/>
                <a:gd name="T46" fmla="*/ 1582 w 2897"/>
                <a:gd name="T47" fmla="*/ 34 h 422"/>
                <a:gd name="T48" fmla="*/ 1281 w 2897"/>
                <a:gd name="T49" fmla="*/ 52 h 422"/>
                <a:gd name="T50" fmla="*/ 1141 w 2897"/>
                <a:gd name="T51" fmla="*/ 51 h 422"/>
                <a:gd name="T52" fmla="*/ 1141 w 2897"/>
                <a:gd name="T53" fmla="*/ 9 h 422"/>
                <a:gd name="T54" fmla="*/ 1281 w 2897"/>
                <a:gd name="T55" fmla="*/ 10 h 422"/>
                <a:gd name="T56" fmla="*/ 1281 w 2897"/>
                <a:gd name="T57" fmla="*/ 52 h 422"/>
                <a:gd name="T58" fmla="*/ 1001 w 2897"/>
                <a:gd name="T59" fmla="*/ 50 h 422"/>
                <a:gd name="T60" fmla="*/ 840 w 2897"/>
                <a:gd name="T61" fmla="*/ 28 h 422"/>
                <a:gd name="T62" fmla="*/ 1001 w 2897"/>
                <a:gd name="T63" fmla="*/ 8 h 422"/>
                <a:gd name="T64" fmla="*/ 1001 w 2897"/>
                <a:gd name="T65" fmla="*/ 50 h 422"/>
                <a:gd name="T66" fmla="*/ 721 w 2897"/>
                <a:gd name="T67" fmla="*/ 48 h 422"/>
                <a:gd name="T68" fmla="*/ 560 w 2897"/>
                <a:gd name="T69" fmla="*/ 25 h 422"/>
                <a:gd name="T70" fmla="*/ 581 w 2897"/>
                <a:gd name="T71" fmla="*/ 5 h 422"/>
                <a:gd name="T72" fmla="*/ 742 w 2897"/>
                <a:gd name="T73" fmla="*/ 27 h 422"/>
                <a:gd name="T74" fmla="*/ 441 w 2897"/>
                <a:gd name="T75" fmla="*/ 45 h 422"/>
                <a:gd name="T76" fmla="*/ 301 w 2897"/>
                <a:gd name="T77" fmla="*/ 44 h 422"/>
                <a:gd name="T78" fmla="*/ 301 w 2897"/>
                <a:gd name="T79" fmla="*/ 2 h 422"/>
                <a:gd name="T80" fmla="*/ 462 w 2897"/>
                <a:gd name="T81" fmla="*/ 24 h 422"/>
                <a:gd name="T82" fmla="*/ 161 w 2897"/>
                <a:gd name="T83" fmla="*/ 43 h 422"/>
                <a:gd name="T84" fmla="*/ 21 w 2897"/>
                <a:gd name="T85" fmla="*/ 42 h 422"/>
                <a:gd name="T86" fmla="*/ 21 w 2897"/>
                <a:gd name="T87" fmla="*/ 0 h 422"/>
                <a:gd name="T88" fmla="*/ 161 w 2897"/>
                <a:gd name="T89" fmla="*/ 1 h 422"/>
                <a:gd name="T90" fmla="*/ 161 w 2897"/>
                <a:gd name="T91" fmla="*/ 4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97" h="422">
                  <a:moveTo>
                    <a:pt x="2873" y="422"/>
                  </a:moveTo>
                  <a:cubicBezTo>
                    <a:pt x="2870" y="422"/>
                    <a:pt x="2867" y="421"/>
                    <a:pt x="2864" y="420"/>
                  </a:cubicBezTo>
                  <a:cubicBezTo>
                    <a:pt x="2739" y="356"/>
                    <a:pt x="2739" y="356"/>
                    <a:pt x="2739" y="356"/>
                  </a:cubicBezTo>
                  <a:cubicBezTo>
                    <a:pt x="2729" y="350"/>
                    <a:pt x="2725" y="338"/>
                    <a:pt x="2730" y="327"/>
                  </a:cubicBezTo>
                  <a:cubicBezTo>
                    <a:pt x="2736" y="317"/>
                    <a:pt x="2748" y="313"/>
                    <a:pt x="2759" y="318"/>
                  </a:cubicBezTo>
                  <a:cubicBezTo>
                    <a:pt x="2883" y="383"/>
                    <a:pt x="2883" y="383"/>
                    <a:pt x="2883" y="383"/>
                  </a:cubicBezTo>
                  <a:cubicBezTo>
                    <a:pt x="2893" y="388"/>
                    <a:pt x="2897" y="401"/>
                    <a:pt x="2892" y="411"/>
                  </a:cubicBezTo>
                  <a:cubicBezTo>
                    <a:pt x="2888" y="418"/>
                    <a:pt x="2881" y="422"/>
                    <a:pt x="2873" y="422"/>
                  </a:cubicBezTo>
                  <a:close/>
                  <a:moveTo>
                    <a:pt x="2625" y="294"/>
                  </a:moveTo>
                  <a:cubicBezTo>
                    <a:pt x="2621" y="294"/>
                    <a:pt x="2618" y="293"/>
                    <a:pt x="2615" y="291"/>
                  </a:cubicBezTo>
                  <a:cubicBezTo>
                    <a:pt x="2491" y="227"/>
                    <a:pt x="2491" y="227"/>
                    <a:pt x="2491" y="227"/>
                  </a:cubicBezTo>
                  <a:cubicBezTo>
                    <a:pt x="2480" y="222"/>
                    <a:pt x="2476" y="209"/>
                    <a:pt x="2482" y="199"/>
                  </a:cubicBezTo>
                  <a:cubicBezTo>
                    <a:pt x="2487" y="189"/>
                    <a:pt x="2499" y="185"/>
                    <a:pt x="2510" y="190"/>
                  </a:cubicBezTo>
                  <a:cubicBezTo>
                    <a:pt x="2634" y="254"/>
                    <a:pt x="2634" y="254"/>
                    <a:pt x="2634" y="254"/>
                  </a:cubicBezTo>
                  <a:cubicBezTo>
                    <a:pt x="2644" y="259"/>
                    <a:pt x="2648" y="272"/>
                    <a:pt x="2643" y="282"/>
                  </a:cubicBezTo>
                  <a:cubicBezTo>
                    <a:pt x="2639" y="290"/>
                    <a:pt x="2632" y="294"/>
                    <a:pt x="2625" y="294"/>
                  </a:cubicBezTo>
                  <a:close/>
                  <a:moveTo>
                    <a:pt x="2376" y="165"/>
                  </a:moveTo>
                  <a:cubicBezTo>
                    <a:pt x="2372" y="165"/>
                    <a:pt x="2369" y="164"/>
                    <a:pt x="2366" y="163"/>
                  </a:cubicBezTo>
                  <a:cubicBezTo>
                    <a:pt x="2242" y="99"/>
                    <a:pt x="2242" y="99"/>
                    <a:pt x="2242" y="99"/>
                  </a:cubicBezTo>
                  <a:cubicBezTo>
                    <a:pt x="2231" y="93"/>
                    <a:pt x="2227" y="81"/>
                    <a:pt x="2233" y="70"/>
                  </a:cubicBezTo>
                  <a:cubicBezTo>
                    <a:pt x="2238" y="60"/>
                    <a:pt x="2251" y="56"/>
                    <a:pt x="2261" y="61"/>
                  </a:cubicBezTo>
                  <a:cubicBezTo>
                    <a:pt x="2385" y="126"/>
                    <a:pt x="2385" y="126"/>
                    <a:pt x="2385" y="126"/>
                  </a:cubicBezTo>
                  <a:cubicBezTo>
                    <a:pt x="2396" y="131"/>
                    <a:pt x="2400" y="144"/>
                    <a:pt x="2394" y="154"/>
                  </a:cubicBezTo>
                  <a:cubicBezTo>
                    <a:pt x="2391" y="161"/>
                    <a:pt x="2383" y="165"/>
                    <a:pt x="2376" y="165"/>
                  </a:cubicBezTo>
                  <a:close/>
                  <a:moveTo>
                    <a:pt x="2121" y="59"/>
                  </a:moveTo>
                  <a:cubicBezTo>
                    <a:pt x="2121" y="59"/>
                    <a:pt x="2121" y="59"/>
                    <a:pt x="2121" y="59"/>
                  </a:cubicBezTo>
                  <a:cubicBezTo>
                    <a:pt x="1981" y="58"/>
                    <a:pt x="1981" y="58"/>
                    <a:pt x="1981" y="58"/>
                  </a:cubicBezTo>
                  <a:cubicBezTo>
                    <a:pt x="1969" y="58"/>
                    <a:pt x="1960" y="49"/>
                    <a:pt x="1960" y="37"/>
                  </a:cubicBezTo>
                  <a:cubicBezTo>
                    <a:pt x="1960" y="26"/>
                    <a:pt x="1969" y="17"/>
                    <a:pt x="1981" y="16"/>
                  </a:cubicBezTo>
                  <a:cubicBezTo>
                    <a:pt x="2121" y="18"/>
                    <a:pt x="2121" y="18"/>
                    <a:pt x="2121" y="18"/>
                  </a:cubicBezTo>
                  <a:cubicBezTo>
                    <a:pt x="2133" y="18"/>
                    <a:pt x="2142" y="27"/>
                    <a:pt x="2142" y="39"/>
                  </a:cubicBezTo>
                  <a:cubicBezTo>
                    <a:pt x="2142" y="50"/>
                    <a:pt x="2133" y="59"/>
                    <a:pt x="2121" y="59"/>
                  </a:cubicBezTo>
                  <a:close/>
                  <a:moveTo>
                    <a:pt x="1841" y="57"/>
                  </a:moveTo>
                  <a:cubicBezTo>
                    <a:pt x="1841" y="57"/>
                    <a:pt x="1841" y="57"/>
                    <a:pt x="1841" y="57"/>
                  </a:cubicBezTo>
                  <a:cubicBezTo>
                    <a:pt x="1701" y="56"/>
                    <a:pt x="1701" y="56"/>
                    <a:pt x="1701" y="56"/>
                  </a:cubicBezTo>
                  <a:cubicBezTo>
                    <a:pt x="1689" y="56"/>
                    <a:pt x="1680" y="46"/>
                    <a:pt x="1680" y="35"/>
                  </a:cubicBezTo>
                  <a:cubicBezTo>
                    <a:pt x="1680" y="23"/>
                    <a:pt x="1690" y="14"/>
                    <a:pt x="1701" y="14"/>
                  </a:cubicBezTo>
                  <a:cubicBezTo>
                    <a:pt x="1701" y="14"/>
                    <a:pt x="1701" y="14"/>
                    <a:pt x="1701" y="14"/>
                  </a:cubicBezTo>
                  <a:cubicBezTo>
                    <a:pt x="1841" y="15"/>
                    <a:pt x="1841" y="15"/>
                    <a:pt x="1841" y="15"/>
                  </a:cubicBezTo>
                  <a:cubicBezTo>
                    <a:pt x="1853" y="15"/>
                    <a:pt x="1862" y="25"/>
                    <a:pt x="1862" y="36"/>
                  </a:cubicBezTo>
                  <a:cubicBezTo>
                    <a:pt x="1862" y="48"/>
                    <a:pt x="1853" y="57"/>
                    <a:pt x="1841" y="57"/>
                  </a:cubicBezTo>
                  <a:close/>
                  <a:moveTo>
                    <a:pt x="1561" y="55"/>
                  </a:moveTo>
                  <a:cubicBezTo>
                    <a:pt x="1561" y="55"/>
                    <a:pt x="1561" y="55"/>
                    <a:pt x="1561" y="55"/>
                  </a:cubicBezTo>
                  <a:cubicBezTo>
                    <a:pt x="1421" y="54"/>
                    <a:pt x="1421" y="54"/>
                    <a:pt x="1421" y="54"/>
                  </a:cubicBezTo>
                  <a:cubicBezTo>
                    <a:pt x="1409" y="53"/>
                    <a:pt x="1400" y="44"/>
                    <a:pt x="1400" y="32"/>
                  </a:cubicBezTo>
                  <a:cubicBezTo>
                    <a:pt x="1400" y="21"/>
                    <a:pt x="1409" y="12"/>
                    <a:pt x="1421" y="12"/>
                  </a:cubicBezTo>
                  <a:cubicBezTo>
                    <a:pt x="1561" y="13"/>
                    <a:pt x="1561" y="13"/>
                    <a:pt x="1561" y="13"/>
                  </a:cubicBezTo>
                  <a:cubicBezTo>
                    <a:pt x="1573" y="13"/>
                    <a:pt x="1582" y="22"/>
                    <a:pt x="1582" y="34"/>
                  </a:cubicBezTo>
                  <a:cubicBezTo>
                    <a:pt x="1582" y="45"/>
                    <a:pt x="1573" y="55"/>
                    <a:pt x="1561" y="55"/>
                  </a:cubicBezTo>
                  <a:close/>
                  <a:moveTo>
                    <a:pt x="1281" y="52"/>
                  </a:moveTo>
                  <a:cubicBezTo>
                    <a:pt x="1281" y="52"/>
                    <a:pt x="1281" y="52"/>
                    <a:pt x="1281" y="52"/>
                  </a:cubicBezTo>
                  <a:cubicBezTo>
                    <a:pt x="1141" y="51"/>
                    <a:pt x="1141" y="51"/>
                    <a:pt x="1141" y="51"/>
                  </a:cubicBezTo>
                  <a:cubicBezTo>
                    <a:pt x="1129" y="51"/>
                    <a:pt x="1120" y="42"/>
                    <a:pt x="1120" y="30"/>
                  </a:cubicBezTo>
                  <a:cubicBezTo>
                    <a:pt x="1120" y="19"/>
                    <a:pt x="1130" y="9"/>
                    <a:pt x="1141" y="9"/>
                  </a:cubicBezTo>
                  <a:cubicBezTo>
                    <a:pt x="1141" y="9"/>
                    <a:pt x="1141" y="9"/>
                    <a:pt x="1141" y="9"/>
                  </a:cubicBezTo>
                  <a:cubicBezTo>
                    <a:pt x="1281" y="10"/>
                    <a:pt x="1281" y="10"/>
                    <a:pt x="1281" y="10"/>
                  </a:cubicBezTo>
                  <a:cubicBezTo>
                    <a:pt x="1293" y="11"/>
                    <a:pt x="1302" y="20"/>
                    <a:pt x="1302" y="32"/>
                  </a:cubicBezTo>
                  <a:cubicBezTo>
                    <a:pt x="1302" y="43"/>
                    <a:pt x="1293" y="52"/>
                    <a:pt x="1281" y="52"/>
                  </a:cubicBezTo>
                  <a:close/>
                  <a:moveTo>
                    <a:pt x="1001" y="50"/>
                  </a:moveTo>
                  <a:cubicBezTo>
                    <a:pt x="1001" y="50"/>
                    <a:pt x="1001" y="50"/>
                    <a:pt x="1001" y="50"/>
                  </a:cubicBezTo>
                  <a:cubicBezTo>
                    <a:pt x="861" y="49"/>
                    <a:pt x="861" y="49"/>
                    <a:pt x="861" y="49"/>
                  </a:cubicBezTo>
                  <a:cubicBezTo>
                    <a:pt x="849" y="49"/>
                    <a:pt x="840" y="39"/>
                    <a:pt x="840" y="28"/>
                  </a:cubicBezTo>
                  <a:cubicBezTo>
                    <a:pt x="840" y="16"/>
                    <a:pt x="849" y="7"/>
                    <a:pt x="861" y="7"/>
                  </a:cubicBezTo>
                  <a:cubicBezTo>
                    <a:pt x="1001" y="8"/>
                    <a:pt x="1001" y="8"/>
                    <a:pt x="1001" y="8"/>
                  </a:cubicBezTo>
                  <a:cubicBezTo>
                    <a:pt x="1013" y="8"/>
                    <a:pt x="1022" y="18"/>
                    <a:pt x="1022" y="29"/>
                  </a:cubicBezTo>
                  <a:cubicBezTo>
                    <a:pt x="1022" y="41"/>
                    <a:pt x="1013" y="50"/>
                    <a:pt x="1001" y="50"/>
                  </a:cubicBezTo>
                  <a:close/>
                  <a:moveTo>
                    <a:pt x="721" y="48"/>
                  </a:moveTo>
                  <a:cubicBezTo>
                    <a:pt x="721" y="48"/>
                    <a:pt x="721" y="48"/>
                    <a:pt x="721" y="48"/>
                  </a:cubicBezTo>
                  <a:cubicBezTo>
                    <a:pt x="581" y="46"/>
                    <a:pt x="581" y="46"/>
                    <a:pt x="581" y="46"/>
                  </a:cubicBezTo>
                  <a:cubicBezTo>
                    <a:pt x="569" y="46"/>
                    <a:pt x="560" y="37"/>
                    <a:pt x="560" y="25"/>
                  </a:cubicBezTo>
                  <a:cubicBezTo>
                    <a:pt x="560" y="14"/>
                    <a:pt x="570" y="5"/>
                    <a:pt x="581" y="5"/>
                  </a:cubicBezTo>
                  <a:cubicBezTo>
                    <a:pt x="581" y="5"/>
                    <a:pt x="581" y="5"/>
                    <a:pt x="581" y="5"/>
                  </a:cubicBezTo>
                  <a:cubicBezTo>
                    <a:pt x="721" y="6"/>
                    <a:pt x="721" y="6"/>
                    <a:pt x="721" y="6"/>
                  </a:cubicBezTo>
                  <a:cubicBezTo>
                    <a:pt x="733" y="6"/>
                    <a:pt x="742" y="15"/>
                    <a:pt x="742" y="27"/>
                  </a:cubicBezTo>
                  <a:cubicBezTo>
                    <a:pt x="742" y="38"/>
                    <a:pt x="733" y="48"/>
                    <a:pt x="721" y="48"/>
                  </a:cubicBezTo>
                  <a:close/>
                  <a:moveTo>
                    <a:pt x="441" y="45"/>
                  </a:moveTo>
                  <a:cubicBezTo>
                    <a:pt x="441" y="45"/>
                    <a:pt x="441" y="45"/>
                    <a:pt x="441" y="45"/>
                  </a:cubicBezTo>
                  <a:cubicBezTo>
                    <a:pt x="301" y="44"/>
                    <a:pt x="301" y="44"/>
                    <a:pt x="301" y="44"/>
                  </a:cubicBezTo>
                  <a:cubicBezTo>
                    <a:pt x="289" y="44"/>
                    <a:pt x="280" y="34"/>
                    <a:pt x="280" y="23"/>
                  </a:cubicBezTo>
                  <a:cubicBezTo>
                    <a:pt x="280" y="11"/>
                    <a:pt x="289" y="2"/>
                    <a:pt x="301" y="2"/>
                  </a:cubicBezTo>
                  <a:cubicBezTo>
                    <a:pt x="441" y="3"/>
                    <a:pt x="441" y="3"/>
                    <a:pt x="441" y="3"/>
                  </a:cubicBezTo>
                  <a:cubicBezTo>
                    <a:pt x="453" y="3"/>
                    <a:pt x="462" y="13"/>
                    <a:pt x="462" y="24"/>
                  </a:cubicBezTo>
                  <a:cubicBezTo>
                    <a:pt x="462" y="36"/>
                    <a:pt x="452" y="45"/>
                    <a:pt x="441" y="45"/>
                  </a:cubicBezTo>
                  <a:close/>
                  <a:moveTo>
                    <a:pt x="161" y="43"/>
                  </a:moveTo>
                  <a:cubicBezTo>
                    <a:pt x="161" y="43"/>
                    <a:pt x="161" y="43"/>
                    <a:pt x="161" y="43"/>
                  </a:cubicBezTo>
                  <a:cubicBezTo>
                    <a:pt x="21" y="42"/>
                    <a:pt x="21" y="42"/>
                    <a:pt x="21" y="42"/>
                  </a:cubicBezTo>
                  <a:cubicBezTo>
                    <a:pt x="9" y="42"/>
                    <a:pt x="0" y="32"/>
                    <a:pt x="0" y="21"/>
                  </a:cubicBezTo>
                  <a:cubicBezTo>
                    <a:pt x="0" y="9"/>
                    <a:pt x="9" y="0"/>
                    <a:pt x="21" y="0"/>
                  </a:cubicBezTo>
                  <a:cubicBezTo>
                    <a:pt x="21" y="0"/>
                    <a:pt x="21" y="0"/>
                    <a:pt x="21" y="0"/>
                  </a:cubicBezTo>
                  <a:cubicBezTo>
                    <a:pt x="161" y="1"/>
                    <a:pt x="161" y="1"/>
                    <a:pt x="161" y="1"/>
                  </a:cubicBezTo>
                  <a:cubicBezTo>
                    <a:pt x="173" y="1"/>
                    <a:pt x="182" y="10"/>
                    <a:pt x="182" y="22"/>
                  </a:cubicBezTo>
                  <a:cubicBezTo>
                    <a:pt x="182" y="34"/>
                    <a:pt x="172" y="43"/>
                    <a:pt x="161" y="4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3" name="Freeform 63"/>
            <p:cNvSpPr/>
            <p:nvPr/>
          </p:nvSpPr>
          <p:spPr bwMode="auto">
            <a:xfrm>
              <a:off x="4965700" y="3870325"/>
              <a:ext cx="96838" cy="42863"/>
            </a:xfrm>
            <a:custGeom>
              <a:avLst/>
              <a:gdLst>
                <a:gd name="T0" fmla="*/ 93 w 115"/>
                <a:gd name="T1" fmla="*/ 51 h 51"/>
                <a:gd name="T2" fmla="*/ 90 w 115"/>
                <a:gd name="T3" fmla="*/ 51 h 51"/>
                <a:gd name="T4" fmla="*/ 20 w 115"/>
                <a:gd name="T5" fmla="*/ 43 h 51"/>
                <a:gd name="T6" fmla="*/ 1 w 115"/>
                <a:gd name="T7" fmla="*/ 19 h 51"/>
                <a:gd name="T8" fmla="*/ 25 w 115"/>
                <a:gd name="T9" fmla="*/ 1 h 51"/>
                <a:gd name="T10" fmla="*/ 95 w 115"/>
                <a:gd name="T11" fmla="*/ 9 h 51"/>
                <a:gd name="T12" fmla="*/ 114 w 115"/>
                <a:gd name="T13" fmla="*/ 33 h 51"/>
                <a:gd name="T14" fmla="*/ 93 w 11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1">
                  <a:moveTo>
                    <a:pt x="93" y="51"/>
                  </a:moveTo>
                  <a:cubicBezTo>
                    <a:pt x="92" y="51"/>
                    <a:pt x="91" y="51"/>
                    <a:pt x="90" y="51"/>
                  </a:cubicBezTo>
                  <a:cubicBezTo>
                    <a:pt x="20" y="43"/>
                    <a:pt x="20" y="43"/>
                    <a:pt x="20" y="43"/>
                  </a:cubicBezTo>
                  <a:cubicBezTo>
                    <a:pt x="8" y="41"/>
                    <a:pt x="0" y="31"/>
                    <a:pt x="1" y="19"/>
                  </a:cubicBezTo>
                  <a:cubicBezTo>
                    <a:pt x="3" y="8"/>
                    <a:pt x="13" y="0"/>
                    <a:pt x="25" y="1"/>
                  </a:cubicBezTo>
                  <a:cubicBezTo>
                    <a:pt x="95" y="9"/>
                    <a:pt x="95" y="9"/>
                    <a:pt x="95" y="9"/>
                  </a:cubicBezTo>
                  <a:cubicBezTo>
                    <a:pt x="107" y="11"/>
                    <a:pt x="115" y="21"/>
                    <a:pt x="114" y="33"/>
                  </a:cubicBezTo>
                  <a:cubicBezTo>
                    <a:pt x="112" y="43"/>
                    <a:pt x="103" y="51"/>
                    <a:pt x="93" y="5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4" name="Freeform 64"/>
            <p:cNvSpPr/>
            <p:nvPr/>
          </p:nvSpPr>
          <p:spPr bwMode="auto">
            <a:xfrm>
              <a:off x="5762625" y="2265362"/>
              <a:ext cx="76200" cy="84138"/>
            </a:xfrm>
            <a:custGeom>
              <a:avLst/>
              <a:gdLst>
                <a:gd name="T0" fmla="*/ 66 w 90"/>
                <a:gd name="T1" fmla="*/ 101 h 101"/>
                <a:gd name="T2" fmla="*/ 50 w 90"/>
                <a:gd name="T3" fmla="*/ 93 h 101"/>
                <a:gd name="T4" fmla="*/ 7 w 90"/>
                <a:gd name="T5" fmla="*/ 36 h 101"/>
                <a:gd name="T6" fmla="*/ 11 w 90"/>
                <a:gd name="T7" fmla="*/ 7 h 101"/>
                <a:gd name="T8" fmla="*/ 40 w 90"/>
                <a:gd name="T9" fmla="*/ 11 h 101"/>
                <a:gd name="T10" fmla="*/ 83 w 90"/>
                <a:gd name="T11" fmla="*/ 68 h 101"/>
                <a:gd name="T12" fmla="*/ 79 w 90"/>
                <a:gd name="T13" fmla="*/ 97 h 101"/>
                <a:gd name="T14" fmla="*/ 66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6" y="101"/>
                  </a:moveTo>
                  <a:cubicBezTo>
                    <a:pt x="60" y="101"/>
                    <a:pt x="54" y="99"/>
                    <a:pt x="50" y="93"/>
                  </a:cubicBezTo>
                  <a:cubicBezTo>
                    <a:pt x="7" y="36"/>
                    <a:pt x="7" y="36"/>
                    <a:pt x="7" y="36"/>
                  </a:cubicBezTo>
                  <a:cubicBezTo>
                    <a:pt x="0" y="27"/>
                    <a:pt x="2" y="14"/>
                    <a:pt x="11" y="7"/>
                  </a:cubicBezTo>
                  <a:cubicBezTo>
                    <a:pt x="20" y="0"/>
                    <a:pt x="33" y="2"/>
                    <a:pt x="40" y="11"/>
                  </a:cubicBezTo>
                  <a:cubicBezTo>
                    <a:pt x="83" y="68"/>
                    <a:pt x="83" y="68"/>
                    <a:pt x="83" y="68"/>
                  </a:cubicBezTo>
                  <a:cubicBezTo>
                    <a:pt x="90" y="77"/>
                    <a:pt x="88" y="90"/>
                    <a:pt x="79" y="97"/>
                  </a:cubicBezTo>
                  <a:cubicBezTo>
                    <a:pt x="75" y="100"/>
                    <a:pt x="71" y="101"/>
                    <a:pt x="66"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5" name="Freeform 65"/>
            <p:cNvSpPr>
              <a:spLocks noEditPoints="1"/>
            </p:cNvSpPr>
            <p:nvPr/>
          </p:nvSpPr>
          <p:spPr bwMode="auto">
            <a:xfrm>
              <a:off x="5867400" y="2401887"/>
              <a:ext cx="1020763" cy="1428750"/>
            </a:xfrm>
            <a:custGeom>
              <a:avLst/>
              <a:gdLst>
                <a:gd name="T0" fmla="*/ 1174 w 1215"/>
                <a:gd name="T1" fmla="*/ 1691 h 1699"/>
                <a:gd name="T2" fmla="*/ 1101 w 1215"/>
                <a:gd name="T3" fmla="*/ 1551 h 1699"/>
                <a:gd name="T4" fmla="*/ 1208 w 1215"/>
                <a:gd name="T5" fmla="*/ 1666 h 1699"/>
                <a:gd name="T6" fmla="*/ 1191 w 1215"/>
                <a:gd name="T7" fmla="*/ 1699 h 1699"/>
                <a:gd name="T8" fmla="*/ 1019 w 1215"/>
                <a:gd name="T9" fmla="*/ 1470 h 1699"/>
                <a:gd name="T10" fmla="*/ 946 w 1215"/>
                <a:gd name="T11" fmla="*/ 1331 h 1699"/>
                <a:gd name="T12" fmla="*/ 1053 w 1215"/>
                <a:gd name="T13" fmla="*/ 1446 h 1699"/>
                <a:gd name="T14" fmla="*/ 1036 w 1215"/>
                <a:gd name="T15" fmla="*/ 1479 h 1699"/>
                <a:gd name="T16" fmla="*/ 863 w 1215"/>
                <a:gd name="T17" fmla="*/ 1249 h 1699"/>
                <a:gd name="T18" fmla="*/ 790 w 1215"/>
                <a:gd name="T19" fmla="*/ 1110 h 1699"/>
                <a:gd name="T20" fmla="*/ 897 w 1215"/>
                <a:gd name="T21" fmla="*/ 1225 h 1699"/>
                <a:gd name="T22" fmla="*/ 880 w 1215"/>
                <a:gd name="T23" fmla="*/ 1258 h 1699"/>
                <a:gd name="T24" fmla="*/ 707 w 1215"/>
                <a:gd name="T25" fmla="*/ 1029 h 1699"/>
                <a:gd name="T26" fmla="*/ 634 w 1215"/>
                <a:gd name="T27" fmla="*/ 889 h 1699"/>
                <a:gd name="T28" fmla="*/ 741 w 1215"/>
                <a:gd name="T29" fmla="*/ 1005 h 1699"/>
                <a:gd name="T30" fmla="*/ 724 w 1215"/>
                <a:gd name="T31" fmla="*/ 1038 h 1699"/>
                <a:gd name="T32" fmla="*/ 551 w 1215"/>
                <a:gd name="T33" fmla="*/ 808 h 1699"/>
                <a:gd name="T34" fmla="*/ 479 w 1215"/>
                <a:gd name="T35" fmla="*/ 669 h 1699"/>
                <a:gd name="T36" fmla="*/ 586 w 1215"/>
                <a:gd name="T37" fmla="*/ 784 h 1699"/>
                <a:gd name="T38" fmla="*/ 569 w 1215"/>
                <a:gd name="T39" fmla="*/ 817 h 1699"/>
                <a:gd name="T40" fmla="*/ 396 w 1215"/>
                <a:gd name="T41" fmla="*/ 588 h 1699"/>
                <a:gd name="T42" fmla="*/ 323 w 1215"/>
                <a:gd name="T43" fmla="*/ 448 h 1699"/>
                <a:gd name="T44" fmla="*/ 430 w 1215"/>
                <a:gd name="T45" fmla="*/ 564 h 1699"/>
                <a:gd name="T46" fmla="*/ 413 w 1215"/>
                <a:gd name="T47" fmla="*/ 597 h 1699"/>
                <a:gd name="T48" fmla="*/ 240 w 1215"/>
                <a:gd name="T49" fmla="*/ 367 h 1699"/>
                <a:gd name="T50" fmla="*/ 167 w 1215"/>
                <a:gd name="T51" fmla="*/ 228 h 1699"/>
                <a:gd name="T52" fmla="*/ 274 w 1215"/>
                <a:gd name="T53" fmla="*/ 343 h 1699"/>
                <a:gd name="T54" fmla="*/ 257 w 1215"/>
                <a:gd name="T55" fmla="*/ 376 h 1699"/>
                <a:gd name="T56" fmla="*/ 84 w 1215"/>
                <a:gd name="T57" fmla="*/ 147 h 1699"/>
                <a:gd name="T58" fmla="*/ 12 w 1215"/>
                <a:gd name="T59" fmla="*/ 7 h 1699"/>
                <a:gd name="T60" fmla="*/ 119 w 1215"/>
                <a:gd name="T61" fmla="*/ 122 h 1699"/>
                <a:gd name="T62" fmla="*/ 102 w 1215"/>
                <a:gd name="T63" fmla="*/ 155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5" h="1699">
                  <a:moveTo>
                    <a:pt x="1191" y="1699"/>
                  </a:moveTo>
                  <a:cubicBezTo>
                    <a:pt x="1185" y="1699"/>
                    <a:pt x="1178" y="1696"/>
                    <a:pt x="1174" y="1691"/>
                  </a:cubicBezTo>
                  <a:cubicBezTo>
                    <a:pt x="1096" y="1580"/>
                    <a:pt x="1096" y="1580"/>
                    <a:pt x="1096" y="1580"/>
                  </a:cubicBezTo>
                  <a:cubicBezTo>
                    <a:pt x="1090" y="1571"/>
                    <a:pt x="1092" y="1558"/>
                    <a:pt x="1101" y="1551"/>
                  </a:cubicBezTo>
                  <a:cubicBezTo>
                    <a:pt x="1111" y="1544"/>
                    <a:pt x="1124" y="1547"/>
                    <a:pt x="1131" y="1556"/>
                  </a:cubicBezTo>
                  <a:cubicBezTo>
                    <a:pt x="1208" y="1666"/>
                    <a:pt x="1208" y="1666"/>
                    <a:pt x="1208" y="1666"/>
                  </a:cubicBezTo>
                  <a:cubicBezTo>
                    <a:pt x="1215" y="1676"/>
                    <a:pt x="1213" y="1689"/>
                    <a:pt x="1203" y="1696"/>
                  </a:cubicBezTo>
                  <a:cubicBezTo>
                    <a:pt x="1200" y="1698"/>
                    <a:pt x="1196" y="1699"/>
                    <a:pt x="1191" y="1699"/>
                  </a:cubicBezTo>
                  <a:close/>
                  <a:moveTo>
                    <a:pt x="1036" y="1479"/>
                  </a:moveTo>
                  <a:cubicBezTo>
                    <a:pt x="1029" y="1479"/>
                    <a:pt x="1023" y="1476"/>
                    <a:pt x="1019" y="1470"/>
                  </a:cubicBezTo>
                  <a:cubicBezTo>
                    <a:pt x="941" y="1360"/>
                    <a:pt x="941" y="1360"/>
                    <a:pt x="941" y="1360"/>
                  </a:cubicBezTo>
                  <a:cubicBezTo>
                    <a:pt x="934" y="1350"/>
                    <a:pt x="936" y="1337"/>
                    <a:pt x="946" y="1331"/>
                  </a:cubicBezTo>
                  <a:cubicBezTo>
                    <a:pt x="955" y="1324"/>
                    <a:pt x="968" y="1326"/>
                    <a:pt x="975" y="1336"/>
                  </a:cubicBezTo>
                  <a:cubicBezTo>
                    <a:pt x="1053" y="1446"/>
                    <a:pt x="1053" y="1446"/>
                    <a:pt x="1053" y="1446"/>
                  </a:cubicBezTo>
                  <a:cubicBezTo>
                    <a:pt x="1059" y="1455"/>
                    <a:pt x="1057" y="1468"/>
                    <a:pt x="1048" y="1475"/>
                  </a:cubicBezTo>
                  <a:cubicBezTo>
                    <a:pt x="1044" y="1478"/>
                    <a:pt x="1040" y="1479"/>
                    <a:pt x="1036" y="1479"/>
                  </a:cubicBezTo>
                  <a:close/>
                  <a:moveTo>
                    <a:pt x="880" y="1258"/>
                  </a:moveTo>
                  <a:cubicBezTo>
                    <a:pt x="873" y="1258"/>
                    <a:pt x="867" y="1255"/>
                    <a:pt x="863" y="1249"/>
                  </a:cubicBezTo>
                  <a:cubicBezTo>
                    <a:pt x="785" y="1139"/>
                    <a:pt x="785" y="1139"/>
                    <a:pt x="785" y="1139"/>
                  </a:cubicBezTo>
                  <a:cubicBezTo>
                    <a:pt x="778" y="1130"/>
                    <a:pt x="781" y="1117"/>
                    <a:pt x="790" y="1110"/>
                  </a:cubicBezTo>
                  <a:cubicBezTo>
                    <a:pt x="799" y="1103"/>
                    <a:pt x="813" y="1106"/>
                    <a:pt x="819" y="1115"/>
                  </a:cubicBezTo>
                  <a:cubicBezTo>
                    <a:pt x="897" y="1225"/>
                    <a:pt x="897" y="1225"/>
                    <a:pt x="897" y="1225"/>
                  </a:cubicBezTo>
                  <a:cubicBezTo>
                    <a:pt x="904" y="1235"/>
                    <a:pt x="901" y="1248"/>
                    <a:pt x="892" y="1254"/>
                  </a:cubicBezTo>
                  <a:cubicBezTo>
                    <a:pt x="888" y="1257"/>
                    <a:pt x="884" y="1258"/>
                    <a:pt x="880" y="1258"/>
                  </a:cubicBezTo>
                  <a:close/>
                  <a:moveTo>
                    <a:pt x="724" y="1038"/>
                  </a:moveTo>
                  <a:cubicBezTo>
                    <a:pt x="718" y="1038"/>
                    <a:pt x="711" y="1035"/>
                    <a:pt x="707" y="1029"/>
                  </a:cubicBezTo>
                  <a:cubicBezTo>
                    <a:pt x="629" y="919"/>
                    <a:pt x="629" y="919"/>
                    <a:pt x="629" y="919"/>
                  </a:cubicBezTo>
                  <a:cubicBezTo>
                    <a:pt x="623" y="909"/>
                    <a:pt x="625" y="896"/>
                    <a:pt x="634" y="889"/>
                  </a:cubicBezTo>
                  <a:cubicBezTo>
                    <a:pt x="644" y="883"/>
                    <a:pt x="657" y="885"/>
                    <a:pt x="664" y="894"/>
                  </a:cubicBezTo>
                  <a:cubicBezTo>
                    <a:pt x="741" y="1005"/>
                    <a:pt x="741" y="1005"/>
                    <a:pt x="741" y="1005"/>
                  </a:cubicBezTo>
                  <a:cubicBezTo>
                    <a:pt x="748" y="1014"/>
                    <a:pt x="746" y="1027"/>
                    <a:pt x="736" y="1034"/>
                  </a:cubicBezTo>
                  <a:cubicBezTo>
                    <a:pt x="733" y="1036"/>
                    <a:pt x="728" y="1038"/>
                    <a:pt x="724" y="1038"/>
                  </a:cubicBezTo>
                  <a:close/>
                  <a:moveTo>
                    <a:pt x="569" y="817"/>
                  </a:moveTo>
                  <a:cubicBezTo>
                    <a:pt x="562" y="817"/>
                    <a:pt x="556" y="814"/>
                    <a:pt x="551" y="808"/>
                  </a:cubicBezTo>
                  <a:cubicBezTo>
                    <a:pt x="474" y="698"/>
                    <a:pt x="474" y="698"/>
                    <a:pt x="474" y="698"/>
                  </a:cubicBezTo>
                  <a:cubicBezTo>
                    <a:pt x="467" y="689"/>
                    <a:pt x="469" y="675"/>
                    <a:pt x="479" y="669"/>
                  </a:cubicBezTo>
                  <a:cubicBezTo>
                    <a:pt x="488" y="662"/>
                    <a:pt x="501" y="664"/>
                    <a:pt x="508" y="674"/>
                  </a:cubicBezTo>
                  <a:cubicBezTo>
                    <a:pt x="586" y="784"/>
                    <a:pt x="586" y="784"/>
                    <a:pt x="586" y="784"/>
                  </a:cubicBezTo>
                  <a:cubicBezTo>
                    <a:pt x="592" y="794"/>
                    <a:pt x="590" y="807"/>
                    <a:pt x="581" y="813"/>
                  </a:cubicBezTo>
                  <a:cubicBezTo>
                    <a:pt x="577" y="816"/>
                    <a:pt x="573" y="817"/>
                    <a:pt x="569" y="817"/>
                  </a:cubicBezTo>
                  <a:close/>
                  <a:moveTo>
                    <a:pt x="413" y="597"/>
                  </a:moveTo>
                  <a:cubicBezTo>
                    <a:pt x="406" y="597"/>
                    <a:pt x="400" y="593"/>
                    <a:pt x="396" y="588"/>
                  </a:cubicBezTo>
                  <a:cubicBezTo>
                    <a:pt x="318" y="477"/>
                    <a:pt x="318" y="477"/>
                    <a:pt x="318" y="477"/>
                  </a:cubicBezTo>
                  <a:cubicBezTo>
                    <a:pt x="311" y="468"/>
                    <a:pt x="314" y="455"/>
                    <a:pt x="323" y="448"/>
                  </a:cubicBezTo>
                  <a:cubicBezTo>
                    <a:pt x="332" y="442"/>
                    <a:pt x="345" y="444"/>
                    <a:pt x="352" y="453"/>
                  </a:cubicBezTo>
                  <a:cubicBezTo>
                    <a:pt x="430" y="564"/>
                    <a:pt x="430" y="564"/>
                    <a:pt x="430" y="564"/>
                  </a:cubicBezTo>
                  <a:cubicBezTo>
                    <a:pt x="437" y="573"/>
                    <a:pt x="434" y="586"/>
                    <a:pt x="425" y="593"/>
                  </a:cubicBezTo>
                  <a:cubicBezTo>
                    <a:pt x="421" y="595"/>
                    <a:pt x="417" y="597"/>
                    <a:pt x="413" y="597"/>
                  </a:cubicBezTo>
                  <a:close/>
                  <a:moveTo>
                    <a:pt x="257" y="376"/>
                  </a:moveTo>
                  <a:cubicBezTo>
                    <a:pt x="251" y="376"/>
                    <a:pt x="244" y="373"/>
                    <a:pt x="240" y="367"/>
                  </a:cubicBezTo>
                  <a:cubicBezTo>
                    <a:pt x="162" y="257"/>
                    <a:pt x="162" y="257"/>
                    <a:pt x="162" y="257"/>
                  </a:cubicBezTo>
                  <a:cubicBezTo>
                    <a:pt x="156" y="247"/>
                    <a:pt x="158" y="234"/>
                    <a:pt x="167" y="228"/>
                  </a:cubicBezTo>
                  <a:cubicBezTo>
                    <a:pt x="177" y="221"/>
                    <a:pt x="190" y="223"/>
                    <a:pt x="196" y="233"/>
                  </a:cubicBezTo>
                  <a:cubicBezTo>
                    <a:pt x="274" y="343"/>
                    <a:pt x="274" y="343"/>
                    <a:pt x="274" y="343"/>
                  </a:cubicBezTo>
                  <a:cubicBezTo>
                    <a:pt x="281" y="352"/>
                    <a:pt x="279" y="366"/>
                    <a:pt x="269" y="372"/>
                  </a:cubicBezTo>
                  <a:cubicBezTo>
                    <a:pt x="266" y="375"/>
                    <a:pt x="261" y="376"/>
                    <a:pt x="257" y="376"/>
                  </a:cubicBezTo>
                  <a:close/>
                  <a:moveTo>
                    <a:pt x="102" y="155"/>
                  </a:moveTo>
                  <a:cubicBezTo>
                    <a:pt x="95" y="155"/>
                    <a:pt x="88" y="152"/>
                    <a:pt x="84" y="147"/>
                  </a:cubicBezTo>
                  <a:cubicBezTo>
                    <a:pt x="7" y="36"/>
                    <a:pt x="7" y="36"/>
                    <a:pt x="7" y="36"/>
                  </a:cubicBezTo>
                  <a:cubicBezTo>
                    <a:pt x="0" y="27"/>
                    <a:pt x="2" y="14"/>
                    <a:pt x="12" y="7"/>
                  </a:cubicBezTo>
                  <a:cubicBezTo>
                    <a:pt x="21" y="0"/>
                    <a:pt x="34" y="3"/>
                    <a:pt x="41" y="12"/>
                  </a:cubicBezTo>
                  <a:cubicBezTo>
                    <a:pt x="119" y="122"/>
                    <a:pt x="119" y="122"/>
                    <a:pt x="119" y="122"/>
                  </a:cubicBezTo>
                  <a:cubicBezTo>
                    <a:pt x="125" y="132"/>
                    <a:pt x="123" y="145"/>
                    <a:pt x="114" y="152"/>
                  </a:cubicBezTo>
                  <a:cubicBezTo>
                    <a:pt x="110" y="154"/>
                    <a:pt x="106" y="155"/>
                    <a:pt x="102" y="1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6" name="Freeform 66"/>
            <p:cNvSpPr/>
            <p:nvPr/>
          </p:nvSpPr>
          <p:spPr bwMode="auto">
            <a:xfrm>
              <a:off x="6891338" y="3851275"/>
              <a:ext cx="74613" cy="84138"/>
            </a:xfrm>
            <a:custGeom>
              <a:avLst/>
              <a:gdLst>
                <a:gd name="T0" fmla="*/ 67 w 90"/>
                <a:gd name="T1" fmla="*/ 101 h 101"/>
                <a:gd name="T2" fmla="*/ 50 w 90"/>
                <a:gd name="T3" fmla="*/ 93 h 101"/>
                <a:gd name="T4" fmla="*/ 7 w 90"/>
                <a:gd name="T5" fmla="*/ 36 h 101"/>
                <a:gd name="T6" fmla="*/ 11 w 90"/>
                <a:gd name="T7" fmla="*/ 7 h 101"/>
                <a:gd name="T8" fmla="*/ 41 w 90"/>
                <a:gd name="T9" fmla="*/ 11 h 101"/>
                <a:gd name="T10" fmla="*/ 83 w 90"/>
                <a:gd name="T11" fmla="*/ 67 h 101"/>
                <a:gd name="T12" fmla="*/ 79 w 90"/>
                <a:gd name="T13" fmla="*/ 97 h 101"/>
                <a:gd name="T14" fmla="*/ 67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7" y="101"/>
                  </a:moveTo>
                  <a:cubicBezTo>
                    <a:pt x="60" y="101"/>
                    <a:pt x="54" y="98"/>
                    <a:pt x="50" y="93"/>
                  </a:cubicBezTo>
                  <a:cubicBezTo>
                    <a:pt x="7" y="36"/>
                    <a:pt x="7" y="36"/>
                    <a:pt x="7" y="36"/>
                  </a:cubicBezTo>
                  <a:cubicBezTo>
                    <a:pt x="0" y="27"/>
                    <a:pt x="2" y="14"/>
                    <a:pt x="11" y="7"/>
                  </a:cubicBezTo>
                  <a:cubicBezTo>
                    <a:pt x="21" y="0"/>
                    <a:pt x="34" y="1"/>
                    <a:pt x="41" y="11"/>
                  </a:cubicBezTo>
                  <a:cubicBezTo>
                    <a:pt x="83" y="67"/>
                    <a:pt x="83" y="67"/>
                    <a:pt x="83" y="67"/>
                  </a:cubicBezTo>
                  <a:cubicBezTo>
                    <a:pt x="90" y="77"/>
                    <a:pt x="89" y="90"/>
                    <a:pt x="79" y="97"/>
                  </a:cubicBezTo>
                  <a:cubicBezTo>
                    <a:pt x="76" y="100"/>
                    <a:pt x="71" y="101"/>
                    <a:pt x="67"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7" name="Freeform 67"/>
            <p:cNvSpPr>
              <a:spLocks noEditPoints="1"/>
            </p:cNvSpPr>
            <p:nvPr/>
          </p:nvSpPr>
          <p:spPr bwMode="auto">
            <a:xfrm>
              <a:off x="3897313" y="1016000"/>
              <a:ext cx="3819525" cy="4408488"/>
            </a:xfrm>
            <a:custGeom>
              <a:avLst/>
              <a:gdLst>
                <a:gd name="T0" fmla="*/ 1200 w 2406"/>
                <a:gd name="T1" fmla="*/ 2777 h 2777"/>
                <a:gd name="T2" fmla="*/ 0 w 2406"/>
                <a:gd name="T3" fmla="*/ 2081 h 2777"/>
                <a:gd name="T4" fmla="*/ 0 w 2406"/>
                <a:gd name="T5" fmla="*/ 2073 h 2777"/>
                <a:gd name="T6" fmla="*/ 3 w 2406"/>
                <a:gd name="T7" fmla="*/ 692 h 2777"/>
                <a:gd name="T8" fmla="*/ 1206 w 2406"/>
                <a:gd name="T9" fmla="*/ 0 h 2777"/>
                <a:gd name="T10" fmla="*/ 2406 w 2406"/>
                <a:gd name="T11" fmla="*/ 696 h 2777"/>
                <a:gd name="T12" fmla="*/ 2406 w 2406"/>
                <a:gd name="T13" fmla="*/ 704 h 2777"/>
                <a:gd name="T14" fmla="*/ 2403 w 2406"/>
                <a:gd name="T15" fmla="*/ 2084 h 2777"/>
                <a:gd name="T16" fmla="*/ 1200 w 2406"/>
                <a:gd name="T17" fmla="*/ 2777 h 2777"/>
                <a:gd name="T18" fmla="*/ 29 w 2406"/>
                <a:gd name="T19" fmla="*/ 2064 h 2777"/>
                <a:gd name="T20" fmla="*/ 1200 w 2406"/>
                <a:gd name="T21" fmla="*/ 2744 h 2777"/>
                <a:gd name="T22" fmla="*/ 2374 w 2406"/>
                <a:gd name="T23" fmla="*/ 2068 h 2777"/>
                <a:gd name="T24" fmla="*/ 2377 w 2406"/>
                <a:gd name="T25" fmla="*/ 712 h 2777"/>
                <a:gd name="T26" fmla="*/ 1206 w 2406"/>
                <a:gd name="T27" fmla="*/ 33 h 2777"/>
                <a:gd name="T28" fmla="*/ 31 w 2406"/>
                <a:gd name="T29" fmla="*/ 709 h 2777"/>
                <a:gd name="T30" fmla="*/ 29 w 2406"/>
                <a:gd name="T31" fmla="*/ 2064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6" h="2777">
                  <a:moveTo>
                    <a:pt x="1200" y="2777"/>
                  </a:moveTo>
                  <a:lnTo>
                    <a:pt x="0" y="2081"/>
                  </a:lnTo>
                  <a:lnTo>
                    <a:pt x="0" y="2073"/>
                  </a:lnTo>
                  <a:lnTo>
                    <a:pt x="3" y="692"/>
                  </a:lnTo>
                  <a:lnTo>
                    <a:pt x="1206" y="0"/>
                  </a:lnTo>
                  <a:lnTo>
                    <a:pt x="2406" y="696"/>
                  </a:lnTo>
                  <a:lnTo>
                    <a:pt x="2406" y="704"/>
                  </a:lnTo>
                  <a:lnTo>
                    <a:pt x="2403" y="2084"/>
                  </a:lnTo>
                  <a:lnTo>
                    <a:pt x="1200" y="2777"/>
                  </a:lnTo>
                  <a:close/>
                  <a:moveTo>
                    <a:pt x="29" y="2064"/>
                  </a:moveTo>
                  <a:lnTo>
                    <a:pt x="1200" y="2744"/>
                  </a:lnTo>
                  <a:lnTo>
                    <a:pt x="2374" y="2068"/>
                  </a:lnTo>
                  <a:lnTo>
                    <a:pt x="2377" y="712"/>
                  </a:lnTo>
                  <a:lnTo>
                    <a:pt x="1206" y="33"/>
                  </a:lnTo>
                  <a:lnTo>
                    <a:pt x="31" y="709"/>
                  </a:lnTo>
                  <a:lnTo>
                    <a:pt x="29" y="206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8" name="Freeform 68"/>
            <p:cNvSpPr>
              <a:spLocks noEditPoints="1"/>
            </p:cNvSpPr>
            <p:nvPr/>
          </p:nvSpPr>
          <p:spPr bwMode="auto">
            <a:xfrm>
              <a:off x="3887788" y="1004887"/>
              <a:ext cx="3832225" cy="3587750"/>
            </a:xfrm>
            <a:custGeom>
              <a:avLst/>
              <a:gdLst>
                <a:gd name="T0" fmla="*/ 1232 w 2414"/>
                <a:gd name="T1" fmla="*/ 2260 h 2260"/>
                <a:gd name="T2" fmla="*/ 1230 w 2414"/>
                <a:gd name="T3" fmla="*/ 2260 h 2260"/>
                <a:gd name="T4" fmla="*/ 0 w 2414"/>
                <a:gd name="T5" fmla="*/ 2091 h 2260"/>
                <a:gd name="T6" fmla="*/ 498 w 2414"/>
                <a:gd name="T7" fmla="*/ 977 h 2260"/>
                <a:gd name="T8" fmla="*/ 499 w 2414"/>
                <a:gd name="T9" fmla="*/ 976 h 2260"/>
                <a:gd name="T10" fmla="*/ 1211 w 2414"/>
                <a:gd name="T11" fmla="*/ 0 h 2260"/>
                <a:gd name="T12" fmla="*/ 2033 w 2414"/>
                <a:gd name="T13" fmla="*/ 982 h 2260"/>
                <a:gd name="T14" fmla="*/ 2033 w 2414"/>
                <a:gd name="T15" fmla="*/ 984 h 2260"/>
                <a:gd name="T16" fmla="*/ 2414 w 2414"/>
                <a:gd name="T17" fmla="*/ 2095 h 2260"/>
                <a:gd name="T18" fmla="*/ 1232 w 2414"/>
                <a:gd name="T19" fmla="*/ 2260 h 2260"/>
                <a:gd name="T20" fmla="*/ 41 w 2414"/>
                <a:gd name="T21" fmla="*/ 2068 h 2260"/>
                <a:gd name="T22" fmla="*/ 1232 w 2414"/>
                <a:gd name="T23" fmla="*/ 2232 h 2260"/>
                <a:gd name="T24" fmla="*/ 2376 w 2414"/>
                <a:gd name="T25" fmla="*/ 2072 h 2260"/>
                <a:gd name="T26" fmla="*/ 2007 w 2414"/>
                <a:gd name="T27" fmla="*/ 996 h 2260"/>
                <a:gd name="T28" fmla="*/ 1213 w 2414"/>
                <a:gd name="T29" fmla="*/ 47 h 2260"/>
                <a:gd name="T30" fmla="*/ 523 w 2414"/>
                <a:gd name="T31" fmla="*/ 992 h 2260"/>
                <a:gd name="T32" fmla="*/ 41 w 2414"/>
                <a:gd name="T33" fmla="*/ 2068 h 2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2260">
                  <a:moveTo>
                    <a:pt x="1232" y="2260"/>
                  </a:moveTo>
                  <a:lnTo>
                    <a:pt x="1230" y="2260"/>
                  </a:lnTo>
                  <a:lnTo>
                    <a:pt x="0" y="2091"/>
                  </a:lnTo>
                  <a:lnTo>
                    <a:pt x="498" y="977"/>
                  </a:lnTo>
                  <a:lnTo>
                    <a:pt x="499" y="976"/>
                  </a:lnTo>
                  <a:lnTo>
                    <a:pt x="1211" y="0"/>
                  </a:lnTo>
                  <a:lnTo>
                    <a:pt x="2033" y="982"/>
                  </a:lnTo>
                  <a:lnTo>
                    <a:pt x="2033" y="984"/>
                  </a:lnTo>
                  <a:lnTo>
                    <a:pt x="2414" y="2095"/>
                  </a:lnTo>
                  <a:lnTo>
                    <a:pt x="1232" y="2260"/>
                  </a:lnTo>
                  <a:close/>
                  <a:moveTo>
                    <a:pt x="41" y="2068"/>
                  </a:moveTo>
                  <a:lnTo>
                    <a:pt x="1232" y="2232"/>
                  </a:lnTo>
                  <a:lnTo>
                    <a:pt x="2376" y="2072"/>
                  </a:lnTo>
                  <a:lnTo>
                    <a:pt x="2007" y="996"/>
                  </a:lnTo>
                  <a:lnTo>
                    <a:pt x="1213" y="47"/>
                  </a:lnTo>
                  <a:lnTo>
                    <a:pt x="523" y="992"/>
                  </a:lnTo>
                  <a:lnTo>
                    <a:pt x="41" y="206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69" name="Freeform 69"/>
            <p:cNvSpPr/>
            <p:nvPr/>
          </p:nvSpPr>
          <p:spPr bwMode="auto">
            <a:xfrm>
              <a:off x="4697413" y="2116137"/>
              <a:ext cx="3009900" cy="481013"/>
            </a:xfrm>
            <a:custGeom>
              <a:avLst/>
              <a:gdLst>
                <a:gd name="T0" fmla="*/ 1515 w 1896"/>
                <a:gd name="T1" fmla="*/ 303 h 303"/>
                <a:gd name="T2" fmla="*/ 1510 w 1896"/>
                <a:gd name="T3" fmla="*/ 303 h 303"/>
                <a:gd name="T4" fmla="*/ 0 w 1896"/>
                <a:gd name="T5" fmla="*/ 299 h 303"/>
                <a:gd name="T6" fmla="*/ 1 w 1896"/>
                <a:gd name="T7" fmla="*/ 270 h 303"/>
                <a:gd name="T8" fmla="*/ 1505 w 1896"/>
                <a:gd name="T9" fmla="*/ 275 h 303"/>
                <a:gd name="T10" fmla="*/ 1879 w 1896"/>
                <a:gd name="T11" fmla="*/ 0 h 303"/>
                <a:gd name="T12" fmla="*/ 1896 w 1896"/>
                <a:gd name="T13" fmla="*/ 23 h 303"/>
                <a:gd name="T14" fmla="*/ 1515 w 1896"/>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303">
                  <a:moveTo>
                    <a:pt x="1515" y="303"/>
                  </a:moveTo>
                  <a:lnTo>
                    <a:pt x="1510" y="303"/>
                  </a:lnTo>
                  <a:lnTo>
                    <a:pt x="0" y="299"/>
                  </a:lnTo>
                  <a:lnTo>
                    <a:pt x="1" y="270"/>
                  </a:lnTo>
                  <a:lnTo>
                    <a:pt x="1505" y="275"/>
                  </a:lnTo>
                  <a:lnTo>
                    <a:pt x="1879" y="0"/>
                  </a:lnTo>
                  <a:lnTo>
                    <a:pt x="1896" y="23"/>
                  </a:lnTo>
                  <a:lnTo>
                    <a:pt x="1515" y="30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0" name="Freeform 70"/>
            <p:cNvSpPr/>
            <p:nvPr/>
          </p:nvSpPr>
          <p:spPr bwMode="auto">
            <a:xfrm>
              <a:off x="3913188" y="2108200"/>
              <a:ext cx="1952625" cy="3290888"/>
            </a:xfrm>
            <a:custGeom>
              <a:avLst/>
              <a:gdLst>
                <a:gd name="T0" fmla="*/ 1204 w 1230"/>
                <a:gd name="T1" fmla="*/ 2073 h 2073"/>
                <a:gd name="T2" fmla="*/ 1176 w 1230"/>
                <a:gd name="T3" fmla="*/ 2071 h 2073"/>
                <a:gd name="T4" fmla="*/ 1201 w 1230"/>
                <a:gd name="T5" fmla="*/ 1555 h 2073"/>
                <a:gd name="T6" fmla="*/ 484 w 1230"/>
                <a:gd name="T7" fmla="*/ 300 h 2073"/>
                <a:gd name="T8" fmla="*/ 0 w 1230"/>
                <a:gd name="T9" fmla="*/ 25 h 2073"/>
                <a:gd name="T10" fmla="*/ 15 w 1230"/>
                <a:gd name="T11" fmla="*/ 0 h 2073"/>
                <a:gd name="T12" fmla="*/ 505 w 1230"/>
                <a:gd name="T13" fmla="*/ 279 h 2073"/>
                <a:gd name="T14" fmla="*/ 507 w 1230"/>
                <a:gd name="T15" fmla="*/ 282 h 2073"/>
                <a:gd name="T16" fmla="*/ 1230 w 1230"/>
                <a:gd name="T17" fmla="*/ 1548 h 2073"/>
                <a:gd name="T18" fmla="*/ 1230 w 1230"/>
                <a:gd name="T19" fmla="*/ 1552 h 2073"/>
                <a:gd name="T20" fmla="*/ 1204 w 1230"/>
                <a:gd name="T21"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2073">
                  <a:moveTo>
                    <a:pt x="1204" y="2073"/>
                  </a:moveTo>
                  <a:lnTo>
                    <a:pt x="1176" y="2071"/>
                  </a:lnTo>
                  <a:lnTo>
                    <a:pt x="1201" y="1555"/>
                  </a:lnTo>
                  <a:lnTo>
                    <a:pt x="484" y="300"/>
                  </a:lnTo>
                  <a:lnTo>
                    <a:pt x="0" y="25"/>
                  </a:lnTo>
                  <a:lnTo>
                    <a:pt x="15" y="0"/>
                  </a:lnTo>
                  <a:lnTo>
                    <a:pt x="505" y="279"/>
                  </a:lnTo>
                  <a:lnTo>
                    <a:pt x="507" y="282"/>
                  </a:lnTo>
                  <a:lnTo>
                    <a:pt x="1230" y="1548"/>
                  </a:lnTo>
                  <a:lnTo>
                    <a:pt x="1230" y="1552"/>
                  </a:lnTo>
                  <a:lnTo>
                    <a:pt x="1204" y="20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1" name="Freeform 71"/>
            <p:cNvSpPr/>
            <p:nvPr/>
          </p:nvSpPr>
          <p:spPr bwMode="auto">
            <a:xfrm>
              <a:off x="5824538" y="2562225"/>
              <a:ext cx="1289050" cy="2020888"/>
            </a:xfrm>
            <a:custGeom>
              <a:avLst/>
              <a:gdLst>
                <a:gd name="T0" fmla="*/ 23 w 812"/>
                <a:gd name="T1" fmla="*/ 1273 h 1273"/>
                <a:gd name="T2" fmla="*/ 0 w 812"/>
                <a:gd name="T3" fmla="*/ 1257 h 1273"/>
                <a:gd name="T4" fmla="*/ 788 w 812"/>
                <a:gd name="T5" fmla="*/ 0 h 1273"/>
                <a:gd name="T6" fmla="*/ 812 w 812"/>
                <a:gd name="T7" fmla="*/ 15 h 1273"/>
                <a:gd name="T8" fmla="*/ 23 w 812"/>
                <a:gd name="T9" fmla="*/ 1273 h 1273"/>
              </a:gdLst>
              <a:ahLst/>
              <a:cxnLst>
                <a:cxn ang="0">
                  <a:pos x="T0" y="T1"/>
                </a:cxn>
                <a:cxn ang="0">
                  <a:pos x="T2" y="T3"/>
                </a:cxn>
                <a:cxn ang="0">
                  <a:pos x="T4" y="T5"/>
                </a:cxn>
                <a:cxn ang="0">
                  <a:pos x="T6" y="T7"/>
                </a:cxn>
                <a:cxn ang="0">
                  <a:pos x="T8" y="T9"/>
                </a:cxn>
              </a:cxnLst>
              <a:rect l="0" t="0" r="r" b="b"/>
              <a:pathLst>
                <a:path w="812" h="1273">
                  <a:moveTo>
                    <a:pt x="23" y="1273"/>
                  </a:moveTo>
                  <a:lnTo>
                    <a:pt x="0" y="1257"/>
                  </a:lnTo>
                  <a:lnTo>
                    <a:pt x="788" y="0"/>
                  </a:lnTo>
                  <a:lnTo>
                    <a:pt x="812" y="15"/>
                  </a:lnTo>
                  <a:lnTo>
                    <a:pt x="23" y="12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grpSp>
        <p:nvGrpSpPr>
          <p:cNvPr id="79" name="组合 78"/>
          <p:cNvGrpSpPr/>
          <p:nvPr/>
        </p:nvGrpSpPr>
        <p:grpSpPr>
          <a:xfrm>
            <a:off x="9954821" y="345852"/>
            <a:ext cx="467854" cy="467854"/>
            <a:chOff x="10083018" y="6188024"/>
            <a:chExt cx="467854" cy="467854"/>
          </a:xfrm>
        </p:grpSpPr>
        <p:sp>
          <p:nvSpPr>
            <p:cNvPr id="80" name="Oval 10"/>
            <p:cNvSpPr>
              <a:spLocks noChangeAspect="1"/>
            </p:cNvSpPr>
            <p:nvPr/>
          </p:nvSpPr>
          <p:spPr bwMode="auto">
            <a:xfrm>
              <a:off x="10083018" y="6188024"/>
              <a:ext cx="467854" cy="467854"/>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Source Han Sans SC" panose="020F0502020204030204"/>
                <a:cs typeface="+mn-ea"/>
                <a:sym typeface="Source Han Sans SC" panose="020F0502020204030204"/>
              </a:endParaRPr>
            </a:p>
          </p:txBody>
        </p:sp>
        <p:grpSp>
          <p:nvGrpSpPr>
            <p:cNvPr id="81" name="组合 80"/>
            <p:cNvGrpSpPr/>
            <p:nvPr/>
          </p:nvGrpSpPr>
          <p:grpSpPr>
            <a:xfrm>
              <a:off x="10208151" y="6292676"/>
              <a:ext cx="222326" cy="296810"/>
              <a:chOff x="4470527" y="2616200"/>
              <a:chExt cx="629968" cy="841021"/>
            </a:xfrm>
            <a:solidFill>
              <a:srgbClr val="2A3139"/>
            </a:solidFill>
          </p:grpSpPr>
          <p:sp>
            <p:nvSpPr>
              <p:cNvPr id="82" name="Freeform 23@|5FFC:0|FBC:0|LFC:0|LBC:16777215"/>
              <p:cNvSpPr>
                <a:spLocks noEditPoints="1"/>
              </p:cNvSpPr>
              <p:nvPr/>
            </p:nvSpPr>
            <p:spPr bwMode="auto">
              <a:xfrm>
                <a:off x="4470527" y="2616200"/>
                <a:ext cx="629968" cy="630254"/>
              </a:xfrm>
              <a:custGeom>
                <a:avLst/>
                <a:gdLst>
                  <a:gd name="T0" fmla="*/ 115 w 212"/>
                  <a:gd name="T1" fmla="*/ 0 h 212"/>
                  <a:gd name="T2" fmla="*/ 97 w 212"/>
                  <a:gd name="T3" fmla="*/ 0 h 212"/>
                  <a:gd name="T4" fmla="*/ 0 w 212"/>
                  <a:gd name="T5" fmla="*/ 97 h 212"/>
                  <a:gd name="T6" fmla="*/ 53 w 212"/>
                  <a:gd name="T7" fmla="*/ 184 h 212"/>
                  <a:gd name="T8" fmla="*/ 53 w 212"/>
                  <a:gd name="T9" fmla="*/ 195 h 212"/>
                  <a:gd name="T10" fmla="*/ 71 w 212"/>
                  <a:gd name="T11" fmla="*/ 212 h 212"/>
                  <a:gd name="T12" fmla="*/ 142 w 212"/>
                  <a:gd name="T13" fmla="*/ 212 h 212"/>
                  <a:gd name="T14" fmla="*/ 159 w 212"/>
                  <a:gd name="T15" fmla="*/ 195 h 212"/>
                  <a:gd name="T16" fmla="*/ 159 w 212"/>
                  <a:gd name="T17" fmla="*/ 184 h 212"/>
                  <a:gd name="T18" fmla="*/ 212 w 212"/>
                  <a:gd name="T19" fmla="*/ 97 h 212"/>
                  <a:gd name="T20" fmla="*/ 115 w 212"/>
                  <a:gd name="T21" fmla="*/ 0 h 212"/>
                  <a:gd name="T22" fmla="*/ 124 w 212"/>
                  <a:gd name="T23" fmla="*/ 159 h 212"/>
                  <a:gd name="T24" fmla="*/ 124 w 212"/>
                  <a:gd name="T25" fmla="*/ 177 h 212"/>
                  <a:gd name="T26" fmla="*/ 88 w 212"/>
                  <a:gd name="T27" fmla="*/ 177 h 212"/>
                  <a:gd name="T28" fmla="*/ 88 w 212"/>
                  <a:gd name="T29" fmla="*/ 159 h 212"/>
                  <a:gd name="T30" fmla="*/ 35 w 212"/>
                  <a:gd name="T31" fmla="*/ 97 h 212"/>
                  <a:gd name="T32" fmla="*/ 97 w 212"/>
                  <a:gd name="T33" fmla="*/ 36 h 212"/>
                  <a:gd name="T34" fmla="*/ 115 w 212"/>
                  <a:gd name="T35" fmla="*/ 36 h 212"/>
                  <a:gd name="T36" fmla="*/ 177 w 212"/>
                  <a:gd name="T37" fmla="*/ 97 h 212"/>
                  <a:gd name="T38" fmla="*/ 124 w 212"/>
                  <a:gd name="T39" fmla="*/ 15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12">
                    <a:moveTo>
                      <a:pt x="115" y="0"/>
                    </a:moveTo>
                    <a:cubicBezTo>
                      <a:pt x="97" y="0"/>
                      <a:pt x="97" y="0"/>
                      <a:pt x="97" y="0"/>
                    </a:cubicBezTo>
                    <a:cubicBezTo>
                      <a:pt x="44" y="0"/>
                      <a:pt x="0" y="44"/>
                      <a:pt x="0" y="97"/>
                    </a:cubicBezTo>
                    <a:cubicBezTo>
                      <a:pt x="0" y="135"/>
                      <a:pt x="22" y="168"/>
                      <a:pt x="53" y="184"/>
                    </a:cubicBezTo>
                    <a:cubicBezTo>
                      <a:pt x="53" y="195"/>
                      <a:pt x="53" y="195"/>
                      <a:pt x="53" y="195"/>
                    </a:cubicBezTo>
                    <a:cubicBezTo>
                      <a:pt x="53" y="204"/>
                      <a:pt x="61" y="212"/>
                      <a:pt x="71" y="212"/>
                    </a:cubicBezTo>
                    <a:cubicBezTo>
                      <a:pt x="142" y="212"/>
                      <a:pt x="142" y="212"/>
                      <a:pt x="142" y="212"/>
                    </a:cubicBezTo>
                    <a:cubicBezTo>
                      <a:pt x="151" y="212"/>
                      <a:pt x="159" y="204"/>
                      <a:pt x="159" y="195"/>
                    </a:cubicBezTo>
                    <a:cubicBezTo>
                      <a:pt x="159" y="184"/>
                      <a:pt x="159" y="184"/>
                      <a:pt x="159" y="184"/>
                    </a:cubicBezTo>
                    <a:cubicBezTo>
                      <a:pt x="191" y="168"/>
                      <a:pt x="212" y="135"/>
                      <a:pt x="212" y="97"/>
                    </a:cubicBezTo>
                    <a:cubicBezTo>
                      <a:pt x="212" y="44"/>
                      <a:pt x="169" y="0"/>
                      <a:pt x="115" y="0"/>
                    </a:cubicBezTo>
                    <a:close/>
                    <a:moveTo>
                      <a:pt x="124" y="159"/>
                    </a:moveTo>
                    <a:cubicBezTo>
                      <a:pt x="124" y="177"/>
                      <a:pt x="124" y="177"/>
                      <a:pt x="124" y="177"/>
                    </a:cubicBezTo>
                    <a:cubicBezTo>
                      <a:pt x="88" y="177"/>
                      <a:pt x="88" y="177"/>
                      <a:pt x="88" y="177"/>
                    </a:cubicBezTo>
                    <a:cubicBezTo>
                      <a:pt x="88" y="159"/>
                      <a:pt x="88" y="159"/>
                      <a:pt x="88" y="159"/>
                    </a:cubicBezTo>
                    <a:cubicBezTo>
                      <a:pt x="58" y="154"/>
                      <a:pt x="35" y="129"/>
                      <a:pt x="35" y="97"/>
                    </a:cubicBezTo>
                    <a:cubicBezTo>
                      <a:pt x="35" y="63"/>
                      <a:pt x="63" y="36"/>
                      <a:pt x="97" y="36"/>
                    </a:cubicBezTo>
                    <a:cubicBezTo>
                      <a:pt x="115" y="36"/>
                      <a:pt x="115" y="36"/>
                      <a:pt x="115" y="36"/>
                    </a:cubicBezTo>
                    <a:cubicBezTo>
                      <a:pt x="149" y="36"/>
                      <a:pt x="177" y="63"/>
                      <a:pt x="177" y="97"/>
                    </a:cubicBezTo>
                    <a:cubicBezTo>
                      <a:pt x="177" y="129"/>
                      <a:pt x="154" y="154"/>
                      <a:pt x="12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sp>
            <p:nvSpPr>
              <p:cNvPr id="83" name="Freeform 24@|5FFC:0|FBC:0|LFC:0|LBC:16777215"/>
              <p:cNvSpPr/>
              <p:nvPr/>
            </p:nvSpPr>
            <p:spPr bwMode="auto">
              <a:xfrm>
                <a:off x="4681199" y="3299656"/>
                <a:ext cx="210672" cy="53203"/>
              </a:xfrm>
              <a:custGeom>
                <a:avLst/>
                <a:gdLst>
                  <a:gd name="T0" fmla="*/ 9 w 71"/>
                  <a:gd name="T1" fmla="*/ 0 h 18"/>
                  <a:gd name="T2" fmla="*/ 62 w 71"/>
                  <a:gd name="T3" fmla="*/ 0 h 18"/>
                  <a:gd name="T4" fmla="*/ 71 w 71"/>
                  <a:gd name="T5" fmla="*/ 9 h 18"/>
                  <a:gd name="T6" fmla="*/ 62 w 71"/>
                  <a:gd name="T7" fmla="*/ 18 h 18"/>
                  <a:gd name="T8" fmla="*/ 9 w 71"/>
                  <a:gd name="T9" fmla="*/ 18 h 18"/>
                  <a:gd name="T10" fmla="*/ 0 w 71"/>
                  <a:gd name="T11" fmla="*/ 9 h 18"/>
                  <a:gd name="T12" fmla="*/ 9 w 7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71" h="18">
                    <a:moveTo>
                      <a:pt x="9" y="0"/>
                    </a:moveTo>
                    <a:cubicBezTo>
                      <a:pt x="62" y="0"/>
                      <a:pt x="62" y="0"/>
                      <a:pt x="62" y="0"/>
                    </a:cubicBezTo>
                    <a:cubicBezTo>
                      <a:pt x="67" y="0"/>
                      <a:pt x="71" y="4"/>
                      <a:pt x="71" y="9"/>
                    </a:cubicBezTo>
                    <a:cubicBezTo>
                      <a:pt x="71" y="14"/>
                      <a:pt x="67" y="18"/>
                      <a:pt x="62"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sp>
            <p:nvSpPr>
              <p:cNvPr id="84" name="Freeform 25@|5FFC:0|FBC:0|LFC:0|LBC:16777215"/>
              <p:cNvSpPr/>
              <p:nvPr/>
            </p:nvSpPr>
            <p:spPr bwMode="auto">
              <a:xfrm>
                <a:off x="4730287" y="3404018"/>
                <a:ext cx="108405" cy="53203"/>
              </a:xfrm>
              <a:custGeom>
                <a:avLst/>
                <a:gdLst>
                  <a:gd name="T0" fmla="*/ 9 w 36"/>
                  <a:gd name="T1" fmla="*/ 0 h 18"/>
                  <a:gd name="T2" fmla="*/ 27 w 36"/>
                  <a:gd name="T3" fmla="*/ 0 h 18"/>
                  <a:gd name="T4" fmla="*/ 36 w 36"/>
                  <a:gd name="T5" fmla="*/ 9 h 18"/>
                  <a:gd name="T6" fmla="*/ 27 w 36"/>
                  <a:gd name="T7" fmla="*/ 18 h 18"/>
                  <a:gd name="T8" fmla="*/ 9 w 36"/>
                  <a:gd name="T9" fmla="*/ 18 h 18"/>
                  <a:gd name="T10" fmla="*/ 0 w 36"/>
                  <a:gd name="T11" fmla="*/ 9 h 18"/>
                  <a:gd name="T12" fmla="*/ 9 w 3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9" y="0"/>
                    </a:moveTo>
                    <a:cubicBezTo>
                      <a:pt x="27" y="0"/>
                      <a:pt x="27" y="0"/>
                      <a:pt x="27" y="0"/>
                    </a:cubicBezTo>
                    <a:cubicBezTo>
                      <a:pt x="32" y="0"/>
                      <a:pt x="36" y="4"/>
                      <a:pt x="36" y="9"/>
                    </a:cubicBezTo>
                    <a:cubicBezTo>
                      <a:pt x="36" y="14"/>
                      <a:pt x="32" y="18"/>
                      <a:pt x="27"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grpSp>
      </p:grpSp>
      <p:grpSp>
        <p:nvGrpSpPr>
          <p:cNvPr id="85" name="组合 84"/>
          <p:cNvGrpSpPr/>
          <p:nvPr/>
        </p:nvGrpSpPr>
        <p:grpSpPr>
          <a:xfrm>
            <a:off x="10635292" y="345853"/>
            <a:ext cx="467854" cy="467853"/>
            <a:chOff x="10763489" y="6188025"/>
            <a:chExt cx="467854" cy="467853"/>
          </a:xfrm>
        </p:grpSpPr>
        <p:sp>
          <p:nvSpPr>
            <p:cNvPr id="86" name="Oval 13"/>
            <p:cNvSpPr>
              <a:spLocks noChangeAspect="1"/>
            </p:cNvSpPr>
            <p:nvPr/>
          </p:nvSpPr>
          <p:spPr bwMode="auto">
            <a:xfrm>
              <a:off x="10763489"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Source Han Sans SC" panose="020F0502020204030204"/>
                <a:cs typeface="+mn-ea"/>
                <a:sym typeface="Source Han Sans SC" panose="020F0502020204030204"/>
              </a:endParaRPr>
            </a:p>
          </p:txBody>
        </p:sp>
        <p:sp>
          <p:nvSpPr>
            <p:cNvPr id="87" name="Freeform 20"/>
            <p:cNvSpPr>
              <a:spLocks noEditPoints="1"/>
            </p:cNvSpPr>
            <p:nvPr/>
          </p:nvSpPr>
          <p:spPr bwMode="auto">
            <a:xfrm>
              <a:off x="10871347" y="6284176"/>
              <a:ext cx="259955" cy="259955"/>
            </a:xfrm>
            <a:custGeom>
              <a:avLst/>
              <a:gdLst>
                <a:gd name="T0" fmla="*/ 125 w 249"/>
                <a:gd name="T1" fmla="*/ 249 h 249"/>
                <a:gd name="T2" fmla="*/ 0 w 249"/>
                <a:gd name="T3" fmla="*/ 125 h 249"/>
                <a:gd name="T4" fmla="*/ 125 w 249"/>
                <a:gd name="T5" fmla="*/ 0 h 249"/>
                <a:gd name="T6" fmla="*/ 249 w 249"/>
                <a:gd name="T7" fmla="*/ 125 h 249"/>
                <a:gd name="T8" fmla="*/ 125 w 249"/>
                <a:gd name="T9" fmla="*/ 249 h 249"/>
                <a:gd name="T10" fmla="*/ 125 w 249"/>
                <a:gd name="T11" fmla="*/ 31 h 249"/>
                <a:gd name="T12" fmla="*/ 31 w 249"/>
                <a:gd name="T13" fmla="*/ 125 h 249"/>
                <a:gd name="T14" fmla="*/ 125 w 249"/>
                <a:gd name="T15" fmla="*/ 218 h 249"/>
                <a:gd name="T16" fmla="*/ 218 w 249"/>
                <a:gd name="T17" fmla="*/ 125 h 249"/>
                <a:gd name="T18" fmla="*/ 125 w 249"/>
                <a:gd name="T19" fmla="*/ 31 h 249"/>
                <a:gd name="T20" fmla="*/ 93 w 249"/>
                <a:gd name="T21" fmla="*/ 78 h 249"/>
                <a:gd name="T22" fmla="*/ 171 w 249"/>
                <a:gd name="T23" fmla="*/ 125 h 249"/>
                <a:gd name="T24" fmla="*/ 93 w 249"/>
                <a:gd name="T25" fmla="*/ 171 h 249"/>
                <a:gd name="T26" fmla="*/ 93 w 249"/>
                <a:gd name="T27" fmla="*/ 7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9" h="249">
                  <a:moveTo>
                    <a:pt x="125" y="249"/>
                  </a:moveTo>
                  <a:cubicBezTo>
                    <a:pt x="56" y="249"/>
                    <a:pt x="0" y="193"/>
                    <a:pt x="0" y="125"/>
                  </a:cubicBezTo>
                  <a:cubicBezTo>
                    <a:pt x="0" y="56"/>
                    <a:pt x="56" y="0"/>
                    <a:pt x="125" y="0"/>
                  </a:cubicBezTo>
                  <a:cubicBezTo>
                    <a:pt x="193" y="0"/>
                    <a:pt x="249" y="56"/>
                    <a:pt x="249" y="125"/>
                  </a:cubicBezTo>
                  <a:cubicBezTo>
                    <a:pt x="249" y="193"/>
                    <a:pt x="193" y="249"/>
                    <a:pt x="125" y="249"/>
                  </a:cubicBezTo>
                  <a:close/>
                  <a:moveTo>
                    <a:pt x="125" y="31"/>
                  </a:moveTo>
                  <a:cubicBezTo>
                    <a:pt x="73" y="31"/>
                    <a:pt x="31" y="73"/>
                    <a:pt x="31" y="125"/>
                  </a:cubicBezTo>
                  <a:cubicBezTo>
                    <a:pt x="31" y="176"/>
                    <a:pt x="73" y="218"/>
                    <a:pt x="125" y="218"/>
                  </a:cubicBezTo>
                  <a:cubicBezTo>
                    <a:pt x="176" y="218"/>
                    <a:pt x="218" y="176"/>
                    <a:pt x="218" y="125"/>
                  </a:cubicBezTo>
                  <a:cubicBezTo>
                    <a:pt x="218" y="73"/>
                    <a:pt x="176" y="31"/>
                    <a:pt x="125" y="31"/>
                  </a:cubicBezTo>
                  <a:close/>
                  <a:moveTo>
                    <a:pt x="93" y="78"/>
                  </a:moveTo>
                  <a:cubicBezTo>
                    <a:pt x="171" y="125"/>
                    <a:pt x="171" y="125"/>
                    <a:pt x="171" y="125"/>
                  </a:cubicBezTo>
                  <a:cubicBezTo>
                    <a:pt x="93" y="171"/>
                    <a:pt x="93" y="171"/>
                    <a:pt x="93" y="171"/>
                  </a:cubicBezTo>
                  <a:lnTo>
                    <a:pt x="93" y="78"/>
                  </a:ln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grpSp>
      <p:grpSp>
        <p:nvGrpSpPr>
          <p:cNvPr id="88" name="组合 87"/>
          <p:cNvGrpSpPr/>
          <p:nvPr/>
        </p:nvGrpSpPr>
        <p:grpSpPr>
          <a:xfrm>
            <a:off x="11343488" y="345853"/>
            <a:ext cx="467854" cy="467853"/>
            <a:chOff x="11471685" y="6188025"/>
            <a:chExt cx="467854" cy="467853"/>
          </a:xfrm>
        </p:grpSpPr>
        <p:sp>
          <p:nvSpPr>
            <p:cNvPr id="89" name="Oval 19"/>
            <p:cNvSpPr>
              <a:spLocks noChangeAspect="1"/>
            </p:cNvSpPr>
            <p:nvPr/>
          </p:nvSpPr>
          <p:spPr bwMode="auto">
            <a:xfrm>
              <a:off x="11471685"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Source Han Sans SC" panose="020F0502020204030204"/>
                <a:cs typeface="+mn-ea"/>
                <a:sym typeface="Source Han Sans SC" panose="020F0502020204030204"/>
              </a:endParaRPr>
            </a:p>
          </p:txBody>
        </p:sp>
        <p:sp>
          <p:nvSpPr>
            <p:cNvPr id="90" name="Freeform 22"/>
            <p:cNvSpPr>
              <a:spLocks noEditPoints="1"/>
            </p:cNvSpPr>
            <p:nvPr/>
          </p:nvSpPr>
          <p:spPr bwMode="auto">
            <a:xfrm>
              <a:off x="11589207" y="6284176"/>
              <a:ext cx="239935" cy="319307"/>
            </a:xfrm>
            <a:custGeom>
              <a:avLst/>
              <a:gdLst>
                <a:gd name="T0" fmla="*/ 106 w 211"/>
                <a:gd name="T1" fmla="*/ 0 h 281"/>
                <a:gd name="T2" fmla="*/ 0 w 211"/>
                <a:gd name="T3" fmla="*/ 105 h 281"/>
                <a:gd name="T4" fmla="*/ 106 w 211"/>
                <a:gd name="T5" fmla="*/ 281 h 281"/>
                <a:gd name="T6" fmla="*/ 211 w 211"/>
                <a:gd name="T7" fmla="*/ 105 h 281"/>
                <a:gd name="T8" fmla="*/ 106 w 211"/>
                <a:gd name="T9" fmla="*/ 0 h 281"/>
                <a:gd name="T10" fmla="*/ 106 w 211"/>
                <a:gd name="T11" fmla="*/ 176 h 281"/>
                <a:gd name="T12" fmla="*/ 35 w 211"/>
                <a:gd name="T13" fmla="*/ 105 h 281"/>
                <a:gd name="T14" fmla="*/ 106 w 211"/>
                <a:gd name="T15" fmla="*/ 35 h 281"/>
                <a:gd name="T16" fmla="*/ 176 w 211"/>
                <a:gd name="T17" fmla="*/ 105 h 281"/>
                <a:gd name="T18" fmla="*/ 106 w 211"/>
                <a:gd name="T19" fmla="*/ 176 h 281"/>
                <a:gd name="T20" fmla="*/ 106 w 211"/>
                <a:gd name="T21" fmla="*/ 70 h 281"/>
                <a:gd name="T22" fmla="*/ 70 w 211"/>
                <a:gd name="T23" fmla="*/ 105 h 281"/>
                <a:gd name="T24" fmla="*/ 106 w 211"/>
                <a:gd name="T25" fmla="*/ 141 h 281"/>
                <a:gd name="T26" fmla="*/ 141 w 211"/>
                <a:gd name="T27" fmla="*/ 105 h 281"/>
                <a:gd name="T28" fmla="*/ 106 w 211"/>
                <a:gd name="T29" fmla="*/ 7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1" h="281">
                  <a:moveTo>
                    <a:pt x="106" y="0"/>
                  </a:moveTo>
                  <a:cubicBezTo>
                    <a:pt x="47" y="0"/>
                    <a:pt x="0" y="47"/>
                    <a:pt x="0" y="105"/>
                  </a:cubicBezTo>
                  <a:cubicBezTo>
                    <a:pt x="0" y="164"/>
                    <a:pt x="106" y="281"/>
                    <a:pt x="106" y="281"/>
                  </a:cubicBezTo>
                  <a:cubicBezTo>
                    <a:pt x="106" y="281"/>
                    <a:pt x="211" y="164"/>
                    <a:pt x="211" y="105"/>
                  </a:cubicBezTo>
                  <a:cubicBezTo>
                    <a:pt x="211" y="47"/>
                    <a:pt x="164" y="0"/>
                    <a:pt x="106" y="0"/>
                  </a:cubicBezTo>
                  <a:close/>
                  <a:moveTo>
                    <a:pt x="106" y="176"/>
                  </a:moveTo>
                  <a:cubicBezTo>
                    <a:pt x="67" y="176"/>
                    <a:pt x="35" y="144"/>
                    <a:pt x="35" y="105"/>
                  </a:cubicBezTo>
                  <a:cubicBezTo>
                    <a:pt x="35" y="67"/>
                    <a:pt x="67" y="35"/>
                    <a:pt x="106" y="35"/>
                  </a:cubicBezTo>
                  <a:cubicBezTo>
                    <a:pt x="144" y="35"/>
                    <a:pt x="176" y="67"/>
                    <a:pt x="176" y="105"/>
                  </a:cubicBezTo>
                  <a:cubicBezTo>
                    <a:pt x="176" y="144"/>
                    <a:pt x="144" y="176"/>
                    <a:pt x="106" y="176"/>
                  </a:cubicBezTo>
                  <a:close/>
                  <a:moveTo>
                    <a:pt x="106" y="70"/>
                  </a:moveTo>
                  <a:cubicBezTo>
                    <a:pt x="86" y="70"/>
                    <a:pt x="70" y="86"/>
                    <a:pt x="70" y="105"/>
                  </a:cubicBezTo>
                  <a:cubicBezTo>
                    <a:pt x="70" y="125"/>
                    <a:pt x="86" y="141"/>
                    <a:pt x="106" y="141"/>
                  </a:cubicBezTo>
                  <a:cubicBezTo>
                    <a:pt x="125" y="141"/>
                    <a:pt x="141" y="125"/>
                    <a:pt x="141" y="105"/>
                  </a:cubicBezTo>
                  <a:cubicBezTo>
                    <a:pt x="141" y="86"/>
                    <a:pt x="125" y="70"/>
                    <a:pt x="106" y="70"/>
                  </a:cubicBez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latin typeface="Source Han Sans SC" panose="020F0502020204030204"/>
                <a:cs typeface="+mn-ea"/>
                <a:sym typeface="Source Han Sans SC" panose="020F0502020204030204"/>
              </a:endParaRPr>
            </a:p>
          </p:txBody>
        </p:sp>
      </p:grpSp>
      <p:sp>
        <p:nvSpPr>
          <p:cNvPr id="92" name="矩形 91"/>
          <p:cNvSpPr/>
          <p:nvPr/>
        </p:nvSpPr>
        <p:spPr>
          <a:xfrm>
            <a:off x="3471512" y="4718956"/>
            <a:ext cx="5773440" cy="1003031"/>
          </a:xfrm>
          <a:prstGeom prst="rect">
            <a:avLst/>
          </a:prstGeom>
        </p:spPr>
        <p:txBody>
          <a:bodyPr wrap="none">
            <a:spAutoFit/>
          </a:bodyPr>
          <a:lstStyle/>
          <a:p>
            <a:pPr algn="r">
              <a:lnSpc>
                <a:spcPct val="150000"/>
              </a:lnSpc>
            </a:pPr>
            <a:r>
              <a:rPr lang="en-US" altLang="zh-CN" sz="4400" b="1" dirty="0">
                <a:solidFill>
                  <a:schemeClr val="bg1"/>
                </a:solidFill>
                <a:latin typeface="Source Han Sans SC" panose="020F0502020204030204"/>
                <a:cs typeface="+mn-ea"/>
                <a:sym typeface="Source Han Sans SC" panose="020F0502020204030204"/>
              </a:rPr>
              <a:t>THANKS FOR LISTENING</a:t>
            </a:r>
            <a:endParaRPr lang="en-US" altLang="zh-CN" sz="4400" b="1" dirty="0">
              <a:solidFill>
                <a:srgbClr val="3B4761"/>
              </a:solidFill>
              <a:latin typeface="Source Han Sans SC" panose="020F0502020204030204"/>
              <a:cs typeface="+mn-ea"/>
              <a:sym typeface="Source Han Sans SC" panose="020F0502020204030204"/>
            </a:endParaRPr>
          </a:p>
        </p:txBody>
      </p:sp>
      <p:sp>
        <p:nvSpPr>
          <p:cNvPr id="93" name="矩形 92"/>
          <p:cNvSpPr/>
          <p:nvPr/>
        </p:nvSpPr>
        <p:spPr>
          <a:xfrm>
            <a:off x="5550532" y="2268670"/>
            <a:ext cx="1162498" cy="1085810"/>
          </a:xfrm>
          <a:prstGeom prst="rect">
            <a:avLst/>
          </a:prstGeom>
        </p:spPr>
        <p:txBody>
          <a:bodyPr wrap="none">
            <a:spAutoFit/>
          </a:bodyPr>
          <a:lstStyle/>
          <a:p>
            <a:pPr algn="r">
              <a:lnSpc>
                <a:spcPct val="150000"/>
              </a:lnSpc>
            </a:pPr>
            <a:r>
              <a:rPr lang="en-US" altLang="zh-CN" sz="4800" b="1" spc="-300" dirty="0">
                <a:solidFill>
                  <a:schemeClr val="bg1"/>
                </a:solidFill>
                <a:latin typeface="Source Han Sans SC" panose="020F0502020204030204"/>
                <a:cs typeface="+mn-ea"/>
                <a:sym typeface="Source Han Sans SC" panose="020F0502020204030204"/>
              </a:rPr>
              <a:t>END</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01</a:t>
            </a:r>
          </a:p>
        </p:txBody>
      </p:sp>
      <p:sp>
        <p:nvSpPr>
          <p:cNvPr id="64" name="标题 1">
            <a:extLst>
              <a:ext uri="{FF2B5EF4-FFF2-40B4-BE49-F238E27FC236}">
                <a16:creationId xmlns:a16="http://schemas.microsoft.com/office/drawing/2014/main" id="{3975B8E0-A2A7-41F6-A96E-372A1E43DEAA}"/>
              </a:ext>
            </a:extLst>
          </p:cNvPr>
          <p:cNvSpPr txBox="1">
            <a:spLocks/>
          </p:cNvSpPr>
          <p:nvPr/>
        </p:nvSpPr>
        <p:spPr>
          <a:xfrm>
            <a:off x="528709" y="2459055"/>
            <a:ext cx="3484880" cy="151128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dirty="0">
                <a:ln w="0"/>
                <a:effectLst>
                  <a:outerShdw blurRad="38100" dist="19050" dir="2700000" algn="tl" rotWithShape="0">
                    <a:schemeClr val="dk1">
                      <a:alpha val="40000"/>
                    </a:schemeClr>
                  </a:outerShdw>
                </a:effectLst>
              </a:rPr>
              <a:t>项目分析</a:t>
            </a:r>
          </a:p>
        </p:txBody>
      </p:sp>
      <p:sp>
        <p:nvSpPr>
          <p:cNvPr id="65" name="文本占位符 2">
            <a:extLst>
              <a:ext uri="{FF2B5EF4-FFF2-40B4-BE49-F238E27FC236}">
                <a16:creationId xmlns:a16="http://schemas.microsoft.com/office/drawing/2014/main" id="{A94E365F-8F6A-4DEA-941E-F5B0BB9778BF}"/>
              </a:ext>
            </a:extLst>
          </p:cNvPr>
          <p:cNvSpPr txBox="1">
            <a:spLocks/>
          </p:cNvSpPr>
          <p:nvPr/>
        </p:nvSpPr>
        <p:spPr>
          <a:xfrm>
            <a:off x="705874" y="3342206"/>
            <a:ext cx="10850564" cy="1082874"/>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4800" dirty="0"/>
              <a:t>PROJECT ANALYSIS</a:t>
            </a:r>
          </a:p>
        </p:txBody>
      </p:sp>
      <p:sp>
        <p:nvSpPr>
          <p:cNvPr id="66" name="文本框 65">
            <a:extLst>
              <a:ext uri="{FF2B5EF4-FFF2-40B4-BE49-F238E27FC236}">
                <a16:creationId xmlns:a16="http://schemas.microsoft.com/office/drawing/2014/main" id="{66A93C17-10B8-4A1F-8FF2-65F70D4CF249}"/>
              </a:ext>
            </a:extLst>
          </p:cNvPr>
          <p:cNvSpPr txBox="1"/>
          <p:nvPr/>
        </p:nvSpPr>
        <p:spPr>
          <a:xfrm>
            <a:off x="10797754" y="3192506"/>
            <a:ext cx="886883" cy="1176694"/>
          </a:xfrm>
          <a:prstGeom prst="rect">
            <a:avLst/>
          </a:prstGeom>
          <a:noFill/>
        </p:spPr>
        <p:txBody>
          <a:bodyPr wrap="none" rtlCol="0">
            <a:prstTxWarp prst="textPlain">
              <a:avLst/>
            </a:prstTxWarp>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9B1B4805-F7C0-488D-B45E-061C581F893B}"/>
              </a:ext>
            </a:extLst>
          </p:cNvPr>
          <p:cNvPicPr>
            <a:picLocks noChangeAspect="1"/>
          </p:cNvPicPr>
          <p:nvPr/>
        </p:nvPicPr>
        <p:blipFill>
          <a:blip r:embed="rId3"/>
          <a:stretch>
            <a:fillRect/>
          </a:stretch>
        </p:blipFill>
        <p:spPr>
          <a:xfrm>
            <a:off x="1981179" y="641909"/>
            <a:ext cx="8931135" cy="5491522"/>
          </a:xfrm>
          <a:prstGeom prst="rect">
            <a:avLst/>
          </a:prstGeom>
        </p:spPr>
      </p:pic>
      <p:sp>
        <p:nvSpPr>
          <p:cNvPr id="49162" name="AutoShape 10"/>
          <p:cNvSpPr/>
          <p:nvPr/>
        </p:nvSpPr>
        <p:spPr bwMode="auto">
          <a:xfrm>
            <a:off x="8693150" y="2333111"/>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en-US" altLang="zh-CN"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213</a:t>
            </a:r>
            <a:r>
              <a:rPr lang="zh-CN" altLang="en-US"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个站点</a:t>
            </a:r>
          </a:p>
        </p:txBody>
      </p:sp>
      <p:sp>
        <p:nvSpPr>
          <p:cNvPr id="49163" name="AutoShape 11"/>
          <p:cNvSpPr/>
          <p:nvPr/>
        </p:nvSpPr>
        <p:spPr bwMode="auto">
          <a:xfrm>
            <a:off x="8693150" y="3080818"/>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en-US" altLang="zh-CN"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16</a:t>
            </a:r>
            <a:r>
              <a:rPr lang="zh-CN" altLang="en-US"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条线路</a:t>
            </a:r>
          </a:p>
        </p:txBody>
      </p:sp>
      <p:sp>
        <p:nvSpPr>
          <p:cNvPr id="49164" name="AutoShape 12"/>
          <p:cNvSpPr/>
          <p:nvPr/>
        </p:nvSpPr>
        <p:spPr bwMode="auto">
          <a:xfrm>
            <a:off x="8718550" y="3945346"/>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每个站点和</a:t>
            </a:r>
            <a:r>
              <a:rPr lang="en-US" altLang="zh-CN"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2~4</a:t>
            </a:r>
            <a:r>
              <a:rPr lang="zh-CN" altLang="en-US"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个站点相连</a:t>
            </a:r>
          </a:p>
        </p:txBody>
      </p:sp>
      <p:sp>
        <p:nvSpPr>
          <p:cNvPr id="49168" name="AutoShape 16"/>
          <p:cNvSpPr/>
          <p:nvPr/>
        </p:nvSpPr>
        <p:spPr bwMode="auto">
          <a:xfrm>
            <a:off x="8718550" y="4792030"/>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400" dirty="0">
                <a:solidFill>
                  <a:srgbClr val="3B4761"/>
                </a:solidFill>
                <a:latin typeface="黑体" panose="02010609060101010101" pitchFamily="49" charset="-122"/>
                <a:ea typeface="黑体" panose="02010609060101010101" pitchFamily="49" charset="-122"/>
                <a:cs typeface="+mn-ea"/>
                <a:sym typeface="Source Han Sans SC" panose="020F0502020204030204"/>
              </a:rPr>
              <a:t>站点距离相对平均</a:t>
            </a:r>
            <a:endParaRPr lang="es-ES" altLang="zh-CN" sz="1400" dirty="0">
              <a:solidFill>
                <a:srgbClr val="3B4761"/>
              </a:solidFill>
              <a:latin typeface="黑体" panose="02010609060101010101" pitchFamily="49" charset="-122"/>
              <a:ea typeface="黑体" panose="02010609060101010101" pitchFamily="49" charset="-122"/>
              <a:cs typeface="+mn-ea"/>
              <a:sym typeface="Source Han Sans SC" panose="020F0502020204030204"/>
            </a:endParaRPr>
          </a:p>
        </p:txBody>
      </p:sp>
      <p:sp>
        <p:nvSpPr>
          <p:cNvPr id="49170" name="AutoShape 18"/>
          <p:cNvSpPr/>
          <p:nvPr/>
        </p:nvSpPr>
        <p:spPr bwMode="auto">
          <a:xfrm>
            <a:off x="8286460" y="4746625"/>
            <a:ext cx="324140" cy="32414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latin typeface="Source Han Sans SC" panose="020F0502020204030204"/>
              <a:cs typeface="+mn-ea"/>
              <a:sym typeface="Source Han Sans SC" panose="020F0502020204030204"/>
            </a:endParaRPr>
          </a:p>
        </p:txBody>
      </p:sp>
      <p:sp>
        <p:nvSpPr>
          <p:cNvPr id="49171" name="AutoShape 19"/>
          <p:cNvSpPr/>
          <p:nvPr/>
        </p:nvSpPr>
        <p:spPr bwMode="auto">
          <a:xfrm>
            <a:off x="8286460" y="3876675"/>
            <a:ext cx="324140" cy="32414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latin typeface="Source Han Sans SC" panose="020F0502020204030204"/>
              <a:cs typeface="+mn-ea"/>
              <a:sym typeface="Source Han Sans SC" panose="020F0502020204030204"/>
            </a:endParaRPr>
          </a:p>
        </p:txBody>
      </p:sp>
      <p:sp>
        <p:nvSpPr>
          <p:cNvPr id="49172" name="AutoShape 20"/>
          <p:cNvSpPr/>
          <p:nvPr/>
        </p:nvSpPr>
        <p:spPr bwMode="auto">
          <a:xfrm>
            <a:off x="8286460" y="3019425"/>
            <a:ext cx="324140" cy="324140"/>
          </a:xfrm>
          <a:custGeom>
            <a:avLst/>
            <a:gdLst>
              <a:gd name="T0" fmla="*/ 5609907 w 19679"/>
              <a:gd name="T1" fmla="*/ 6157841 h 19679"/>
              <a:gd name="T2" fmla="*/ 5609907 w 19679"/>
              <a:gd name="T3" fmla="*/ 6157841 h 19679"/>
              <a:gd name="T4" fmla="*/ 5609907 w 19679"/>
              <a:gd name="T5" fmla="*/ 6157841 h 19679"/>
              <a:gd name="T6" fmla="*/ 5609907 w 19679"/>
              <a:gd name="T7" fmla="*/ 615784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latin typeface="Source Han Sans SC" panose="020F0502020204030204"/>
              <a:cs typeface="+mn-ea"/>
              <a:sym typeface="Source Han Sans SC" panose="020F0502020204030204"/>
            </a:endParaRPr>
          </a:p>
        </p:txBody>
      </p:sp>
      <p:sp>
        <p:nvSpPr>
          <p:cNvPr id="49173" name="AutoShape 21"/>
          <p:cNvSpPr/>
          <p:nvPr/>
        </p:nvSpPr>
        <p:spPr bwMode="auto">
          <a:xfrm>
            <a:off x="8286460" y="2270125"/>
            <a:ext cx="324140" cy="324140"/>
          </a:xfrm>
          <a:custGeom>
            <a:avLst/>
            <a:gdLst>
              <a:gd name="T0" fmla="*/ 5609907 w 19679"/>
              <a:gd name="T1" fmla="*/ 6157841 h 19679"/>
              <a:gd name="T2" fmla="*/ 5609907 w 19679"/>
              <a:gd name="T3" fmla="*/ 6157841 h 19679"/>
              <a:gd name="T4" fmla="*/ 5609907 w 19679"/>
              <a:gd name="T5" fmla="*/ 6157841 h 19679"/>
              <a:gd name="T6" fmla="*/ 5609907 w 19679"/>
              <a:gd name="T7" fmla="*/ 615784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latin typeface="Source Han Sans SC" panose="020F0502020204030204"/>
              <a:cs typeface="+mn-ea"/>
              <a:sym typeface="Source Han Sans SC" panose="020F0502020204030204"/>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Source Han Sans SC" panose="020F0502020204030204"/>
                <a:cs typeface="+mn-ea"/>
                <a:sym typeface="Source Han Sans SC" panose="020F0502020204030204"/>
              </a:rPr>
              <a:t>项目分析</a:t>
            </a:r>
            <a:endParaRPr lang="en-US" altLang="zh-CN" sz="2400" b="1" dirty="0">
              <a:solidFill>
                <a:srgbClr val="3B4761"/>
              </a:solidFill>
              <a:latin typeface="Source Han Sans SC" panose="020F0502020204030204"/>
              <a:cs typeface="+mn-ea"/>
              <a:sym typeface="Source Han Sans SC" panose="020F0502020204030204"/>
            </a:endParaRPr>
          </a:p>
        </p:txBody>
      </p:sp>
      <p:sp>
        <p:nvSpPr>
          <p:cNvPr id="26" name="灯片编号占位符 3">
            <a:extLst>
              <a:ext uri="{FF2B5EF4-FFF2-40B4-BE49-F238E27FC236}">
                <a16:creationId xmlns:a16="http://schemas.microsoft.com/office/drawing/2014/main" id="{7EFD421F-47AA-470A-9EB2-4CDD3A4C0881}"/>
              </a:ext>
            </a:extLst>
          </p:cNvPr>
          <p:cNvSpPr>
            <a:spLocks noGrp="1"/>
          </p:cNvSpPr>
          <p:nvPr>
            <p:ph type="sldNum" sz="quarter" idx="12"/>
          </p:nvPr>
        </p:nvSpPr>
        <p:spPr>
          <a:xfrm>
            <a:off x="8062910" y="8266763"/>
            <a:ext cx="2909888" cy="206381"/>
          </a:xfrm>
        </p:spPr>
        <p:txBody>
          <a:bodyPr/>
          <a:lstStyle/>
          <a:p>
            <a:fld id="{5DD3DB80-B894-403A-B48E-6FDC1A72010E}" type="slidenum">
              <a:rPr lang="zh-CN" altLang="en-US" smtClean="0"/>
              <a:pPr/>
              <a:t>4</a:t>
            </a:fld>
            <a:endParaRPr lang="zh-CN" altLang="en-US"/>
          </a:p>
        </p:txBody>
      </p:sp>
      <p:sp>
        <p:nvSpPr>
          <p:cNvPr id="29" name="文本框 28">
            <a:extLst>
              <a:ext uri="{FF2B5EF4-FFF2-40B4-BE49-F238E27FC236}">
                <a16:creationId xmlns:a16="http://schemas.microsoft.com/office/drawing/2014/main" id="{0AAAC2E7-EAB6-4770-9D16-29B4AB24277B}"/>
              </a:ext>
            </a:extLst>
          </p:cNvPr>
          <p:cNvSpPr txBox="1"/>
          <p:nvPr/>
        </p:nvSpPr>
        <p:spPr>
          <a:xfrm>
            <a:off x="714978" y="6363757"/>
            <a:ext cx="10211446" cy="338554"/>
          </a:xfrm>
          <a:prstGeom prst="rect">
            <a:avLst/>
          </a:prstGeom>
          <a:noFill/>
        </p:spPr>
        <p:txBody>
          <a:bodyPr wrap="square">
            <a:spAutoFit/>
          </a:bodyPr>
          <a:lstStyle/>
          <a:p>
            <a:r>
              <a:rPr lang="zh-CN" altLang="en-US" sz="1600" kern="100" dirty="0">
                <a:effectLst/>
                <a:ea typeface="微软雅黑" panose="020B0503020204020204" pitchFamily="34" charset="-122"/>
                <a:cs typeface="Times New Roman" panose="02020603050405020304" pitchFamily="18" charset="0"/>
              </a:rPr>
              <a:t>（</a:t>
            </a:r>
            <a:r>
              <a:rPr lang="zh-CN" altLang="zh-CN" sz="1600" kern="100" dirty="0">
                <a:effectLst/>
                <a:ea typeface="微软雅黑" panose="020B0503020204020204" pitchFamily="34" charset="-122"/>
                <a:cs typeface="Times New Roman" panose="02020603050405020304" pitchFamily="18" charset="0"/>
              </a:rPr>
              <a:t>参考广州地铁线路查询和百度地图规划，得到如</a:t>
            </a:r>
            <a:r>
              <a:rPr lang="zh-CN" altLang="en-US" sz="1600" kern="100" dirty="0">
                <a:effectLst/>
                <a:ea typeface="微软雅黑" panose="020B0503020204020204" pitchFamily="34" charset="-122"/>
                <a:cs typeface="Times New Roman" panose="02020603050405020304" pitchFamily="18" charset="0"/>
              </a:rPr>
              <a:t>上</a:t>
            </a:r>
            <a:r>
              <a:rPr lang="zh-CN" altLang="zh-CN" sz="1600" kern="100" dirty="0">
                <a:effectLst/>
                <a:ea typeface="微软雅黑" panose="020B0503020204020204" pitchFamily="34" charset="-122"/>
                <a:cs typeface="Times New Roman" panose="02020603050405020304" pitchFamily="18" charset="0"/>
              </a:rPr>
              <a:t>广州市地铁线路图，本次实验数据以该图为标准。</a:t>
            </a:r>
            <a:r>
              <a:rPr lang="zh-CN" altLang="en-US" sz="1600" kern="100" dirty="0">
                <a:effectLst/>
                <a:ea typeface="微软雅黑" panose="020B0503020204020204" pitchFamily="34" charset="-122"/>
                <a:cs typeface="Times New Roman" panose="02020603050405020304" pitchFamily="18" charset="0"/>
              </a:rPr>
              <a:t>）</a:t>
            </a:r>
            <a:endParaRPr lang="zh-CN" altLang="en-US" sz="16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01</a:t>
            </a:r>
          </a:p>
        </p:txBody>
      </p:sp>
      <p:sp>
        <p:nvSpPr>
          <p:cNvPr id="64" name="标题 1">
            <a:extLst>
              <a:ext uri="{FF2B5EF4-FFF2-40B4-BE49-F238E27FC236}">
                <a16:creationId xmlns:a16="http://schemas.microsoft.com/office/drawing/2014/main" id="{3975B8E0-A2A7-41F6-A96E-372A1E43DEAA}"/>
              </a:ext>
            </a:extLst>
          </p:cNvPr>
          <p:cNvSpPr txBox="1">
            <a:spLocks/>
          </p:cNvSpPr>
          <p:nvPr/>
        </p:nvSpPr>
        <p:spPr>
          <a:xfrm>
            <a:off x="528709" y="2459055"/>
            <a:ext cx="3484880" cy="151128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数据结构</a:t>
            </a:r>
            <a:endParaRPr lang="zh-CN" altLang="en-US"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5" name="文本占位符 2">
            <a:extLst>
              <a:ext uri="{FF2B5EF4-FFF2-40B4-BE49-F238E27FC236}">
                <a16:creationId xmlns:a16="http://schemas.microsoft.com/office/drawing/2014/main" id="{A94E365F-8F6A-4DEA-941E-F5B0BB9778BF}"/>
              </a:ext>
            </a:extLst>
          </p:cNvPr>
          <p:cNvSpPr txBox="1">
            <a:spLocks/>
          </p:cNvSpPr>
          <p:nvPr/>
        </p:nvSpPr>
        <p:spPr>
          <a:xfrm>
            <a:off x="705874" y="3342206"/>
            <a:ext cx="10850564" cy="1082874"/>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4800" dirty="0"/>
              <a:t>DATA STRUCTURE</a:t>
            </a:r>
          </a:p>
        </p:txBody>
      </p:sp>
      <p:sp>
        <p:nvSpPr>
          <p:cNvPr id="66" name="文本框 65">
            <a:extLst>
              <a:ext uri="{FF2B5EF4-FFF2-40B4-BE49-F238E27FC236}">
                <a16:creationId xmlns:a16="http://schemas.microsoft.com/office/drawing/2014/main" id="{66A93C17-10B8-4A1F-8FF2-65F70D4CF249}"/>
              </a:ext>
            </a:extLst>
          </p:cNvPr>
          <p:cNvSpPr txBox="1"/>
          <p:nvPr/>
        </p:nvSpPr>
        <p:spPr>
          <a:xfrm>
            <a:off x="10797754" y="3192506"/>
            <a:ext cx="886883" cy="1176694"/>
          </a:xfrm>
          <a:prstGeom prst="rect">
            <a:avLst/>
          </a:prstGeom>
          <a:noFill/>
        </p:spPr>
        <p:txBody>
          <a:bodyPr wrap="none" rtlCol="0">
            <a:prstTxWarp prst="textPlain">
              <a:avLst/>
            </a:prstTxWarp>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3884978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数据结构</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文本框 54">
            <a:extLst>
              <a:ext uri="{FF2B5EF4-FFF2-40B4-BE49-F238E27FC236}">
                <a16:creationId xmlns:a16="http://schemas.microsoft.com/office/drawing/2014/main" id="{B8B08E57-B6A6-4A7F-AC03-593C23F1512F}"/>
              </a:ext>
            </a:extLst>
          </p:cNvPr>
          <p:cNvSpPr txBox="1"/>
          <p:nvPr/>
        </p:nvSpPr>
        <p:spPr>
          <a:xfrm>
            <a:off x="677276" y="2357209"/>
            <a:ext cx="6027267" cy="230832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b="0" dirty="0">
                <a:solidFill>
                  <a:srgbClr val="0000FF"/>
                </a:solidFill>
                <a:effectLst/>
                <a:latin typeface="微软雅黑" panose="020B0503020204020204" pitchFamily="34" charset="-122"/>
                <a:ea typeface="微软雅黑" panose="020B0503020204020204" pitchFamily="34" charset="-122"/>
              </a:rPr>
              <a:t>class</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267F99"/>
                </a:solidFill>
                <a:effectLst/>
                <a:latin typeface="微软雅黑" panose="020B0503020204020204" pitchFamily="34" charset="-122"/>
                <a:ea typeface="微软雅黑" panose="020B0503020204020204" pitchFamily="34" charset="-122"/>
              </a:rPr>
              <a:t>Station</a:t>
            </a:r>
            <a:r>
              <a:rPr lang="en-US" altLang="zh-CN" b="0" dirty="0">
                <a:solidFill>
                  <a:srgbClr val="000000"/>
                </a:solidFill>
                <a:effectLst/>
                <a:latin typeface="微软雅黑" panose="020B0503020204020204" pitchFamily="34" charset="-122"/>
                <a:ea typeface="微软雅黑" panose="020B0503020204020204" pitchFamily="34" charset="-122"/>
              </a:rPr>
              <a:t>{</a:t>
            </a:r>
          </a:p>
          <a:p>
            <a:r>
              <a:rPr lang="en-US" altLang="zh-CN" b="0" dirty="0">
                <a:solidFill>
                  <a:srgbClr val="0000FF"/>
                </a:solidFill>
                <a:effectLst/>
                <a:latin typeface="微软雅黑" panose="020B0503020204020204" pitchFamily="34" charset="-122"/>
                <a:ea typeface="微软雅黑" panose="020B0503020204020204" pitchFamily="34" charset="-122"/>
              </a:rPr>
              <a:t>public:</a:t>
            </a:r>
            <a:endParaRPr lang="en-US" altLang="zh-CN" b="0" dirty="0">
              <a:solidFill>
                <a:srgbClr val="000000"/>
              </a:solidFill>
              <a:effectLst/>
              <a:latin typeface="微软雅黑" panose="020B0503020204020204" pitchFamily="34" charset="-122"/>
              <a:ea typeface="微软雅黑" panose="020B0503020204020204" pitchFamily="34" charset="-122"/>
            </a:endParaRPr>
          </a:p>
          <a:p>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267F99"/>
                </a:solidFill>
                <a:effectLst/>
                <a:latin typeface="微软雅黑" panose="020B0503020204020204" pitchFamily="34" charset="-122"/>
                <a:ea typeface="微软雅黑" panose="020B0503020204020204" pitchFamily="34" charset="-122"/>
              </a:rPr>
              <a:t>string</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1080"/>
                </a:solidFill>
                <a:effectLst/>
                <a:latin typeface="微软雅黑" panose="020B0503020204020204" pitchFamily="34" charset="-122"/>
                <a:ea typeface="微软雅黑" panose="020B0503020204020204" pitchFamily="34" charset="-122"/>
              </a:rPr>
              <a:t>name</a:t>
            </a:r>
            <a:r>
              <a:rPr lang="en-US" altLang="zh-CN" b="0" dirty="0">
                <a:solidFill>
                  <a:srgbClr val="000000"/>
                </a:solidFill>
                <a:effectLst/>
                <a:latin typeface="微软雅黑" panose="020B0503020204020204" pitchFamily="34" charset="-122"/>
                <a:ea typeface="微软雅黑" panose="020B0503020204020204" pitchFamily="34" charset="-122"/>
              </a:rPr>
              <a:t>;</a:t>
            </a:r>
            <a:r>
              <a:rPr lang="en-US" altLang="zh-CN" b="0" dirty="0">
                <a:solidFill>
                  <a:srgbClr val="008000"/>
                </a:solidFill>
                <a:effectLst/>
                <a:latin typeface="微软雅黑" panose="020B0503020204020204" pitchFamily="34" charset="-122"/>
                <a:ea typeface="微软雅黑" panose="020B0503020204020204" pitchFamily="34" charset="-122"/>
              </a:rPr>
              <a:t>//</a:t>
            </a:r>
            <a:r>
              <a:rPr lang="zh-CN" altLang="en-US" b="0" dirty="0">
                <a:solidFill>
                  <a:srgbClr val="008000"/>
                </a:solidFill>
                <a:effectLst/>
                <a:latin typeface="微软雅黑" panose="020B0503020204020204" pitchFamily="34" charset="-122"/>
                <a:ea typeface="微软雅黑" panose="020B0503020204020204" pitchFamily="34" charset="-122"/>
              </a:rPr>
              <a:t>站点名称</a:t>
            </a:r>
            <a:endParaRPr lang="zh-CN" altLang="en-US" b="0" dirty="0">
              <a:solidFill>
                <a:srgbClr val="000000"/>
              </a:solidFill>
              <a:effectLst/>
              <a:latin typeface="微软雅黑" panose="020B0503020204020204" pitchFamily="34" charset="-122"/>
              <a:ea typeface="微软雅黑" panose="020B0503020204020204" pitchFamily="34" charset="-122"/>
            </a:endParaRPr>
          </a:p>
          <a:p>
            <a:r>
              <a:rPr lang="zh-CN" altLang="en-US"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267F99"/>
                </a:solidFill>
                <a:effectLst/>
                <a:latin typeface="微软雅黑" panose="020B0503020204020204" pitchFamily="34" charset="-122"/>
                <a:ea typeface="微软雅黑" panose="020B0503020204020204" pitchFamily="34" charset="-122"/>
              </a:rPr>
              <a:t>string</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err="1">
                <a:solidFill>
                  <a:srgbClr val="001080"/>
                </a:solidFill>
                <a:effectLst/>
                <a:latin typeface="微软雅黑" panose="020B0503020204020204" pitchFamily="34" charset="-122"/>
                <a:ea typeface="微软雅黑" panose="020B0503020204020204" pitchFamily="34" charset="-122"/>
              </a:rPr>
              <a:t>prev</a:t>
            </a:r>
            <a:r>
              <a:rPr lang="en-US" altLang="zh-CN" b="0" dirty="0">
                <a:solidFill>
                  <a:srgbClr val="000000"/>
                </a:solidFill>
                <a:effectLst/>
                <a:latin typeface="微软雅黑" panose="020B0503020204020204" pitchFamily="34" charset="-122"/>
                <a:ea typeface="微软雅黑" panose="020B0503020204020204" pitchFamily="34" charset="-122"/>
              </a:rPr>
              <a:t>;</a:t>
            </a:r>
            <a:r>
              <a:rPr lang="en-US" altLang="zh-CN" b="0" dirty="0">
                <a:solidFill>
                  <a:srgbClr val="008000"/>
                </a:solidFill>
                <a:effectLst/>
                <a:latin typeface="微软雅黑" panose="020B0503020204020204" pitchFamily="34" charset="-122"/>
                <a:ea typeface="微软雅黑" panose="020B0503020204020204" pitchFamily="34" charset="-122"/>
              </a:rPr>
              <a:t>//</a:t>
            </a:r>
            <a:r>
              <a:rPr lang="zh-CN" altLang="en-US" b="0" dirty="0">
                <a:solidFill>
                  <a:srgbClr val="008000"/>
                </a:solidFill>
                <a:effectLst/>
                <a:latin typeface="微软雅黑" panose="020B0503020204020204" pitchFamily="34" charset="-122"/>
                <a:ea typeface="微软雅黑" panose="020B0503020204020204" pitchFamily="34" charset="-122"/>
              </a:rPr>
              <a:t>从哪个站来</a:t>
            </a:r>
            <a:endParaRPr lang="zh-CN" altLang="en-US" b="0" dirty="0">
              <a:solidFill>
                <a:srgbClr val="000000"/>
              </a:solidFill>
              <a:effectLst/>
              <a:latin typeface="微软雅黑" panose="020B0503020204020204" pitchFamily="34" charset="-122"/>
              <a:ea typeface="微软雅黑" panose="020B0503020204020204" pitchFamily="34" charset="-122"/>
            </a:endParaRPr>
          </a:p>
          <a:p>
            <a:r>
              <a:rPr lang="zh-CN" altLang="en-US"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795E26"/>
                </a:solidFill>
                <a:effectLst/>
                <a:latin typeface="微软雅黑" panose="020B0503020204020204" pitchFamily="34" charset="-122"/>
                <a:ea typeface="微软雅黑" panose="020B0503020204020204" pitchFamily="34" charset="-122"/>
              </a:rPr>
              <a:t>Station</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1080"/>
                </a:solidFill>
                <a:effectLst/>
                <a:latin typeface="微软雅黑" panose="020B0503020204020204" pitchFamily="34" charset="-122"/>
                <a:ea typeface="微软雅黑" panose="020B0503020204020204" pitchFamily="34" charset="-122"/>
              </a:rPr>
              <a:t>name</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795E26"/>
                </a:solidFill>
                <a:effectLst/>
                <a:latin typeface="微软雅黑" panose="020B0503020204020204" pitchFamily="34" charset="-122"/>
                <a:ea typeface="微软雅黑" panose="020B0503020204020204" pitchFamily="34" charset="-122"/>
              </a:rPr>
              <a:t>=</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A31515"/>
                </a:solidFill>
                <a:effectLst/>
                <a:latin typeface="微软雅黑" panose="020B0503020204020204" pitchFamily="34" charset="-122"/>
                <a:ea typeface="微软雅黑" panose="020B0503020204020204" pitchFamily="34" charset="-122"/>
              </a:rPr>
              <a:t>""</a:t>
            </a:r>
            <a:r>
              <a:rPr lang="en-US" altLang="zh-CN" b="0" dirty="0">
                <a:solidFill>
                  <a:srgbClr val="000000"/>
                </a:solidFill>
                <a:effectLst/>
                <a:latin typeface="微软雅黑" panose="020B0503020204020204" pitchFamily="34" charset="-122"/>
                <a:ea typeface="微软雅黑" panose="020B0503020204020204" pitchFamily="34" charset="-122"/>
              </a:rPr>
              <a:t>;}</a:t>
            </a:r>
          </a:p>
          <a:p>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00FF"/>
                </a:solidFill>
                <a:effectLst/>
                <a:latin typeface="微软雅黑" panose="020B0503020204020204" pitchFamily="34" charset="-122"/>
                <a:ea typeface="微软雅黑" panose="020B0503020204020204" pitchFamily="34" charset="-122"/>
              </a:rPr>
              <a:t>void</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795E26"/>
                </a:solidFill>
                <a:effectLst/>
                <a:latin typeface="微软雅黑" panose="020B0503020204020204" pitchFamily="34" charset="-122"/>
                <a:ea typeface="微软雅黑" panose="020B0503020204020204" pitchFamily="34" charset="-122"/>
              </a:rPr>
              <a:t>set</a:t>
            </a:r>
            <a:r>
              <a:rPr lang="en-US" altLang="zh-CN" b="0" dirty="0">
                <a:solidFill>
                  <a:srgbClr val="000000"/>
                </a:solidFill>
                <a:effectLst/>
                <a:latin typeface="微软雅黑" panose="020B0503020204020204" pitchFamily="34" charset="-122"/>
                <a:ea typeface="微软雅黑" panose="020B0503020204020204" pitchFamily="34" charset="-122"/>
              </a:rPr>
              <a:t>(</a:t>
            </a:r>
            <a:r>
              <a:rPr lang="en-US" altLang="zh-CN" b="0" dirty="0">
                <a:solidFill>
                  <a:srgbClr val="0000FF"/>
                </a:solidFill>
                <a:effectLst/>
                <a:latin typeface="微软雅黑" panose="020B0503020204020204" pitchFamily="34" charset="-122"/>
                <a:ea typeface="微软雅黑" panose="020B0503020204020204" pitchFamily="34" charset="-122"/>
              </a:rPr>
              <a:t>const</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267F99"/>
                </a:solidFill>
                <a:effectLst/>
                <a:latin typeface="微软雅黑" panose="020B0503020204020204" pitchFamily="34" charset="-122"/>
                <a:ea typeface="微软雅黑" panose="020B0503020204020204" pitchFamily="34" charset="-122"/>
              </a:rPr>
              <a:t>string</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00FF"/>
                </a:solidFill>
                <a:effectLst/>
                <a:latin typeface="微软雅黑" panose="020B0503020204020204" pitchFamily="34" charset="-122"/>
                <a:ea typeface="微软雅黑" panose="020B0503020204020204" pitchFamily="34" charset="-122"/>
              </a:rPr>
              <a:t>&amp;</a:t>
            </a:r>
            <a:r>
              <a:rPr lang="en-US" altLang="zh-CN" b="0" dirty="0">
                <a:solidFill>
                  <a:srgbClr val="001080"/>
                </a:solidFill>
                <a:effectLst/>
                <a:latin typeface="微软雅黑" panose="020B0503020204020204" pitchFamily="34" charset="-122"/>
                <a:ea typeface="微软雅黑" panose="020B0503020204020204" pitchFamily="34" charset="-122"/>
              </a:rPr>
              <a:t>n</a:t>
            </a:r>
            <a:r>
              <a:rPr lang="en-US" altLang="zh-CN" b="0" dirty="0">
                <a:solidFill>
                  <a:srgbClr val="000000"/>
                </a:solidFill>
                <a:effectLst/>
                <a:latin typeface="微软雅黑" panose="020B0503020204020204" pitchFamily="34" charset="-122"/>
                <a:ea typeface="微软雅黑" panose="020B0503020204020204" pitchFamily="34" charset="-122"/>
              </a:rPr>
              <a:t>) { </a:t>
            </a:r>
            <a:r>
              <a:rPr lang="en-US" altLang="zh-CN" b="0" dirty="0">
                <a:solidFill>
                  <a:srgbClr val="001080"/>
                </a:solidFill>
                <a:effectLst/>
                <a:latin typeface="微软雅黑" panose="020B0503020204020204" pitchFamily="34" charset="-122"/>
                <a:ea typeface="微软雅黑" panose="020B0503020204020204" pitchFamily="34" charset="-122"/>
              </a:rPr>
              <a:t>name</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795E26"/>
                </a:solidFill>
                <a:effectLst/>
                <a:latin typeface="微软雅黑" panose="020B0503020204020204" pitchFamily="34" charset="-122"/>
                <a:ea typeface="微软雅黑" panose="020B0503020204020204" pitchFamily="34" charset="-122"/>
              </a:rPr>
              <a:t>=</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1080"/>
                </a:solidFill>
                <a:effectLst/>
                <a:latin typeface="微软雅黑" panose="020B0503020204020204" pitchFamily="34" charset="-122"/>
                <a:ea typeface="微软雅黑" panose="020B0503020204020204" pitchFamily="34" charset="-122"/>
              </a:rPr>
              <a:t>n</a:t>
            </a:r>
            <a:r>
              <a:rPr lang="en-US" altLang="zh-CN" b="0" dirty="0">
                <a:solidFill>
                  <a:srgbClr val="000000"/>
                </a:solidFill>
                <a:effectLst/>
                <a:latin typeface="微软雅黑" panose="020B0503020204020204" pitchFamily="34" charset="-122"/>
                <a:ea typeface="微软雅黑" panose="020B0503020204020204" pitchFamily="34" charset="-122"/>
              </a:rPr>
              <a:t>; }</a:t>
            </a:r>
          </a:p>
          <a:p>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00FF"/>
                </a:solidFill>
                <a:effectLst/>
                <a:latin typeface="微软雅黑" panose="020B0503020204020204" pitchFamily="34" charset="-122"/>
                <a:ea typeface="微软雅黑" panose="020B0503020204020204" pitchFamily="34" charset="-122"/>
              </a:rPr>
              <a:t>void</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err="1">
                <a:solidFill>
                  <a:srgbClr val="795E26"/>
                </a:solidFill>
                <a:effectLst/>
                <a:latin typeface="微软雅黑" panose="020B0503020204020204" pitchFamily="34" charset="-122"/>
                <a:ea typeface="微软雅黑" panose="020B0503020204020204" pitchFamily="34" charset="-122"/>
              </a:rPr>
              <a:t>setPrev</a:t>
            </a:r>
            <a:r>
              <a:rPr lang="en-US" altLang="zh-CN" b="0" dirty="0">
                <a:solidFill>
                  <a:srgbClr val="000000"/>
                </a:solidFill>
                <a:effectLst/>
                <a:latin typeface="微软雅黑" panose="020B0503020204020204" pitchFamily="34" charset="-122"/>
                <a:ea typeface="微软雅黑" panose="020B0503020204020204" pitchFamily="34" charset="-122"/>
              </a:rPr>
              <a:t>(</a:t>
            </a:r>
            <a:r>
              <a:rPr lang="en-US" altLang="zh-CN" b="0" dirty="0">
                <a:solidFill>
                  <a:srgbClr val="0000FF"/>
                </a:solidFill>
                <a:effectLst/>
                <a:latin typeface="微软雅黑" panose="020B0503020204020204" pitchFamily="34" charset="-122"/>
                <a:ea typeface="微软雅黑" panose="020B0503020204020204" pitchFamily="34" charset="-122"/>
              </a:rPr>
              <a:t>const</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267F99"/>
                </a:solidFill>
                <a:effectLst/>
                <a:latin typeface="微软雅黑" panose="020B0503020204020204" pitchFamily="34" charset="-122"/>
                <a:ea typeface="微软雅黑" panose="020B0503020204020204" pitchFamily="34" charset="-122"/>
              </a:rPr>
              <a:t>string</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00FF"/>
                </a:solidFill>
                <a:effectLst/>
                <a:latin typeface="微软雅黑" panose="020B0503020204020204" pitchFamily="34" charset="-122"/>
                <a:ea typeface="微软雅黑" panose="020B0503020204020204" pitchFamily="34" charset="-122"/>
              </a:rPr>
              <a:t>&amp;</a:t>
            </a:r>
            <a:r>
              <a:rPr lang="en-US" altLang="zh-CN" b="0" dirty="0">
                <a:solidFill>
                  <a:srgbClr val="001080"/>
                </a:solidFill>
                <a:effectLst/>
                <a:latin typeface="微软雅黑" panose="020B0503020204020204" pitchFamily="34" charset="-122"/>
                <a:ea typeface="微软雅黑" panose="020B0503020204020204" pitchFamily="34" charset="-122"/>
              </a:rPr>
              <a:t>p</a:t>
            </a:r>
            <a:r>
              <a:rPr lang="en-US" altLang="zh-CN" b="0" dirty="0">
                <a:solidFill>
                  <a:srgbClr val="000000"/>
                </a:solidFill>
                <a:effectLst/>
                <a:latin typeface="微软雅黑" panose="020B0503020204020204" pitchFamily="34" charset="-122"/>
                <a:ea typeface="微软雅黑" panose="020B0503020204020204" pitchFamily="34" charset="-122"/>
              </a:rPr>
              <a:t>) { </a:t>
            </a:r>
            <a:r>
              <a:rPr lang="en-US" altLang="zh-CN" b="0" dirty="0" err="1">
                <a:solidFill>
                  <a:srgbClr val="001080"/>
                </a:solidFill>
                <a:effectLst/>
                <a:latin typeface="微软雅黑" panose="020B0503020204020204" pitchFamily="34" charset="-122"/>
                <a:ea typeface="微软雅黑" panose="020B0503020204020204" pitchFamily="34" charset="-122"/>
              </a:rPr>
              <a:t>prev</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795E26"/>
                </a:solidFill>
                <a:effectLst/>
                <a:latin typeface="微软雅黑" panose="020B0503020204020204" pitchFamily="34" charset="-122"/>
                <a:ea typeface="微软雅黑" panose="020B0503020204020204" pitchFamily="34" charset="-122"/>
              </a:rPr>
              <a:t>=</a:t>
            </a:r>
            <a:r>
              <a:rPr lang="en-US" altLang="zh-CN" b="0" dirty="0">
                <a:solidFill>
                  <a:srgbClr val="000000"/>
                </a:solidFill>
                <a:effectLst/>
                <a:latin typeface="微软雅黑" panose="020B0503020204020204" pitchFamily="34" charset="-122"/>
                <a:ea typeface="微软雅黑" panose="020B0503020204020204" pitchFamily="34" charset="-122"/>
              </a:rPr>
              <a:t> </a:t>
            </a:r>
            <a:r>
              <a:rPr lang="en-US" altLang="zh-CN" b="0" dirty="0">
                <a:solidFill>
                  <a:srgbClr val="001080"/>
                </a:solidFill>
                <a:effectLst/>
                <a:latin typeface="微软雅黑" panose="020B0503020204020204" pitchFamily="34" charset="-122"/>
                <a:ea typeface="微软雅黑" panose="020B0503020204020204" pitchFamily="34" charset="-122"/>
              </a:rPr>
              <a:t>p</a:t>
            </a:r>
            <a:r>
              <a:rPr lang="en-US" altLang="zh-CN" b="0" dirty="0">
                <a:solidFill>
                  <a:srgbClr val="000000"/>
                </a:solidFill>
                <a:effectLst/>
                <a:latin typeface="微软雅黑" panose="020B0503020204020204" pitchFamily="34" charset="-122"/>
                <a:ea typeface="微软雅黑" panose="020B0503020204020204" pitchFamily="34" charset="-122"/>
              </a:rPr>
              <a:t>; }</a:t>
            </a:r>
          </a:p>
          <a:p>
            <a:r>
              <a:rPr lang="en-US" altLang="zh-CN" b="0" dirty="0">
                <a:solidFill>
                  <a:srgbClr val="000000"/>
                </a:solidFill>
                <a:effectLst/>
                <a:latin typeface="微软雅黑" panose="020B0503020204020204" pitchFamily="34" charset="-122"/>
                <a:ea typeface="微软雅黑" panose="020B0503020204020204" pitchFamily="34" charset="-122"/>
              </a:rPr>
              <a:t>};</a:t>
            </a:r>
          </a:p>
        </p:txBody>
      </p:sp>
      <p:sp>
        <p:nvSpPr>
          <p:cNvPr id="56" name="íSľïḍé">
            <a:extLst>
              <a:ext uri="{FF2B5EF4-FFF2-40B4-BE49-F238E27FC236}">
                <a16:creationId xmlns:a16="http://schemas.microsoft.com/office/drawing/2014/main" id="{D906A31B-7842-4F56-A7FD-DBE0DFCC4CCB}"/>
              </a:ext>
            </a:extLst>
          </p:cNvPr>
          <p:cNvSpPr txBox="1"/>
          <p:nvPr/>
        </p:nvSpPr>
        <p:spPr bwMode="auto">
          <a:xfrm>
            <a:off x="7363739" y="2868930"/>
            <a:ext cx="2504161" cy="1120140"/>
          </a:xfrm>
          <a:prstGeom prst="rect">
            <a:avLst/>
          </a:prstGeom>
          <a:noFill/>
        </p:spPr>
        <p:txBody>
          <a:bodyPr wrap="none" lIns="90000" tIns="46800" rIns="90000" bIns="46800" anchor="ctr" anchorCtr="0">
            <a:normAutofit/>
          </a:bodyPr>
          <a:lstStyle/>
          <a:p>
            <a:pPr algn="l"/>
            <a:r>
              <a:rPr lang="en-US" altLang="zh-CN" sz="1600" b="1" dirty="0">
                <a:effectLst/>
                <a:latin typeface="微软雅黑" panose="020B0503020204020204" pitchFamily="34" charset="-122"/>
                <a:ea typeface="微软雅黑" panose="020B0503020204020204" pitchFamily="34" charset="-122"/>
              </a:rPr>
              <a:t>Station</a:t>
            </a:r>
            <a:r>
              <a:rPr lang="zh-CN" altLang="en-US" sz="1600" b="1" dirty="0">
                <a:effectLst/>
                <a:latin typeface="微软雅黑" panose="020B0503020204020204" pitchFamily="34" charset="-122"/>
                <a:ea typeface="微软雅黑" panose="020B0503020204020204" pitchFamily="34" charset="-122"/>
              </a:rPr>
              <a:t>类</a:t>
            </a:r>
            <a:endParaRPr lang="en-US" altLang="zh-CN" sz="1600" b="1" dirty="0">
              <a:effectLst/>
              <a:latin typeface="微软雅黑" panose="020B0503020204020204" pitchFamily="34" charset="-122"/>
              <a:ea typeface="微软雅黑" panose="020B0503020204020204" pitchFamily="34" charset="-122"/>
            </a:endParaRPr>
          </a:p>
          <a:p>
            <a:pPr algn="l"/>
            <a:r>
              <a:rPr lang="zh-CN" altLang="en-US" sz="1600" b="1" dirty="0">
                <a:effectLst/>
                <a:latin typeface="微软雅黑" panose="020B0503020204020204" pitchFamily="34" charset="-122"/>
                <a:ea typeface="微软雅黑" panose="020B0503020204020204" pitchFamily="34" charset="-122"/>
              </a:rPr>
              <a:t>广搜时记录</a:t>
            </a:r>
            <a:r>
              <a:rPr lang="zh-CN" altLang="en-US" sz="1600" b="1" dirty="0">
                <a:latin typeface="微软雅黑" panose="020B0503020204020204" pitchFamily="34" charset="-122"/>
                <a:ea typeface="微软雅黑" panose="020B0503020204020204" pitchFamily="34" charset="-122"/>
              </a:rPr>
              <a:t>路径</a:t>
            </a:r>
            <a:r>
              <a:rPr lang="zh-CN" altLang="en-US" sz="1600" b="1" dirty="0">
                <a:effectLst/>
                <a:latin typeface="微软雅黑" panose="020B0503020204020204" pitchFamily="34" charset="-122"/>
                <a:ea typeface="微软雅黑" panose="020B0503020204020204" pitchFamily="34" charset="-122"/>
              </a:rPr>
              <a:t>信息</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数据结构</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灯片编号占位符 3">
            <a:extLst>
              <a:ext uri="{FF2B5EF4-FFF2-40B4-BE49-F238E27FC236}">
                <a16:creationId xmlns:a16="http://schemas.microsoft.com/office/drawing/2014/main" id="{5C11F193-C97C-45D6-9428-C1B4DF1FC6B8}"/>
              </a:ext>
            </a:extLst>
          </p:cNvPr>
          <p:cNvSpPr>
            <a:spLocks noGrp="1"/>
          </p:cNvSpPr>
          <p:nvPr>
            <p:ph type="sldNum" sz="quarter" idx="12"/>
          </p:nvPr>
        </p:nvSpPr>
        <p:spPr>
          <a:xfrm>
            <a:off x="7800472" y="10755514"/>
            <a:ext cx="2909888" cy="206381"/>
          </a:xfrm>
        </p:spPr>
        <p:txBody>
          <a:bodyPr/>
          <a:lstStyle/>
          <a:p>
            <a:fld id="{5DD3DB80-B894-403A-B48E-6FDC1A72010E}" type="slidenum">
              <a:rPr lang="zh-CN" altLang="en-US" smtClean="0">
                <a:latin typeface="微软雅黑" panose="020B0503020204020204" pitchFamily="34" charset="-122"/>
                <a:ea typeface="微软雅黑" panose="020B0503020204020204" pitchFamily="34" charset="-122"/>
              </a:rPr>
              <a:pPr/>
              <a:t>7</a:t>
            </a:fld>
            <a:endParaRPr lang="zh-CN" altLang="en-US">
              <a:latin typeface="微软雅黑" panose="020B0503020204020204" pitchFamily="34" charset="-122"/>
              <a:ea typeface="微软雅黑" panose="020B0503020204020204" pitchFamily="34" charset="-122"/>
            </a:endParaRPr>
          </a:p>
        </p:txBody>
      </p:sp>
      <p:grpSp>
        <p:nvGrpSpPr>
          <p:cNvPr id="60" name="6b724148-1469-474b-af26-c2bcadae53f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367C314-094D-4DD1-B51D-67EB25293393}"/>
              </a:ext>
            </a:extLst>
          </p:cNvPr>
          <p:cNvGrpSpPr>
            <a:grpSpLocks noChangeAspect="1"/>
          </p:cNvGrpSpPr>
          <p:nvPr>
            <p:custDataLst>
              <p:tags r:id="rId1"/>
            </p:custDataLst>
          </p:nvPr>
        </p:nvGrpSpPr>
        <p:grpSpPr>
          <a:xfrm>
            <a:off x="647680" y="1420976"/>
            <a:ext cx="10896640" cy="3823543"/>
            <a:chOff x="660400" y="1748798"/>
            <a:chExt cx="10896640" cy="3823543"/>
          </a:xfrm>
        </p:grpSpPr>
        <p:sp>
          <p:nvSpPr>
            <p:cNvPr id="61" name="ïṣḷîde">
              <a:extLst>
                <a:ext uri="{FF2B5EF4-FFF2-40B4-BE49-F238E27FC236}">
                  <a16:creationId xmlns:a16="http://schemas.microsoft.com/office/drawing/2014/main" id="{A013A18D-4FDD-41B3-80B2-F64686C0D042}"/>
                </a:ext>
              </a:extLst>
            </p:cNvPr>
            <p:cNvSpPr/>
            <p:nvPr/>
          </p:nvSpPr>
          <p:spPr bwMode="auto">
            <a:xfrm>
              <a:off x="660400" y="2136396"/>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latin typeface="微软雅黑" panose="020B0503020204020204" pitchFamily="34" charset="-122"/>
                  <a:ea typeface="微软雅黑" panose="020B0503020204020204" pitchFamily="34" charset="-122"/>
                </a:rPr>
                <a:t>邻接表</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用</a:t>
              </a:r>
              <a:r>
                <a:rPr lang="en-US" altLang="zh-CN" sz="1100" dirty="0">
                  <a:latin typeface="微软雅黑" panose="020B0503020204020204" pitchFamily="34" charset="-122"/>
                  <a:ea typeface="微软雅黑" panose="020B0503020204020204" pitchFamily="34" charset="-122"/>
                </a:rPr>
                <a:t>vector</a:t>
              </a:r>
              <a:r>
                <a:rPr lang="zh-CN" altLang="en-US" sz="1100" dirty="0">
                  <a:latin typeface="微软雅黑" panose="020B0503020204020204" pitchFamily="34" charset="-122"/>
                  <a:ea typeface="微软雅黑" panose="020B0503020204020204" pitchFamily="34" charset="-122"/>
                </a:rPr>
                <a:t>存储相邻站点信息</a:t>
              </a:r>
              <a:endParaRPr lang="en-US" altLang="zh-CN" sz="1100" dirty="0">
                <a:latin typeface="微软雅黑" panose="020B0503020204020204" pitchFamily="34" charset="-122"/>
                <a:ea typeface="微软雅黑" panose="020B0503020204020204" pitchFamily="34" charset="-122"/>
              </a:endParaRPr>
            </a:p>
          </p:txBody>
        </p:sp>
        <p:sp>
          <p:nvSpPr>
            <p:cNvPr id="62" name="išlîḓé">
              <a:extLst>
                <a:ext uri="{FF2B5EF4-FFF2-40B4-BE49-F238E27FC236}">
                  <a16:creationId xmlns:a16="http://schemas.microsoft.com/office/drawing/2014/main" id="{A07310D5-3D97-4DED-9011-D9C148636D15}"/>
                </a:ext>
              </a:extLst>
            </p:cNvPr>
            <p:cNvSpPr txBox="1"/>
            <p:nvPr/>
          </p:nvSpPr>
          <p:spPr bwMode="auto">
            <a:xfrm>
              <a:off x="660400" y="1748798"/>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endParaRPr lang="en-US" altLang="zh-CN" sz="1800" b="1" dirty="0">
                <a:latin typeface="微软雅黑" panose="020B0503020204020204" pitchFamily="34" charset="-122"/>
                <a:ea typeface="微软雅黑" panose="020B0503020204020204" pitchFamily="34" charset="-122"/>
              </a:endParaRPr>
            </a:p>
          </p:txBody>
        </p:sp>
        <p:sp>
          <p:nvSpPr>
            <p:cNvPr id="63" name="íṩḻiḓê">
              <a:extLst>
                <a:ext uri="{FF2B5EF4-FFF2-40B4-BE49-F238E27FC236}">
                  <a16:creationId xmlns:a16="http://schemas.microsoft.com/office/drawing/2014/main" id="{5E05982C-6936-4E0E-B3D2-1C13F6EF14A1}"/>
                </a:ext>
              </a:extLst>
            </p:cNvPr>
            <p:cNvSpPr/>
            <p:nvPr/>
          </p:nvSpPr>
          <p:spPr bwMode="auto">
            <a:xfrm>
              <a:off x="660400" y="3575669"/>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latin typeface="微软雅黑" panose="020B0503020204020204" pitchFamily="34" charset="-122"/>
                  <a:ea typeface="微软雅黑" panose="020B0503020204020204" pitchFamily="34" charset="-122"/>
                </a:rPr>
                <a:t>广搜时记录路径</a:t>
              </a:r>
              <a:endParaRPr lang="en-US" altLang="zh-CN" sz="1100" dirty="0">
                <a:latin typeface="微软雅黑" panose="020B0503020204020204" pitchFamily="34" charset="-122"/>
                <a:ea typeface="微软雅黑" panose="020B0503020204020204" pitchFamily="34" charset="-122"/>
              </a:endParaRPr>
            </a:p>
          </p:txBody>
        </p:sp>
        <p:sp>
          <p:nvSpPr>
            <p:cNvPr id="64" name="îṣḷîḑè">
              <a:extLst>
                <a:ext uri="{FF2B5EF4-FFF2-40B4-BE49-F238E27FC236}">
                  <a16:creationId xmlns:a16="http://schemas.microsoft.com/office/drawing/2014/main" id="{C95AA395-4300-44F2-8776-47715883EBBF}"/>
                </a:ext>
              </a:extLst>
            </p:cNvPr>
            <p:cNvSpPr txBox="1"/>
            <p:nvPr/>
          </p:nvSpPr>
          <p:spPr bwMode="auto">
            <a:xfrm>
              <a:off x="660400" y="3188070"/>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0" dirty="0">
                  <a:solidFill>
                    <a:srgbClr val="001080"/>
                  </a:solidFill>
                  <a:effectLst/>
                  <a:latin typeface="微软雅黑" panose="020B0503020204020204" pitchFamily="34" charset="-122"/>
                  <a:ea typeface="微软雅黑" panose="020B0503020204020204" pitchFamily="34" charset="-122"/>
                </a:rPr>
                <a:t>stations</a:t>
              </a:r>
              <a:endParaRPr lang="en-US" altLang="zh-CN" sz="1800" b="1" dirty="0">
                <a:latin typeface="微软雅黑" panose="020B0503020204020204" pitchFamily="34" charset="-122"/>
                <a:ea typeface="微软雅黑" panose="020B0503020204020204" pitchFamily="34" charset="-122"/>
              </a:endParaRPr>
            </a:p>
          </p:txBody>
        </p:sp>
        <p:sp>
          <p:nvSpPr>
            <p:cNvPr id="65" name="iślîḋe">
              <a:extLst>
                <a:ext uri="{FF2B5EF4-FFF2-40B4-BE49-F238E27FC236}">
                  <a16:creationId xmlns:a16="http://schemas.microsoft.com/office/drawing/2014/main" id="{E868C047-6949-419B-80BD-B4212F4C169F}"/>
                </a:ext>
              </a:extLst>
            </p:cNvPr>
            <p:cNvSpPr/>
            <p:nvPr/>
          </p:nvSpPr>
          <p:spPr bwMode="auto">
            <a:xfrm>
              <a:off x="660400" y="5014942"/>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latin typeface="微软雅黑" panose="020B0503020204020204" pitchFamily="34" charset="-122"/>
                  <a:ea typeface="微软雅黑" panose="020B0503020204020204" pitchFamily="34" charset="-122"/>
                </a:rPr>
                <a:t>最短路径的容器，用</a:t>
              </a:r>
              <a:r>
                <a:rPr lang="en-US" altLang="zh-CN" sz="1100" dirty="0">
                  <a:latin typeface="微软雅黑" panose="020B0503020204020204" pitchFamily="34" charset="-122"/>
                  <a:ea typeface="微软雅黑" panose="020B0503020204020204" pitchFamily="34" charset="-122"/>
                </a:rPr>
                <a:t>list</a:t>
              </a:r>
              <a:r>
                <a:rPr lang="zh-CN" altLang="en-US" sz="1100" dirty="0">
                  <a:latin typeface="微软雅黑" panose="020B0503020204020204" pitchFamily="34" charset="-122"/>
                  <a:ea typeface="微软雅黑" panose="020B0503020204020204" pitchFamily="34" charset="-122"/>
                </a:rPr>
                <a:t>存储，便于搜到目的地时回溯记录所经站点</a:t>
              </a:r>
              <a:endParaRPr lang="en-US" altLang="zh-CN" sz="1100" dirty="0">
                <a:latin typeface="微软雅黑" panose="020B0503020204020204" pitchFamily="34" charset="-122"/>
                <a:ea typeface="微软雅黑" panose="020B0503020204020204" pitchFamily="34" charset="-122"/>
              </a:endParaRPr>
            </a:p>
          </p:txBody>
        </p:sp>
        <p:sp>
          <p:nvSpPr>
            <p:cNvPr id="66" name="işļîde">
              <a:extLst>
                <a:ext uri="{FF2B5EF4-FFF2-40B4-BE49-F238E27FC236}">
                  <a16:creationId xmlns:a16="http://schemas.microsoft.com/office/drawing/2014/main" id="{2F58A216-0D06-4301-8A33-224C852277EE}"/>
                </a:ext>
              </a:extLst>
            </p:cNvPr>
            <p:cNvSpPr txBox="1"/>
            <p:nvPr/>
          </p:nvSpPr>
          <p:spPr bwMode="auto">
            <a:xfrm>
              <a:off x="660400" y="4627344"/>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0" dirty="0" err="1">
                  <a:solidFill>
                    <a:srgbClr val="001080"/>
                  </a:solidFill>
                  <a:effectLst/>
                  <a:latin typeface="微软雅黑" panose="020B0503020204020204" pitchFamily="34" charset="-122"/>
                  <a:ea typeface="微软雅黑" panose="020B0503020204020204" pitchFamily="34" charset="-122"/>
                </a:rPr>
                <a:t>theShortestPath</a:t>
              </a:r>
              <a:endParaRPr lang="en-US" altLang="zh-CN" sz="1800" b="1" dirty="0">
                <a:latin typeface="微软雅黑" panose="020B0503020204020204" pitchFamily="34" charset="-122"/>
                <a:ea typeface="微软雅黑" panose="020B0503020204020204" pitchFamily="34" charset="-122"/>
              </a:endParaRPr>
            </a:p>
          </p:txBody>
        </p:sp>
        <p:cxnSp>
          <p:nvCxnSpPr>
            <p:cNvPr id="67" name="直接连接符 66">
              <a:extLst>
                <a:ext uri="{FF2B5EF4-FFF2-40B4-BE49-F238E27FC236}">
                  <a16:creationId xmlns:a16="http://schemas.microsoft.com/office/drawing/2014/main" id="{6C2AF8DD-07D5-4C30-814C-1B07FC9210C9}"/>
                </a:ext>
              </a:extLst>
            </p:cNvPr>
            <p:cNvCxnSpPr>
              <a:cxnSpLocks/>
            </p:cNvCxnSpPr>
            <p:nvPr/>
          </p:nvCxnSpPr>
          <p:spPr>
            <a:xfrm>
              <a:off x="762995" y="2940933"/>
              <a:ext cx="27535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B60FA7E-D342-407E-95BF-44DC09DD776B}"/>
                </a:ext>
              </a:extLst>
            </p:cNvPr>
            <p:cNvCxnSpPr>
              <a:cxnSpLocks/>
            </p:cNvCxnSpPr>
            <p:nvPr/>
          </p:nvCxnSpPr>
          <p:spPr>
            <a:xfrm>
              <a:off x="762995" y="4380206"/>
              <a:ext cx="27535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9" name="iṣļïḍè">
              <a:extLst>
                <a:ext uri="{FF2B5EF4-FFF2-40B4-BE49-F238E27FC236}">
                  <a16:creationId xmlns:a16="http://schemas.microsoft.com/office/drawing/2014/main" id="{5FAE9410-D35B-4E5E-AF12-852D247716B8}"/>
                </a:ext>
              </a:extLst>
            </p:cNvPr>
            <p:cNvSpPr/>
            <p:nvPr/>
          </p:nvSpPr>
          <p:spPr bwMode="auto">
            <a:xfrm>
              <a:off x="8601362" y="2944776"/>
              <a:ext cx="29029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latin typeface="微软雅黑" panose="020B0503020204020204" pitchFamily="34" charset="-122"/>
                  <a:ea typeface="微软雅黑" panose="020B0503020204020204" pitchFamily="34" charset="-122"/>
                </a:rPr>
                <a:t>Vector</a:t>
              </a:r>
              <a:r>
                <a:rPr lang="zh-CN" altLang="en-US" sz="1100" dirty="0">
                  <a:latin typeface="微软雅黑" panose="020B0503020204020204" pitchFamily="34" charset="-122"/>
                  <a:ea typeface="微软雅黑" panose="020B0503020204020204" pitchFamily="34" charset="-122"/>
                </a:rPr>
                <a:t>，记录每条线路的站点信息</a:t>
              </a:r>
              <a:endParaRPr lang="en-US" altLang="zh-CN" sz="1100" dirty="0">
                <a:latin typeface="微软雅黑" panose="020B0503020204020204" pitchFamily="34" charset="-122"/>
                <a:ea typeface="微软雅黑" panose="020B0503020204020204" pitchFamily="34" charset="-122"/>
              </a:endParaRPr>
            </a:p>
          </p:txBody>
        </p:sp>
        <p:sp>
          <p:nvSpPr>
            <p:cNvPr id="70" name="í$1íḍê">
              <a:extLst>
                <a:ext uri="{FF2B5EF4-FFF2-40B4-BE49-F238E27FC236}">
                  <a16:creationId xmlns:a16="http://schemas.microsoft.com/office/drawing/2014/main" id="{4D1EF6E1-4E04-4D10-AD5F-197EDDE84313}"/>
                </a:ext>
              </a:extLst>
            </p:cNvPr>
            <p:cNvSpPr txBox="1"/>
            <p:nvPr/>
          </p:nvSpPr>
          <p:spPr bwMode="auto">
            <a:xfrm>
              <a:off x="8601362" y="2546809"/>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0" dirty="0">
                  <a:solidFill>
                    <a:srgbClr val="001080"/>
                  </a:solidFill>
                  <a:effectLst/>
                  <a:latin typeface="微软雅黑" panose="020B0503020204020204" pitchFamily="34" charset="-122"/>
                  <a:ea typeface="微软雅黑" panose="020B0503020204020204" pitchFamily="34" charset="-122"/>
                </a:rPr>
                <a:t>routes</a:t>
              </a:r>
              <a:endParaRPr lang="en-US" altLang="zh-CN" sz="1800" b="1" dirty="0">
                <a:latin typeface="微软雅黑" panose="020B0503020204020204" pitchFamily="34" charset="-122"/>
                <a:ea typeface="微软雅黑" panose="020B0503020204020204" pitchFamily="34" charset="-122"/>
              </a:endParaRPr>
            </a:p>
          </p:txBody>
        </p:sp>
        <p:sp>
          <p:nvSpPr>
            <p:cNvPr id="71" name="ïṡļiḑê">
              <a:extLst>
                <a:ext uri="{FF2B5EF4-FFF2-40B4-BE49-F238E27FC236}">
                  <a16:creationId xmlns:a16="http://schemas.microsoft.com/office/drawing/2014/main" id="{4F12EC04-D4D9-4481-96A5-E21E5530A9E8}"/>
                </a:ext>
              </a:extLst>
            </p:cNvPr>
            <p:cNvSpPr/>
            <p:nvPr/>
          </p:nvSpPr>
          <p:spPr bwMode="auto">
            <a:xfrm>
              <a:off x="8654140" y="4348644"/>
              <a:ext cx="29029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en-US" altLang="zh-CN" sz="1100" dirty="0">
                  <a:latin typeface="微软雅黑" panose="020B0503020204020204" pitchFamily="34" charset="-122"/>
                  <a:ea typeface="微软雅黑" panose="020B0503020204020204" pitchFamily="34" charset="-122"/>
                </a:rPr>
                <a:t>Set</a:t>
              </a:r>
              <a:r>
                <a:rPr lang="zh-CN" altLang="en-US" sz="1100" dirty="0">
                  <a:latin typeface="微软雅黑" panose="020B0503020204020204" pitchFamily="34" charset="-122"/>
                  <a:ea typeface="微软雅黑" panose="020B0503020204020204" pitchFamily="34" charset="-122"/>
                </a:rPr>
                <a:t>，记录每个站所属的线路</a:t>
              </a:r>
              <a:endParaRPr lang="en-US" altLang="zh-CN" sz="1100" dirty="0">
                <a:latin typeface="微软雅黑" panose="020B0503020204020204" pitchFamily="34" charset="-122"/>
                <a:ea typeface="微软雅黑" panose="020B0503020204020204" pitchFamily="34" charset="-122"/>
              </a:endParaRPr>
            </a:p>
            <a:p>
              <a:pPr algn="r">
                <a:lnSpc>
                  <a:spcPct val="130000"/>
                </a:lnSpc>
              </a:pPr>
              <a:r>
                <a:rPr lang="zh-CN" altLang="en-US" sz="1100" dirty="0">
                  <a:latin typeface="微软雅黑" panose="020B0503020204020204" pitchFamily="34" charset="-122"/>
                  <a:ea typeface="微软雅黑" panose="020B0503020204020204" pitchFamily="34" charset="-122"/>
                </a:rPr>
                <a:t>便于查询该站是否属于对应的线路</a:t>
              </a:r>
              <a:endParaRPr lang="en-US" altLang="zh-CN" sz="1100" dirty="0">
                <a:latin typeface="微软雅黑" panose="020B0503020204020204" pitchFamily="34" charset="-122"/>
                <a:ea typeface="微软雅黑" panose="020B0503020204020204" pitchFamily="34" charset="-122"/>
              </a:endParaRPr>
            </a:p>
          </p:txBody>
        </p:sp>
        <p:sp>
          <p:nvSpPr>
            <p:cNvPr id="72" name="ïšľïďè">
              <a:extLst>
                <a:ext uri="{FF2B5EF4-FFF2-40B4-BE49-F238E27FC236}">
                  <a16:creationId xmlns:a16="http://schemas.microsoft.com/office/drawing/2014/main" id="{5F2D557C-85A7-482A-B995-600B89C50526}"/>
                </a:ext>
              </a:extLst>
            </p:cNvPr>
            <p:cNvSpPr txBox="1"/>
            <p:nvPr/>
          </p:nvSpPr>
          <p:spPr bwMode="auto">
            <a:xfrm>
              <a:off x="8616000" y="3818966"/>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0" dirty="0">
                  <a:solidFill>
                    <a:srgbClr val="001080"/>
                  </a:solidFill>
                  <a:effectLst/>
                  <a:latin typeface="微软雅黑" panose="020B0503020204020204" pitchFamily="34" charset="-122"/>
                  <a:ea typeface="微软雅黑" panose="020B0503020204020204" pitchFamily="34" charset="-122"/>
                </a:rPr>
                <a:t>lines</a:t>
              </a:r>
              <a:endParaRPr lang="en-US" altLang="zh-CN" sz="1800" b="1" dirty="0">
                <a:latin typeface="微软雅黑" panose="020B0503020204020204" pitchFamily="34" charset="-122"/>
                <a:ea typeface="微软雅黑" panose="020B0503020204020204" pitchFamily="34" charset="-122"/>
              </a:endParaRPr>
            </a:p>
          </p:txBody>
        </p:sp>
        <p:cxnSp>
          <p:nvCxnSpPr>
            <p:cNvPr id="73" name="直接连接符 72">
              <a:extLst>
                <a:ext uri="{FF2B5EF4-FFF2-40B4-BE49-F238E27FC236}">
                  <a16:creationId xmlns:a16="http://schemas.microsoft.com/office/drawing/2014/main" id="{717F6C43-6012-4954-A623-108822CDFB33}"/>
                </a:ext>
              </a:extLst>
            </p:cNvPr>
            <p:cNvCxnSpPr>
              <a:cxnSpLocks/>
            </p:cNvCxnSpPr>
            <p:nvPr/>
          </p:nvCxnSpPr>
          <p:spPr>
            <a:xfrm>
              <a:off x="8776375" y="3622495"/>
              <a:ext cx="258215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74" name="文本框 73">
            <a:extLst>
              <a:ext uri="{FF2B5EF4-FFF2-40B4-BE49-F238E27FC236}">
                <a16:creationId xmlns:a16="http://schemas.microsoft.com/office/drawing/2014/main" id="{5077E2EF-1D01-45B0-80BA-01187F933723}"/>
              </a:ext>
            </a:extLst>
          </p:cNvPr>
          <p:cNvSpPr txBox="1"/>
          <p:nvPr/>
        </p:nvSpPr>
        <p:spPr>
          <a:xfrm>
            <a:off x="4010209" y="1901587"/>
            <a:ext cx="4251475" cy="2862322"/>
          </a:xfrm>
          <a:prstGeom prst="rect">
            <a:avLst/>
          </a:prstGeom>
          <a:solidFill>
            <a:srgbClr val="CECFEE"/>
          </a:solidFill>
        </p:spPr>
        <p:txBody>
          <a:bodyPr wrap="square" rtlCol="0">
            <a:spAutoFit/>
          </a:bodyPr>
          <a:lstStyle/>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vector</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&gt; </a:t>
            </a:r>
            <a:r>
              <a:rPr lang="en-US" altLang="zh-CN" sz="1200" b="0" dirty="0" err="1">
                <a:solidFill>
                  <a:srgbClr val="001080"/>
                </a:solidFill>
                <a:effectLst/>
                <a:latin typeface="微软雅黑" panose="020B0503020204020204" pitchFamily="34" charset="-122"/>
                <a:ea typeface="微软雅黑" panose="020B0503020204020204" pitchFamily="34" charset="-122"/>
              </a:rPr>
              <a:t>adj_table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p>
          <a:p>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邻接表记录地铁线路图</a:t>
            </a:r>
            <a:endParaRPr lang="en-US" altLang="zh-CN" sz="1200" b="0" dirty="0">
              <a:solidFill>
                <a:srgbClr val="008000"/>
              </a:solidFill>
              <a:effectLst/>
              <a:latin typeface="微软雅黑" panose="020B0503020204020204" pitchFamily="34" charset="-122"/>
              <a:ea typeface="微软雅黑" panose="020B0503020204020204" pitchFamily="34" charset="-122"/>
            </a:endParaRPr>
          </a:p>
          <a:p>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Station</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a:solidFill>
                  <a:srgbClr val="001080"/>
                </a:solidFill>
                <a:effectLst/>
                <a:latin typeface="微软雅黑" panose="020B0503020204020204" pitchFamily="34" charset="-122"/>
                <a:ea typeface="微软雅黑" panose="020B0503020204020204" pitchFamily="34" charset="-122"/>
              </a:rPr>
              <a:t>stations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p>
          <a:p>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a:t>
            </a:r>
            <a:r>
              <a:rPr lang="en-US" altLang="zh-CN" sz="1200" b="0" dirty="0">
                <a:solidFill>
                  <a:srgbClr val="008000"/>
                </a:solidFill>
                <a:effectLst/>
                <a:latin typeface="微软雅黑" panose="020B0503020204020204" pitchFamily="34" charset="-122"/>
                <a:ea typeface="微软雅黑" panose="020B0503020204020204" pitchFamily="34" charset="-122"/>
              </a:rPr>
              <a:t>Station</a:t>
            </a:r>
            <a:r>
              <a:rPr lang="zh-CN" altLang="en-US" sz="1200" b="0" dirty="0">
                <a:solidFill>
                  <a:srgbClr val="008000"/>
                </a:solidFill>
                <a:effectLst/>
                <a:latin typeface="微软雅黑" panose="020B0503020204020204" pitchFamily="34" charset="-122"/>
                <a:ea typeface="微软雅黑" panose="020B0503020204020204" pitchFamily="34" charset="-122"/>
              </a:rPr>
              <a:t>信息：来自哪里；</a:t>
            </a:r>
            <a:r>
              <a:rPr lang="en-US" altLang="zh-CN" sz="1200" b="0" dirty="0">
                <a:solidFill>
                  <a:srgbClr val="008000"/>
                </a:solidFill>
                <a:effectLst/>
                <a:latin typeface="微软雅黑" panose="020B0503020204020204" pitchFamily="34" charset="-122"/>
                <a:ea typeface="微软雅黑" panose="020B0503020204020204" pitchFamily="34" charset="-122"/>
              </a:rPr>
              <a:t>key=</a:t>
            </a:r>
            <a:r>
              <a:rPr lang="zh-CN" altLang="en-US" sz="1200" b="0" dirty="0">
                <a:solidFill>
                  <a:srgbClr val="008000"/>
                </a:solidFill>
                <a:effectLst/>
                <a:latin typeface="微软雅黑" panose="020B0503020204020204" pitchFamily="34" charset="-122"/>
                <a:ea typeface="微软雅黑" panose="020B0503020204020204" pitchFamily="34" charset="-122"/>
              </a:rPr>
              <a:t>站点名称</a:t>
            </a:r>
            <a:endParaRPr lang="en-US" altLang="zh-CN" sz="1200" b="0" dirty="0">
              <a:solidFill>
                <a:srgbClr val="008000"/>
              </a:solidFill>
              <a:effectLst/>
              <a:latin typeface="微软雅黑" panose="020B0503020204020204" pitchFamily="34" charset="-122"/>
              <a:ea typeface="微软雅黑" panose="020B0503020204020204" pitchFamily="34" charset="-122"/>
            </a:endParaRPr>
          </a:p>
          <a:p>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vector</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&gt;&gt; </a:t>
            </a:r>
            <a:r>
              <a:rPr lang="en-US" altLang="zh-CN" sz="1200" b="0" dirty="0">
                <a:solidFill>
                  <a:srgbClr val="001080"/>
                </a:solidFill>
                <a:effectLst/>
                <a:latin typeface="微软雅黑" panose="020B0503020204020204" pitchFamily="34" charset="-122"/>
                <a:ea typeface="微软雅黑" panose="020B0503020204020204" pitchFamily="34" charset="-122"/>
              </a:rPr>
              <a:t>routes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p>
          <a:p>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用于记录线路信息：线路上的所有站点；</a:t>
            </a:r>
            <a:r>
              <a:rPr lang="en-US" altLang="zh-CN" sz="1200" b="0" dirty="0">
                <a:solidFill>
                  <a:srgbClr val="008000"/>
                </a:solidFill>
                <a:effectLst/>
                <a:latin typeface="微软雅黑" panose="020B0503020204020204" pitchFamily="34" charset="-122"/>
                <a:ea typeface="微软雅黑" panose="020B0503020204020204" pitchFamily="34" charset="-122"/>
              </a:rPr>
              <a:t>key=</a:t>
            </a:r>
            <a:r>
              <a:rPr lang="zh-CN" altLang="en-US" sz="1200" b="0" dirty="0">
                <a:solidFill>
                  <a:srgbClr val="008000"/>
                </a:solidFill>
                <a:effectLst/>
                <a:latin typeface="微软雅黑" panose="020B0503020204020204" pitchFamily="34" charset="-122"/>
                <a:ea typeface="微软雅黑" panose="020B0503020204020204" pitchFamily="34" charset="-122"/>
              </a:rPr>
              <a:t>线路名称</a:t>
            </a:r>
            <a:endParaRPr lang="en-US" altLang="zh-CN" sz="1200" b="0" dirty="0">
              <a:solidFill>
                <a:srgbClr val="008000"/>
              </a:solidFill>
              <a:effectLst/>
              <a:latin typeface="微软雅黑" panose="020B0503020204020204" pitchFamily="34" charset="-122"/>
              <a:ea typeface="微软雅黑" panose="020B0503020204020204" pitchFamily="34" charset="-122"/>
            </a:endParaRPr>
          </a:p>
          <a:p>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set</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&gt; </a:t>
            </a:r>
            <a:r>
              <a:rPr lang="en-US" altLang="zh-CN" sz="1200" b="0" dirty="0">
                <a:solidFill>
                  <a:srgbClr val="001080"/>
                </a:solidFill>
                <a:effectLst/>
                <a:latin typeface="微软雅黑" panose="020B0503020204020204" pitchFamily="34" charset="-122"/>
                <a:ea typeface="微软雅黑" panose="020B0503020204020204" pitchFamily="34" charset="-122"/>
              </a:rPr>
              <a:t>lines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p>
          <a:p>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用于记录站点的线路信息：在哪些线路上；</a:t>
            </a:r>
            <a:r>
              <a:rPr lang="en-US" altLang="zh-CN" sz="1200" b="0" dirty="0">
                <a:solidFill>
                  <a:srgbClr val="008000"/>
                </a:solidFill>
                <a:effectLst/>
                <a:latin typeface="微软雅黑" panose="020B0503020204020204" pitchFamily="34" charset="-122"/>
                <a:ea typeface="微软雅黑" panose="020B0503020204020204" pitchFamily="34" charset="-122"/>
              </a:rPr>
              <a:t>key=</a:t>
            </a:r>
            <a:r>
              <a:rPr lang="zh-CN" altLang="en-US" sz="1200" b="0" dirty="0">
                <a:solidFill>
                  <a:srgbClr val="008000"/>
                </a:solidFill>
                <a:effectLst/>
                <a:latin typeface="微软雅黑" panose="020B0503020204020204" pitchFamily="34" charset="-122"/>
                <a:ea typeface="微软雅黑" panose="020B0503020204020204" pitchFamily="34" charset="-122"/>
              </a:rPr>
              <a:t>站点名称</a:t>
            </a:r>
            <a:endParaRPr lang="en-US" altLang="zh-CN" sz="1200" b="0" dirty="0">
              <a:solidFill>
                <a:srgbClr val="008000"/>
              </a:solidFill>
              <a:effectLst/>
              <a:latin typeface="微软雅黑" panose="020B0503020204020204" pitchFamily="34" charset="-122"/>
              <a:ea typeface="微软雅黑" panose="020B0503020204020204" pitchFamily="34" charset="-122"/>
            </a:endParaRPr>
          </a:p>
          <a:p>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list</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p>
          <a:p>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用于记录最短线路，包括起始站和终点站</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470BE1D8-086D-4E78-BA1E-0893BB379881}"/>
              </a:ext>
            </a:extLst>
          </p:cNvPr>
          <p:cNvSpPr txBox="1"/>
          <p:nvPr/>
        </p:nvSpPr>
        <p:spPr>
          <a:xfrm>
            <a:off x="647680" y="1439241"/>
            <a:ext cx="6094708" cy="369332"/>
          </a:xfrm>
          <a:prstGeom prst="rect">
            <a:avLst/>
          </a:prstGeom>
          <a:noFill/>
        </p:spPr>
        <p:txBody>
          <a:bodyPr wrap="square">
            <a:spAutoFit/>
          </a:bodyPr>
          <a:lstStyle/>
          <a:p>
            <a:r>
              <a:rPr lang="en-US" altLang="zh-CN" sz="1800" b="0" dirty="0" err="1">
                <a:solidFill>
                  <a:srgbClr val="001080"/>
                </a:solidFill>
                <a:effectLst/>
                <a:latin typeface="微软雅黑" panose="020B0503020204020204" pitchFamily="34" charset="-122"/>
                <a:ea typeface="微软雅黑" panose="020B0503020204020204" pitchFamily="34" charset="-122"/>
              </a:rPr>
              <a:t>adj_table</a:t>
            </a:r>
            <a:endParaRPr lang="zh-CN" altLang="en-US"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96A70852-533E-46B9-AFFF-C225372E79F6}"/>
              </a:ext>
            </a:extLst>
          </p:cNvPr>
          <p:cNvSpPr txBox="1"/>
          <p:nvPr/>
        </p:nvSpPr>
        <p:spPr>
          <a:xfrm>
            <a:off x="4010209" y="1411935"/>
            <a:ext cx="6377940" cy="369332"/>
          </a:xfrm>
          <a:prstGeom prst="rect">
            <a:avLst/>
          </a:prstGeom>
          <a:noFill/>
        </p:spPr>
        <p:txBody>
          <a:bodyPr wrap="square">
            <a:spAutoFit/>
          </a:bodyPr>
          <a:lstStyle/>
          <a:p>
            <a:r>
              <a:rPr lang="en-US" altLang="zh-CN" sz="1800" b="0" dirty="0" err="1">
                <a:solidFill>
                  <a:srgbClr val="267F99"/>
                </a:solidFill>
                <a:effectLst/>
                <a:latin typeface="微软雅黑" panose="020B0503020204020204" pitchFamily="34" charset="-122"/>
                <a:ea typeface="微软雅黑" panose="020B0503020204020204" pitchFamily="34" charset="-122"/>
              </a:rPr>
              <a:t>SubwaySystem</a:t>
            </a:r>
            <a:r>
              <a:rPr lang="en-US" altLang="zh-CN" sz="1800" b="0" dirty="0">
                <a:solidFill>
                  <a:srgbClr val="267F99"/>
                </a:solidFill>
                <a:effectLst/>
                <a:latin typeface="微软雅黑" panose="020B0503020204020204" pitchFamily="34" charset="-122"/>
                <a:ea typeface="微软雅黑" panose="020B0503020204020204" pitchFamily="34" charset="-122"/>
              </a:rPr>
              <a:t> </a:t>
            </a:r>
            <a:r>
              <a:rPr lang="zh-CN" altLang="en-US" dirty="0">
                <a:solidFill>
                  <a:schemeClr val="accent5">
                    <a:lumMod val="25000"/>
                  </a:schemeClr>
                </a:solidFill>
                <a:latin typeface="微软雅黑" panose="020B0503020204020204" pitchFamily="34" charset="-122"/>
                <a:ea typeface="微软雅黑" panose="020B0503020204020204" pitchFamily="34" charset="-122"/>
              </a:rPr>
              <a:t>类成员</a:t>
            </a:r>
            <a:endParaRPr lang="en-US" altLang="zh-CN" sz="1800" b="0" dirty="0">
              <a:solidFill>
                <a:schemeClr val="accent5">
                  <a:lumMod val="25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4363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rPr>
              <a:t>数据结构</a:t>
            </a:r>
            <a:endParaRPr lang="en-US" altLang="zh-CN" sz="2400" b="1" dirty="0">
              <a:solidFill>
                <a:srgbClr val="3B4761"/>
              </a:solidFill>
              <a:latin typeface="微软雅黑" panose="020B0503020204020204" pitchFamily="34" charset="-122"/>
              <a:ea typeface="微软雅黑" panose="020B0503020204020204" pitchFamily="34" charset="-122"/>
              <a:cs typeface="+mn-ea"/>
              <a:sym typeface="Source Han Sans SC" panose="020F0502020204030204"/>
            </a:endParaRPr>
          </a:p>
        </p:txBody>
      </p:sp>
      <p:sp>
        <p:nvSpPr>
          <p:cNvPr id="55" name="灯片编号占位符 3">
            <a:extLst>
              <a:ext uri="{FF2B5EF4-FFF2-40B4-BE49-F238E27FC236}">
                <a16:creationId xmlns:a16="http://schemas.microsoft.com/office/drawing/2014/main" id="{5C11F193-C97C-45D6-9428-C1B4DF1FC6B8}"/>
              </a:ext>
            </a:extLst>
          </p:cNvPr>
          <p:cNvSpPr>
            <a:spLocks noGrp="1"/>
          </p:cNvSpPr>
          <p:nvPr>
            <p:ph type="sldNum" sz="quarter" idx="12"/>
          </p:nvPr>
        </p:nvSpPr>
        <p:spPr>
          <a:xfrm>
            <a:off x="7800472" y="10755514"/>
            <a:ext cx="2909888" cy="206381"/>
          </a:xfrm>
        </p:spPr>
        <p:txBody>
          <a:bodyPr/>
          <a:lstStyle/>
          <a:p>
            <a:fld id="{5DD3DB80-B894-403A-B48E-6FDC1A72010E}" type="slidenum">
              <a:rPr lang="zh-CN" altLang="en-US" smtClean="0">
                <a:latin typeface="微软雅黑" panose="020B0503020204020204" pitchFamily="34" charset="-122"/>
                <a:ea typeface="微软雅黑" panose="020B0503020204020204" pitchFamily="34" charset="-122"/>
              </a:rPr>
              <a:pPr/>
              <a:t>8</a:t>
            </a:fld>
            <a:endParaRPr lang="zh-CN" altLang="en-US">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69F4825-2951-46E7-822D-8C1D9AAF67BC}"/>
              </a:ext>
            </a:extLst>
          </p:cNvPr>
          <p:cNvSpPr txBox="1"/>
          <p:nvPr/>
        </p:nvSpPr>
        <p:spPr>
          <a:xfrm>
            <a:off x="1491425" y="1722043"/>
            <a:ext cx="9962638" cy="4339650"/>
          </a:xfrm>
          <a:prstGeom prst="rect">
            <a:avLst/>
          </a:prstGeom>
          <a:solidFill>
            <a:srgbClr val="CECFEE"/>
          </a:solidFill>
        </p:spPr>
        <p:txBody>
          <a:bodyPr wrap="square">
            <a:spAutoFit/>
          </a:bodyPr>
          <a:lstStyle/>
          <a:p>
            <a:r>
              <a:rPr lang="en-US" altLang="zh-CN" sz="1200" b="0" dirty="0">
                <a:solidFill>
                  <a:srgbClr val="0000FF"/>
                </a:solidFill>
                <a:effectLst/>
                <a:latin typeface="微软雅黑" panose="020B0503020204020204" pitchFamily="34" charset="-122"/>
                <a:ea typeface="微软雅黑" panose="020B0503020204020204" pitchFamily="34" charset="-122"/>
              </a:rPr>
              <a:t>class</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267F99"/>
                </a:solidFill>
                <a:effectLst/>
                <a:latin typeface="微软雅黑" panose="020B0503020204020204" pitchFamily="34" charset="-122"/>
                <a:ea typeface="微软雅黑" panose="020B0503020204020204" pitchFamily="34" charset="-122"/>
              </a:rPr>
              <a:t>SubwaySystem</a:t>
            </a:r>
            <a:endParaRPr lang="en-US" altLang="zh-CN" sz="1200" b="0" dirty="0">
              <a:solidFill>
                <a:srgbClr val="000000"/>
              </a:solidFill>
              <a:effectLst/>
              <a:latin typeface="微软雅黑" panose="020B0503020204020204" pitchFamily="34" charset="-122"/>
              <a:ea typeface="微软雅黑" panose="020B0503020204020204" pitchFamily="34" charset="-122"/>
            </a:endParaRPr>
          </a:p>
          <a:p>
            <a:r>
              <a:rPr lang="en-US" altLang="zh-CN" sz="1200" b="0" dirty="0">
                <a:solidFill>
                  <a:srgbClr val="000000"/>
                </a:solidFill>
                <a:effectLst/>
                <a:latin typeface="微软雅黑" panose="020B0503020204020204" pitchFamily="34" charset="-122"/>
                <a:ea typeface="微软雅黑" panose="020B0503020204020204" pitchFamily="34" charset="-122"/>
              </a:rPr>
              <a:t>{</a:t>
            </a:r>
          </a:p>
          <a:p>
            <a:r>
              <a:rPr lang="en-US" altLang="zh-CN" sz="1200" b="0" dirty="0">
                <a:solidFill>
                  <a:srgbClr val="0000FF"/>
                </a:solidFill>
                <a:effectLst/>
                <a:latin typeface="微软雅黑" panose="020B0503020204020204" pitchFamily="34" charset="-122"/>
                <a:ea typeface="微软雅黑" panose="020B0503020204020204" pitchFamily="34" charset="-122"/>
              </a:rPr>
              <a:t>private:</a:t>
            </a:r>
            <a:endParaRPr lang="en-US" altLang="zh-CN" sz="1200" b="0" dirty="0">
              <a:solidFill>
                <a:srgbClr val="000000"/>
              </a:solidFill>
              <a:effectLst/>
              <a:latin typeface="微软雅黑" panose="020B0503020204020204" pitchFamily="34" charset="-122"/>
              <a:ea typeface="微软雅黑" panose="020B0503020204020204" pitchFamily="34" charset="-122"/>
            </a:endParaRP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vector</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&gt; </a:t>
            </a:r>
            <a:r>
              <a:rPr lang="en-US" altLang="zh-CN" sz="1200" b="0" dirty="0" err="1">
                <a:solidFill>
                  <a:srgbClr val="001080"/>
                </a:solidFill>
                <a:effectLst/>
                <a:latin typeface="微软雅黑" panose="020B0503020204020204" pitchFamily="34" charset="-122"/>
                <a:ea typeface="微软雅黑" panose="020B0503020204020204" pitchFamily="34" charset="-122"/>
              </a:rPr>
              <a:t>adj_table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邻接表记录地铁线路图</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Station</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a:solidFill>
                  <a:srgbClr val="001080"/>
                </a:solidFill>
                <a:effectLst/>
                <a:latin typeface="微软雅黑" panose="020B0503020204020204" pitchFamily="34" charset="-122"/>
                <a:ea typeface="微软雅黑" panose="020B0503020204020204" pitchFamily="34" charset="-122"/>
              </a:rPr>
              <a:t>stations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a:t>
            </a:r>
            <a:r>
              <a:rPr lang="en-US" altLang="zh-CN" sz="1200" b="0" dirty="0">
                <a:solidFill>
                  <a:srgbClr val="008000"/>
                </a:solidFill>
                <a:effectLst/>
                <a:latin typeface="微软雅黑" panose="020B0503020204020204" pitchFamily="34" charset="-122"/>
                <a:ea typeface="微软雅黑" panose="020B0503020204020204" pitchFamily="34" charset="-122"/>
              </a:rPr>
              <a:t>Station</a:t>
            </a:r>
            <a:r>
              <a:rPr lang="zh-CN" altLang="en-US" sz="1200" b="0" dirty="0">
                <a:solidFill>
                  <a:srgbClr val="008000"/>
                </a:solidFill>
                <a:effectLst/>
                <a:latin typeface="微软雅黑" panose="020B0503020204020204" pitchFamily="34" charset="-122"/>
                <a:ea typeface="微软雅黑" panose="020B0503020204020204" pitchFamily="34" charset="-122"/>
              </a:rPr>
              <a:t>信息：来自哪里；</a:t>
            </a:r>
            <a:r>
              <a:rPr lang="en-US" altLang="zh-CN" sz="1200" b="0" dirty="0">
                <a:solidFill>
                  <a:srgbClr val="008000"/>
                </a:solidFill>
                <a:effectLst/>
                <a:latin typeface="微软雅黑" panose="020B0503020204020204" pitchFamily="34" charset="-122"/>
                <a:ea typeface="微软雅黑" panose="020B0503020204020204" pitchFamily="34" charset="-122"/>
              </a:rPr>
              <a:t>key=</a:t>
            </a:r>
            <a:r>
              <a:rPr lang="zh-CN" altLang="en-US" sz="1200" b="0" dirty="0">
                <a:solidFill>
                  <a:srgbClr val="008000"/>
                </a:solidFill>
                <a:effectLst/>
                <a:latin typeface="微软雅黑" panose="020B0503020204020204" pitchFamily="34" charset="-122"/>
                <a:ea typeface="微软雅黑" panose="020B0503020204020204" pitchFamily="34" charset="-122"/>
              </a:rPr>
              <a:t>站点名称</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vector</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&gt;&gt; </a:t>
            </a:r>
            <a:r>
              <a:rPr lang="en-US" altLang="zh-CN" sz="1200" b="0" dirty="0">
                <a:solidFill>
                  <a:srgbClr val="001080"/>
                </a:solidFill>
                <a:effectLst/>
                <a:latin typeface="微软雅黑" panose="020B0503020204020204" pitchFamily="34" charset="-122"/>
                <a:ea typeface="微软雅黑" panose="020B0503020204020204" pitchFamily="34" charset="-122"/>
              </a:rPr>
              <a:t>routes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用于记录线路信息：线路上的所有站点；</a:t>
            </a:r>
            <a:r>
              <a:rPr lang="en-US" altLang="zh-CN" sz="1200" b="0" dirty="0">
                <a:solidFill>
                  <a:srgbClr val="008000"/>
                </a:solidFill>
                <a:effectLst/>
                <a:latin typeface="微软雅黑" panose="020B0503020204020204" pitchFamily="34" charset="-122"/>
                <a:ea typeface="微软雅黑" panose="020B0503020204020204" pitchFamily="34" charset="-122"/>
              </a:rPr>
              <a:t>key=</a:t>
            </a:r>
            <a:r>
              <a:rPr lang="zh-CN" altLang="en-US" sz="1200" b="0" dirty="0">
                <a:solidFill>
                  <a:srgbClr val="008000"/>
                </a:solidFill>
                <a:effectLst/>
                <a:latin typeface="微软雅黑" panose="020B0503020204020204" pitchFamily="34" charset="-122"/>
                <a:ea typeface="微软雅黑" panose="020B0503020204020204" pitchFamily="34" charset="-122"/>
              </a:rPr>
              <a:t>线路名称</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set</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&gt; </a:t>
            </a:r>
            <a:r>
              <a:rPr lang="en-US" altLang="zh-CN" sz="1200" b="0" dirty="0">
                <a:solidFill>
                  <a:srgbClr val="001080"/>
                </a:solidFill>
                <a:effectLst/>
                <a:latin typeface="微软雅黑" panose="020B0503020204020204" pitchFamily="34" charset="-122"/>
                <a:ea typeface="微软雅黑" panose="020B0503020204020204" pitchFamily="34" charset="-122"/>
              </a:rPr>
              <a:t>lines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用于记录站点的线路信息：在哪些线路上；</a:t>
            </a:r>
            <a:r>
              <a:rPr lang="en-US" altLang="zh-CN" sz="1200" b="0" dirty="0">
                <a:solidFill>
                  <a:srgbClr val="008000"/>
                </a:solidFill>
                <a:effectLst/>
                <a:latin typeface="微软雅黑" panose="020B0503020204020204" pitchFamily="34" charset="-122"/>
                <a:ea typeface="微软雅黑" panose="020B0503020204020204" pitchFamily="34" charset="-122"/>
              </a:rPr>
              <a:t>key=</a:t>
            </a:r>
            <a:r>
              <a:rPr lang="zh-CN" altLang="en-US" sz="1200" b="0" dirty="0">
                <a:solidFill>
                  <a:srgbClr val="008000"/>
                </a:solidFill>
                <a:effectLst/>
                <a:latin typeface="微软雅黑" panose="020B0503020204020204" pitchFamily="34" charset="-122"/>
                <a:ea typeface="微软雅黑" panose="020B0503020204020204" pitchFamily="34" charset="-122"/>
              </a:rPr>
              <a:t>站点名称</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list</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err="1">
                <a:solidFill>
                  <a:srgbClr val="001080"/>
                </a:solidFill>
                <a:effectLst/>
                <a:latin typeface="微软雅黑" panose="020B0503020204020204" pitchFamily="34" charset="-122"/>
                <a:ea typeface="微软雅黑" panose="020B0503020204020204" pitchFamily="34" charset="-122"/>
              </a:rPr>
              <a:t>theShortestPath</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用于记录最短线路，包括起始站和终点站</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br>
              <a:rPr lang="zh-CN" altLang="en-US" sz="1200" b="0" dirty="0">
                <a:solidFill>
                  <a:srgbClr val="000000"/>
                </a:solidFill>
                <a:effectLst/>
                <a:latin typeface="微软雅黑" panose="020B0503020204020204" pitchFamily="34" charset="-122"/>
                <a:ea typeface="微软雅黑" panose="020B0503020204020204" pitchFamily="34" charset="-122"/>
              </a:rPr>
            </a:br>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print_line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根据线路符号打印线路名称</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sort_by_lines</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267F99"/>
                </a:solidFill>
                <a:effectLst/>
                <a:latin typeface="微软雅黑" panose="020B0503020204020204" pitchFamily="34" charset="-122"/>
                <a:ea typeface="微软雅黑" panose="020B0503020204020204" pitchFamily="34" charset="-122"/>
              </a:rPr>
              <a:t>vector</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根据可换乘的线路数排序，在遍历时先遍历可换乘线路数较少的站点</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get_line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返回两个站点的相同的线路，用于记录换乘</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Handle_File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char*</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name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处理文件信息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BFS_Dispose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267F99"/>
                </a:solidFill>
                <a:effectLst/>
                <a:latin typeface="微软雅黑" panose="020B0503020204020204" pitchFamily="34" charset="-122"/>
                <a:ea typeface="微软雅黑" panose="020B0503020204020204" pitchFamily="34" charset="-122"/>
              </a:rPr>
              <a:t>map</a:t>
            </a:r>
            <a:r>
              <a:rPr lang="en-US" altLang="zh-CN" sz="1200" b="0" dirty="0">
                <a:solidFill>
                  <a:srgbClr val="000000"/>
                </a:solidFill>
                <a:effectLst/>
                <a:latin typeface="微软雅黑" panose="020B0503020204020204" pitchFamily="34" charset="-122"/>
                <a:ea typeface="微软雅黑" panose="020B0503020204020204" pitchFamily="34" charset="-122"/>
              </a:rPr>
              <a:t>&lt;</a:t>
            </a:r>
            <a:r>
              <a:rPr lang="en-US" altLang="zh-CN" sz="1200" b="0" dirty="0" err="1">
                <a:solidFill>
                  <a:srgbClr val="267F99"/>
                </a:solidFill>
                <a:effectLst/>
                <a:latin typeface="微软雅黑" panose="020B0503020204020204" pitchFamily="34" charset="-122"/>
                <a:ea typeface="微软雅黑" panose="020B0503020204020204" pitchFamily="34" charset="-122"/>
              </a:rPr>
              <a:t>string</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00FF"/>
                </a:solidFill>
                <a:effectLst/>
                <a:latin typeface="微软雅黑" panose="020B0503020204020204" pitchFamily="34" charset="-122"/>
                <a:ea typeface="微软雅黑" panose="020B0503020204020204" pitchFamily="34" charset="-122"/>
              </a:rPr>
              <a:t>bool</a:t>
            </a:r>
            <a:r>
              <a:rPr lang="en-US" altLang="zh-CN" sz="1200" b="0" dirty="0">
                <a:solidFill>
                  <a:srgbClr val="000000"/>
                </a:solidFill>
                <a:effectLst/>
                <a:latin typeface="微软雅黑" panose="020B0503020204020204" pitchFamily="34" charset="-122"/>
                <a:ea typeface="微软雅黑" panose="020B0503020204020204" pitchFamily="34" charset="-122"/>
              </a:rPr>
              <a:t>&gt; </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err="1">
                <a:solidFill>
                  <a:srgbClr val="001080"/>
                </a:solidFill>
                <a:effectLst/>
                <a:latin typeface="微软雅黑" panose="020B0503020204020204" pitchFamily="34" charset="-122"/>
                <a:ea typeface="微软雅黑" panose="020B0503020204020204" pitchFamily="34" charset="-122"/>
              </a:rPr>
              <a:t>vis_table</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from</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0000FF"/>
                </a:solidFill>
                <a:effectLst/>
                <a:latin typeface="微软雅黑" panose="020B0503020204020204" pitchFamily="34" charset="-122"/>
                <a:ea typeface="微软雅黑" panose="020B0503020204020204" pitchFamily="34" charset="-122"/>
              </a:rPr>
              <a:t>const</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dest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a:t>
            </a:r>
            <a:r>
              <a:rPr lang="zh-CN" altLang="en-US" sz="1200" b="0" dirty="0">
                <a:solidFill>
                  <a:srgbClr val="008000"/>
                </a:solidFill>
                <a:effectLst/>
                <a:latin typeface="微软雅黑" panose="020B0503020204020204" pitchFamily="34" charset="-122"/>
                <a:ea typeface="微软雅黑" panose="020B0503020204020204" pitchFamily="34" charset="-122"/>
              </a:rPr>
              <a:t>广度优先搜得到以得到最短路径</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Print_ShortestPath</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打印最短路径</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Find_Route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start</a:t>
            </a:r>
            <a:r>
              <a:rPr lang="en-US" altLang="zh-CN" sz="1200" b="0" dirty="0" err="1">
                <a:solidFill>
                  <a:srgbClr val="000000"/>
                </a:solidFill>
                <a:effectLst/>
                <a:latin typeface="微软雅黑" panose="020B0503020204020204" pitchFamily="34" charset="-122"/>
                <a:ea typeface="微软雅黑" panose="020B0503020204020204" pitchFamily="34" charset="-122"/>
              </a:rPr>
              <a:t>,</a:t>
            </a:r>
            <a:r>
              <a:rPr lang="en-US" altLang="zh-CN" sz="1200" b="0" dirty="0" err="1">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FF"/>
                </a:solidFill>
                <a:effectLst/>
                <a:latin typeface="微软雅黑" panose="020B0503020204020204" pitchFamily="34" charset="-122"/>
                <a:ea typeface="微软雅黑" panose="020B0503020204020204" pitchFamily="34" charset="-122"/>
              </a:rPr>
              <a:t>&amp;</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001080"/>
                </a:solidFill>
                <a:effectLst/>
                <a:latin typeface="微软雅黑" panose="020B0503020204020204" pitchFamily="34" charset="-122"/>
                <a:ea typeface="微软雅黑" panose="020B0503020204020204" pitchFamily="34" charset="-122"/>
              </a:rPr>
              <a:t>dest</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查询最短路径</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en-US" altLang="zh-CN" sz="1200" b="0" dirty="0">
                <a:solidFill>
                  <a:srgbClr val="0000FF"/>
                </a:solidFill>
                <a:effectLst/>
                <a:latin typeface="微软雅黑" panose="020B0503020204020204" pitchFamily="34" charset="-122"/>
                <a:ea typeface="微软雅黑" panose="020B0503020204020204" pitchFamily="34" charset="-122"/>
              </a:rPr>
              <a:t>public:</a:t>
            </a:r>
            <a:endParaRPr lang="en-US" altLang="zh-CN" sz="1200" b="0" dirty="0">
              <a:solidFill>
                <a:srgbClr val="000000"/>
              </a:solidFill>
              <a:effectLst/>
              <a:latin typeface="微软雅黑" panose="020B0503020204020204" pitchFamily="34" charset="-122"/>
              <a:ea typeface="微软雅黑" panose="020B0503020204020204" pitchFamily="34" charset="-122"/>
            </a:endParaRPr>
          </a:p>
          <a:p>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SubwaySystem</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267F99"/>
                </a:solidFill>
                <a:effectLst/>
                <a:latin typeface="微软雅黑" panose="020B0503020204020204" pitchFamily="34" charset="-122"/>
                <a:ea typeface="微软雅黑" panose="020B0503020204020204" pitchFamily="34" charset="-122"/>
              </a:rPr>
              <a:t>string</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1080"/>
                </a:solidFill>
                <a:effectLst/>
                <a:latin typeface="微软雅黑" panose="020B0503020204020204" pitchFamily="34" charset="-122"/>
                <a:ea typeface="微软雅黑" panose="020B0503020204020204" pitchFamily="34" charset="-122"/>
              </a:rPr>
              <a:t>filename</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从文件读入地铁信息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Line_Inquiry</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查询线路信息 </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Site_Inquiry</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查询站点信息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zh-CN" altLang="en-US"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a:solidFill>
                  <a:srgbClr val="0000FF"/>
                </a:solidFill>
                <a:effectLst/>
                <a:latin typeface="微软雅黑" panose="020B0503020204020204" pitchFamily="34" charset="-122"/>
                <a:ea typeface="微软雅黑" panose="020B0503020204020204" pitchFamily="34" charset="-122"/>
              </a:rPr>
              <a:t>void</a:t>
            </a:r>
            <a:r>
              <a:rPr lang="en-US" altLang="zh-CN" sz="1200" b="0" dirty="0">
                <a:solidFill>
                  <a:srgbClr val="000000"/>
                </a:solidFill>
                <a:effectLst/>
                <a:latin typeface="微软雅黑" panose="020B0503020204020204" pitchFamily="34" charset="-122"/>
                <a:ea typeface="微软雅黑" panose="020B0503020204020204" pitchFamily="34" charset="-122"/>
              </a:rPr>
              <a:t> </a:t>
            </a:r>
            <a:r>
              <a:rPr lang="en-US" altLang="zh-CN" sz="1200" b="0" dirty="0" err="1">
                <a:solidFill>
                  <a:srgbClr val="795E26"/>
                </a:solidFill>
                <a:effectLst/>
                <a:latin typeface="微软雅黑" panose="020B0503020204020204" pitchFamily="34" charset="-122"/>
                <a:ea typeface="微软雅黑" panose="020B0503020204020204" pitchFamily="34" charset="-122"/>
              </a:rPr>
              <a:t>Route_Inquiry</a:t>
            </a:r>
            <a:r>
              <a:rPr lang="en-US" altLang="zh-CN" sz="1200" b="0" dirty="0">
                <a:solidFill>
                  <a:srgbClr val="000000"/>
                </a:solidFill>
                <a:effectLst/>
                <a:latin typeface="微软雅黑" panose="020B0503020204020204" pitchFamily="34" charset="-122"/>
                <a:ea typeface="微软雅黑" panose="020B0503020204020204" pitchFamily="34" charset="-122"/>
              </a:rPr>
              <a:t>();</a:t>
            </a:r>
            <a:r>
              <a:rPr lang="en-US" altLang="zh-CN" sz="1200" b="0" dirty="0">
                <a:solidFill>
                  <a:srgbClr val="008000"/>
                </a:solidFill>
                <a:effectLst/>
                <a:latin typeface="微软雅黑" panose="020B0503020204020204" pitchFamily="34" charset="-122"/>
                <a:ea typeface="微软雅黑" panose="020B0503020204020204" pitchFamily="34" charset="-122"/>
              </a:rPr>
              <a:t>           //</a:t>
            </a:r>
            <a:r>
              <a:rPr lang="zh-CN" altLang="en-US" sz="1200" b="0" dirty="0">
                <a:solidFill>
                  <a:srgbClr val="008000"/>
                </a:solidFill>
                <a:effectLst/>
                <a:latin typeface="微软雅黑" panose="020B0503020204020204" pitchFamily="34" charset="-122"/>
                <a:ea typeface="微软雅黑" panose="020B0503020204020204" pitchFamily="34" charset="-122"/>
              </a:rPr>
              <a:t>查询线路</a:t>
            </a:r>
            <a:endParaRPr lang="zh-CN" altLang="en-US" sz="1200" b="0" dirty="0">
              <a:solidFill>
                <a:srgbClr val="000000"/>
              </a:solidFill>
              <a:effectLst/>
              <a:latin typeface="微软雅黑" panose="020B0503020204020204" pitchFamily="34" charset="-122"/>
              <a:ea typeface="微软雅黑" panose="020B0503020204020204" pitchFamily="34" charset="-122"/>
            </a:endParaRPr>
          </a:p>
          <a:p>
            <a:r>
              <a:rPr lang="en-US" altLang="zh-CN" sz="1200" b="0" dirty="0">
                <a:solidFill>
                  <a:srgbClr val="000000"/>
                </a:solidFill>
                <a:effectLst/>
                <a:latin typeface="微软雅黑" panose="020B0503020204020204" pitchFamily="34" charset="-122"/>
                <a:ea typeface="微软雅黑" panose="020B0503020204020204" pitchFamily="34" charset="-122"/>
              </a:rPr>
              <a:t>};</a:t>
            </a:r>
          </a:p>
        </p:txBody>
      </p:sp>
      <p:sp>
        <p:nvSpPr>
          <p:cNvPr id="5" name="标题 1">
            <a:extLst>
              <a:ext uri="{FF2B5EF4-FFF2-40B4-BE49-F238E27FC236}">
                <a16:creationId xmlns:a16="http://schemas.microsoft.com/office/drawing/2014/main" id="{48432427-1E68-4FC9-BD59-9A3E1138CDB1}"/>
              </a:ext>
            </a:extLst>
          </p:cNvPr>
          <p:cNvSpPr txBox="1">
            <a:spLocks/>
          </p:cNvSpPr>
          <p:nvPr/>
        </p:nvSpPr>
        <p:spPr>
          <a:xfrm>
            <a:off x="673277" y="796307"/>
            <a:ext cx="3435109" cy="730333"/>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4000" dirty="0">
                <a:latin typeface="微软雅黑" panose="020B0503020204020204" pitchFamily="34" charset="-122"/>
                <a:ea typeface="微软雅黑" panose="020B0503020204020204" pitchFamily="34" charset="-122"/>
              </a:rPr>
              <a:t>完整类设计</a:t>
            </a:r>
          </a:p>
        </p:txBody>
      </p:sp>
    </p:spTree>
    <p:extLst>
      <p:ext uri="{BB962C8B-B14F-4D97-AF65-F5344CB8AC3E}">
        <p14:creationId xmlns:p14="http://schemas.microsoft.com/office/powerpoint/2010/main" val="17657493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gr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Source Han Sans SC" panose="020F0502020204030204"/>
              <a:cs typeface="+mn-ea"/>
              <a:sym typeface="Source Han Sans SC" panose="020F0502020204030204"/>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latin typeface="Source Han Sans SC" panose="020F0502020204030204"/>
                <a:cs typeface="+mn-ea"/>
                <a:sym typeface="Source Han Sans SC" panose="020F0502020204030204"/>
              </a:rPr>
              <a:t>01</a:t>
            </a:r>
          </a:p>
        </p:txBody>
      </p:sp>
      <p:sp>
        <p:nvSpPr>
          <p:cNvPr id="64" name="标题 1">
            <a:extLst>
              <a:ext uri="{FF2B5EF4-FFF2-40B4-BE49-F238E27FC236}">
                <a16:creationId xmlns:a16="http://schemas.microsoft.com/office/drawing/2014/main" id="{3975B8E0-A2A7-41F6-A96E-372A1E43DEAA}"/>
              </a:ext>
            </a:extLst>
          </p:cNvPr>
          <p:cNvSpPr txBox="1">
            <a:spLocks/>
          </p:cNvSpPr>
          <p:nvPr/>
        </p:nvSpPr>
        <p:spPr>
          <a:xfrm>
            <a:off x="528709" y="2459055"/>
            <a:ext cx="3484880" cy="151128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算法设计</a:t>
            </a:r>
          </a:p>
        </p:txBody>
      </p:sp>
      <p:sp>
        <p:nvSpPr>
          <p:cNvPr id="65" name="文本占位符 2">
            <a:extLst>
              <a:ext uri="{FF2B5EF4-FFF2-40B4-BE49-F238E27FC236}">
                <a16:creationId xmlns:a16="http://schemas.microsoft.com/office/drawing/2014/main" id="{A94E365F-8F6A-4DEA-941E-F5B0BB9778BF}"/>
              </a:ext>
            </a:extLst>
          </p:cNvPr>
          <p:cNvSpPr txBox="1">
            <a:spLocks/>
          </p:cNvSpPr>
          <p:nvPr/>
        </p:nvSpPr>
        <p:spPr>
          <a:xfrm>
            <a:off x="705874" y="3342206"/>
            <a:ext cx="10850564" cy="1082874"/>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4800" dirty="0"/>
              <a:t>ALGORITHM DESIGN</a:t>
            </a:r>
          </a:p>
        </p:txBody>
      </p:sp>
      <p:sp>
        <p:nvSpPr>
          <p:cNvPr id="66" name="文本框 65">
            <a:extLst>
              <a:ext uri="{FF2B5EF4-FFF2-40B4-BE49-F238E27FC236}">
                <a16:creationId xmlns:a16="http://schemas.microsoft.com/office/drawing/2014/main" id="{66A93C17-10B8-4A1F-8FF2-65F70D4CF249}"/>
              </a:ext>
            </a:extLst>
          </p:cNvPr>
          <p:cNvSpPr txBox="1"/>
          <p:nvPr/>
        </p:nvSpPr>
        <p:spPr>
          <a:xfrm>
            <a:off x="10797754" y="3192506"/>
            <a:ext cx="886883" cy="1176694"/>
          </a:xfrm>
          <a:prstGeom prst="rect">
            <a:avLst/>
          </a:prstGeom>
          <a:noFill/>
        </p:spPr>
        <p:txBody>
          <a:bodyPr wrap="none" rtlCol="0">
            <a:prstTxWarp prst="textPlain">
              <a:avLst/>
            </a:prstTxWarp>
            <a:spAutoFit/>
          </a:bodyPr>
          <a:lstStyle/>
          <a:p>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4727026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DD2F2E9-286A-4EEC-AD6F-B9ADD456D4A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13"/>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3.xml><?xml version="1.0" encoding="utf-8"?>
<p:tagLst xmlns:a="http://schemas.openxmlformats.org/drawingml/2006/main" xmlns:r="http://schemas.openxmlformats.org/officeDocument/2006/relationships" xmlns:p="http://schemas.openxmlformats.org/presentationml/2006/main">
  <p:tag name="ISLIDE.DIAGRAM" val="6b724148-1469-474b-af26-c2bcadae53f8"/>
</p:tagLst>
</file>

<file path=ppt/theme/theme1.xml><?xml version="1.0" encoding="utf-8"?>
<a:theme xmlns:a="http://schemas.openxmlformats.org/drawingml/2006/main" name="Office Theme">
  <a:themeElements>
    <a:clrScheme name="自定义 45">
      <a:dk1>
        <a:srgbClr val="3B4761"/>
      </a:dk1>
      <a:lt1>
        <a:sysClr val="window" lastClr="FFFFFF"/>
      </a:lt1>
      <a:dk2>
        <a:srgbClr val="3B4761"/>
      </a:dk2>
      <a:lt2>
        <a:srgbClr val="FFFFFF"/>
      </a:lt2>
      <a:accent1>
        <a:srgbClr val="F5B5C6"/>
      </a:accent1>
      <a:accent2>
        <a:srgbClr val="B5B6E6"/>
      </a:accent2>
      <a:accent3>
        <a:srgbClr val="A2D9D4"/>
      </a:accent3>
      <a:accent4>
        <a:srgbClr val="F5B5C6"/>
      </a:accent4>
      <a:accent5>
        <a:srgbClr val="B5B6E6"/>
      </a:accent5>
      <a:accent6>
        <a:srgbClr val="A2D9D4"/>
      </a:accent6>
      <a:hlink>
        <a:srgbClr val="F5B5C6"/>
      </a:hlink>
      <a:folHlink>
        <a:srgbClr val="B5B6E6"/>
      </a:folHlink>
    </a:clrScheme>
    <a:fontScheme name="r2gebdts">
      <a:majorFont>
        <a:latin typeface="Source Han Sans SC"/>
        <a:ea typeface="Source Han Sans SC"/>
        <a:cs typeface=""/>
      </a:majorFont>
      <a:minorFont>
        <a:latin typeface="Source Han Sans SC"/>
        <a:ea typeface="Source Han Sans S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3005</Words>
  <Application>Microsoft Office PowerPoint</Application>
  <PresentationFormat>宽屏</PresentationFormat>
  <Paragraphs>301</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Source Han Sans SC</vt:lpstr>
      <vt:lpstr>等线</vt:lpstr>
      <vt:lpstr>黑体</vt:lpstr>
      <vt:lpstr>华光粗圆_CNKI</vt:lpstr>
      <vt:lpstr>微软雅黑</vt:lpstr>
      <vt:lpstr>Arial</vt:lpstr>
      <vt:lpstr>Consolas</vt:lpstr>
      <vt:lpstr>Impact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黄 玟瑜</cp:lastModifiedBy>
  <cp:revision>81</cp:revision>
  <dcterms:created xsi:type="dcterms:W3CDTF">2017-11-05T01:44:00Z</dcterms:created>
  <dcterms:modified xsi:type="dcterms:W3CDTF">2021-01-06T06:29:25Z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