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81" r:id="rId3"/>
  </p:sldMasterIdLst>
  <p:notesMasterIdLst>
    <p:notesMasterId r:id="rId5"/>
  </p:notesMasterIdLst>
  <p:sldIdLst>
    <p:sldId id="293" r:id="rId4"/>
    <p:sldId id="261" r:id="rId6"/>
    <p:sldId id="262" r:id="rId7"/>
    <p:sldId id="263" r:id="rId8"/>
    <p:sldId id="271" r:id="rId9"/>
    <p:sldId id="348" r:id="rId10"/>
    <p:sldId id="297" r:id="rId11"/>
    <p:sldId id="342" r:id="rId12"/>
    <p:sldId id="347" r:id="rId13"/>
    <p:sldId id="395" r:id="rId14"/>
    <p:sldId id="299" r:id="rId15"/>
    <p:sldId id="300" r:id="rId16"/>
    <p:sldId id="303" r:id="rId17"/>
    <p:sldId id="302" r:id="rId18"/>
    <p:sldId id="308" r:id="rId19"/>
    <p:sldId id="309" r:id="rId20"/>
    <p:sldId id="439" r:id="rId21"/>
    <p:sldId id="310" r:id="rId22"/>
    <p:sldId id="311" r:id="rId23"/>
    <p:sldId id="304" r:id="rId24"/>
    <p:sldId id="305" r:id="rId25"/>
    <p:sldId id="313" r:id="rId26"/>
    <p:sldId id="314" r:id="rId27"/>
    <p:sldId id="315" r:id="rId28"/>
    <p:sldId id="316" r:id="rId29"/>
    <p:sldId id="349" r:id="rId30"/>
    <p:sldId id="318" r:id="rId31"/>
    <p:sldId id="325" r:id="rId32"/>
    <p:sldId id="319" r:id="rId33"/>
    <p:sldId id="477" r:id="rId34"/>
    <p:sldId id="320" r:id="rId35"/>
    <p:sldId id="321" r:id="rId36"/>
    <p:sldId id="324" r:id="rId37"/>
    <p:sldId id="350" r:id="rId38"/>
    <p:sldId id="328" r:id="rId39"/>
    <p:sldId id="329" r:id="rId40"/>
    <p:sldId id="330" r:id="rId41"/>
    <p:sldId id="331" r:id="rId42"/>
    <p:sldId id="332" r:id="rId43"/>
    <p:sldId id="333" r:id="rId44"/>
    <p:sldId id="343" r:id="rId45"/>
    <p:sldId id="346" r:id="rId46"/>
    <p:sldId id="344" r:id="rId47"/>
    <p:sldId id="345" r:id="rId48"/>
    <p:sldId id="351" r:id="rId49"/>
    <p:sldId id="334" r:id="rId50"/>
    <p:sldId id="336" r:id="rId51"/>
    <p:sldId id="352" r:id="rId52"/>
    <p:sldId id="337" r:id="rId53"/>
    <p:sldId id="338" r:id="rId54"/>
    <p:sldId id="339" r:id="rId55"/>
    <p:sldId id="341" r:id="rId56"/>
    <p:sldId id="287" r:id="rId57"/>
    <p:sldId id="291" r:id="rId58"/>
    <p:sldId id="294" r:id="rId59"/>
  </p:sldIdLst>
  <p:sldSz cx="9144000" cy="6858000" type="screen4x3"/>
  <p:notesSz cx="6858000" cy="9144000"/>
  <p:custDataLst>
    <p:tags r:id="rId6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BA9"/>
    <a:srgbClr val="19C3FF"/>
    <a:srgbClr val="01598B"/>
    <a:srgbClr val="6600CC"/>
    <a:srgbClr val="6666FF"/>
    <a:srgbClr val="6600FF"/>
    <a:srgbClr val="009999"/>
    <a:srgbClr val="0066A2"/>
    <a:srgbClr val="5A37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4" Type="http://schemas.openxmlformats.org/officeDocument/2006/relationships/tags" Target="tags/tag200.xml"/><Relationship Id="rId63" Type="http://schemas.openxmlformats.org/officeDocument/2006/relationships/commentAuthors" Target="commentAuthors.xml"/><Relationship Id="rId62" Type="http://schemas.openxmlformats.org/officeDocument/2006/relationships/tableStyles" Target="tableStyles.xml"/><Relationship Id="rId61" Type="http://schemas.openxmlformats.org/officeDocument/2006/relationships/viewProps" Target="viewProps.xml"/><Relationship Id="rId60" Type="http://schemas.openxmlformats.org/officeDocument/2006/relationships/presProps" Target="presProps.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212597628836218"/>
          <c:y val="0.0681385766950071"/>
          <c:w val="0.618611023622047"/>
          <c:h val="0.765926415548686"/>
        </c:manualLayout>
      </c:layout>
      <c:doughnutChart>
        <c:varyColors val="1"/>
        <c:ser>
          <c:idx val="0"/>
          <c:order val="0"/>
          <c:tx>
            <c:strRef>
              <c:f>Sheet1!$B$1</c:f>
              <c:strCache>
                <c:ptCount val="1"/>
                <c:pt idx="0">
                  <c:v>销售额</c:v>
                </c:pt>
              </c:strCache>
            </c:strRef>
          </c:tx>
          <c:explosion val="0"/>
          <c:dPt>
            <c:idx val="0"/>
            <c:bubble3D val="0"/>
          </c:dPt>
          <c:dPt>
            <c:idx val="1"/>
            <c:bubble3D val="0"/>
          </c:dPt>
          <c:dPt>
            <c:idx val="2"/>
            <c:bubble3D val="0"/>
          </c:dPt>
          <c:dLbls>
            <c:delete val="1"/>
          </c:dLbls>
          <c:cat>
            <c:strRef>
              <c:f>Sheet1!$A$2:$A$4</c:f>
              <c:strCache>
                <c:ptCount val="3"/>
                <c:pt idx="0">
                  <c:v>掌握知识</c:v>
                </c:pt>
                <c:pt idx="1">
                  <c:v>理解知识</c:v>
                </c:pt>
                <c:pt idx="2">
                  <c:v>了解知识</c:v>
                </c:pt>
              </c:strCache>
            </c:strRef>
          </c:cat>
          <c:val>
            <c:numRef>
              <c:f>Sheet1!$B$2:$B$4</c:f>
              <c:numCache>
                <c:formatCode>General</c:formatCode>
                <c:ptCount val="3"/>
                <c:pt idx="0">
                  <c:v>3.333333333</c:v>
                </c:pt>
                <c:pt idx="1">
                  <c:v>3.333333333</c:v>
                </c:pt>
                <c:pt idx="2">
                  <c:v>3.333333333</c:v>
                </c:pt>
              </c:numCache>
            </c:numRef>
          </c:val>
        </c:ser>
        <c:dLbls>
          <c:showLegendKey val="0"/>
          <c:showVal val="0"/>
          <c:showCatName val="0"/>
          <c:showSerName val="0"/>
          <c:showPercent val="0"/>
          <c:showBubbleSize val="0"/>
          <c:showLeaderLines val="1"/>
        </c:dLbls>
        <c:firstSliceAng val="0"/>
        <c:holeSize val="50"/>
      </c:doughnutChart>
    </c:plotArea>
    <c:plotVisOnly val="1"/>
    <c:dispBlanksAs val="gap"/>
    <c:showDLblsOverMax val="0"/>
  </c:chart>
  <c:txPr>
    <a:bodyPr/>
    <a:lstStyle/>
    <a:p>
      <a:pPr>
        <a:defRPr lang="zh-CN" sz="1800"/>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5C421D-1262-4B22-A3B8-236D9D27691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ABCA85-8F7F-4984-95CA-F6134CB1E37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ABCA85-8F7F-4984-95CA-F6134CB1E37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088012-3F03-408F-BE43-204683D7366E}"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088012-3F03-408F-BE43-204683D7366E}"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ABCA85-8F7F-4984-95CA-F6134CB1E374}"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ABCA85-8F7F-4984-95CA-F6134CB1E374}"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088012-3F03-408F-BE43-204683D7366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ABCA85-8F7F-4984-95CA-F6134CB1E374}"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ABCA85-8F7F-4984-95CA-F6134CB1E374}"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088012-3F03-408F-BE43-204683D7366E}"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088012-3F03-408F-BE43-204683D7366E}"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088012-3F03-408F-BE43-204683D7366E}"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088012-3F03-408F-BE43-204683D7366E}"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088012-3F03-408F-BE43-204683D7366E}"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ABCA85-8F7F-4984-95CA-F6134CB1E374}"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781B0C-178F-49DE-B314-78B7BB4903D6}"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781B0C-178F-49DE-B314-78B7BB4903D6}"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781B0C-178F-49DE-B314-78B7BB4903D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ABCA85-8F7F-4984-95CA-F6134CB1E374}"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781B0C-178F-49DE-B314-78B7BB4903D6}"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ABCA85-8F7F-4984-95CA-F6134CB1E374}"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088012-3F03-408F-BE43-204683D7366E}"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088012-3F03-408F-BE43-204683D7366E}"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ABCA85-8F7F-4984-95CA-F6134CB1E374}"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088012-3F03-408F-BE43-204683D7366E}"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088012-3F03-408F-BE43-204683D7366E}"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088012-3F03-408F-BE43-204683D7366E}"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088012-3F03-408F-BE43-204683D7366E}"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ABCA85-8F7F-4984-95CA-F6134CB1E37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ABCA85-8F7F-4984-95CA-F6134CB1E374}"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ABCA85-8F7F-4984-95CA-F6134CB1E374}"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p:sp>
      <p:sp>
        <p:nvSpPr>
          <p:cNvPr id="7171" name="备注占位符 2"/>
          <p:cNvSpPr>
            <a:spLocks noGrp="1"/>
          </p:cNvSpPr>
          <p:nvPr>
            <p:ph type="body" idx="1"/>
          </p:nvPr>
        </p:nvSpPr>
        <p:spPr>
          <a:noFill/>
        </p:spPr>
        <p:txBody>
          <a:bodyPr/>
          <a:lstStyle/>
          <a:p>
            <a:endParaRPr lang="zh-CN" altLang="en-US" smtClean="0"/>
          </a:p>
        </p:txBody>
      </p:sp>
      <p:sp>
        <p:nvSpPr>
          <p:cNvPr id="7172"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Tx/>
              <a:buNone/>
            </a:pPr>
            <a:fld id="{A3DF5170-8A0D-43AE-A108-EB1D46CE06DD}" type="slidenum">
              <a:rPr lang="zh-CN" altLang="en-US"/>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tags" Target="../tags/tag5.xml"/><Relationship Id="rId7" Type="http://schemas.openxmlformats.org/officeDocument/2006/relationships/image" Target="../media/image6.png"/><Relationship Id="rId6" Type="http://schemas.openxmlformats.org/officeDocument/2006/relationships/tags" Target="../tags/tag4.xml"/><Relationship Id="rId5" Type="http://schemas.openxmlformats.org/officeDocument/2006/relationships/image" Target="../media/image5.png"/><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6" Type="http://schemas.openxmlformats.org/officeDocument/2006/relationships/tags" Target="../tags/tag12.xml"/><Relationship Id="rId15" Type="http://schemas.openxmlformats.org/officeDocument/2006/relationships/tags" Target="../tags/tag11.xml"/><Relationship Id="rId14" Type="http://schemas.openxmlformats.org/officeDocument/2006/relationships/tags" Target="../tags/tag10.xml"/><Relationship Id="rId13" Type="http://schemas.openxmlformats.org/officeDocument/2006/relationships/tags" Target="../tags/tag9.xml"/><Relationship Id="rId12" Type="http://schemas.openxmlformats.org/officeDocument/2006/relationships/tags" Target="../tags/tag8.xml"/><Relationship Id="rId11" Type="http://schemas.openxmlformats.org/officeDocument/2006/relationships/tags" Target="../tags/tag7.xml"/><Relationship Id="rId10" Type="http://schemas.openxmlformats.org/officeDocument/2006/relationships/tags" Target="../tags/tag6.xml"/><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8" Type="http://schemas.openxmlformats.org/officeDocument/2006/relationships/image" Target="../media/image8.png"/><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image" Target="../media/image5.png"/><Relationship Id="rId2" Type="http://schemas.openxmlformats.org/officeDocument/2006/relationships/tags" Target="../tags/tag19.xml"/><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tags" Target="../tags/tag31.xml"/><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1" Type="http://schemas.openxmlformats.org/officeDocument/2006/relationships/image" Target="../media/image10.png"/><Relationship Id="rId10" Type="http://schemas.openxmlformats.org/officeDocument/2006/relationships/tags" Target="../tags/tag32.xml"/><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3" Type="http://schemas.openxmlformats.org/officeDocument/2006/relationships/image" Target="../media/image9.png"/><Relationship Id="rId12" Type="http://schemas.openxmlformats.org/officeDocument/2006/relationships/tags" Target="../tags/tag42.xml"/><Relationship Id="rId11" Type="http://schemas.openxmlformats.org/officeDocument/2006/relationships/image" Target="../media/image10.png"/><Relationship Id="rId10" Type="http://schemas.openxmlformats.org/officeDocument/2006/relationships/tags" Target="../tags/tag41.xml"/><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48.xml"/><Relationship Id="rId8" Type="http://schemas.openxmlformats.org/officeDocument/2006/relationships/tags" Target="../tags/tag47.xml"/><Relationship Id="rId7" Type="http://schemas.openxmlformats.org/officeDocument/2006/relationships/tags" Target="../tags/tag46.xml"/><Relationship Id="rId6" Type="http://schemas.openxmlformats.org/officeDocument/2006/relationships/image" Target="../media/image12.png"/><Relationship Id="rId5" Type="http://schemas.openxmlformats.org/officeDocument/2006/relationships/tags" Target="../tags/tag45.xml"/><Relationship Id="rId4" Type="http://schemas.openxmlformats.org/officeDocument/2006/relationships/image" Target="../media/image11.png"/><Relationship Id="rId3" Type="http://schemas.openxmlformats.org/officeDocument/2006/relationships/tags" Target="../tags/tag44.xml"/><Relationship Id="rId2" Type="http://schemas.openxmlformats.org/officeDocument/2006/relationships/tags" Target="../tags/tag43.xml"/><Relationship Id="rId14" Type="http://schemas.openxmlformats.org/officeDocument/2006/relationships/tags" Target="../tags/tag53.xml"/><Relationship Id="rId13" Type="http://schemas.openxmlformats.org/officeDocument/2006/relationships/tags" Target="../tags/tag52.xml"/><Relationship Id="rId12" Type="http://schemas.openxmlformats.org/officeDocument/2006/relationships/tags" Target="../tags/tag51.xml"/><Relationship Id="rId11" Type="http://schemas.openxmlformats.org/officeDocument/2006/relationships/tags" Target="../tags/tag50.xml"/><Relationship Id="rId10" Type="http://schemas.openxmlformats.org/officeDocument/2006/relationships/tags" Target="../tags/tag49.xml"/><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tags" Target="../tags/tag63.xml"/><Relationship Id="rId7" Type="http://schemas.openxmlformats.org/officeDocument/2006/relationships/tags" Target="../tags/tag62.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image" Target="../media/image14.png"/><Relationship Id="rId2" Type="http://schemas.openxmlformats.org/officeDocument/2006/relationships/tags" Target="../tags/tag64.xml"/><Relationship Id="rId10" Type="http://schemas.openxmlformats.org/officeDocument/2006/relationships/image" Target="../media/image13.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7" Type="http://schemas.openxmlformats.org/officeDocument/2006/relationships/tags" Target="../tags/tag75.xml"/><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image" Target="../media/image5.png"/><Relationship Id="rId2" Type="http://schemas.openxmlformats.org/officeDocument/2006/relationships/tags" Target="../tags/tag71.xml"/><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81.xml"/><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image" Target="../media/image5.png"/><Relationship Id="rId4" Type="http://schemas.openxmlformats.org/officeDocument/2006/relationships/tags" Target="../tags/tag77.xml"/><Relationship Id="rId3" Type="http://schemas.openxmlformats.org/officeDocument/2006/relationships/image" Target="../media/image15.png"/><Relationship Id="rId2" Type="http://schemas.openxmlformats.org/officeDocument/2006/relationships/tags" Target="../tags/tag76.xml"/><Relationship Id="rId13" Type="http://schemas.openxmlformats.org/officeDocument/2006/relationships/tags" Target="../tags/tag84.xml"/><Relationship Id="rId12" Type="http://schemas.openxmlformats.org/officeDocument/2006/relationships/tags" Target="../tags/tag83.xml"/><Relationship Id="rId11" Type="http://schemas.openxmlformats.org/officeDocument/2006/relationships/image" Target="../media/image6.png"/><Relationship Id="rId10" Type="http://schemas.openxmlformats.org/officeDocument/2006/relationships/tags" Target="../tags/tag82.xml"/><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7" Type="http://schemas.openxmlformats.org/officeDocument/2006/relationships/image" Target="../media/image16.png"/><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tags" Target="../tags/tag87.xml"/><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tags" Target="../tags/tag96.xml"/><Relationship Id="rId7" Type="http://schemas.openxmlformats.org/officeDocument/2006/relationships/tags" Target="../tags/tag95.xml"/><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104.xml"/><Relationship Id="rId8" Type="http://schemas.openxmlformats.org/officeDocument/2006/relationships/tags" Target="../tags/tag103.xml"/><Relationship Id="rId7" Type="http://schemas.openxmlformats.org/officeDocument/2006/relationships/tags" Target="../tags/tag102.xml"/><Relationship Id="rId6" Type="http://schemas.openxmlformats.org/officeDocument/2006/relationships/tags" Target="../tags/tag101.xml"/><Relationship Id="rId5" Type="http://schemas.openxmlformats.org/officeDocument/2006/relationships/tags" Target="../tags/tag100.xml"/><Relationship Id="rId4" Type="http://schemas.openxmlformats.org/officeDocument/2006/relationships/tags" Target="../tags/tag99.xml"/><Relationship Id="rId3" Type="http://schemas.openxmlformats.org/officeDocument/2006/relationships/tags" Target="../tags/tag98.xml"/><Relationship Id="rId2" Type="http://schemas.openxmlformats.org/officeDocument/2006/relationships/tags" Target="../tags/tag97.xml"/><Relationship Id="rId10" Type="http://schemas.openxmlformats.org/officeDocument/2006/relationships/image" Target="../media/image1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112.xml"/><Relationship Id="rId8" Type="http://schemas.openxmlformats.org/officeDocument/2006/relationships/tags" Target="../tags/tag111.xml"/><Relationship Id="rId7" Type="http://schemas.openxmlformats.org/officeDocument/2006/relationships/tags" Target="../tags/tag110.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0" Type="http://schemas.openxmlformats.org/officeDocument/2006/relationships/image" Target="../media/image13.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9" Type="http://schemas.openxmlformats.org/officeDocument/2006/relationships/tags" Target="../tags/tag119.xml"/><Relationship Id="rId8" Type="http://schemas.openxmlformats.org/officeDocument/2006/relationships/tags" Target="../tags/tag118.xml"/><Relationship Id="rId7" Type="http://schemas.openxmlformats.org/officeDocument/2006/relationships/tags" Target="../tags/tag117.xml"/><Relationship Id="rId6" Type="http://schemas.openxmlformats.org/officeDocument/2006/relationships/tags" Target="../tags/tag116.xml"/><Relationship Id="rId5" Type="http://schemas.openxmlformats.org/officeDocument/2006/relationships/tags" Target="../tags/tag115.xml"/><Relationship Id="rId4" Type="http://schemas.openxmlformats.org/officeDocument/2006/relationships/tags" Target="../tags/tag114.xml"/><Relationship Id="rId3" Type="http://schemas.openxmlformats.org/officeDocument/2006/relationships/image" Target="../media/image18.png"/><Relationship Id="rId2" Type="http://schemas.openxmlformats.org/officeDocument/2006/relationships/tags" Target="../tags/tag113.xml"/><Relationship Id="rId10" Type="http://schemas.openxmlformats.org/officeDocument/2006/relationships/tags" Target="../tags/tag120.xml"/><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9" Type="http://schemas.openxmlformats.org/officeDocument/2006/relationships/tags" Target="../tags/tag127.xml"/><Relationship Id="rId8" Type="http://schemas.openxmlformats.org/officeDocument/2006/relationships/tags" Target="../tags/tag126.xml"/><Relationship Id="rId7" Type="http://schemas.openxmlformats.org/officeDocument/2006/relationships/tags" Target="../tags/tag125.xml"/><Relationship Id="rId6" Type="http://schemas.openxmlformats.org/officeDocument/2006/relationships/tags" Target="../tags/tag124.xml"/><Relationship Id="rId5" Type="http://schemas.openxmlformats.org/officeDocument/2006/relationships/tags" Target="../tags/tag123.xml"/><Relationship Id="rId4" Type="http://schemas.openxmlformats.org/officeDocument/2006/relationships/tags" Target="../tags/tag122.xml"/><Relationship Id="rId3" Type="http://schemas.openxmlformats.org/officeDocument/2006/relationships/image" Target="../media/image19.png"/><Relationship Id="rId2" Type="http://schemas.openxmlformats.org/officeDocument/2006/relationships/tags" Target="../tags/tag121.xml"/><Relationship Id="rId12" Type="http://schemas.openxmlformats.org/officeDocument/2006/relationships/tags" Target="../tags/tag130.xml"/><Relationship Id="rId11" Type="http://schemas.openxmlformats.org/officeDocument/2006/relationships/tags" Target="../tags/tag129.xml"/><Relationship Id="rId10" Type="http://schemas.openxmlformats.org/officeDocument/2006/relationships/tags" Target="../tags/tag128.xml"/><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tags" Target="../tags/tag136.xml"/><Relationship Id="rId7" Type="http://schemas.openxmlformats.org/officeDocument/2006/relationships/image" Target="../media/image20.png"/><Relationship Id="rId6" Type="http://schemas.openxmlformats.org/officeDocument/2006/relationships/tags" Target="../tags/tag135.xml"/><Relationship Id="rId5" Type="http://schemas.openxmlformats.org/officeDocument/2006/relationships/tags" Target="../tags/tag134.xml"/><Relationship Id="rId4" Type="http://schemas.openxmlformats.org/officeDocument/2006/relationships/tags" Target="../tags/tag133.xml"/><Relationship Id="rId3" Type="http://schemas.openxmlformats.org/officeDocument/2006/relationships/tags" Target="../tags/tag132.xml"/><Relationship Id="rId2" Type="http://schemas.openxmlformats.org/officeDocument/2006/relationships/tags" Target="../tags/tag131.xml"/><Relationship Id="rId11" Type="http://schemas.openxmlformats.org/officeDocument/2006/relationships/tags" Target="../tags/tag138.xml"/><Relationship Id="rId10" Type="http://schemas.openxmlformats.org/officeDocument/2006/relationships/tags" Target="../tags/tag137.xml"/><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20" y="-1"/>
            <a:ext cx="9140780" cy="6858001"/>
          </a:xfrm>
          <a:prstGeom prst="rect">
            <a:avLst/>
          </a:prstGeom>
        </p:spPr>
      </p:pic>
      <p:sp>
        <p:nvSpPr>
          <p:cNvPr id="2" name="Title 1"/>
          <p:cNvSpPr>
            <a:spLocks noGrp="1"/>
          </p:cNvSpPr>
          <p:nvPr>
            <p:ph type="ctrTitle"/>
          </p:nvPr>
        </p:nvSpPr>
        <p:spPr>
          <a:xfrm>
            <a:off x="685800" y="1352281"/>
            <a:ext cx="7772400" cy="2157681"/>
          </a:xfrm>
        </p:spPr>
        <p:txBody>
          <a:bodyPr anchor="b">
            <a:normAutofit/>
          </a:bodyPr>
          <a:lstStyle>
            <a:lvl1pPr algn="ctr">
              <a:defRPr sz="480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en-US" dirty="0"/>
          </a:p>
        </p:txBody>
      </p:sp>
      <p:sp>
        <p:nvSpPr>
          <p:cNvPr id="3" name="Subtitle 2"/>
          <p:cNvSpPr>
            <a:spLocks noGrp="1"/>
          </p:cNvSpPr>
          <p:nvPr>
            <p:ph type="subTitle" idx="1" hasCustomPrompt="1"/>
          </p:nvPr>
        </p:nvSpPr>
        <p:spPr>
          <a:xfrm>
            <a:off x="1143000" y="3602038"/>
            <a:ext cx="6858000" cy="1655762"/>
          </a:xfrm>
        </p:spPr>
        <p:txBody>
          <a:bodyPr>
            <a:normAutofit/>
          </a:bodyPr>
          <a:lstStyle>
            <a:lvl1pPr marL="0" indent="0" algn="ctr">
              <a:buNone/>
              <a:defRPr sz="28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单击以编辑母版副标题样式</a:t>
            </a:r>
            <a:endParaRPr lang="en-US" dirty="0"/>
          </a:p>
        </p:txBody>
      </p:sp>
      <p:sp>
        <p:nvSpPr>
          <p:cNvPr id="4" name="Date Placeholder 3"/>
          <p:cNvSpPr>
            <a:spLocks noGrp="1"/>
          </p:cNvSpPr>
          <p:nvPr>
            <p:ph type="dt" sz="half" idx="10"/>
          </p:nvPr>
        </p:nvSpPr>
        <p:spPr/>
        <p:txBody>
          <a:bodyPr/>
          <a:lstStyle/>
          <a:p>
            <a:fld id="{8AA88397-7984-4816-A3BC-987D45041CB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64C423-1280-4737-888E-126E3DA98E05}"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4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5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5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3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7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8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7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8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0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1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3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AA88397-7984-4816-A3BC-987D45041CB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64C423-1280-4737-888E-126E3DA98E05}" type="slidenum">
              <a:rPr lang="zh-CN" altLang="en-US" smtClean="0"/>
            </a:fld>
            <a:endParaRPr lang="zh-CN" altLang="en-US"/>
          </a:p>
        </p:txBody>
      </p:sp>
      <p:sp>
        <p:nvSpPr>
          <p:cNvPr id="7"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8"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64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65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66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68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59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71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72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73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74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77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628650" y="1825625"/>
            <a:ext cx="38862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AA88397-7984-4816-A3BC-987D45041CB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564C423-1280-4737-888E-126E3DA98E05}" type="slidenum">
              <a:rPr lang="zh-CN" altLang="en-US" smtClean="0"/>
            </a:fld>
            <a:endParaRPr lang="zh-CN" altLang="en-US"/>
          </a:p>
        </p:txBody>
      </p:sp>
      <p:sp>
        <p:nvSpPr>
          <p:cNvPr id="8"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9"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4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5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6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4" name="组合 3"/>
          <p:cNvGrpSpPr/>
          <p:nvPr>
            <p:custDataLst>
              <p:tags r:id="rId2"/>
            </p:custDataLst>
          </p:nvPr>
        </p:nvGrpSpPr>
        <p:grpSpPr>
          <a:xfrm>
            <a:off x="0" y="0"/>
            <a:ext cx="9144000" cy="7454900"/>
            <a:chOff x="0" y="0"/>
            <a:chExt cx="19200" cy="11740"/>
          </a:xfrm>
        </p:grpSpPr>
        <p:grpSp>
          <p:nvGrpSpPr>
            <p:cNvPr id="6" name="组合 5"/>
            <p:cNvGrpSpPr/>
            <p:nvPr userDrawn="1">
              <p:custDataLst>
                <p:tags r:id="rId3"/>
              </p:custDataLst>
            </p:nvPr>
          </p:nvGrpSpPr>
          <p:grpSpPr>
            <a:xfrm>
              <a:off x="0" y="0"/>
              <a:ext cx="19200" cy="3223"/>
              <a:chOff x="0" y="0"/>
              <a:chExt cx="12192000" cy="2046605"/>
            </a:xfrm>
          </p:grpSpPr>
          <p:pic>
            <p:nvPicPr>
              <p:cNvPr id="7" name="图片 6"/>
              <p:cNvPicPr>
                <a:picLocks noChangeAspect="1"/>
              </p:cNvPicPr>
              <p:nvPr userDrawn="1">
                <p:custDataLst>
                  <p:tags r:id="rId4"/>
                </p:custDataLst>
              </p:nvPr>
            </p:nvPicPr>
            <p:blipFill>
              <a:blip r:embed="rId5"/>
              <a:stretch>
                <a:fillRect/>
              </a:stretch>
            </p:blipFill>
            <p:spPr>
              <a:xfrm>
                <a:off x="0" y="0"/>
                <a:ext cx="12192000" cy="2046605"/>
              </a:xfrm>
              <a:prstGeom prst="rect">
                <a:avLst/>
              </a:prstGeom>
            </p:spPr>
          </p:pic>
          <p:pic>
            <p:nvPicPr>
              <p:cNvPr id="9" name="图片 8"/>
              <p:cNvPicPr>
                <a:picLocks noChangeAspect="1"/>
              </p:cNvPicPr>
              <p:nvPr userDrawn="1">
                <p:custDataLst>
                  <p:tags r:id="rId6"/>
                </p:custDataLst>
              </p:nvPr>
            </p:nvPicPr>
            <p:blipFill rotWithShape="1">
              <a:blip r:embed="rId7"/>
              <a:srcRect/>
              <a:stretch>
                <a:fillRect/>
              </a:stretch>
            </p:blipFill>
            <p:spPr>
              <a:xfrm>
                <a:off x="0" y="10686"/>
                <a:ext cx="12192000" cy="1704978"/>
              </a:xfrm>
              <a:prstGeom prst="rect">
                <a:avLst/>
              </a:prstGeom>
            </p:spPr>
          </p:pic>
        </p:grpSp>
        <p:pic>
          <p:nvPicPr>
            <p:cNvPr id="8" name="图片 7"/>
            <p:cNvPicPr>
              <a:picLocks noChangeAspect="1"/>
            </p:cNvPicPr>
            <p:nvPr userDrawn="1">
              <p:custDataLst>
                <p:tags r:id="rId8"/>
              </p:custDataLst>
            </p:nvPr>
          </p:nvPicPr>
          <p:blipFill>
            <a:blip r:embed="rId9"/>
            <a:stretch>
              <a:fillRect/>
            </a:stretch>
          </p:blipFill>
          <p:spPr>
            <a:xfrm>
              <a:off x="0" y="9728"/>
              <a:ext cx="19200" cy="2012"/>
            </a:xfrm>
            <a:prstGeom prst="rect">
              <a:avLst/>
            </a:prstGeom>
          </p:spPr>
        </p:pic>
      </p:grpSp>
      <p:sp>
        <p:nvSpPr>
          <p:cNvPr id="16" name="日期占位符 15"/>
          <p:cNvSpPr>
            <a:spLocks noGrp="1"/>
          </p:cNvSpPr>
          <p:nvPr>
            <p:ph type="dt" sz="half" idx="10"/>
            <p:custDataLst>
              <p:tags r:id="rId10"/>
            </p:custDataLst>
          </p:nvPr>
        </p:nvSpPr>
        <p:spPr/>
        <p:txBody>
          <a:bodyPr/>
          <a:lstStyle>
            <a:lvl1pPr>
              <a:defRPr u="none" strike="noStrike" kern="1200" cap="none" spc="0" normalizeH="0">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1"/>
            </p:custDataLst>
          </p:nvPr>
        </p:nvSpPr>
        <p:spPr/>
        <p:txBody>
          <a:bodyPr/>
          <a:lstStyle>
            <a:lvl1pPr>
              <a:defRPr u="none" strike="noStrike" kern="1200" cap="none" spc="0" normalizeH="0">
                <a:latin typeface="Arial" panose="020B0604020202020204" pitchFamily="34" charset="0"/>
                <a:ea typeface="微软雅黑" panose="020B0503020204020204" pitchFamily="34" charset="-122"/>
              </a:defRPr>
            </a:lvl1pPr>
          </a:lstStyle>
          <a:p>
            <a:endParaRPr lang="zh-CN" altLang="en-US" dirty="0"/>
          </a:p>
        </p:txBody>
      </p:sp>
      <p:sp>
        <p:nvSpPr>
          <p:cNvPr id="18" name="灯片编号占位符 17"/>
          <p:cNvSpPr>
            <a:spLocks noGrp="1"/>
          </p:cNvSpPr>
          <p:nvPr>
            <p:ph type="sldNum" sz="quarter" idx="12"/>
            <p:custDataLst>
              <p:tags r:id="rId12"/>
            </p:custDataLst>
          </p:nvPr>
        </p:nvSpPr>
        <p:spPr/>
        <p:txBody>
          <a:bodyPr/>
          <a:lstStyle>
            <a:lvl1pPr>
              <a:defRPr u="none" strike="noStrike" kern="1200" cap="none" spc="0" normalizeH="0">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3" name="副标题 2"/>
          <p:cNvSpPr>
            <a:spLocks noGrp="1"/>
          </p:cNvSpPr>
          <p:nvPr>
            <p:ph type="subTitle" idx="1" hasCustomPrompt="1"/>
            <p:custDataLst>
              <p:tags r:id="rId13"/>
            </p:custDataLst>
          </p:nvPr>
        </p:nvSpPr>
        <p:spPr>
          <a:xfrm>
            <a:off x="1662589" y="3503930"/>
            <a:ext cx="5819299" cy="491490"/>
          </a:xfrm>
        </p:spPr>
        <p:txBody>
          <a:bodyPr lIns="90000" tIns="46800" rIns="90000" bIns="46800">
            <a:normAutofit/>
          </a:bodyPr>
          <a:lstStyle>
            <a:lvl1pPr marL="0" indent="0" algn="ctr" eaLnBrk="1" fontAlgn="auto" latinLnBrk="0" hangingPunct="1">
              <a:lnSpc>
                <a:spcPct val="100000"/>
              </a:lnSpc>
              <a:buNone/>
              <a:defRPr sz="1500" u="none" strike="noStrike" kern="1200" cap="none" spc="0" normalizeH="0" baseline="0">
                <a:solidFill>
                  <a:schemeClr val="accent1"/>
                </a:solidFill>
                <a:uFillTx/>
                <a:latin typeface="Arial" panose="020B0604020202020204" pitchFamily="34" charset="0"/>
                <a:ea typeface="微软雅黑" panose="020B0503020204020204" pitchFamily="34" charset="-122"/>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单击此处编辑副标题</a:t>
            </a:r>
            <a:endParaRPr lang="zh-CN" altLang="en-US" dirty="0"/>
          </a:p>
        </p:txBody>
      </p:sp>
      <p:sp>
        <p:nvSpPr>
          <p:cNvPr id="2" name="标题 1"/>
          <p:cNvSpPr>
            <a:spLocks noGrp="1"/>
          </p:cNvSpPr>
          <p:nvPr>
            <p:ph type="ctrTitle" hasCustomPrompt="1"/>
            <p:custDataLst>
              <p:tags r:id="rId14"/>
            </p:custDataLst>
          </p:nvPr>
        </p:nvSpPr>
        <p:spPr>
          <a:xfrm>
            <a:off x="1662351" y="2292046"/>
            <a:ext cx="5819299" cy="1150960"/>
          </a:xfrm>
        </p:spPr>
        <p:txBody>
          <a:bodyPr lIns="90000" tIns="46800" rIns="90000" bIns="46800" anchor="b" anchorCtr="0">
            <a:noAutofit/>
          </a:bodyPr>
          <a:lstStyle>
            <a:lvl1pPr algn="ctr">
              <a:defRPr sz="4500" spc="600" baseline="0">
                <a:solidFill>
                  <a:schemeClr val="accent1"/>
                </a:solidFill>
                <a:ea typeface="汉仪旗黑-85S" panose="00020600040101010101" pitchFamily="18" charset="-122"/>
              </a:defRPr>
            </a:lvl1pPr>
          </a:lstStyle>
          <a:p>
            <a:r>
              <a:rPr lang="zh-CN" altLang="en-US" dirty="0"/>
              <a:t>单击此处编辑标题</a:t>
            </a:r>
            <a:endParaRPr lang="zh-CN" altLang="en-US" dirty="0"/>
          </a:p>
        </p:txBody>
      </p:sp>
      <p:sp>
        <p:nvSpPr>
          <p:cNvPr id="5" name="文本占位符 4"/>
          <p:cNvSpPr>
            <a:spLocks noGrp="1"/>
          </p:cNvSpPr>
          <p:nvPr>
            <p:ph type="body" sz="quarter" idx="13" hasCustomPrompt="1"/>
            <p:custDataLst>
              <p:tags r:id="rId15"/>
            </p:custDataLst>
          </p:nvPr>
        </p:nvSpPr>
        <p:spPr>
          <a:xfrm>
            <a:off x="3383279" y="4490846"/>
            <a:ext cx="1037320" cy="474726"/>
          </a:xfrm>
          <a:solidFill>
            <a:schemeClr val="accent1"/>
          </a:solidFill>
        </p:spPr>
        <p:txBody>
          <a:bodyPr lIns="90000" tIns="46800" rIns="90000" bIns="46800" anchor="ctr">
            <a:normAutofit/>
          </a:bodyPr>
          <a:lstStyle>
            <a:lvl1pPr marL="0" indent="0" algn="ctr">
              <a:buNone/>
              <a:defRPr u="none" strike="noStrike" kern="1200" cap="none" spc="0" normalizeH="0">
                <a:solidFill>
                  <a:schemeClr val="bg1"/>
                </a:solidFill>
                <a:latin typeface="Arial" panose="020B0604020202020204" pitchFamily="34" charset="0"/>
                <a:ea typeface="微软雅黑" panose="020B0503020204020204" pitchFamily="34" charset="-122"/>
              </a:defRPr>
            </a:lvl1pPr>
            <a:lvl2pPr marL="342900" indent="0">
              <a:buNone/>
              <a:defRPr/>
            </a:lvl2pPr>
            <a:lvl3pPr marL="685800" indent="0">
              <a:buNone/>
              <a:defRPr/>
            </a:lvl3pPr>
            <a:lvl4pPr marL="1028700" indent="0">
              <a:buNone/>
              <a:defRPr/>
            </a:lvl4pPr>
            <a:lvl5pPr marL="1371600" indent="0">
              <a:buNone/>
              <a:defRPr/>
            </a:lvl5pPr>
          </a:lstStyle>
          <a:p>
            <a:pPr lvl="0"/>
            <a:r>
              <a:rPr lang="zh-CN" altLang="en-US" dirty="0"/>
              <a:t>编辑文本</a:t>
            </a:r>
            <a:endParaRPr lang="zh-CN" altLang="en-US" dirty="0"/>
          </a:p>
        </p:txBody>
      </p:sp>
      <p:sp>
        <p:nvSpPr>
          <p:cNvPr id="14" name="文本占位符 13"/>
          <p:cNvSpPr>
            <a:spLocks noGrp="1"/>
          </p:cNvSpPr>
          <p:nvPr>
            <p:ph type="body" sz="quarter" idx="14" hasCustomPrompt="1"/>
            <p:custDataLst>
              <p:tags r:id="rId16"/>
            </p:custDataLst>
          </p:nvPr>
        </p:nvSpPr>
        <p:spPr>
          <a:xfrm>
            <a:off x="4572000" y="4490846"/>
            <a:ext cx="1037319" cy="474726"/>
          </a:xfrm>
          <a:ln>
            <a:solidFill>
              <a:schemeClr val="accent1"/>
            </a:solidFill>
          </a:ln>
        </p:spPr>
        <p:txBody>
          <a:bodyPr lIns="90000" tIns="46800" rIns="90000" bIns="46800" anchor="ctr">
            <a:normAutofit/>
          </a:bodyPr>
          <a:lstStyle>
            <a:lvl1pPr marL="0" indent="0" algn="ctr">
              <a:buNone/>
              <a:defRPr u="none" strike="noStrike" kern="1200" cap="none" spc="0" normalizeH="0">
                <a:ln>
                  <a:noFill/>
                </a:ln>
                <a:solidFill>
                  <a:schemeClr val="accent1"/>
                </a:solidFill>
                <a:latin typeface="Arial" panose="020B0604020202020204" pitchFamily="34" charset="0"/>
                <a:ea typeface="微软雅黑" panose="020B0503020204020204" pitchFamily="34" charset="-122"/>
              </a:defRPr>
            </a:lvl1pPr>
            <a:lvl2pPr marL="342900" indent="0">
              <a:buNone/>
              <a:defRPr/>
            </a:lvl2pPr>
            <a:lvl3pPr marL="685800" indent="0">
              <a:buNone/>
              <a:defRPr/>
            </a:lvl3pPr>
            <a:lvl4pPr marL="1028700" indent="0">
              <a:buNone/>
              <a:defRPr/>
            </a:lvl4pPr>
            <a:lvl5pPr marL="1371600" indent="0">
              <a:buNone/>
              <a:defRPr/>
            </a:lvl5pPr>
          </a:lstStyle>
          <a:p>
            <a:pPr lvl="0"/>
            <a:r>
              <a:rPr lang="zh-CN" altLang="en-US" dirty="0"/>
              <a:t>编辑文本</a:t>
            </a:r>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443234"/>
            <a:ext cx="8139178" cy="441964"/>
          </a:xfrm>
        </p:spPr>
        <p:txBody>
          <a:bodyPr vert="horz" lIns="90000" tIns="46800" rIns="90000" bIns="46800" rtlCol="0" anchor="t" anchorCtr="0">
            <a:normAutofit/>
          </a:bodyPr>
          <a:lstStyle>
            <a:lvl1pPr marL="0" marR="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502412" y="952508"/>
            <a:ext cx="8139178" cy="5388907"/>
          </a:xfrm>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pic>
        <p:nvPicPr>
          <p:cNvPr id="7" name="图片 6"/>
          <p:cNvPicPr>
            <a:picLocks noChangeAspect="1"/>
          </p:cNvPicPr>
          <p:nvPr>
            <p:custDataLst>
              <p:tags r:id="rId7"/>
            </p:custDataLst>
          </p:nvPr>
        </p:nvPicPr>
        <p:blipFill>
          <a:blip r:embed="rId8"/>
          <a:stretch>
            <a:fillRect/>
          </a:stretch>
        </p:blipFill>
        <p:spPr>
          <a:xfrm>
            <a:off x="0" y="6177281"/>
            <a:ext cx="9144000" cy="1324532"/>
          </a:xfrm>
          <a:prstGeom prst="rect">
            <a:avLst/>
          </a:prstGeom>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3"/>
          <a:stretch>
            <a:fillRect/>
          </a:stretch>
        </p:blipFill>
        <p:spPr>
          <a:xfrm>
            <a:off x="0" y="35560"/>
            <a:ext cx="9144000" cy="2046605"/>
          </a:xfrm>
          <a:prstGeom prst="rect">
            <a:avLst/>
          </a:prstGeom>
        </p:spPr>
      </p:pic>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7"/>
            </p:custDataLst>
          </p:nvPr>
        </p:nvSpPr>
        <p:spPr>
          <a:xfrm>
            <a:off x="3938615" y="2681555"/>
            <a:ext cx="2682787" cy="716508"/>
          </a:xfrm>
        </p:spPr>
        <p:txBody>
          <a:bodyPr lIns="90000" tIns="46800" rIns="90000" bIns="0" anchor="ctr" anchorCtr="0">
            <a:normAutofit/>
          </a:bodyPr>
          <a:lstStyle>
            <a:lvl1pPr algn="dist">
              <a:defRPr sz="3300" u="none" strike="noStrike" kern="1200" cap="none" spc="300" normalizeH="0" baseline="0">
                <a:solidFill>
                  <a:schemeClr val="accent1"/>
                </a:solidFill>
                <a:uFillTx/>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
        <p:nvSpPr>
          <p:cNvPr id="3" name="文本占位符 2"/>
          <p:cNvSpPr>
            <a:spLocks noGrp="1"/>
          </p:cNvSpPr>
          <p:nvPr>
            <p:ph type="body" idx="1" hasCustomPrompt="1"/>
            <p:custDataLst>
              <p:tags r:id="rId8"/>
            </p:custDataLst>
          </p:nvPr>
        </p:nvSpPr>
        <p:spPr>
          <a:xfrm>
            <a:off x="3938615" y="3459937"/>
            <a:ext cx="2682788" cy="544296"/>
          </a:xfrm>
        </p:spPr>
        <p:txBody>
          <a:bodyPr lIns="90000" tIns="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单击此处编辑文本</a:t>
            </a:r>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443234"/>
            <a:ext cx="8139178"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502448" y="952508"/>
            <a:ext cx="3962432" cy="5388907"/>
          </a:xfrm>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4679158" y="952508"/>
            <a:ext cx="3962432" cy="5388907"/>
          </a:xfrm>
        </p:spPr>
        <p:txBody>
          <a:bodyPr lIns="90000" tIns="46800" rIns="90000" bIns="46800">
            <a:normAutofit/>
          </a:bodyPr>
          <a:lstStyle>
            <a:lvl1pPr>
              <a:defRPr sz="1200" baseline="0">
                <a:solidFill>
                  <a:schemeClr val="tx1">
                    <a:lumMod val="85000"/>
                    <a:lumOff val="15000"/>
                  </a:schemeClr>
                </a:solidFill>
                <a:latin typeface="Arial" panose="020B0604020202020204" pitchFamily="34" charset="0"/>
                <a:ea typeface="微软雅黑" panose="020B0503020204020204" pitchFamily="34" charset="-122"/>
              </a:defRPr>
            </a:lvl1pPr>
            <a:lvl2pPr>
              <a:defRPr sz="1200" baseline="0">
                <a:solidFill>
                  <a:schemeClr val="tx1">
                    <a:lumMod val="85000"/>
                    <a:lumOff val="15000"/>
                  </a:schemeClr>
                </a:solidFill>
                <a:latin typeface="Arial" panose="020B0604020202020204" pitchFamily="34" charset="0"/>
                <a:ea typeface="微软雅黑" panose="020B0503020204020204" pitchFamily="34" charset="-122"/>
              </a:defRPr>
            </a:lvl2pPr>
            <a:lvl3pPr>
              <a:defRPr sz="1200" baseline="0">
                <a:solidFill>
                  <a:schemeClr val="tx1">
                    <a:lumMod val="85000"/>
                    <a:lumOff val="15000"/>
                  </a:schemeClr>
                </a:solidFill>
                <a:latin typeface="Arial" panose="020B0604020202020204" pitchFamily="34" charset="0"/>
                <a:ea typeface="微软雅黑" panose="020B0503020204020204" pitchFamily="34" charset="-122"/>
              </a:defRPr>
            </a:lvl3pPr>
            <a:lvl4pPr>
              <a:defRPr sz="1200" baseline="0">
                <a:solidFill>
                  <a:schemeClr val="tx1">
                    <a:lumMod val="85000"/>
                    <a:lumOff val="15000"/>
                  </a:schemeClr>
                </a:solidFill>
                <a:latin typeface="Arial" panose="020B0604020202020204" pitchFamily="34" charset="0"/>
                <a:ea typeface="微软雅黑" panose="020B0503020204020204" pitchFamily="34" charset="-122"/>
              </a:defRPr>
            </a:lvl4pPr>
            <a:lvl5pPr>
              <a:defRPr sz="12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lvl1pPr>
              <a:defRPr baseline="0">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lvl1pPr>
              <a:defRPr baseline="0">
                <a:latin typeface="Arial" panose="020B0604020202020204" pitchFamily="34" charset="0"/>
                <a:ea typeface="微软雅黑" panose="020B0503020204020204" pitchFamily="34" charset="-122"/>
              </a:defRPr>
            </a:lvl1pPr>
          </a:lstStyle>
          <a:p>
            <a:endParaRPr lang="zh-CN" altLang="en-US"/>
          </a:p>
        </p:txBody>
      </p:sp>
      <p:sp>
        <p:nvSpPr>
          <p:cNvPr id="7" name="灯片编号占位符 6"/>
          <p:cNvSpPr>
            <a:spLocks noGrp="1"/>
          </p:cNvSpPr>
          <p:nvPr>
            <p:ph type="sldNum" sz="quarter" idx="12"/>
            <p:custDataLst>
              <p:tags r:id="rId7"/>
            </p:custDataLst>
          </p:nvPr>
        </p:nvSpPr>
        <p:spPr/>
        <p:txBody>
          <a:bodyPr/>
          <a:lstStyle>
            <a:lvl1pPr>
              <a:defRPr baseline="0">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pic>
        <p:nvPicPr>
          <p:cNvPr id="10" name="图片 9" descr="C:\Users\kingsoft\Desktop\图片7副本.png图片7副本"/>
          <p:cNvPicPr>
            <a:picLocks noChangeAspect="1"/>
          </p:cNvPicPr>
          <p:nvPr>
            <p:custDataLst>
              <p:tags r:id="rId8"/>
            </p:custDataLst>
          </p:nvPr>
        </p:nvPicPr>
        <p:blipFill rotWithShape="1">
          <a:blip r:embed="rId9"/>
          <a:srcRect/>
          <a:stretch>
            <a:fillRect/>
          </a:stretch>
        </p:blipFill>
        <p:spPr>
          <a:xfrm>
            <a:off x="-12382" y="5971592"/>
            <a:ext cx="2608970" cy="907998"/>
          </a:xfrm>
          <a:prstGeom prst="rect">
            <a:avLst/>
          </a:prstGeom>
        </p:spPr>
      </p:pic>
      <p:pic>
        <p:nvPicPr>
          <p:cNvPr id="11" name="图片 10" descr="C:\Users\kingsoft\Desktop\图片7副本.png图片7副本"/>
          <p:cNvPicPr>
            <a:picLocks noChangeAspect="1"/>
          </p:cNvPicPr>
          <p:nvPr>
            <p:custDataLst>
              <p:tags r:id="rId10"/>
            </p:custDataLst>
          </p:nvPr>
        </p:nvPicPr>
        <p:blipFill rotWithShape="1">
          <a:blip r:embed="rId11"/>
          <a:srcRect/>
          <a:stretch>
            <a:fillRect/>
          </a:stretch>
        </p:blipFill>
        <p:spPr>
          <a:xfrm flipH="1">
            <a:off x="6537457" y="5905492"/>
            <a:ext cx="2610830" cy="974098"/>
          </a:xfrm>
          <a:prstGeom prst="rect">
            <a:avLst/>
          </a:prstGeom>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443234"/>
            <a:ext cx="8139178"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502448" y="952508"/>
            <a:ext cx="3962432" cy="381003"/>
          </a:xfrm>
        </p:spPr>
        <p:txBody>
          <a:bodyPr lIns="90000" tIns="46800" rIns="90000" bIns="46800" anchor="t" anchorCtr="0">
            <a:normAutofit/>
          </a:bodyPr>
          <a:lstStyle>
            <a:lvl1pPr marL="0" indent="0" eaLnBrk="1" fontAlgn="auto" latinLnBrk="0" hangingPunct="1">
              <a:lnSpc>
                <a:spcPct val="100000"/>
              </a:lnSpc>
              <a:spcAft>
                <a:spcPts val="0"/>
              </a:spcAft>
              <a:buNone/>
              <a:defRPr sz="15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502444" y="1406525"/>
            <a:ext cx="3962400" cy="4934752"/>
          </a:xfrm>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3" y="952508"/>
            <a:ext cx="3962432" cy="381003"/>
          </a:xfrm>
        </p:spPr>
        <p:txBody>
          <a:bodyPr vert="horz" lIns="90000" tIns="46800" rIns="90000" bIns="468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3" y="1406525"/>
            <a:ext cx="3962432" cy="4934752"/>
          </a:xfrm>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pic>
        <p:nvPicPr>
          <p:cNvPr id="10" name="图片 9" descr="C:\Users\kingsoft\Desktop\图片7副本.png图片7副本"/>
          <p:cNvPicPr>
            <a:picLocks noChangeAspect="1"/>
          </p:cNvPicPr>
          <p:nvPr>
            <p:custDataLst>
              <p:tags r:id="rId10"/>
            </p:custDataLst>
          </p:nvPr>
        </p:nvPicPr>
        <p:blipFill rotWithShape="1">
          <a:blip r:embed="rId11"/>
          <a:srcRect/>
          <a:stretch>
            <a:fillRect/>
          </a:stretch>
        </p:blipFill>
        <p:spPr>
          <a:xfrm flipH="1">
            <a:off x="6537457" y="5905492"/>
            <a:ext cx="2610830" cy="974098"/>
          </a:xfrm>
          <a:prstGeom prst="rect">
            <a:avLst/>
          </a:prstGeom>
        </p:spPr>
      </p:pic>
      <p:pic>
        <p:nvPicPr>
          <p:cNvPr id="11" name="图片 10" descr="C:\Users\kingsoft\Desktop\图片7副本.png图片7副本"/>
          <p:cNvPicPr>
            <a:picLocks noChangeAspect="1"/>
          </p:cNvPicPr>
          <p:nvPr>
            <p:custDataLst>
              <p:tags r:id="rId12"/>
            </p:custDataLst>
          </p:nvPr>
        </p:nvPicPr>
        <p:blipFill rotWithShape="1">
          <a:blip r:embed="rId13"/>
          <a:srcRect/>
          <a:stretch>
            <a:fillRect/>
          </a:stretch>
        </p:blipFill>
        <p:spPr>
          <a:xfrm>
            <a:off x="-12382" y="5971592"/>
            <a:ext cx="2608970" cy="907998"/>
          </a:xfrm>
          <a:prstGeom prst="rect">
            <a:avLst/>
          </a:prstGeom>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8" name="组合 7"/>
          <p:cNvGrpSpPr/>
          <p:nvPr>
            <p:custDataLst>
              <p:tags r:id="rId2"/>
            </p:custDataLst>
          </p:nvPr>
        </p:nvGrpSpPr>
        <p:grpSpPr>
          <a:xfrm>
            <a:off x="0" y="-15482"/>
            <a:ext cx="2737007" cy="6857999"/>
            <a:chOff x="0" y="-15482"/>
            <a:chExt cx="3649343" cy="6857999"/>
          </a:xfrm>
        </p:grpSpPr>
        <p:pic>
          <p:nvPicPr>
            <p:cNvPr id="9" name="图片 8"/>
            <p:cNvPicPr>
              <a:picLocks noChangeAspect="1"/>
            </p:cNvPicPr>
            <p:nvPr userDrawn="1">
              <p:custDataLst>
                <p:tags r:id="rId3"/>
              </p:custDataLst>
            </p:nvPr>
          </p:nvPicPr>
          <p:blipFill>
            <a:blip r:embed="rId4"/>
            <a:stretch>
              <a:fillRect/>
            </a:stretch>
          </p:blipFill>
          <p:spPr>
            <a:xfrm rot="16200000">
              <a:off x="-1596587" y="1596587"/>
              <a:ext cx="6842517" cy="3649343"/>
            </a:xfrm>
            <a:prstGeom prst="rect">
              <a:avLst/>
            </a:prstGeom>
          </p:spPr>
        </p:pic>
        <p:pic>
          <p:nvPicPr>
            <p:cNvPr id="10" name="图片 9"/>
            <p:cNvPicPr>
              <a:picLocks noChangeAspect="1"/>
            </p:cNvPicPr>
            <p:nvPr userDrawn="1">
              <p:custDataLst>
                <p:tags r:id="rId5"/>
              </p:custDataLst>
            </p:nvPr>
          </p:nvPicPr>
          <p:blipFill rotWithShape="1">
            <a:blip r:embed="rId6"/>
            <a:srcRect/>
            <a:stretch>
              <a:fillRect/>
            </a:stretch>
          </p:blipFill>
          <p:spPr>
            <a:xfrm rot="5400000">
              <a:off x="-2338959" y="2323477"/>
              <a:ext cx="6857999" cy="2180082"/>
            </a:xfrm>
            <a:prstGeom prst="rect">
              <a:avLst/>
            </a:prstGeom>
          </p:spPr>
        </p:pic>
      </p:grpSp>
      <p:grpSp>
        <p:nvGrpSpPr>
          <p:cNvPr id="11" name="组合 10"/>
          <p:cNvGrpSpPr/>
          <p:nvPr>
            <p:custDataLst>
              <p:tags r:id="rId7"/>
            </p:custDataLst>
          </p:nvPr>
        </p:nvGrpSpPr>
        <p:grpSpPr>
          <a:xfrm rot="10800000">
            <a:off x="6406993" y="15483"/>
            <a:ext cx="2737007" cy="6857999"/>
            <a:chOff x="0" y="-15482"/>
            <a:chExt cx="3649343" cy="6857999"/>
          </a:xfrm>
        </p:grpSpPr>
        <p:pic>
          <p:nvPicPr>
            <p:cNvPr id="12" name="图片 11"/>
            <p:cNvPicPr>
              <a:picLocks noChangeAspect="1"/>
            </p:cNvPicPr>
            <p:nvPr userDrawn="1">
              <p:custDataLst>
                <p:tags r:id="rId8"/>
              </p:custDataLst>
            </p:nvPr>
          </p:nvPicPr>
          <p:blipFill>
            <a:blip r:embed="rId4"/>
            <a:stretch>
              <a:fillRect/>
            </a:stretch>
          </p:blipFill>
          <p:spPr>
            <a:xfrm rot="16200000">
              <a:off x="-1596587" y="1596587"/>
              <a:ext cx="6842517" cy="3649343"/>
            </a:xfrm>
            <a:prstGeom prst="rect">
              <a:avLst/>
            </a:prstGeom>
          </p:spPr>
        </p:pic>
        <p:pic>
          <p:nvPicPr>
            <p:cNvPr id="13" name="图片 12"/>
            <p:cNvPicPr>
              <a:picLocks noChangeAspect="1"/>
            </p:cNvPicPr>
            <p:nvPr userDrawn="1">
              <p:custDataLst>
                <p:tags r:id="rId9"/>
              </p:custDataLst>
            </p:nvPr>
          </p:nvPicPr>
          <p:blipFill rotWithShape="1">
            <a:blip r:embed="rId6"/>
            <a:srcRect/>
            <a:stretch>
              <a:fillRect/>
            </a:stretch>
          </p:blipFill>
          <p:spPr>
            <a:xfrm rot="5400000">
              <a:off x="-2338959" y="2323477"/>
              <a:ext cx="6857999" cy="2180082"/>
            </a:xfrm>
            <a:prstGeom prst="rect">
              <a:avLst/>
            </a:prstGeom>
          </p:spPr>
        </p:pic>
      </p:grpSp>
      <p:sp>
        <p:nvSpPr>
          <p:cNvPr id="2" name="标题 1"/>
          <p:cNvSpPr>
            <a:spLocks noGrp="1"/>
          </p:cNvSpPr>
          <p:nvPr>
            <p:ph type="title"/>
            <p:custDataLst>
              <p:tags r:id="rId10"/>
            </p:custDataLst>
          </p:nvPr>
        </p:nvSpPr>
        <p:spPr/>
        <p:txBody>
          <a:bodyPr vert="horz" lIns="90000" tIns="46800" rIns="90000" bIns="46800" rtlCol="0" anchor="t" anchorCtr="0">
            <a:normAutofit/>
          </a:bodyPr>
          <a:lstStyle>
            <a:lvl1pPr marL="0" marR="0" lvl="0" algn="ctr"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11"/>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a:lstStyle/>
          <a:p>
            <a:endParaRPr lang="zh-CN" altLang="en-US"/>
          </a:p>
        </p:txBody>
      </p:sp>
      <p:sp>
        <p:nvSpPr>
          <p:cNvPr id="5" name="灯片编号占位符 4"/>
          <p:cNvSpPr>
            <a:spLocks noGrp="1"/>
          </p:cNvSpPr>
          <p:nvPr>
            <p:ph type="sldNum" sz="quarter" idx="12"/>
            <p:custDataLst>
              <p:tags r:id="rId13"/>
            </p:custDataLst>
          </p:nvPr>
        </p:nvSpPr>
        <p:spPr/>
        <p:txBody>
          <a:bodyPr/>
          <a:lstStyle/>
          <a:p>
            <a:fld id="{49AE70B2-8BF9-45C0-BB95-33D1B9D3A854}" type="slidenum">
              <a:rPr lang="zh-CN" altLang="en-US" smtClean="0"/>
            </a:fld>
            <a:endParaRPr lang="zh-CN" altLang="en-US"/>
          </a:p>
        </p:txBody>
      </p:sp>
      <p:sp>
        <p:nvSpPr>
          <p:cNvPr id="14" name="矩形: 圆角 13"/>
          <p:cNvSpPr/>
          <p:nvPr>
            <p:custDataLst>
              <p:tags r:id="rId14"/>
            </p:custDataLst>
          </p:nvPr>
        </p:nvSpPr>
        <p:spPr>
          <a:xfrm>
            <a:off x="4228624" y="1484173"/>
            <a:ext cx="685800" cy="47625"/>
          </a:xfrm>
          <a:prstGeom prst="roundRect">
            <a:avLst>
              <a:gd name="adj" fmla="val 50000"/>
            </a:avLst>
          </a:prstGeom>
          <a:solidFill>
            <a:schemeClr val="accent1">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AA88397-7984-4816-A3BC-987D45041CB5}"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564C423-1280-4737-888E-126E3DA98E05}" type="slidenum">
              <a:rPr lang="zh-CN" altLang="en-US" smtClean="0"/>
            </a:fld>
            <a:endParaRPr lang="zh-CN" altLang="en-US"/>
          </a:p>
        </p:txBody>
      </p:sp>
      <p:sp>
        <p:nvSpPr>
          <p:cNvPr id="10"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11"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48" y="443234"/>
            <a:ext cx="8139178"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502448" y="952508"/>
            <a:ext cx="3962432" cy="5388907"/>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4679194" y="952508"/>
            <a:ext cx="3962432" cy="5388907"/>
          </a:xfrm>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pic>
        <p:nvPicPr>
          <p:cNvPr id="9" name="图片 8" descr="C:\Users\kingsoft\Desktop\图片7副本.png图片7副本"/>
          <p:cNvPicPr>
            <a:picLocks noChangeAspect="1"/>
          </p:cNvPicPr>
          <p:nvPr>
            <p:custDataLst>
              <p:tags r:id="rId8"/>
            </p:custDataLst>
          </p:nvPr>
        </p:nvPicPr>
        <p:blipFill rotWithShape="1">
          <a:blip r:embed="rId9"/>
          <a:srcRect/>
          <a:stretch>
            <a:fillRect/>
          </a:stretch>
        </p:blipFill>
        <p:spPr>
          <a:xfrm flipH="1">
            <a:off x="6173998" y="5327780"/>
            <a:ext cx="2970001" cy="1530220"/>
          </a:xfrm>
          <a:prstGeom prst="rect">
            <a:avLst/>
          </a:prstGeom>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3"/>
          <a:stretch>
            <a:fillRect/>
          </a:stretch>
        </p:blipFill>
        <p:spPr>
          <a:xfrm rot="5400000">
            <a:off x="-2534087" y="2809615"/>
            <a:ext cx="5143502" cy="1238771"/>
          </a:xfrm>
          <a:prstGeom prst="rect">
            <a:avLst/>
          </a:prstGeom>
        </p:spPr>
      </p:pic>
      <p:sp>
        <p:nvSpPr>
          <p:cNvPr id="2" name="竖排标题 1"/>
          <p:cNvSpPr>
            <a:spLocks noGrp="1"/>
          </p:cNvSpPr>
          <p:nvPr>
            <p:ph type="title" orient="vert"/>
            <p:custDataLst>
              <p:tags r:id="rId4"/>
            </p:custDataLst>
          </p:nvPr>
        </p:nvSpPr>
        <p:spPr>
          <a:xfrm>
            <a:off x="7928351" y="952508"/>
            <a:ext cx="713238"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5"/>
            </p:custDataLst>
          </p:nvPr>
        </p:nvSpPr>
        <p:spPr>
          <a:xfrm>
            <a:off x="502444" y="952500"/>
            <a:ext cx="7371076"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pic>
        <p:nvPicPr>
          <p:cNvPr id="9" name="图片 8" descr="C:\Users\kingsoft\Desktop\图片7副本.png图片7副本"/>
          <p:cNvPicPr>
            <a:picLocks noChangeAspect="1"/>
          </p:cNvPicPr>
          <p:nvPr>
            <p:custDataLst>
              <p:tags r:id="rId9"/>
            </p:custDataLst>
          </p:nvPr>
        </p:nvPicPr>
        <p:blipFill rotWithShape="1">
          <a:blip r:embed="rId10"/>
          <a:srcRect/>
          <a:stretch>
            <a:fillRect/>
          </a:stretch>
        </p:blipFill>
        <p:spPr>
          <a:xfrm flipH="1">
            <a:off x="6173998" y="5327780"/>
            <a:ext cx="2970001" cy="1530220"/>
          </a:xfrm>
          <a:prstGeom prst="rect">
            <a:avLst/>
          </a:prstGeom>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6" name="图片 5"/>
          <p:cNvPicPr>
            <a:picLocks noChangeAspect="1"/>
          </p:cNvPicPr>
          <p:nvPr>
            <p:custDataLst>
              <p:tags r:id="rId2"/>
            </p:custDataLst>
          </p:nvPr>
        </p:nvPicPr>
        <p:blipFill>
          <a:blip r:embed="rId3"/>
          <a:stretch>
            <a:fillRect/>
          </a:stretch>
        </p:blipFill>
        <p:spPr>
          <a:xfrm>
            <a:off x="0" y="-15240"/>
            <a:ext cx="9144000" cy="2046605"/>
          </a:xfrm>
          <a:prstGeom prst="rect">
            <a:avLst/>
          </a:prstGeom>
        </p:spPr>
      </p:pic>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7"/>
            </p:custDataLst>
          </p:nvPr>
        </p:nvSpPr>
        <p:spPr>
          <a:xfrm>
            <a:off x="502448" y="952508"/>
            <a:ext cx="8139178"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pic>
        <p:nvPicPr>
          <p:cNvPr id="10" name="图片 9"/>
          <p:cNvPicPr>
            <a:picLocks noChangeAspect="1"/>
          </p:cNvPicPr>
          <p:nvPr>
            <p:custDataLst>
              <p:tags r:id="rId2"/>
            </p:custDataLst>
          </p:nvPr>
        </p:nvPicPr>
        <p:blipFill>
          <a:blip r:embed="rId3"/>
          <a:stretch>
            <a:fillRect/>
          </a:stretch>
        </p:blipFill>
        <p:spPr>
          <a:xfrm>
            <a:off x="0" y="6177281"/>
            <a:ext cx="9144000" cy="1165911"/>
          </a:xfrm>
          <a:prstGeom prst="rect">
            <a:avLst/>
          </a:prstGeom>
        </p:spPr>
      </p:pic>
      <p:pic>
        <p:nvPicPr>
          <p:cNvPr id="6" name="图片 5"/>
          <p:cNvPicPr>
            <a:picLocks noChangeAspect="1"/>
          </p:cNvPicPr>
          <p:nvPr>
            <p:custDataLst>
              <p:tags r:id="rId4"/>
            </p:custDataLst>
          </p:nvPr>
        </p:nvPicPr>
        <p:blipFill>
          <a:blip r:embed="rId5"/>
          <a:stretch>
            <a:fillRect/>
          </a:stretch>
        </p:blipFill>
        <p:spPr>
          <a:xfrm>
            <a:off x="0" y="35560"/>
            <a:ext cx="9144000" cy="2046605"/>
          </a:xfrm>
          <a:prstGeom prst="rect">
            <a:avLst/>
          </a:prstGeom>
        </p:spPr>
      </p:pic>
      <p:sp>
        <p:nvSpPr>
          <p:cNvPr id="2" name="标题 1"/>
          <p:cNvSpPr>
            <a:spLocks noGrp="1"/>
          </p:cNvSpPr>
          <p:nvPr>
            <p:ph type="title" hasCustomPrompt="1"/>
            <p:custDataLst>
              <p:tags r:id="rId6"/>
            </p:custDataLst>
          </p:nvPr>
        </p:nvSpPr>
        <p:spPr>
          <a:xfrm>
            <a:off x="2344229" y="2421777"/>
            <a:ext cx="4455542" cy="1336635"/>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5400" b="1" i="0" u="none" strike="noStrike" kern="1200" cap="none" spc="600" normalizeH="0" baseline="0" noProof="1" dirty="0">
                <a:solidFill>
                  <a:schemeClr val="accent1"/>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pic>
        <p:nvPicPr>
          <p:cNvPr id="9" name="图片 8"/>
          <p:cNvPicPr>
            <a:picLocks noChangeAspect="1"/>
          </p:cNvPicPr>
          <p:nvPr>
            <p:custDataLst>
              <p:tags r:id="rId10"/>
            </p:custDataLst>
          </p:nvPr>
        </p:nvPicPr>
        <p:blipFill rotWithShape="1">
          <a:blip r:embed="rId11"/>
          <a:srcRect/>
          <a:stretch>
            <a:fillRect/>
          </a:stretch>
        </p:blipFill>
        <p:spPr>
          <a:xfrm>
            <a:off x="0" y="-3"/>
            <a:ext cx="9144000" cy="1704978"/>
          </a:xfrm>
          <a:prstGeom prst="rect">
            <a:avLst/>
          </a:prstGeom>
        </p:spPr>
      </p:pic>
      <p:sp>
        <p:nvSpPr>
          <p:cNvPr id="13" name="文本占位符 12"/>
          <p:cNvSpPr>
            <a:spLocks noGrp="1"/>
          </p:cNvSpPr>
          <p:nvPr>
            <p:ph type="body" sz="quarter" idx="13" hasCustomPrompt="1"/>
            <p:custDataLst>
              <p:tags r:id="rId12"/>
            </p:custDataLst>
          </p:nvPr>
        </p:nvSpPr>
        <p:spPr>
          <a:xfrm>
            <a:off x="3474527" y="4417887"/>
            <a:ext cx="976576" cy="485285"/>
          </a:xfrm>
          <a:solidFill>
            <a:schemeClr val="accent1"/>
          </a:solidFill>
        </p:spPr>
        <p:txBody>
          <a:bodyPr/>
          <a:lstStyle>
            <a:lvl1pPr marL="0" indent="0" algn="r">
              <a:buNone/>
              <a:defRPr>
                <a:solidFill>
                  <a:schemeClr val="bg1"/>
                </a:solidFill>
              </a:defRPr>
            </a:lvl1pPr>
            <a:lvl2pPr marL="342900" indent="0">
              <a:buNone/>
              <a:defRPr/>
            </a:lvl2pPr>
            <a:lvl3pPr marL="685800" indent="0">
              <a:buNone/>
              <a:defRPr/>
            </a:lvl3pPr>
            <a:lvl4pPr marL="1028700" indent="0">
              <a:buNone/>
              <a:defRPr/>
            </a:lvl4pPr>
            <a:lvl5pPr marL="1371600" indent="0">
              <a:buNone/>
              <a:defRPr/>
            </a:lvl5pPr>
          </a:lstStyle>
          <a:p>
            <a:pPr lvl="0"/>
            <a:r>
              <a:rPr lang="zh-CN" altLang="en-US" dirty="0"/>
              <a:t>编辑文本</a:t>
            </a:r>
            <a:endParaRPr lang="zh-CN" altLang="en-US" dirty="0"/>
          </a:p>
        </p:txBody>
      </p:sp>
      <p:sp>
        <p:nvSpPr>
          <p:cNvPr id="15" name="文本占位符 14"/>
          <p:cNvSpPr>
            <a:spLocks noGrp="1"/>
          </p:cNvSpPr>
          <p:nvPr>
            <p:ph type="body" sz="quarter" idx="14" hasCustomPrompt="1"/>
            <p:custDataLst>
              <p:tags r:id="rId13"/>
            </p:custDataLst>
          </p:nvPr>
        </p:nvSpPr>
        <p:spPr>
          <a:xfrm>
            <a:off x="4692899" y="4417887"/>
            <a:ext cx="976577" cy="485285"/>
          </a:xfrm>
          <a:ln>
            <a:solidFill>
              <a:schemeClr val="accent1"/>
            </a:solidFill>
          </a:ln>
        </p:spPr>
        <p:txBody>
          <a:bodyPr/>
          <a:lstStyle>
            <a:lvl1pPr marL="0" indent="0">
              <a:buNone/>
              <a:defRPr>
                <a:solidFill>
                  <a:schemeClr val="accent1"/>
                </a:solidFill>
              </a:defRPr>
            </a:lvl1pPr>
            <a:lvl2pPr marL="342900" indent="0">
              <a:buNone/>
              <a:defRPr/>
            </a:lvl2pPr>
            <a:lvl3pPr marL="685800" indent="0">
              <a:buNone/>
              <a:defRPr/>
            </a:lvl3pPr>
            <a:lvl4pPr marL="1028700" indent="0">
              <a:buNone/>
              <a:defRPr/>
            </a:lvl4pPr>
            <a:lvl5pPr marL="1371600" indent="0">
              <a:buNone/>
              <a:defRPr/>
            </a:lvl5pPr>
          </a:lstStyle>
          <a:p>
            <a:pPr lvl="0"/>
            <a:r>
              <a:rPr lang="zh-CN" altLang="en-US" dirty="0"/>
              <a:t>编辑文本</a:t>
            </a:r>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Autofit/>
          </a:bodyPr>
          <a:lstStyle>
            <a:lvl1pPr>
              <a:defRPr sz="18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a:lstStyle>
            <a:lvl1pPr>
              <a:defRPr baseline="0">
                <a:latin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lvl1pPr>
              <a:defRPr baseline="0">
                <a:latin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lvl1pPr>
              <a:defRPr baseline="0">
                <a:latin typeface="微软雅黑" panose="020B0503020204020204" pitchFamily="34" charset="-122"/>
              </a:defRPr>
            </a:lvl1pPr>
          </a:lstStyle>
          <a:p>
            <a:fld id="{49AE70B2-8BF9-45C0-BB95-33D1B9D3A854}" type="slidenum">
              <a:rPr lang="zh-CN" altLang="en-US" smtClean="0"/>
            </a:fld>
            <a:endParaRPr lang="zh-CN" altLang="en-US" dirty="0"/>
          </a:p>
        </p:txBody>
      </p:sp>
      <p:pic>
        <p:nvPicPr>
          <p:cNvPr id="18" name="图片 17"/>
          <p:cNvPicPr>
            <a:picLocks noChangeAspect="1"/>
          </p:cNvPicPr>
          <p:nvPr>
            <p:custDataLst>
              <p:tags r:id="rId6"/>
            </p:custDataLst>
          </p:nvPr>
        </p:nvPicPr>
        <p:blipFill>
          <a:blip r:embed="rId7"/>
          <a:stretch>
            <a:fillRect/>
          </a:stretch>
        </p:blipFill>
        <p:spPr>
          <a:xfrm>
            <a:off x="0" y="6177281"/>
            <a:ext cx="9144000" cy="1315202"/>
          </a:xfrm>
          <a:prstGeom prst="rect">
            <a:avLst/>
          </a:prstGeom>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6" name="矩形 5"/>
          <p:cNvSpPr/>
          <p:nvPr>
            <p:custDataLst>
              <p:tags r:id="rId2"/>
            </p:custDataLst>
          </p:nvPr>
        </p:nvSpPr>
        <p:spPr>
          <a:xfrm>
            <a:off x="214789" y="273050"/>
            <a:ext cx="8712041" cy="63119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baseline="0" dirty="0">
              <a:latin typeface="Arial" panose="020B0604020202020204" pitchFamily="34" charset="0"/>
              <a:ea typeface="微软雅黑" panose="020B0503020204020204" pitchFamily="34" charset="-122"/>
              <a:sym typeface="+mn-ea"/>
            </a:endParaRPr>
          </a:p>
        </p:txBody>
      </p:sp>
      <p:sp>
        <p:nvSpPr>
          <p:cNvPr id="3" name="日期占位符 2"/>
          <p:cNvSpPr>
            <a:spLocks noGrp="1"/>
          </p:cNvSpPr>
          <p:nvPr>
            <p:ph type="dt" sz="half" idx="10"/>
            <p:custDataLst>
              <p:tags r:id="rId3"/>
            </p:custDataLst>
          </p:nvPr>
        </p:nvSpPr>
        <p:spPr/>
        <p:txBody>
          <a:bodyPr/>
          <a:lstStyle>
            <a:lvl1pPr>
              <a:defRPr baseline="0">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2" name="标题 1"/>
          <p:cNvSpPr>
            <a:spLocks noGrp="1"/>
          </p:cNvSpPr>
          <p:nvPr>
            <p:ph type="title" hasCustomPrompt="1"/>
            <p:custDataLst>
              <p:tags r:id="rId4"/>
            </p:custDataLst>
          </p:nvPr>
        </p:nvSpPr>
        <p:spPr>
          <a:xfrm>
            <a:off x="961200" y="1249200"/>
            <a:ext cx="7219800" cy="723600"/>
          </a:xfrm>
        </p:spPr>
        <p:txBody>
          <a:bodyPr anchor="ctr"/>
          <a:lstStyle>
            <a:lvl1pPr>
              <a:defRPr sz="24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960835" y="2163600"/>
            <a:ext cx="7219950" cy="3445200"/>
          </a:xfrm>
        </p:spPr>
        <p:txBody>
          <a:bodyPr/>
          <a:lstStyle>
            <a:lvl1pPr>
              <a:defRPr sz="1050" baseline="0">
                <a:solidFill>
                  <a:schemeClr val="tx1">
                    <a:lumMod val="85000"/>
                    <a:lumOff val="15000"/>
                  </a:schemeClr>
                </a:solidFill>
                <a:latin typeface="Arial" panose="020B0604020202020204" pitchFamily="34" charset="0"/>
                <a:ea typeface="微软雅黑" panose="020B0503020204020204" pitchFamily="34" charset="-122"/>
              </a:defRPr>
            </a:lvl1pPr>
            <a:lvl2pPr>
              <a:defRPr sz="1050" baseline="0">
                <a:solidFill>
                  <a:schemeClr val="tx1">
                    <a:lumMod val="85000"/>
                    <a:lumOff val="15000"/>
                  </a:schemeClr>
                </a:solidFill>
                <a:latin typeface="Arial" panose="020B0604020202020204" pitchFamily="34" charset="0"/>
                <a:ea typeface="微软雅黑" panose="020B0503020204020204" pitchFamily="34" charset="-122"/>
              </a:defRPr>
            </a:lvl2pPr>
            <a:lvl3pPr>
              <a:defRPr sz="1050" baseline="0">
                <a:solidFill>
                  <a:schemeClr val="tx1">
                    <a:lumMod val="85000"/>
                    <a:lumOff val="15000"/>
                  </a:schemeClr>
                </a:solidFill>
                <a:latin typeface="Arial" panose="020B0604020202020204" pitchFamily="34" charset="0"/>
                <a:ea typeface="微软雅黑" panose="020B0503020204020204" pitchFamily="34" charset="-122"/>
              </a:defRPr>
            </a:lvl3pPr>
            <a:lvl4pPr>
              <a:defRPr sz="1050" baseline="0">
                <a:solidFill>
                  <a:schemeClr val="tx1">
                    <a:lumMod val="85000"/>
                    <a:lumOff val="15000"/>
                  </a:schemeClr>
                </a:solidFill>
                <a:latin typeface="Arial" panose="020B0604020202020204" pitchFamily="34" charset="0"/>
                <a:ea typeface="微软雅黑" panose="020B0503020204020204" pitchFamily="34" charset="-122"/>
              </a:defRPr>
            </a:lvl4pPr>
            <a:lvl5pPr>
              <a:defRPr sz="105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页脚占位符 3"/>
          <p:cNvSpPr>
            <a:spLocks noGrp="1"/>
          </p:cNvSpPr>
          <p:nvPr>
            <p:ph type="ftr" sz="quarter" idx="11"/>
            <p:custDataLst>
              <p:tags r:id="rId6"/>
            </p:custDataLst>
          </p:nvPr>
        </p:nvSpPr>
        <p:spPr/>
        <p:txBody>
          <a:bodyPr/>
          <a:lstStyle>
            <a:lvl1pPr>
              <a:defRPr baseline="0">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baseline="0">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pic>
        <p:nvPicPr>
          <p:cNvPr id="10" name="图片 9" descr="C:\Users\kingsoft\Desktop\图片7副本.png图片7副本"/>
          <p:cNvPicPr>
            <a:picLocks noChangeAspect="1"/>
          </p:cNvPicPr>
          <p:nvPr>
            <p:custDataLst>
              <p:tags r:id="rId8"/>
            </p:custDataLst>
          </p:nvPr>
        </p:nvPicPr>
        <p:blipFill rotWithShape="1">
          <a:blip r:embed="rId9"/>
          <a:srcRect/>
          <a:stretch>
            <a:fillRect/>
          </a:stretch>
        </p:blipFill>
        <p:spPr>
          <a:xfrm flipH="1">
            <a:off x="5304452" y="4933186"/>
            <a:ext cx="3622376" cy="1651763"/>
          </a:xfrm>
          <a:prstGeom prst="rect">
            <a:avLst/>
          </a:prstGeom>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3" name="矩形 12"/>
          <p:cNvSpPr/>
          <p:nvPr>
            <p:custDataLst>
              <p:tags r:id="rId2"/>
            </p:custDataLst>
          </p:nvPr>
        </p:nvSpPr>
        <p:spPr>
          <a:xfrm>
            <a:off x="0" y="0"/>
            <a:ext cx="3617595" cy="685863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dirty="0">
              <a:solidFill>
                <a:schemeClr val="accent1"/>
              </a:solidFill>
              <a:sym typeface="+mn-ea"/>
            </a:endParaRPr>
          </a:p>
        </p:txBody>
      </p:sp>
      <p:sp>
        <p:nvSpPr>
          <p:cNvPr id="2" name="标题 1"/>
          <p:cNvSpPr>
            <a:spLocks noGrp="1"/>
          </p:cNvSpPr>
          <p:nvPr>
            <p:ph type="title" hasCustomPrompt="1"/>
            <p:custDataLst>
              <p:tags r:id="rId3"/>
            </p:custDataLst>
          </p:nvPr>
        </p:nvSpPr>
        <p:spPr>
          <a:xfrm>
            <a:off x="437400" y="770400"/>
            <a:ext cx="2970000" cy="882000"/>
          </a:xfrm>
        </p:spPr>
        <p:txBody>
          <a:bodyPr anchor="ctr"/>
          <a:lstStyle>
            <a:lvl1pPr>
              <a:defRPr sz="27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440100" y="1764000"/>
            <a:ext cx="2967300" cy="4093200"/>
          </a:xfrm>
        </p:spPr>
        <p:txBody>
          <a:bodyPr/>
          <a:lstStyle>
            <a:lvl1pPr>
              <a:defRPr sz="1050" baseline="0">
                <a:solidFill>
                  <a:schemeClr val="tx1">
                    <a:lumMod val="85000"/>
                    <a:lumOff val="15000"/>
                  </a:schemeClr>
                </a:solidFill>
                <a:latin typeface="Arial" panose="020B0604020202020204" pitchFamily="34" charset="0"/>
                <a:ea typeface="微软雅黑" panose="020B0503020204020204" pitchFamily="34" charset="-122"/>
              </a:defRPr>
            </a:lvl1pPr>
            <a:lvl2pPr>
              <a:defRPr sz="1050" baseline="0">
                <a:solidFill>
                  <a:schemeClr val="tx1">
                    <a:lumMod val="85000"/>
                    <a:lumOff val="15000"/>
                  </a:schemeClr>
                </a:solidFill>
                <a:latin typeface="Arial" panose="020B0604020202020204" pitchFamily="34" charset="0"/>
                <a:ea typeface="微软雅黑" panose="020B0503020204020204" pitchFamily="34" charset="-122"/>
              </a:defRPr>
            </a:lvl2pPr>
            <a:lvl3pPr>
              <a:defRPr sz="1050" baseline="0">
                <a:solidFill>
                  <a:schemeClr val="tx1">
                    <a:lumMod val="85000"/>
                    <a:lumOff val="15000"/>
                  </a:schemeClr>
                </a:solidFill>
                <a:latin typeface="Arial" panose="020B0604020202020204" pitchFamily="34" charset="0"/>
                <a:ea typeface="微软雅黑" panose="020B0503020204020204" pitchFamily="34" charset="-122"/>
              </a:defRPr>
            </a:lvl3pPr>
            <a:lvl4pPr>
              <a:defRPr sz="1050" baseline="0">
                <a:solidFill>
                  <a:schemeClr val="tx1">
                    <a:lumMod val="85000"/>
                    <a:lumOff val="15000"/>
                  </a:schemeClr>
                </a:solidFill>
                <a:latin typeface="Arial" panose="020B0604020202020204" pitchFamily="34" charset="0"/>
                <a:ea typeface="微软雅黑" panose="020B0503020204020204" pitchFamily="34" charset="-122"/>
              </a:defRPr>
            </a:lvl4pPr>
            <a:lvl5pPr>
              <a:defRPr sz="105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内容占位符 8"/>
          <p:cNvSpPr>
            <a:spLocks noGrp="1"/>
          </p:cNvSpPr>
          <p:nvPr>
            <p:ph sz="quarter" idx="14"/>
            <p:custDataLst>
              <p:tags r:id="rId8"/>
            </p:custDataLst>
          </p:nvPr>
        </p:nvSpPr>
        <p:spPr>
          <a:xfrm>
            <a:off x="3825900" y="769938"/>
            <a:ext cx="4860000" cy="5087937"/>
          </a:xfrm>
        </p:spPr>
        <p:txBody>
          <a:bodyPr/>
          <a:lstStyle>
            <a:lvl1pPr>
              <a:defRPr sz="1050" baseline="0">
                <a:solidFill>
                  <a:schemeClr val="tx1">
                    <a:lumMod val="85000"/>
                    <a:lumOff val="15000"/>
                  </a:schemeClr>
                </a:solidFill>
                <a:latin typeface="Arial" panose="020B0604020202020204" pitchFamily="34" charset="0"/>
                <a:ea typeface="微软雅黑" panose="020B0503020204020204" pitchFamily="34" charset="-122"/>
              </a:defRPr>
            </a:lvl1pPr>
            <a:lvl2pPr>
              <a:defRPr sz="1050" baseline="0">
                <a:solidFill>
                  <a:schemeClr val="tx1">
                    <a:lumMod val="85000"/>
                    <a:lumOff val="15000"/>
                  </a:schemeClr>
                </a:solidFill>
                <a:latin typeface="Arial" panose="020B0604020202020204" pitchFamily="34" charset="0"/>
                <a:ea typeface="微软雅黑" panose="020B0503020204020204" pitchFamily="34" charset="-122"/>
              </a:defRPr>
            </a:lvl2pPr>
            <a:lvl3pPr>
              <a:defRPr sz="1050" baseline="0">
                <a:solidFill>
                  <a:schemeClr val="tx1">
                    <a:lumMod val="85000"/>
                    <a:lumOff val="15000"/>
                  </a:schemeClr>
                </a:solidFill>
                <a:latin typeface="Arial" panose="020B0604020202020204" pitchFamily="34" charset="0"/>
                <a:ea typeface="微软雅黑" panose="020B0503020204020204" pitchFamily="34" charset="-122"/>
              </a:defRPr>
            </a:lvl3pPr>
            <a:lvl4pPr>
              <a:defRPr sz="1050" baseline="0">
                <a:solidFill>
                  <a:schemeClr val="tx1">
                    <a:lumMod val="85000"/>
                    <a:lumOff val="15000"/>
                  </a:schemeClr>
                </a:solidFill>
                <a:latin typeface="Arial" panose="020B0604020202020204" pitchFamily="34" charset="0"/>
                <a:ea typeface="微软雅黑" panose="020B0503020204020204" pitchFamily="34" charset="-122"/>
              </a:defRPr>
            </a:lvl4pPr>
            <a:lvl5pPr>
              <a:defRPr sz="105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pic>
        <p:nvPicPr>
          <p:cNvPr id="10" name="图片 9" descr="C:\Users\kingsoft\Desktop\图片7副本.png图片7副本"/>
          <p:cNvPicPr>
            <a:picLocks noChangeAspect="1"/>
          </p:cNvPicPr>
          <p:nvPr>
            <p:custDataLst>
              <p:tags r:id="rId9"/>
            </p:custDataLst>
          </p:nvPr>
        </p:nvPicPr>
        <p:blipFill rotWithShape="1">
          <a:blip r:embed="rId10"/>
          <a:srcRect/>
          <a:stretch>
            <a:fillRect/>
          </a:stretch>
        </p:blipFill>
        <p:spPr>
          <a:xfrm flipH="1">
            <a:off x="6173998" y="5327780"/>
            <a:ext cx="2970001" cy="1530220"/>
          </a:xfrm>
          <a:prstGeom prst="rect">
            <a:avLst/>
          </a:prstGeom>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3" name="矩形 12"/>
          <p:cNvSpPr/>
          <p:nvPr>
            <p:custDataLst>
              <p:tags r:id="rId2"/>
            </p:custDataLst>
          </p:nvPr>
        </p:nvSpPr>
        <p:spPr>
          <a:xfrm>
            <a:off x="0" y="0"/>
            <a:ext cx="9144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sp>
        <p:nvSpPr>
          <p:cNvPr id="2" name="标题 1"/>
          <p:cNvSpPr>
            <a:spLocks noGrp="1"/>
          </p:cNvSpPr>
          <p:nvPr>
            <p:ph type="title"/>
            <p:custDataLst>
              <p:tags r:id="rId3"/>
            </p:custDataLst>
          </p:nvPr>
        </p:nvSpPr>
        <p:spPr>
          <a:xfrm>
            <a:off x="459000" y="781200"/>
            <a:ext cx="8232300" cy="626400"/>
          </a:xfrm>
        </p:spPr>
        <p:txBody>
          <a:bodyPr anchor="ctr"/>
          <a:lstStyle>
            <a:lvl1pPr algn="ctr">
              <a:defRPr sz="27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459000" y="1659600"/>
            <a:ext cx="8231981" cy="828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8"/>
            </p:custDataLst>
          </p:nvPr>
        </p:nvSpPr>
        <p:spPr>
          <a:xfrm>
            <a:off x="459581" y="2808000"/>
            <a:ext cx="8224200" cy="3430800"/>
          </a:xfrm>
        </p:spPr>
        <p:txBody>
          <a:bodyPr/>
          <a:lstStyle>
            <a:lvl1pPr>
              <a:defRPr sz="1050" baseline="0">
                <a:solidFill>
                  <a:schemeClr val="tx1">
                    <a:lumMod val="85000"/>
                    <a:lumOff val="15000"/>
                  </a:schemeClr>
                </a:solidFill>
                <a:latin typeface="Arial" panose="020B0604020202020204" pitchFamily="34" charset="0"/>
                <a:ea typeface="微软雅黑" panose="020B0503020204020204" pitchFamily="34" charset="-122"/>
              </a:defRPr>
            </a:lvl1pPr>
            <a:lvl2pPr>
              <a:defRPr sz="1050" baseline="0">
                <a:solidFill>
                  <a:schemeClr val="tx1">
                    <a:lumMod val="85000"/>
                    <a:lumOff val="15000"/>
                  </a:schemeClr>
                </a:solidFill>
                <a:latin typeface="Arial" panose="020B0604020202020204" pitchFamily="34" charset="0"/>
                <a:ea typeface="微软雅黑" panose="020B0503020204020204" pitchFamily="34" charset="-122"/>
              </a:defRPr>
            </a:lvl2pPr>
            <a:lvl3pPr>
              <a:defRPr sz="1050" baseline="0">
                <a:solidFill>
                  <a:schemeClr val="tx1">
                    <a:lumMod val="85000"/>
                    <a:lumOff val="15000"/>
                  </a:schemeClr>
                </a:solidFill>
                <a:latin typeface="Arial" panose="020B0604020202020204" pitchFamily="34" charset="0"/>
                <a:ea typeface="微软雅黑" panose="020B0503020204020204" pitchFamily="34" charset="-122"/>
              </a:defRPr>
            </a:lvl3pPr>
            <a:lvl4pPr>
              <a:defRPr sz="1050" baseline="0">
                <a:solidFill>
                  <a:schemeClr val="tx1">
                    <a:lumMod val="85000"/>
                    <a:lumOff val="15000"/>
                  </a:schemeClr>
                </a:solidFill>
                <a:latin typeface="Arial" panose="020B0604020202020204" pitchFamily="34" charset="0"/>
                <a:ea typeface="微软雅黑" panose="020B0503020204020204" pitchFamily="34" charset="-122"/>
              </a:defRPr>
            </a:lvl4pPr>
            <a:lvl5pPr>
              <a:defRPr sz="105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pic>
        <p:nvPicPr>
          <p:cNvPr id="16" name="图片 15" descr="C:\Users\kingsoft\Desktop\图片7副本.png图片7副本"/>
          <p:cNvPicPr>
            <a:picLocks noChangeAspect="1"/>
          </p:cNvPicPr>
          <p:nvPr>
            <p:custDataLst>
              <p:tags r:id="rId9"/>
            </p:custDataLst>
          </p:nvPr>
        </p:nvPicPr>
        <p:blipFill rotWithShape="1">
          <a:blip r:embed="rId10"/>
          <a:srcRect/>
          <a:stretch>
            <a:fillRect/>
          </a:stretch>
        </p:blipFill>
        <p:spPr>
          <a:xfrm flipH="1">
            <a:off x="6173998" y="5327780"/>
            <a:ext cx="2970001" cy="1530220"/>
          </a:xfrm>
          <a:prstGeom prst="rect">
            <a:avLst/>
          </a:prstGeom>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pic>
        <p:nvPicPr>
          <p:cNvPr id="18" name="图片 17"/>
          <p:cNvPicPr>
            <a:picLocks noChangeAspect="1"/>
          </p:cNvPicPr>
          <p:nvPr>
            <p:custDataLst>
              <p:tags r:id="rId2"/>
            </p:custDataLst>
          </p:nvPr>
        </p:nvPicPr>
        <p:blipFill>
          <a:blip r:embed="rId3"/>
          <a:stretch>
            <a:fillRect/>
          </a:stretch>
        </p:blipFill>
        <p:spPr>
          <a:xfrm>
            <a:off x="2858" y="0"/>
            <a:ext cx="9144000" cy="1975485"/>
          </a:xfrm>
          <a:prstGeom prst="rect">
            <a:avLst/>
          </a:prstGeom>
        </p:spPr>
      </p:pic>
      <p:sp>
        <p:nvSpPr>
          <p:cNvPr id="13" name="矩形 12"/>
          <p:cNvSpPr/>
          <p:nvPr>
            <p:custDataLst>
              <p:tags r:id="rId4"/>
            </p:custDataLst>
          </p:nvPr>
        </p:nvSpPr>
        <p:spPr>
          <a:xfrm>
            <a:off x="0" y="5041901"/>
            <a:ext cx="9144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sp>
        <p:nvSpPr>
          <p:cNvPr id="2" name="标题 1"/>
          <p:cNvSpPr>
            <a:spLocks noGrp="1"/>
          </p:cNvSpPr>
          <p:nvPr>
            <p:ph type="title"/>
            <p:custDataLst>
              <p:tags r:id="rId5"/>
            </p:custDataLst>
          </p:nvPr>
        </p:nvSpPr>
        <p:spPr>
          <a:xfrm>
            <a:off x="453600" y="669600"/>
            <a:ext cx="8232300" cy="565200"/>
          </a:xfrm>
        </p:spPr>
        <p:txBody>
          <a:bodyPr anchor="ctr"/>
          <a:lstStyle>
            <a:lvl1pPr algn="ctr">
              <a:defRPr sz="24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453628" y="1681200"/>
            <a:ext cx="8243100" cy="3211200"/>
          </a:xfrm>
        </p:spPr>
        <p:txBody>
          <a:bodyPr/>
          <a:lstStyle>
            <a:lvl1pPr>
              <a:defRPr sz="1050" baseline="0">
                <a:solidFill>
                  <a:schemeClr val="tx1">
                    <a:lumMod val="85000"/>
                    <a:lumOff val="15000"/>
                  </a:schemeClr>
                </a:solidFill>
                <a:latin typeface="Arial" panose="020B0604020202020204" pitchFamily="34" charset="0"/>
                <a:ea typeface="微软雅黑" panose="020B0503020204020204" pitchFamily="34" charset="-122"/>
              </a:defRPr>
            </a:lvl1pPr>
            <a:lvl2pPr>
              <a:defRPr sz="1050" baseline="0">
                <a:solidFill>
                  <a:schemeClr val="tx1">
                    <a:lumMod val="85000"/>
                    <a:lumOff val="15000"/>
                  </a:schemeClr>
                </a:solidFill>
                <a:latin typeface="Arial" panose="020B0604020202020204" pitchFamily="34" charset="0"/>
                <a:ea typeface="微软雅黑" panose="020B0503020204020204" pitchFamily="34" charset="-122"/>
              </a:defRPr>
            </a:lvl2pPr>
            <a:lvl3pPr>
              <a:defRPr sz="1050" baseline="0">
                <a:solidFill>
                  <a:schemeClr val="tx1">
                    <a:lumMod val="85000"/>
                    <a:lumOff val="15000"/>
                  </a:schemeClr>
                </a:solidFill>
                <a:latin typeface="Arial" panose="020B0604020202020204" pitchFamily="34" charset="0"/>
                <a:ea typeface="微软雅黑" panose="020B0503020204020204" pitchFamily="34" charset="-122"/>
              </a:defRPr>
            </a:lvl3pPr>
            <a:lvl4pPr>
              <a:defRPr sz="1050" baseline="0">
                <a:solidFill>
                  <a:schemeClr val="tx1">
                    <a:lumMod val="85000"/>
                    <a:lumOff val="15000"/>
                  </a:schemeClr>
                </a:solidFill>
                <a:latin typeface="Arial" panose="020B0604020202020204" pitchFamily="34" charset="0"/>
                <a:ea typeface="微软雅黑" panose="020B0503020204020204" pitchFamily="34" charset="-122"/>
              </a:defRPr>
            </a:lvl4pPr>
            <a:lvl5pPr>
              <a:defRPr sz="105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文本占位符 8"/>
          <p:cNvSpPr>
            <a:spLocks noGrp="1"/>
          </p:cNvSpPr>
          <p:nvPr>
            <p:ph type="body" sz="quarter" idx="14"/>
            <p:custDataLst>
              <p:tags r:id="rId10"/>
            </p:custDataLst>
          </p:nvPr>
        </p:nvSpPr>
        <p:spPr>
          <a:xfrm>
            <a:off x="445500" y="5180400"/>
            <a:ext cx="8251200" cy="1011600"/>
          </a:xfrm>
        </p:spPr>
        <p:txBody>
          <a:bodyPr/>
          <a:lstStyle>
            <a:lvl1pPr marL="0" indent="0">
              <a:buNone/>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pic>
        <p:nvPicPr>
          <p:cNvPr id="18" name="图片 17"/>
          <p:cNvPicPr>
            <a:picLocks noChangeAspect="1"/>
          </p:cNvPicPr>
          <p:nvPr>
            <p:custDataLst>
              <p:tags r:id="rId2"/>
            </p:custDataLst>
          </p:nvPr>
        </p:nvPicPr>
        <p:blipFill>
          <a:blip r:embed="rId3"/>
          <a:stretch>
            <a:fillRect/>
          </a:stretch>
        </p:blipFill>
        <p:spPr>
          <a:xfrm>
            <a:off x="0" y="6242387"/>
            <a:ext cx="9144000" cy="1231226"/>
          </a:xfrm>
          <a:prstGeom prst="rect">
            <a:avLst/>
          </a:prstGeom>
        </p:spPr>
      </p:pic>
      <p:sp>
        <p:nvSpPr>
          <p:cNvPr id="15" name="矩形 14"/>
          <p:cNvSpPr/>
          <p:nvPr>
            <p:custDataLst>
              <p:tags r:id="rId4"/>
            </p:custDataLst>
          </p:nvPr>
        </p:nvSpPr>
        <p:spPr>
          <a:xfrm>
            <a:off x="0" y="0"/>
            <a:ext cx="9144000" cy="914407"/>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sz="1350">
              <a:latin typeface="Viner Hand ITC" panose="03070502030502020203" charset="0"/>
              <a:cs typeface="Viner Hand ITC" panose="03070502030502020203" charset="0"/>
              <a:sym typeface="+mn-ea"/>
            </a:endParaRPr>
          </a:p>
        </p:txBody>
      </p:sp>
      <p:sp>
        <p:nvSpPr>
          <p:cNvPr id="2" name="标题 1"/>
          <p:cNvSpPr>
            <a:spLocks noGrp="1"/>
          </p:cNvSpPr>
          <p:nvPr>
            <p:ph type="title"/>
            <p:custDataLst>
              <p:tags r:id="rId5"/>
            </p:custDataLst>
          </p:nvPr>
        </p:nvSpPr>
        <p:spPr>
          <a:xfrm>
            <a:off x="434700" y="237600"/>
            <a:ext cx="8278200" cy="441964"/>
          </a:xfrm>
        </p:spPr>
        <p:txBody>
          <a:bodyPr>
            <a:normAutofit/>
          </a:bodyPr>
          <a:lstStyle>
            <a:lvl1pPr>
              <a:defRPr sz="21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7" name="内容占位符 6"/>
          <p:cNvSpPr>
            <a:spLocks noGrp="1"/>
          </p:cNvSpPr>
          <p:nvPr>
            <p:ph sz="quarter" idx="13"/>
            <p:custDataLst>
              <p:tags r:id="rId6"/>
            </p:custDataLst>
          </p:nvPr>
        </p:nvSpPr>
        <p:spPr>
          <a:xfrm>
            <a:off x="434700" y="1663200"/>
            <a:ext cx="4006800" cy="2894400"/>
          </a:xfrm>
        </p:spPr>
        <p:txBody>
          <a:bodyPr>
            <a:normAutofit/>
          </a:bodyPr>
          <a:lstStyle>
            <a:lvl1pPr>
              <a:defRPr sz="1050" baseline="0">
                <a:solidFill>
                  <a:schemeClr val="tx1">
                    <a:lumMod val="85000"/>
                    <a:lumOff val="15000"/>
                  </a:schemeClr>
                </a:solidFill>
                <a:latin typeface="Arial" panose="020B0604020202020204" pitchFamily="34" charset="0"/>
                <a:ea typeface="微软雅黑" panose="020B0503020204020204" pitchFamily="34" charset="-122"/>
              </a:defRPr>
            </a:lvl1pPr>
            <a:lvl2pPr>
              <a:defRPr sz="1050" baseline="0">
                <a:solidFill>
                  <a:schemeClr val="tx1">
                    <a:lumMod val="85000"/>
                    <a:lumOff val="15000"/>
                  </a:schemeClr>
                </a:solidFill>
                <a:latin typeface="Arial" panose="020B0604020202020204" pitchFamily="34" charset="0"/>
                <a:ea typeface="微软雅黑" panose="020B0503020204020204" pitchFamily="34" charset="-122"/>
              </a:defRPr>
            </a:lvl2pPr>
            <a:lvl3pPr>
              <a:defRPr sz="1050" baseline="0">
                <a:solidFill>
                  <a:schemeClr val="tx1">
                    <a:lumMod val="85000"/>
                    <a:lumOff val="15000"/>
                  </a:schemeClr>
                </a:solidFill>
                <a:latin typeface="Arial" panose="020B0604020202020204" pitchFamily="34" charset="0"/>
                <a:ea typeface="微软雅黑" panose="020B0503020204020204" pitchFamily="34" charset="-122"/>
              </a:defRPr>
            </a:lvl3pPr>
            <a:lvl4pPr>
              <a:defRPr sz="1050" baseline="0">
                <a:solidFill>
                  <a:schemeClr val="tx1">
                    <a:lumMod val="85000"/>
                    <a:lumOff val="15000"/>
                  </a:schemeClr>
                </a:solidFill>
                <a:latin typeface="Arial" panose="020B0604020202020204" pitchFamily="34" charset="0"/>
                <a:ea typeface="微软雅黑" panose="020B0503020204020204" pitchFamily="34" charset="-122"/>
              </a:defRPr>
            </a:lvl4pPr>
            <a:lvl5pPr>
              <a:defRPr sz="105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
        <p:nvSpPr>
          <p:cNvPr id="9" name="内容占位符 8"/>
          <p:cNvSpPr>
            <a:spLocks noGrp="1"/>
          </p:cNvSpPr>
          <p:nvPr>
            <p:ph sz="quarter" idx="14"/>
            <p:custDataLst>
              <p:tags r:id="rId10"/>
            </p:custDataLst>
          </p:nvPr>
        </p:nvSpPr>
        <p:spPr>
          <a:xfrm>
            <a:off x="4681800" y="1663200"/>
            <a:ext cx="4025700" cy="2894400"/>
          </a:xfrm>
        </p:spPr>
        <p:txBody>
          <a:bodyPr>
            <a:normAutofit/>
          </a:bodyPr>
          <a:lstStyle>
            <a:lvl1pPr>
              <a:defRPr sz="1050" baseline="0">
                <a:solidFill>
                  <a:schemeClr val="tx1">
                    <a:lumMod val="85000"/>
                    <a:lumOff val="15000"/>
                  </a:schemeClr>
                </a:solidFill>
                <a:latin typeface="Arial" panose="020B0604020202020204" pitchFamily="34" charset="0"/>
                <a:ea typeface="微软雅黑" panose="020B0503020204020204" pitchFamily="34" charset="-122"/>
              </a:defRPr>
            </a:lvl1pPr>
            <a:lvl2pPr>
              <a:defRPr sz="1050" baseline="0">
                <a:solidFill>
                  <a:schemeClr val="tx1">
                    <a:lumMod val="85000"/>
                    <a:lumOff val="15000"/>
                  </a:schemeClr>
                </a:solidFill>
                <a:latin typeface="Arial" panose="020B0604020202020204" pitchFamily="34" charset="0"/>
                <a:ea typeface="微软雅黑" panose="020B0503020204020204" pitchFamily="34" charset="-122"/>
              </a:defRPr>
            </a:lvl2pPr>
            <a:lvl3pPr>
              <a:defRPr sz="1050" baseline="0">
                <a:solidFill>
                  <a:schemeClr val="tx1">
                    <a:lumMod val="85000"/>
                    <a:lumOff val="15000"/>
                  </a:schemeClr>
                </a:solidFill>
                <a:latin typeface="Arial" panose="020B0604020202020204" pitchFamily="34" charset="0"/>
                <a:ea typeface="微软雅黑" panose="020B0503020204020204" pitchFamily="34" charset="-122"/>
              </a:defRPr>
            </a:lvl3pPr>
            <a:lvl4pPr>
              <a:defRPr sz="1050" baseline="0">
                <a:solidFill>
                  <a:schemeClr val="tx1">
                    <a:lumMod val="85000"/>
                    <a:lumOff val="15000"/>
                  </a:schemeClr>
                </a:solidFill>
                <a:latin typeface="Arial" panose="020B0604020202020204" pitchFamily="34" charset="0"/>
                <a:ea typeface="微软雅黑" panose="020B0503020204020204" pitchFamily="34" charset="-122"/>
              </a:defRPr>
            </a:lvl4pPr>
            <a:lvl5pPr>
              <a:defRPr sz="105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11" name="文本占位符 10"/>
          <p:cNvSpPr>
            <a:spLocks noGrp="1"/>
          </p:cNvSpPr>
          <p:nvPr>
            <p:ph type="body" sz="quarter" idx="15"/>
            <p:custDataLst>
              <p:tags r:id="rId11"/>
            </p:custDataLst>
          </p:nvPr>
        </p:nvSpPr>
        <p:spPr>
          <a:xfrm>
            <a:off x="429300" y="4816800"/>
            <a:ext cx="4006800" cy="781200"/>
          </a:xfrm>
        </p:spPr>
        <p:txBody>
          <a:bodyPr>
            <a:normAutofit/>
          </a:bodyPr>
          <a:lstStyle>
            <a:lvl1pPr>
              <a:defRPr sz="1050"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2"/>
            </p:custDataLst>
          </p:nvPr>
        </p:nvSpPr>
        <p:spPr>
          <a:xfrm>
            <a:off x="4689900" y="4813200"/>
            <a:ext cx="4025700" cy="781200"/>
          </a:xfrm>
        </p:spPr>
        <p:txBody>
          <a:bodyPr>
            <a:normAutofit/>
          </a:bodyPr>
          <a:lstStyle>
            <a:lvl1pPr>
              <a:defRPr sz="1050"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AA88397-7984-4816-A3BC-987D45041CB5}"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564C423-1280-4737-888E-126E3DA98E05}" type="slidenum">
              <a:rPr lang="zh-CN" altLang="en-US" smtClean="0"/>
            </a:fld>
            <a:endParaRPr lang="zh-CN" altLang="en-US"/>
          </a:p>
        </p:txBody>
      </p:sp>
      <p:sp>
        <p:nvSpPr>
          <p:cNvPr id="6"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腰带">
    <p:bg>
      <p:bgPr>
        <a:solidFill>
          <a:srgbClr val="EBF5FC"/>
        </a:solidFill>
        <a:effectLst/>
      </p:bgPr>
    </p:bg>
    <p:spTree>
      <p:nvGrpSpPr>
        <p:cNvPr id="1" name=""/>
        <p:cNvGrpSpPr/>
        <p:nvPr/>
      </p:nvGrpSpPr>
      <p:grpSpPr>
        <a:xfrm>
          <a:off x="0" y="0"/>
          <a:ext cx="0" cy="0"/>
          <a:chOff x="0" y="0"/>
          <a:chExt cx="0" cy="0"/>
        </a:xfrm>
      </p:grpSpPr>
      <p:sp>
        <p:nvSpPr>
          <p:cNvPr id="12" name="矩形 11"/>
          <p:cNvSpPr/>
          <p:nvPr>
            <p:custDataLst>
              <p:tags r:id="rId2"/>
            </p:custDataLst>
          </p:nvPr>
        </p:nvSpPr>
        <p:spPr>
          <a:xfrm>
            <a:off x="0" y="959224"/>
            <a:ext cx="9144000" cy="4939553"/>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dirty="0"/>
          </a:p>
        </p:txBody>
      </p:sp>
      <p:pic>
        <p:nvPicPr>
          <p:cNvPr id="9" name="图片 8" descr="C:\Users\kingsoft\Desktop\图片7副本.png图片7副本"/>
          <p:cNvPicPr>
            <a:picLocks noChangeAspect="1"/>
          </p:cNvPicPr>
          <p:nvPr>
            <p:custDataLst>
              <p:tags r:id="rId6"/>
            </p:custDataLst>
          </p:nvPr>
        </p:nvPicPr>
        <p:blipFill rotWithShape="1">
          <a:blip r:embed="rId7"/>
          <a:srcRect/>
          <a:stretch>
            <a:fillRect/>
          </a:stretch>
        </p:blipFill>
        <p:spPr>
          <a:xfrm flipH="1">
            <a:off x="6321812" y="4917233"/>
            <a:ext cx="2822188" cy="981917"/>
          </a:xfrm>
          <a:prstGeom prst="rect">
            <a:avLst/>
          </a:prstGeom>
        </p:spPr>
      </p:pic>
      <p:pic>
        <p:nvPicPr>
          <p:cNvPr id="10" name="图片 9" descr="C:\Users\kingsoft\Desktop\图片7副本.png图片7副本"/>
          <p:cNvPicPr>
            <a:picLocks noChangeAspect="1"/>
          </p:cNvPicPr>
          <p:nvPr>
            <p:custDataLst>
              <p:tags r:id="rId8"/>
            </p:custDataLst>
          </p:nvPr>
        </p:nvPicPr>
        <p:blipFill rotWithShape="1">
          <a:blip r:embed="rId9"/>
          <a:srcRect/>
          <a:stretch>
            <a:fillRect/>
          </a:stretch>
        </p:blipFill>
        <p:spPr>
          <a:xfrm rot="10800000" flipH="1">
            <a:off x="0" y="398"/>
            <a:ext cx="3535204" cy="1229995"/>
          </a:xfrm>
          <a:prstGeom prst="rect">
            <a:avLst/>
          </a:prstGeom>
        </p:spPr>
      </p:pic>
      <p:sp>
        <p:nvSpPr>
          <p:cNvPr id="2" name="标题 1"/>
          <p:cNvSpPr>
            <a:spLocks noGrp="1"/>
          </p:cNvSpPr>
          <p:nvPr>
            <p:ph type="title" hasCustomPrompt="1"/>
            <p:custDataLst>
              <p:tags r:id="rId10"/>
            </p:custDataLst>
          </p:nvPr>
        </p:nvSpPr>
        <p:spPr>
          <a:xfrm>
            <a:off x="1142100" y="1339200"/>
            <a:ext cx="6858000" cy="2386800"/>
          </a:xfrm>
        </p:spPr>
        <p:txBody>
          <a:bodyPr anchor="b"/>
          <a:lstStyle>
            <a:lvl1pPr algn="ctr">
              <a:defRPr sz="45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文本占位符 6"/>
          <p:cNvSpPr>
            <a:spLocks noGrp="1"/>
          </p:cNvSpPr>
          <p:nvPr>
            <p:ph type="body" sz="quarter" idx="13"/>
            <p:custDataLst>
              <p:tags r:id="rId11"/>
            </p:custDataLst>
          </p:nvPr>
        </p:nvSpPr>
        <p:spPr>
          <a:xfrm>
            <a:off x="1141810" y="3862800"/>
            <a:ext cx="6858000" cy="1656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AA88397-7984-4816-A3BC-987D45041CB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64C423-1280-4737-888E-126E3DA98E05}" type="slidenum">
              <a:rPr lang="zh-CN" altLang="en-US" smtClean="0"/>
            </a:fld>
            <a:endParaRPr lang="zh-CN" altLang="en-US"/>
          </a:p>
        </p:txBody>
      </p:sp>
      <p:sp>
        <p:nvSpPr>
          <p:cNvPr id="7"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8"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52" y="0"/>
            <a:ext cx="9146352" cy="6858000"/>
          </a:xfrm>
          <a:prstGeom prst="rect">
            <a:avLst/>
          </a:prstGeom>
        </p:spPr>
      </p:pic>
    </p:spTree>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2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2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2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2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3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3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3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3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3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3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3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3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4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4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4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4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4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4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4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4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4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4" Type="http://schemas.openxmlformats.org/officeDocument/2006/relationships/theme" Target="../theme/theme1.xml"/><Relationship Id="rId33" Type="http://schemas.openxmlformats.org/officeDocument/2006/relationships/image" Target="../media/image4.jpeg"/><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41.xml"/><Relationship Id="rId8" Type="http://schemas.openxmlformats.org/officeDocument/2006/relationships/slideLayout" Target="../slideLayouts/slideLayout40.xml"/><Relationship Id="rId77" Type="http://schemas.openxmlformats.org/officeDocument/2006/relationships/theme" Target="../theme/theme2.xml"/><Relationship Id="rId76" Type="http://schemas.openxmlformats.org/officeDocument/2006/relationships/tags" Target="../tags/tag144.xml"/><Relationship Id="rId75" Type="http://schemas.openxmlformats.org/officeDocument/2006/relationships/tags" Target="../tags/tag143.xml"/><Relationship Id="rId74" Type="http://schemas.openxmlformats.org/officeDocument/2006/relationships/tags" Target="../tags/tag142.xml"/><Relationship Id="rId73" Type="http://schemas.openxmlformats.org/officeDocument/2006/relationships/tags" Target="../tags/tag141.xml"/><Relationship Id="rId72" Type="http://schemas.openxmlformats.org/officeDocument/2006/relationships/tags" Target="../tags/tag140.xml"/><Relationship Id="rId71" Type="http://schemas.openxmlformats.org/officeDocument/2006/relationships/tags" Target="../tags/tag139.xml"/><Relationship Id="rId70" Type="http://schemas.openxmlformats.org/officeDocument/2006/relationships/slideLayout" Target="../slideLayouts/slideLayout102.xml"/><Relationship Id="rId7" Type="http://schemas.openxmlformats.org/officeDocument/2006/relationships/slideLayout" Target="../slideLayouts/slideLayout39.xml"/><Relationship Id="rId69" Type="http://schemas.openxmlformats.org/officeDocument/2006/relationships/slideLayout" Target="../slideLayouts/slideLayout101.xml"/><Relationship Id="rId68" Type="http://schemas.openxmlformats.org/officeDocument/2006/relationships/slideLayout" Target="../slideLayouts/slideLayout100.xml"/><Relationship Id="rId67" Type="http://schemas.openxmlformats.org/officeDocument/2006/relationships/slideLayout" Target="../slideLayouts/slideLayout99.xml"/><Relationship Id="rId66" Type="http://schemas.openxmlformats.org/officeDocument/2006/relationships/slideLayout" Target="../slideLayouts/slideLayout98.xml"/><Relationship Id="rId65" Type="http://schemas.openxmlformats.org/officeDocument/2006/relationships/slideLayout" Target="../slideLayouts/slideLayout97.xml"/><Relationship Id="rId64" Type="http://schemas.openxmlformats.org/officeDocument/2006/relationships/slideLayout" Target="../slideLayouts/slideLayout96.xml"/><Relationship Id="rId63" Type="http://schemas.openxmlformats.org/officeDocument/2006/relationships/slideLayout" Target="../slideLayouts/slideLayout95.xml"/><Relationship Id="rId62" Type="http://schemas.openxmlformats.org/officeDocument/2006/relationships/slideLayout" Target="../slideLayouts/slideLayout94.xml"/><Relationship Id="rId61" Type="http://schemas.openxmlformats.org/officeDocument/2006/relationships/slideLayout" Target="../slideLayouts/slideLayout93.xml"/><Relationship Id="rId60" Type="http://schemas.openxmlformats.org/officeDocument/2006/relationships/slideLayout" Target="../slideLayouts/slideLayout92.xml"/><Relationship Id="rId6" Type="http://schemas.openxmlformats.org/officeDocument/2006/relationships/slideLayout" Target="../slideLayouts/slideLayout38.xml"/><Relationship Id="rId59" Type="http://schemas.openxmlformats.org/officeDocument/2006/relationships/slideLayout" Target="../slideLayouts/slideLayout91.xml"/><Relationship Id="rId58" Type="http://schemas.openxmlformats.org/officeDocument/2006/relationships/slideLayout" Target="../slideLayouts/slideLayout90.xml"/><Relationship Id="rId57" Type="http://schemas.openxmlformats.org/officeDocument/2006/relationships/slideLayout" Target="../slideLayouts/slideLayout89.xml"/><Relationship Id="rId56" Type="http://schemas.openxmlformats.org/officeDocument/2006/relationships/slideLayout" Target="../slideLayouts/slideLayout88.xml"/><Relationship Id="rId55" Type="http://schemas.openxmlformats.org/officeDocument/2006/relationships/slideLayout" Target="../slideLayouts/slideLayout87.xml"/><Relationship Id="rId54" Type="http://schemas.openxmlformats.org/officeDocument/2006/relationships/slideLayout" Target="../slideLayouts/slideLayout86.xml"/><Relationship Id="rId53" Type="http://schemas.openxmlformats.org/officeDocument/2006/relationships/slideLayout" Target="../slideLayouts/slideLayout85.xml"/><Relationship Id="rId52" Type="http://schemas.openxmlformats.org/officeDocument/2006/relationships/slideLayout" Target="../slideLayouts/slideLayout84.xml"/><Relationship Id="rId51" Type="http://schemas.openxmlformats.org/officeDocument/2006/relationships/slideLayout" Target="../slideLayouts/slideLayout83.xml"/><Relationship Id="rId50" Type="http://schemas.openxmlformats.org/officeDocument/2006/relationships/slideLayout" Target="../slideLayouts/slideLayout82.xml"/><Relationship Id="rId5" Type="http://schemas.openxmlformats.org/officeDocument/2006/relationships/slideLayout" Target="../slideLayouts/slideLayout37.xml"/><Relationship Id="rId49" Type="http://schemas.openxmlformats.org/officeDocument/2006/relationships/slideLayout" Target="../slideLayouts/slideLayout81.xml"/><Relationship Id="rId48" Type="http://schemas.openxmlformats.org/officeDocument/2006/relationships/slideLayout" Target="../slideLayouts/slideLayout80.xml"/><Relationship Id="rId47" Type="http://schemas.openxmlformats.org/officeDocument/2006/relationships/slideLayout" Target="../slideLayouts/slideLayout79.xml"/><Relationship Id="rId46" Type="http://schemas.openxmlformats.org/officeDocument/2006/relationships/slideLayout" Target="../slideLayouts/slideLayout78.xml"/><Relationship Id="rId45" Type="http://schemas.openxmlformats.org/officeDocument/2006/relationships/slideLayout" Target="../slideLayouts/slideLayout77.xml"/><Relationship Id="rId44" Type="http://schemas.openxmlformats.org/officeDocument/2006/relationships/slideLayout" Target="../slideLayouts/slideLayout76.xml"/><Relationship Id="rId43" Type="http://schemas.openxmlformats.org/officeDocument/2006/relationships/slideLayout" Target="../slideLayouts/slideLayout75.xml"/><Relationship Id="rId42" Type="http://schemas.openxmlformats.org/officeDocument/2006/relationships/slideLayout" Target="../slideLayouts/slideLayout74.xml"/><Relationship Id="rId41" Type="http://schemas.openxmlformats.org/officeDocument/2006/relationships/slideLayout" Target="../slideLayouts/slideLayout73.xml"/><Relationship Id="rId40" Type="http://schemas.openxmlformats.org/officeDocument/2006/relationships/slideLayout" Target="../slideLayouts/slideLayout72.xml"/><Relationship Id="rId4" Type="http://schemas.openxmlformats.org/officeDocument/2006/relationships/slideLayout" Target="../slideLayouts/slideLayout36.xml"/><Relationship Id="rId39" Type="http://schemas.openxmlformats.org/officeDocument/2006/relationships/slideLayout" Target="../slideLayouts/slideLayout71.xml"/><Relationship Id="rId38" Type="http://schemas.openxmlformats.org/officeDocument/2006/relationships/slideLayout" Target="../slideLayouts/slideLayout70.xml"/><Relationship Id="rId37" Type="http://schemas.openxmlformats.org/officeDocument/2006/relationships/slideLayout" Target="../slideLayouts/slideLayout69.xml"/><Relationship Id="rId36" Type="http://schemas.openxmlformats.org/officeDocument/2006/relationships/slideLayout" Target="../slideLayouts/slideLayout68.xml"/><Relationship Id="rId35" Type="http://schemas.openxmlformats.org/officeDocument/2006/relationships/slideLayout" Target="../slideLayouts/slideLayout67.xml"/><Relationship Id="rId34" Type="http://schemas.openxmlformats.org/officeDocument/2006/relationships/slideLayout" Target="../slideLayouts/slideLayout66.xml"/><Relationship Id="rId33" Type="http://schemas.openxmlformats.org/officeDocument/2006/relationships/slideLayout" Target="../slideLayouts/slideLayout65.xml"/><Relationship Id="rId32" Type="http://schemas.openxmlformats.org/officeDocument/2006/relationships/slideLayout" Target="../slideLayouts/slideLayout64.xml"/><Relationship Id="rId31" Type="http://schemas.openxmlformats.org/officeDocument/2006/relationships/slideLayout" Target="../slideLayouts/slideLayout63.xml"/><Relationship Id="rId30" Type="http://schemas.openxmlformats.org/officeDocument/2006/relationships/slideLayout" Target="../slideLayouts/slideLayout62.xml"/><Relationship Id="rId3" Type="http://schemas.openxmlformats.org/officeDocument/2006/relationships/slideLayout" Target="../slideLayouts/slideLayout35.xml"/><Relationship Id="rId29" Type="http://schemas.openxmlformats.org/officeDocument/2006/relationships/slideLayout" Target="../slideLayouts/slideLayout61.xml"/><Relationship Id="rId28" Type="http://schemas.openxmlformats.org/officeDocument/2006/relationships/slideLayout" Target="../slideLayouts/slideLayout60.xml"/><Relationship Id="rId27" Type="http://schemas.openxmlformats.org/officeDocument/2006/relationships/slideLayout" Target="../slideLayouts/slideLayout59.xml"/><Relationship Id="rId26" Type="http://schemas.openxmlformats.org/officeDocument/2006/relationships/slideLayout" Target="../slideLayouts/slideLayout58.xml"/><Relationship Id="rId25" Type="http://schemas.openxmlformats.org/officeDocument/2006/relationships/slideLayout" Target="../slideLayouts/slideLayout57.xml"/><Relationship Id="rId24" Type="http://schemas.openxmlformats.org/officeDocument/2006/relationships/slideLayout" Target="../slideLayouts/slideLayout56.xml"/><Relationship Id="rId23" Type="http://schemas.openxmlformats.org/officeDocument/2006/relationships/slideLayout" Target="../slideLayouts/slideLayout55.xml"/><Relationship Id="rId22" Type="http://schemas.openxmlformats.org/officeDocument/2006/relationships/slideLayout" Target="../slideLayouts/slideLayout54.xml"/><Relationship Id="rId21" Type="http://schemas.openxmlformats.org/officeDocument/2006/relationships/slideLayout" Target="../slideLayouts/slideLayout53.xml"/><Relationship Id="rId20" Type="http://schemas.openxmlformats.org/officeDocument/2006/relationships/slideLayout" Target="../slideLayouts/slideLayout52.xml"/><Relationship Id="rId2" Type="http://schemas.openxmlformats.org/officeDocument/2006/relationships/slideLayout" Target="../slideLayouts/slideLayout34.xml"/><Relationship Id="rId19" Type="http://schemas.openxmlformats.org/officeDocument/2006/relationships/slideLayout" Target="../slideLayouts/slideLayout51.xml"/><Relationship Id="rId18" Type="http://schemas.openxmlformats.org/officeDocument/2006/relationships/slideLayout" Target="../slideLayouts/slideLayout50.xml"/><Relationship Id="rId17" Type="http://schemas.openxmlformats.org/officeDocument/2006/relationships/slideLayout" Target="../slideLayouts/slideLayout49.xml"/><Relationship Id="rId16" Type="http://schemas.openxmlformats.org/officeDocument/2006/relationships/slideLayout" Target="../slideLayouts/slideLayout48.xml"/><Relationship Id="rId15" Type="http://schemas.openxmlformats.org/officeDocument/2006/relationships/slideLayout" Target="../slideLayouts/slideLayout47.xml"/><Relationship Id="rId14" Type="http://schemas.openxmlformats.org/officeDocument/2006/relationships/slideLayout" Target="../slideLayouts/slideLayout46.xml"/><Relationship Id="rId13" Type="http://schemas.openxmlformats.org/officeDocument/2006/relationships/slideLayout" Target="../slideLayouts/slideLayout45.xml"/><Relationship Id="rId12" Type="http://schemas.openxmlformats.org/officeDocument/2006/relationships/slideLayout" Target="../slideLayouts/slideLayout44.xml"/><Relationship Id="rId11" Type="http://schemas.openxmlformats.org/officeDocument/2006/relationships/slideLayout" Target="../slideLayouts/slideLayout43.xml"/><Relationship Id="rId10" Type="http://schemas.openxmlformats.org/officeDocument/2006/relationships/slideLayout" Target="../slideLayouts/slideLayout42.xml"/><Relationship Id="rId1"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A88397-7984-4816-A3BC-987D45041CB5}" type="datetimeFigureOut">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64C423-1280-4737-888E-126E3DA98E0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71"/>
            </p:custDataLst>
          </p:nvPr>
        </p:nvSpPr>
        <p:spPr>
          <a:xfrm>
            <a:off x="502412" y="443230"/>
            <a:ext cx="8139178" cy="441964"/>
          </a:xfrm>
          <a:prstGeom prst="rect">
            <a:avLst/>
          </a:prstGeom>
        </p:spPr>
        <p:txBody>
          <a:bodyPr vert="horz" lIns="90000" tIns="46800" rIns="90000" bIns="468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72"/>
            </p:custDataLst>
          </p:nvPr>
        </p:nvSpPr>
        <p:spPr>
          <a:xfrm>
            <a:off x="502412" y="952508"/>
            <a:ext cx="8139178" cy="5388907"/>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73"/>
            </p:custDataLst>
          </p:nvPr>
        </p:nvSpPr>
        <p:spPr>
          <a:xfrm>
            <a:off x="659807" y="6349833"/>
            <a:ext cx="2025000" cy="316800"/>
          </a:xfrm>
          <a:prstGeom prst="rect">
            <a:avLst/>
          </a:prstGeom>
        </p:spPr>
        <p:txBody>
          <a:bodyPr vert="horz" lIns="91440" tIns="45720" rIns="91440" bIns="45720" rtlCol="0" anchor="ctr">
            <a:normAutofit/>
          </a:bodyPr>
          <a:lstStyle>
            <a:lvl1pPr algn="l">
              <a:defRPr sz="9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74"/>
            </p:custDataLst>
          </p:nvPr>
        </p:nvSpPr>
        <p:spPr>
          <a:xfrm>
            <a:off x="3087000" y="6349833"/>
            <a:ext cx="2970000" cy="316800"/>
          </a:xfrm>
          <a:prstGeom prst="rect">
            <a:avLst/>
          </a:prstGeom>
        </p:spPr>
        <p:txBody>
          <a:bodyPr vert="horz" lIns="91440" tIns="45720" rIns="91440" bIns="45720" rtlCol="0" anchor="ctr">
            <a:normAutofit/>
          </a:bodyPr>
          <a:lstStyle>
            <a:lvl1pPr algn="ctr">
              <a:defRPr sz="9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75"/>
            </p:custDataLst>
          </p:nvPr>
        </p:nvSpPr>
        <p:spPr>
          <a:xfrm>
            <a:off x="6457950" y="6349833"/>
            <a:ext cx="2025000" cy="316800"/>
          </a:xfrm>
          <a:prstGeom prst="rect">
            <a:avLst/>
          </a:prstGeom>
        </p:spPr>
        <p:txBody>
          <a:bodyPr vert="horz" lIns="91440" tIns="45720" rIns="91440" bIns="45720" rtlCol="0" anchor="ctr">
            <a:normAutofit/>
          </a:bodyPr>
          <a:lstStyle>
            <a:lvl1pPr algn="r">
              <a:defRPr sz="9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7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 id="2147483703" r:id="rId22"/>
    <p:sldLayoutId id="2147483704" r:id="rId23"/>
    <p:sldLayoutId id="2147483705" r:id="rId24"/>
    <p:sldLayoutId id="2147483706" r:id="rId25"/>
    <p:sldLayoutId id="2147483707" r:id="rId26"/>
    <p:sldLayoutId id="2147483708" r:id="rId27"/>
    <p:sldLayoutId id="2147483709" r:id="rId28"/>
    <p:sldLayoutId id="2147483710" r:id="rId29"/>
    <p:sldLayoutId id="2147483711" r:id="rId30"/>
    <p:sldLayoutId id="2147483712" r:id="rId31"/>
    <p:sldLayoutId id="2147483713" r:id="rId32"/>
    <p:sldLayoutId id="2147483714" r:id="rId33"/>
    <p:sldLayoutId id="2147483715" r:id="rId34"/>
    <p:sldLayoutId id="2147483716" r:id="rId35"/>
    <p:sldLayoutId id="2147483717" r:id="rId36"/>
    <p:sldLayoutId id="2147483718" r:id="rId37"/>
    <p:sldLayoutId id="2147483719" r:id="rId38"/>
    <p:sldLayoutId id="2147483720" r:id="rId39"/>
    <p:sldLayoutId id="2147483721" r:id="rId40"/>
    <p:sldLayoutId id="2147483722" r:id="rId41"/>
    <p:sldLayoutId id="2147483723" r:id="rId42"/>
    <p:sldLayoutId id="2147483724" r:id="rId43"/>
    <p:sldLayoutId id="2147483725" r:id="rId44"/>
    <p:sldLayoutId id="2147483726" r:id="rId45"/>
    <p:sldLayoutId id="2147483727" r:id="rId46"/>
    <p:sldLayoutId id="2147483728" r:id="rId47"/>
    <p:sldLayoutId id="2147483729" r:id="rId48"/>
    <p:sldLayoutId id="2147483730" r:id="rId49"/>
    <p:sldLayoutId id="2147483731" r:id="rId50"/>
    <p:sldLayoutId id="2147483732" r:id="rId51"/>
    <p:sldLayoutId id="2147483733" r:id="rId52"/>
    <p:sldLayoutId id="2147483734" r:id="rId53"/>
    <p:sldLayoutId id="2147483735" r:id="rId54"/>
    <p:sldLayoutId id="2147483736" r:id="rId55"/>
    <p:sldLayoutId id="2147483737" r:id="rId56"/>
    <p:sldLayoutId id="2147483738" r:id="rId57"/>
    <p:sldLayoutId id="2147483739" r:id="rId58"/>
    <p:sldLayoutId id="2147483740" r:id="rId59"/>
    <p:sldLayoutId id="2147483741" r:id="rId60"/>
    <p:sldLayoutId id="2147483742" r:id="rId61"/>
    <p:sldLayoutId id="2147483743" r:id="rId62"/>
    <p:sldLayoutId id="2147483744" r:id="rId63"/>
    <p:sldLayoutId id="2147483745" r:id="rId64"/>
    <p:sldLayoutId id="2147483746" r:id="rId65"/>
    <p:sldLayoutId id="2147483747" r:id="rId66"/>
    <p:sldLayoutId id="2147483748" r:id="rId67"/>
    <p:sldLayoutId id="2147483749" r:id="rId68"/>
    <p:sldLayoutId id="2147483750" r:id="rId69"/>
    <p:sldLayoutId id="2147483751" r:id="rId70"/>
  </p:sldLayoutIdLst>
  <p:txStyles>
    <p:titleStyle>
      <a:lvl1pPr algn="l" defTabSz="685800" rtl="0" eaLnBrk="1" fontAlgn="auto" latinLnBrk="0" hangingPunct="1">
        <a:lnSpc>
          <a:spcPct val="100000"/>
        </a:lnSpc>
        <a:spcBef>
          <a:spcPct val="0"/>
        </a:spcBef>
        <a:buNone/>
        <a:defRPr sz="18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2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33.xml"/><Relationship Id="rId2" Type="http://schemas.openxmlformats.org/officeDocument/2006/relationships/tags" Target="../tags/tag145.xml"/><Relationship Id="rId1" Type="http://schemas.openxmlformats.org/officeDocument/2006/relationships/image" Target="../media/image2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tags" Target="../tags/tag154.xml"/><Relationship Id="rId1"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3.xml"/><Relationship Id="rId1" Type="http://schemas.openxmlformats.org/officeDocument/2006/relationships/tags" Target="../tags/tag15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2.xml"/><Relationship Id="rId1" Type="http://schemas.openxmlformats.org/officeDocument/2006/relationships/tags" Target="../tags/tag15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1.xml"/><Relationship Id="rId1" Type="http://schemas.openxmlformats.org/officeDocument/2006/relationships/tags" Target="../tags/tag15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90.xml"/><Relationship Id="rId1" Type="http://schemas.openxmlformats.org/officeDocument/2006/relationships/tags" Target="../tags/tag15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89.xml"/><Relationship Id="rId1" Type="http://schemas.openxmlformats.org/officeDocument/2006/relationships/tags" Target="../tags/tag159.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8.xml"/><Relationship Id="rId1" Type="http://schemas.openxmlformats.org/officeDocument/2006/relationships/tags" Target="../tags/tag160.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tags" Target="../tags/tag161.xml"/><Relationship Id="rId1"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87.xml"/><Relationship Id="rId1" Type="http://schemas.openxmlformats.org/officeDocument/2006/relationships/tags" Target="../tags/tag162.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86.xml"/><Relationship Id="rId2" Type="http://schemas.openxmlformats.org/officeDocument/2006/relationships/tags" Target="../tags/tag163.xml"/><Relationship Id="rId1"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01.xml"/><Relationship Id="rId1" Type="http://schemas.openxmlformats.org/officeDocument/2006/relationships/tags" Target="../tags/tag14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85.xml"/><Relationship Id="rId1" Type="http://schemas.openxmlformats.org/officeDocument/2006/relationships/tags" Target="../tags/tag164.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84.xml"/><Relationship Id="rId2" Type="http://schemas.openxmlformats.org/officeDocument/2006/relationships/tags" Target="../tags/tag165.xml"/><Relationship Id="rId1"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83.xml"/><Relationship Id="rId1" Type="http://schemas.openxmlformats.org/officeDocument/2006/relationships/tags" Target="../tags/tag166.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82.xml"/><Relationship Id="rId2" Type="http://schemas.openxmlformats.org/officeDocument/2006/relationships/tags" Target="../tags/tag167.xml"/><Relationship Id="rId1"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81.xml"/><Relationship Id="rId1" Type="http://schemas.openxmlformats.org/officeDocument/2006/relationships/tags" Target="../tags/tag168.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80.xml"/><Relationship Id="rId2" Type="http://schemas.openxmlformats.org/officeDocument/2006/relationships/tags" Target="../tags/tag169.xml"/><Relationship Id="rId1"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9.xml"/><Relationship Id="rId1" Type="http://schemas.openxmlformats.org/officeDocument/2006/relationships/tags" Target="../tags/tag170.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78.xml"/><Relationship Id="rId2" Type="http://schemas.openxmlformats.org/officeDocument/2006/relationships/tags" Target="../tags/tag171.xml"/><Relationship Id="rId1"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7.xml"/><Relationship Id="rId1" Type="http://schemas.openxmlformats.org/officeDocument/2006/relationships/tags" Target="../tags/tag17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6.xml"/><Relationship Id="rId1" Type="http://schemas.openxmlformats.org/officeDocument/2006/relationships/tags" Target="../tags/tag17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00.xml"/><Relationship Id="rId1" Type="http://schemas.openxmlformats.org/officeDocument/2006/relationships/tags" Target="../tags/tag147.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tags" Target="../tags/tag174.xml"/><Relationship Id="rId1" Type="http://schemas.openxmlformats.org/officeDocument/2006/relationships/image" Target="../media/image30.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75.xml"/><Relationship Id="rId2" Type="http://schemas.openxmlformats.org/officeDocument/2006/relationships/tags" Target="../tags/tag175.xml"/><Relationship Id="rId1" Type="http://schemas.openxmlformats.org/officeDocument/2006/relationships/image" Target="../media/image31.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74.xml"/><Relationship Id="rId2" Type="http://schemas.openxmlformats.org/officeDocument/2006/relationships/tags" Target="../tags/tag176.xml"/><Relationship Id="rId1" Type="http://schemas.openxmlformats.org/officeDocument/2006/relationships/image" Target="../media/image32.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73.xml"/><Relationship Id="rId2" Type="http://schemas.openxmlformats.org/officeDocument/2006/relationships/tags" Target="../tags/tag177.xml"/><Relationship Id="rId1" Type="http://schemas.openxmlformats.org/officeDocument/2006/relationships/image" Target="../media/image33.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2.xml"/><Relationship Id="rId1" Type="http://schemas.openxmlformats.org/officeDocument/2006/relationships/tags" Target="../tags/tag178.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1.xml"/><Relationship Id="rId1" Type="http://schemas.openxmlformats.org/officeDocument/2006/relationships/tags" Target="../tags/tag179.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0.xml"/><Relationship Id="rId1" Type="http://schemas.openxmlformats.org/officeDocument/2006/relationships/tags" Target="../tags/tag180.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9.xml"/><Relationship Id="rId1" Type="http://schemas.openxmlformats.org/officeDocument/2006/relationships/tags" Target="../tags/tag181.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8.xml"/><Relationship Id="rId1" Type="http://schemas.openxmlformats.org/officeDocument/2006/relationships/tags" Target="../tags/tag18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7.xml"/><Relationship Id="rId1" Type="http://schemas.openxmlformats.org/officeDocument/2006/relationships/tags" Target="../tags/tag183.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99.xml"/><Relationship Id="rId2" Type="http://schemas.openxmlformats.org/officeDocument/2006/relationships/tags" Target="../tags/tag148.xml"/><Relationship Id="rId1" Type="http://schemas.openxmlformats.org/officeDocument/2006/relationships/chart" Target="../charts/chart1.xml"/></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66.xml"/><Relationship Id="rId2" Type="http://schemas.openxmlformats.org/officeDocument/2006/relationships/tags" Target="../tags/tag184.xml"/><Relationship Id="rId1" Type="http://schemas.openxmlformats.org/officeDocument/2006/relationships/image" Target="../media/image34.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65.xml"/><Relationship Id="rId1" Type="http://schemas.openxmlformats.org/officeDocument/2006/relationships/tags" Target="../tags/tag185.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64.xml"/><Relationship Id="rId1" Type="http://schemas.openxmlformats.org/officeDocument/2006/relationships/tags" Target="../tags/tag18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3.xml"/><Relationship Id="rId1" Type="http://schemas.openxmlformats.org/officeDocument/2006/relationships/tags" Target="../tags/tag187.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62.xml"/><Relationship Id="rId1" Type="http://schemas.openxmlformats.org/officeDocument/2006/relationships/tags" Target="../tags/tag188.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61.xml"/><Relationship Id="rId1" Type="http://schemas.openxmlformats.org/officeDocument/2006/relationships/tags" Target="../tags/tag189.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60.xml"/><Relationship Id="rId1" Type="http://schemas.openxmlformats.org/officeDocument/2006/relationships/tags" Target="../tags/tag190.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59.xml"/><Relationship Id="rId1" Type="http://schemas.openxmlformats.org/officeDocument/2006/relationships/tags" Target="../tags/tag191.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58.xml"/><Relationship Id="rId1" Type="http://schemas.openxmlformats.org/officeDocument/2006/relationships/tags" Target="../tags/tag19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57.xml"/><Relationship Id="rId1" Type="http://schemas.openxmlformats.org/officeDocument/2006/relationships/tags" Target="../tags/tag19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8.xml"/><Relationship Id="rId1" Type="http://schemas.openxmlformats.org/officeDocument/2006/relationships/tags" Target="../tags/tag149.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56.xml"/><Relationship Id="rId1" Type="http://schemas.openxmlformats.org/officeDocument/2006/relationships/tags" Target="../tags/tag194.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55.xml"/><Relationship Id="rId1" Type="http://schemas.openxmlformats.org/officeDocument/2006/relationships/tags" Target="../tags/tag195.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54.xml"/><Relationship Id="rId1" Type="http://schemas.openxmlformats.org/officeDocument/2006/relationships/tags" Target="../tags/tag196.xml"/></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49.xml"/><Relationship Id="rId3" Type="http://schemas.openxmlformats.org/officeDocument/2006/relationships/slideLayout" Target="../slideLayouts/slideLayout53.xml"/><Relationship Id="rId2" Type="http://schemas.openxmlformats.org/officeDocument/2006/relationships/tags" Target="../tags/tag197.xml"/><Relationship Id="rId1" Type="http://schemas.openxmlformats.org/officeDocument/2006/relationships/image" Target="../media/image35.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52.xml"/><Relationship Id="rId1" Type="http://schemas.openxmlformats.org/officeDocument/2006/relationships/tags" Target="../tags/tag198.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51.xml"/><Relationship Id="rId1" Type="http://schemas.openxmlformats.org/officeDocument/2006/relationships/tags" Target="../tags/tag19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97.xml"/><Relationship Id="rId1" Type="http://schemas.openxmlformats.org/officeDocument/2006/relationships/tags" Target="../tags/tag15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6.xml"/><Relationship Id="rId1" Type="http://schemas.openxmlformats.org/officeDocument/2006/relationships/tags" Target="../tags/tag15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5.xml"/><Relationship Id="rId1" Type="http://schemas.openxmlformats.org/officeDocument/2006/relationships/tags" Target="../tags/tag15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4.xml"/><Relationship Id="rId1" Type="http://schemas.openxmlformats.org/officeDocument/2006/relationships/tags" Target="../tags/tag15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a:t>Android</a:t>
            </a:r>
            <a:r>
              <a:rPr lang="zh-CN" altLang="en-US" b="1" dirty="0"/>
              <a:t>移动应用基础教程</a:t>
            </a:r>
            <a:r>
              <a:rPr lang="zh-CN" altLang="en-US" sz="2400" b="1" dirty="0"/>
              <a:t>（第</a:t>
            </a:r>
            <a:r>
              <a:rPr lang="en-US" altLang="zh-CN" sz="2400" b="1" dirty="0"/>
              <a:t>2</a:t>
            </a:r>
            <a:r>
              <a:rPr lang="zh-CN" altLang="en-US" sz="2400" b="1" dirty="0"/>
              <a:t>版）</a:t>
            </a:r>
            <a:endParaRPr lang="zh-CN" altLang="en-US" b="1" dirty="0"/>
          </a:p>
        </p:txBody>
      </p:sp>
      <p:sp>
        <p:nvSpPr>
          <p:cNvPr id="3" name="副标题 2"/>
          <p:cNvSpPr>
            <a:spLocks noGrp="1"/>
          </p:cNvSpPr>
          <p:nvPr>
            <p:ph type="subTitle" idx="1"/>
          </p:nvPr>
        </p:nvSpPr>
        <p:spPr/>
        <p:txBody>
          <a:bodyPr>
            <a:normAutofit/>
          </a:bodyPr>
          <a:lstStyle/>
          <a:p>
            <a:r>
              <a:rPr lang="zh-CN" altLang="en-US" sz="3200" b="1" dirty="0" smtClean="0"/>
              <a:t>第</a:t>
            </a:r>
            <a:r>
              <a:rPr lang="en-US" altLang="zh-CN" sz="3200" b="1" dirty="0" smtClean="0"/>
              <a:t>3</a:t>
            </a:r>
            <a:r>
              <a:rPr lang="zh-CN" altLang="en-US" sz="3200" b="1" dirty="0" smtClean="0"/>
              <a:t>章 </a:t>
            </a:r>
            <a:r>
              <a:rPr lang="en-US" altLang="zh-CN" sz="3200" b="1" dirty="0" smtClean="0"/>
              <a:t>Android</a:t>
            </a:r>
            <a:r>
              <a:rPr lang="zh-CN" altLang="en-US" sz="3200" b="1" dirty="0" smtClean="0"/>
              <a:t>常见界面控件</a:t>
            </a:r>
            <a:endParaRPr lang="zh-CN" altLang="en-US" sz="3200" b="1" dirty="0"/>
          </a:p>
        </p:txBody>
      </p:sp>
      <p:sp>
        <p:nvSpPr>
          <p:cNvPr id="4" name="TextBox 13"/>
          <p:cNvSpPr>
            <a:spLocks noChangeArrowheads="1"/>
          </p:cNvSpPr>
          <p:nvPr/>
        </p:nvSpPr>
        <p:spPr bwMode="auto">
          <a:xfrm>
            <a:off x="5458143" y="4564658"/>
            <a:ext cx="3101602" cy="9220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nSpc>
                <a:spcPct val="150000"/>
              </a:lnSpc>
              <a:buFont typeface="Arial" panose="020B0604020202020204" pitchFamily="34" charset="0"/>
              <a:buNone/>
              <a:defRPr/>
            </a:pPr>
            <a:r>
              <a:rPr lang="en-US" altLang="zh-CN" b="1" dirty="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dirty="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AlertDialog</a:t>
            </a:r>
            <a:r>
              <a:rPr lang="zh-CN" altLang="en-US" dirty="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对话框的使用</a:t>
            </a:r>
            <a:endParaRPr lang="zh-CN" altLang="en-US" dirty="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defRPr/>
            </a:pPr>
            <a:r>
              <a:rPr lang="en-US" altLang="zh-CN" b="1"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b="1" dirty="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自定义</a:t>
            </a:r>
            <a:r>
              <a:rPr lang="en-US" altLang="zh-CN" dirty="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View</a:t>
            </a:r>
            <a:endParaRPr lang="en-US" altLang="zh-CN" dirty="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矩形 4"/>
          <p:cNvSpPr/>
          <p:nvPr/>
        </p:nvSpPr>
        <p:spPr>
          <a:xfrm>
            <a:off x="1718985" y="4564887"/>
            <a:ext cx="3835499" cy="922020"/>
          </a:xfrm>
          <a:prstGeom prst="rect">
            <a:avLst/>
          </a:prstGeom>
        </p:spPr>
        <p:txBody>
          <a:bodyPr wrap="square">
            <a:spAutoFit/>
          </a:bodyPr>
          <a:lstStyle/>
          <a:p>
            <a:pPr>
              <a:lnSpc>
                <a:spcPct val="150000"/>
              </a:lnSpc>
              <a:buFont typeface="Arial" panose="020B0604020202020204" pitchFamily="34" charset="0"/>
              <a:buNone/>
              <a:defRPr/>
            </a:pPr>
            <a:r>
              <a:rPr lang="en-US" altLang="zh-CN" b="1" dirty="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简</a:t>
            </a:r>
            <a:r>
              <a:rPr lang="zh-CN" altLang="en-US"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单控件的使用</a:t>
            </a:r>
            <a:endParaRPr lang="en-US" altLang="zh-CN"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None/>
              <a:defRPr/>
            </a:pPr>
            <a:r>
              <a:rPr lang="en-US" altLang="zh-CN" b="1"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ListView</a:t>
            </a:r>
            <a:r>
              <a:rPr lang="zh-CN" altLang="en-US"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RecyclerView</a:t>
            </a:r>
            <a:r>
              <a:rPr lang="zh-CN" altLang="en-US"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的</a:t>
            </a:r>
            <a:r>
              <a:rPr lang="zh-CN" altLang="en-US" dirty="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使用</a:t>
            </a:r>
            <a:endParaRPr lang="zh-CN" altLang="en-US" dirty="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026" name="Picture 2" descr="C:\Users\admin\Desktop\u=2190866901,1161307542&amp;fm=206&amp;gp=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54889" y="4505015"/>
            <a:ext cx="961083" cy="96108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副标题 1"/>
          <p:cNvSpPr>
            <a:spLocks noGrp="1"/>
          </p:cNvSpPr>
          <p:nvPr>
            <p:ph type="subTitle" idx="1"/>
          </p:nvPr>
        </p:nvSpPr>
        <p:spPr/>
        <p:txBody>
          <a:bodyPr/>
          <a:p>
            <a:endParaRPr lang="zh-CN" altLang="en-US"/>
          </a:p>
        </p:txBody>
      </p:sp>
      <p:sp>
        <p:nvSpPr>
          <p:cNvPr id="3" name="标题 2"/>
          <p:cNvSpPr>
            <a:spLocks noGrp="1"/>
          </p:cNvSpPr>
          <p:nvPr>
            <p:ph type="ctrTitle"/>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4"/>
          </p:nvPr>
        </p:nvSpPr>
        <p:spPr/>
        <p:txBody>
          <a:bodyPr/>
          <a:p>
            <a:endParaRPr lang="zh-CN" altLang="en-US"/>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03635" y="1314290"/>
            <a:ext cx="2837482" cy="4229309"/>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left)">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637356" y="2060848"/>
            <a:ext cx="8102600" cy="2808312"/>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6" name="任意多边形 5"/>
          <p:cNvSpPr/>
          <p:nvPr/>
        </p:nvSpPr>
        <p:spPr bwMode="auto">
          <a:xfrm>
            <a:off x="6228184" y="1875109"/>
            <a:ext cx="1467199"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en-US" altLang="zh-CN" dirty="0" smtClean="0">
                <a:solidFill>
                  <a:schemeClr val="bg1"/>
                </a:solidFill>
                <a:latin typeface="微软雅黑" panose="020B0503020204020204" pitchFamily="34" charset="-122"/>
                <a:ea typeface="微软雅黑" panose="020B0503020204020204" pitchFamily="34" charset="-122"/>
              </a:rPr>
              <a:t>Button</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0"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6" name="内容占位符 2"/>
          <p:cNvSpPr txBox="1"/>
          <p:nvPr/>
        </p:nvSpPr>
        <p:spPr bwMode="auto">
          <a:xfrm>
            <a:off x="412824" y="2460277"/>
            <a:ext cx="7975600" cy="101607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150000"/>
              </a:lnSpc>
            </a:pPr>
            <a:r>
              <a:rPr lang="en-US" altLang="zh-CN" sz="2000" dirty="0">
                <a:latin typeface="Times New Roman" panose="02020603050405020304" pitchFamily="18" charset="0"/>
                <a:cs typeface="Times New Roman" panose="02020603050405020304" pitchFamily="18" charset="0"/>
              </a:rPr>
              <a:t>Button</a:t>
            </a:r>
            <a:r>
              <a:rPr lang="zh-CN" altLang="en-US" sz="2000" dirty="0">
                <a:latin typeface="Times New Roman" panose="02020603050405020304" pitchFamily="18" charset="0"/>
                <a:cs typeface="Times New Roman" panose="02020603050405020304" pitchFamily="18" charset="0"/>
              </a:rPr>
              <a:t>控件表示按钮，它继承自</a:t>
            </a:r>
            <a:r>
              <a:rPr lang="en-US" altLang="zh-CN" sz="2000" dirty="0">
                <a:latin typeface="Times New Roman" panose="02020603050405020304" pitchFamily="18" charset="0"/>
                <a:cs typeface="Times New Roman" panose="02020603050405020304" pitchFamily="18" charset="0"/>
              </a:rPr>
              <a:t>TextView</a:t>
            </a:r>
            <a:r>
              <a:rPr lang="zh-CN" altLang="en-US" sz="2000" dirty="0">
                <a:latin typeface="Times New Roman" panose="02020603050405020304" pitchFamily="18" charset="0"/>
                <a:cs typeface="Times New Roman" panose="02020603050405020304" pitchFamily="18" charset="0"/>
              </a:rPr>
              <a:t>控件，既可以显示文本，又可以显示图片，同时也允许用户通过点击来执行操作，当</a:t>
            </a:r>
            <a:r>
              <a:rPr lang="en-US" altLang="zh-CN" sz="2000" dirty="0">
                <a:latin typeface="Times New Roman" panose="02020603050405020304" pitchFamily="18" charset="0"/>
                <a:cs typeface="Times New Roman" panose="02020603050405020304" pitchFamily="18" charset="0"/>
              </a:rPr>
              <a:t>Button</a:t>
            </a:r>
            <a:r>
              <a:rPr lang="zh-CN" altLang="en-US" sz="2000" dirty="0">
                <a:latin typeface="Times New Roman" panose="02020603050405020304" pitchFamily="18" charset="0"/>
                <a:cs typeface="Times New Roman" panose="02020603050405020304" pitchFamily="18" charset="0"/>
              </a:rPr>
              <a:t>控件被点击时，被按下与弹起的背景会有一个动态的切换效果，这个效果就是点击效果 </a:t>
            </a:r>
            <a:r>
              <a:rPr lang="zh-CN" altLang="en-US" sz="2000" dirty="0" smtClean="0"/>
              <a:t>。</a:t>
            </a:r>
            <a:endParaRPr lang="zh-CN" altLang="en-US" sz="1800" dirty="0" smtClean="0"/>
          </a:p>
        </p:txBody>
      </p:sp>
      <p:sp>
        <p:nvSpPr>
          <p:cNvPr id="25"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3.1.2  </a:t>
            </a:r>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Button</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5" y="1424212"/>
            <a:ext cx="8102600" cy="4392488"/>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6" name="任意多边形 5"/>
          <p:cNvSpPr/>
          <p:nvPr/>
        </p:nvSpPr>
        <p:spPr bwMode="auto">
          <a:xfrm>
            <a:off x="5436096" y="1196752"/>
            <a:ext cx="2342704"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a:solidFill>
                  <a:schemeClr val="bg1"/>
                </a:solidFill>
                <a:latin typeface="微软雅黑" panose="020B0503020204020204" pitchFamily="34" charset="-122"/>
                <a:ea typeface="微软雅黑" panose="020B0503020204020204" pitchFamily="34" charset="-122"/>
              </a:rPr>
              <a:t>点击</a:t>
            </a:r>
            <a:r>
              <a:rPr lang="zh-CN" altLang="en-US" smtClean="0">
                <a:solidFill>
                  <a:schemeClr val="bg1"/>
                </a:solidFill>
                <a:latin typeface="微软雅黑" panose="020B0503020204020204" pitchFamily="34" charset="-122"/>
                <a:ea typeface="微软雅黑" panose="020B0503020204020204" pitchFamily="34" charset="-122"/>
              </a:rPr>
              <a:t>事件实现方式</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3" name="内容占位符 2"/>
          <p:cNvSpPr txBox="1"/>
          <p:nvPr/>
        </p:nvSpPr>
        <p:spPr bwMode="auto">
          <a:xfrm>
            <a:off x="481013" y="1496219"/>
            <a:ext cx="7975600" cy="314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lvl="1">
              <a:lnSpc>
                <a:spcPct val="150000"/>
              </a:lnSpc>
              <a:defRPr/>
            </a:pPr>
            <a:r>
              <a:rPr lang="zh-CN" altLang="en-US" sz="2000" kern="0" dirty="0" smtClean="0">
                <a:solidFill>
                  <a:sysClr val="windowText" lastClr="000000"/>
                </a:solidFill>
                <a:latin typeface="Arial" panose="020B0604020202020204"/>
                <a:ea typeface="宋体" panose="02010600030101010101" pitchFamily="2" charset="-122"/>
              </a:rPr>
              <a:t>在</a:t>
            </a:r>
            <a:r>
              <a:rPr lang="zh-CN" altLang="en-US" sz="2000" kern="0" dirty="0">
                <a:solidFill>
                  <a:sysClr val="windowText" lastClr="000000"/>
                </a:solidFill>
                <a:latin typeface="Arial" panose="020B0604020202020204"/>
                <a:ea typeface="宋体" panose="02010600030101010101" pitchFamily="2" charset="-122"/>
              </a:rPr>
              <a:t>布局文件中指</a:t>
            </a:r>
            <a:r>
              <a:rPr lang="zh-CN" altLang="en-US" sz="2000" kern="0" dirty="0" smtClean="0">
                <a:solidFill>
                  <a:sysClr val="windowText" lastClr="000000"/>
                </a:solidFill>
                <a:latin typeface="Arial" panose="020B0604020202020204"/>
                <a:ea typeface="宋体" panose="02010600030101010101" pitchFamily="2" charset="-122"/>
              </a:rPr>
              <a:t>定</a:t>
            </a:r>
            <a:r>
              <a:rPr lang="en-US" altLang="zh-CN" sz="2000" kern="0" dirty="0" smtClean="0">
                <a:solidFill>
                  <a:sysClr val="windowText" lastClr="000000"/>
                </a:solidFill>
                <a:latin typeface="Arial" panose="020B0604020202020204"/>
                <a:ea typeface="宋体" panose="02010600030101010101" pitchFamily="2" charset="-122"/>
              </a:rPr>
              <a:t>Button</a:t>
            </a:r>
            <a:r>
              <a:rPr lang="zh-CN" altLang="en-US" sz="2000" kern="0" dirty="0" smtClean="0">
                <a:solidFill>
                  <a:sysClr val="windowText" lastClr="000000"/>
                </a:solidFill>
                <a:latin typeface="Arial" panose="020B0604020202020204"/>
                <a:ea typeface="宋体" panose="02010600030101010101" pitchFamily="2" charset="-122"/>
              </a:rPr>
              <a:t>控件的</a:t>
            </a:r>
            <a:r>
              <a:rPr lang="en-US" altLang="zh-CN" sz="2000" kern="0" dirty="0" smtClean="0">
                <a:solidFill>
                  <a:sysClr val="windowText" lastClr="000000"/>
                </a:solidFill>
                <a:latin typeface="Arial" panose="020B0604020202020204"/>
                <a:ea typeface="宋体" panose="02010600030101010101" pitchFamily="2" charset="-122"/>
              </a:rPr>
              <a:t>onClick</a:t>
            </a:r>
            <a:r>
              <a:rPr lang="zh-CN" altLang="en-US" sz="2000" kern="0" dirty="0">
                <a:solidFill>
                  <a:sysClr val="windowText" lastClr="000000"/>
                </a:solidFill>
                <a:latin typeface="Arial" panose="020B0604020202020204"/>
                <a:ea typeface="宋体" panose="02010600030101010101" pitchFamily="2" charset="-122"/>
              </a:rPr>
              <a:t>属性</a:t>
            </a:r>
            <a:r>
              <a:rPr kumimoji="0" lang="zh-CN" altLang="en-US" sz="20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方式</a:t>
            </a:r>
            <a:endParaRPr kumimoji="0" lang="en-US" altLang="zh-CN" sz="20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1257300" marR="0" lvl="2" indent="-342900" algn="l" defTabSz="914400" rtl="0" eaLnBrk="0" fontAlgn="base" latinLnBrk="0" hangingPunct="0">
              <a:lnSpc>
                <a:spcPct val="150000"/>
              </a:lnSpc>
              <a:spcBef>
                <a:spcPct val="20000"/>
              </a:spcBef>
              <a:spcAft>
                <a:spcPct val="0"/>
              </a:spcAft>
              <a:buClrTx/>
              <a:buSzTx/>
              <a:buFont typeface="+mj-ea"/>
              <a:buAutoNum type="circleNumDbPlain"/>
              <a:defRPr/>
            </a:pPr>
            <a:r>
              <a:rPr kumimoji="0" lang="zh-CN" altLang="en-US" sz="18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在</a:t>
            </a:r>
            <a:r>
              <a:rPr kumimoji="0" lang="en-US" altLang="zh-CN" sz="18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layout</a:t>
            </a:r>
            <a:r>
              <a:rPr kumimoji="0" lang="zh-CN" altLang="en-US" sz="18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文件中指定</a:t>
            </a:r>
            <a:r>
              <a:rPr kumimoji="0" lang="en-US" altLang="zh-CN" sz="18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onClick</a:t>
            </a:r>
            <a:r>
              <a:rPr kumimoji="0" lang="zh-CN" altLang="en-US" sz="18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属性</a:t>
            </a:r>
            <a:endParaRPr kumimoji="0" lang="en-US" altLang="zh-CN" sz="1800" b="0" i="0" u="none" strike="noStrike" kern="0" cap="none" spc="0" normalizeH="0" baseline="0" noProof="0" dirty="0" smtClean="0">
              <a:ln>
                <a:noFill/>
              </a:ln>
              <a:solidFill>
                <a:sysClr val="windowText" lastClr="000000"/>
              </a:solidFill>
              <a:effectLst/>
              <a:uLnTx/>
              <a:uFillTx/>
              <a:latin typeface="Arial" panose="020B0604020202020204"/>
              <a:ea typeface="宋体" panose="02010600030101010101" pitchFamily="2" charset="-122"/>
            </a:endParaRPr>
          </a:p>
          <a:p>
            <a:pPr marL="1143000" marR="0" lvl="2" indent="-228600" algn="l" defTabSz="914400" rtl="0" eaLnBrk="0" fontAlgn="base" latinLnBrk="0" hangingPunct="0">
              <a:lnSpc>
                <a:spcPct val="150000"/>
              </a:lnSpc>
              <a:spcBef>
                <a:spcPct val="20000"/>
              </a:spcBef>
              <a:spcAft>
                <a:spcPct val="0"/>
              </a:spcAft>
              <a:buClrTx/>
              <a:buSzTx/>
              <a:buFontTx/>
              <a:buChar char="•"/>
              <a:defRPr/>
            </a:pPr>
            <a:endParaRPr kumimoji="0" lang="en-US" altLang="zh-CN" sz="1800" b="0" i="0" u="none" strike="noStrike" kern="0" cap="none" spc="0" normalizeH="0" baseline="0" noProof="0" dirty="0" smtClean="0">
              <a:ln>
                <a:noFill/>
              </a:ln>
              <a:solidFill>
                <a:sysClr val="windowText" lastClr="000000"/>
              </a:solidFill>
              <a:effectLst/>
              <a:uLnTx/>
              <a:uFillTx/>
              <a:latin typeface="Arial" panose="020B0604020202020204"/>
              <a:ea typeface="宋体" panose="02010600030101010101" pitchFamily="2" charset="-122"/>
            </a:endParaRPr>
          </a:p>
          <a:p>
            <a:pPr marL="1257300" marR="0" lvl="2" indent="-342900" algn="l" defTabSz="914400" rtl="0" eaLnBrk="0" fontAlgn="base" latinLnBrk="0" hangingPunct="0">
              <a:lnSpc>
                <a:spcPct val="150000"/>
              </a:lnSpc>
              <a:spcBef>
                <a:spcPct val="20000"/>
              </a:spcBef>
              <a:spcAft>
                <a:spcPct val="0"/>
              </a:spcAft>
              <a:buClrTx/>
              <a:buSzTx/>
              <a:buFont typeface="+mj-ea"/>
              <a:buAutoNum type="circleNumDbPlain" startAt="2"/>
              <a:defRPr/>
            </a:pPr>
            <a:r>
              <a:rPr kumimoji="0" lang="zh-CN" altLang="en-US" sz="18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在</a:t>
            </a:r>
            <a:r>
              <a:rPr kumimoji="0" lang="en-US" altLang="zh-CN" sz="18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Activity</a:t>
            </a:r>
            <a:r>
              <a:rPr kumimoji="0" lang="zh-CN" altLang="en-US" sz="18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中实现这个</a:t>
            </a:r>
            <a:r>
              <a:rPr kumimoji="0" lang="en-US" altLang="zh-CN" sz="18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click</a:t>
            </a:r>
            <a:r>
              <a:rPr kumimoji="0" lang="zh-CN" altLang="en-US" sz="18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方法</a:t>
            </a:r>
            <a:endParaRPr kumimoji="0" lang="en-US" altLang="zh-CN" sz="18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1143000" marR="0" lvl="2" indent="-228600" algn="l" defTabSz="914400" rtl="0" eaLnBrk="0" fontAlgn="base" latinLnBrk="0" hangingPunct="0">
              <a:lnSpc>
                <a:spcPct val="150000"/>
              </a:lnSpc>
              <a:spcBef>
                <a:spcPct val="20000"/>
              </a:spcBef>
              <a:spcAft>
                <a:spcPct val="0"/>
              </a:spcAft>
              <a:buClrTx/>
              <a:buSzTx/>
              <a:buFontTx/>
              <a:buChar char="•"/>
              <a:defRPr/>
            </a:pPr>
            <a:endParaRPr kumimoji="0" lang="en-US" altLang="zh-CN" sz="1800" b="0" i="0" u="none" strike="noStrike" kern="0" cap="none" spc="0" normalizeH="0" baseline="0" noProof="0" dirty="0" smtClean="0">
              <a:ln>
                <a:noFill/>
              </a:ln>
              <a:solidFill>
                <a:sysClr val="windowText" lastClr="000000"/>
              </a:solidFill>
              <a:effectLst/>
              <a:uLnTx/>
              <a:uFillTx/>
              <a:latin typeface="Arial" panose="020B0604020202020204"/>
              <a:ea typeface="宋体" panose="02010600030101010101" pitchFamily="2" charset="-122"/>
            </a:endParaRPr>
          </a:p>
          <a:p>
            <a:pPr marL="1143000" marR="0" lvl="2" indent="-228600" algn="l" defTabSz="914400" rtl="0" eaLnBrk="0" fontAlgn="base" latinLnBrk="0" hangingPunct="0">
              <a:lnSpc>
                <a:spcPct val="150000"/>
              </a:lnSpc>
              <a:spcBef>
                <a:spcPct val="20000"/>
              </a:spcBef>
              <a:spcAft>
                <a:spcPct val="0"/>
              </a:spcAft>
              <a:buClrTx/>
              <a:buSzTx/>
              <a:buFontTx/>
              <a:buChar char="•"/>
              <a:defRPr/>
            </a:pPr>
            <a:endParaRPr kumimoji="0" lang="en-US" altLang="zh-CN" sz="1800" b="0" i="0" u="none" strike="noStrike" kern="0" cap="none" spc="0" normalizeH="0" baseline="0" noProof="0" dirty="0" smtClean="0">
              <a:ln>
                <a:noFill/>
              </a:ln>
              <a:solidFill>
                <a:sysClr val="windowText" lastClr="000000"/>
              </a:solidFill>
              <a:effectLst/>
              <a:uLnTx/>
              <a:uFillTx/>
              <a:latin typeface="Arial" panose="020B0604020202020204"/>
              <a:ea typeface="宋体" panose="02010600030101010101" pitchFamily="2" charset="-122"/>
            </a:endParaRPr>
          </a:p>
          <a:p>
            <a:pPr marL="1143000" marR="0" lvl="2" indent="-228600" algn="l" defTabSz="914400" rtl="0" eaLnBrk="0" fontAlgn="base" latinLnBrk="0" hangingPunct="0">
              <a:lnSpc>
                <a:spcPct val="150000"/>
              </a:lnSpc>
              <a:spcBef>
                <a:spcPct val="20000"/>
              </a:spcBef>
              <a:spcAft>
                <a:spcPct val="0"/>
              </a:spcAft>
              <a:buClrTx/>
              <a:buSzTx/>
              <a:buFontTx/>
              <a:buChar char="•"/>
              <a:defRPr/>
            </a:pPr>
            <a:endParaRPr kumimoji="0" lang="en-US" altLang="zh-CN" sz="1800" b="0" i="0" u="none" strike="noStrike" kern="0" cap="none" spc="0" normalizeH="0" baseline="0" noProof="0" dirty="0" smtClean="0">
              <a:ln>
                <a:noFill/>
              </a:ln>
              <a:solidFill>
                <a:sysClr val="windowText" lastClr="000000"/>
              </a:solidFill>
              <a:effectLst/>
              <a:uLnTx/>
              <a:uFillTx/>
              <a:latin typeface="Arial" panose="020B0604020202020204"/>
              <a:ea typeface="宋体" panose="02010600030101010101" pitchFamily="2" charset="-122"/>
            </a:endParaRPr>
          </a:p>
        </p:txBody>
      </p:sp>
      <p:sp>
        <p:nvSpPr>
          <p:cNvPr id="34" name="TextBox 33"/>
          <p:cNvSpPr txBox="1"/>
          <p:nvPr/>
        </p:nvSpPr>
        <p:spPr>
          <a:xfrm>
            <a:off x="1371600" y="2456656"/>
            <a:ext cx="7085013" cy="458074"/>
          </a:xfrm>
          <a:prstGeom prst="rect">
            <a:avLst/>
          </a:prstGeom>
          <a:solidFill>
            <a:srgbClr val="E7F4FF"/>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r>
              <a:rPr lang="en-US" altLang="zh-CN" dirty="0"/>
              <a:t>    android:onClick="click"</a:t>
            </a:r>
            <a:endParaRPr lang="en-US" altLang="zh-CN" dirty="0"/>
          </a:p>
        </p:txBody>
      </p:sp>
      <p:sp>
        <p:nvSpPr>
          <p:cNvPr id="35" name="TextBox 34"/>
          <p:cNvSpPr txBox="1"/>
          <p:nvPr/>
        </p:nvSpPr>
        <p:spPr>
          <a:xfrm>
            <a:off x="1371600" y="3401219"/>
            <a:ext cx="7085013" cy="1339850"/>
          </a:xfrm>
          <a:prstGeom prst="rect">
            <a:avLst/>
          </a:prstGeom>
          <a:solidFill>
            <a:srgbClr val="E7F4FF"/>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r>
              <a:rPr lang="en-US" altLang="zh-CN" dirty="0"/>
              <a:t>    public void click(View v){</a:t>
            </a:r>
            <a:endParaRPr lang="en-US" altLang="zh-CN" dirty="0"/>
          </a:p>
          <a:p>
            <a:r>
              <a:rPr lang="en-US" altLang="zh-CN" dirty="0"/>
              <a:t>        Log.i("</a:t>
            </a:r>
            <a:r>
              <a:rPr lang="zh-CN" altLang="en-US" dirty="0"/>
              <a:t>指定</a:t>
            </a:r>
            <a:r>
              <a:rPr lang="en-US" altLang="zh-CN" dirty="0"/>
              <a:t>onClick</a:t>
            </a:r>
            <a:r>
              <a:rPr lang="zh-CN" altLang="en-US" dirty="0"/>
              <a:t>属性方式</a:t>
            </a:r>
            <a:r>
              <a:rPr lang="en-US" altLang="zh-CN" dirty="0"/>
              <a:t>", "button  is clicked");</a:t>
            </a:r>
            <a:endParaRPr lang="en-US" altLang="zh-CN" dirty="0"/>
          </a:p>
          <a:p>
            <a:r>
              <a:rPr lang="en-US" altLang="zh-CN" dirty="0"/>
              <a:t>    }</a:t>
            </a:r>
            <a:endParaRPr lang="en-US" altLang="zh-CN" dirty="0"/>
          </a:p>
        </p:txBody>
      </p:sp>
      <p:sp>
        <p:nvSpPr>
          <p:cNvPr id="39" name="圆角矩形标注 38"/>
          <p:cNvSpPr/>
          <p:nvPr/>
        </p:nvSpPr>
        <p:spPr bwMode="auto">
          <a:xfrm>
            <a:off x="899592" y="5024611"/>
            <a:ext cx="7650163" cy="584200"/>
          </a:xfrm>
          <a:prstGeom prst="wedgeRoundRectCallout">
            <a:avLst>
              <a:gd name="adj1" fmla="val 15982"/>
              <a:gd name="adj2" fmla="val -81426"/>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marL="0" marR="0" lvl="0" indent="0" defTabSz="914400" eaLnBrk="1" fontAlgn="auto" latinLnBrk="0" hangingPunct="1">
              <a:lnSpc>
                <a:spcPct val="150000"/>
              </a:lnSpc>
              <a:spcBef>
                <a:spcPts val="0"/>
              </a:spcBef>
              <a:spcAft>
                <a:spcPts val="0"/>
              </a:spcAft>
              <a:buClrTx/>
              <a:buSzTx/>
              <a:buFontTx/>
              <a:buNone/>
              <a:defRPr/>
            </a:pPr>
            <a:r>
              <a:rPr kumimoji="0" lang="zh-CN" altLang="en-US" sz="1800" b="0" i="0" u="none" strike="noStrike" kern="0" cap="none" spc="0" normalizeH="0" baseline="0" noProof="0" dirty="0">
                <a:ln>
                  <a:noFill/>
                </a:ln>
                <a:solidFill>
                  <a:srgbClr val="EA157A"/>
                </a:solidFill>
                <a:effectLst/>
                <a:uLnTx/>
                <a:uFillTx/>
                <a:latin typeface="Times New Roman" panose="02020603050405020304" pitchFamily="18" charset="0"/>
                <a:cs typeface="Times New Roman" panose="02020603050405020304" pitchFamily="18" charset="0"/>
              </a:rPr>
              <a:t>        </a:t>
            </a:r>
            <a:r>
              <a:rPr kumimoji="0" lang="zh-CN" altLang="en-US" sz="18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注意：</a:t>
            </a:r>
            <a:r>
              <a:rPr kumimoji="0" lang="en-US" altLang="zh-CN" sz="18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Activity</a:t>
            </a:r>
            <a:r>
              <a:rPr kumimoji="0" lang="zh-CN" altLang="en-US" sz="18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中实现的方法名称要与</a:t>
            </a:r>
            <a:r>
              <a:rPr kumimoji="0" lang="en-US" altLang="zh-CN" sz="18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onClick</a:t>
            </a:r>
            <a:r>
              <a:rPr kumimoji="0" lang="zh-CN" altLang="en-US" sz="18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属性设置的名称一致</a:t>
            </a:r>
            <a:r>
              <a:rPr kumimoji="0" lang="zh-CN" altLang="en-US" sz="1800" b="0" i="0" u="none" strike="noStrike" kern="0" cap="none" spc="0" normalizeH="0" baseline="0" noProof="0" dirty="0">
                <a:ln>
                  <a:noFill/>
                </a:ln>
                <a:solidFill>
                  <a:srgbClr val="FF0000"/>
                </a:solidFill>
                <a:effectLst/>
                <a:uLnTx/>
                <a:uFillTx/>
              </a:rPr>
              <a:t>。</a:t>
            </a:r>
            <a:endParaRPr kumimoji="0" lang="zh-CN" altLang="en-US" sz="1800" b="1" i="0" u="none" strike="noStrike" kern="0" cap="none" spc="0" normalizeH="0" baseline="0" noProof="0" dirty="0">
              <a:ln>
                <a:noFill/>
              </a:ln>
              <a:solidFill>
                <a:srgbClr val="FF0000"/>
              </a:solidFill>
              <a:effectLst/>
              <a:uLnTx/>
              <a:uFillTx/>
            </a:endParaRPr>
          </a:p>
        </p:txBody>
      </p:sp>
      <p:sp>
        <p:nvSpPr>
          <p:cNvPr id="9"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0"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3.1.2  </a:t>
            </a:r>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Button</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up)">
                                      <p:cBhvr>
                                        <p:cTn id="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5" y="1628799"/>
            <a:ext cx="8102600" cy="4176465"/>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6" name="任意多边形 5"/>
          <p:cNvSpPr/>
          <p:nvPr/>
        </p:nvSpPr>
        <p:spPr bwMode="auto">
          <a:xfrm>
            <a:off x="5292080" y="1401341"/>
            <a:ext cx="2486720"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a:solidFill>
                  <a:schemeClr val="bg1"/>
                </a:solidFill>
                <a:latin typeface="微软雅黑" panose="020B0503020204020204" pitchFamily="34" charset="-122"/>
                <a:ea typeface="微软雅黑" panose="020B0503020204020204" pitchFamily="34" charset="-122"/>
              </a:rPr>
              <a:t>点击</a:t>
            </a:r>
            <a:r>
              <a:rPr lang="zh-CN" altLang="en-US" dirty="0" smtClean="0">
                <a:solidFill>
                  <a:schemeClr val="bg1"/>
                </a:solidFill>
                <a:latin typeface="微软雅黑" panose="020B0503020204020204" pitchFamily="34" charset="-122"/>
                <a:ea typeface="微软雅黑" panose="020B0503020204020204" pitchFamily="34" charset="-122"/>
              </a:rPr>
              <a:t>事件实现方式</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 name="内容占位符 2"/>
          <p:cNvSpPr txBox="1"/>
          <p:nvPr/>
        </p:nvSpPr>
        <p:spPr bwMode="auto">
          <a:xfrm>
            <a:off x="481013" y="1844824"/>
            <a:ext cx="7975600" cy="9604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150000"/>
              </a:lnSpc>
            </a:pPr>
            <a:r>
              <a:rPr lang="zh-CN" altLang="en-US" sz="2000" dirty="0" smtClean="0"/>
              <a:t>匿名内部类方式</a:t>
            </a:r>
            <a:endParaRPr lang="en-US" altLang="zh-CN" sz="2000" dirty="0" smtClean="0"/>
          </a:p>
          <a:p>
            <a:pPr lvl="2">
              <a:lnSpc>
                <a:spcPct val="150000"/>
              </a:lnSpc>
            </a:pPr>
            <a:r>
              <a:rPr lang="zh-CN" altLang="en-US" sz="1800" dirty="0" smtClean="0">
                <a:latin typeface="Times New Roman" panose="02020603050405020304" pitchFamily="18" charset="0"/>
                <a:cs typeface="Times New Roman" panose="02020603050405020304" pitchFamily="18" charset="0"/>
              </a:rPr>
              <a:t>在</a:t>
            </a:r>
            <a:r>
              <a:rPr lang="en-US" altLang="zh-CN" sz="1800" dirty="0" smtClean="0">
                <a:latin typeface="Times New Roman" panose="02020603050405020304" pitchFamily="18" charset="0"/>
                <a:cs typeface="Times New Roman" panose="02020603050405020304" pitchFamily="18" charset="0"/>
              </a:rPr>
              <a:t>Activity</a:t>
            </a:r>
            <a:r>
              <a:rPr lang="zh-CN" altLang="en-US" sz="1800" dirty="0" smtClean="0">
                <a:latin typeface="Times New Roman" panose="02020603050405020304" pitchFamily="18" charset="0"/>
                <a:cs typeface="Times New Roman" panose="02020603050405020304" pitchFamily="18" charset="0"/>
              </a:rPr>
              <a:t>中添加</a:t>
            </a:r>
            <a:r>
              <a:rPr lang="zh-CN" altLang="en-US" sz="1800" dirty="0" smtClean="0"/>
              <a:t>匿名内部类</a:t>
            </a:r>
            <a:endParaRPr lang="en-US" altLang="zh-CN" sz="1800" dirty="0" smtClean="0"/>
          </a:p>
        </p:txBody>
      </p:sp>
      <p:sp>
        <p:nvSpPr>
          <p:cNvPr id="13" name="TextBox 12"/>
          <p:cNvSpPr txBox="1"/>
          <p:nvPr/>
        </p:nvSpPr>
        <p:spPr>
          <a:xfrm>
            <a:off x="1371600" y="2932782"/>
            <a:ext cx="7085013" cy="2584450"/>
          </a:xfrm>
          <a:prstGeom prst="rect">
            <a:avLst/>
          </a:prstGeom>
          <a:solidFill>
            <a:srgbClr val="E7F4FF"/>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r>
              <a:rPr lang="en-US" altLang="zh-CN" dirty="0" smtClean="0"/>
              <a:t>     </a:t>
            </a:r>
            <a:r>
              <a:rPr lang="en-US" altLang="zh-CN" dirty="0" err="1" smtClean="0"/>
              <a:t>btn.setOnClickListener</a:t>
            </a:r>
            <a:r>
              <a:rPr lang="en-US" altLang="zh-CN" dirty="0" smtClean="0"/>
              <a:t>(new </a:t>
            </a:r>
            <a:r>
              <a:rPr lang="en-US" altLang="zh-CN" dirty="0"/>
              <a:t>View.OnClickListener() {</a:t>
            </a:r>
            <a:endParaRPr lang="en-US" altLang="zh-CN" dirty="0"/>
          </a:p>
          <a:p>
            <a:r>
              <a:rPr lang="en-US" altLang="zh-CN" dirty="0"/>
              <a:t>        @Override</a:t>
            </a:r>
            <a:endParaRPr lang="en-US" altLang="zh-CN" dirty="0"/>
          </a:p>
          <a:p>
            <a:r>
              <a:rPr lang="en-US" altLang="zh-CN" dirty="0"/>
              <a:t>        public void onClick(View v) {</a:t>
            </a:r>
            <a:endParaRPr lang="en-US" altLang="zh-CN" dirty="0"/>
          </a:p>
          <a:p>
            <a:r>
              <a:rPr lang="en-US" altLang="zh-CN" dirty="0"/>
              <a:t>            Log.i("</a:t>
            </a:r>
            <a:r>
              <a:rPr lang="zh-CN" altLang="en-US" dirty="0"/>
              <a:t>匿名内部类方式</a:t>
            </a:r>
            <a:r>
              <a:rPr lang="en-US" altLang="zh-CN" dirty="0"/>
              <a:t>", "button  is clicked");</a:t>
            </a:r>
            <a:endParaRPr lang="en-US" altLang="zh-CN" dirty="0"/>
          </a:p>
          <a:p>
            <a:r>
              <a:rPr lang="en-US" altLang="zh-CN" dirty="0"/>
              <a:t>        }</a:t>
            </a:r>
            <a:endParaRPr lang="en-US" altLang="zh-CN" dirty="0"/>
          </a:p>
          <a:p>
            <a:r>
              <a:rPr lang="en-US" altLang="zh-CN" dirty="0" smtClean="0"/>
              <a:t>     });</a:t>
            </a:r>
            <a:endParaRPr lang="en-US" altLang="zh-CN" dirty="0"/>
          </a:p>
        </p:txBody>
      </p:sp>
      <p:sp>
        <p:nvSpPr>
          <p:cNvPr id="7"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8"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3.1.2  </a:t>
            </a:r>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Button</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600292" y="1206663"/>
            <a:ext cx="8102600" cy="5318681"/>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6" name="任意多边形 5"/>
          <p:cNvSpPr/>
          <p:nvPr/>
        </p:nvSpPr>
        <p:spPr bwMode="auto">
          <a:xfrm>
            <a:off x="5436096" y="1020925"/>
            <a:ext cx="2342704"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a:solidFill>
                  <a:schemeClr val="bg1"/>
                </a:solidFill>
                <a:latin typeface="微软雅黑" panose="020B0503020204020204" pitchFamily="34" charset="-122"/>
                <a:ea typeface="微软雅黑" panose="020B0503020204020204" pitchFamily="34" charset="-122"/>
              </a:rPr>
              <a:t>点击</a:t>
            </a:r>
            <a:r>
              <a:rPr lang="zh-CN" altLang="en-US" dirty="0" smtClean="0">
                <a:solidFill>
                  <a:schemeClr val="bg1"/>
                </a:solidFill>
                <a:latin typeface="微软雅黑" panose="020B0503020204020204" pitchFamily="34" charset="-122"/>
                <a:ea typeface="微软雅黑" panose="020B0503020204020204" pitchFamily="34" charset="-122"/>
              </a:rPr>
              <a:t>事件实现方式</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8" name="内容占位符 2"/>
          <p:cNvSpPr txBox="1"/>
          <p:nvPr/>
        </p:nvSpPr>
        <p:spPr bwMode="auto">
          <a:xfrm>
            <a:off x="561617" y="1323450"/>
            <a:ext cx="7975600" cy="314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742950" marR="0" lvl="1" indent="-285750" algn="l" defTabSz="914400" rtl="0" eaLnBrk="0" fontAlgn="base" latinLnBrk="0" hangingPunct="0">
              <a:lnSpc>
                <a:spcPct val="150000"/>
              </a:lnSpc>
              <a:spcBef>
                <a:spcPct val="20000"/>
              </a:spcBef>
              <a:spcAft>
                <a:spcPct val="0"/>
              </a:spcAft>
              <a:buClrTx/>
              <a:buSzTx/>
              <a:buFontTx/>
              <a:buChar char="–"/>
              <a:defRPr/>
            </a:pPr>
            <a:r>
              <a:rPr kumimoji="0" lang="zh-CN" altLang="en-US" sz="2000" b="0" i="0" u="none" strike="noStrike" kern="0" cap="none" spc="0" normalizeH="0" baseline="0" noProof="0" dirty="0" smtClean="0">
                <a:ln>
                  <a:noFill/>
                </a:ln>
                <a:solidFill>
                  <a:sysClr val="windowText" lastClr="000000"/>
                </a:solidFill>
                <a:effectLst/>
                <a:uLnTx/>
                <a:uFillTx/>
                <a:latin typeface="Arial" panose="020B0604020202020204"/>
                <a:ea typeface="宋体" panose="02010600030101010101" pitchFamily="2" charset="-122"/>
              </a:rPr>
              <a:t>接口方式</a:t>
            </a:r>
            <a:endParaRPr kumimoji="0" lang="zh-CN" altLang="en-US" sz="2000" b="0" i="0" u="none" strike="noStrike" kern="0" cap="none" spc="0" normalizeH="0" baseline="0" noProof="0" dirty="0" smtClean="0">
              <a:ln>
                <a:noFill/>
              </a:ln>
              <a:solidFill>
                <a:sysClr val="windowText" lastClr="000000"/>
              </a:solidFill>
              <a:effectLst/>
              <a:uLnTx/>
              <a:uFillTx/>
              <a:latin typeface="Arial" panose="020B0604020202020204"/>
              <a:ea typeface="宋体" panose="02010600030101010101" pitchFamily="2" charset="-122"/>
            </a:endParaRPr>
          </a:p>
          <a:p>
            <a:pPr marL="1257300" marR="0" lvl="2" indent="-342900" algn="l" defTabSz="914400" rtl="0" eaLnBrk="0" fontAlgn="base" latinLnBrk="0" hangingPunct="0">
              <a:lnSpc>
                <a:spcPct val="150000"/>
              </a:lnSpc>
              <a:spcBef>
                <a:spcPct val="20000"/>
              </a:spcBef>
              <a:spcAft>
                <a:spcPct val="0"/>
              </a:spcAft>
              <a:buClrTx/>
              <a:buSzTx/>
              <a:buFont typeface="+mj-ea"/>
              <a:buAutoNum type="circleNumDbPlain"/>
              <a:defRPr/>
            </a:pPr>
            <a:r>
              <a:rPr kumimoji="0" lang="zh-CN" altLang="en-US" sz="18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设置</a:t>
            </a:r>
            <a:r>
              <a:rPr lang="en-US" altLang="zh-CN" sz="1800" kern="0" dirty="0" smtClean="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Button</a:t>
            </a:r>
            <a:r>
              <a:rPr lang="zh-CN" altLang="en-US" sz="1800" kern="0"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控</a:t>
            </a:r>
            <a:r>
              <a:rPr lang="zh-CN" altLang="en-US" sz="1800" kern="0" dirty="0" smtClean="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件的点击监听事件</a:t>
            </a:r>
            <a:endParaRPr kumimoji="0" lang="en-US" altLang="zh-CN" sz="18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1143000" marR="0" lvl="2" indent="-228600" algn="l" defTabSz="914400" rtl="0" eaLnBrk="0" fontAlgn="base" latinLnBrk="0" hangingPunct="0">
              <a:lnSpc>
                <a:spcPct val="150000"/>
              </a:lnSpc>
              <a:spcBef>
                <a:spcPct val="20000"/>
              </a:spcBef>
              <a:spcAft>
                <a:spcPct val="0"/>
              </a:spcAft>
              <a:buClrTx/>
              <a:buSzTx/>
              <a:buFontTx/>
              <a:buChar char="•"/>
              <a:defRPr/>
            </a:pPr>
            <a:endParaRPr kumimoji="0" lang="en-US" altLang="zh-CN" sz="18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1257300" marR="0" lvl="2" indent="-342900" algn="l" defTabSz="914400" rtl="0" eaLnBrk="0" fontAlgn="base" latinLnBrk="0" hangingPunct="0">
              <a:lnSpc>
                <a:spcPct val="150000"/>
              </a:lnSpc>
              <a:spcBef>
                <a:spcPct val="20000"/>
              </a:spcBef>
              <a:spcAft>
                <a:spcPct val="0"/>
              </a:spcAft>
              <a:buClrTx/>
              <a:buSzTx/>
              <a:buFont typeface="+mj-ea"/>
              <a:buAutoNum type="circleNumDbPlain" startAt="2"/>
              <a:defRPr/>
            </a:pPr>
            <a:r>
              <a:rPr kumimoji="0" lang="zh-CN" altLang="en-US" sz="18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接着当前</a:t>
            </a:r>
            <a:r>
              <a:rPr kumimoji="0" lang="en-US" altLang="zh-CN" sz="18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Activity</a:t>
            </a:r>
            <a:r>
              <a:rPr kumimoji="0" lang="zh-CN" altLang="en-US" sz="18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实现</a:t>
            </a:r>
            <a:r>
              <a:rPr kumimoji="0" lang="en-US" altLang="zh-CN" sz="1800" b="0" i="0" u="none" strike="noStrike" kern="0" cap="none" spc="0" normalizeH="0" baseline="0" noProof="0" dirty="0" err="1"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OnClickListener</a:t>
            </a:r>
            <a:r>
              <a:rPr kumimoji="0" lang="zh-CN" altLang="en-US" sz="1800" b="0" i="0" u="none" strike="noStrike" kern="0" cap="none" spc="0" normalizeH="0" baseline="0" noProof="0" dirty="0" smtClean="0">
                <a:ln>
                  <a:noFill/>
                </a:ln>
                <a:solidFill>
                  <a:sysClr val="windowText" lastClr="000000"/>
                </a:solidFill>
                <a:effectLst/>
                <a:uLnTx/>
                <a:uFillTx/>
                <a:latin typeface="Arial" panose="020B0604020202020204"/>
                <a:ea typeface="宋体" panose="02010600030101010101" pitchFamily="2" charset="-122"/>
              </a:rPr>
              <a:t>接口</a:t>
            </a:r>
            <a:endParaRPr kumimoji="0" lang="en-US" altLang="zh-CN" sz="1800" b="0" i="0" u="none" strike="noStrike" kern="0" cap="none" spc="0" normalizeH="0" baseline="0" noProof="0" dirty="0" smtClean="0">
              <a:ln>
                <a:noFill/>
              </a:ln>
              <a:solidFill>
                <a:sysClr val="windowText" lastClr="000000"/>
              </a:solidFill>
              <a:effectLst/>
              <a:uLnTx/>
              <a:uFillTx/>
              <a:latin typeface="Arial" panose="020B0604020202020204"/>
              <a:ea typeface="宋体" panose="02010600030101010101" pitchFamily="2" charset="-122"/>
            </a:endParaRPr>
          </a:p>
          <a:p>
            <a:pPr marL="1143000" marR="0" lvl="2" indent="-228600" algn="l" defTabSz="914400" rtl="0" eaLnBrk="0" fontAlgn="base" latinLnBrk="0" hangingPunct="0">
              <a:lnSpc>
                <a:spcPct val="150000"/>
              </a:lnSpc>
              <a:spcBef>
                <a:spcPct val="20000"/>
              </a:spcBef>
              <a:spcAft>
                <a:spcPct val="0"/>
              </a:spcAft>
              <a:buClrTx/>
              <a:buSzTx/>
              <a:buFontTx/>
              <a:buChar char="•"/>
              <a:defRPr/>
            </a:pPr>
            <a:endParaRPr kumimoji="0" lang="en-US" altLang="zh-CN" sz="1800" b="0" i="0" u="none" strike="noStrike" kern="0" cap="none" spc="0" normalizeH="0" baseline="0" noProof="0" dirty="0" smtClean="0">
              <a:ln>
                <a:noFill/>
              </a:ln>
              <a:solidFill>
                <a:sysClr val="windowText" lastClr="000000"/>
              </a:solidFill>
              <a:effectLst/>
              <a:uLnTx/>
              <a:uFillTx/>
              <a:latin typeface="Arial" panose="020B0604020202020204"/>
              <a:ea typeface="宋体" panose="02010600030101010101" pitchFamily="2" charset="-122"/>
            </a:endParaRPr>
          </a:p>
          <a:p>
            <a:pPr marL="1143000" marR="0" lvl="2" indent="-228600" algn="l" defTabSz="914400" rtl="0" eaLnBrk="0" fontAlgn="base" latinLnBrk="0" hangingPunct="0">
              <a:lnSpc>
                <a:spcPct val="150000"/>
              </a:lnSpc>
              <a:spcBef>
                <a:spcPct val="20000"/>
              </a:spcBef>
              <a:spcAft>
                <a:spcPct val="0"/>
              </a:spcAft>
              <a:buClrTx/>
              <a:buSzTx/>
              <a:buFontTx/>
              <a:buChar char="•"/>
              <a:defRPr/>
            </a:pPr>
            <a:endParaRPr kumimoji="0" lang="en-US" altLang="zh-CN" sz="1800" b="0" i="0" u="none" strike="noStrike" kern="0" cap="none" spc="0" normalizeH="0" baseline="0" noProof="0" dirty="0" smtClean="0">
              <a:ln>
                <a:noFill/>
              </a:ln>
              <a:solidFill>
                <a:sysClr val="windowText" lastClr="000000"/>
              </a:solidFill>
              <a:effectLst/>
              <a:uLnTx/>
              <a:uFillTx/>
              <a:latin typeface="Arial" panose="020B0604020202020204"/>
              <a:ea typeface="宋体" panose="02010600030101010101" pitchFamily="2" charset="-122"/>
            </a:endParaRPr>
          </a:p>
          <a:p>
            <a:pPr marL="1257300" lvl="2" indent="-342900">
              <a:lnSpc>
                <a:spcPct val="150000"/>
              </a:lnSpc>
              <a:buFont typeface="+mj-ea"/>
              <a:buAutoNum type="circleNumDbPlain" startAt="3"/>
              <a:defRPr/>
            </a:pPr>
            <a:r>
              <a:rPr kumimoji="0" lang="zh-CN" altLang="en-US" sz="1800" b="0" i="0" u="none" strike="noStrike" kern="0" cap="none" spc="0" normalizeH="0" baseline="0" noProof="0" dirty="0" smtClean="0">
                <a:ln>
                  <a:noFill/>
                </a:ln>
                <a:solidFill>
                  <a:sysClr val="windowText" lastClr="000000"/>
                </a:solidFill>
                <a:effectLst/>
                <a:uLnTx/>
                <a:uFillTx/>
                <a:latin typeface="Arial" panose="020B0604020202020204"/>
                <a:ea typeface="宋体" panose="02010600030101010101" pitchFamily="2" charset="-122"/>
              </a:rPr>
              <a:t>然后实现</a:t>
            </a:r>
            <a:r>
              <a:rPr lang="en-US" altLang="zh-CN" sz="1800" kern="0" dirty="0">
                <a:solidFill>
                  <a:sysClr val="windowText" lastClr="000000"/>
                </a:solidFill>
                <a:latin typeface="Arial" panose="020B0604020202020204"/>
                <a:ea typeface="宋体" panose="02010600030101010101" pitchFamily="2" charset="-122"/>
              </a:rPr>
              <a:t>OnClickListener</a:t>
            </a:r>
            <a:r>
              <a:rPr kumimoji="0" lang="zh-CN" altLang="en-US" sz="1800" b="0" i="0" u="none" strike="noStrike" kern="0" cap="none" spc="0" normalizeH="0" baseline="0" noProof="0" dirty="0" smtClean="0">
                <a:ln>
                  <a:noFill/>
                </a:ln>
                <a:solidFill>
                  <a:sysClr val="windowText" lastClr="000000"/>
                </a:solidFill>
                <a:effectLst/>
                <a:uLnTx/>
                <a:uFillTx/>
                <a:latin typeface="Arial" panose="020B0604020202020204"/>
                <a:ea typeface="宋体" panose="02010600030101010101" pitchFamily="2" charset="-122"/>
              </a:rPr>
              <a:t>接口中的方法</a:t>
            </a:r>
            <a:endParaRPr kumimoji="0" lang="en-US" altLang="zh-CN" sz="1800" b="0" i="0" u="none" strike="noStrike" kern="0" cap="none" spc="0" normalizeH="0" baseline="0" noProof="0" dirty="0" smtClean="0">
              <a:ln>
                <a:noFill/>
              </a:ln>
              <a:solidFill>
                <a:sysClr val="windowText" lastClr="000000"/>
              </a:solidFill>
              <a:effectLst/>
              <a:uLnTx/>
              <a:uFillTx/>
              <a:latin typeface="Arial" panose="020B0604020202020204"/>
              <a:ea typeface="宋体" panose="02010600030101010101" pitchFamily="2" charset="-122"/>
            </a:endParaRPr>
          </a:p>
          <a:p>
            <a:pPr marL="1143000" marR="0" lvl="2" indent="-228600" algn="l" defTabSz="914400" rtl="0" eaLnBrk="0" fontAlgn="base" latinLnBrk="0" hangingPunct="0">
              <a:lnSpc>
                <a:spcPct val="150000"/>
              </a:lnSpc>
              <a:spcBef>
                <a:spcPct val="20000"/>
              </a:spcBef>
              <a:spcAft>
                <a:spcPct val="0"/>
              </a:spcAft>
              <a:buClrTx/>
              <a:buSzTx/>
              <a:buFontTx/>
              <a:buChar char="•"/>
              <a:defRPr/>
            </a:pPr>
            <a:endParaRPr kumimoji="0" lang="en-US" altLang="zh-CN" sz="1800" b="0" i="0" u="none" strike="noStrike" kern="0" cap="none" spc="0" normalizeH="0" baseline="0" noProof="0" dirty="0" smtClean="0">
              <a:ln>
                <a:noFill/>
              </a:ln>
              <a:solidFill>
                <a:sysClr val="windowText" lastClr="000000"/>
              </a:solidFill>
              <a:effectLst/>
              <a:uLnTx/>
              <a:uFillTx/>
              <a:latin typeface="Arial" panose="020B0604020202020204"/>
              <a:ea typeface="宋体" panose="02010600030101010101" pitchFamily="2" charset="-122"/>
            </a:endParaRPr>
          </a:p>
          <a:p>
            <a:pPr marL="1143000" marR="0" lvl="2" indent="-228600" algn="l" defTabSz="914400" rtl="0" eaLnBrk="0" fontAlgn="base" latinLnBrk="0" hangingPunct="0">
              <a:lnSpc>
                <a:spcPct val="150000"/>
              </a:lnSpc>
              <a:spcBef>
                <a:spcPct val="20000"/>
              </a:spcBef>
              <a:spcAft>
                <a:spcPct val="0"/>
              </a:spcAft>
              <a:buClrTx/>
              <a:buSzTx/>
              <a:buFontTx/>
              <a:buChar char="•"/>
              <a:defRPr/>
            </a:pPr>
            <a:endParaRPr kumimoji="0" lang="en-US" altLang="zh-CN" sz="1800" b="0" i="0" u="none" strike="noStrike" kern="0" cap="none" spc="0" normalizeH="0" baseline="0" noProof="0" dirty="0" smtClean="0">
              <a:ln>
                <a:noFill/>
              </a:ln>
              <a:solidFill>
                <a:sysClr val="windowText" lastClr="000000"/>
              </a:solidFill>
              <a:effectLst/>
              <a:uLnTx/>
              <a:uFillTx/>
              <a:latin typeface="Arial" panose="020B0604020202020204"/>
              <a:ea typeface="宋体" panose="02010600030101010101" pitchFamily="2" charset="-122"/>
            </a:endParaRPr>
          </a:p>
          <a:p>
            <a:pPr marL="1143000" marR="0" lvl="2" indent="-228600" algn="l" defTabSz="914400" rtl="0" eaLnBrk="0" fontAlgn="base" latinLnBrk="0" hangingPunct="0">
              <a:lnSpc>
                <a:spcPct val="150000"/>
              </a:lnSpc>
              <a:spcBef>
                <a:spcPct val="20000"/>
              </a:spcBef>
              <a:spcAft>
                <a:spcPct val="0"/>
              </a:spcAft>
              <a:buClrTx/>
              <a:buSzTx/>
              <a:buFontTx/>
              <a:buChar char="•"/>
              <a:defRPr/>
            </a:pPr>
            <a:endParaRPr kumimoji="0" lang="en-US" altLang="zh-CN" sz="1800" b="0" i="0" u="none" strike="noStrike" kern="0" cap="none" spc="0" normalizeH="0" baseline="0" noProof="0" dirty="0" smtClean="0">
              <a:ln>
                <a:noFill/>
              </a:ln>
              <a:solidFill>
                <a:sysClr val="windowText" lastClr="000000"/>
              </a:solidFill>
              <a:effectLst/>
              <a:uLnTx/>
              <a:uFillTx/>
              <a:latin typeface="Arial" panose="020B0604020202020204"/>
              <a:ea typeface="宋体" panose="02010600030101010101" pitchFamily="2" charset="-122"/>
            </a:endParaRPr>
          </a:p>
          <a:p>
            <a:pPr marL="1143000" marR="0" lvl="2" indent="-228600" algn="l" defTabSz="914400" rtl="0" eaLnBrk="0" fontAlgn="base" latinLnBrk="0" hangingPunct="0">
              <a:lnSpc>
                <a:spcPct val="150000"/>
              </a:lnSpc>
              <a:spcBef>
                <a:spcPct val="20000"/>
              </a:spcBef>
              <a:spcAft>
                <a:spcPct val="0"/>
              </a:spcAft>
              <a:buClrTx/>
              <a:buSzTx/>
              <a:buFontTx/>
              <a:buChar char="•"/>
              <a:defRPr/>
            </a:pPr>
            <a:endParaRPr kumimoji="0" lang="en-US" altLang="zh-CN" sz="1800" b="0" i="0" u="none" strike="noStrike" kern="0" cap="none" spc="0" normalizeH="0" baseline="0" noProof="0" dirty="0" smtClean="0">
              <a:ln>
                <a:noFill/>
              </a:ln>
              <a:solidFill>
                <a:sysClr val="windowText" lastClr="000000"/>
              </a:solidFill>
              <a:effectLst/>
              <a:uLnTx/>
              <a:uFillTx/>
              <a:latin typeface="Arial" panose="020B0604020202020204"/>
              <a:ea typeface="宋体" panose="02010600030101010101" pitchFamily="2" charset="-122"/>
            </a:endParaRPr>
          </a:p>
          <a:p>
            <a:pPr marL="914400" marR="0" lvl="2" indent="0" algn="l" defTabSz="914400" rtl="0" eaLnBrk="0" fontAlgn="base" latinLnBrk="0" hangingPunct="0">
              <a:lnSpc>
                <a:spcPct val="150000"/>
              </a:lnSpc>
              <a:spcBef>
                <a:spcPct val="20000"/>
              </a:spcBef>
              <a:spcAft>
                <a:spcPct val="0"/>
              </a:spcAft>
              <a:buClrTx/>
              <a:buSzTx/>
              <a:buNone/>
              <a:defRPr/>
            </a:pPr>
            <a:endParaRPr kumimoji="0" lang="zh-CN" altLang="en-US" sz="1800" b="0" i="0" u="none" strike="noStrike" kern="0" cap="none" spc="0" normalizeH="0" baseline="0" noProof="0" dirty="0" smtClean="0">
              <a:ln>
                <a:noFill/>
              </a:ln>
              <a:solidFill>
                <a:sysClr val="windowText" lastClr="000000"/>
              </a:solidFill>
              <a:effectLst/>
              <a:uLnTx/>
              <a:uFillTx/>
              <a:latin typeface="Arial" panose="020B0604020202020204"/>
              <a:ea typeface="宋体" panose="02010600030101010101" pitchFamily="2" charset="-122"/>
            </a:endParaRPr>
          </a:p>
          <a:p>
            <a:pPr marL="1143000" marR="0" lvl="2" indent="-228600" algn="l" defTabSz="914400" rtl="0" eaLnBrk="0" fontAlgn="base" latinLnBrk="0" hangingPunct="0">
              <a:lnSpc>
                <a:spcPct val="150000"/>
              </a:lnSpc>
              <a:spcBef>
                <a:spcPct val="20000"/>
              </a:spcBef>
              <a:spcAft>
                <a:spcPct val="0"/>
              </a:spcAft>
              <a:buClrTx/>
              <a:buSzTx/>
              <a:buFontTx/>
              <a:buChar char="•"/>
              <a:defRPr/>
            </a:pPr>
            <a:endParaRPr kumimoji="0" lang="en-US" altLang="zh-CN" sz="1800" b="0" i="0" u="none" strike="noStrike" kern="0" cap="none" spc="0" normalizeH="0" baseline="0" noProof="0" dirty="0" smtClean="0">
              <a:ln>
                <a:noFill/>
              </a:ln>
              <a:solidFill>
                <a:sysClr val="windowText" lastClr="000000"/>
              </a:solidFill>
              <a:effectLst/>
              <a:uLnTx/>
              <a:uFillTx/>
              <a:latin typeface="Arial" panose="020B0604020202020204"/>
              <a:ea typeface="宋体" panose="02010600030101010101" pitchFamily="2" charset="-122"/>
            </a:endParaRPr>
          </a:p>
          <a:p>
            <a:pPr marL="1143000" marR="0" lvl="2" indent="-228600" algn="l" defTabSz="914400" rtl="0" eaLnBrk="0" fontAlgn="base" latinLnBrk="0" hangingPunct="0">
              <a:lnSpc>
                <a:spcPct val="150000"/>
              </a:lnSpc>
              <a:spcBef>
                <a:spcPct val="20000"/>
              </a:spcBef>
              <a:spcAft>
                <a:spcPct val="0"/>
              </a:spcAft>
              <a:buClrTx/>
              <a:buSzTx/>
              <a:buFontTx/>
              <a:buChar char="•"/>
              <a:defRPr/>
            </a:pPr>
            <a:endParaRPr kumimoji="0" lang="en-US" altLang="zh-CN" sz="1800" b="0" i="0" u="none" strike="noStrike" kern="0" cap="none" spc="0" normalizeH="0" baseline="0" noProof="0" dirty="0" smtClean="0">
              <a:ln>
                <a:noFill/>
              </a:ln>
              <a:solidFill>
                <a:sysClr val="windowText" lastClr="000000"/>
              </a:solidFill>
              <a:effectLst/>
              <a:uLnTx/>
              <a:uFillTx/>
              <a:latin typeface="Arial" panose="020B0604020202020204"/>
              <a:ea typeface="宋体" panose="02010600030101010101" pitchFamily="2" charset="-122"/>
            </a:endParaRPr>
          </a:p>
          <a:p>
            <a:pPr marL="1143000" marR="0" lvl="2" indent="-228600" algn="l" defTabSz="914400" rtl="0" eaLnBrk="0" fontAlgn="base" latinLnBrk="0" hangingPunct="0">
              <a:lnSpc>
                <a:spcPct val="150000"/>
              </a:lnSpc>
              <a:spcBef>
                <a:spcPct val="20000"/>
              </a:spcBef>
              <a:spcAft>
                <a:spcPct val="0"/>
              </a:spcAft>
              <a:buClrTx/>
              <a:buSzTx/>
              <a:buFontTx/>
              <a:buChar char="•"/>
              <a:defRPr/>
            </a:pPr>
            <a:endParaRPr kumimoji="0" lang="en-US" altLang="zh-CN" sz="1800" b="0" i="0" u="none" strike="noStrike" kern="0" cap="none" spc="0" normalizeH="0" baseline="0" noProof="0" dirty="0" smtClean="0">
              <a:ln>
                <a:noFill/>
              </a:ln>
              <a:solidFill>
                <a:sysClr val="windowText" lastClr="000000"/>
              </a:solidFill>
              <a:effectLst/>
              <a:uLnTx/>
              <a:uFillTx/>
              <a:latin typeface="Arial" panose="020B0604020202020204"/>
              <a:ea typeface="宋体" panose="02010600030101010101" pitchFamily="2" charset="-122"/>
            </a:endParaRPr>
          </a:p>
        </p:txBody>
      </p:sp>
      <p:sp>
        <p:nvSpPr>
          <p:cNvPr id="19" name="TextBox 18"/>
          <p:cNvSpPr txBox="1"/>
          <p:nvPr/>
        </p:nvSpPr>
        <p:spPr>
          <a:xfrm>
            <a:off x="1465412" y="3212976"/>
            <a:ext cx="7085013" cy="849634"/>
          </a:xfrm>
          <a:prstGeom prst="rect">
            <a:avLst/>
          </a:prstGeom>
          <a:solidFill>
            <a:srgbClr val="E7F4FF"/>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r>
              <a:rPr lang="en-US" altLang="zh-CN" dirty="0"/>
              <a:t>    public class MainActivity extends AppCompatActivity </a:t>
            </a:r>
            <a:r>
              <a:rPr lang="en-US" altLang="zh-CN" dirty="0" smtClean="0"/>
              <a:t>implements                    </a:t>
            </a:r>
            <a:endParaRPr lang="en-US" altLang="zh-CN" dirty="0" smtClean="0"/>
          </a:p>
          <a:p>
            <a:r>
              <a:rPr lang="en-US" altLang="zh-CN" dirty="0"/>
              <a:t>           </a:t>
            </a:r>
            <a:r>
              <a:rPr lang="en-US" altLang="zh-CN" dirty="0" smtClean="0"/>
              <a:t>                                                                         View.onClickListener</a:t>
            </a:r>
            <a:endParaRPr lang="en-US" altLang="zh-CN" dirty="0"/>
          </a:p>
        </p:txBody>
      </p:sp>
      <p:sp>
        <p:nvSpPr>
          <p:cNvPr id="21" name="TextBox 20"/>
          <p:cNvSpPr txBox="1"/>
          <p:nvPr/>
        </p:nvSpPr>
        <p:spPr>
          <a:xfrm>
            <a:off x="1465412" y="4664591"/>
            <a:ext cx="7085013" cy="1754188"/>
          </a:xfrm>
          <a:prstGeom prst="rect">
            <a:avLst/>
          </a:prstGeom>
          <a:solidFill>
            <a:srgbClr val="E7F4FF"/>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r>
              <a:rPr lang="en-US" altLang="zh-CN" dirty="0"/>
              <a:t>    @Override</a:t>
            </a:r>
            <a:endParaRPr lang="en-US" altLang="zh-CN" dirty="0"/>
          </a:p>
          <a:p>
            <a:r>
              <a:rPr lang="en-US" altLang="zh-CN" dirty="0"/>
              <a:t>    public void onClick(View v) {</a:t>
            </a:r>
            <a:endParaRPr lang="en-US" altLang="zh-CN" dirty="0"/>
          </a:p>
          <a:p>
            <a:r>
              <a:rPr lang="en-US" altLang="zh-CN" dirty="0"/>
              <a:t>        Log.i("</a:t>
            </a:r>
            <a:r>
              <a:rPr lang="zh-CN" altLang="en-US" dirty="0"/>
              <a:t>接口方式</a:t>
            </a:r>
            <a:r>
              <a:rPr lang="en-US" altLang="zh-CN" dirty="0"/>
              <a:t>", "button  is clicked");</a:t>
            </a:r>
            <a:endParaRPr lang="en-US" altLang="zh-CN" dirty="0"/>
          </a:p>
          <a:p>
            <a:r>
              <a:rPr lang="en-US" altLang="zh-CN" dirty="0"/>
              <a:t>    }</a:t>
            </a:r>
            <a:endParaRPr lang="en-US" altLang="zh-CN" dirty="0"/>
          </a:p>
        </p:txBody>
      </p:sp>
      <p:sp>
        <p:nvSpPr>
          <p:cNvPr id="22" name="TextBox 21"/>
          <p:cNvSpPr txBox="1"/>
          <p:nvPr/>
        </p:nvSpPr>
        <p:spPr>
          <a:xfrm>
            <a:off x="1465412" y="2252362"/>
            <a:ext cx="7085013" cy="528565"/>
          </a:xfrm>
          <a:prstGeom prst="rect">
            <a:avLst/>
          </a:prstGeom>
          <a:solidFill>
            <a:srgbClr val="E7F4FF"/>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r>
              <a:rPr lang="en-US" altLang="zh-CN" dirty="0"/>
              <a:t>    btn.setOnClickListener(this);</a:t>
            </a:r>
            <a:endParaRPr lang="en-US" altLang="zh-CN" dirty="0"/>
          </a:p>
        </p:txBody>
      </p:sp>
      <p:sp>
        <p:nvSpPr>
          <p:cNvPr id="23" name="矩形 22"/>
          <p:cNvSpPr/>
          <p:nvPr/>
        </p:nvSpPr>
        <p:spPr>
          <a:xfrm>
            <a:off x="1703388" y="2344118"/>
            <a:ext cx="2890837" cy="369332"/>
          </a:xfrm>
          <a:prstGeom prst="rect">
            <a:avLst/>
          </a:prstGeom>
          <a:ln w="19050">
            <a:solidFill>
              <a:srgbClr val="01598B"/>
            </a:solidFill>
          </a:ln>
        </p:spPr>
        <p:txBody>
          <a:bodyPr wrap="square" anchor="ctr">
            <a:spAutoFit/>
          </a:bodyPr>
          <a:lstStyle/>
          <a:p>
            <a:pPr algn="ctr"/>
            <a:endParaRPr lang="zh-CN" altLang="en-US" dirty="0">
              <a:ea typeface="宋体" panose="02010600030101010101" pitchFamily="2" charset="-122"/>
            </a:endParaRPr>
          </a:p>
        </p:txBody>
      </p:sp>
      <p:cxnSp>
        <p:nvCxnSpPr>
          <p:cNvPr id="24" name="直接箭头连接符 23"/>
          <p:cNvCxnSpPr/>
          <p:nvPr/>
        </p:nvCxnSpPr>
        <p:spPr bwMode="auto">
          <a:xfrm>
            <a:off x="4594225" y="2519479"/>
            <a:ext cx="409575"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圆角矩形 24"/>
          <p:cNvSpPr/>
          <p:nvPr/>
        </p:nvSpPr>
        <p:spPr>
          <a:xfrm>
            <a:off x="5012373" y="2324472"/>
            <a:ext cx="3698875"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en-US" altLang="zh-CN"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this</a:t>
            </a:r>
            <a:r>
              <a:rPr lang="zh-CN" altLang="en-US"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代表</a:t>
            </a:r>
            <a:r>
              <a:rPr lang="en-US" altLang="zh-CN"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onClickListener</a:t>
            </a:r>
            <a:r>
              <a:rPr lang="zh-CN" altLang="en-US"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的引用</a:t>
            </a:r>
            <a:endParaRPr lang="zh-CN" altLang="en-US"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3.1.2  </a:t>
            </a:r>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Button</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par>
                                <p:cTn id="8" presetID="22" presetClass="entr" presetSubtype="8"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left)">
                                      <p:cBhvr>
                                        <p:cTn id="10" dur="500"/>
                                        <p:tgtEl>
                                          <p:spTgt spid="2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wipe(left)">
                                      <p:cBhvr>
                                        <p:cTn id="1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5" y="1556792"/>
            <a:ext cx="8102600" cy="4896543"/>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6" name="任意多边形 5"/>
          <p:cNvSpPr/>
          <p:nvPr/>
        </p:nvSpPr>
        <p:spPr bwMode="auto">
          <a:xfrm>
            <a:off x="6012160" y="1340768"/>
            <a:ext cx="1656184"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en-US" altLang="zh-CN" dirty="0" err="1" smtClean="0">
                <a:solidFill>
                  <a:schemeClr val="bg1"/>
                </a:solidFill>
                <a:latin typeface="微软雅黑" panose="020B0503020204020204" pitchFamily="34" charset="-122"/>
                <a:ea typeface="微软雅黑" panose="020B0503020204020204" pitchFamily="34" charset="-122"/>
              </a:rPr>
              <a:t>EditView</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0"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5" name="内容占位符 2"/>
          <p:cNvSpPr txBox="1"/>
          <p:nvPr/>
        </p:nvSpPr>
        <p:spPr bwMode="auto">
          <a:xfrm>
            <a:off x="481013" y="1700808"/>
            <a:ext cx="7975600" cy="157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150000"/>
              </a:lnSpc>
            </a:pPr>
            <a:r>
              <a:rPr lang="en-US" altLang="zh-CN" sz="1800" dirty="0">
                <a:solidFill>
                  <a:schemeClr val="dk1"/>
                </a:solidFill>
                <a:latin typeface="Times New Roman" panose="02020603050405020304" pitchFamily="18" charset="0"/>
                <a:cs typeface="Times New Roman" panose="02020603050405020304" pitchFamily="18" charset="0"/>
              </a:rPr>
              <a:t>EditText</a:t>
            </a:r>
            <a:r>
              <a:rPr lang="zh-CN" altLang="en-US" sz="2000" dirty="0" smtClean="0">
                <a:latin typeface="Times New Roman" panose="02020603050405020304" pitchFamily="18" charset="0"/>
                <a:cs typeface="Times New Roman" panose="02020603050405020304" pitchFamily="18" charset="0"/>
              </a:rPr>
              <a:t>表示编辑框，</a:t>
            </a:r>
            <a:r>
              <a:rPr lang="zh-CN" altLang="zh-CN" sz="2000" dirty="0"/>
              <a:t>它是</a:t>
            </a:r>
            <a:r>
              <a:rPr lang="en-US" altLang="zh-CN" sz="1800" dirty="0">
                <a:solidFill>
                  <a:schemeClr val="dk1"/>
                </a:solidFill>
                <a:latin typeface="Times New Roman" panose="02020603050405020304" pitchFamily="18" charset="0"/>
                <a:cs typeface="Times New Roman" panose="02020603050405020304" pitchFamily="18" charset="0"/>
              </a:rPr>
              <a:t>TextView</a:t>
            </a:r>
            <a:r>
              <a:rPr lang="zh-CN" altLang="zh-CN" sz="2000" dirty="0"/>
              <a:t>的子类，用户可在此控件中输入信息</a:t>
            </a:r>
            <a:r>
              <a:rPr lang="zh-CN" altLang="zh-CN" sz="2000" dirty="0" smtClean="0"/>
              <a:t>。</a:t>
            </a:r>
            <a:endParaRPr lang="en-US" altLang="zh-CN" sz="2000" dirty="0" smtClean="0"/>
          </a:p>
          <a:p>
            <a:pPr lvl="1">
              <a:lnSpc>
                <a:spcPct val="150000"/>
              </a:lnSpc>
            </a:pPr>
            <a:endParaRPr lang="zh-CN" altLang="en-US" sz="1800" dirty="0" smtClean="0"/>
          </a:p>
        </p:txBody>
      </p:sp>
      <p:sp>
        <p:nvSpPr>
          <p:cNvPr id="16"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3.1.3  </a:t>
            </a:r>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EditView</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graphicFrame>
        <p:nvGraphicFramePr>
          <p:cNvPr id="3" name="表格 2"/>
          <p:cNvGraphicFramePr>
            <a:graphicFrameLocks noGrp="1"/>
          </p:cNvGraphicFramePr>
          <p:nvPr/>
        </p:nvGraphicFramePr>
        <p:xfrm>
          <a:off x="1115616" y="2852936"/>
          <a:ext cx="7178575" cy="3235960"/>
        </p:xfrm>
        <a:graphic>
          <a:graphicData uri="http://schemas.openxmlformats.org/drawingml/2006/table">
            <a:tbl>
              <a:tblPr firstRow="1" bandRow="1">
                <a:tableStyleId>{5C22544A-7EE6-4342-B048-85BDC9FD1C3A}</a:tableStyleId>
              </a:tblPr>
              <a:tblGrid>
                <a:gridCol w="2376264"/>
                <a:gridCol w="4802311"/>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zh-CN" sz="1800" kern="100" dirty="0" smtClean="0">
                          <a:effectLst/>
                        </a:rPr>
                        <a:t>属性名称</a:t>
                      </a:r>
                      <a:endParaRPr lang="zh-CN" altLang="zh-CN" sz="1800" kern="100" dirty="0" smtClean="0">
                        <a:effectLst/>
                        <a:latin typeface="Times New Roman" panose="02020603050405020304"/>
                        <a:ea typeface="宋体" panose="02010600030101010101" pitchFamily="2" charset="-122"/>
                      </a:endParaRPr>
                    </a:p>
                  </a:txBody>
                  <a:tcPr/>
                </a:tc>
                <a:tc>
                  <a:txBody>
                    <a:bodyPr/>
                    <a:lstStyle/>
                    <a:p>
                      <a:pPr algn="ctr"/>
                      <a:r>
                        <a:rPr lang="zh-CN" altLang="en-US" dirty="0" smtClean="0"/>
                        <a:t>功能描述</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kern="1200" dirty="0" smtClean="0">
                          <a:solidFill>
                            <a:schemeClr val="dk1"/>
                          </a:solidFill>
                          <a:latin typeface="Times New Roman" panose="02020603050405020304" pitchFamily="18" charset="0"/>
                          <a:ea typeface="+mn-ea"/>
                          <a:cs typeface="Times New Roman" panose="02020603050405020304" pitchFamily="18" charset="0"/>
                        </a:rPr>
                        <a:t>android:hint</a:t>
                      </a:r>
                      <a:endParaRPr lang="en-US" altLang="zh-CN" sz="1800" kern="1200" dirty="0" smtClean="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r>
                        <a:rPr lang="zh-CN" altLang="en-US" dirty="0" smtClean="0"/>
                        <a:t>控件中内容为空时显示的提示文本信息</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kern="1200" dirty="0" smtClean="0">
                          <a:solidFill>
                            <a:schemeClr val="dk1"/>
                          </a:solidFill>
                          <a:latin typeface="Times New Roman" panose="02020603050405020304" pitchFamily="18" charset="0"/>
                          <a:ea typeface="+mn-ea"/>
                          <a:cs typeface="Times New Roman" panose="02020603050405020304" pitchFamily="18" charset="0"/>
                        </a:rPr>
                        <a:t>android:textColorHint</a:t>
                      </a:r>
                      <a:endParaRPr lang="en-US" altLang="zh-CN" sz="1800" kern="1200" dirty="0" smtClean="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r>
                        <a:rPr lang="zh-CN" altLang="en-US" dirty="0" smtClean="0"/>
                        <a:t>控件中内容为空时显示的提示文本信息的颜色</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kern="1200" dirty="0" smtClean="0">
                          <a:solidFill>
                            <a:schemeClr val="dk1"/>
                          </a:solidFill>
                          <a:latin typeface="Times New Roman" panose="02020603050405020304" pitchFamily="18" charset="0"/>
                          <a:ea typeface="+mn-ea"/>
                          <a:cs typeface="Times New Roman" panose="02020603050405020304" pitchFamily="18" charset="0"/>
                        </a:rPr>
                        <a:t>android:password</a:t>
                      </a:r>
                      <a:endParaRPr lang="en-US" altLang="zh-CN" sz="1800" kern="1200" dirty="0" smtClean="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sz="1800" kern="100" dirty="0" smtClean="0">
                          <a:effectLst/>
                        </a:rPr>
                        <a:t>输入文本框中的内容显示为“</a:t>
                      </a:r>
                      <a:r>
                        <a:rPr lang="en-US" altLang="zh-CN" sz="1800" kern="100" dirty="0" smtClean="0">
                          <a:effectLst/>
                        </a:rPr>
                        <a:t>.</a:t>
                      </a:r>
                      <a:r>
                        <a:rPr lang="zh-CN" altLang="zh-CN" sz="1800" kern="100" dirty="0" smtClean="0">
                          <a:effectLst/>
                        </a:rPr>
                        <a:t>”</a:t>
                      </a:r>
                      <a:endParaRPr lang="zh-CN" altLang="zh-CN" sz="1800" kern="100" dirty="0" smtClean="0">
                        <a:effectLst/>
                        <a:latin typeface="Times New Roman" panose="02020603050405020304"/>
                        <a:ea typeface="宋体" panose="02010600030101010101" pitchFamily="2" charset="-122"/>
                      </a:endParaRPr>
                    </a:p>
                  </a:txBody>
                  <a:tcPr/>
                </a:tc>
              </a:tr>
              <a:tr h="370840">
                <a:tc>
                  <a:txBody>
                    <a:bodyPr/>
                    <a:lstStyle/>
                    <a:p>
                      <a:r>
                        <a:rPr lang="en-US" altLang="zh-CN" sz="1800" kern="1200" dirty="0" smtClean="0">
                          <a:solidFill>
                            <a:schemeClr val="dk1"/>
                          </a:solidFill>
                          <a:latin typeface="Times New Roman" panose="02020603050405020304" pitchFamily="18" charset="0"/>
                          <a:ea typeface="+mn-ea"/>
                          <a:cs typeface="Times New Roman" panose="02020603050405020304" pitchFamily="18" charset="0"/>
                        </a:rPr>
                        <a:t>android:phoneNumber</a:t>
                      </a:r>
                      <a:endParaRPr lang="en-US" altLang="zh-CN" sz="1800" kern="1200" dirty="0" smtClean="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r>
                        <a:rPr lang="zh-CN" altLang="en-US" dirty="0" smtClean="0"/>
                        <a:t>设置输入文本框中的内容只能是数字</a:t>
                      </a:r>
                      <a:endParaRPr lang="zh-CN" altLang="en-US" dirty="0"/>
                    </a:p>
                  </a:txBody>
                  <a:tcPr/>
                </a:tc>
              </a:tr>
              <a:tr h="370840">
                <a:tc>
                  <a:txBody>
                    <a:bodyPr/>
                    <a:lstStyle/>
                    <a:p>
                      <a:r>
                        <a:rPr lang="en-US" altLang="zh-CN" sz="1800" kern="1200" dirty="0" smtClean="0">
                          <a:solidFill>
                            <a:schemeClr val="dk1"/>
                          </a:solidFill>
                          <a:latin typeface="Times New Roman" panose="02020603050405020304" pitchFamily="18" charset="0"/>
                          <a:ea typeface="+mn-ea"/>
                          <a:cs typeface="Times New Roman" panose="02020603050405020304" pitchFamily="18" charset="0"/>
                        </a:rPr>
                        <a:t>android:minLines</a:t>
                      </a:r>
                      <a:endParaRPr lang="en-US" altLang="zh-CN" sz="1800" kern="1200" dirty="0" smtClean="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r>
                        <a:rPr lang="zh-CN" altLang="en-US" dirty="0" smtClean="0"/>
                        <a:t>设置文本的最小行数</a:t>
                      </a:r>
                      <a:endParaRPr lang="zh-CN" altLang="en-US" dirty="0" smtClean="0"/>
                    </a:p>
                  </a:txBody>
                  <a:tcPr/>
                </a:tc>
              </a:tr>
              <a:tr h="370840">
                <a:tc>
                  <a:txBody>
                    <a:bodyPr/>
                    <a:lstStyle/>
                    <a:p>
                      <a:pPr marL="0" algn="l" defTabSz="914400" rtl="0" eaLnBrk="1" latinLnBrk="0" hangingPunct="1"/>
                      <a:r>
                        <a:rPr lang="en-US" altLang="zh-CN" sz="1800" kern="1200" dirty="0" smtClean="0">
                          <a:solidFill>
                            <a:schemeClr val="dk1"/>
                          </a:solidFill>
                          <a:latin typeface="Times New Roman" panose="02020603050405020304" pitchFamily="18" charset="0"/>
                          <a:ea typeface="+mn-ea"/>
                          <a:cs typeface="Times New Roman" panose="02020603050405020304" pitchFamily="18" charset="0"/>
                        </a:rPr>
                        <a:t>android:scrollHorizontally</a:t>
                      </a:r>
                      <a:endParaRPr lang="en-US" altLang="zh-CN" sz="1800" kern="1200" dirty="0" smtClean="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r>
                        <a:rPr lang="zh-CN" altLang="en-US" dirty="0" smtClean="0"/>
                        <a:t>设置文本信息超出</a:t>
                      </a:r>
                      <a:r>
                        <a:rPr lang="en-US" altLang="zh-CN" sz="1800" kern="1200" dirty="0" smtClean="0">
                          <a:solidFill>
                            <a:schemeClr val="dk1"/>
                          </a:solidFill>
                          <a:latin typeface="Times New Roman" panose="02020603050405020304" pitchFamily="18" charset="0"/>
                          <a:ea typeface="+mn-ea"/>
                          <a:cs typeface="Times New Roman" panose="02020603050405020304" pitchFamily="18" charset="0"/>
                        </a:rPr>
                        <a:t>EditText</a:t>
                      </a:r>
                      <a:r>
                        <a:rPr lang="zh-CN" altLang="en-US" dirty="0" smtClean="0"/>
                        <a:t>的宽度情况下，是否出现横拉条</a:t>
                      </a:r>
                      <a:endParaRPr lang="zh-CN" altLang="en-US" dirty="0" smtClean="0"/>
                    </a:p>
                  </a:txBody>
                  <a:tcPr/>
                </a:tc>
              </a:tr>
              <a:tr h="370840">
                <a:tc>
                  <a:txBody>
                    <a:bodyPr/>
                    <a:lstStyle/>
                    <a:p>
                      <a:pPr marL="0" algn="l" defTabSz="914400" rtl="0" eaLnBrk="1" latinLnBrk="0" hangingPunct="1"/>
                      <a:r>
                        <a:rPr lang="en-US" altLang="zh-CN" sz="1800" kern="1200" dirty="0" smtClean="0">
                          <a:solidFill>
                            <a:schemeClr val="dk1"/>
                          </a:solidFill>
                          <a:latin typeface="Times New Roman" panose="02020603050405020304" pitchFamily="18" charset="0"/>
                          <a:ea typeface="+mn-ea"/>
                          <a:cs typeface="Times New Roman" panose="02020603050405020304" pitchFamily="18" charset="0"/>
                        </a:rPr>
                        <a:t>android:editable</a:t>
                      </a:r>
                      <a:endParaRPr lang="en-US" altLang="zh-CN" sz="1800" kern="1200" dirty="0" smtClean="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r>
                        <a:rPr lang="zh-CN" altLang="en-US" dirty="0" smtClean="0"/>
                        <a:t>设置是否可编辑</a:t>
                      </a:r>
                      <a:endParaRPr lang="zh-CN" altLang="en-US" dirty="0" smtClean="0"/>
                    </a:p>
                  </a:txBody>
                  <a:tcPr/>
                </a:tc>
              </a:tr>
            </a:tbl>
          </a:graphicData>
        </a:graphic>
      </p:graphicFrame>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5" y="1556792"/>
            <a:ext cx="8102600" cy="4896543"/>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6" name="任意多边形 5"/>
          <p:cNvSpPr/>
          <p:nvPr/>
        </p:nvSpPr>
        <p:spPr bwMode="auto">
          <a:xfrm>
            <a:off x="6312605" y="1340768"/>
            <a:ext cx="1512168"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en-US" altLang="zh-CN" dirty="0" err="1" smtClean="0">
                <a:solidFill>
                  <a:schemeClr val="bg1"/>
                </a:solidFill>
                <a:latin typeface="微软雅黑" panose="020B0503020204020204" pitchFamily="34" charset="-122"/>
                <a:ea typeface="微软雅黑" panose="020B0503020204020204" pitchFamily="34" charset="-122"/>
              </a:rPr>
              <a:t>EditView</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0"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6" name="TextBox 25"/>
          <p:cNvSpPr txBox="1"/>
          <p:nvPr/>
        </p:nvSpPr>
        <p:spPr>
          <a:xfrm>
            <a:off x="815250" y="2132856"/>
            <a:ext cx="7796213" cy="3309938"/>
          </a:xfrm>
          <a:prstGeom prst="rect">
            <a:avLst/>
          </a:prstGeom>
          <a:solidFill>
            <a:srgbClr val="E7F4FF"/>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r>
              <a:rPr lang="en-US" altLang="zh-CN" sz="1600" dirty="0"/>
              <a:t>    &lt;EditText</a:t>
            </a:r>
            <a:endParaRPr lang="en-US" altLang="zh-CN" sz="1600" dirty="0"/>
          </a:p>
          <a:p>
            <a:r>
              <a:rPr lang="en-US" altLang="zh-CN" sz="1600" dirty="0"/>
              <a:t>        android:layout_width="match_parent“</a:t>
            </a:r>
            <a:endParaRPr lang="en-US" altLang="zh-CN" sz="1600" dirty="0"/>
          </a:p>
          <a:p>
            <a:r>
              <a:rPr lang="en-US" altLang="zh-CN" sz="1600" dirty="0"/>
              <a:t>        android:layout_height="wrap_content“</a:t>
            </a:r>
            <a:endParaRPr lang="en-US" altLang="zh-CN" sz="1600" dirty="0"/>
          </a:p>
          <a:p>
            <a:r>
              <a:rPr lang="en-US" altLang="zh-CN" sz="1600" dirty="0"/>
              <a:t>        android:hint="</a:t>
            </a:r>
            <a:r>
              <a:rPr lang="zh-CN" altLang="en-US" sz="1600" dirty="0"/>
              <a:t>请输入姓名</a:t>
            </a:r>
            <a:r>
              <a:rPr lang="en-US" altLang="zh-CN" sz="1600" dirty="0"/>
              <a:t>"</a:t>
            </a:r>
            <a:endParaRPr lang="en-US" altLang="zh-CN" sz="1600" dirty="0"/>
          </a:p>
          <a:p>
            <a:r>
              <a:rPr lang="en-US" altLang="zh-CN" sz="1600" dirty="0"/>
              <a:t>        android:maxLines="2"</a:t>
            </a:r>
            <a:endParaRPr lang="en-US" altLang="zh-CN" sz="1600" dirty="0"/>
          </a:p>
          <a:p>
            <a:r>
              <a:rPr lang="en-US" altLang="zh-CN" sz="1600" dirty="0"/>
              <a:t>        android:textColor="#000000"</a:t>
            </a:r>
            <a:endParaRPr lang="en-US" altLang="zh-CN" sz="1600" dirty="0"/>
          </a:p>
          <a:p>
            <a:r>
              <a:rPr lang="en-US" altLang="zh-CN" sz="1600" dirty="0"/>
              <a:t>        android:textSize="20sp"</a:t>
            </a:r>
            <a:endParaRPr lang="en-US" altLang="zh-CN" sz="1600" dirty="0"/>
          </a:p>
          <a:p>
            <a:r>
              <a:rPr lang="en-US" altLang="zh-CN" sz="1600" dirty="0"/>
              <a:t>        android:textStyle="italic" </a:t>
            </a:r>
            <a:endParaRPr lang="en-US" altLang="zh-CN" sz="1600" dirty="0"/>
          </a:p>
          <a:p>
            <a:r>
              <a:rPr lang="en-US" altLang="zh-CN" sz="1600" dirty="0" smtClean="0"/>
              <a:t>        /&gt;</a:t>
            </a:r>
            <a:endParaRPr lang="en-US" altLang="zh-CN" sz="1600" dirty="0"/>
          </a:p>
        </p:txBody>
      </p:sp>
      <p:sp>
        <p:nvSpPr>
          <p:cNvPr id="27" name="矩形 26"/>
          <p:cNvSpPr/>
          <p:nvPr/>
        </p:nvSpPr>
        <p:spPr>
          <a:xfrm>
            <a:off x="1205691" y="3275652"/>
            <a:ext cx="2790245" cy="369332"/>
          </a:xfrm>
          <a:prstGeom prst="rect">
            <a:avLst/>
          </a:prstGeom>
          <a:ln w="19050">
            <a:solidFill>
              <a:srgbClr val="01598B"/>
            </a:solidFill>
          </a:ln>
        </p:spPr>
        <p:txBody>
          <a:bodyPr wrap="square" anchor="ctr">
            <a:spAutoFit/>
          </a:bodyPr>
          <a:lstStyle/>
          <a:p>
            <a:pPr algn="ctr"/>
            <a:endParaRPr lang="zh-CN" altLang="en-US" dirty="0">
              <a:ea typeface="宋体" panose="02010600030101010101" pitchFamily="2" charset="-122"/>
            </a:endParaRPr>
          </a:p>
        </p:txBody>
      </p:sp>
      <p:cxnSp>
        <p:nvCxnSpPr>
          <p:cNvPr id="28" name="直接箭头连接符 27"/>
          <p:cNvCxnSpPr/>
          <p:nvPr/>
        </p:nvCxnSpPr>
        <p:spPr bwMode="auto">
          <a:xfrm>
            <a:off x="3995936" y="3464984"/>
            <a:ext cx="409575"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圆角矩形 28"/>
          <p:cNvSpPr/>
          <p:nvPr/>
        </p:nvSpPr>
        <p:spPr>
          <a:xfrm>
            <a:off x="4412889" y="3284984"/>
            <a:ext cx="1898650" cy="360000"/>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ea typeface="宋体" panose="02010600030101010101" pitchFamily="2" charset="-122"/>
              </a:rPr>
              <a:t>设置提示信息</a:t>
            </a:r>
            <a:endParaRPr lang="zh-CN" altLang="en-US" b="1" dirty="0">
              <a:solidFill>
                <a:schemeClr val="bg1"/>
              </a:solidFill>
              <a:ea typeface="宋体" panose="02010600030101010101" pitchFamily="2" charset="-122"/>
            </a:endParaRPr>
          </a:p>
        </p:txBody>
      </p:sp>
      <p:sp>
        <p:nvSpPr>
          <p:cNvPr id="30" name="矩形 29"/>
          <p:cNvSpPr/>
          <p:nvPr/>
        </p:nvSpPr>
        <p:spPr>
          <a:xfrm>
            <a:off x="1207279" y="3717967"/>
            <a:ext cx="2788657" cy="369332"/>
          </a:xfrm>
          <a:prstGeom prst="rect">
            <a:avLst/>
          </a:prstGeom>
          <a:ln w="19050">
            <a:solidFill>
              <a:srgbClr val="01598B"/>
            </a:solidFill>
          </a:ln>
        </p:spPr>
        <p:txBody>
          <a:bodyPr wrap="square" anchor="ctr">
            <a:spAutoFit/>
          </a:bodyPr>
          <a:lstStyle/>
          <a:p>
            <a:pPr algn="ctr"/>
            <a:endParaRPr lang="zh-CN" altLang="en-US" dirty="0">
              <a:ea typeface="宋体" panose="02010600030101010101" pitchFamily="2" charset="-122"/>
            </a:endParaRPr>
          </a:p>
        </p:txBody>
      </p:sp>
      <p:cxnSp>
        <p:nvCxnSpPr>
          <p:cNvPr id="31" name="直接箭头连接符 30"/>
          <p:cNvCxnSpPr/>
          <p:nvPr/>
        </p:nvCxnSpPr>
        <p:spPr bwMode="auto">
          <a:xfrm>
            <a:off x="3997525" y="3902633"/>
            <a:ext cx="409575"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圆角矩形 31"/>
          <p:cNvSpPr/>
          <p:nvPr/>
        </p:nvSpPr>
        <p:spPr>
          <a:xfrm>
            <a:off x="4407100" y="3728966"/>
            <a:ext cx="1898650" cy="360000"/>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ea typeface="宋体" panose="02010600030101010101" pitchFamily="2" charset="-122"/>
              </a:rPr>
              <a:t>设置最大行数</a:t>
            </a:r>
            <a:endParaRPr lang="zh-CN" altLang="en-US" b="1" dirty="0">
              <a:solidFill>
                <a:schemeClr val="bg1"/>
              </a:solidFill>
              <a:ea typeface="宋体" panose="02010600030101010101" pitchFamily="2" charset="-122"/>
            </a:endParaRPr>
          </a:p>
        </p:txBody>
      </p:sp>
      <p:sp>
        <p:nvSpPr>
          <p:cNvPr id="33" name="矩形 32"/>
          <p:cNvSpPr/>
          <p:nvPr/>
        </p:nvSpPr>
        <p:spPr>
          <a:xfrm>
            <a:off x="1207279" y="4088966"/>
            <a:ext cx="2788658" cy="1152000"/>
          </a:xfrm>
          <a:prstGeom prst="rect">
            <a:avLst/>
          </a:prstGeom>
          <a:ln w="19050">
            <a:solidFill>
              <a:srgbClr val="01598B"/>
            </a:solidFill>
          </a:ln>
        </p:spPr>
        <p:txBody>
          <a:bodyPr wrap="square" anchor="ctr">
            <a:spAutoFit/>
          </a:bodyPr>
          <a:lstStyle/>
          <a:p>
            <a:pPr algn="ctr"/>
            <a:endParaRPr lang="zh-CN" altLang="en-US" dirty="0">
              <a:ea typeface="宋体" panose="02010600030101010101" pitchFamily="2" charset="-122"/>
            </a:endParaRPr>
          </a:p>
        </p:txBody>
      </p:sp>
      <p:cxnSp>
        <p:nvCxnSpPr>
          <p:cNvPr id="34" name="直接箭头连接符 33"/>
          <p:cNvCxnSpPr/>
          <p:nvPr/>
        </p:nvCxnSpPr>
        <p:spPr bwMode="auto">
          <a:xfrm>
            <a:off x="3995937" y="4725144"/>
            <a:ext cx="409575"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圆角矩形 34"/>
          <p:cNvSpPr/>
          <p:nvPr/>
        </p:nvSpPr>
        <p:spPr>
          <a:xfrm>
            <a:off x="4405511" y="4367956"/>
            <a:ext cx="3076575" cy="714375"/>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设置文本颜色、大小、样式</a:t>
            </a:r>
            <a:endParaRPr lang="en-US" altLang="zh-CN"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algn="ctr"/>
            <a:r>
              <a:rPr lang="zh-CN" altLang="en-US"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继承自</a:t>
            </a:r>
            <a:r>
              <a:rPr lang="en-US" altLang="zh-CN"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TextView</a:t>
            </a:r>
            <a:r>
              <a:rPr lang="zh-CN" altLang="en-US"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的属性</a:t>
            </a:r>
            <a:endParaRPr lang="zh-CN" altLang="en-US"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3.1.3  </a:t>
            </a:r>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EditView</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cTn>
                              </p:par>
                              <p:par>
                                <p:cTn id="13" presetID="22" presetClass="entr" presetSubtype="8"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500"/>
                                        <p:tgtEl>
                                          <p:spTgt spid="2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wipe(left)">
                                      <p:cBhvr>
                                        <p:cTn id="18" dur="500"/>
                                        <p:tgtEl>
                                          <p:spTgt spid="2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27"/>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28"/>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29"/>
                                        </p:tgtEl>
                                        <p:attrNameLst>
                                          <p:attrName>style.visibility</p:attrName>
                                        </p:attrNameLst>
                                      </p:cBhvr>
                                      <p:to>
                                        <p:strVal val="hidden"/>
                                      </p:to>
                                    </p:set>
                                  </p:childTnLst>
                                </p:cTn>
                              </p:par>
                            </p:childTnLst>
                          </p:cTn>
                        </p:par>
                        <p:par>
                          <p:cTn id="27" fill="hold">
                            <p:stCondLst>
                              <p:cond delay="0"/>
                            </p:stCondLst>
                            <p:childTnLst>
                              <p:par>
                                <p:cTn id="28" presetID="22" presetClass="entr" presetSubtype="8" fill="hold" grpId="0"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wipe(left)">
                                      <p:cBhvr>
                                        <p:cTn id="30" dur="500"/>
                                        <p:tgtEl>
                                          <p:spTgt spid="30"/>
                                        </p:tgtEl>
                                      </p:cBhvr>
                                    </p:animEffect>
                                  </p:childTnLst>
                                </p:cTn>
                              </p:par>
                              <p:par>
                                <p:cTn id="31" presetID="22" presetClass="entr" presetSubtype="8"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left)">
                                      <p:cBhvr>
                                        <p:cTn id="33" dur="500"/>
                                        <p:tgtEl>
                                          <p:spTgt spid="31"/>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wipe(left)">
                                      <p:cBhvr>
                                        <p:cTn id="36" dur="500"/>
                                        <p:tgtEl>
                                          <p:spTgt spid="32"/>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30"/>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31"/>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32"/>
                                        </p:tgtEl>
                                        <p:attrNameLst>
                                          <p:attrName>style.visibility</p:attrName>
                                        </p:attrNameLst>
                                      </p:cBhvr>
                                      <p:to>
                                        <p:strVal val="hidden"/>
                                      </p:to>
                                    </p:set>
                                  </p:childTnLst>
                                </p:cTn>
                              </p:par>
                            </p:childTnLst>
                          </p:cTn>
                        </p:par>
                        <p:par>
                          <p:cTn id="45" fill="hold">
                            <p:stCondLst>
                              <p:cond delay="0"/>
                            </p:stCondLst>
                            <p:childTnLst>
                              <p:par>
                                <p:cTn id="46" presetID="22" presetClass="entr" presetSubtype="8" fill="hold" grpId="0" nodeType="after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wipe(left)">
                                      <p:cBhvr>
                                        <p:cTn id="48" dur="500"/>
                                        <p:tgtEl>
                                          <p:spTgt spid="33"/>
                                        </p:tgtEl>
                                      </p:cBhvr>
                                    </p:animEffect>
                                  </p:childTnLst>
                                </p:cTn>
                              </p:par>
                              <p:par>
                                <p:cTn id="49" presetID="22" presetClass="entr" presetSubtype="8" fill="hold" nodeType="with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wipe(left)">
                                      <p:cBhvr>
                                        <p:cTn id="51" dur="500"/>
                                        <p:tgtEl>
                                          <p:spTgt spid="34"/>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wipe(left)">
                                      <p:cBhvr>
                                        <p:cTn id="5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7" grpId="1" animBg="1"/>
      <p:bldP spid="29" grpId="0" animBg="1"/>
      <p:bldP spid="29" grpId="1" animBg="1"/>
      <p:bldP spid="30" grpId="0" animBg="1"/>
      <p:bldP spid="30" grpId="1" animBg="1"/>
      <p:bldP spid="32" grpId="0" animBg="1"/>
      <p:bldP spid="32" grpId="1" animBg="1"/>
      <p:bldP spid="33" grpId="0" animBg="1"/>
      <p:bldP spid="3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副标题 1"/>
          <p:cNvSpPr>
            <a:spLocks noGrp="1"/>
          </p:cNvSpPr>
          <p:nvPr>
            <p:ph type="subTitle" idx="1"/>
          </p:nvPr>
        </p:nvSpPr>
        <p:spPr/>
        <p:txBody>
          <a:bodyPr/>
          <a:p>
            <a:endParaRPr lang="zh-CN" altLang="en-US"/>
          </a:p>
        </p:txBody>
      </p:sp>
      <p:sp>
        <p:nvSpPr>
          <p:cNvPr id="3" name="标题 2"/>
          <p:cNvSpPr>
            <a:spLocks noGrp="1"/>
          </p:cNvSpPr>
          <p:nvPr>
            <p:ph type="ctrTitle"/>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4"/>
          </p:nvPr>
        </p:nvSpPr>
        <p:spPr/>
        <p:txBody>
          <a:bodyPr/>
          <a:p>
            <a:endParaRPr lang="zh-CN" altLang="en-US"/>
          </a:p>
        </p:txBody>
      </p:sp>
      <p:pic>
        <p:nvPicPr>
          <p:cNvPr id="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34916" y="1409298"/>
            <a:ext cx="2686257" cy="4040485"/>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5" y="1556792"/>
            <a:ext cx="8102600" cy="4896000"/>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6" name="任意多边形 5"/>
          <p:cNvSpPr/>
          <p:nvPr/>
        </p:nvSpPr>
        <p:spPr bwMode="auto">
          <a:xfrm>
            <a:off x="6012160" y="1340768"/>
            <a:ext cx="1800200"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en-US" altLang="zh-CN" dirty="0" err="1">
                <a:solidFill>
                  <a:schemeClr val="bg1"/>
                </a:solidFill>
                <a:latin typeface="微软雅黑" panose="020B0503020204020204" pitchFamily="34" charset="-122"/>
                <a:ea typeface="微软雅黑" panose="020B0503020204020204" pitchFamily="34" charset="-122"/>
              </a:rPr>
              <a:t>ImageView</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0"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 name="内容占位符 2"/>
          <p:cNvSpPr txBox="1"/>
          <p:nvPr/>
        </p:nvSpPr>
        <p:spPr bwMode="auto">
          <a:xfrm>
            <a:off x="450290" y="1638176"/>
            <a:ext cx="7975600" cy="157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150000"/>
              </a:lnSpc>
            </a:pPr>
            <a:r>
              <a:rPr lang="en-US" altLang="zh-CN" sz="2000" dirty="0" smtClean="0">
                <a:latin typeface="Times New Roman" panose="02020603050405020304" pitchFamily="18" charset="0"/>
                <a:cs typeface="Times New Roman" panose="02020603050405020304" pitchFamily="18" charset="0"/>
              </a:rPr>
              <a:t> </a:t>
            </a:r>
            <a:r>
              <a:rPr lang="en-US" altLang="zh-CN" sz="2000" dirty="0"/>
              <a:t>ImageView</a:t>
            </a:r>
            <a:r>
              <a:rPr lang="zh-CN" altLang="zh-CN" sz="2000" dirty="0"/>
              <a:t>表示图片，它继承自</a:t>
            </a:r>
            <a:r>
              <a:rPr lang="en-US" altLang="zh-CN" sz="2000" dirty="0"/>
              <a:t>View</a:t>
            </a:r>
            <a:r>
              <a:rPr lang="zh-CN" altLang="zh-CN" sz="2000" dirty="0"/>
              <a:t>，可以加载各种图片资</a:t>
            </a:r>
            <a:r>
              <a:rPr lang="zh-CN" altLang="zh-CN" sz="2000" dirty="0" smtClean="0"/>
              <a:t>源</a:t>
            </a:r>
            <a:r>
              <a:rPr lang="zh-CN" altLang="en-US" sz="2000" dirty="0" smtClean="0"/>
              <a:t>。</a:t>
            </a:r>
            <a:endParaRPr lang="zh-CN" altLang="en-US" sz="1800" dirty="0" smtClean="0">
              <a:latin typeface="Times New Roman" panose="02020603050405020304" pitchFamily="18" charset="0"/>
              <a:cs typeface="Times New Roman" panose="02020603050405020304" pitchFamily="18" charset="0"/>
            </a:endParaRPr>
          </a:p>
        </p:txBody>
      </p:sp>
      <p:sp>
        <p:nvSpPr>
          <p:cNvPr id="15"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3.1.4  </a:t>
            </a:r>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ImageView</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graphicFrame>
        <p:nvGraphicFramePr>
          <p:cNvPr id="16" name="表格 15"/>
          <p:cNvGraphicFramePr>
            <a:graphicFrameLocks noGrp="1"/>
          </p:cNvGraphicFramePr>
          <p:nvPr/>
        </p:nvGraphicFramePr>
        <p:xfrm>
          <a:off x="1087217" y="2320926"/>
          <a:ext cx="7178575" cy="3606800"/>
        </p:xfrm>
        <a:graphic>
          <a:graphicData uri="http://schemas.openxmlformats.org/drawingml/2006/table">
            <a:tbl>
              <a:tblPr firstRow="1" bandRow="1">
                <a:tableStyleId>{5C22544A-7EE6-4342-B048-85BDC9FD1C3A}</a:tableStyleId>
              </a:tblPr>
              <a:tblGrid>
                <a:gridCol w="2592288"/>
                <a:gridCol w="4586287"/>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zh-CN" sz="1800" kern="100" dirty="0" smtClean="0">
                          <a:effectLst/>
                        </a:rPr>
                        <a:t>属性名称</a:t>
                      </a:r>
                      <a:endParaRPr lang="zh-CN" altLang="zh-CN" sz="1800" kern="100" dirty="0" smtClean="0">
                        <a:effectLst/>
                        <a:latin typeface="Times New Roman" panose="02020603050405020304"/>
                        <a:ea typeface="宋体" panose="02010600030101010101" pitchFamily="2" charset="-122"/>
                      </a:endParaRPr>
                    </a:p>
                  </a:txBody>
                  <a:tcPr anchor="ctr"/>
                </a:tc>
                <a:tc>
                  <a:txBody>
                    <a:bodyPr/>
                    <a:lstStyle/>
                    <a:p>
                      <a:pPr algn="ctr"/>
                      <a:r>
                        <a:rPr lang="zh-CN" altLang="en-US" dirty="0" smtClean="0"/>
                        <a:t>功能描述</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kern="1200" dirty="0" smtClean="0">
                          <a:solidFill>
                            <a:schemeClr val="dk1"/>
                          </a:solidFill>
                          <a:latin typeface="Times New Roman" panose="02020603050405020304" pitchFamily="18" charset="0"/>
                          <a:ea typeface="+mn-ea"/>
                          <a:cs typeface="Times New Roman" panose="02020603050405020304" pitchFamily="18" charset="0"/>
                        </a:rPr>
                        <a:t>android:layout_width</a:t>
                      </a:r>
                      <a:endParaRPr lang="en-US" altLang="zh-CN" sz="1800" kern="1200" dirty="0" smtClean="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r>
                        <a:rPr lang="zh-CN" altLang="en-US" dirty="0" smtClean="0"/>
                        <a:t>设置</a:t>
                      </a:r>
                      <a:r>
                        <a:rPr lang="en-US" altLang="zh-CN" dirty="0" smtClean="0"/>
                        <a:t>ImageView</a:t>
                      </a:r>
                      <a:r>
                        <a:rPr lang="zh-CN" altLang="en-US" dirty="0" smtClean="0"/>
                        <a:t>控件的宽度</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kern="1200" dirty="0" smtClean="0">
                          <a:solidFill>
                            <a:schemeClr val="dk1"/>
                          </a:solidFill>
                          <a:latin typeface="Times New Roman" panose="02020603050405020304" pitchFamily="18" charset="0"/>
                          <a:ea typeface="+mn-ea"/>
                          <a:cs typeface="Times New Roman" panose="02020603050405020304" pitchFamily="18" charset="0"/>
                        </a:rPr>
                        <a:t>android:layout_height</a:t>
                      </a:r>
                      <a:endParaRPr lang="zh-CN" altLang="zh-CN" sz="1800" kern="1200" dirty="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r>
                        <a:rPr lang="zh-CN" altLang="en-US" dirty="0" smtClean="0"/>
                        <a:t>设置</a:t>
                      </a:r>
                      <a:r>
                        <a:rPr lang="en-US" altLang="zh-CN" dirty="0" smtClean="0"/>
                        <a:t>ImageView</a:t>
                      </a:r>
                      <a:r>
                        <a:rPr lang="zh-CN" altLang="en-US" dirty="0" smtClean="0"/>
                        <a:t>控件的高度</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kern="1200" dirty="0" smtClean="0">
                          <a:solidFill>
                            <a:schemeClr val="dk1"/>
                          </a:solidFill>
                          <a:latin typeface="Times New Roman" panose="02020603050405020304" pitchFamily="18" charset="0"/>
                          <a:ea typeface="+mn-ea"/>
                          <a:cs typeface="Times New Roman" panose="02020603050405020304" pitchFamily="18" charset="0"/>
                        </a:rPr>
                        <a:t>android:id</a:t>
                      </a:r>
                      <a:endParaRPr lang="zh-CN" altLang="zh-CN" sz="1800" kern="1200" dirty="0" smtClean="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kern="100" dirty="0" smtClean="0">
                          <a:effectLst/>
                        </a:rPr>
                        <a:t>设置</a:t>
                      </a:r>
                      <a:r>
                        <a:rPr lang="en-US" altLang="zh-CN" sz="1800" kern="100" dirty="0" smtClean="0">
                          <a:effectLst/>
                        </a:rPr>
                        <a:t>ImageView</a:t>
                      </a:r>
                      <a:r>
                        <a:rPr lang="zh-CN" altLang="en-US" sz="1800" kern="100" dirty="0" smtClean="0">
                          <a:effectLst/>
                        </a:rPr>
                        <a:t>控件的唯一标识</a:t>
                      </a:r>
                      <a:endParaRPr lang="zh-CN" altLang="en-US" sz="1800" kern="100" dirty="0" smtClean="0">
                        <a:effectLst/>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kern="1200" dirty="0" smtClean="0">
                          <a:solidFill>
                            <a:schemeClr val="dk1"/>
                          </a:solidFill>
                          <a:latin typeface="Times New Roman" panose="02020603050405020304" pitchFamily="18" charset="0"/>
                          <a:ea typeface="+mn-ea"/>
                          <a:cs typeface="Times New Roman" panose="02020603050405020304" pitchFamily="18" charset="0"/>
                        </a:rPr>
                        <a:t>android:background</a:t>
                      </a:r>
                      <a:endParaRPr lang="zh-CN" altLang="zh-CN" sz="1800" kern="1200" dirty="0" smtClean="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algn="just">
                        <a:spcAft>
                          <a:spcPts val="0"/>
                        </a:spcAft>
                      </a:pPr>
                      <a:r>
                        <a:rPr lang="zh-CN" altLang="zh-CN" sz="1800" kern="100" dirty="0" smtClean="0">
                          <a:effectLst/>
                        </a:rPr>
                        <a:t>设置</a:t>
                      </a:r>
                      <a:r>
                        <a:rPr lang="en-US" altLang="zh-CN" sz="1800" kern="100" dirty="0" smtClean="0">
                          <a:effectLst/>
                        </a:rPr>
                        <a:t>ImageView</a:t>
                      </a:r>
                      <a:r>
                        <a:rPr lang="zh-CN" altLang="zh-CN" sz="1800" kern="100" dirty="0" smtClean="0">
                          <a:effectLst/>
                        </a:rPr>
                        <a:t>控件的背景</a:t>
                      </a:r>
                      <a:endParaRPr lang="zh-CN" altLang="zh-CN" sz="1800" kern="100" dirty="0">
                        <a:effectLst/>
                        <a:latin typeface="Times New Roman" panose="02020603050405020304"/>
                        <a:ea typeface="宋体" panose="02010600030101010101" pitchFamily="2" charset="-122"/>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kern="1200" dirty="0" smtClean="0">
                          <a:solidFill>
                            <a:schemeClr val="dk1"/>
                          </a:solidFill>
                          <a:latin typeface="Times New Roman" panose="02020603050405020304" pitchFamily="18" charset="0"/>
                          <a:ea typeface="+mn-ea"/>
                          <a:cs typeface="Times New Roman" panose="02020603050405020304" pitchFamily="18" charset="0"/>
                        </a:rPr>
                        <a:t>android:layout_margin</a:t>
                      </a:r>
                      <a:endParaRPr lang="zh-CN" altLang="zh-CN" sz="1800" kern="1200" dirty="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sz="1800" kern="100" dirty="0" smtClean="0">
                          <a:effectLst/>
                        </a:rPr>
                        <a:t>设置当前控件与屏幕边界或周围控件的距离</a:t>
                      </a:r>
                      <a:endParaRPr lang="zh-CN" altLang="zh-CN" sz="1800" kern="100" dirty="0" smtClean="0">
                        <a:effectLst/>
                        <a:latin typeface="Times New Roman" panose="02020603050405020304"/>
                        <a:ea typeface="宋体" panose="02010600030101010101" pitchFamily="2" charset="-122"/>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kern="1200" dirty="0" smtClean="0">
                          <a:solidFill>
                            <a:schemeClr val="dk1"/>
                          </a:solidFill>
                          <a:latin typeface="Times New Roman" panose="02020603050405020304" pitchFamily="18" charset="0"/>
                          <a:ea typeface="+mn-ea"/>
                          <a:cs typeface="Times New Roman" panose="02020603050405020304" pitchFamily="18" charset="0"/>
                        </a:rPr>
                        <a:t>android:src</a:t>
                      </a:r>
                      <a:endParaRPr lang="zh-CN" altLang="zh-CN" sz="1800" kern="1200" dirty="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algn="l">
                        <a:spcAft>
                          <a:spcPts val="0"/>
                        </a:spcAft>
                      </a:pPr>
                      <a:r>
                        <a:rPr lang="zh-CN" altLang="zh-CN" sz="1800" kern="100" dirty="0" smtClean="0">
                          <a:effectLst/>
                        </a:rPr>
                        <a:t>设置</a:t>
                      </a:r>
                      <a:r>
                        <a:rPr lang="en-US" altLang="zh-CN" sz="1800" kern="100" dirty="0" smtClean="0">
                          <a:effectLst/>
                        </a:rPr>
                        <a:t>ImageView</a:t>
                      </a:r>
                      <a:r>
                        <a:rPr lang="zh-CN" altLang="zh-CN" sz="1800" kern="100" dirty="0" smtClean="0">
                          <a:effectLst/>
                        </a:rPr>
                        <a:t>控件需要显示的图片资源</a:t>
                      </a:r>
                      <a:endParaRPr lang="zh-CN" altLang="zh-CN" sz="1800" kern="100" dirty="0">
                        <a:effectLst/>
                        <a:latin typeface="Times New Roman" panose="02020603050405020304"/>
                        <a:ea typeface="宋体" panose="02010600030101010101" pitchFamily="2" charset="-122"/>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kern="1200" dirty="0" smtClean="0">
                          <a:solidFill>
                            <a:schemeClr val="dk1"/>
                          </a:solidFill>
                          <a:latin typeface="Times New Roman" panose="02020603050405020304" pitchFamily="18" charset="0"/>
                          <a:ea typeface="+mn-ea"/>
                          <a:cs typeface="Times New Roman" panose="02020603050405020304" pitchFamily="18" charset="0"/>
                        </a:rPr>
                        <a:t>android:scaleType</a:t>
                      </a:r>
                      <a:endParaRPr lang="en-US" altLang="zh-CN" sz="1800" kern="1200" dirty="0" smtClean="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sz="1800" kern="100" dirty="0" smtClean="0">
                          <a:effectLst/>
                        </a:rPr>
                        <a:t>将图片资源缩放或移动，以适应</a:t>
                      </a:r>
                      <a:r>
                        <a:rPr lang="en-US" altLang="zh-CN" sz="1800" kern="100" dirty="0" smtClean="0">
                          <a:effectLst/>
                        </a:rPr>
                        <a:t>ImageView</a:t>
                      </a:r>
                      <a:r>
                        <a:rPr lang="zh-CN" altLang="zh-CN" sz="1800" kern="100" dirty="0" smtClean="0">
                          <a:effectLst/>
                        </a:rPr>
                        <a:t>控件的宽高</a:t>
                      </a:r>
                      <a:endParaRPr lang="zh-CN" altLang="zh-CN" sz="1800" kern="100" dirty="0" smtClean="0">
                        <a:effectLst/>
                        <a:latin typeface="Times New Roman" panose="02020603050405020304"/>
                        <a:ea typeface="宋体" panose="02010600030101010101" pitchFamily="2" charset="-122"/>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kern="1200" dirty="0" smtClean="0">
                          <a:solidFill>
                            <a:schemeClr val="dk1"/>
                          </a:solidFill>
                          <a:latin typeface="Times New Roman" panose="02020603050405020304" pitchFamily="18" charset="0"/>
                          <a:ea typeface="+mn-ea"/>
                          <a:cs typeface="Times New Roman" panose="02020603050405020304" pitchFamily="18" charset="0"/>
                        </a:rPr>
                        <a:t>android:tint</a:t>
                      </a:r>
                      <a:endParaRPr lang="zh-CN" altLang="zh-CN" sz="1800" kern="1200" dirty="0" smtClean="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kern="100" dirty="0" smtClean="0">
                          <a:effectLst/>
                          <a:latin typeface="Times New Roman" panose="02020603050405020304"/>
                          <a:ea typeface="宋体" panose="02010600030101010101" pitchFamily="2" charset="-122"/>
                        </a:rPr>
                        <a:t>将图片渲染成指定的颜色</a:t>
                      </a:r>
                      <a:endParaRPr lang="zh-CN" altLang="en-US" sz="1800" kern="100" dirty="0" smtClean="0">
                        <a:effectLst/>
                        <a:latin typeface="Times New Roman" panose="02020603050405020304"/>
                        <a:ea typeface="宋体" panose="02010600030101010101" pitchFamily="2" charset="-122"/>
                      </a:endParaRPr>
                    </a:p>
                  </a:txBody>
                  <a:tcPr/>
                </a:tc>
              </a:tr>
            </a:tbl>
          </a:graphicData>
        </a:graphic>
      </p:graphicFrame>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5" y="1556792"/>
            <a:ext cx="8102600" cy="4896000"/>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6" name="任意多边形 5"/>
          <p:cNvSpPr/>
          <p:nvPr/>
        </p:nvSpPr>
        <p:spPr bwMode="auto">
          <a:xfrm>
            <a:off x="6228184" y="1371054"/>
            <a:ext cx="1728192"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en-US" altLang="zh-CN" dirty="0" err="1">
                <a:solidFill>
                  <a:schemeClr val="bg1"/>
                </a:solidFill>
                <a:latin typeface="微软雅黑" panose="020B0503020204020204" pitchFamily="34" charset="-122"/>
                <a:ea typeface="微软雅黑" panose="020B0503020204020204" pitchFamily="34" charset="-122"/>
              </a:rPr>
              <a:t>ImageView</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8" name="TextBox 7"/>
          <p:cNvSpPr txBox="1"/>
          <p:nvPr/>
        </p:nvSpPr>
        <p:spPr>
          <a:xfrm>
            <a:off x="880243" y="2106476"/>
            <a:ext cx="7796213" cy="3698787"/>
          </a:xfrm>
          <a:prstGeom prst="rect">
            <a:avLst/>
          </a:prstGeom>
          <a:solidFill>
            <a:srgbClr val="E7F4FF"/>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sz="1400">
                <a:latin typeface="Times New Roman" panose="02020603050405020304" pitchFamily="18" charset="0"/>
                <a:cs typeface="Times New Roman" panose="02020603050405020304" pitchFamily="18" charset="0"/>
              </a:defRPr>
            </a:lvl1pPr>
          </a:lstStyle>
          <a:p>
            <a:r>
              <a:rPr lang="en-US" altLang="zh-CN" sz="1800" dirty="0"/>
              <a:t>    &lt;ImageView</a:t>
            </a:r>
            <a:endParaRPr lang="en-US" altLang="zh-CN" sz="1800" dirty="0"/>
          </a:p>
          <a:p>
            <a:r>
              <a:rPr lang="en-US" altLang="zh-CN" sz="1800" dirty="0"/>
              <a:t>        android:layout_width="wrap_content"</a:t>
            </a:r>
            <a:endParaRPr lang="en-US" altLang="zh-CN" sz="1800" dirty="0"/>
          </a:p>
          <a:p>
            <a:r>
              <a:rPr lang="en-US" altLang="zh-CN" sz="1800" dirty="0"/>
              <a:t>        android:layout_height="wrap_content"</a:t>
            </a:r>
            <a:endParaRPr lang="en-US" altLang="zh-CN" sz="1800" dirty="0"/>
          </a:p>
          <a:p>
            <a:r>
              <a:rPr lang="en-US" altLang="zh-CN" sz="1800" dirty="0"/>
              <a:t>        android:background="@drawable/bg" /&gt;</a:t>
            </a:r>
            <a:endParaRPr lang="en-US" altLang="zh-CN" sz="1800" dirty="0"/>
          </a:p>
          <a:p>
            <a:r>
              <a:rPr lang="en-US" altLang="zh-CN" sz="1800" dirty="0"/>
              <a:t>    &lt;ImageView</a:t>
            </a:r>
            <a:endParaRPr lang="en-US" altLang="zh-CN" sz="1800" dirty="0"/>
          </a:p>
          <a:p>
            <a:r>
              <a:rPr lang="en-US" altLang="zh-CN" sz="1800" dirty="0"/>
              <a:t>        android:layout_width="100dp"</a:t>
            </a:r>
            <a:endParaRPr lang="en-US" altLang="zh-CN" sz="1800" dirty="0"/>
          </a:p>
          <a:p>
            <a:r>
              <a:rPr lang="en-US" altLang="zh-CN" sz="1800" dirty="0"/>
              <a:t>        android:layout_height="100dp"</a:t>
            </a:r>
            <a:endParaRPr lang="en-US" altLang="zh-CN" sz="1800" dirty="0"/>
          </a:p>
          <a:p>
            <a:r>
              <a:rPr lang="en-US" altLang="zh-CN" sz="1800" dirty="0"/>
              <a:t>        android:src</a:t>
            </a:r>
            <a:r>
              <a:rPr lang="en-US" altLang="zh-CN" sz="1800" dirty="0" smtClean="0"/>
              <a:t>="@drawable/icon"/&gt;</a:t>
            </a:r>
            <a:endParaRPr lang="en-US" altLang="zh-CN" sz="1800" dirty="0"/>
          </a:p>
        </p:txBody>
      </p:sp>
      <p:sp>
        <p:nvSpPr>
          <p:cNvPr id="9" name="矩形 8"/>
          <p:cNvSpPr/>
          <p:nvPr/>
        </p:nvSpPr>
        <p:spPr>
          <a:xfrm>
            <a:off x="1233115" y="3420689"/>
            <a:ext cx="3995737" cy="369332"/>
          </a:xfrm>
          <a:prstGeom prst="rect">
            <a:avLst/>
          </a:prstGeom>
          <a:ln w="19050">
            <a:solidFill>
              <a:srgbClr val="006BA9"/>
            </a:solidFill>
          </a:ln>
        </p:spPr>
        <p:txBody>
          <a:bodyPr wrap="square" anchor="ctr">
            <a:spAutoFit/>
          </a:bodyPr>
          <a:lstStyle/>
          <a:p>
            <a:pPr algn="ctr"/>
            <a:endParaRPr lang="zh-CN" altLang="en-US" dirty="0">
              <a:ea typeface="宋体" panose="02010600030101010101" pitchFamily="2" charset="-122"/>
            </a:endParaRPr>
          </a:p>
        </p:txBody>
      </p:sp>
      <p:cxnSp>
        <p:nvCxnSpPr>
          <p:cNvPr id="10" name="直接箭头连接符 9"/>
          <p:cNvCxnSpPr/>
          <p:nvPr/>
        </p:nvCxnSpPr>
        <p:spPr bwMode="auto">
          <a:xfrm>
            <a:off x="5228852" y="3605355"/>
            <a:ext cx="427037"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圆角矩形 10"/>
          <p:cNvSpPr/>
          <p:nvPr/>
        </p:nvSpPr>
        <p:spPr>
          <a:xfrm>
            <a:off x="5655889" y="3420689"/>
            <a:ext cx="1936750" cy="360000"/>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ea typeface="宋体" panose="02010600030101010101" pitchFamily="2" charset="-122"/>
              </a:rPr>
              <a:t>设置背景图片</a:t>
            </a:r>
            <a:endParaRPr lang="zh-CN" altLang="en-US" b="1" dirty="0">
              <a:solidFill>
                <a:schemeClr val="bg1"/>
              </a:solidFill>
              <a:ea typeface="宋体" panose="02010600030101010101" pitchFamily="2" charset="-122"/>
            </a:endParaRPr>
          </a:p>
        </p:txBody>
      </p:sp>
      <p:sp>
        <p:nvSpPr>
          <p:cNvPr id="12" name="矩形 11"/>
          <p:cNvSpPr/>
          <p:nvPr/>
        </p:nvSpPr>
        <p:spPr>
          <a:xfrm>
            <a:off x="1233116" y="5104233"/>
            <a:ext cx="3361110" cy="369332"/>
          </a:xfrm>
          <a:prstGeom prst="rect">
            <a:avLst/>
          </a:prstGeom>
          <a:ln w="19050">
            <a:solidFill>
              <a:srgbClr val="006BA9"/>
            </a:solidFill>
          </a:ln>
        </p:spPr>
        <p:txBody>
          <a:bodyPr wrap="square" anchor="ctr">
            <a:spAutoFit/>
          </a:bodyPr>
          <a:lstStyle/>
          <a:p>
            <a:pPr algn="ctr"/>
            <a:endParaRPr lang="zh-CN" altLang="en-US" dirty="0">
              <a:ea typeface="宋体" panose="02010600030101010101" pitchFamily="2" charset="-122"/>
            </a:endParaRPr>
          </a:p>
        </p:txBody>
      </p:sp>
      <p:cxnSp>
        <p:nvCxnSpPr>
          <p:cNvPr id="13" name="直接箭头连接符 12"/>
          <p:cNvCxnSpPr/>
          <p:nvPr/>
        </p:nvCxnSpPr>
        <p:spPr bwMode="auto">
          <a:xfrm>
            <a:off x="4594225" y="5303470"/>
            <a:ext cx="455612"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圆角矩形 13"/>
          <p:cNvSpPr/>
          <p:nvPr/>
        </p:nvSpPr>
        <p:spPr>
          <a:xfrm>
            <a:off x="5076994" y="5123470"/>
            <a:ext cx="1938338" cy="360000"/>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ea typeface="宋体" panose="02010600030101010101" pitchFamily="2" charset="-122"/>
              </a:rPr>
              <a:t>设置前景图片</a:t>
            </a:r>
            <a:endParaRPr lang="zh-CN" altLang="en-US" b="1" dirty="0">
              <a:solidFill>
                <a:schemeClr val="bg1"/>
              </a:solidFill>
              <a:ea typeface="宋体" panose="02010600030101010101" pitchFamily="2" charset="-122"/>
            </a:endParaRPr>
          </a:p>
        </p:txBody>
      </p:sp>
      <p:sp>
        <p:nvSpPr>
          <p:cNvPr id="15"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3.1.4  </a:t>
            </a:r>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ImageView</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4098"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10602" y="2076320"/>
            <a:ext cx="2567247" cy="385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left)">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4098"/>
                                        </p:tgtEl>
                                        <p:attrNameLst>
                                          <p:attrName>style.visibility</p:attrName>
                                        </p:attrNameLst>
                                      </p:cBhvr>
                                      <p:to>
                                        <p:strVal val="hidden"/>
                                      </p:to>
                                    </p:set>
                                  </p:childTnLst>
                                </p:cTn>
                              </p:par>
                              <p:par>
                                <p:cTn id="12" presetID="22" presetClass="entr" presetSubtype="8"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par>
                                <p:cTn id="20" presetID="22" presetClass="entr" presetSubtype="8"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9"/>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0"/>
                                          </p:stCondLst>
                                        </p:cTn>
                                        <p:tgtEl>
                                          <p:spTgt spid="10"/>
                                        </p:tgtEl>
                                        <p:attrNameLst>
                                          <p:attrName>style.visibility</p:attrName>
                                        </p:attrNameLst>
                                      </p:cBhvr>
                                      <p:to>
                                        <p:strVal val="hidden"/>
                                      </p:to>
                                    </p:set>
                                  </p:childTnLst>
                                </p:cTn>
                              </p:par>
                              <p:par>
                                <p:cTn id="32" presetID="1" presetClass="exit" presetSubtype="0" fill="hold" grpId="1" nodeType="withEffect">
                                  <p:stCondLst>
                                    <p:cond delay="0"/>
                                  </p:stCondLst>
                                  <p:childTnLst>
                                    <p:set>
                                      <p:cBhvr>
                                        <p:cTn id="33" dur="1" fill="hold">
                                          <p:stCondLst>
                                            <p:cond delay="0"/>
                                          </p:stCondLst>
                                        </p:cTn>
                                        <p:tgtEl>
                                          <p:spTgt spid="11"/>
                                        </p:tgtEl>
                                        <p:attrNameLst>
                                          <p:attrName>style.visibility</p:attrName>
                                        </p:attrNameLst>
                                      </p:cBhvr>
                                      <p:to>
                                        <p:strVal val="hidden"/>
                                      </p:to>
                                    </p:set>
                                  </p:childTnLst>
                                </p:cTn>
                              </p:par>
                              <p:par>
                                <p:cTn id="34" presetID="22" presetClass="entr" presetSubtype="8"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left)">
                                      <p:cBhvr>
                                        <p:cTn id="36" dur="500"/>
                                        <p:tgtEl>
                                          <p:spTgt spid="12"/>
                                        </p:tgtEl>
                                      </p:cBhvr>
                                    </p:animEffect>
                                  </p:childTnLst>
                                </p:cTn>
                              </p:par>
                              <p:par>
                                <p:cTn id="37" presetID="22" presetClass="entr" presetSubtype="8"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left)">
                                      <p:cBhvr>
                                        <p:cTn id="39" dur="500"/>
                                        <p:tgtEl>
                                          <p:spTgt spid="13"/>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left)">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P spid="11" grpId="0" animBg="1"/>
      <p:bldP spid="11" grpId="1" animBg="1"/>
      <p:bldP spid="12"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655985" y="188639"/>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anose="05000000000000000000" pitchFamily="2" charset="2"/>
              <a:buNone/>
            </a:pPr>
            <a:r>
              <a:rPr lang="zh-CN" altLang="en-US" sz="3200" b="1"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作业</a:t>
            </a:r>
            <a:r>
              <a:rPr lang="zh-CN" altLang="en-US"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点评</a:t>
            </a:r>
            <a:endParaRPr lang="zh-CN" altLang="en-US"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内容占位符 2"/>
          <p:cNvSpPr txBox="1"/>
          <p:nvPr/>
        </p:nvSpPr>
        <p:spPr bwMode="auto">
          <a:xfrm>
            <a:off x="481013" y="2024807"/>
            <a:ext cx="7975600" cy="27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nSpc>
                <a:spcPct val="150000"/>
              </a:lnSpc>
              <a:spcBef>
                <a:spcPct val="20000"/>
              </a:spcBef>
              <a:buFontTx/>
              <a:buChar char="–"/>
            </a:pPr>
            <a:r>
              <a:rPr lang="zh-CN" altLang="en-US" sz="2400" dirty="0"/>
              <a:t>简</a:t>
            </a:r>
            <a:r>
              <a:rPr lang="zh-CN" altLang="en-US" sz="2400" dirty="0" smtClean="0"/>
              <a:t>述</a:t>
            </a:r>
            <a:r>
              <a:rPr lang="en-US" altLang="zh-CN" sz="2400" dirty="0" smtClean="0"/>
              <a:t>Android</a:t>
            </a:r>
            <a:r>
              <a:rPr lang="zh-CN" altLang="en-US" sz="2400" dirty="0"/>
              <a:t>中有几种布局，以及每种布局的特点</a:t>
            </a:r>
            <a:r>
              <a:rPr lang="zh-CN" altLang="en-US" sz="2400" dirty="0" smtClean="0"/>
              <a:t>。</a:t>
            </a:r>
            <a:endParaRPr lang="en-US" altLang="zh-CN" sz="2400" dirty="0"/>
          </a:p>
          <a:p>
            <a:pPr lvl="1">
              <a:lnSpc>
                <a:spcPct val="150000"/>
              </a:lnSpc>
              <a:spcBef>
                <a:spcPct val="20000"/>
              </a:spcBef>
              <a:buFontTx/>
              <a:buChar char="–"/>
            </a:pPr>
            <a:endParaRPr lang="en-US" altLang="zh-CN" sz="2400" dirty="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5" y="1412776"/>
            <a:ext cx="8102600" cy="4968551"/>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6" name="任意多边形 5"/>
          <p:cNvSpPr/>
          <p:nvPr/>
        </p:nvSpPr>
        <p:spPr bwMode="auto">
          <a:xfrm>
            <a:off x="5796136" y="1227039"/>
            <a:ext cx="2016224"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en-US" altLang="zh-CN" dirty="0" err="1">
                <a:solidFill>
                  <a:schemeClr val="bg1"/>
                </a:solidFill>
                <a:latin typeface="微软雅黑" panose="020B0503020204020204" pitchFamily="34" charset="-122"/>
                <a:ea typeface="微软雅黑" panose="020B0503020204020204" pitchFamily="34" charset="-122"/>
              </a:rPr>
              <a:t>RadioButton</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0"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5" name="内容占位符 2"/>
          <p:cNvSpPr txBox="1"/>
          <p:nvPr/>
        </p:nvSpPr>
        <p:spPr bwMode="auto">
          <a:xfrm>
            <a:off x="542925" y="1484784"/>
            <a:ext cx="7975600" cy="208823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150000"/>
              </a:lnSpc>
            </a:pPr>
            <a:r>
              <a:rPr lang="en-US" altLang="zh-CN" sz="2000" dirty="0" err="1" smtClean="0">
                <a:latin typeface="Times New Roman" panose="02020603050405020304" pitchFamily="18" charset="0"/>
                <a:cs typeface="Times New Roman" panose="02020603050405020304" pitchFamily="18" charset="0"/>
              </a:rPr>
              <a:t>RadioButton</a:t>
            </a:r>
            <a:r>
              <a:rPr lang="zh-CN" altLang="en-US" sz="2000" dirty="0" smtClean="0">
                <a:latin typeface="Times New Roman" panose="02020603050405020304" pitchFamily="18" charset="0"/>
                <a:cs typeface="Times New Roman" panose="02020603050405020304" pitchFamily="18" charset="0"/>
              </a:rPr>
              <a:t>为单选按钮，</a:t>
            </a:r>
            <a:r>
              <a:rPr lang="en-US" altLang="zh-CN" sz="2000" dirty="0"/>
              <a:t>android:checked</a:t>
            </a:r>
            <a:r>
              <a:rPr lang="zh-CN" altLang="zh-CN" sz="2000" dirty="0"/>
              <a:t>属</a:t>
            </a:r>
            <a:r>
              <a:rPr lang="zh-CN" altLang="zh-CN" sz="2000" dirty="0" smtClean="0"/>
              <a:t>性</a:t>
            </a:r>
            <a:r>
              <a:rPr lang="zh-CN" altLang="en-US" sz="2000" dirty="0" smtClean="0"/>
              <a:t>指定是否选中的状态</a:t>
            </a:r>
            <a:r>
              <a:rPr lang="zh-CN" altLang="en-US" sz="2000" dirty="0" smtClean="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a:p>
            <a:pPr lvl="1">
              <a:lnSpc>
                <a:spcPct val="150000"/>
              </a:lnSpc>
            </a:pPr>
            <a:r>
              <a:rPr lang="en-US" altLang="zh-CN" sz="2000" dirty="0" err="1" smtClean="0">
                <a:latin typeface="Times New Roman" panose="02020603050405020304" pitchFamily="18" charset="0"/>
                <a:cs typeface="Times New Roman" panose="02020603050405020304" pitchFamily="18" charset="0"/>
              </a:rPr>
              <a:t>RadioGroup</a:t>
            </a:r>
            <a:r>
              <a:rPr lang="zh-CN" altLang="en-US" sz="2000" dirty="0" smtClean="0">
                <a:latin typeface="Times New Roman" panose="02020603050405020304" pitchFamily="18" charset="0"/>
                <a:cs typeface="Times New Roman" panose="02020603050405020304" pitchFamily="18" charset="0"/>
              </a:rPr>
              <a:t>是单选组合框，可容纳多个</a:t>
            </a:r>
            <a:r>
              <a:rPr lang="en-US" altLang="zh-CN" sz="2000" dirty="0" err="1" smtClean="0">
                <a:latin typeface="Times New Roman" panose="02020603050405020304" pitchFamily="18" charset="0"/>
                <a:cs typeface="Times New Roman" panose="02020603050405020304" pitchFamily="18" charset="0"/>
              </a:rPr>
              <a:t>RadioButton</a:t>
            </a:r>
            <a:r>
              <a:rPr lang="zh-CN" altLang="en-US" sz="2000" dirty="0" smtClean="0">
                <a:latin typeface="Times New Roman" panose="02020603050405020304" pitchFamily="18" charset="0"/>
                <a:cs typeface="Times New Roman" panose="02020603050405020304" pitchFamily="18" charset="0"/>
              </a:rPr>
              <a:t>，并把它们组合在一起，实现单选状态。</a:t>
            </a:r>
            <a:endParaRPr lang="en-US" altLang="zh-CN" sz="2000" dirty="0" smtClean="0">
              <a:latin typeface="Times New Roman" panose="02020603050405020304" pitchFamily="18" charset="0"/>
              <a:cs typeface="Times New Roman" panose="02020603050405020304" pitchFamily="18" charset="0"/>
            </a:endParaRPr>
          </a:p>
          <a:p>
            <a:pPr lvl="1">
              <a:lnSpc>
                <a:spcPct val="150000"/>
              </a:lnSpc>
            </a:pPr>
            <a:r>
              <a:rPr lang="zh-CN" altLang="en-US" sz="2000" dirty="0">
                <a:latin typeface="Times New Roman" panose="02020603050405020304" pitchFamily="18" charset="0"/>
                <a:cs typeface="Times New Roman" panose="02020603050405020304" pitchFamily="18" charset="0"/>
              </a:rPr>
              <a:t>语</a:t>
            </a:r>
            <a:r>
              <a:rPr lang="zh-CN" altLang="en-US" sz="2000" dirty="0" smtClean="0">
                <a:latin typeface="Times New Roman" panose="02020603050405020304" pitchFamily="18" charset="0"/>
                <a:cs typeface="Times New Roman" panose="02020603050405020304" pitchFamily="18" charset="0"/>
              </a:rPr>
              <a:t>法格式</a:t>
            </a:r>
            <a:endParaRPr lang="en-US" altLang="zh-CN" sz="2000" dirty="0" smtClean="0">
              <a:latin typeface="Times New Roman" panose="02020603050405020304" pitchFamily="18" charset="0"/>
              <a:cs typeface="Times New Roman" panose="02020603050405020304" pitchFamily="18" charset="0"/>
            </a:endParaRPr>
          </a:p>
          <a:p>
            <a:pPr lvl="1">
              <a:lnSpc>
                <a:spcPct val="150000"/>
              </a:lnSpc>
            </a:pPr>
            <a:endParaRPr lang="en-US" altLang="zh-CN" sz="2000" dirty="0" smtClean="0">
              <a:latin typeface="Times New Roman" panose="02020603050405020304" pitchFamily="18" charset="0"/>
              <a:cs typeface="Times New Roman" panose="02020603050405020304" pitchFamily="18" charset="0"/>
            </a:endParaRPr>
          </a:p>
        </p:txBody>
      </p:sp>
      <p:sp>
        <p:nvSpPr>
          <p:cNvPr id="7"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3.1.5  </a:t>
            </a:r>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RadioButton</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8" name="TextBox 7"/>
          <p:cNvSpPr txBox="1"/>
          <p:nvPr/>
        </p:nvSpPr>
        <p:spPr>
          <a:xfrm>
            <a:off x="971600" y="3897051"/>
            <a:ext cx="6120680" cy="2340261"/>
          </a:xfrm>
          <a:prstGeom prst="rect">
            <a:avLst/>
          </a:prstGeom>
          <a:solidFill>
            <a:srgbClr val="E7F4FF"/>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r>
              <a:rPr lang="en-US" altLang="zh-CN" sz="1200" dirty="0" smtClean="0"/>
              <a:t>         </a:t>
            </a:r>
            <a:r>
              <a:rPr lang="x-none" altLang="zh-CN" sz="1200" dirty="0" smtClean="0"/>
              <a:t>&lt;</a:t>
            </a:r>
            <a:r>
              <a:rPr lang="x-none" altLang="zh-CN" sz="1200" dirty="0"/>
              <a:t>RadioGroup</a:t>
            </a:r>
            <a:endParaRPr lang="zh-CN" altLang="zh-CN" sz="1200" dirty="0"/>
          </a:p>
          <a:p>
            <a:r>
              <a:rPr lang="x-none" altLang="zh-CN" sz="1200" dirty="0"/>
              <a:t>	android:属性名称 ="属性值"</a:t>
            </a:r>
            <a:endParaRPr lang="zh-CN" altLang="zh-CN" sz="1200" dirty="0"/>
          </a:p>
          <a:p>
            <a:r>
              <a:rPr lang="en-US" altLang="zh-CN" sz="1200" dirty="0" smtClean="0"/>
              <a:t>                   </a:t>
            </a:r>
            <a:r>
              <a:rPr lang="x-none" altLang="zh-CN" sz="1200" dirty="0" smtClean="0"/>
              <a:t>......&gt;</a:t>
            </a:r>
            <a:endParaRPr lang="zh-CN" altLang="zh-CN" sz="1200" dirty="0"/>
          </a:p>
          <a:p>
            <a:r>
              <a:rPr lang="x-none" altLang="zh-CN" sz="1200" dirty="0"/>
              <a:t>	&lt;RadioButton</a:t>
            </a:r>
            <a:endParaRPr lang="zh-CN" altLang="zh-CN" sz="1200" dirty="0"/>
          </a:p>
          <a:p>
            <a:r>
              <a:rPr lang="x-none" altLang="zh-CN" sz="1200" dirty="0"/>
              <a:t>	</a:t>
            </a:r>
            <a:r>
              <a:rPr lang="en-US" altLang="zh-CN" sz="1200" dirty="0" smtClean="0"/>
              <a:t>        </a:t>
            </a:r>
            <a:r>
              <a:rPr lang="x-none" altLang="zh-CN" sz="1200" dirty="0" smtClean="0"/>
              <a:t>android</a:t>
            </a:r>
            <a:r>
              <a:rPr lang="x-none" altLang="zh-CN" sz="1200" dirty="0"/>
              <a:t>:属性名称 ="属性值"</a:t>
            </a:r>
            <a:endParaRPr lang="zh-CN" altLang="zh-CN" sz="1200" dirty="0"/>
          </a:p>
          <a:p>
            <a:r>
              <a:rPr lang="en-US" altLang="zh-CN" sz="1200" dirty="0" smtClean="0"/>
              <a:t>                          </a:t>
            </a:r>
            <a:r>
              <a:rPr lang="x-none" altLang="zh-CN" sz="1200" dirty="0" smtClean="0"/>
              <a:t>....../&gt;</a:t>
            </a:r>
            <a:endParaRPr lang="zh-CN" altLang="zh-CN" sz="1200" dirty="0"/>
          </a:p>
          <a:p>
            <a:r>
              <a:rPr lang="x-none" altLang="zh-CN" sz="1200" dirty="0"/>
              <a:t>	......</a:t>
            </a:r>
            <a:endParaRPr lang="zh-CN" altLang="zh-CN" sz="1200" dirty="0"/>
          </a:p>
          <a:p>
            <a:r>
              <a:rPr lang="en-US" altLang="zh-CN" sz="1200" dirty="0" smtClean="0"/>
              <a:t>          &lt;</a:t>
            </a:r>
            <a:r>
              <a:rPr lang="en-US" altLang="zh-CN" sz="1200" dirty="0"/>
              <a:t>RadioGroup/&gt;</a:t>
            </a:r>
            <a:endParaRPr lang="en-US" altLang="zh-CN" sz="1200" dirty="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1" name="TextBox 10"/>
          <p:cNvSpPr txBox="1"/>
          <p:nvPr/>
        </p:nvSpPr>
        <p:spPr>
          <a:xfrm>
            <a:off x="647699" y="1412776"/>
            <a:ext cx="7797800" cy="4968552"/>
          </a:xfrm>
          <a:prstGeom prst="rect">
            <a:avLst/>
          </a:prstGeom>
          <a:solidFill>
            <a:srgbClr val="E7F4FF"/>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r>
              <a:rPr lang="x-none" altLang="zh-CN" sz="1400" dirty="0"/>
              <a:t>&lt;RadioGroup</a:t>
            </a:r>
            <a:endParaRPr lang="zh-CN" altLang="zh-CN" sz="1400" dirty="0"/>
          </a:p>
          <a:p>
            <a:r>
              <a:rPr lang="en-US" altLang="zh-CN" sz="1400" dirty="0" smtClean="0"/>
              <a:t>        </a:t>
            </a:r>
            <a:r>
              <a:rPr lang="x-none" altLang="zh-CN" sz="1400" dirty="0" smtClean="0"/>
              <a:t>android:layout_width</a:t>
            </a:r>
            <a:r>
              <a:rPr lang="x-none" altLang="zh-CN" sz="1400" dirty="0"/>
              <a:t>="match_parent"</a:t>
            </a:r>
            <a:endParaRPr lang="zh-CN" altLang="zh-CN" sz="1400" dirty="0"/>
          </a:p>
          <a:p>
            <a:r>
              <a:rPr lang="x-none" altLang="zh-CN" sz="1400" dirty="0"/>
              <a:t>        android:layout_height="wrap_content"</a:t>
            </a:r>
            <a:endParaRPr lang="zh-CN" altLang="zh-CN" sz="1400" dirty="0"/>
          </a:p>
          <a:p>
            <a:r>
              <a:rPr lang="x-none" altLang="zh-CN" sz="1400" dirty="0"/>
              <a:t>        android:orientation="vertical"&gt;</a:t>
            </a:r>
            <a:endParaRPr lang="zh-CN" altLang="zh-CN" sz="1400" dirty="0"/>
          </a:p>
          <a:p>
            <a:r>
              <a:rPr lang="x-none" altLang="zh-CN" sz="1400" dirty="0"/>
              <a:t>        &lt;RadioButton</a:t>
            </a:r>
            <a:endParaRPr lang="zh-CN" altLang="zh-CN" sz="1400" dirty="0"/>
          </a:p>
          <a:p>
            <a:r>
              <a:rPr lang="en-US" altLang="zh-CN" sz="1400" dirty="0" smtClean="0"/>
              <a:t>           </a:t>
            </a:r>
            <a:r>
              <a:rPr lang="x-none" altLang="zh-CN" sz="1400" dirty="0" smtClean="0"/>
              <a:t>android:layout_width</a:t>
            </a:r>
            <a:r>
              <a:rPr lang="x-none" altLang="zh-CN" sz="1400" dirty="0"/>
              <a:t>="wrap_content"</a:t>
            </a:r>
            <a:endParaRPr lang="zh-CN" altLang="zh-CN" sz="1400" dirty="0"/>
          </a:p>
          <a:p>
            <a:r>
              <a:rPr lang="x-none" altLang="zh-CN" sz="1400" dirty="0"/>
              <a:t>            android:layout_height="wrap_content"</a:t>
            </a:r>
            <a:endParaRPr lang="zh-CN" altLang="zh-CN" sz="1400" dirty="0"/>
          </a:p>
          <a:p>
            <a:r>
              <a:rPr lang="x-none" altLang="zh-CN" sz="1400" dirty="0"/>
              <a:t>            android:textSize="25dp"</a:t>
            </a:r>
            <a:endParaRPr lang="zh-CN" altLang="zh-CN" sz="1400" dirty="0"/>
          </a:p>
          <a:p>
            <a:r>
              <a:rPr lang="x-none" altLang="zh-CN" sz="1400" dirty="0"/>
              <a:t>            android:text="男"/&gt;</a:t>
            </a:r>
            <a:endParaRPr lang="zh-CN" altLang="zh-CN" sz="1400" dirty="0"/>
          </a:p>
          <a:p>
            <a:r>
              <a:rPr lang="x-none" altLang="zh-CN" sz="1400" dirty="0"/>
              <a:t>        &lt;</a:t>
            </a:r>
            <a:r>
              <a:rPr lang="x-none" altLang="zh-CN" sz="1400" dirty="0" smtClean="0"/>
              <a:t>RadioButton</a:t>
            </a:r>
            <a:endParaRPr lang="zh-CN" altLang="zh-CN" sz="1400" dirty="0"/>
          </a:p>
          <a:p>
            <a:r>
              <a:rPr lang="x-none" altLang="zh-CN" sz="1400" dirty="0"/>
              <a:t>            android:layout_width="wrap_content"</a:t>
            </a:r>
            <a:endParaRPr lang="zh-CN" altLang="zh-CN" sz="1400" dirty="0"/>
          </a:p>
          <a:p>
            <a:r>
              <a:rPr lang="x-none" altLang="zh-CN" sz="1400" dirty="0"/>
              <a:t>            android:layout_height="wrap_content"</a:t>
            </a:r>
            <a:endParaRPr lang="zh-CN" altLang="zh-CN" sz="1400" dirty="0"/>
          </a:p>
          <a:p>
            <a:r>
              <a:rPr lang="x-none" altLang="zh-CN" sz="1400" dirty="0"/>
              <a:t>            android:textSize="25dp"</a:t>
            </a:r>
            <a:endParaRPr lang="zh-CN" altLang="zh-CN" sz="1400" dirty="0"/>
          </a:p>
          <a:p>
            <a:r>
              <a:rPr lang="x-none" altLang="zh-CN" sz="1400" dirty="0"/>
              <a:t>            android:text="女"/&gt;</a:t>
            </a:r>
            <a:endParaRPr lang="zh-CN" altLang="zh-CN" sz="1400" dirty="0"/>
          </a:p>
          <a:p>
            <a:r>
              <a:rPr lang="x-none" altLang="zh-CN" sz="1400" dirty="0"/>
              <a:t>    &lt;/RadioGroup&gt;</a:t>
            </a:r>
            <a:endParaRPr lang="zh-CN" altLang="zh-CN" sz="1400" dirty="0"/>
          </a:p>
        </p:txBody>
      </p:sp>
      <p:sp>
        <p:nvSpPr>
          <p:cNvPr id="12" name="矩形 11"/>
          <p:cNvSpPr/>
          <p:nvPr/>
        </p:nvSpPr>
        <p:spPr>
          <a:xfrm>
            <a:off x="944441" y="2472748"/>
            <a:ext cx="2496517" cy="297324"/>
          </a:xfrm>
          <a:prstGeom prst="rect">
            <a:avLst/>
          </a:prstGeom>
          <a:ln w="19050">
            <a:solidFill>
              <a:srgbClr val="01598B"/>
            </a:solidFill>
          </a:ln>
        </p:spPr>
        <p:txBody>
          <a:bodyPr wrap="square" anchor="ctr">
            <a:spAutoFit/>
          </a:bodyPr>
          <a:lstStyle/>
          <a:p>
            <a:pPr algn="ctr"/>
            <a:endParaRPr lang="zh-CN" altLang="en-US" dirty="0">
              <a:ea typeface="宋体" panose="02010600030101010101" pitchFamily="2" charset="-122"/>
            </a:endParaRPr>
          </a:p>
        </p:txBody>
      </p:sp>
      <p:cxnSp>
        <p:nvCxnSpPr>
          <p:cNvPr id="13" name="直接箭头连接符 12"/>
          <p:cNvCxnSpPr/>
          <p:nvPr/>
        </p:nvCxnSpPr>
        <p:spPr bwMode="auto">
          <a:xfrm>
            <a:off x="3440957" y="2611519"/>
            <a:ext cx="409575"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圆角矩形 13"/>
          <p:cNvSpPr/>
          <p:nvPr/>
        </p:nvSpPr>
        <p:spPr>
          <a:xfrm>
            <a:off x="3850532" y="2417098"/>
            <a:ext cx="3697288"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ea typeface="宋体" panose="02010600030101010101" pitchFamily="2" charset="-122"/>
              </a:rPr>
              <a:t>控制</a:t>
            </a:r>
            <a:r>
              <a:rPr lang="en-US" altLang="zh-CN"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RadioButton</a:t>
            </a:r>
            <a:r>
              <a:rPr lang="zh-CN" altLang="en-US" b="1" dirty="0">
                <a:solidFill>
                  <a:schemeClr val="bg1"/>
                </a:solidFill>
                <a:ea typeface="宋体" panose="02010600030101010101" pitchFamily="2" charset="-122"/>
              </a:rPr>
              <a:t>按钮的排列方向</a:t>
            </a:r>
            <a:endParaRPr lang="zh-CN" altLang="en-US" b="1" dirty="0">
              <a:solidFill>
                <a:schemeClr val="bg1"/>
              </a:solidFill>
              <a:ea typeface="宋体" panose="02010600030101010101" pitchFamily="2" charset="-122"/>
            </a:endParaRPr>
          </a:p>
        </p:txBody>
      </p:sp>
      <p:sp>
        <p:nvSpPr>
          <p:cNvPr id="7"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3.1.5  </a:t>
            </a:r>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RadioButton</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83882" y="1484784"/>
            <a:ext cx="3125435" cy="4679613"/>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ipe(left)">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3074"/>
                                        </p:tgtEl>
                                        <p:attrNameLst>
                                          <p:attrName>style.visibility</p:attrName>
                                        </p:attrNameLst>
                                      </p:cBhvr>
                                      <p:to>
                                        <p:strVal val="hidden"/>
                                      </p:to>
                                    </p:set>
                                  </p:childTnLst>
                                </p:cTn>
                              </p:par>
                              <p:par>
                                <p:cTn id="12" presetID="22" presetClass="entr" presetSubtype="8"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left)">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par>
                                <p:cTn id="20" presetID="22" presetClass="entr" presetSubtype="8"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73856" y="2096852"/>
            <a:ext cx="8102600" cy="1980220"/>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6" name="任意多边形 5"/>
          <p:cNvSpPr/>
          <p:nvPr/>
        </p:nvSpPr>
        <p:spPr bwMode="auto">
          <a:xfrm>
            <a:off x="6012160" y="1914297"/>
            <a:ext cx="1584176"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en-US" altLang="zh-CN" dirty="0" smtClean="0">
                <a:solidFill>
                  <a:schemeClr val="bg1"/>
                </a:solidFill>
                <a:latin typeface="微软雅黑" panose="020B0503020204020204" pitchFamily="34" charset="-122"/>
                <a:ea typeface="微软雅黑" panose="020B0503020204020204" pitchFamily="34" charset="-122"/>
              </a:rPr>
              <a:t>CheckBox</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0"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5" name="内容占位符 2"/>
          <p:cNvSpPr txBox="1"/>
          <p:nvPr/>
        </p:nvSpPr>
        <p:spPr bwMode="auto">
          <a:xfrm>
            <a:off x="395536" y="2420888"/>
            <a:ext cx="7975600" cy="208823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150000"/>
              </a:lnSpc>
            </a:pPr>
            <a:r>
              <a:rPr lang="en-US" altLang="zh-CN" sz="2000" dirty="0">
                <a:latin typeface="Times New Roman" panose="02020603050405020304" pitchFamily="18" charset="0"/>
                <a:cs typeface="Times New Roman" panose="02020603050405020304" pitchFamily="18" charset="0"/>
              </a:rPr>
              <a:t>CheckBox</a:t>
            </a:r>
            <a:r>
              <a:rPr lang="zh-CN" altLang="en-US" sz="2000" dirty="0">
                <a:latin typeface="Times New Roman" panose="02020603050405020304" pitchFamily="18" charset="0"/>
                <a:cs typeface="Times New Roman" panose="02020603050405020304" pitchFamily="18" charset="0"/>
              </a:rPr>
              <a:t>表示复选框，它是</a:t>
            </a:r>
            <a:r>
              <a:rPr lang="en-US" altLang="zh-CN" sz="2000" dirty="0">
                <a:latin typeface="Times New Roman" panose="02020603050405020304" pitchFamily="18" charset="0"/>
                <a:cs typeface="Times New Roman" panose="02020603050405020304" pitchFamily="18" charset="0"/>
              </a:rPr>
              <a:t>Button</a:t>
            </a:r>
            <a:r>
              <a:rPr lang="zh-CN" altLang="en-US" sz="2000" dirty="0">
                <a:latin typeface="Times New Roman" panose="02020603050405020304" pitchFamily="18" charset="0"/>
                <a:cs typeface="Times New Roman" panose="02020603050405020304" pitchFamily="18" charset="0"/>
              </a:rPr>
              <a:t>的子类，用于实现多选功能</a:t>
            </a:r>
            <a:r>
              <a:rPr lang="zh-CN" altLang="en-US" sz="2000" dirty="0" smtClean="0">
                <a:latin typeface="Times New Roman" panose="02020603050405020304" pitchFamily="18" charset="0"/>
                <a:cs typeface="Times New Roman" panose="02020603050405020304" pitchFamily="18" charset="0"/>
              </a:rPr>
              <a:t>，通过</a:t>
            </a:r>
            <a:r>
              <a:rPr lang="en-US" altLang="zh-CN" sz="2000" dirty="0" smtClean="0"/>
              <a:t>android:checked</a:t>
            </a:r>
            <a:r>
              <a:rPr lang="zh-CN" altLang="zh-CN" sz="2000" dirty="0"/>
              <a:t>属</a:t>
            </a:r>
            <a:r>
              <a:rPr lang="zh-CN" altLang="zh-CN" sz="2000" dirty="0" smtClean="0"/>
              <a:t>性</a:t>
            </a:r>
            <a:r>
              <a:rPr lang="zh-CN" altLang="en-US" sz="2000" dirty="0" smtClean="0"/>
              <a:t>指定</a:t>
            </a:r>
            <a:r>
              <a:rPr lang="en-US" altLang="zh-CN" sz="2000" dirty="0" smtClean="0">
                <a:latin typeface="Times New Roman" panose="02020603050405020304" pitchFamily="18" charset="0"/>
                <a:cs typeface="Times New Roman" panose="02020603050405020304" pitchFamily="18" charset="0"/>
              </a:rPr>
              <a:t>CheckBox</a:t>
            </a:r>
            <a:r>
              <a:rPr lang="zh-CN" altLang="en-US" sz="2000" dirty="0" smtClean="0">
                <a:latin typeface="Times New Roman" panose="02020603050405020304" pitchFamily="18" charset="0"/>
                <a:cs typeface="Times New Roman" panose="02020603050405020304" pitchFamily="18" charset="0"/>
              </a:rPr>
              <a:t>控件</a:t>
            </a:r>
            <a:r>
              <a:rPr lang="zh-CN" altLang="en-US" sz="2000" dirty="0" smtClean="0"/>
              <a:t>是否选中的状态</a:t>
            </a:r>
            <a:r>
              <a:rPr lang="zh-CN" altLang="en-US" sz="2000" dirty="0" smtClean="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p:txBody>
      </p:sp>
      <p:sp>
        <p:nvSpPr>
          <p:cNvPr id="7"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3.1.6 CheckBox</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1" name="TextBox 10"/>
          <p:cNvSpPr txBox="1"/>
          <p:nvPr/>
        </p:nvSpPr>
        <p:spPr>
          <a:xfrm>
            <a:off x="647700" y="1404873"/>
            <a:ext cx="7797800" cy="4968552"/>
          </a:xfrm>
          <a:prstGeom prst="rect">
            <a:avLst/>
          </a:prstGeom>
          <a:solidFill>
            <a:srgbClr val="E7F4FF"/>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r>
              <a:rPr lang="x-none" altLang="zh-CN" sz="1400" dirty="0"/>
              <a:t>&lt;CheckBox</a:t>
            </a:r>
            <a:endParaRPr lang="zh-CN" altLang="zh-CN" sz="1400" dirty="0"/>
          </a:p>
          <a:p>
            <a:r>
              <a:rPr lang="en-US" altLang="zh-CN" sz="1400" dirty="0" smtClean="0"/>
              <a:t>        </a:t>
            </a:r>
            <a:r>
              <a:rPr lang="x-none" altLang="zh-CN" sz="1400" dirty="0" smtClean="0"/>
              <a:t>android:layout_width</a:t>
            </a:r>
            <a:r>
              <a:rPr lang="x-none" altLang="zh-CN" sz="1400" dirty="0"/>
              <a:t>="wrap_content"</a:t>
            </a:r>
            <a:endParaRPr lang="zh-CN" altLang="zh-CN" sz="1400" dirty="0"/>
          </a:p>
          <a:p>
            <a:r>
              <a:rPr lang="x-none" altLang="zh-CN" sz="1400" dirty="0"/>
              <a:t>        android:layout_height="wrap_content"</a:t>
            </a:r>
            <a:endParaRPr lang="zh-CN" altLang="zh-CN" sz="1400" dirty="0"/>
          </a:p>
          <a:p>
            <a:r>
              <a:rPr lang="x-none" altLang="zh-CN" sz="1400" dirty="0"/>
              <a:t>        android:text="羽毛球"</a:t>
            </a:r>
            <a:endParaRPr lang="zh-CN" altLang="zh-CN" sz="1400" dirty="0"/>
          </a:p>
          <a:p>
            <a:r>
              <a:rPr lang="x-none" altLang="zh-CN" sz="1400" dirty="0"/>
              <a:t>        android:textSize="18sp"/&gt;</a:t>
            </a:r>
            <a:endParaRPr lang="zh-CN" altLang="zh-CN" sz="1400" dirty="0"/>
          </a:p>
          <a:p>
            <a:r>
              <a:rPr lang="x-none" altLang="zh-CN" sz="1400" dirty="0"/>
              <a:t>    &lt;CheckBox</a:t>
            </a:r>
            <a:endParaRPr lang="zh-CN" altLang="zh-CN" sz="1400" dirty="0"/>
          </a:p>
          <a:p>
            <a:r>
              <a:rPr lang="en-US" altLang="zh-CN" sz="1400" dirty="0" smtClean="0"/>
              <a:t>        </a:t>
            </a:r>
            <a:r>
              <a:rPr lang="x-none" altLang="zh-CN" sz="1400" dirty="0" smtClean="0"/>
              <a:t>android:layout_width</a:t>
            </a:r>
            <a:r>
              <a:rPr lang="x-none" altLang="zh-CN" sz="1400" dirty="0"/>
              <a:t>="wrap_content"</a:t>
            </a:r>
            <a:endParaRPr lang="zh-CN" altLang="zh-CN" sz="1400" dirty="0"/>
          </a:p>
          <a:p>
            <a:r>
              <a:rPr lang="x-none" altLang="zh-CN" sz="1400" dirty="0"/>
              <a:t>        android:layout_height="wrap_content"</a:t>
            </a:r>
            <a:endParaRPr lang="zh-CN" altLang="zh-CN" sz="1400" dirty="0"/>
          </a:p>
          <a:p>
            <a:r>
              <a:rPr lang="x-none" altLang="zh-CN" sz="1400" dirty="0"/>
              <a:t>        android:text="篮球"</a:t>
            </a:r>
            <a:endParaRPr lang="zh-CN" altLang="zh-CN" sz="1400" dirty="0"/>
          </a:p>
          <a:p>
            <a:r>
              <a:rPr lang="x-none" altLang="zh-CN" sz="1400" dirty="0"/>
              <a:t>        android:textSize="18sp"/&gt;</a:t>
            </a:r>
            <a:endParaRPr lang="zh-CN" altLang="zh-CN" sz="1400" dirty="0"/>
          </a:p>
          <a:p>
            <a:r>
              <a:rPr lang="x-none" altLang="zh-CN" sz="1400" dirty="0"/>
              <a:t>    &lt;CheckBox</a:t>
            </a:r>
            <a:endParaRPr lang="zh-CN" altLang="zh-CN" sz="1400" dirty="0"/>
          </a:p>
          <a:p>
            <a:r>
              <a:rPr lang="en-US" altLang="zh-CN" sz="1400" dirty="0" smtClean="0"/>
              <a:t>        </a:t>
            </a:r>
            <a:r>
              <a:rPr lang="x-none" altLang="zh-CN" sz="1400" dirty="0" smtClean="0"/>
              <a:t>android:layout_width</a:t>
            </a:r>
            <a:r>
              <a:rPr lang="x-none" altLang="zh-CN" sz="1400" dirty="0"/>
              <a:t>="wrap_content"</a:t>
            </a:r>
            <a:endParaRPr lang="zh-CN" altLang="zh-CN" sz="1400" dirty="0"/>
          </a:p>
          <a:p>
            <a:r>
              <a:rPr lang="x-none" altLang="zh-CN" sz="1400" dirty="0"/>
              <a:t>        android:layout_height="wrap_content"</a:t>
            </a:r>
            <a:endParaRPr lang="zh-CN" altLang="zh-CN" sz="1400" dirty="0"/>
          </a:p>
          <a:p>
            <a:r>
              <a:rPr lang="x-none" altLang="zh-CN" sz="1400" dirty="0"/>
              <a:t>        android:text="乒乓球"</a:t>
            </a:r>
            <a:endParaRPr lang="zh-CN" altLang="zh-CN" sz="1400" dirty="0"/>
          </a:p>
          <a:p>
            <a:r>
              <a:rPr lang="x-none" altLang="zh-CN" sz="1400" dirty="0"/>
              <a:t>        android:textSize="18sp"/&gt;</a:t>
            </a:r>
            <a:endParaRPr lang="zh-CN" altLang="zh-CN" sz="1400" dirty="0"/>
          </a:p>
          <a:p>
            <a:endParaRPr lang="zh-CN" altLang="zh-CN" sz="1400" dirty="0"/>
          </a:p>
        </p:txBody>
      </p:sp>
      <p:sp>
        <p:nvSpPr>
          <p:cNvPr id="7"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3.1.6  CheckBox</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89345" y="1567334"/>
            <a:ext cx="3098482" cy="4643502"/>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left)">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4098"/>
                                        </p:tgtEl>
                                      </p:cBhvr>
                                    </p:animEffect>
                                    <p:set>
                                      <p:cBhvr>
                                        <p:cTn id="12" dur="1" fill="hold">
                                          <p:stCondLst>
                                            <p:cond delay="499"/>
                                          </p:stCondLst>
                                        </p:cTn>
                                        <p:tgtEl>
                                          <p:spTgt spid="4098"/>
                                        </p:tgtEl>
                                        <p:attrNameLst>
                                          <p:attrName>style.visibility</p:attrName>
                                        </p:attrNameLst>
                                      </p:cBhvr>
                                      <p:to>
                                        <p:strVal val="hidden"/>
                                      </p:to>
                                    </p:se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73856" y="2096852"/>
            <a:ext cx="8102600" cy="2424064"/>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6" name="任意多边形 5"/>
          <p:cNvSpPr/>
          <p:nvPr/>
        </p:nvSpPr>
        <p:spPr bwMode="auto">
          <a:xfrm>
            <a:off x="5940152" y="1911114"/>
            <a:ext cx="1656184"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en-US" altLang="zh-CN" dirty="0" smtClean="0">
                <a:solidFill>
                  <a:schemeClr val="bg1"/>
                </a:solidFill>
                <a:latin typeface="微软雅黑" panose="020B0503020204020204" pitchFamily="34" charset="-122"/>
                <a:ea typeface="微软雅黑" panose="020B0503020204020204" pitchFamily="34" charset="-122"/>
              </a:rPr>
              <a:t>CheckBox</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0"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5" name="内容占位符 2"/>
          <p:cNvSpPr txBox="1"/>
          <p:nvPr/>
        </p:nvSpPr>
        <p:spPr bwMode="auto">
          <a:xfrm>
            <a:off x="467544" y="2432684"/>
            <a:ext cx="7975600" cy="208823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150000"/>
              </a:lnSpc>
            </a:pPr>
            <a:r>
              <a:rPr lang="en-US" altLang="zh-CN" sz="2000" dirty="0"/>
              <a:t>Toast</a:t>
            </a:r>
            <a:r>
              <a:rPr lang="zh-CN" altLang="zh-CN" sz="2000" dirty="0"/>
              <a:t>是</a:t>
            </a:r>
            <a:r>
              <a:rPr lang="en-US" altLang="zh-CN" sz="2000" dirty="0"/>
              <a:t>Android</a:t>
            </a:r>
            <a:r>
              <a:rPr lang="zh-CN" altLang="zh-CN" sz="2000" dirty="0"/>
              <a:t>系统提供的轻量级信息提醒机制，用于向用户提示即时消息，它显示在应用程序界面的最上层，显示一段时间后自动消失不会打断当前操作，也不获得焦点</a:t>
            </a:r>
            <a:r>
              <a:rPr lang="zh-CN" altLang="zh-CN" sz="2000" dirty="0" smtClean="0"/>
              <a:t>。</a:t>
            </a:r>
            <a:endParaRPr lang="zh-CN" altLang="zh-CN" sz="2000" dirty="0"/>
          </a:p>
        </p:txBody>
      </p:sp>
      <p:sp>
        <p:nvSpPr>
          <p:cNvPr id="7"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3.1.7 Toast</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1" name="TextBox 10"/>
          <p:cNvSpPr txBox="1"/>
          <p:nvPr/>
        </p:nvSpPr>
        <p:spPr>
          <a:xfrm>
            <a:off x="706352" y="1864994"/>
            <a:ext cx="7797800" cy="1752808"/>
          </a:xfrm>
          <a:prstGeom prst="rect">
            <a:avLst/>
          </a:prstGeom>
          <a:solidFill>
            <a:srgbClr val="E7F4FF"/>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r>
              <a:rPr lang="en-US" altLang="zh-CN" sz="1600" dirty="0"/>
              <a:t>Toast.makeText(MainActivity.this,"WIFI</a:t>
            </a:r>
            <a:r>
              <a:rPr lang="zh-CN" altLang="zh-CN" sz="1600" dirty="0"/>
              <a:t>已断开</a:t>
            </a:r>
            <a:r>
              <a:rPr lang="en-US" altLang="zh-CN" sz="1600" dirty="0"/>
              <a:t>",Toast.LENGTH_SHORT).show();</a:t>
            </a:r>
            <a:endParaRPr lang="zh-CN" altLang="zh-CN" sz="1600" dirty="0"/>
          </a:p>
        </p:txBody>
      </p:sp>
      <p:sp>
        <p:nvSpPr>
          <p:cNvPr id="7"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3.1.7  Toast</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 name="矩形 5"/>
          <p:cNvSpPr/>
          <p:nvPr/>
        </p:nvSpPr>
        <p:spPr>
          <a:xfrm>
            <a:off x="2141367" y="1979260"/>
            <a:ext cx="1440161" cy="297324"/>
          </a:xfrm>
          <a:prstGeom prst="rect">
            <a:avLst/>
          </a:prstGeom>
          <a:ln w="19050">
            <a:solidFill>
              <a:srgbClr val="01598B"/>
            </a:solidFill>
          </a:ln>
        </p:spPr>
        <p:txBody>
          <a:bodyPr wrap="square" anchor="ctr">
            <a:spAutoFit/>
          </a:bodyPr>
          <a:lstStyle/>
          <a:p>
            <a:pPr algn="ctr"/>
            <a:endParaRPr lang="zh-CN" altLang="en-US" dirty="0">
              <a:ea typeface="宋体" panose="02010600030101010101" pitchFamily="2" charset="-122"/>
            </a:endParaRPr>
          </a:p>
        </p:txBody>
      </p:sp>
      <p:cxnSp>
        <p:nvCxnSpPr>
          <p:cNvPr id="8" name="直接箭头连接符 7"/>
          <p:cNvCxnSpPr/>
          <p:nvPr/>
        </p:nvCxnSpPr>
        <p:spPr bwMode="auto">
          <a:xfrm>
            <a:off x="2725035" y="2276584"/>
            <a:ext cx="0" cy="36004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圆角矩形 8"/>
          <p:cNvSpPr/>
          <p:nvPr/>
        </p:nvSpPr>
        <p:spPr>
          <a:xfrm>
            <a:off x="1248871" y="2641977"/>
            <a:ext cx="2952328"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ea typeface="宋体" panose="02010600030101010101" pitchFamily="2" charset="-122"/>
              </a:rPr>
              <a:t>当前组件的上下文环境</a:t>
            </a:r>
            <a:endParaRPr lang="zh-CN" altLang="en-US" b="1" dirty="0">
              <a:solidFill>
                <a:schemeClr val="bg1"/>
              </a:solidFill>
              <a:ea typeface="宋体" panose="02010600030101010101" pitchFamily="2" charset="-122"/>
            </a:endParaRPr>
          </a:p>
        </p:txBody>
      </p:sp>
      <p:sp>
        <p:nvSpPr>
          <p:cNvPr id="10" name="矩形 9"/>
          <p:cNvSpPr/>
          <p:nvPr/>
        </p:nvSpPr>
        <p:spPr>
          <a:xfrm>
            <a:off x="3723476" y="1975380"/>
            <a:ext cx="1107049" cy="297324"/>
          </a:xfrm>
          <a:prstGeom prst="rect">
            <a:avLst/>
          </a:prstGeom>
          <a:ln w="19050">
            <a:solidFill>
              <a:srgbClr val="01598B"/>
            </a:solidFill>
          </a:ln>
        </p:spPr>
        <p:txBody>
          <a:bodyPr wrap="square" anchor="ctr">
            <a:spAutoFit/>
          </a:bodyPr>
          <a:lstStyle/>
          <a:p>
            <a:pPr algn="ctr"/>
            <a:endParaRPr lang="zh-CN" altLang="en-US" dirty="0">
              <a:ea typeface="宋体" panose="02010600030101010101" pitchFamily="2" charset="-122"/>
            </a:endParaRPr>
          </a:p>
        </p:txBody>
      </p:sp>
      <p:cxnSp>
        <p:nvCxnSpPr>
          <p:cNvPr id="12" name="直接箭头连接符 11"/>
          <p:cNvCxnSpPr/>
          <p:nvPr/>
        </p:nvCxnSpPr>
        <p:spPr bwMode="auto">
          <a:xfrm>
            <a:off x="4208131" y="2281937"/>
            <a:ext cx="0" cy="36004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圆角矩形 12"/>
          <p:cNvSpPr/>
          <p:nvPr/>
        </p:nvSpPr>
        <p:spPr>
          <a:xfrm>
            <a:off x="3347864" y="2636624"/>
            <a:ext cx="2293652"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ea typeface="宋体" panose="02010600030101010101" pitchFamily="2" charset="-122"/>
              </a:rPr>
              <a:t>提示的字符串信息</a:t>
            </a:r>
            <a:endParaRPr lang="zh-CN" altLang="en-US" b="1" dirty="0">
              <a:solidFill>
                <a:schemeClr val="bg1"/>
              </a:solidFill>
              <a:ea typeface="宋体" panose="02010600030101010101" pitchFamily="2" charset="-122"/>
            </a:endParaRPr>
          </a:p>
        </p:txBody>
      </p:sp>
      <p:sp>
        <p:nvSpPr>
          <p:cNvPr id="14" name="矩形 13"/>
          <p:cNvSpPr/>
          <p:nvPr/>
        </p:nvSpPr>
        <p:spPr>
          <a:xfrm>
            <a:off x="4830525" y="1976626"/>
            <a:ext cx="2108484" cy="297324"/>
          </a:xfrm>
          <a:prstGeom prst="rect">
            <a:avLst/>
          </a:prstGeom>
          <a:ln w="19050">
            <a:solidFill>
              <a:srgbClr val="01598B"/>
            </a:solidFill>
          </a:ln>
        </p:spPr>
        <p:txBody>
          <a:bodyPr wrap="square" anchor="ctr">
            <a:spAutoFit/>
          </a:bodyPr>
          <a:lstStyle/>
          <a:p>
            <a:pPr algn="ctr"/>
            <a:endParaRPr lang="zh-CN" altLang="en-US" dirty="0">
              <a:ea typeface="宋体" panose="02010600030101010101" pitchFamily="2" charset="-122"/>
            </a:endParaRPr>
          </a:p>
        </p:txBody>
      </p:sp>
      <p:cxnSp>
        <p:nvCxnSpPr>
          <p:cNvPr id="15" name="直接箭头连接符 14"/>
          <p:cNvCxnSpPr/>
          <p:nvPr/>
        </p:nvCxnSpPr>
        <p:spPr bwMode="auto">
          <a:xfrm>
            <a:off x="5935089" y="2281937"/>
            <a:ext cx="0" cy="36004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圆角矩形 15"/>
          <p:cNvSpPr/>
          <p:nvPr/>
        </p:nvSpPr>
        <p:spPr>
          <a:xfrm>
            <a:off x="4748971" y="2641977"/>
            <a:ext cx="2293652"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ea typeface="宋体" panose="02010600030101010101" pitchFamily="2" charset="-122"/>
              </a:rPr>
              <a:t>显示信息的时长</a:t>
            </a:r>
            <a:endParaRPr lang="zh-CN" altLang="en-US" b="1" dirty="0">
              <a:solidFill>
                <a:schemeClr val="bg1"/>
              </a:solidFill>
              <a:ea typeface="宋体" panose="02010600030101010101" pitchFamily="2" charset="-122"/>
            </a:endParaRPr>
          </a:p>
        </p:txBody>
      </p:sp>
      <p:sp>
        <p:nvSpPr>
          <p:cNvPr id="17" name="矩形 16"/>
          <p:cNvSpPr/>
          <p:nvPr/>
        </p:nvSpPr>
        <p:spPr>
          <a:xfrm>
            <a:off x="7044788" y="1985124"/>
            <a:ext cx="623556" cy="297324"/>
          </a:xfrm>
          <a:prstGeom prst="rect">
            <a:avLst/>
          </a:prstGeom>
          <a:ln w="19050">
            <a:solidFill>
              <a:srgbClr val="01598B"/>
            </a:solidFill>
          </a:ln>
        </p:spPr>
        <p:txBody>
          <a:bodyPr wrap="square" anchor="ctr">
            <a:spAutoFit/>
          </a:bodyPr>
          <a:lstStyle/>
          <a:p>
            <a:pPr algn="ctr"/>
            <a:endParaRPr lang="zh-CN" altLang="en-US" dirty="0">
              <a:ea typeface="宋体" panose="02010600030101010101" pitchFamily="2" charset="-122"/>
            </a:endParaRPr>
          </a:p>
        </p:txBody>
      </p:sp>
      <p:cxnSp>
        <p:nvCxnSpPr>
          <p:cNvPr id="18" name="直接箭头连接符 17"/>
          <p:cNvCxnSpPr/>
          <p:nvPr/>
        </p:nvCxnSpPr>
        <p:spPr bwMode="auto">
          <a:xfrm>
            <a:off x="7378959" y="2282448"/>
            <a:ext cx="0" cy="36004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圆角矩形 18"/>
          <p:cNvSpPr/>
          <p:nvPr/>
        </p:nvSpPr>
        <p:spPr>
          <a:xfrm>
            <a:off x="6804248" y="2636624"/>
            <a:ext cx="1296145"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ea typeface="宋体" panose="02010600030101010101" pitchFamily="2" charset="-122"/>
              </a:rPr>
              <a:t>显示信</a:t>
            </a:r>
            <a:r>
              <a:rPr lang="zh-CN" altLang="en-US" b="1" dirty="0" smtClean="0">
                <a:solidFill>
                  <a:schemeClr val="bg1"/>
                </a:solidFill>
                <a:ea typeface="宋体" panose="02010600030101010101" pitchFamily="2" charset="-122"/>
              </a:rPr>
              <a:t>息</a:t>
            </a:r>
            <a:endParaRPr lang="zh-CN" altLang="en-US" b="1" dirty="0">
              <a:solidFill>
                <a:schemeClr val="bg1"/>
              </a:solidFill>
              <a:ea typeface="宋体" panose="02010600030101010101" pitchFamily="2" charset="-122"/>
            </a:endParaRPr>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7466" y="1484784"/>
            <a:ext cx="2802504" cy="4266034"/>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ipe(left)">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5122"/>
                                        </p:tgtEl>
                                        <p:attrNameLst>
                                          <p:attrName>style.visibility</p:attrName>
                                        </p:attrNameLst>
                                      </p:cBhvr>
                                      <p:to>
                                        <p:strVal val="hidden"/>
                                      </p:to>
                                    </p:set>
                                  </p:childTnLst>
                                </p:cTn>
                              </p:par>
                              <p:par>
                                <p:cTn id="12" presetID="22" presetClass="entr" presetSubtype="8"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left)">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par>
                                <p:cTn id="20" presetID="22" presetClass="entr" presetSubtype="1"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up)">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6"/>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0"/>
                                          </p:stCondLst>
                                        </p:cTn>
                                        <p:tgtEl>
                                          <p:spTgt spid="8"/>
                                        </p:tgtEl>
                                        <p:attrNameLst>
                                          <p:attrName>style.visibility</p:attrName>
                                        </p:attrNameLst>
                                      </p:cBhvr>
                                      <p:to>
                                        <p:strVal val="hidden"/>
                                      </p:to>
                                    </p:set>
                                  </p:childTnLst>
                                </p:cTn>
                              </p:par>
                              <p:par>
                                <p:cTn id="32" presetID="1" presetClass="exit" presetSubtype="0" fill="hold" grpId="1" nodeType="withEffect">
                                  <p:stCondLst>
                                    <p:cond delay="0"/>
                                  </p:stCondLst>
                                  <p:childTnLst>
                                    <p:set>
                                      <p:cBhvr>
                                        <p:cTn id="33" dur="1" fill="hold">
                                          <p:stCondLst>
                                            <p:cond delay="0"/>
                                          </p:stCondLst>
                                        </p:cTn>
                                        <p:tgtEl>
                                          <p:spTgt spid="9"/>
                                        </p:tgtEl>
                                        <p:attrNameLst>
                                          <p:attrName>style.visibility</p:attrName>
                                        </p:attrNameLst>
                                      </p:cBhvr>
                                      <p:to>
                                        <p:strVal val="hidden"/>
                                      </p:to>
                                    </p:set>
                                  </p:childTnLst>
                                </p:cTn>
                              </p:par>
                              <p:par>
                                <p:cTn id="34" presetID="22" presetClass="entr" presetSubtype="1"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up)">
                                      <p:cBhvr>
                                        <p:cTn id="36" dur="500"/>
                                        <p:tgtEl>
                                          <p:spTgt spid="10"/>
                                        </p:tgtEl>
                                      </p:cBhvr>
                                    </p:animEffect>
                                  </p:childTnLst>
                                </p:cTn>
                              </p:par>
                              <p:par>
                                <p:cTn id="37" presetID="22" presetClass="entr" presetSubtype="1"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up)">
                                      <p:cBhvr>
                                        <p:cTn id="39" dur="500"/>
                                        <p:tgtEl>
                                          <p:spTgt spid="12"/>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up)">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10"/>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12"/>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3"/>
                                        </p:tgtEl>
                                        <p:attrNameLst>
                                          <p:attrName>style.visibility</p:attrName>
                                        </p:attrNameLst>
                                      </p:cBhvr>
                                      <p:to>
                                        <p:strVal val="hidden"/>
                                      </p:to>
                                    </p:set>
                                  </p:childTnLst>
                                </p:cTn>
                              </p:par>
                              <p:par>
                                <p:cTn id="51" presetID="22" presetClass="entr" presetSubtype="1"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up)">
                                      <p:cBhvr>
                                        <p:cTn id="53" dur="500"/>
                                        <p:tgtEl>
                                          <p:spTgt spid="14"/>
                                        </p:tgtEl>
                                      </p:cBhvr>
                                    </p:animEffect>
                                  </p:childTnLst>
                                </p:cTn>
                              </p:par>
                              <p:par>
                                <p:cTn id="54" presetID="22" presetClass="entr" presetSubtype="1" fill="hold"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wipe(up)">
                                      <p:cBhvr>
                                        <p:cTn id="56" dur="500"/>
                                        <p:tgtEl>
                                          <p:spTgt spid="15"/>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wipe(up)">
                                      <p:cBhvr>
                                        <p:cTn id="59" dur="500"/>
                                        <p:tgtEl>
                                          <p:spTgt spid="16"/>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grpId="1" nodeType="clickEffect">
                                  <p:stCondLst>
                                    <p:cond delay="0"/>
                                  </p:stCondLst>
                                  <p:childTnLst>
                                    <p:set>
                                      <p:cBhvr>
                                        <p:cTn id="63" dur="1" fill="hold">
                                          <p:stCondLst>
                                            <p:cond delay="0"/>
                                          </p:stCondLst>
                                        </p:cTn>
                                        <p:tgtEl>
                                          <p:spTgt spid="14"/>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16"/>
                                        </p:tgtEl>
                                        <p:attrNameLst>
                                          <p:attrName>style.visibility</p:attrName>
                                        </p:attrNameLst>
                                      </p:cBhvr>
                                      <p:to>
                                        <p:strVal val="hidden"/>
                                      </p:to>
                                    </p:set>
                                  </p:childTnLst>
                                </p:cTn>
                              </p:par>
                              <p:par>
                                <p:cTn id="66" presetID="1" presetClass="exit" presetSubtype="0" fill="hold" nodeType="withEffect">
                                  <p:stCondLst>
                                    <p:cond delay="0"/>
                                  </p:stCondLst>
                                  <p:childTnLst>
                                    <p:set>
                                      <p:cBhvr>
                                        <p:cTn id="67" dur="1" fill="hold">
                                          <p:stCondLst>
                                            <p:cond delay="0"/>
                                          </p:stCondLst>
                                        </p:cTn>
                                        <p:tgtEl>
                                          <p:spTgt spid="15"/>
                                        </p:tgtEl>
                                        <p:attrNameLst>
                                          <p:attrName>style.visibility</p:attrName>
                                        </p:attrNameLst>
                                      </p:cBhvr>
                                      <p:to>
                                        <p:strVal val="hidden"/>
                                      </p:to>
                                    </p:set>
                                  </p:childTnLst>
                                </p:cTn>
                              </p:par>
                              <p:par>
                                <p:cTn id="68" presetID="22" presetClass="entr" presetSubtype="1"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wipe(up)">
                                      <p:cBhvr>
                                        <p:cTn id="70" dur="500"/>
                                        <p:tgtEl>
                                          <p:spTgt spid="17"/>
                                        </p:tgtEl>
                                      </p:cBhvr>
                                    </p:animEffect>
                                  </p:childTnLst>
                                </p:cTn>
                              </p:par>
                              <p:par>
                                <p:cTn id="71" presetID="22" presetClass="entr" presetSubtype="1" fill="hold" nodeType="with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wipe(up)">
                                      <p:cBhvr>
                                        <p:cTn id="73" dur="500"/>
                                        <p:tgtEl>
                                          <p:spTgt spid="18"/>
                                        </p:tgtEl>
                                      </p:cBhvr>
                                    </p:animEffect>
                                  </p:childTnLst>
                                </p:cTn>
                              </p:par>
                              <p:par>
                                <p:cTn id="74" presetID="22" presetClass="entr" presetSubtype="1" fill="hold" grpId="0" nodeType="withEffect">
                                  <p:stCondLst>
                                    <p:cond delay="0"/>
                                  </p:stCondLst>
                                  <p:childTnLst>
                                    <p:set>
                                      <p:cBhvr>
                                        <p:cTn id="75" dur="1" fill="hold">
                                          <p:stCondLst>
                                            <p:cond delay="0"/>
                                          </p:stCondLst>
                                        </p:cTn>
                                        <p:tgtEl>
                                          <p:spTgt spid="19"/>
                                        </p:tgtEl>
                                        <p:attrNameLst>
                                          <p:attrName>style.visibility</p:attrName>
                                        </p:attrNameLst>
                                      </p:cBhvr>
                                      <p:to>
                                        <p:strVal val="visible"/>
                                      </p:to>
                                    </p:set>
                                    <p:animEffect transition="in" filter="wipe(up)">
                                      <p:cBhvr>
                                        <p:cTn id="7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animBg="1"/>
      <p:bldP spid="6" grpId="1" animBg="1"/>
      <p:bldP spid="9" grpId="0" animBg="1"/>
      <p:bldP spid="9" grpId="1" animBg="1"/>
      <p:bldP spid="10" grpId="0" animBg="1"/>
      <p:bldP spid="10" grpId="1" animBg="1"/>
      <p:bldP spid="13" grpId="0" animBg="1"/>
      <p:bldP spid="13" grpId="1" animBg="1"/>
      <p:bldP spid="14" grpId="0" animBg="1"/>
      <p:bldP spid="14" grpId="1" animBg="1"/>
      <p:bldP spid="16" grpId="0" animBg="1"/>
      <p:bldP spid="16" grpId="1" animBg="1"/>
      <p:bldP spid="17" grpId="0" animBg="1"/>
      <p:bldP spid="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对角圆角矩形 1"/>
          <p:cNvSpPr/>
          <p:nvPr/>
        </p:nvSpPr>
        <p:spPr>
          <a:xfrm>
            <a:off x="467544" y="2599861"/>
            <a:ext cx="5832648" cy="648072"/>
          </a:xfrm>
          <a:prstGeom prst="round2DiagRect">
            <a:avLst>
              <a:gd name="adj1" fmla="val 20943"/>
              <a:gd name="adj2" fmla="val 0"/>
            </a:avLst>
          </a:prstGeom>
          <a:solidFill>
            <a:srgbClr val="006BA9"/>
          </a:solidFill>
          <a:ln>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5"/>
          <p:cNvSpPr txBox="1"/>
          <p:nvPr/>
        </p:nvSpPr>
        <p:spPr>
          <a:xfrm>
            <a:off x="710580" y="4203284"/>
            <a:ext cx="3834300" cy="369332"/>
          </a:xfrm>
          <a:prstGeom prst="rect">
            <a:avLst/>
          </a:prstGeom>
          <a:noFill/>
        </p:spPr>
        <p:txBody>
          <a:bodyPr vert="horz" wrap="square" lIns="0" tIns="0" rIns="0" bIns="0" rtlCol="0" anchor="ctr">
            <a:spAutoFit/>
          </a:bodyPr>
          <a:lstStyle/>
          <a:p>
            <a:r>
              <a:rPr lang="en-US" altLang="zh-CN" sz="2400" dirty="0" smtClean="0">
                <a:solidFill>
                  <a:srgbClr val="7F7F7F"/>
                </a:solidFill>
                <a:latin typeface="Impact" panose="020B0806030902050204" pitchFamily="34" charset="0"/>
                <a:ea typeface="微软雅黑" panose="020B0503020204020204" pitchFamily="34" charset="-122"/>
              </a:rPr>
              <a:t>3.4</a:t>
            </a:r>
            <a:r>
              <a:rPr lang="en-US" altLang="zh-CN" sz="2400" dirty="0" smtClean="0">
                <a:solidFill>
                  <a:srgbClr val="CD1F06"/>
                </a:solidFill>
                <a:latin typeface="Impact" panose="020B0806030902050204" pitchFamily="34" charset="0"/>
                <a:ea typeface="微软雅黑" panose="020B0503020204020204" pitchFamily="34" charset="-122"/>
              </a:rPr>
              <a:t>   </a:t>
            </a:r>
            <a:r>
              <a:rPr lang="en-US" altLang="zh-CN" sz="2400" dirty="0">
                <a:solidFill>
                  <a:srgbClr val="7F7F7F"/>
                </a:solidFill>
                <a:latin typeface="Arial Unicode MS" pitchFamily="34" charset="-122"/>
                <a:ea typeface="Arial Unicode MS" pitchFamily="34" charset="-122"/>
                <a:cs typeface="Arial Unicode MS" pitchFamily="34" charset="-122"/>
              </a:rPr>
              <a:t>RecyclerView</a:t>
            </a:r>
            <a:r>
              <a:rPr lang="zh-CN" altLang="en-US" sz="2400" dirty="0">
                <a:solidFill>
                  <a:srgbClr val="7F7F7F"/>
                </a:solidFill>
                <a:latin typeface="Impact" panose="020B0806030902050204" pitchFamily="34" charset="0"/>
                <a:ea typeface="微软雅黑" panose="020B0503020204020204" pitchFamily="34" charset="-122"/>
              </a:rPr>
              <a:t>的使用</a:t>
            </a:r>
            <a:endParaRPr lang="zh-CN" altLang="en-US" sz="2400" dirty="0">
              <a:solidFill>
                <a:srgbClr val="7F7F7F"/>
              </a:solidFill>
              <a:latin typeface="Impact" panose="020B0806030902050204" pitchFamily="34" charset="0"/>
              <a:ea typeface="微软雅黑" panose="020B0503020204020204" pitchFamily="34" charset="-122"/>
            </a:endParaRPr>
          </a:p>
        </p:txBody>
      </p:sp>
      <p:sp>
        <p:nvSpPr>
          <p:cNvPr id="4" name="TextBox 6"/>
          <p:cNvSpPr txBox="1"/>
          <p:nvPr/>
        </p:nvSpPr>
        <p:spPr>
          <a:xfrm>
            <a:off x="749116" y="1989619"/>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anose="020B0806030902050204" pitchFamily="34" charset="0"/>
                <a:ea typeface="微软雅黑" panose="020B0503020204020204" pitchFamily="34" charset="-122"/>
              </a:rPr>
              <a:t>3.1    </a:t>
            </a:r>
            <a:r>
              <a:rPr lang="zh-CN" altLang="en-US" sz="2400" dirty="0">
                <a:solidFill>
                  <a:srgbClr val="7F7F7F"/>
                </a:solidFill>
                <a:latin typeface="Impact" panose="020B0806030902050204" pitchFamily="34" charset="0"/>
                <a:ea typeface="微软雅黑" panose="020B0503020204020204" pitchFamily="34" charset="-122"/>
              </a:rPr>
              <a:t>简单控件的使用 </a:t>
            </a:r>
            <a:endParaRPr lang="zh-CN" altLang="en-US" sz="2400" dirty="0">
              <a:solidFill>
                <a:srgbClr val="7F7F7F"/>
              </a:solidFill>
              <a:latin typeface="Impact" panose="020B0806030902050204" pitchFamily="34" charset="0"/>
              <a:ea typeface="微软雅黑" panose="020B0503020204020204" pitchFamily="34" charset="-122"/>
            </a:endParaRPr>
          </a:p>
        </p:txBody>
      </p:sp>
      <p:sp>
        <p:nvSpPr>
          <p:cNvPr id="5" name="TextBox 10"/>
          <p:cNvSpPr txBox="1"/>
          <p:nvPr/>
        </p:nvSpPr>
        <p:spPr>
          <a:xfrm>
            <a:off x="710565" y="2739708"/>
            <a:ext cx="4237355" cy="368935"/>
          </a:xfrm>
          <a:prstGeom prst="rect">
            <a:avLst/>
          </a:prstGeom>
          <a:noFill/>
        </p:spPr>
        <p:txBody>
          <a:bodyPr vert="horz" wrap="square" lIns="0" tIns="0" rIns="0" bIns="0" rtlCol="0" anchor="ctr">
            <a:spAutoFit/>
          </a:bodyPr>
          <a:lstStyle/>
          <a:p>
            <a:r>
              <a:rPr lang="en-US" altLang="zh-CN" sz="2400" dirty="0" smtClean="0">
                <a:solidFill>
                  <a:schemeClr val="bg1"/>
                </a:solidFill>
                <a:latin typeface="Impact" panose="020B0806030902050204" pitchFamily="34" charset="0"/>
                <a:ea typeface="微软雅黑" panose="020B0503020204020204" pitchFamily="34" charset="-122"/>
              </a:rPr>
              <a:t>3.2   </a:t>
            </a:r>
            <a:r>
              <a:rPr lang="en-US" altLang="zh-CN" sz="2400" dirty="0">
                <a:solidFill>
                  <a:schemeClr val="bg1"/>
                </a:solidFill>
                <a:latin typeface="Arial Unicode MS" pitchFamily="34" charset="-122"/>
                <a:ea typeface="Arial Unicode MS" pitchFamily="34" charset="-122"/>
                <a:cs typeface="Arial Unicode MS" pitchFamily="34" charset="-122"/>
              </a:rPr>
              <a:t>AlertDialog</a:t>
            </a:r>
            <a:r>
              <a:rPr lang="zh-CN" altLang="en-US" sz="2400" dirty="0">
                <a:solidFill>
                  <a:schemeClr val="bg1"/>
                </a:solidFill>
                <a:latin typeface="Impact" panose="020B0806030902050204" pitchFamily="34" charset="0"/>
                <a:ea typeface="微软雅黑" panose="020B0503020204020204" pitchFamily="34" charset="-122"/>
              </a:rPr>
              <a:t>对话框的使用</a:t>
            </a:r>
            <a:endParaRPr lang="zh-CN" altLang="en-US" sz="2400" dirty="0">
              <a:solidFill>
                <a:schemeClr val="bg1"/>
              </a:solidFill>
              <a:latin typeface="Impact" panose="020B0806030902050204" pitchFamily="34" charset="0"/>
              <a:ea typeface="微软雅黑" panose="020B0503020204020204" pitchFamily="34" charset="-122"/>
            </a:endParaRPr>
          </a:p>
        </p:txBody>
      </p:sp>
      <p:sp>
        <p:nvSpPr>
          <p:cNvPr id="6" name="TextBox 11"/>
          <p:cNvSpPr txBox="1"/>
          <p:nvPr/>
        </p:nvSpPr>
        <p:spPr>
          <a:xfrm>
            <a:off x="710580" y="3486183"/>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anose="020B0806030902050204" pitchFamily="34" charset="0"/>
                <a:ea typeface="微软雅黑" panose="020B0503020204020204" pitchFamily="34" charset="-122"/>
              </a:rPr>
              <a:t>3.3   </a:t>
            </a:r>
            <a:r>
              <a:rPr lang="en-US" altLang="zh-CN" sz="2400" dirty="0">
                <a:solidFill>
                  <a:srgbClr val="7F7F7F"/>
                </a:solidFill>
                <a:latin typeface="Arial Unicode MS" pitchFamily="34" charset="-122"/>
                <a:ea typeface="Arial Unicode MS" pitchFamily="34" charset="-122"/>
                <a:cs typeface="Arial Unicode MS" pitchFamily="34" charset="-122"/>
              </a:rPr>
              <a:t>ListView</a:t>
            </a:r>
            <a:r>
              <a:rPr lang="zh-CN" altLang="en-US" sz="2400" dirty="0">
                <a:solidFill>
                  <a:srgbClr val="7F7F7F"/>
                </a:solidFill>
                <a:latin typeface="Impact" panose="020B0806030902050204" pitchFamily="34" charset="0"/>
                <a:ea typeface="微软雅黑" panose="020B0503020204020204" pitchFamily="34" charset="-122"/>
              </a:rPr>
              <a:t>的使用</a:t>
            </a:r>
            <a:endParaRPr lang="zh-CN" altLang="en-US" sz="2400" dirty="0">
              <a:solidFill>
                <a:srgbClr val="7F7F7F"/>
              </a:solidFill>
              <a:latin typeface="Impact" panose="020B0806030902050204" pitchFamily="34" charset="0"/>
              <a:ea typeface="微软雅黑" panose="020B0503020204020204" pitchFamily="34" charset="-122"/>
            </a:endParaRPr>
          </a:p>
        </p:txBody>
      </p:sp>
      <p:sp>
        <p:nvSpPr>
          <p:cNvPr id="9" name="椭圆 8"/>
          <p:cNvSpPr/>
          <p:nvPr/>
        </p:nvSpPr>
        <p:spPr>
          <a:xfrm>
            <a:off x="4897998" y="1756903"/>
            <a:ext cx="3444382" cy="3444382"/>
          </a:xfrm>
          <a:prstGeom prst="ellipse">
            <a:avLst/>
          </a:prstGeom>
          <a:solidFill>
            <a:schemeClr val="tx2">
              <a:lumMod val="40000"/>
              <a:lumOff val="60000"/>
            </a:schemeClr>
          </a:solidFill>
          <a:ln w="381000">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TextBox 1"/>
          <p:cNvSpPr txBox="1"/>
          <p:nvPr/>
        </p:nvSpPr>
        <p:spPr>
          <a:xfrm>
            <a:off x="4860032" y="2636912"/>
            <a:ext cx="3566358" cy="1831271"/>
          </a:xfrm>
          <a:prstGeom prst="rect">
            <a:avLst/>
          </a:prstGeom>
          <a:noFill/>
        </p:spPr>
        <p:txBody>
          <a:bodyPr wrap="square" rtlCol="0" anchor="ctr">
            <a:spAutoFit/>
          </a:bodyPr>
          <a:lstStyle/>
          <a:p>
            <a:pPr algn="ctr">
              <a:lnSpc>
                <a:spcPct val="150000"/>
              </a:lnSpc>
            </a:pPr>
            <a:r>
              <a:rPr lang="zh-CN" altLang="en-US" sz="5400" b="1" smtClean="0">
                <a:solidFill>
                  <a:schemeClr val="bg1">
                    <a:lumMod val="65000"/>
                  </a:schemeClr>
                </a:solidFill>
                <a:latin typeface="微软雅黑" panose="020B0503020204020204" pitchFamily="34" charset="-122"/>
                <a:ea typeface="微软雅黑" panose="020B0503020204020204" pitchFamily="34" charset="-122"/>
              </a:rPr>
              <a:t>主讲内容</a:t>
            </a:r>
            <a:endParaRPr lang="en-US" altLang="zh-CN" sz="5400" b="1" smtClean="0">
              <a:solidFill>
                <a:schemeClr val="bg1">
                  <a:lumMod val="65000"/>
                </a:schemeClr>
              </a:solidFill>
              <a:latin typeface="微软雅黑" panose="020B0503020204020204" pitchFamily="34" charset="-122"/>
              <a:ea typeface="微软雅黑" panose="020B0503020204020204" pitchFamily="34" charset="-122"/>
            </a:endParaRPr>
          </a:p>
          <a:p>
            <a:pPr algn="ctr"/>
            <a:r>
              <a:rPr lang="en-US" altLang="zh-CN" sz="3200" smtClean="0">
                <a:solidFill>
                  <a:schemeClr val="bg1">
                    <a:lumMod val="65000"/>
                  </a:schemeClr>
                </a:solidFill>
                <a:latin typeface="Agency FB" panose="020B0503020202020204" pitchFamily="34" charset="0"/>
                <a:ea typeface="Adobe 宋体 Std L" pitchFamily="18" charset="-122"/>
              </a:rPr>
              <a:t>Speech </a:t>
            </a:r>
            <a:r>
              <a:rPr lang="en-US" altLang="zh-CN" sz="3200">
                <a:solidFill>
                  <a:schemeClr val="bg1">
                    <a:lumMod val="65000"/>
                  </a:schemeClr>
                </a:solidFill>
                <a:latin typeface="Agency FB" panose="020B0503020202020204" pitchFamily="34" charset="0"/>
                <a:ea typeface="Adobe 宋体 Std L" pitchFamily="18" charset="-122"/>
              </a:rPr>
              <a:t>content</a:t>
            </a:r>
            <a:endParaRPr lang="en-US" altLang="zh-CN" sz="3200" dirty="0" smtClean="0">
              <a:solidFill>
                <a:schemeClr val="bg1">
                  <a:lumMod val="65000"/>
                </a:schemeClr>
              </a:solidFill>
              <a:latin typeface="Agency FB" panose="020B0503020202020204" pitchFamily="34" charset="0"/>
              <a:ea typeface="Adobe 宋体 Std L" pitchFamily="18" charset="-122"/>
            </a:endParaRPr>
          </a:p>
        </p:txBody>
      </p:sp>
      <p:sp>
        <p:nvSpPr>
          <p:cNvPr id="11" name="标题 1"/>
          <p:cNvSpPr>
            <a:spLocks noChangeArrowheads="1"/>
          </p:cNvSpPr>
          <p:nvPr/>
        </p:nvSpPr>
        <p:spPr bwMode="auto">
          <a:xfrm>
            <a:off x="1655985" y="188639"/>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200" b="1"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主讲内容</a:t>
            </a:r>
            <a:endParaRPr lang="zh-CN" altLang="en-US"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2" name="TextBox 5"/>
          <p:cNvSpPr txBox="1"/>
          <p:nvPr/>
        </p:nvSpPr>
        <p:spPr>
          <a:xfrm>
            <a:off x="710580" y="4831953"/>
            <a:ext cx="3834300" cy="369332"/>
          </a:xfrm>
          <a:prstGeom prst="rect">
            <a:avLst/>
          </a:prstGeom>
          <a:noFill/>
        </p:spPr>
        <p:txBody>
          <a:bodyPr vert="horz" wrap="square" lIns="0" tIns="0" rIns="0" bIns="0" rtlCol="0" anchor="ctr">
            <a:spAutoFit/>
          </a:bodyPr>
          <a:lstStyle/>
          <a:p>
            <a:r>
              <a:rPr lang="en-US" altLang="zh-CN" sz="2400" dirty="0" smtClean="0">
                <a:solidFill>
                  <a:srgbClr val="7F7F7F"/>
                </a:solidFill>
                <a:latin typeface="Impact" panose="020B0806030902050204" pitchFamily="34" charset="0"/>
                <a:ea typeface="微软雅黑" panose="020B0503020204020204" pitchFamily="34" charset="-122"/>
              </a:rPr>
              <a:t>3.5</a:t>
            </a:r>
            <a:r>
              <a:rPr lang="en-US" altLang="zh-CN" sz="2400" dirty="0" smtClean="0">
                <a:solidFill>
                  <a:srgbClr val="CD1F06"/>
                </a:solidFill>
                <a:latin typeface="Impact" panose="020B0806030902050204" pitchFamily="34" charset="0"/>
                <a:ea typeface="微软雅黑" panose="020B0503020204020204" pitchFamily="34" charset="-122"/>
              </a:rPr>
              <a:t>   </a:t>
            </a:r>
            <a:r>
              <a:rPr lang="zh-CN" altLang="en-US" sz="2400" dirty="0" smtClean="0">
                <a:solidFill>
                  <a:srgbClr val="7F7F7F"/>
                </a:solidFill>
                <a:latin typeface="Impact" panose="020B0806030902050204" pitchFamily="34" charset="0"/>
                <a:ea typeface="微软雅黑" panose="020B0503020204020204" pitchFamily="34" charset="-122"/>
              </a:rPr>
              <a:t>自</a:t>
            </a:r>
            <a:r>
              <a:rPr lang="zh-CN" altLang="en-US" sz="2400" dirty="0">
                <a:solidFill>
                  <a:srgbClr val="7F7F7F"/>
                </a:solidFill>
                <a:latin typeface="Impact" panose="020B0806030902050204" pitchFamily="34" charset="0"/>
                <a:ea typeface="微软雅黑" panose="020B0503020204020204" pitchFamily="34" charset="-122"/>
              </a:rPr>
              <a:t>定义</a:t>
            </a:r>
            <a:r>
              <a:rPr lang="en-US" altLang="zh-CN" sz="2400" dirty="0">
                <a:solidFill>
                  <a:srgbClr val="7F7F7F"/>
                </a:solidFill>
                <a:latin typeface="Arial Unicode MS" pitchFamily="34" charset="-122"/>
                <a:ea typeface="Arial Unicode MS" pitchFamily="34" charset="-122"/>
                <a:cs typeface="Arial Unicode MS" pitchFamily="34" charset="-122"/>
              </a:rPr>
              <a:t>View</a:t>
            </a:r>
            <a:endParaRPr lang="zh-CN" altLang="en-US" sz="2400" dirty="0">
              <a:solidFill>
                <a:srgbClr val="7F7F7F"/>
              </a:solidFill>
              <a:latin typeface="Arial Unicode MS" pitchFamily="34" charset="-122"/>
              <a:ea typeface="Arial Unicode MS" pitchFamily="34" charset="-122"/>
              <a:cs typeface="Arial Unicode MS" pitchFamily="34"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5" y="1556793"/>
            <a:ext cx="8102600" cy="4464496"/>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6" name="任意多边形 5"/>
          <p:cNvSpPr/>
          <p:nvPr/>
        </p:nvSpPr>
        <p:spPr bwMode="auto">
          <a:xfrm>
            <a:off x="4942482" y="1354996"/>
            <a:ext cx="3062784"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en-US" altLang="zh-CN" dirty="0" smtClean="0">
                <a:solidFill>
                  <a:schemeClr val="bg1"/>
                </a:solidFill>
                <a:latin typeface="微软雅黑" panose="020B0503020204020204" pitchFamily="34" charset="-122"/>
                <a:ea typeface="微软雅黑" panose="020B0503020204020204" pitchFamily="34" charset="-122"/>
              </a:rPr>
              <a:t>AlertDialog</a:t>
            </a:r>
            <a:r>
              <a:rPr lang="zh-CN" altLang="en-US" dirty="0">
                <a:solidFill>
                  <a:schemeClr val="bg1"/>
                </a:solidFill>
                <a:latin typeface="微软雅黑" panose="020B0503020204020204" pitchFamily="34" charset="-122"/>
                <a:ea typeface="微软雅黑" panose="020B0503020204020204" pitchFamily="34" charset="-122"/>
              </a:rPr>
              <a:t>对话框概述</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 name="内容占位符 2"/>
          <p:cNvSpPr txBox="1"/>
          <p:nvPr/>
        </p:nvSpPr>
        <p:spPr bwMode="auto">
          <a:xfrm>
            <a:off x="481013" y="1772816"/>
            <a:ext cx="7975600" cy="157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150000"/>
              </a:lnSpc>
            </a:pPr>
            <a:r>
              <a:rPr lang="en-US" altLang="zh-CN" sz="2000" dirty="0"/>
              <a:t>AlertDialog</a:t>
            </a:r>
            <a:r>
              <a:rPr lang="zh-CN" altLang="en-US" sz="2000" dirty="0"/>
              <a:t>对话框用于提示一些重要信息或者显示一些需要用户额外交互的内容。它一般以小窗口的形式展示在界面上</a:t>
            </a:r>
            <a:r>
              <a:rPr lang="zh-CN" altLang="en-US" sz="2000" dirty="0" smtClean="0"/>
              <a:t>。</a:t>
            </a:r>
            <a:r>
              <a:rPr lang="zh-CN" altLang="zh-CN" sz="2000" dirty="0" smtClean="0"/>
              <a:t>使</a:t>
            </a:r>
            <a:r>
              <a:rPr lang="zh-CN" altLang="zh-CN" sz="2000" dirty="0"/>
              <a:t>用</a:t>
            </a:r>
            <a:r>
              <a:rPr lang="en-US" altLang="zh-CN" sz="2000" dirty="0"/>
              <a:t>AlertDialog</a:t>
            </a:r>
            <a:r>
              <a:rPr lang="zh-CN" altLang="zh-CN" sz="2000" dirty="0"/>
              <a:t>创建的对话框一般包含标题、内容和按钮三个区</a:t>
            </a:r>
            <a:r>
              <a:rPr lang="zh-CN" altLang="zh-CN" sz="2000" dirty="0" smtClean="0"/>
              <a:t>域</a:t>
            </a:r>
            <a:r>
              <a:rPr lang="zh-CN" altLang="en-US" sz="2000" dirty="0" smtClean="0"/>
              <a:t>。</a:t>
            </a:r>
            <a:endParaRPr lang="en-US" altLang="zh-CN" sz="2000" dirty="0" smtClean="0"/>
          </a:p>
          <a:p>
            <a:pPr lvl="1">
              <a:lnSpc>
                <a:spcPct val="150000"/>
              </a:lnSpc>
            </a:pPr>
            <a:r>
              <a:rPr lang="zh-CN" altLang="en-US" sz="2000" dirty="0"/>
              <a:t>结</a:t>
            </a:r>
            <a:r>
              <a:rPr lang="zh-CN" altLang="en-US" sz="2000" dirty="0" smtClean="0"/>
              <a:t>构图</a:t>
            </a:r>
            <a:endParaRPr lang="zh-CN" altLang="en-US" sz="1800" dirty="0" smtClean="0"/>
          </a:p>
        </p:txBody>
      </p:sp>
      <p:sp>
        <p:nvSpPr>
          <p:cNvPr id="8"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3</a:t>
            </a:r>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.2.1AlertDialog</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对话框概述</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8194"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23728" y="3933056"/>
            <a:ext cx="4176052" cy="1775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5" y="1268760"/>
            <a:ext cx="8102600" cy="5184575"/>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6" name="任意多边形 5"/>
          <p:cNvSpPr/>
          <p:nvPr/>
        </p:nvSpPr>
        <p:spPr bwMode="auto">
          <a:xfrm>
            <a:off x="4650686" y="1083022"/>
            <a:ext cx="3361258"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smtClean="0">
                <a:solidFill>
                  <a:schemeClr val="bg1"/>
                </a:solidFill>
                <a:latin typeface="微软雅黑" panose="020B0503020204020204" pitchFamily="34" charset="-122"/>
                <a:ea typeface="微软雅黑" panose="020B0503020204020204" pitchFamily="34" charset="-122"/>
              </a:rPr>
              <a:t>创建</a:t>
            </a:r>
            <a:r>
              <a:rPr lang="en-US" altLang="zh-CN" dirty="0" smtClean="0">
                <a:solidFill>
                  <a:schemeClr val="bg1"/>
                </a:solidFill>
                <a:latin typeface="微软雅黑" panose="020B0503020204020204" pitchFamily="34" charset="-122"/>
                <a:ea typeface="微软雅黑" panose="020B0503020204020204" pitchFamily="34" charset="-122"/>
              </a:rPr>
              <a:t>AlertDialog</a:t>
            </a:r>
            <a:r>
              <a:rPr lang="zh-CN" altLang="en-US" dirty="0">
                <a:solidFill>
                  <a:schemeClr val="bg1"/>
                </a:solidFill>
                <a:latin typeface="微软雅黑" panose="020B0503020204020204" pitchFamily="34" charset="-122"/>
                <a:ea typeface="微软雅黑" panose="020B0503020204020204" pitchFamily="34" charset="-122"/>
              </a:rPr>
              <a:t>对话</a:t>
            </a:r>
            <a:r>
              <a:rPr lang="zh-CN" altLang="en-US" dirty="0" smtClean="0">
                <a:solidFill>
                  <a:schemeClr val="bg1"/>
                </a:solidFill>
                <a:latin typeface="微软雅黑" panose="020B0503020204020204" pitchFamily="34" charset="-122"/>
                <a:ea typeface="微软雅黑" panose="020B0503020204020204" pitchFamily="34" charset="-122"/>
              </a:rPr>
              <a:t>框步骤</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 name="内容占位符 2"/>
          <p:cNvSpPr txBox="1"/>
          <p:nvPr/>
        </p:nvSpPr>
        <p:spPr bwMode="auto">
          <a:xfrm>
            <a:off x="568430" y="1454496"/>
            <a:ext cx="8164512" cy="492683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lvl="1" indent="0">
              <a:lnSpc>
                <a:spcPct val="150000"/>
              </a:lnSpc>
              <a:buNone/>
            </a:pPr>
            <a:r>
              <a:rPr lang="en-US" altLang="zh-CN" sz="1800" dirty="0"/>
              <a:t>1</a:t>
            </a:r>
            <a:r>
              <a:rPr lang="zh-CN" altLang="en-US" sz="1800" dirty="0" smtClean="0"/>
              <a:t>、调</a:t>
            </a:r>
            <a:r>
              <a:rPr lang="zh-CN" altLang="en-US" sz="1800" dirty="0"/>
              <a:t>用</a:t>
            </a:r>
            <a:r>
              <a:rPr lang="en-US" altLang="zh-CN" sz="1800" dirty="0"/>
              <a:t>AlertDialog</a:t>
            </a:r>
            <a:r>
              <a:rPr lang="zh-CN" altLang="en-US" sz="1800" dirty="0"/>
              <a:t>的静态内部类</a:t>
            </a:r>
            <a:r>
              <a:rPr lang="en-US" altLang="zh-CN" sz="1800" dirty="0"/>
              <a:t>Builder</a:t>
            </a:r>
            <a:r>
              <a:rPr lang="zh-CN" altLang="en-US" sz="1800" dirty="0"/>
              <a:t>创建</a:t>
            </a:r>
            <a:r>
              <a:rPr lang="en-US" altLang="zh-CN" sz="1800" dirty="0"/>
              <a:t>AlertDialog.Builder</a:t>
            </a:r>
            <a:r>
              <a:rPr lang="zh-CN" altLang="en-US" sz="1800" dirty="0"/>
              <a:t>的对象。</a:t>
            </a:r>
            <a:endParaRPr lang="zh-CN" altLang="en-US" sz="1800" dirty="0"/>
          </a:p>
          <a:p>
            <a:pPr marL="457200" lvl="1" indent="0">
              <a:lnSpc>
                <a:spcPct val="150000"/>
              </a:lnSpc>
              <a:buNone/>
            </a:pPr>
            <a:r>
              <a:rPr lang="en-US" altLang="zh-CN" sz="1800" dirty="0"/>
              <a:t>2</a:t>
            </a:r>
            <a:r>
              <a:rPr lang="zh-CN" altLang="en-US" sz="1800" dirty="0" smtClean="0"/>
              <a:t>、调</a:t>
            </a:r>
            <a:r>
              <a:rPr lang="zh-CN" altLang="en-US" sz="1800" dirty="0"/>
              <a:t>用</a:t>
            </a:r>
            <a:r>
              <a:rPr lang="en-US" altLang="zh-CN" sz="1800" dirty="0"/>
              <a:t>AlertDialog.Builder</a:t>
            </a:r>
            <a:r>
              <a:rPr lang="zh-CN" altLang="en-US" sz="1800" dirty="0"/>
              <a:t>的</a:t>
            </a:r>
            <a:r>
              <a:rPr lang="en-US" altLang="zh-CN" sz="1800" dirty="0"/>
              <a:t>setTitle()</a:t>
            </a:r>
            <a:r>
              <a:rPr lang="zh-CN" altLang="en-US" sz="1800" dirty="0"/>
              <a:t>和</a:t>
            </a:r>
            <a:r>
              <a:rPr lang="en-US" altLang="zh-CN" sz="1800" dirty="0"/>
              <a:t>setIcon()</a:t>
            </a:r>
            <a:r>
              <a:rPr lang="zh-CN" altLang="en-US" sz="1800" dirty="0"/>
              <a:t>方法分别</a:t>
            </a:r>
            <a:r>
              <a:rPr lang="zh-CN" altLang="en-US" sz="1800" dirty="0" smtClean="0"/>
              <a:t>设置</a:t>
            </a:r>
            <a:r>
              <a:rPr lang="en-US" altLang="zh-CN" sz="1800" dirty="0" smtClean="0"/>
              <a:t>AlertDialog</a:t>
            </a:r>
            <a:r>
              <a:rPr lang="zh-CN" altLang="en-US" sz="1800" dirty="0"/>
              <a:t>对话框的标题名称和图标。</a:t>
            </a:r>
            <a:endParaRPr lang="zh-CN" altLang="en-US" sz="1800" dirty="0"/>
          </a:p>
          <a:p>
            <a:pPr marL="457200" lvl="1" indent="0">
              <a:lnSpc>
                <a:spcPct val="150000"/>
              </a:lnSpc>
              <a:buNone/>
            </a:pPr>
            <a:r>
              <a:rPr lang="en-US" altLang="zh-CN" sz="1800" dirty="0" smtClean="0"/>
              <a:t>3</a:t>
            </a:r>
            <a:r>
              <a:rPr lang="zh-CN" altLang="en-US" sz="1800" dirty="0" smtClean="0"/>
              <a:t>、调</a:t>
            </a:r>
            <a:r>
              <a:rPr lang="zh-CN" altLang="en-US" sz="1800" dirty="0"/>
              <a:t>用</a:t>
            </a:r>
            <a:r>
              <a:rPr lang="en-US" altLang="zh-CN" sz="1800" dirty="0"/>
              <a:t>AlertDialog.Builder</a:t>
            </a:r>
            <a:r>
              <a:rPr lang="zh-CN" altLang="en-US" sz="1800" dirty="0"/>
              <a:t>的</a:t>
            </a:r>
            <a:r>
              <a:rPr lang="en-US" altLang="zh-CN" sz="1800" dirty="0"/>
              <a:t>setMessage()</a:t>
            </a:r>
            <a:r>
              <a:rPr lang="zh-CN" altLang="en-US" sz="1800" dirty="0"/>
              <a:t>、</a:t>
            </a:r>
            <a:r>
              <a:rPr lang="en-US" altLang="zh-CN" sz="1800" dirty="0"/>
              <a:t>setSingleChoiceItems()</a:t>
            </a:r>
            <a:r>
              <a:rPr lang="zh-CN" altLang="en-US" sz="1800" dirty="0"/>
              <a:t>或者</a:t>
            </a:r>
            <a:r>
              <a:rPr lang="en-US" altLang="zh-CN" sz="1800" dirty="0"/>
              <a:t>setMultiChoiceItems()</a:t>
            </a:r>
            <a:r>
              <a:rPr lang="zh-CN" altLang="en-US" sz="1800" dirty="0"/>
              <a:t>方法设置</a:t>
            </a:r>
            <a:r>
              <a:rPr lang="en-US" altLang="zh-CN" sz="1800" dirty="0"/>
              <a:t>AlertDialog</a:t>
            </a:r>
            <a:r>
              <a:rPr lang="zh-CN" altLang="en-US" sz="1800" dirty="0"/>
              <a:t>对话框的内容为简单文本、单选列表或者为多选列表。</a:t>
            </a:r>
            <a:endParaRPr lang="zh-CN" altLang="en-US" sz="1800" dirty="0"/>
          </a:p>
          <a:p>
            <a:pPr marL="457200" lvl="1" indent="0">
              <a:lnSpc>
                <a:spcPct val="150000"/>
              </a:lnSpc>
              <a:buNone/>
            </a:pPr>
            <a:r>
              <a:rPr lang="en-US" altLang="zh-CN" sz="1800" dirty="0"/>
              <a:t>4</a:t>
            </a:r>
            <a:r>
              <a:rPr lang="zh-CN" altLang="en-US" sz="1800" dirty="0" smtClean="0"/>
              <a:t>、调</a:t>
            </a:r>
            <a:r>
              <a:rPr lang="zh-CN" altLang="en-US" sz="1800" dirty="0"/>
              <a:t>用</a:t>
            </a:r>
            <a:r>
              <a:rPr lang="en-US" altLang="zh-CN" sz="1800" dirty="0"/>
              <a:t>AlertDialog.Builder</a:t>
            </a:r>
            <a:r>
              <a:rPr lang="zh-CN" altLang="en-US" sz="1800" dirty="0"/>
              <a:t>的</a:t>
            </a:r>
            <a:r>
              <a:rPr lang="en-US" altLang="zh-CN" sz="1800" dirty="0"/>
              <a:t>setPositiveButton()</a:t>
            </a:r>
            <a:r>
              <a:rPr lang="zh-CN" altLang="en-US" sz="1800" dirty="0"/>
              <a:t>和</a:t>
            </a:r>
            <a:r>
              <a:rPr lang="en-US" altLang="zh-CN" sz="1800" dirty="0"/>
              <a:t>setNegativeButton()</a:t>
            </a:r>
            <a:r>
              <a:rPr lang="zh-CN" altLang="en-US" sz="1800" dirty="0"/>
              <a:t>方法设置</a:t>
            </a:r>
            <a:r>
              <a:rPr lang="en-US" altLang="zh-CN" sz="1800" dirty="0"/>
              <a:t>AlertDialog</a:t>
            </a:r>
            <a:r>
              <a:rPr lang="zh-CN" altLang="en-US" sz="1800" dirty="0"/>
              <a:t>对话框的确定和取消按钮。</a:t>
            </a:r>
            <a:endParaRPr lang="zh-CN" altLang="en-US" sz="1800" dirty="0"/>
          </a:p>
          <a:p>
            <a:pPr marL="457200" lvl="1" indent="0">
              <a:lnSpc>
                <a:spcPct val="150000"/>
              </a:lnSpc>
              <a:buNone/>
            </a:pPr>
            <a:r>
              <a:rPr lang="en-US" altLang="zh-CN" sz="1800" dirty="0"/>
              <a:t>5</a:t>
            </a:r>
            <a:r>
              <a:rPr lang="zh-CN" altLang="en-US" sz="1800" dirty="0" smtClean="0"/>
              <a:t>、调</a:t>
            </a:r>
            <a:r>
              <a:rPr lang="zh-CN" altLang="en-US" sz="1800" dirty="0"/>
              <a:t>用</a:t>
            </a:r>
            <a:r>
              <a:rPr lang="en-US" altLang="zh-CN" sz="1800" dirty="0"/>
              <a:t>AlertDialog.Builder</a:t>
            </a:r>
            <a:r>
              <a:rPr lang="zh-CN" altLang="en-US" sz="1800" dirty="0"/>
              <a:t>的</a:t>
            </a:r>
            <a:r>
              <a:rPr lang="en-US" altLang="zh-CN" sz="1800" dirty="0"/>
              <a:t>create()</a:t>
            </a:r>
            <a:r>
              <a:rPr lang="zh-CN" altLang="en-US" sz="1800" dirty="0"/>
              <a:t>方法创建</a:t>
            </a:r>
            <a:r>
              <a:rPr lang="en-US" altLang="zh-CN" sz="1800" dirty="0"/>
              <a:t>AlertDialog</a:t>
            </a:r>
            <a:r>
              <a:rPr lang="zh-CN" altLang="en-US" sz="1800" dirty="0"/>
              <a:t>对象。</a:t>
            </a:r>
            <a:endParaRPr lang="zh-CN" altLang="en-US" sz="1800" dirty="0"/>
          </a:p>
          <a:p>
            <a:pPr marL="457200" lvl="1" indent="0">
              <a:lnSpc>
                <a:spcPct val="150000"/>
              </a:lnSpc>
              <a:buNone/>
            </a:pPr>
            <a:r>
              <a:rPr lang="en-US" altLang="zh-CN" sz="1800" dirty="0"/>
              <a:t>6</a:t>
            </a:r>
            <a:r>
              <a:rPr lang="zh-CN" altLang="en-US" sz="1800" dirty="0" smtClean="0"/>
              <a:t>、调</a:t>
            </a:r>
            <a:r>
              <a:rPr lang="zh-CN" altLang="en-US" sz="1800" dirty="0"/>
              <a:t>用</a:t>
            </a:r>
            <a:r>
              <a:rPr lang="en-US" altLang="zh-CN" sz="1800" dirty="0"/>
              <a:t>AlertDialog</a:t>
            </a:r>
            <a:r>
              <a:rPr lang="zh-CN" altLang="en-US" sz="1800" dirty="0"/>
              <a:t>对象的</a:t>
            </a:r>
            <a:r>
              <a:rPr lang="en-US" altLang="zh-CN" sz="1800" dirty="0"/>
              <a:t>show()</a:t>
            </a:r>
            <a:r>
              <a:rPr lang="zh-CN" altLang="en-US" sz="1800" dirty="0"/>
              <a:t>方法显示该对话框。</a:t>
            </a:r>
            <a:endParaRPr lang="zh-CN" altLang="en-US" sz="1800" dirty="0"/>
          </a:p>
          <a:p>
            <a:pPr marL="457200" lvl="1" indent="0">
              <a:lnSpc>
                <a:spcPct val="150000"/>
              </a:lnSpc>
              <a:buNone/>
            </a:pPr>
            <a:r>
              <a:rPr lang="en-US" altLang="zh-CN" sz="1800" dirty="0"/>
              <a:t>7</a:t>
            </a:r>
            <a:r>
              <a:rPr lang="zh-CN" altLang="en-US" sz="1800" dirty="0" smtClean="0"/>
              <a:t>、调</a:t>
            </a:r>
            <a:r>
              <a:rPr lang="zh-CN" altLang="en-US" sz="1800" dirty="0"/>
              <a:t>用</a:t>
            </a:r>
            <a:r>
              <a:rPr lang="en-US" altLang="zh-CN" sz="1800" dirty="0"/>
              <a:t>AlertDialog</a:t>
            </a:r>
            <a:r>
              <a:rPr lang="zh-CN" altLang="en-US" sz="1800" dirty="0"/>
              <a:t>对象的</a:t>
            </a:r>
            <a:r>
              <a:rPr lang="en-US" altLang="zh-CN" sz="1800" dirty="0"/>
              <a:t>dismiss()</a:t>
            </a:r>
            <a:r>
              <a:rPr lang="zh-CN" altLang="en-US" sz="1800" dirty="0"/>
              <a:t>方法取消该对话框。</a:t>
            </a:r>
            <a:endParaRPr lang="zh-CN" altLang="en-US" sz="1800" dirty="0"/>
          </a:p>
        </p:txBody>
      </p:sp>
      <p:sp>
        <p:nvSpPr>
          <p:cNvPr id="8"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3</a:t>
            </a:r>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.2.1AlertDialog</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对话框概述</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5" y="1556792"/>
            <a:ext cx="8102600" cy="4896000"/>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6" name="任意多边形 5"/>
          <p:cNvSpPr/>
          <p:nvPr/>
        </p:nvSpPr>
        <p:spPr bwMode="auto">
          <a:xfrm>
            <a:off x="5580112" y="1340768"/>
            <a:ext cx="2198688"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a:solidFill>
                  <a:schemeClr val="bg1"/>
                </a:solidFill>
                <a:latin typeface="微软雅黑" panose="020B0503020204020204" pitchFamily="34" charset="-122"/>
                <a:ea typeface="微软雅黑" panose="020B0503020204020204" pitchFamily="34" charset="-122"/>
              </a:rPr>
              <a:t>普通对话框</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0"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5" name="内容占位符 2"/>
          <p:cNvSpPr txBox="1"/>
          <p:nvPr/>
        </p:nvSpPr>
        <p:spPr bwMode="auto">
          <a:xfrm>
            <a:off x="481013" y="1628800"/>
            <a:ext cx="7975600" cy="157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150000"/>
              </a:lnSpc>
            </a:pPr>
            <a:r>
              <a:rPr lang="zh-CN" altLang="en-US" sz="2000" dirty="0" smtClean="0"/>
              <a:t>普通</a:t>
            </a:r>
            <a:r>
              <a:rPr lang="zh-CN" altLang="en-US" sz="2000" dirty="0" smtClean="0">
                <a:latin typeface="Times New Roman" panose="02020603050405020304" pitchFamily="18" charset="0"/>
                <a:cs typeface="Times New Roman" panose="02020603050405020304" pitchFamily="18" charset="0"/>
              </a:rPr>
              <a:t>对话框</a:t>
            </a:r>
            <a:r>
              <a:rPr lang="zh-CN" altLang="zh-CN" sz="2000" dirty="0" smtClean="0"/>
              <a:t>的</a:t>
            </a:r>
            <a:r>
              <a:rPr lang="zh-CN" altLang="zh-CN" sz="2000" dirty="0"/>
              <a:t>内容区域一般显示简单的文本信息</a:t>
            </a:r>
            <a:r>
              <a:rPr lang="zh-CN" altLang="en-US" sz="2000" dirty="0" smtClean="0"/>
              <a:t>。通过</a:t>
            </a:r>
            <a:r>
              <a:rPr lang="en-US" altLang="zh-CN" sz="2000" dirty="0" smtClean="0"/>
              <a:t>setMessage</a:t>
            </a:r>
            <a:r>
              <a:rPr lang="en-US" altLang="zh-CN" sz="2000" dirty="0"/>
              <a:t>()</a:t>
            </a:r>
            <a:r>
              <a:rPr lang="zh-CN" altLang="zh-CN" sz="2000" dirty="0"/>
              <a:t>方法设置</a:t>
            </a:r>
            <a:r>
              <a:rPr lang="zh-CN" altLang="zh-CN" sz="2000" dirty="0" smtClean="0"/>
              <a:t>的</a:t>
            </a:r>
            <a:r>
              <a:rPr lang="zh-CN" altLang="en-US" sz="2000" dirty="0" smtClean="0"/>
              <a:t>。</a:t>
            </a:r>
            <a:endParaRPr lang="zh-CN" altLang="en-US" sz="2000" dirty="0" smtClean="0"/>
          </a:p>
        </p:txBody>
      </p:sp>
      <p:sp>
        <p:nvSpPr>
          <p:cNvPr id="16" name="TextBox 15"/>
          <p:cNvSpPr txBox="1"/>
          <p:nvPr/>
        </p:nvSpPr>
        <p:spPr>
          <a:xfrm>
            <a:off x="683568" y="2550691"/>
            <a:ext cx="7796213" cy="3831818"/>
          </a:xfrm>
          <a:prstGeom prst="rect">
            <a:avLst/>
          </a:prstGeom>
          <a:solidFill>
            <a:schemeClr val="accent1">
              <a:lumMod val="20000"/>
              <a:lumOff val="80000"/>
            </a:schemeClr>
          </a:solidFill>
          <a:ln w="19050">
            <a:noFill/>
          </a:ln>
        </p:spPr>
        <p:txBody>
          <a:bodyPr>
            <a:spAutoFit/>
          </a:bodyPr>
          <a:lstStyle/>
          <a:p>
            <a:pPr>
              <a:lnSpc>
                <a:spcPct val="150000"/>
              </a:lnSpc>
              <a:defRPr/>
            </a:pP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AlertDialog</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dialog;             </a:t>
            </a:r>
            <a:endParaRPr lang="en-US" altLang="zh-CN" dirty="0">
              <a:latin typeface="Times New Roman" panose="02020603050405020304" pitchFamily="18" charset="0"/>
              <a:cs typeface="Times New Roman" panose="02020603050405020304" pitchFamily="18" charset="0"/>
            </a:endParaRPr>
          </a:p>
          <a:p>
            <a:pPr>
              <a:lnSpc>
                <a:spcPct val="150000"/>
              </a:lnSpc>
              <a:defRPr/>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dialog </a:t>
            </a:r>
            <a:r>
              <a:rPr lang="en-US" altLang="zh-CN" dirty="0">
                <a:latin typeface="Times New Roman" panose="02020603050405020304" pitchFamily="18" charset="0"/>
                <a:cs typeface="Times New Roman" panose="02020603050405020304" pitchFamily="18" charset="0"/>
              </a:rPr>
              <a:t>= new AlertDialog.Builder(this)</a:t>
            </a:r>
            <a:endParaRPr lang="en-US" altLang="zh-CN" dirty="0">
              <a:latin typeface="Times New Roman" panose="02020603050405020304" pitchFamily="18" charset="0"/>
              <a:cs typeface="Times New Roman" panose="02020603050405020304" pitchFamily="18" charset="0"/>
            </a:endParaRPr>
          </a:p>
          <a:p>
            <a:pPr>
              <a:lnSpc>
                <a:spcPct val="150000"/>
              </a:lnSpc>
              <a:defRPr/>
            </a:pPr>
            <a:r>
              <a:rPr lang="en-US" altLang="zh-CN" dirty="0">
                <a:latin typeface="Times New Roman" panose="02020603050405020304" pitchFamily="18" charset="0"/>
                <a:cs typeface="Times New Roman" panose="02020603050405020304" pitchFamily="18" charset="0"/>
              </a:rPr>
              <a:t>                        .setTitle("</a:t>
            </a:r>
            <a:r>
              <a:rPr lang="zh-CN" altLang="en-US" dirty="0" smtClean="0">
                <a:latin typeface="Times New Roman" panose="02020603050405020304" pitchFamily="18" charset="0"/>
                <a:cs typeface="Times New Roman" panose="02020603050405020304" pitchFamily="18" charset="0"/>
              </a:rPr>
              <a:t>普</a:t>
            </a:r>
            <a:r>
              <a:rPr lang="zh-CN" altLang="en-US" dirty="0">
                <a:latin typeface="Times New Roman" panose="02020603050405020304" pitchFamily="18" charset="0"/>
                <a:cs typeface="Times New Roman" panose="02020603050405020304" pitchFamily="18" charset="0"/>
              </a:rPr>
              <a:t>通</a:t>
            </a:r>
            <a:r>
              <a:rPr lang="zh-CN" altLang="en-US" dirty="0" smtClean="0">
                <a:latin typeface="Times New Roman" panose="02020603050405020304" pitchFamily="18" charset="0"/>
                <a:cs typeface="Times New Roman" panose="02020603050405020304" pitchFamily="18" charset="0"/>
              </a:rPr>
              <a:t>对</a:t>
            </a:r>
            <a:r>
              <a:rPr lang="zh-CN" altLang="en-US" dirty="0">
                <a:latin typeface="Times New Roman" panose="02020603050405020304" pitchFamily="18" charset="0"/>
                <a:cs typeface="Times New Roman" panose="02020603050405020304" pitchFamily="18" charset="0"/>
              </a:rPr>
              <a:t>话框</a:t>
            </a:r>
            <a:r>
              <a:rPr lang="en-US" altLang="zh-CN"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a:lnSpc>
                <a:spcPct val="150000"/>
              </a:lnSpc>
              <a:defRPr/>
            </a:pP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setIcon(R.mipmap.ic_launcher)</a:t>
            </a:r>
            <a:endParaRPr lang="en-US" altLang="zh-CN" dirty="0">
              <a:latin typeface="Times New Roman" panose="02020603050405020304" pitchFamily="18" charset="0"/>
              <a:cs typeface="Times New Roman" panose="02020603050405020304" pitchFamily="18" charset="0"/>
            </a:endParaRPr>
          </a:p>
          <a:p>
            <a:pPr>
              <a:lnSpc>
                <a:spcPct val="150000"/>
              </a:lnSpc>
              <a:defRPr/>
            </a:pPr>
            <a:r>
              <a:rPr lang="en-US" altLang="zh-CN" dirty="0">
                <a:latin typeface="Times New Roman" panose="02020603050405020304" pitchFamily="18" charset="0"/>
                <a:cs typeface="Times New Roman" panose="02020603050405020304" pitchFamily="18" charset="0"/>
              </a:rPr>
              <a:t>                        .setMessage("</a:t>
            </a:r>
            <a:r>
              <a:rPr lang="zh-CN" altLang="en-US" dirty="0" smtClean="0">
                <a:latin typeface="Times New Roman" panose="02020603050405020304" pitchFamily="18" charset="0"/>
                <a:cs typeface="Times New Roman" panose="02020603050405020304" pitchFamily="18" charset="0"/>
              </a:rPr>
              <a:t>是否退出应用？</a:t>
            </a:r>
            <a:r>
              <a:rPr lang="en-US" altLang="zh-CN" dirty="0">
                <a:latin typeface="Times New Roman" panose="02020603050405020304" pitchFamily="18" charset="0"/>
                <a:cs typeface="Times New Roman" panose="02020603050405020304" pitchFamily="18" charset="0"/>
              </a:rPr>
              <a:t>") </a:t>
            </a:r>
            <a:endParaRPr lang="en-US" altLang="zh-CN" dirty="0" smtClean="0">
              <a:latin typeface="Times New Roman" panose="02020603050405020304" pitchFamily="18" charset="0"/>
              <a:cs typeface="Times New Roman" panose="02020603050405020304" pitchFamily="18" charset="0"/>
            </a:endParaRPr>
          </a:p>
          <a:p>
            <a:pPr>
              <a:lnSpc>
                <a:spcPct val="150000"/>
              </a:lnSpc>
              <a:defRPr/>
            </a:pP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.setPositiveButton("</a:t>
            </a:r>
            <a:r>
              <a:rPr lang="zh-CN" altLang="en-US" dirty="0">
                <a:latin typeface="Times New Roman" panose="02020603050405020304" pitchFamily="18" charset="0"/>
                <a:cs typeface="Times New Roman" panose="02020603050405020304" pitchFamily="18" charset="0"/>
              </a:rPr>
              <a:t>确定</a:t>
            </a:r>
            <a:r>
              <a:rPr lang="en-US" altLang="zh-CN" dirty="0" smtClean="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a:lnSpc>
                <a:spcPct val="150000"/>
              </a:lnSpc>
              <a:defRPr/>
            </a:pPr>
            <a:r>
              <a:rPr lang="en-US" altLang="zh-CN" dirty="0">
                <a:latin typeface="Times New Roman" panose="02020603050405020304" pitchFamily="18" charset="0"/>
                <a:cs typeface="Times New Roman" panose="02020603050405020304" pitchFamily="18" charset="0"/>
              </a:rPr>
              <a:t>                        .setNegativeButton("</a:t>
            </a:r>
            <a:r>
              <a:rPr lang="zh-CN" altLang="en-US" dirty="0">
                <a:latin typeface="Times New Roman" panose="02020603050405020304" pitchFamily="18" charset="0"/>
                <a:cs typeface="Times New Roman" panose="02020603050405020304" pitchFamily="18" charset="0"/>
              </a:rPr>
              <a:t>取消</a:t>
            </a:r>
            <a:r>
              <a:rPr lang="en-US" altLang="zh-CN" dirty="0" smtClean="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a:lnSpc>
                <a:spcPct val="150000"/>
              </a:lnSpc>
              <a:defRPr/>
            </a:pPr>
            <a:r>
              <a:rPr lang="en-US" altLang="zh-CN" dirty="0">
                <a:latin typeface="Times New Roman" panose="02020603050405020304" pitchFamily="18" charset="0"/>
                <a:cs typeface="Times New Roman" panose="02020603050405020304" pitchFamily="18" charset="0"/>
              </a:rPr>
              <a:t>                        .create(); </a:t>
            </a:r>
            <a:endParaRPr lang="en-US" altLang="zh-CN" dirty="0">
              <a:latin typeface="Times New Roman" panose="02020603050405020304" pitchFamily="18" charset="0"/>
              <a:cs typeface="Times New Roman" panose="02020603050405020304" pitchFamily="18" charset="0"/>
            </a:endParaRPr>
          </a:p>
          <a:p>
            <a:pPr>
              <a:lnSpc>
                <a:spcPct val="150000"/>
              </a:lnSpc>
              <a:defRPr/>
            </a:pP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dialog.show</a:t>
            </a:r>
            <a:r>
              <a:rPr lang="en-US"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p:txBody>
      </p:sp>
      <p:sp>
        <p:nvSpPr>
          <p:cNvPr id="17" name="矩形 16"/>
          <p:cNvSpPr/>
          <p:nvPr/>
        </p:nvSpPr>
        <p:spPr>
          <a:xfrm>
            <a:off x="764531" y="2635900"/>
            <a:ext cx="2335212" cy="369332"/>
          </a:xfrm>
          <a:prstGeom prst="rect">
            <a:avLst/>
          </a:prstGeom>
          <a:ln w="19050">
            <a:solidFill>
              <a:srgbClr val="006BA9"/>
            </a:solidFill>
          </a:ln>
        </p:spPr>
        <p:txBody>
          <a:bodyPr wrap="square" anchor="ctr">
            <a:spAutoFit/>
          </a:bodyPr>
          <a:lstStyle/>
          <a:p>
            <a:pPr algn="ctr"/>
            <a:endParaRPr lang="zh-CN" altLang="en-US" dirty="0">
              <a:ea typeface="宋体" panose="02010600030101010101" pitchFamily="2" charset="-122"/>
            </a:endParaRPr>
          </a:p>
        </p:txBody>
      </p:sp>
      <p:cxnSp>
        <p:nvCxnSpPr>
          <p:cNvPr id="18" name="直接箭头连接符 17"/>
          <p:cNvCxnSpPr/>
          <p:nvPr/>
        </p:nvCxnSpPr>
        <p:spPr bwMode="auto">
          <a:xfrm flipV="1">
            <a:off x="3117206" y="2833266"/>
            <a:ext cx="538162"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圆角矩形 18"/>
          <p:cNvSpPr/>
          <p:nvPr/>
        </p:nvSpPr>
        <p:spPr>
          <a:xfrm>
            <a:off x="3681462" y="2636952"/>
            <a:ext cx="1898650" cy="360000"/>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ea typeface="宋体" panose="02010600030101010101" pitchFamily="2" charset="-122"/>
              </a:rPr>
              <a:t>声明对象</a:t>
            </a:r>
            <a:endParaRPr lang="zh-CN" altLang="en-US" b="1" dirty="0">
              <a:solidFill>
                <a:schemeClr val="bg1"/>
              </a:solidFill>
              <a:ea typeface="宋体" panose="02010600030101010101" pitchFamily="2" charset="-122"/>
            </a:endParaRPr>
          </a:p>
        </p:txBody>
      </p:sp>
      <p:sp>
        <p:nvSpPr>
          <p:cNvPr id="21" name="矩形 20"/>
          <p:cNvSpPr/>
          <p:nvPr/>
        </p:nvSpPr>
        <p:spPr>
          <a:xfrm>
            <a:off x="764531" y="3064525"/>
            <a:ext cx="3816350" cy="369332"/>
          </a:xfrm>
          <a:prstGeom prst="rect">
            <a:avLst/>
          </a:prstGeom>
          <a:ln w="19050">
            <a:solidFill>
              <a:srgbClr val="006BA9"/>
            </a:solidFill>
          </a:ln>
        </p:spPr>
        <p:txBody>
          <a:bodyPr wrap="square" anchor="ctr">
            <a:spAutoFit/>
          </a:bodyPr>
          <a:lstStyle/>
          <a:p>
            <a:pPr algn="ctr"/>
            <a:endParaRPr lang="zh-CN" altLang="en-US" dirty="0">
              <a:ea typeface="宋体" panose="02010600030101010101" pitchFamily="2" charset="-122"/>
            </a:endParaRPr>
          </a:p>
        </p:txBody>
      </p:sp>
      <p:cxnSp>
        <p:nvCxnSpPr>
          <p:cNvPr id="22" name="直接箭头连接符 21"/>
          <p:cNvCxnSpPr/>
          <p:nvPr/>
        </p:nvCxnSpPr>
        <p:spPr bwMode="auto">
          <a:xfrm>
            <a:off x="4594225" y="3247968"/>
            <a:ext cx="409575"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圆角矩形 22"/>
          <p:cNvSpPr/>
          <p:nvPr/>
        </p:nvSpPr>
        <p:spPr>
          <a:xfrm>
            <a:off x="5045164" y="3064525"/>
            <a:ext cx="1898650" cy="360000"/>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ea typeface="宋体" panose="02010600030101010101" pitchFamily="2" charset="-122"/>
              </a:rPr>
              <a:t>绑定当前窗口</a:t>
            </a:r>
            <a:endParaRPr lang="zh-CN" altLang="en-US" b="1" dirty="0">
              <a:solidFill>
                <a:schemeClr val="bg1"/>
              </a:solidFill>
              <a:ea typeface="宋体" panose="02010600030101010101" pitchFamily="2" charset="-122"/>
            </a:endParaRPr>
          </a:p>
        </p:txBody>
      </p:sp>
      <p:sp>
        <p:nvSpPr>
          <p:cNvPr id="24" name="矩形 23"/>
          <p:cNvSpPr/>
          <p:nvPr/>
        </p:nvSpPr>
        <p:spPr>
          <a:xfrm>
            <a:off x="2086918" y="3461400"/>
            <a:ext cx="2493963" cy="369332"/>
          </a:xfrm>
          <a:prstGeom prst="rect">
            <a:avLst/>
          </a:prstGeom>
          <a:ln w="19050">
            <a:solidFill>
              <a:srgbClr val="006BA9"/>
            </a:solidFill>
          </a:ln>
        </p:spPr>
        <p:txBody>
          <a:bodyPr wrap="square" anchor="ctr">
            <a:spAutoFit/>
          </a:bodyPr>
          <a:lstStyle/>
          <a:p>
            <a:pPr algn="ctr"/>
            <a:endParaRPr lang="zh-CN" altLang="en-US" dirty="0">
              <a:ea typeface="宋体" panose="02010600030101010101" pitchFamily="2" charset="-122"/>
            </a:endParaRPr>
          </a:p>
        </p:txBody>
      </p:sp>
      <p:cxnSp>
        <p:nvCxnSpPr>
          <p:cNvPr id="25" name="直接箭头连接符 24"/>
          <p:cNvCxnSpPr/>
          <p:nvPr/>
        </p:nvCxnSpPr>
        <p:spPr bwMode="auto">
          <a:xfrm flipV="1">
            <a:off x="4630787" y="3629034"/>
            <a:ext cx="398463"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圆角矩形 25"/>
          <p:cNvSpPr/>
          <p:nvPr/>
        </p:nvSpPr>
        <p:spPr>
          <a:xfrm>
            <a:off x="5053372" y="3440360"/>
            <a:ext cx="1898650" cy="360000"/>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ea typeface="宋体" panose="02010600030101010101" pitchFamily="2" charset="-122"/>
              </a:rPr>
              <a:t>设置标题</a:t>
            </a:r>
            <a:endParaRPr lang="zh-CN" altLang="en-US" b="1" dirty="0">
              <a:solidFill>
                <a:schemeClr val="bg1"/>
              </a:solidFill>
              <a:ea typeface="宋体" panose="02010600030101010101" pitchFamily="2" charset="-122"/>
            </a:endParaRPr>
          </a:p>
        </p:txBody>
      </p:sp>
      <p:sp>
        <p:nvSpPr>
          <p:cNvPr id="27" name="矩形 26"/>
          <p:cNvSpPr/>
          <p:nvPr/>
        </p:nvSpPr>
        <p:spPr>
          <a:xfrm>
            <a:off x="2085331" y="3867800"/>
            <a:ext cx="3238500" cy="369332"/>
          </a:xfrm>
          <a:prstGeom prst="rect">
            <a:avLst/>
          </a:prstGeom>
          <a:ln w="19050">
            <a:solidFill>
              <a:srgbClr val="006BA9"/>
            </a:solidFill>
          </a:ln>
        </p:spPr>
        <p:txBody>
          <a:bodyPr wrap="square" anchor="ctr">
            <a:spAutoFit/>
          </a:bodyPr>
          <a:lstStyle/>
          <a:p>
            <a:pPr algn="ctr"/>
            <a:endParaRPr lang="zh-CN" altLang="en-US" dirty="0">
              <a:ea typeface="宋体" panose="02010600030101010101" pitchFamily="2" charset="-122"/>
            </a:endParaRPr>
          </a:p>
        </p:txBody>
      </p:sp>
      <p:cxnSp>
        <p:nvCxnSpPr>
          <p:cNvPr id="28" name="直接箭头连接符 27"/>
          <p:cNvCxnSpPr/>
          <p:nvPr/>
        </p:nvCxnSpPr>
        <p:spPr bwMode="auto">
          <a:xfrm flipV="1">
            <a:off x="5325418" y="4052466"/>
            <a:ext cx="538162"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圆角矩形 28"/>
          <p:cNvSpPr/>
          <p:nvPr/>
        </p:nvSpPr>
        <p:spPr>
          <a:xfrm>
            <a:off x="5880150" y="3828509"/>
            <a:ext cx="1898650"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ea typeface="宋体" panose="02010600030101010101" pitchFamily="2" charset="-122"/>
              </a:rPr>
              <a:t>设置图</a:t>
            </a:r>
            <a:r>
              <a:rPr lang="zh-CN" altLang="en-US" b="1" dirty="0" smtClean="0">
                <a:solidFill>
                  <a:schemeClr val="bg1"/>
                </a:solidFill>
                <a:ea typeface="宋体" panose="02010600030101010101" pitchFamily="2" charset="-122"/>
              </a:rPr>
              <a:t>标</a:t>
            </a:r>
            <a:endParaRPr lang="zh-CN" altLang="en-US" b="1" dirty="0">
              <a:solidFill>
                <a:schemeClr val="bg1"/>
              </a:solidFill>
              <a:ea typeface="宋体" panose="02010600030101010101" pitchFamily="2" charset="-122"/>
            </a:endParaRPr>
          </a:p>
        </p:txBody>
      </p:sp>
      <p:sp>
        <p:nvSpPr>
          <p:cNvPr id="30" name="矩形 29"/>
          <p:cNvSpPr/>
          <p:nvPr/>
        </p:nvSpPr>
        <p:spPr>
          <a:xfrm>
            <a:off x="2086918" y="4283725"/>
            <a:ext cx="3238500" cy="369332"/>
          </a:xfrm>
          <a:prstGeom prst="rect">
            <a:avLst/>
          </a:prstGeom>
          <a:ln w="19050">
            <a:solidFill>
              <a:srgbClr val="006BA9"/>
            </a:solidFill>
          </a:ln>
        </p:spPr>
        <p:txBody>
          <a:bodyPr wrap="square" anchor="ctr">
            <a:spAutoFit/>
          </a:bodyPr>
          <a:lstStyle/>
          <a:p>
            <a:pPr algn="ctr"/>
            <a:endParaRPr lang="zh-CN" altLang="en-US" dirty="0">
              <a:ea typeface="宋体" panose="02010600030101010101" pitchFamily="2" charset="-122"/>
            </a:endParaRPr>
          </a:p>
        </p:txBody>
      </p:sp>
      <p:cxnSp>
        <p:nvCxnSpPr>
          <p:cNvPr id="31" name="直接箭头连接符 30"/>
          <p:cNvCxnSpPr/>
          <p:nvPr/>
        </p:nvCxnSpPr>
        <p:spPr bwMode="auto">
          <a:xfrm flipV="1">
            <a:off x="5341987" y="4458729"/>
            <a:ext cx="538163"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圆角矩形 31"/>
          <p:cNvSpPr/>
          <p:nvPr/>
        </p:nvSpPr>
        <p:spPr>
          <a:xfrm>
            <a:off x="5893288" y="4244434"/>
            <a:ext cx="1898650"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ea typeface="宋体" panose="02010600030101010101" pitchFamily="2" charset="-122"/>
              </a:rPr>
              <a:t>设置提示信息</a:t>
            </a:r>
            <a:endParaRPr lang="zh-CN" altLang="en-US" b="1" dirty="0">
              <a:solidFill>
                <a:schemeClr val="bg1"/>
              </a:solidFill>
              <a:ea typeface="宋体" panose="02010600030101010101" pitchFamily="2" charset="-122"/>
            </a:endParaRPr>
          </a:p>
        </p:txBody>
      </p:sp>
      <p:sp>
        <p:nvSpPr>
          <p:cNvPr id="33" name="矩形 32"/>
          <p:cNvSpPr/>
          <p:nvPr/>
        </p:nvSpPr>
        <p:spPr>
          <a:xfrm>
            <a:off x="2086918" y="4712350"/>
            <a:ext cx="3238500" cy="369332"/>
          </a:xfrm>
          <a:prstGeom prst="rect">
            <a:avLst/>
          </a:prstGeom>
          <a:ln w="19050">
            <a:solidFill>
              <a:srgbClr val="006BA9"/>
            </a:solidFill>
          </a:ln>
        </p:spPr>
        <p:txBody>
          <a:bodyPr wrap="square" anchor="ctr">
            <a:spAutoFit/>
          </a:bodyPr>
          <a:lstStyle/>
          <a:p>
            <a:pPr algn="ctr"/>
            <a:endParaRPr lang="zh-CN" altLang="en-US" dirty="0">
              <a:ea typeface="宋体" panose="02010600030101010101" pitchFamily="2" charset="-122"/>
            </a:endParaRPr>
          </a:p>
        </p:txBody>
      </p:sp>
      <p:cxnSp>
        <p:nvCxnSpPr>
          <p:cNvPr id="34" name="直接箭头连接符 33"/>
          <p:cNvCxnSpPr/>
          <p:nvPr/>
        </p:nvCxnSpPr>
        <p:spPr bwMode="auto">
          <a:xfrm flipV="1">
            <a:off x="5341987" y="4885970"/>
            <a:ext cx="538163"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圆角矩形 34"/>
          <p:cNvSpPr/>
          <p:nvPr/>
        </p:nvSpPr>
        <p:spPr>
          <a:xfrm>
            <a:off x="5914765" y="4707272"/>
            <a:ext cx="1898650" cy="360000"/>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ea typeface="宋体" panose="02010600030101010101" pitchFamily="2" charset="-122"/>
              </a:rPr>
              <a:t>添加确定按钮</a:t>
            </a:r>
            <a:endParaRPr lang="zh-CN" altLang="en-US" b="1" dirty="0">
              <a:solidFill>
                <a:schemeClr val="bg1"/>
              </a:solidFill>
              <a:ea typeface="宋体" panose="02010600030101010101" pitchFamily="2" charset="-122"/>
            </a:endParaRPr>
          </a:p>
        </p:txBody>
      </p:sp>
      <p:sp>
        <p:nvSpPr>
          <p:cNvPr id="36" name="矩形 35"/>
          <p:cNvSpPr/>
          <p:nvPr/>
        </p:nvSpPr>
        <p:spPr>
          <a:xfrm>
            <a:off x="2086918" y="5140975"/>
            <a:ext cx="3238500" cy="369332"/>
          </a:xfrm>
          <a:prstGeom prst="rect">
            <a:avLst/>
          </a:prstGeom>
          <a:ln w="19050">
            <a:solidFill>
              <a:srgbClr val="006BA9"/>
            </a:solidFill>
          </a:ln>
        </p:spPr>
        <p:txBody>
          <a:bodyPr wrap="square" anchor="ctr">
            <a:spAutoFit/>
          </a:bodyPr>
          <a:lstStyle/>
          <a:p>
            <a:pPr algn="ctr"/>
            <a:endParaRPr lang="zh-CN" altLang="en-US" dirty="0">
              <a:ea typeface="宋体" panose="02010600030101010101" pitchFamily="2" charset="-122"/>
            </a:endParaRPr>
          </a:p>
        </p:txBody>
      </p:sp>
      <p:cxnSp>
        <p:nvCxnSpPr>
          <p:cNvPr id="37" name="直接箭头连接符 36"/>
          <p:cNvCxnSpPr/>
          <p:nvPr/>
        </p:nvCxnSpPr>
        <p:spPr bwMode="auto">
          <a:xfrm flipV="1">
            <a:off x="5341986" y="5313374"/>
            <a:ext cx="538163"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圆角矩形 37"/>
          <p:cNvSpPr/>
          <p:nvPr/>
        </p:nvSpPr>
        <p:spPr>
          <a:xfrm>
            <a:off x="5894957" y="5133374"/>
            <a:ext cx="1898650" cy="360000"/>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ea typeface="宋体" panose="02010600030101010101" pitchFamily="2" charset="-122"/>
              </a:rPr>
              <a:t>添加取消按钮</a:t>
            </a:r>
            <a:endParaRPr lang="zh-CN" altLang="en-US" b="1" dirty="0">
              <a:solidFill>
                <a:schemeClr val="bg1"/>
              </a:solidFill>
              <a:ea typeface="宋体" panose="02010600030101010101" pitchFamily="2" charset="-122"/>
            </a:endParaRPr>
          </a:p>
        </p:txBody>
      </p:sp>
      <p:sp>
        <p:nvSpPr>
          <p:cNvPr id="39" name="矩形 38"/>
          <p:cNvSpPr/>
          <p:nvPr/>
        </p:nvSpPr>
        <p:spPr>
          <a:xfrm>
            <a:off x="2085331" y="5560075"/>
            <a:ext cx="1168400" cy="369332"/>
          </a:xfrm>
          <a:prstGeom prst="rect">
            <a:avLst/>
          </a:prstGeom>
          <a:ln w="19050">
            <a:solidFill>
              <a:srgbClr val="006BA9"/>
            </a:solidFill>
          </a:ln>
        </p:spPr>
        <p:txBody>
          <a:bodyPr wrap="square" anchor="ctr">
            <a:spAutoFit/>
          </a:bodyPr>
          <a:lstStyle/>
          <a:p>
            <a:pPr algn="ctr"/>
            <a:endParaRPr lang="zh-CN" altLang="en-US" dirty="0">
              <a:ea typeface="宋体" panose="02010600030101010101" pitchFamily="2" charset="-122"/>
            </a:endParaRPr>
          </a:p>
        </p:txBody>
      </p:sp>
      <p:cxnSp>
        <p:nvCxnSpPr>
          <p:cNvPr id="40" name="直接箭头连接符 39"/>
          <p:cNvCxnSpPr/>
          <p:nvPr/>
        </p:nvCxnSpPr>
        <p:spPr bwMode="auto">
          <a:xfrm flipV="1">
            <a:off x="3253731" y="5744741"/>
            <a:ext cx="538162"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圆角矩形 40"/>
          <p:cNvSpPr/>
          <p:nvPr/>
        </p:nvSpPr>
        <p:spPr>
          <a:xfrm>
            <a:off x="3820591" y="5569407"/>
            <a:ext cx="1898650" cy="360000"/>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ea typeface="宋体" panose="02010600030101010101" pitchFamily="2" charset="-122"/>
              </a:rPr>
              <a:t>创建对话框</a:t>
            </a:r>
            <a:endParaRPr lang="zh-CN" altLang="en-US" b="1" dirty="0">
              <a:solidFill>
                <a:schemeClr val="bg1"/>
              </a:solidFill>
              <a:ea typeface="宋体" panose="02010600030101010101" pitchFamily="2" charset="-122"/>
            </a:endParaRPr>
          </a:p>
        </p:txBody>
      </p:sp>
      <p:sp>
        <p:nvSpPr>
          <p:cNvPr id="42" name="矩形 41"/>
          <p:cNvSpPr/>
          <p:nvPr/>
        </p:nvSpPr>
        <p:spPr>
          <a:xfrm>
            <a:off x="955031" y="5964888"/>
            <a:ext cx="1514475" cy="369332"/>
          </a:xfrm>
          <a:prstGeom prst="rect">
            <a:avLst/>
          </a:prstGeom>
          <a:ln w="19050">
            <a:solidFill>
              <a:srgbClr val="006BA9"/>
            </a:solidFill>
          </a:ln>
        </p:spPr>
        <p:txBody>
          <a:bodyPr wrap="square" anchor="ctr">
            <a:spAutoFit/>
          </a:bodyPr>
          <a:lstStyle/>
          <a:p>
            <a:pPr algn="ctr"/>
            <a:endParaRPr lang="zh-CN" altLang="en-US" dirty="0">
              <a:ea typeface="宋体" panose="02010600030101010101" pitchFamily="2" charset="-122"/>
            </a:endParaRPr>
          </a:p>
        </p:txBody>
      </p:sp>
      <p:cxnSp>
        <p:nvCxnSpPr>
          <p:cNvPr id="43" name="直接箭头连接符 42"/>
          <p:cNvCxnSpPr/>
          <p:nvPr/>
        </p:nvCxnSpPr>
        <p:spPr bwMode="auto">
          <a:xfrm flipV="1">
            <a:off x="2469506" y="6149554"/>
            <a:ext cx="538163"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圆角矩形 43"/>
          <p:cNvSpPr/>
          <p:nvPr/>
        </p:nvSpPr>
        <p:spPr>
          <a:xfrm>
            <a:off x="3007669" y="5969554"/>
            <a:ext cx="1898650" cy="360000"/>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ea typeface="宋体" panose="02010600030101010101" pitchFamily="2" charset="-122"/>
              </a:rPr>
              <a:t>显示对话框</a:t>
            </a:r>
            <a:endParaRPr lang="zh-CN" altLang="en-US" b="1" dirty="0">
              <a:solidFill>
                <a:schemeClr val="bg1"/>
              </a:solidFill>
              <a:ea typeface="宋体" panose="02010600030101010101" pitchFamily="2" charset="-122"/>
            </a:endParaRPr>
          </a:p>
        </p:txBody>
      </p:sp>
      <p:sp>
        <p:nvSpPr>
          <p:cNvPr id="45"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3.2.2  </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普通对话框</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par>
                                <p:cTn id="13" presetID="22" presetClass="entr" presetSubtype="8"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left)">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7"/>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8"/>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9"/>
                                        </p:tgtEl>
                                        <p:attrNameLst>
                                          <p:attrName>style.visibility</p:attrName>
                                        </p:attrNameLst>
                                      </p:cBhvr>
                                      <p:to>
                                        <p:strVal val="hidden"/>
                                      </p:to>
                                    </p:set>
                                  </p:childTnLst>
                                </p:cTn>
                              </p:par>
                            </p:childTnLst>
                          </p:cTn>
                        </p:par>
                        <p:par>
                          <p:cTn id="27" fill="hold">
                            <p:stCondLst>
                              <p:cond delay="0"/>
                            </p:stCondLst>
                            <p:childTnLst>
                              <p:par>
                                <p:cTn id="28" presetID="22" presetClass="entr" presetSubtype="8" fill="hold" grpId="0"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left)">
                                      <p:cBhvr>
                                        <p:cTn id="30" dur="500"/>
                                        <p:tgtEl>
                                          <p:spTgt spid="21"/>
                                        </p:tgtEl>
                                      </p:cBhvr>
                                    </p:animEffect>
                                  </p:childTnLst>
                                </p:cTn>
                              </p:par>
                              <p:par>
                                <p:cTn id="31" presetID="22" presetClass="entr" presetSubtype="8"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left)">
                                      <p:cBhvr>
                                        <p:cTn id="33" dur="500"/>
                                        <p:tgtEl>
                                          <p:spTgt spid="22"/>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wipe(left)">
                                      <p:cBhvr>
                                        <p:cTn id="36" dur="500"/>
                                        <p:tgtEl>
                                          <p:spTgt spid="23"/>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21"/>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22"/>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23"/>
                                        </p:tgtEl>
                                        <p:attrNameLst>
                                          <p:attrName>style.visibility</p:attrName>
                                        </p:attrNameLst>
                                      </p:cBhvr>
                                      <p:to>
                                        <p:strVal val="hidden"/>
                                      </p:to>
                                    </p:set>
                                  </p:childTnLst>
                                </p:cTn>
                              </p:par>
                            </p:childTnLst>
                          </p:cTn>
                        </p:par>
                        <p:par>
                          <p:cTn id="45" fill="hold">
                            <p:stCondLst>
                              <p:cond delay="0"/>
                            </p:stCondLst>
                            <p:childTnLst>
                              <p:par>
                                <p:cTn id="46" presetID="22" presetClass="entr" presetSubtype="8" fill="hold" grpId="0" nodeType="after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ipe(left)">
                                      <p:cBhvr>
                                        <p:cTn id="48" dur="500"/>
                                        <p:tgtEl>
                                          <p:spTgt spid="24"/>
                                        </p:tgtEl>
                                      </p:cBhvr>
                                    </p:animEffect>
                                  </p:childTnLst>
                                </p:cTn>
                              </p:par>
                              <p:par>
                                <p:cTn id="49" presetID="22" presetClass="entr" presetSubtype="8" fill="hold"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wipe(left)">
                                      <p:cBhvr>
                                        <p:cTn id="51" dur="500"/>
                                        <p:tgtEl>
                                          <p:spTgt spid="25"/>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wipe(left)">
                                      <p:cBhvr>
                                        <p:cTn id="54" dur="500"/>
                                        <p:tgtEl>
                                          <p:spTgt spid="26"/>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24"/>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25"/>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26"/>
                                        </p:tgtEl>
                                        <p:attrNameLst>
                                          <p:attrName>style.visibility</p:attrName>
                                        </p:attrNameLst>
                                      </p:cBhvr>
                                      <p:to>
                                        <p:strVal val="hidden"/>
                                      </p:to>
                                    </p:set>
                                  </p:childTnLst>
                                </p:cTn>
                              </p:par>
                            </p:childTnLst>
                          </p:cTn>
                        </p:par>
                        <p:par>
                          <p:cTn id="63" fill="hold">
                            <p:stCondLst>
                              <p:cond delay="0"/>
                            </p:stCondLst>
                            <p:childTnLst>
                              <p:par>
                                <p:cTn id="64" presetID="22" presetClass="entr" presetSubtype="8" fill="hold" grpId="0" nodeType="after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wipe(left)">
                                      <p:cBhvr>
                                        <p:cTn id="66" dur="500"/>
                                        <p:tgtEl>
                                          <p:spTgt spid="27"/>
                                        </p:tgtEl>
                                      </p:cBhvr>
                                    </p:animEffect>
                                  </p:childTnLst>
                                </p:cTn>
                              </p:par>
                              <p:par>
                                <p:cTn id="67" presetID="22" presetClass="entr" presetSubtype="8" fill="hold" nodeType="with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wipe(left)">
                                      <p:cBhvr>
                                        <p:cTn id="69" dur="500"/>
                                        <p:tgtEl>
                                          <p:spTgt spid="28"/>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wipe(left)">
                                      <p:cBhvr>
                                        <p:cTn id="72" dur="500"/>
                                        <p:tgtEl>
                                          <p:spTgt spid="29"/>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27"/>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28"/>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29"/>
                                        </p:tgtEl>
                                        <p:attrNameLst>
                                          <p:attrName>style.visibility</p:attrName>
                                        </p:attrNameLst>
                                      </p:cBhvr>
                                      <p:to>
                                        <p:strVal val="hidden"/>
                                      </p:to>
                                    </p:set>
                                  </p:childTnLst>
                                </p:cTn>
                              </p:par>
                            </p:childTnLst>
                          </p:cTn>
                        </p:par>
                        <p:par>
                          <p:cTn id="81" fill="hold">
                            <p:stCondLst>
                              <p:cond delay="0"/>
                            </p:stCondLst>
                            <p:childTnLst>
                              <p:par>
                                <p:cTn id="82" presetID="22" presetClass="entr" presetSubtype="8" fill="hold" grpId="0" nodeType="after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wipe(left)">
                                      <p:cBhvr>
                                        <p:cTn id="84" dur="500"/>
                                        <p:tgtEl>
                                          <p:spTgt spid="30"/>
                                        </p:tgtEl>
                                      </p:cBhvr>
                                    </p:animEffect>
                                  </p:childTnLst>
                                </p:cTn>
                              </p:par>
                              <p:par>
                                <p:cTn id="85" presetID="22" presetClass="entr" presetSubtype="8" fill="hold" nodeType="withEffect">
                                  <p:stCondLst>
                                    <p:cond delay="0"/>
                                  </p:stCondLst>
                                  <p:childTnLst>
                                    <p:set>
                                      <p:cBhvr>
                                        <p:cTn id="86" dur="1" fill="hold">
                                          <p:stCondLst>
                                            <p:cond delay="0"/>
                                          </p:stCondLst>
                                        </p:cTn>
                                        <p:tgtEl>
                                          <p:spTgt spid="31"/>
                                        </p:tgtEl>
                                        <p:attrNameLst>
                                          <p:attrName>style.visibility</p:attrName>
                                        </p:attrNameLst>
                                      </p:cBhvr>
                                      <p:to>
                                        <p:strVal val="visible"/>
                                      </p:to>
                                    </p:set>
                                    <p:animEffect transition="in" filter="wipe(left)">
                                      <p:cBhvr>
                                        <p:cTn id="87" dur="500"/>
                                        <p:tgtEl>
                                          <p:spTgt spid="31"/>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32"/>
                                        </p:tgtEl>
                                        <p:attrNameLst>
                                          <p:attrName>style.visibility</p:attrName>
                                        </p:attrNameLst>
                                      </p:cBhvr>
                                      <p:to>
                                        <p:strVal val="visible"/>
                                      </p:to>
                                    </p:set>
                                    <p:animEffect transition="in" filter="wipe(left)">
                                      <p:cBhvr>
                                        <p:cTn id="90" dur="500"/>
                                        <p:tgtEl>
                                          <p:spTgt spid="32"/>
                                        </p:tgtEl>
                                      </p:cBhvr>
                                    </p:animEffec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30"/>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31"/>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32"/>
                                        </p:tgtEl>
                                        <p:attrNameLst>
                                          <p:attrName>style.visibility</p:attrName>
                                        </p:attrNameLst>
                                      </p:cBhvr>
                                      <p:to>
                                        <p:strVal val="hidden"/>
                                      </p:to>
                                    </p:set>
                                  </p:childTnLst>
                                </p:cTn>
                              </p:par>
                            </p:childTnLst>
                          </p:cTn>
                        </p:par>
                        <p:par>
                          <p:cTn id="99" fill="hold">
                            <p:stCondLst>
                              <p:cond delay="0"/>
                            </p:stCondLst>
                            <p:childTnLst>
                              <p:par>
                                <p:cTn id="100" presetID="22" presetClass="entr" presetSubtype="8" fill="hold" grpId="0" nodeType="afterEffect">
                                  <p:stCondLst>
                                    <p:cond delay="0"/>
                                  </p:stCondLst>
                                  <p:childTnLst>
                                    <p:set>
                                      <p:cBhvr>
                                        <p:cTn id="101" dur="1" fill="hold">
                                          <p:stCondLst>
                                            <p:cond delay="0"/>
                                          </p:stCondLst>
                                        </p:cTn>
                                        <p:tgtEl>
                                          <p:spTgt spid="33"/>
                                        </p:tgtEl>
                                        <p:attrNameLst>
                                          <p:attrName>style.visibility</p:attrName>
                                        </p:attrNameLst>
                                      </p:cBhvr>
                                      <p:to>
                                        <p:strVal val="visible"/>
                                      </p:to>
                                    </p:set>
                                    <p:animEffect transition="in" filter="wipe(left)">
                                      <p:cBhvr>
                                        <p:cTn id="102" dur="500"/>
                                        <p:tgtEl>
                                          <p:spTgt spid="33"/>
                                        </p:tgtEl>
                                      </p:cBhvr>
                                    </p:animEffect>
                                  </p:childTnLst>
                                </p:cTn>
                              </p:par>
                              <p:par>
                                <p:cTn id="103" presetID="22" presetClass="entr" presetSubtype="8" fill="hold" nodeType="withEffect">
                                  <p:stCondLst>
                                    <p:cond delay="0"/>
                                  </p:stCondLst>
                                  <p:childTnLst>
                                    <p:set>
                                      <p:cBhvr>
                                        <p:cTn id="104" dur="1" fill="hold">
                                          <p:stCondLst>
                                            <p:cond delay="0"/>
                                          </p:stCondLst>
                                        </p:cTn>
                                        <p:tgtEl>
                                          <p:spTgt spid="34"/>
                                        </p:tgtEl>
                                        <p:attrNameLst>
                                          <p:attrName>style.visibility</p:attrName>
                                        </p:attrNameLst>
                                      </p:cBhvr>
                                      <p:to>
                                        <p:strVal val="visible"/>
                                      </p:to>
                                    </p:set>
                                    <p:animEffect transition="in" filter="wipe(left)">
                                      <p:cBhvr>
                                        <p:cTn id="105" dur="500"/>
                                        <p:tgtEl>
                                          <p:spTgt spid="34"/>
                                        </p:tgtEl>
                                      </p:cBhvr>
                                    </p:animEffect>
                                  </p:childTnLst>
                                </p:cTn>
                              </p:par>
                              <p:par>
                                <p:cTn id="106" presetID="22" presetClass="entr" presetSubtype="8" fill="hold" grpId="0" nodeType="withEffect">
                                  <p:stCondLst>
                                    <p:cond delay="0"/>
                                  </p:stCondLst>
                                  <p:childTnLst>
                                    <p:set>
                                      <p:cBhvr>
                                        <p:cTn id="107" dur="1" fill="hold">
                                          <p:stCondLst>
                                            <p:cond delay="0"/>
                                          </p:stCondLst>
                                        </p:cTn>
                                        <p:tgtEl>
                                          <p:spTgt spid="35"/>
                                        </p:tgtEl>
                                        <p:attrNameLst>
                                          <p:attrName>style.visibility</p:attrName>
                                        </p:attrNameLst>
                                      </p:cBhvr>
                                      <p:to>
                                        <p:strVal val="visible"/>
                                      </p:to>
                                    </p:set>
                                    <p:animEffect transition="in" filter="wipe(left)">
                                      <p:cBhvr>
                                        <p:cTn id="108" dur="500"/>
                                        <p:tgtEl>
                                          <p:spTgt spid="35"/>
                                        </p:tgtEl>
                                      </p:cBhvr>
                                    </p:animEffec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grpId="1" nodeType="clickEffect">
                                  <p:stCondLst>
                                    <p:cond delay="0"/>
                                  </p:stCondLst>
                                  <p:childTnLst>
                                    <p:set>
                                      <p:cBhvr>
                                        <p:cTn id="112" dur="1" fill="hold">
                                          <p:stCondLst>
                                            <p:cond delay="0"/>
                                          </p:stCondLst>
                                        </p:cTn>
                                        <p:tgtEl>
                                          <p:spTgt spid="33"/>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34"/>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35"/>
                                        </p:tgtEl>
                                        <p:attrNameLst>
                                          <p:attrName>style.visibility</p:attrName>
                                        </p:attrNameLst>
                                      </p:cBhvr>
                                      <p:to>
                                        <p:strVal val="hidden"/>
                                      </p:to>
                                    </p:set>
                                  </p:childTnLst>
                                </p:cTn>
                              </p:par>
                            </p:childTnLst>
                          </p:cTn>
                        </p:par>
                        <p:par>
                          <p:cTn id="117" fill="hold">
                            <p:stCondLst>
                              <p:cond delay="0"/>
                            </p:stCondLst>
                            <p:childTnLst>
                              <p:par>
                                <p:cTn id="118" presetID="22" presetClass="entr" presetSubtype="8" fill="hold" grpId="0" nodeType="afterEffect">
                                  <p:stCondLst>
                                    <p:cond delay="0"/>
                                  </p:stCondLst>
                                  <p:childTnLst>
                                    <p:set>
                                      <p:cBhvr>
                                        <p:cTn id="119" dur="1" fill="hold">
                                          <p:stCondLst>
                                            <p:cond delay="0"/>
                                          </p:stCondLst>
                                        </p:cTn>
                                        <p:tgtEl>
                                          <p:spTgt spid="36"/>
                                        </p:tgtEl>
                                        <p:attrNameLst>
                                          <p:attrName>style.visibility</p:attrName>
                                        </p:attrNameLst>
                                      </p:cBhvr>
                                      <p:to>
                                        <p:strVal val="visible"/>
                                      </p:to>
                                    </p:set>
                                    <p:animEffect transition="in" filter="wipe(left)">
                                      <p:cBhvr>
                                        <p:cTn id="120" dur="500"/>
                                        <p:tgtEl>
                                          <p:spTgt spid="36"/>
                                        </p:tgtEl>
                                      </p:cBhvr>
                                    </p:animEffect>
                                  </p:childTnLst>
                                </p:cTn>
                              </p:par>
                              <p:par>
                                <p:cTn id="121" presetID="22" presetClass="entr" presetSubtype="8" fill="hold" nodeType="withEffect">
                                  <p:stCondLst>
                                    <p:cond delay="0"/>
                                  </p:stCondLst>
                                  <p:childTnLst>
                                    <p:set>
                                      <p:cBhvr>
                                        <p:cTn id="122" dur="1" fill="hold">
                                          <p:stCondLst>
                                            <p:cond delay="0"/>
                                          </p:stCondLst>
                                        </p:cTn>
                                        <p:tgtEl>
                                          <p:spTgt spid="37"/>
                                        </p:tgtEl>
                                        <p:attrNameLst>
                                          <p:attrName>style.visibility</p:attrName>
                                        </p:attrNameLst>
                                      </p:cBhvr>
                                      <p:to>
                                        <p:strVal val="visible"/>
                                      </p:to>
                                    </p:set>
                                    <p:animEffect transition="in" filter="wipe(left)">
                                      <p:cBhvr>
                                        <p:cTn id="123" dur="500"/>
                                        <p:tgtEl>
                                          <p:spTgt spid="37"/>
                                        </p:tgtEl>
                                      </p:cBhvr>
                                    </p:animEffect>
                                  </p:childTnLst>
                                </p:cTn>
                              </p:par>
                              <p:par>
                                <p:cTn id="124" presetID="22" presetClass="entr" presetSubtype="8" fill="hold" grpId="0" nodeType="withEffect">
                                  <p:stCondLst>
                                    <p:cond delay="0"/>
                                  </p:stCondLst>
                                  <p:childTnLst>
                                    <p:set>
                                      <p:cBhvr>
                                        <p:cTn id="125" dur="1" fill="hold">
                                          <p:stCondLst>
                                            <p:cond delay="0"/>
                                          </p:stCondLst>
                                        </p:cTn>
                                        <p:tgtEl>
                                          <p:spTgt spid="38"/>
                                        </p:tgtEl>
                                        <p:attrNameLst>
                                          <p:attrName>style.visibility</p:attrName>
                                        </p:attrNameLst>
                                      </p:cBhvr>
                                      <p:to>
                                        <p:strVal val="visible"/>
                                      </p:to>
                                    </p:set>
                                    <p:animEffect transition="in" filter="wipe(left)">
                                      <p:cBhvr>
                                        <p:cTn id="126" dur="500"/>
                                        <p:tgtEl>
                                          <p:spTgt spid="38"/>
                                        </p:tgtEl>
                                      </p:cBhvr>
                                    </p:animEffect>
                                  </p:childTnLst>
                                </p:cTn>
                              </p:par>
                            </p:childTnLst>
                          </p:cTn>
                        </p:par>
                      </p:childTnLst>
                    </p:cTn>
                  </p:par>
                  <p:par>
                    <p:cTn id="127" fill="hold">
                      <p:stCondLst>
                        <p:cond delay="indefinite"/>
                      </p:stCondLst>
                      <p:childTnLst>
                        <p:par>
                          <p:cTn id="128" fill="hold">
                            <p:stCondLst>
                              <p:cond delay="0"/>
                            </p:stCondLst>
                            <p:childTnLst>
                              <p:par>
                                <p:cTn id="129" presetID="1" presetClass="exit" presetSubtype="0" fill="hold" grpId="1" nodeType="clickEffect">
                                  <p:stCondLst>
                                    <p:cond delay="0"/>
                                  </p:stCondLst>
                                  <p:childTnLst>
                                    <p:set>
                                      <p:cBhvr>
                                        <p:cTn id="130" dur="1" fill="hold">
                                          <p:stCondLst>
                                            <p:cond delay="0"/>
                                          </p:stCondLst>
                                        </p:cTn>
                                        <p:tgtEl>
                                          <p:spTgt spid="36"/>
                                        </p:tgtEl>
                                        <p:attrNameLst>
                                          <p:attrName>style.visibility</p:attrName>
                                        </p:attrNameLst>
                                      </p:cBhvr>
                                      <p:to>
                                        <p:strVal val="hidden"/>
                                      </p:to>
                                    </p:set>
                                  </p:childTnLst>
                                </p:cTn>
                              </p:par>
                              <p:par>
                                <p:cTn id="131" presetID="1" presetClass="exit" presetSubtype="0" fill="hold" nodeType="withEffect">
                                  <p:stCondLst>
                                    <p:cond delay="0"/>
                                  </p:stCondLst>
                                  <p:childTnLst>
                                    <p:set>
                                      <p:cBhvr>
                                        <p:cTn id="132" dur="1" fill="hold">
                                          <p:stCondLst>
                                            <p:cond delay="0"/>
                                          </p:stCondLst>
                                        </p:cTn>
                                        <p:tgtEl>
                                          <p:spTgt spid="37"/>
                                        </p:tgtEl>
                                        <p:attrNameLst>
                                          <p:attrName>style.visibility</p:attrName>
                                        </p:attrNameLst>
                                      </p:cBhvr>
                                      <p:to>
                                        <p:strVal val="hidden"/>
                                      </p:to>
                                    </p:set>
                                  </p:childTnLst>
                                </p:cTn>
                              </p:par>
                              <p:par>
                                <p:cTn id="133" presetID="1" presetClass="exit" presetSubtype="0" fill="hold" grpId="1" nodeType="withEffect">
                                  <p:stCondLst>
                                    <p:cond delay="0"/>
                                  </p:stCondLst>
                                  <p:childTnLst>
                                    <p:set>
                                      <p:cBhvr>
                                        <p:cTn id="134" dur="1" fill="hold">
                                          <p:stCondLst>
                                            <p:cond delay="0"/>
                                          </p:stCondLst>
                                        </p:cTn>
                                        <p:tgtEl>
                                          <p:spTgt spid="38"/>
                                        </p:tgtEl>
                                        <p:attrNameLst>
                                          <p:attrName>style.visibility</p:attrName>
                                        </p:attrNameLst>
                                      </p:cBhvr>
                                      <p:to>
                                        <p:strVal val="hidden"/>
                                      </p:to>
                                    </p:set>
                                  </p:childTnLst>
                                </p:cTn>
                              </p:par>
                            </p:childTnLst>
                          </p:cTn>
                        </p:par>
                        <p:par>
                          <p:cTn id="135" fill="hold">
                            <p:stCondLst>
                              <p:cond delay="0"/>
                            </p:stCondLst>
                            <p:childTnLst>
                              <p:par>
                                <p:cTn id="136" presetID="22" presetClass="entr" presetSubtype="8" fill="hold" grpId="0" nodeType="afterEffect">
                                  <p:stCondLst>
                                    <p:cond delay="0"/>
                                  </p:stCondLst>
                                  <p:childTnLst>
                                    <p:set>
                                      <p:cBhvr>
                                        <p:cTn id="137" dur="1" fill="hold">
                                          <p:stCondLst>
                                            <p:cond delay="0"/>
                                          </p:stCondLst>
                                        </p:cTn>
                                        <p:tgtEl>
                                          <p:spTgt spid="39"/>
                                        </p:tgtEl>
                                        <p:attrNameLst>
                                          <p:attrName>style.visibility</p:attrName>
                                        </p:attrNameLst>
                                      </p:cBhvr>
                                      <p:to>
                                        <p:strVal val="visible"/>
                                      </p:to>
                                    </p:set>
                                    <p:animEffect transition="in" filter="wipe(left)">
                                      <p:cBhvr>
                                        <p:cTn id="138" dur="500"/>
                                        <p:tgtEl>
                                          <p:spTgt spid="39"/>
                                        </p:tgtEl>
                                      </p:cBhvr>
                                    </p:animEffect>
                                  </p:childTnLst>
                                </p:cTn>
                              </p:par>
                              <p:par>
                                <p:cTn id="139" presetID="22" presetClass="entr" presetSubtype="8" fill="hold" nodeType="withEffect">
                                  <p:stCondLst>
                                    <p:cond delay="0"/>
                                  </p:stCondLst>
                                  <p:childTnLst>
                                    <p:set>
                                      <p:cBhvr>
                                        <p:cTn id="140" dur="1" fill="hold">
                                          <p:stCondLst>
                                            <p:cond delay="0"/>
                                          </p:stCondLst>
                                        </p:cTn>
                                        <p:tgtEl>
                                          <p:spTgt spid="40"/>
                                        </p:tgtEl>
                                        <p:attrNameLst>
                                          <p:attrName>style.visibility</p:attrName>
                                        </p:attrNameLst>
                                      </p:cBhvr>
                                      <p:to>
                                        <p:strVal val="visible"/>
                                      </p:to>
                                    </p:set>
                                    <p:animEffect transition="in" filter="wipe(left)">
                                      <p:cBhvr>
                                        <p:cTn id="141" dur="500"/>
                                        <p:tgtEl>
                                          <p:spTgt spid="40"/>
                                        </p:tgtEl>
                                      </p:cBhvr>
                                    </p:animEffect>
                                  </p:childTnLst>
                                </p:cTn>
                              </p:par>
                              <p:par>
                                <p:cTn id="142" presetID="22" presetClass="entr" presetSubtype="8" fill="hold" grpId="0" nodeType="withEffect">
                                  <p:stCondLst>
                                    <p:cond delay="0"/>
                                  </p:stCondLst>
                                  <p:childTnLst>
                                    <p:set>
                                      <p:cBhvr>
                                        <p:cTn id="143" dur="1" fill="hold">
                                          <p:stCondLst>
                                            <p:cond delay="0"/>
                                          </p:stCondLst>
                                        </p:cTn>
                                        <p:tgtEl>
                                          <p:spTgt spid="41"/>
                                        </p:tgtEl>
                                        <p:attrNameLst>
                                          <p:attrName>style.visibility</p:attrName>
                                        </p:attrNameLst>
                                      </p:cBhvr>
                                      <p:to>
                                        <p:strVal val="visible"/>
                                      </p:to>
                                    </p:set>
                                    <p:animEffect transition="in" filter="wipe(left)">
                                      <p:cBhvr>
                                        <p:cTn id="144" dur="500"/>
                                        <p:tgtEl>
                                          <p:spTgt spid="41"/>
                                        </p:tgtEl>
                                      </p:cBhvr>
                                    </p:animEffect>
                                  </p:childTnLst>
                                </p:cTn>
                              </p:par>
                            </p:childTnLst>
                          </p:cTn>
                        </p:par>
                      </p:childTnLst>
                    </p:cTn>
                  </p:par>
                  <p:par>
                    <p:cTn id="145" fill="hold">
                      <p:stCondLst>
                        <p:cond delay="indefinite"/>
                      </p:stCondLst>
                      <p:childTnLst>
                        <p:par>
                          <p:cTn id="146" fill="hold">
                            <p:stCondLst>
                              <p:cond delay="0"/>
                            </p:stCondLst>
                            <p:childTnLst>
                              <p:par>
                                <p:cTn id="147" presetID="1" presetClass="exit" presetSubtype="0" fill="hold" grpId="1" nodeType="clickEffect">
                                  <p:stCondLst>
                                    <p:cond delay="0"/>
                                  </p:stCondLst>
                                  <p:childTnLst>
                                    <p:set>
                                      <p:cBhvr>
                                        <p:cTn id="148" dur="1" fill="hold">
                                          <p:stCondLst>
                                            <p:cond delay="0"/>
                                          </p:stCondLst>
                                        </p:cTn>
                                        <p:tgtEl>
                                          <p:spTgt spid="39"/>
                                        </p:tgtEl>
                                        <p:attrNameLst>
                                          <p:attrName>style.visibility</p:attrName>
                                        </p:attrNameLst>
                                      </p:cBhvr>
                                      <p:to>
                                        <p:strVal val="hidden"/>
                                      </p:to>
                                    </p:set>
                                  </p:childTnLst>
                                </p:cTn>
                              </p:par>
                              <p:par>
                                <p:cTn id="149" presetID="1" presetClass="exit" presetSubtype="0" fill="hold" nodeType="withEffect">
                                  <p:stCondLst>
                                    <p:cond delay="0"/>
                                  </p:stCondLst>
                                  <p:childTnLst>
                                    <p:set>
                                      <p:cBhvr>
                                        <p:cTn id="150" dur="1" fill="hold">
                                          <p:stCondLst>
                                            <p:cond delay="0"/>
                                          </p:stCondLst>
                                        </p:cTn>
                                        <p:tgtEl>
                                          <p:spTgt spid="40"/>
                                        </p:tgtEl>
                                        <p:attrNameLst>
                                          <p:attrName>style.visibility</p:attrName>
                                        </p:attrNameLst>
                                      </p:cBhvr>
                                      <p:to>
                                        <p:strVal val="hidden"/>
                                      </p:to>
                                    </p:set>
                                  </p:childTnLst>
                                </p:cTn>
                              </p:par>
                              <p:par>
                                <p:cTn id="151" presetID="1" presetClass="exit" presetSubtype="0" fill="hold" grpId="1" nodeType="withEffect">
                                  <p:stCondLst>
                                    <p:cond delay="0"/>
                                  </p:stCondLst>
                                  <p:childTnLst>
                                    <p:set>
                                      <p:cBhvr>
                                        <p:cTn id="152" dur="1" fill="hold">
                                          <p:stCondLst>
                                            <p:cond delay="0"/>
                                          </p:stCondLst>
                                        </p:cTn>
                                        <p:tgtEl>
                                          <p:spTgt spid="41"/>
                                        </p:tgtEl>
                                        <p:attrNameLst>
                                          <p:attrName>style.visibility</p:attrName>
                                        </p:attrNameLst>
                                      </p:cBhvr>
                                      <p:to>
                                        <p:strVal val="hidden"/>
                                      </p:to>
                                    </p:set>
                                  </p:childTnLst>
                                </p:cTn>
                              </p:par>
                            </p:childTnLst>
                          </p:cTn>
                        </p:par>
                        <p:par>
                          <p:cTn id="153" fill="hold">
                            <p:stCondLst>
                              <p:cond delay="0"/>
                            </p:stCondLst>
                            <p:childTnLst>
                              <p:par>
                                <p:cTn id="154" presetID="22" presetClass="entr" presetSubtype="8" fill="hold" grpId="0" nodeType="afterEffect">
                                  <p:stCondLst>
                                    <p:cond delay="0"/>
                                  </p:stCondLst>
                                  <p:childTnLst>
                                    <p:set>
                                      <p:cBhvr>
                                        <p:cTn id="155" dur="1" fill="hold">
                                          <p:stCondLst>
                                            <p:cond delay="0"/>
                                          </p:stCondLst>
                                        </p:cTn>
                                        <p:tgtEl>
                                          <p:spTgt spid="42"/>
                                        </p:tgtEl>
                                        <p:attrNameLst>
                                          <p:attrName>style.visibility</p:attrName>
                                        </p:attrNameLst>
                                      </p:cBhvr>
                                      <p:to>
                                        <p:strVal val="visible"/>
                                      </p:to>
                                    </p:set>
                                    <p:animEffect transition="in" filter="wipe(left)">
                                      <p:cBhvr>
                                        <p:cTn id="156" dur="500"/>
                                        <p:tgtEl>
                                          <p:spTgt spid="42"/>
                                        </p:tgtEl>
                                      </p:cBhvr>
                                    </p:animEffect>
                                  </p:childTnLst>
                                </p:cTn>
                              </p:par>
                              <p:par>
                                <p:cTn id="157" presetID="22" presetClass="entr" presetSubtype="8" fill="hold" nodeType="withEffect">
                                  <p:stCondLst>
                                    <p:cond delay="0"/>
                                  </p:stCondLst>
                                  <p:childTnLst>
                                    <p:set>
                                      <p:cBhvr>
                                        <p:cTn id="158" dur="1" fill="hold">
                                          <p:stCondLst>
                                            <p:cond delay="0"/>
                                          </p:stCondLst>
                                        </p:cTn>
                                        <p:tgtEl>
                                          <p:spTgt spid="43"/>
                                        </p:tgtEl>
                                        <p:attrNameLst>
                                          <p:attrName>style.visibility</p:attrName>
                                        </p:attrNameLst>
                                      </p:cBhvr>
                                      <p:to>
                                        <p:strVal val="visible"/>
                                      </p:to>
                                    </p:set>
                                    <p:animEffect transition="in" filter="wipe(left)">
                                      <p:cBhvr>
                                        <p:cTn id="159" dur="500"/>
                                        <p:tgtEl>
                                          <p:spTgt spid="43"/>
                                        </p:tgtEl>
                                      </p:cBhvr>
                                    </p:animEffect>
                                  </p:childTnLst>
                                </p:cTn>
                              </p:par>
                              <p:par>
                                <p:cTn id="160" presetID="22" presetClass="entr" presetSubtype="8" fill="hold" grpId="0" nodeType="withEffect">
                                  <p:stCondLst>
                                    <p:cond delay="0"/>
                                  </p:stCondLst>
                                  <p:childTnLst>
                                    <p:set>
                                      <p:cBhvr>
                                        <p:cTn id="161" dur="1" fill="hold">
                                          <p:stCondLst>
                                            <p:cond delay="0"/>
                                          </p:stCondLst>
                                        </p:cTn>
                                        <p:tgtEl>
                                          <p:spTgt spid="44"/>
                                        </p:tgtEl>
                                        <p:attrNameLst>
                                          <p:attrName>style.visibility</p:attrName>
                                        </p:attrNameLst>
                                      </p:cBhvr>
                                      <p:to>
                                        <p:strVal val="visible"/>
                                      </p:to>
                                    </p:set>
                                    <p:animEffect transition="in" filter="wipe(left)">
                                      <p:cBhvr>
                                        <p:cTn id="16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7" grpId="1" animBg="1"/>
      <p:bldP spid="19" grpId="0" animBg="1"/>
      <p:bldP spid="19" grpId="1" animBg="1"/>
      <p:bldP spid="21" grpId="0" animBg="1"/>
      <p:bldP spid="21" grpId="1" animBg="1"/>
      <p:bldP spid="23" grpId="0" animBg="1"/>
      <p:bldP spid="23" grpId="1" animBg="1"/>
      <p:bldP spid="24" grpId="0" animBg="1"/>
      <p:bldP spid="24" grpId="1" animBg="1"/>
      <p:bldP spid="26" grpId="0" animBg="1"/>
      <p:bldP spid="26" grpId="1" animBg="1"/>
      <p:bldP spid="27" grpId="0" animBg="1"/>
      <p:bldP spid="27" grpId="1" animBg="1"/>
      <p:bldP spid="29" grpId="0" animBg="1"/>
      <p:bldP spid="29" grpId="1" animBg="1"/>
      <p:bldP spid="30" grpId="0" animBg="1"/>
      <p:bldP spid="30" grpId="1" animBg="1"/>
      <p:bldP spid="32" grpId="0" animBg="1"/>
      <p:bldP spid="32" grpId="1" animBg="1"/>
      <p:bldP spid="33" grpId="0" animBg="1"/>
      <p:bldP spid="33" grpId="1" animBg="1"/>
      <p:bldP spid="35" grpId="0" animBg="1"/>
      <p:bldP spid="35" grpId="1" animBg="1"/>
      <p:bldP spid="36" grpId="0" animBg="1"/>
      <p:bldP spid="36" grpId="1" animBg="1"/>
      <p:bldP spid="38" grpId="0" animBg="1"/>
      <p:bldP spid="38" grpId="1" animBg="1"/>
      <p:bldP spid="39" grpId="0" animBg="1"/>
      <p:bldP spid="39" grpId="1" animBg="1"/>
      <p:bldP spid="41" grpId="0" animBg="1"/>
      <p:bldP spid="41" grpId="1" animBg="1"/>
      <p:bldP spid="42" grpId="0" animBg="1"/>
      <p:bldP spid="4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ChangeArrowheads="1"/>
          </p:cNvSpPr>
          <p:nvPr/>
        </p:nvSpPr>
        <p:spPr bwMode="auto">
          <a:xfrm>
            <a:off x="827584" y="1052736"/>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anose="05000000000000000000" pitchFamily="2" charset="2"/>
              <a:buNone/>
            </a:pPr>
            <a:endParaRPr lang="zh-CN" altLang="en-US" sz="2400" b="1">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 name="内容占位符 2"/>
          <p:cNvSpPr txBox="1"/>
          <p:nvPr/>
        </p:nvSpPr>
        <p:spPr bwMode="auto">
          <a:xfrm>
            <a:off x="483235" y="2025015"/>
            <a:ext cx="7975600"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nSpc>
                <a:spcPct val="150000"/>
              </a:lnSpc>
              <a:spcBef>
                <a:spcPct val="20000"/>
              </a:spcBef>
              <a:buFontTx/>
              <a:buChar char="–"/>
            </a:pPr>
            <a:r>
              <a:rPr lang="zh-CN" altLang="en-US" sz="2400" dirty="0"/>
              <a:t>简述</a:t>
            </a:r>
            <a:r>
              <a:rPr lang="en-US" altLang="zh-CN" sz="2400" dirty="0"/>
              <a:t>EditText</a:t>
            </a:r>
            <a:r>
              <a:rPr lang="zh-CN" altLang="en-US" sz="2400" dirty="0"/>
              <a:t>的作</a:t>
            </a:r>
            <a:r>
              <a:rPr lang="zh-CN" altLang="en-US" sz="2400" dirty="0" smtClean="0"/>
              <a:t>用。</a:t>
            </a:r>
            <a:endParaRPr lang="en-US" altLang="zh-CN" sz="2400" dirty="0" smtClean="0"/>
          </a:p>
          <a:p>
            <a:pPr lvl="1">
              <a:lnSpc>
                <a:spcPct val="150000"/>
              </a:lnSpc>
              <a:spcBef>
                <a:spcPct val="20000"/>
              </a:spcBef>
              <a:buFontTx/>
              <a:buChar char="–"/>
            </a:pPr>
            <a:r>
              <a:rPr lang="zh-CN" altLang="en-US" sz="2400" dirty="0" smtClean="0"/>
              <a:t>简述</a:t>
            </a:r>
            <a:r>
              <a:rPr lang="en-US" altLang="zh-CN" sz="2400" dirty="0" err="1" smtClean="0"/>
              <a:t>ListView</a:t>
            </a:r>
            <a:r>
              <a:rPr lang="zh-CN" altLang="en-US" sz="2400" dirty="0" smtClean="0"/>
              <a:t>控件的</a:t>
            </a:r>
            <a:r>
              <a:rPr lang="zh-CN" altLang="en-US" sz="2400" dirty="0" smtClean="0"/>
              <a:t>作用</a:t>
            </a:r>
            <a:r>
              <a:rPr lang="zh-CN" altLang="en-US" sz="2400" dirty="0"/>
              <a:t>。</a:t>
            </a:r>
            <a:endParaRPr lang="en-US" altLang="zh-CN" sz="2400" dirty="0" smtClean="0"/>
          </a:p>
        </p:txBody>
      </p:sp>
      <p:sp>
        <p:nvSpPr>
          <p:cNvPr id="4" name="标题 1"/>
          <p:cNvSpPr>
            <a:spLocks noChangeArrowheads="1"/>
          </p:cNvSpPr>
          <p:nvPr/>
        </p:nvSpPr>
        <p:spPr bwMode="auto">
          <a:xfrm>
            <a:off x="827310" y="904919"/>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200" b="1"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预习检查</a:t>
            </a:r>
            <a:endParaRPr lang="zh-CN" altLang="en-US"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副标题 1"/>
          <p:cNvSpPr>
            <a:spLocks noGrp="1"/>
          </p:cNvSpPr>
          <p:nvPr>
            <p:ph type="subTitle" idx="1"/>
          </p:nvPr>
        </p:nvSpPr>
        <p:spPr/>
        <p:txBody>
          <a:bodyPr/>
          <a:p>
            <a:endParaRPr lang="zh-CN" altLang="en-US"/>
          </a:p>
        </p:txBody>
      </p:sp>
      <p:sp>
        <p:nvSpPr>
          <p:cNvPr id="3" name="标题 2"/>
          <p:cNvSpPr>
            <a:spLocks noGrp="1"/>
          </p:cNvSpPr>
          <p:nvPr>
            <p:ph type="ctrTitle"/>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4"/>
          </p:nvPr>
        </p:nvSpPr>
        <p:spPr/>
        <p:txBody>
          <a:bodyPr/>
          <a:p>
            <a:endParaRPr lang="zh-CN" altLang="en-US"/>
          </a:p>
        </p:txBody>
      </p:sp>
      <p:pic>
        <p:nvPicPr>
          <p:cNvPr id="9218"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85077" y="1626054"/>
            <a:ext cx="2373360" cy="360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wipe(left)">
                                      <p:cBhvr>
                                        <p:cTn id="7" dur="500"/>
                                        <p:tgtEl>
                                          <p:spTgt spid="921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92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5" y="1203969"/>
            <a:ext cx="8102600" cy="5356795"/>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6" name="任意多边形 5"/>
          <p:cNvSpPr/>
          <p:nvPr/>
        </p:nvSpPr>
        <p:spPr bwMode="auto">
          <a:xfrm>
            <a:off x="5580112" y="1018232"/>
            <a:ext cx="2198688"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a:solidFill>
                  <a:schemeClr val="bg1"/>
                </a:solidFill>
                <a:latin typeface="微软雅黑" panose="020B0503020204020204" pitchFamily="34" charset="-122"/>
                <a:ea typeface="微软雅黑" panose="020B0503020204020204" pitchFamily="34" charset="-122"/>
              </a:rPr>
              <a:t>单选</a:t>
            </a:r>
            <a:r>
              <a:rPr lang="zh-CN" altLang="en-US" dirty="0" smtClean="0">
                <a:solidFill>
                  <a:schemeClr val="bg1"/>
                </a:solidFill>
                <a:latin typeface="微软雅黑" panose="020B0503020204020204" pitchFamily="34" charset="-122"/>
                <a:ea typeface="微软雅黑" panose="020B0503020204020204" pitchFamily="34" charset="-122"/>
              </a:rPr>
              <a:t>对话框</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0"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5" name="内容占位符 2"/>
          <p:cNvSpPr txBox="1"/>
          <p:nvPr/>
        </p:nvSpPr>
        <p:spPr bwMode="auto">
          <a:xfrm>
            <a:off x="542925" y="1389707"/>
            <a:ext cx="7975600" cy="101607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150000"/>
              </a:lnSpc>
            </a:pPr>
            <a:r>
              <a:rPr lang="zh-CN" altLang="zh-CN" sz="2000" dirty="0"/>
              <a:t>单选对话框的内容区域显示为单选列表</a:t>
            </a:r>
            <a:r>
              <a:rPr lang="zh-CN" altLang="zh-CN" sz="2000" dirty="0" smtClean="0"/>
              <a:t>。</a:t>
            </a:r>
            <a:r>
              <a:rPr lang="zh-CN" altLang="zh-CN" sz="2000" dirty="0"/>
              <a:t>单选列表通过</a:t>
            </a:r>
            <a:r>
              <a:rPr lang="en-US" altLang="zh-CN" sz="2000" dirty="0"/>
              <a:t>AlertDialog.Builder</a:t>
            </a:r>
            <a:r>
              <a:rPr lang="zh-CN" altLang="zh-CN" sz="2000" dirty="0"/>
              <a:t>对象调用</a:t>
            </a:r>
            <a:r>
              <a:rPr lang="en-US" altLang="zh-CN" sz="2000" dirty="0"/>
              <a:t>setSingleChoiceItem()</a:t>
            </a:r>
            <a:r>
              <a:rPr lang="zh-CN" altLang="zh-CN" sz="2000" dirty="0"/>
              <a:t>方法设置的</a:t>
            </a:r>
            <a:r>
              <a:rPr lang="zh-CN" altLang="en-US" sz="2000" dirty="0" smtClean="0">
                <a:latin typeface="Times New Roman" panose="02020603050405020304" pitchFamily="18" charset="0"/>
                <a:cs typeface="Times New Roman" panose="02020603050405020304" pitchFamily="18" charset="0"/>
              </a:rPr>
              <a:t>。</a:t>
            </a:r>
            <a:endParaRPr lang="zh-CN" altLang="en-US" sz="2000" dirty="0" smtClean="0">
              <a:latin typeface="Times New Roman" panose="02020603050405020304" pitchFamily="18" charset="0"/>
              <a:cs typeface="Times New Roman" panose="02020603050405020304" pitchFamily="18" charset="0"/>
            </a:endParaRPr>
          </a:p>
        </p:txBody>
      </p:sp>
      <p:sp>
        <p:nvSpPr>
          <p:cNvPr id="46" name="TextBox 45"/>
          <p:cNvSpPr txBox="1"/>
          <p:nvPr/>
        </p:nvSpPr>
        <p:spPr>
          <a:xfrm>
            <a:off x="764844" y="2276872"/>
            <a:ext cx="7796213" cy="4154984"/>
          </a:xfrm>
          <a:prstGeom prst="rect">
            <a:avLst/>
          </a:prstGeom>
          <a:solidFill>
            <a:schemeClr val="accent1">
              <a:lumMod val="20000"/>
              <a:lumOff val="80000"/>
            </a:schemeClr>
          </a:solidFill>
          <a:ln w="19050">
            <a:noFill/>
          </a:ln>
        </p:spPr>
        <p:txBody>
          <a:bodyPr>
            <a:spAutoFit/>
          </a:bodyPr>
          <a:lstStyle/>
          <a:p>
            <a:pPr>
              <a:lnSpc>
                <a:spcPct val="150000"/>
              </a:lnSpc>
              <a:defRPr/>
            </a:pPr>
            <a:r>
              <a:rPr lang="en-US" altLang="zh-CN" sz="1600" dirty="0">
                <a:latin typeface="Times New Roman" panose="02020603050405020304" pitchFamily="18" charset="0"/>
                <a:cs typeface="Times New Roman" panose="02020603050405020304" pitchFamily="18" charset="0"/>
              </a:rPr>
              <a:t> AlertDialog dialog;</a:t>
            </a:r>
            <a:endParaRPr lang="en-US" altLang="zh-CN" sz="1600" dirty="0">
              <a:latin typeface="Times New Roman" panose="02020603050405020304" pitchFamily="18" charset="0"/>
              <a:cs typeface="Times New Roman" panose="02020603050405020304" pitchFamily="18" charset="0"/>
            </a:endParaRPr>
          </a:p>
          <a:p>
            <a:pPr>
              <a:lnSpc>
                <a:spcPct val="150000"/>
              </a:lnSpc>
              <a:defRPr/>
            </a:pPr>
            <a:r>
              <a:rPr lang="en-US" altLang="zh-CN" sz="1600" dirty="0">
                <a:latin typeface="Times New Roman" panose="02020603050405020304" pitchFamily="18" charset="0"/>
                <a:cs typeface="Times New Roman" panose="02020603050405020304" pitchFamily="18" charset="0"/>
              </a:rPr>
              <a:t>        AlertDialog.Builder builder = new AlertDialog.Builder(this)</a:t>
            </a:r>
            <a:endParaRPr lang="en-US" altLang="zh-CN" sz="1600" dirty="0">
              <a:latin typeface="Times New Roman" panose="02020603050405020304" pitchFamily="18" charset="0"/>
              <a:cs typeface="Times New Roman" panose="02020603050405020304" pitchFamily="18" charset="0"/>
            </a:endParaRPr>
          </a:p>
          <a:p>
            <a:pPr>
              <a:lnSpc>
                <a:spcPct val="150000"/>
              </a:lnSpc>
              <a:defRPr/>
            </a:pPr>
            <a:r>
              <a:rPr lang="en-US" altLang="zh-CN" sz="1600" dirty="0">
                <a:latin typeface="Times New Roman" panose="02020603050405020304" pitchFamily="18" charset="0"/>
                <a:cs typeface="Times New Roman" panose="02020603050405020304" pitchFamily="18" charset="0"/>
              </a:rPr>
              <a:t>                .setTitle("</a:t>
            </a:r>
            <a:r>
              <a:rPr lang="zh-CN" altLang="en-US" sz="1600" dirty="0">
                <a:latin typeface="Times New Roman" panose="02020603050405020304" pitchFamily="18" charset="0"/>
                <a:cs typeface="Times New Roman" panose="02020603050405020304" pitchFamily="18" charset="0"/>
              </a:rPr>
              <a:t>设置字体大小</a:t>
            </a: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设置标题</a:t>
            </a:r>
            <a:endParaRPr lang="zh-CN" altLang="en-US" sz="1600" dirty="0">
              <a:latin typeface="Times New Roman" panose="02020603050405020304" pitchFamily="18" charset="0"/>
              <a:cs typeface="Times New Roman" panose="02020603050405020304" pitchFamily="18" charset="0"/>
            </a:endParaRPr>
          </a:p>
          <a:p>
            <a:pPr>
              <a:lnSpc>
                <a:spcPct val="150000"/>
              </a:lnSpc>
              <a:defRPr/>
            </a:pPr>
            <a:r>
              <a:rPr lang="zh-CN" altLang="en-US" sz="1600" dirty="0" smtClean="0">
                <a:latin typeface="Times New Roman" panose="02020603050405020304" pitchFamily="18" charset="0"/>
                <a:cs typeface="Times New Roman" panose="02020603050405020304" pitchFamily="18" charset="0"/>
              </a:rPr>
              <a:t>                </a:t>
            </a:r>
            <a:r>
              <a:rPr lang="en-US" altLang="zh-CN" sz="1600" dirty="0" smtClean="0">
                <a:latin typeface="Times New Roman" panose="02020603050405020304" pitchFamily="18" charset="0"/>
                <a:cs typeface="Times New Roman" panose="02020603050405020304" pitchFamily="18" charset="0"/>
              </a:rPr>
              <a:t>......</a:t>
            </a:r>
            <a:endParaRPr lang="en-US" altLang="zh-CN" sz="1600" dirty="0" smtClean="0">
              <a:latin typeface="Times New Roman" panose="02020603050405020304" pitchFamily="18" charset="0"/>
              <a:cs typeface="Times New Roman" panose="02020603050405020304" pitchFamily="18" charset="0"/>
            </a:endParaRPr>
          </a:p>
          <a:p>
            <a:pPr>
              <a:lnSpc>
                <a:spcPct val="150000"/>
              </a:lnSpc>
              <a:defRPr/>
            </a:pPr>
            <a:r>
              <a:rPr lang="en-US" altLang="zh-CN" sz="1600" dirty="0" smtClean="0">
                <a:latin typeface="Times New Roman" panose="02020603050405020304" pitchFamily="18" charset="0"/>
                <a:cs typeface="Times New Roman" panose="02020603050405020304" pitchFamily="18" charset="0"/>
              </a:rPr>
              <a:t>                .setSingleChoiceItems(new String[]{"</a:t>
            </a:r>
            <a:r>
              <a:rPr lang="zh-CN" altLang="en-US" sz="1600" dirty="0" smtClean="0">
                <a:latin typeface="Times New Roman" panose="02020603050405020304" pitchFamily="18" charset="0"/>
                <a:cs typeface="Times New Roman" panose="02020603050405020304" pitchFamily="18" charset="0"/>
              </a:rPr>
              <a:t>小号</a:t>
            </a:r>
            <a:r>
              <a:rPr lang="en-US" altLang="zh-CN" sz="1600" dirty="0" smtClean="0">
                <a:latin typeface="Times New Roman" panose="02020603050405020304" pitchFamily="18" charset="0"/>
                <a:cs typeface="Times New Roman" panose="02020603050405020304" pitchFamily="18" charset="0"/>
              </a:rPr>
              <a:t>", "</a:t>
            </a:r>
            <a:r>
              <a:rPr lang="zh-CN" altLang="en-US" sz="1600" dirty="0" smtClean="0">
                <a:latin typeface="Times New Roman" panose="02020603050405020304" pitchFamily="18" charset="0"/>
                <a:cs typeface="Times New Roman" panose="02020603050405020304" pitchFamily="18" charset="0"/>
              </a:rPr>
              <a:t>默认</a:t>
            </a:r>
            <a:r>
              <a:rPr lang="en-US" altLang="zh-CN" sz="1600" dirty="0" smtClean="0">
                <a:latin typeface="Times New Roman" panose="02020603050405020304" pitchFamily="18" charset="0"/>
                <a:cs typeface="Times New Roman" panose="02020603050405020304" pitchFamily="18" charset="0"/>
              </a:rPr>
              <a:t>", "</a:t>
            </a:r>
            <a:r>
              <a:rPr lang="zh-CN" altLang="en-US" sz="1600" dirty="0" smtClean="0">
                <a:latin typeface="Times New Roman" panose="02020603050405020304" pitchFamily="18" charset="0"/>
                <a:cs typeface="Times New Roman" panose="02020603050405020304" pitchFamily="18" charset="0"/>
              </a:rPr>
              <a:t>中号</a:t>
            </a:r>
            <a:r>
              <a:rPr lang="en-US" altLang="zh-CN" sz="1600" dirty="0" smtClean="0">
                <a:latin typeface="Times New Roman" panose="02020603050405020304" pitchFamily="18" charset="0"/>
                <a:cs typeface="Times New Roman" panose="02020603050405020304" pitchFamily="18" charset="0"/>
              </a:rPr>
              <a:t>", "</a:t>
            </a:r>
            <a:r>
              <a:rPr lang="zh-CN" altLang="en-US" sz="1600" dirty="0" smtClean="0">
                <a:latin typeface="Times New Roman" panose="02020603050405020304" pitchFamily="18" charset="0"/>
                <a:cs typeface="Times New Roman" panose="02020603050405020304" pitchFamily="18" charset="0"/>
              </a:rPr>
              <a:t>大号</a:t>
            </a:r>
            <a:r>
              <a:rPr lang="en-US" altLang="zh-CN" sz="1600" dirty="0" smtClean="0">
                <a:latin typeface="Times New Roman" panose="02020603050405020304" pitchFamily="18" charset="0"/>
                <a:cs typeface="Times New Roman" panose="02020603050405020304" pitchFamily="18" charset="0"/>
              </a:rPr>
              <a:t>", "</a:t>
            </a:r>
            <a:r>
              <a:rPr lang="zh-CN" altLang="en-US" sz="1600" dirty="0" smtClean="0">
                <a:latin typeface="Times New Roman" panose="02020603050405020304" pitchFamily="18" charset="0"/>
                <a:cs typeface="Times New Roman" panose="02020603050405020304" pitchFamily="18" charset="0"/>
              </a:rPr>
              <a:t>超大</a:t>
            </a:r>
            <a:r>
              <a:rPr lang="en-US" altLang="zh-CN" sz="1600" dirty="0" smtClean="0">
                <a:latin typeface="Times New Roman" panose="02020603050405020304" pitchFamily="18" charset="0"/>
                <a:cs typeface="Times New Roman" panose="02020603050405020304" pitchFamily="18" charset="0"/>
              </a:rPr>
              <a:t>"}, textSize, new DialogInterface.OnClickListener() {</a:t>
            </a:r>
            <a:endParaRPr lang="en-US" altLang="zh-CN" sz="1600" dirty="0" smtClean="0">
              <a:latin typeface="Times New Roman" panose="02020603050405020304" pitchFamily="18" charset="0"/>
              <a:cs typeface="Times New Roman" panose="02020603050405020304" pitchFamily="18" charset="0"/>
            </a:endParaRPr>
          </a:p>
          <a:p>
            <a:pPr>
              <a:lnSpc>
                <a:spcPct val="150000"/>
              </a:lnSpc>
              <a:defRPr/>
            </a:pPr>
            <a:r>
              <a:rPr lang="en-US" altLang="zh-CN" sz="1600" dirty="0" smtClean="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public void onClick(DialogInterface dialog, int which) </a:t>
            </a:r>
            <a:r>
              <a:rPr lang="en-US" altLang="zh-CN" sz="1600" dirty="0" smtClean="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a:p>
            <a:pPr>
              <a:lnSpc>
                <a:spcPct val="150000"/>
              </a:lnSpc>
              <a:defRPr/>
            </a:pPr>
            <a:r>
              <a:rPr lang="en-US" altLang="zh-CN" sz="1600" dirty="0">
                <a:latin typeface="Times New Roman" panose="02020603050405020304" pitchFamily="18" charset="0"/>
                <a:cs typeface="Times New Roman" panose="02020603050405020304" pitchFamily="18" charset="0"/>
              </a:rPr>
              <a:t>                .setPositiveButton</a:t>
            </a:r>
            <a:r>
              <a:rPr lang="en-US" altLang="zh-CN" sz="1600" dirty="0" smtClean="0">
                <a:latin typeface="Times New Roman" panose="02020603050405020304" pitchFamily="18" charset="0"/>
                <a:cs typeface="Times New Roman" panose="02020603050405020304" pitchFamily="18" charset="0"/>
              </a:rPr>
              <a:t>(“</a:t>
            </a:r>
            <a:r>
              <a:rPr lang="zh-CN" altLang="en-US" sz="1600" dirty="0" smtClean="0">
                <a:latin typeface="Times New Roman" panose="02020603050405020304" pitchFamily="18" charset="0"/>
                <a:cs typeface="Times New Roman" panose="02020603050405020304" pitchFamily="18" charset="0"/>
              </a:rPr>
              <a:t>确定</a:t>
            </a:r>
            <a:r>
              <a:rPr lang="en-US" altLang="zh-CN" sz="1600" dirty="0" smtClean="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添加“确定”按钮</a:t>
            </a:r>
            <a:endParaRPr lang="zh-CN" altLang="en-US" sz="1600" dirty="0">
              <a:latin typeface="Times New Roman" panose="02020603050405020304" pitchFamily="18" charset="0"/>
              <a:cs typeface="Times New Roman" panose="02020603050405020304" pitchFamily="18" charset="0"/>
            </a:endParaRPr>
          </a:p>
          <a:p>
            <a:pPr>
              <a:lnSpc>
                <a:spcPct val="150000"/>
              </a:lnSpc>
              <a:defRPr/>
            </a:pP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.setNegativeButton</a:t>
            </a:r>
            <a:r>
              <a:rPr lang="en-US" altLang="zh-CN" sz="1600" dirty="0" smtClean="0">
                <a:latin typeface="Times New Roman" panose="02020603050405020304" pitchFamily="18" charset="0"/>
                <a:cs typeface="Times New Roman" panose="02020603050405020304" pitchFamily="18" charset="0"/>
              </a:rPr>
              <a:t>(“</a:t>
            </a:r>
            <a:r>
              <a:rPr lang="zh-CN" altLang="en-US" sz="1600" dirty="0" smtClean="0">
                <a:latin typeface="Times New Roman" panose="02020603050405020304" pitchFamily="18" charset="0"/>
                <a:cs typeface="Times New Roman" panose="02020603050405020304" pitchFamily="18" charset="0"/>
              </a:rPr>
              <a:t>取消</a:t>
            </a:r>
            <a:r>
              <a:rPr lang="en-US" altLang="zh-CN" sz="1600" dirty="0" smtClean="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a:p>
            <a:pPr>
              <a:lnSpc>
                <a:spcPct val="150000"/>
              </a:lnSpc>
              <a:defRPr/>
            </a:pPr>
            <a:r>
              <a:rPr lang="en-US" altLang="zh-CN" sz="1600" dirty="0">
                <a:latin typeface="Times New Roman" panose="02020603050405020304" pitchFamily="18" charset="0"/>
                <a:cs typeface="Times New Roman" panose="02020603050405020304" pitchFamily="18" charset="0"/>
              </a:rPr>
              <a:t>        dialog = builder.create();</a:t>
            </a:r>
            <a:endParaRPr lang="en-US" altLang="zh-CN" sz="1600" dirty="0">
              <a:latin typeface="Times New Roman" panose="02020603050405020304" pitchFamily="18" charset="0"/>
              <a:cs typeface="Times New Roman" panose="02020603050405020304" pitchFamily="18" charset="0"/>
            </a:endParaRPr>
          </a:p>
          <a:p>
            <a:pPr>
              <a:lnSpc>
                <a:spcPct val="150000"/>
              </a:lnSpc>
              <a:defRPr/>
            </a:pPr>
            <a:r>
              <a:rPr lang="en-US" altLang="zh-CN" sz="1600" dirty="0">
                <a:latin typeface="Times New Roman" panose="02020603050405020304" pitchFamily="18" charset="0"/>
                <a:cs typeface="Times New Roman" panose="02020603050405020304" pitchFamily="18" charset="0"/>
              </a:rPr>
              <a:t>        dialog.show();</a:t>
            </a:r>
            <a:endParaRPr lang="en-US" altLang="zh-CN" sz="1600" dirty="0">
              <a:latin typeface="Times New Roman" panose="02020603050405020304" pitchFamily="18" charset="0"/>
              <a:cs typeface="Times New Roman" panose="02020603050405020304" pitchFamily="18" charset="0"/>
            </a:endParaRPr>
          </a:p>
        </p:txBody>
      </p:sp>
      <p:sp>
        <p:nvSpPr>
          <p:cNvPr id="47" name="矩形 46"/>
          <p:cNvSpPr/>
          <p:nvPr/>
        </p:nvSpPr>
        <p:spPr>
          <a:xfrm>
            <a:off x="3484975" y="3805132"/>
            <a:ext cx="4478859" cy="369332"/>
          </a:xfrm>
          <a:prstGeom prst="rect">
            <a:avLst/>
          </a:prstGeom>
          <a:ln w="19050">
            <a:solidFill>
              <a:srgbClr val="006BA9"/>
            </a:solidFill>
          </a:ln>
        </p:spPr>
        <p:txBody>
          <a:bodyPr wrap="square" anchor="ctr">
            <a:spAutoFit/>
          </a:bodyPr>
          <a:lstStyle/>
          <a:p>
            <a:pPr algn="ctr"/>
            <a:endParaRPr lang="zh-CN" altLang="en-US" dirty="0">
              <a:ea typeface="宋体" panose="02010600030101010101" pitchFamily="2" charset="-122"/>
            </a:endParaRPr>
          </a:p>
        </p:txBody>
      </p:sp>
      <p:cxnSp>
        <p:nvCxnSpPr>
          <p:cNvPr id="48" name="直接箭头连接符 47"/>
          <p:cNvCxnSpPr/>
          <p:nvPr/>
        </p:nvCxnSpPr>
        <p:spPr bwMode="auto">
          <a:xfrm flipV="1">
            <a:off x="5192266" y="3511155"/>
            <a:ext cx="3745" cy="292068"/>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圆角矩形 48"/>
          <p:cNvSpPr/>
          <p:nvPr/>
        </p:nvSpPr>
        <p:spPr>
          <a:xfrm>
            <a:off x="4355976" y="3102532"/>
            <a:ext cx="1846956"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ea typeface="宋体" panose="02010600030101010101" pitchFamily="2" charset="-122"/>
              </a:rPr>
              <a:t>设置选项内</a:t>
            </a:r>
            <a:r>
              <a:rPr lang="zh-CN" altLang="en-US" b="1" dirty="0" smtClean="0">
                <a:solidFill>
                  <a:schemeClr val="bg1"/>
                </a:solidFill>
                <a:ea typeface="宋体" panose="02010600030101010101" pitchFamily="2" charset="-122"/>
              </a:rPr>
              <a:t>容</a:t>
            </a:r>
            <a:endParaRPr lang="zh-CN" altLang="en-US" b="1" dirty="0">
              <a:solidFill>
                <a:schemeClr val="bg1"/>
              </a:solidFill>
              <a:ea typeface="宋体" panose="02010600030101010101" pitchFamily="2" charset="-122"/>
            </a:endParaRPr>
          </a:p>
        </p:txBody>
      </p:sp>
      <p:sp>
        <p:nvSpPr>
          <p:cNvPr id="50" name="矩形 49"/>
          <p:cNvSpPr/>
          <p:nvPr/>
        </p:nvSpPr>
        <p:spPr>
          <a:xfrm>
            <a:off x="1583722" y="4197685"/>
            <a:ext cx="3240360" cy="369332"/>
          </a:xfrm>
          <a:prstGeom prst="rect">
            <a:avLst/>
          </a:prstGeom>
          <a:ln w="19050">
            <a:solidFill>
              <a:srgbClr val="006BA9"/>
            </a:solidFill>
          </a:ln>
        </p:spPr>
        <p:txBody>
          <a:bodyPr wrap="square" anchor="ctr">
            <a:spAutoFit/>
          </a:bodyPr>
          <a:lstStyle/>
          <a:p>
            <a:pPr algn="ctr"/>
            <a:endParaRPr lang="zh-CN" altLang="en-US" dirty="0">
              <a:ea typeface="宋体" panose="02010600030101010101" pitchFamily="2" charset="-122"/>
            </a:endParaRPr>
          </a:p>
        </p:txBody>
      </p:sp>
      <p:cxnSp>
        <p:nvCxnSpPr>
          <p:cNvPr id="51" name="直接箭头连接符 50"/>
          <p:cNvCxnSpPr/>
          <p:nvPr/>
        </p:nvCxnSpPr>
        <p:spPr bwMode="auto">
          <a:xfrm>
            <a:off x="3284950" y="4565771"/>
            <a:ext cx="0" cy="373737"/>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圆角矩形 51"/>
          <p:cNvSpPr/>
          <p:nvPr/>
        </p:nvSpPr>
        <p:spPr>
          <a:xfrm>
            <a:off x="2195736" y="4939508"/>
            <a:ext cx="2692400" cy="360000"/>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ea typeface="宋体" panose="02010600030101010101" pitchFamily="2" charset="-122"/>
              </a:rPr>
              <a:t>建立监听，允许被点击</a:t>
            </a:r>
            <a:endParaRPr lang="zh-CN" altLang="en-US" b="1" dirty="0">
              <a:solidFill>
                <a:schemeClr val="bg1"/>
              </a:solidFill>
              <a:ea typeface="宋体" panose="02010600030101010101" pitchFamily="2" charset="-122"/>
            </a:endParaRPr>
          </a:p>
        </p:txBody>
      </p:sp>
      <p:sp>
        <p:nvSpPr>
          <p:cNvPr id="13"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3.2.3  </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单选对话框</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cxnSp>
        <p:nvCxnSpPr>
          <p:cNvPr id="14" name="直接箭头连接符 13"/>
          <p:cNvCxnSpPr/>
          <p:nvPr/>
        </p:nvCxnSpPr>
        <p:spPr bwMode="auto">
          <a:xfrm>
            <a:off x="1115085" y="4527474"/>
            <a:ext cx="0" cy="269761"/>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圆角矩形 17"/>
          <p:cNvSpPr/>
          <p:nvPr/>
        </p:nvSpPr>
        <p:spPr>
          <a:xfrm>
            <a:off x="395005" y="4797235"/>
            <a:ext cx="1440160"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smtClean="0">
                <a:solidFill>
                  <a:schemeClr val="bg1"/>
                </a:solidFill>
                <a:ea typeface="宋体" panose="02010600030101010101" pitchFamily="2" charset="-122"/>
              </a:rPr>
              <a:t>默认选项</a:t>
            </a:r>
            <a:endParaRPr lang="zh-CN" altLang="en-US" b="1" dirty="0">
              <a:solidFill>
                <a:schemeClr val="bg1"/>
              </a:solidFill>
              <a:ea typeface="宋体" panose="02010600030101010101" pitchFamily="2" charset="-122"/>
            </a:endParaRPr>
          </a:p>
        </p:txBody>
      </p:sp>
      <p:sp>
        <p:nvSpPr>
          <p:cNvPr id="19" name="矩形 18"/>
          <p:cNvSpPr/>
          <p:nvPr/>
        </p:nvSpPr>
        <p:spPr>
          <a:xfrm>
            <a:off x="821626" y="4169698"/>
            <a:ext cx="654030" cy="369332"/>
          </a:xfrm>
          <a:prstGeom prst="rect">
            <a:avLst/>
          </a:prstGeom>
          <a:ln w="19050">
            <a:solidFill>
              <a:srgbClr val="006BA9"/>
            </a:solidFill>
          </a:ln>
        </p:spPr>
        <p:txBody>
          <a:bodyPr wrap="square" anchor="ctr">
            <a:spAutoFit/>
          </a:bodyPr>
          <a:lstStyle/>
          <a:p>
            <a:pPr algn="ctr"/>
            <a:endParaRPr lang="zh-CN" altLang="en-US" dirty="0">
              <a:ea typeface="宋体" panose="02010600030101010101" pitchFamily="2" charset="-122"/>
            </a:endParaRPr>
          </a:p>
        </p:txBody>
      </p:sp>
      <p:pic>
        <p:nvPicPr>
          <p:cNvPr id="21"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78679" y="2279193"/>
            <a:ext cx="2568541" cy="3836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21"/>
                                        </p:tgtEl>
                                        <p:attrNameLst>
                                          <p:attrName>style.visibility</p:attrName>
                                        </p:attrNameLst>
                                      </p:cBhvr>
                                      <p:to>
                                        <p:strVal val="hidden"/>
                                      </p:to>
                                    </p:set>
                                  </p:childTnLst>
                                </p:cTn>
                              </p:par>
                              <p:par>
                                <p:cTn id="12" presetID="22" presetClass="entr" presetSubtype="8" fill="hold" grpId="0" nodeType="with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wipe(left)">
                                      <p:cBhvr>
                                        <p:cTn id="14" dur="500"/>
                                        <p:tgtEl>
                                          <p:spTgt spid="4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wipe(down)">
                                      <p:cBhvr>
                                        <p:cTn id="19" dur="500"/>
                                        <p:tgtEl>
                                          <p:spTgt spid="47"/>
                                        </p:tgtEl>
                                      </p:cBhvr>
                                    </p:animEffect>
                                  </p:childTnLst>
                                </p:cTn>
                              </p:par>
                              <p:par>
                                <p:cTn id="20" presetID="22" presetClass="entr" presetSubtype="4" fill="hold"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wipe(down)">
                                      <p:cBhvr>
                                        <p:cTn id="22" dur="500"/>
                                        <p:tgtEl>
                                          <p:spTgt spid="48"/>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wipe(down)">
                                      <p:cBhvr>
                                        <p:cTn id="25" dur="500"/>
                                        <p:tgtEl>
                                          <p:spTgt spid="49"/>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47"/>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0"/>
                                          </p:stCondLst>
                                        </p:cTn>
                                        <p:tgtEl>
                                          <p:spTgt spid="48"/>
                                        </p:tgtEl>
                                        <p:attrNameLst>
                                          <p:attrName>style.visibility</p:attrName>
                                        </p:attrNameLst>
                                      </p:cBhvr>
                                      <p:to>
                                        <p:strVal val="hidden"/>
                                      </p:to>
                                    </p:set>
                                  </p:childTnLst>
                                </p:cTn>
                              </p:par>
                              <p:par>
                                <p:cTn id="32" presetID="1" presetClass="exit" presetSubtype="0" fill="hold" grpId="1" nodeType="withEffect">
                                  <p:stCondLst>
                                    <p:cond delay="0"/>
                                  </p:stCondLst>
                                  <p:childTnLst>
                                    <p:set>
                                      <p:cBhvr>
                                        <p:cTn id="33" dur="1" fill="hold">
                                          <p:stCondLst>
                                            <p:cond delay="0"/>
                                          </p:stCondLst>
                                        </p:cTn>
                                        <p:tgtEl>
                                          <p:spTgt spid="49"/>
                                        </p:tgtEl>
                                        <p:attrNameLst>
                                          <p:attrName>style.visibility</p:attrName>
                                        </p:attrNameLst>
                                      </p:cBhvr>
                                      <p:to>
                                        <p:strVal val="hidden"/>
                                      </p:to>
                                    </p:set>
                                  </p:childTnLst>
                                </p:cTn>
                              </p:par>
                              <p:par>
                                <p:cTn id="34" presetID="22" presetClass="entr" presetSubtype="1"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up)">
                                      <p:cBhvr>
                                        <p:cTn id="36" dur="500"/>
                                        <p:tgtEl>
                                          <p:spTgt spid="19"/>
                                        </p:tgtEl>
                                      </p:cBhvr>
                                    </p:animEffect>
                                  </p:childTnLst>
                                </p:cTn>
                              </p:par>
                              <p:par>
                                <p:cTn id="37" presetID="22" presetClass="entr" presetSubtype="1"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up)">
                                      <p:cBhvr>
                                        <p:cTn id="39" dur="500"/>
                                        <p:tgtEl>
                                          <p:spTgt spid="14"/>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up)">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19"/>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14"/>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8"/>
                                        </p:tgtEl>
                                        <p:attrNameLst>
                                          <p:attrName>style.visibility</p:attrName>
                                        </p:attrNameLst>
                                      </p:cBhvr>
                                      <p:to>
                                        <p:strVal val="hidden"/>
                                      </p:to>
                                    </p:set>
                                  </p:childTnLst>
                                </p:cTn>
                              </p:par>
                              <p:par>
                                <p:cTn id="51" presetID="22" presetClass="entr" presetSubtype="1"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animEffect transition="in" filter="wipe(up)">
                                      <p:cBhvr>
                                        <p:cTn id="53" dur="500"/>
                                        <p:tgtEl>
                                          <p:spTgt spid="50"/>
                                        </p:tgtEl>
                                      </p:cBhvr>
                                    </p:animEffect>
                                  </p:childTnLst>
                                </p:cTn>
                              </p:par>
                              <p:par>
                                <p:cTn id="54" presetID="22" presetClass="entr" presetSubtype="1" fill="hold" nodeType="withEffect">
                                  <p:stCondLst>
                                    <p:cond delay="0"/>
                                  </p:stCondLst>
                                  <p:childTnLst>
                                    <p:set>
                                      <p:cBhvr>
                                        <p:cTn id="55" dur="1" fill="hold">
                                          <p:stCondLst>
                                            <p:cond delay="0"/>
                                          </p:stCondLst>
                                        </p:cTn>
                                        <p:tgtEl>
                                          <p:spTgt spid="51"/>
                                        </p:tgtEl>
                                        <p:attrNameLst>
                                          <p:attrName>style.visibility</p:attrName>
                                        </p:attrNameLst>
                                      </p:cBhvr>
                                      <p:to>
                                        <p:strVal val="visible"/>
                                      </p:to>
                                    </p:set>
                                    <p:animEffect transition="in" filter="wipe(up)">
                                      <p:cBhvr>
                                        <p:cTn id="56" dur="500"/>
                                        <p:tgtEl>
                                          <p:spTgt spid="51"/>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52"/>
                                        </p:tgtEl>
                                        <p:attrNameLst>
                                          <p:attrName>style.visibility</p:attrName>
                                        </p:attrNameLst>
                                      </p:cBhvr>
                                      <p:to>
                                        <p:strVal val="visible"/>
                                      </p:to>
                                    </p:set>
                                    <p:animEffect transition="in" filter="wipe(up)">
                                      <p:cBhvr>
                                        <p:cTn id="59"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47" grpId="1" animBg="1"/>
      <p:bldP spid="49" grpId="0" animBg="1"/>
      <p:bldP spid="49" grpId="1" animBg="1"/>
      <p:bldP spid="50" grpId="0" animBg="1"/>
      <p:bldP spid="52" grpId="0" animBg="1"/>
      <p:bldP spid="18" grpId="0" animBg="1"/>
      <p:bldP spid="18" grpId="1" animBg="1"/>
      <p:bldP spid="19" grpId="0" animBg="1"/>
      <p:bldP spid="19"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5" y="1340768"/>
            <a:ext cx="8102600" cy="5112024"/>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6" name="任意多边形 5"/>
          <p:cNvSpPr/>
          <p:nvPr/>
        </p:nvSpPr>
        <p:spPr bwMode="auto">
          <a:xfrm>
            <a:off x="5580112" y="1151673"/>
            <a:ext cx="2198688"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smtClean="0">
                <a:solidFill>
                  <a:schemeClr val="bg1"/>
                </a:solidFill>
                <a:latin typeface="微软雅黑" panose="020B0503020204020204" pitchFamily="34" charset="-122"/>
                <a:ea typeface="微软雅黑" panose="020B0503020204020204" pitchFamily="34" charset="-122"/>
              </a:rPr>
              <a:t>多选对话框</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0"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 name="内容占位符 2"/>
          <p:cNvSpPr txBox="1"/>
          <p:nvPr/>
        </p:nvSpPr>
        <p:spPr bwMode="auto">
          <a:xfrm>
            <a:off x="481013" y="1523148"/>
            <a:ext cx="7975600" cy="137611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150000"/>
              </a:lnSpc>
            </a:pPr>
            <a:r>
              <a:rPr lang="zh-CN" altLang="zh-CN" sz="2000" dirty="0"/>
              <a:t>多选对话框的内容区域显示为多选列表。多选列表通过</a:t>
            </a:r>
            <a:r>
              <a:rPr lang="en-US" altLang="zh-CN" sz="2000" dirty="0"/>
              <a:t>AlertDialog.Builder</a:t>
            </a:r>
            <a:r>
              <a:rPr lang="zh-CN" altLang="zh-CN" sz="2000" dirty="0"/>
              <a:t>对象调用</a:t>
            </a:r>
            <a:r>
              <a:rPr lang="en-US" altLang="zh-CN" sz="2000" dirty="0"/>
              <a:t>setMultiChoiceItems()</a:t>
            </a:r>
            <a:r>
              <a:rPr lang="zh-CN" altLang="zh-CN" sz="2000" dirty="0"/>
              <a:t>方法设置的</a:t>
            </a:r>
            <a:r>
              <a:rPr lang="zh-CN" altLang="en-US" sz="2000" dirty="0" smtClean="0"/>
              <a:t>。</a:t>
            </a:r>
            <a:endParaRPr lang="zh-CN" altLang="en-US" sz="2000" dirty="0" smtClean="0"/>
          </a:p>
        </p:txBody>
      </p:sp>
      <p:sp>
        <p:nvSpPr>
          <p:cNvPr id="14" name="TextBox 13"/>
          <p:cNvSpPr txBox="1"/>
          <p:nvPr/>
        </p:nvSpPr>
        <p:spPr>
          <a:xfrm>
            <a:off x="696119" y="2454923"/>
            <a:ext cx="7796212" cy="3831818"/>
          </a:xfrm>
          <a:prstGeom prst="rect">
            <a:avLst/>
          </a:prstGeom>
          <a:solidFill>
            <a:schemeClr val="accent1">
              <a:lumMod val="20000"/>
              <a:lumOff val="80000"/>
            </a:schemeClr>
          </a:solidFill>
          <a:ln w="19050">
            <a:noFill/>
          </a:ln>
        </p:spPr>
        <p:txBody>
          <a:bodyPr>
            <a:spAutoFit/>
          </a:bodyPr>
          <a:lstStyle/>
          <a:p>
            <a:pPr>
              <a:lnSpc>
                <a:spcPct val="150000"/>
              </a:lnSpc>
              <a:defRPr/>
            </a:pPr>
            <a:r>
              <a:rPr lang="en-US" altLang="zh-CN" sz="1600" dirty="0">
                <a:latin typeface="Times New Roman" panose="02020603050405020304" pitchFamily="18" charset="0"/>
                <a:cs typeface="Times New Roman" panose="02020603050405020304" pitchFamily="18" charset="0"/>
              </a:rPr>
              <a:t> AlertDialog dialog;</a:t>
            </a:r>
            <a:endParaRPr lang="en-US" altLang="zh-CN" sz="1600" dirty="0">
              <a:latin typeface="Times New Roman" panose="02020603050405020304" pitchFamily="18" charset="0"/>
              <a:cs typeface="Times New Roman" panose="02020603050405020304" pitchFamily="18" charset="0"/>
            </a:endParaRPr>
          </a:p>
          <a:p>
            <a:pPr>
              <a:lnSpc>
                <a:spcPct val="150000"/>
              </a:lnSpc>
              <a:defRPr/>
            </a:pPr>
            <a:r>
              <a:rPr lang="en-US" altLang="zh-CN" sz="1600" dirty="0">
                <a:latin typeface="Times New Roman" panose="02020603050405020304" pitchFamily="18" charset="0"/>
                <a:cs typeface="Times New Roman" panose="02020603050405020304" pitchFamily="18" charset="0"/>
              </a:rPr>
              <a:t>        AlertDialog.Builder builder = new AlertDialog.Builder(this</a:t>
            </a:r>
            <a:r>
              <a:rPr lang="en-US" altLang="zh-CN" sz="1600" dirty="0" smtClean="0">
                <a:latin typeface="Times New Roman" panose="02020603050405020304" pitchFamily="18" charset="0"/>
                <a:cs typeface="Times New Roman" panose="02020603050405020304" pitchFamily="18" charset="0"/>
              </a:rPr>
              <a:t>)</a:t>
            </a:r>
            <a:endParaRPr lang="en-US" altLang="zh-CN" sz="1600" dirty="0" smtClean="0">
              <a:latin typeface="Times New Roman" panose="02020603050405020304" pitchFamily="18" charset="0"/>
              <a:cs typeface="Times New Roman" panose="02020603050405020304" pitchFamily="18" charset="0"/>
            </a:endParaRPr>
          </a:p>
          <a:p>
            <a:pPr>
              <a:lnSpc>
                <a:spcPct val="150000"/>
              </a:lnSpc>
              <a:defRPr/>
            </a:pPr>
            <a:r>
              <a:rPr lang="en-US" altLang="zh-CN" sz="1600" dirty="0">
                <a:latin typeface="Times New Roman" panose="02020603050405020304" pitchFamily="18" charset="0"/>
                <a:cs typeface="Times New Roman" panose="02020603050405020304" pitchFamily="18" charset="0"/>
              </a:rPr>
              <a:t> </a:t>
            </a:r>
            <a:r>
              <a:rPr lang="en-US" altLang="zh-CN" sz="1600" dirty="0" smtClean="0">
                <a:latin typeface="Times New Roman" panose="02020603050405020304" pitchFamily="18" charset="0"/>
                <a:cs typeface="Times New Roman" panose="02020603050405020304" pitchFamily="18" charset="0"/>
              </a:rPr>
              <a:t>           ......</a:t>
            </a:r>
            <a:endParaRPr lang="en-US" altLang="zh-CN" sz="1600" dirty="0">
              <a:latin typeface="Times New Roman" panose="02020603050405020304" pitchFamily="18" charset="0"/>
              <a:cs typeface="Times New Roman" panose="02020603050405020304" pitchFamily="18" charset="0"/>
            </a:endParaRPr>
          </a:p>
          <a:p>
            <a:pPr>
              <a:lnSpc>
                <a:spcPct val="150000"/>
              </a:lnSpc>
              <a:defRPr/>
            </a:pPr>
            <a:r>
              <a:rPr lang="en-US" altLang="zh-CN" sz="1600" dirty="0">
                <a:latin typeface="Times New Roman" panose="02020603050405020304" pitchFamily="18" charset="0"/>
                <a:cs typeface="Times New Roman" panose="02020603050405020304" pitchFamily="18" charset="0"/>
              </a:rPr>
              <a:t>            .setTitle("</a:t>
            </a:r>
            <a:r>
              <a:rPr lang="zh-CN" altLang="en-US" sz="1600" dirty="0">
                <a:latin typeface="Times New Roman" panose="02020603050405020304" pitchFamily="18" charset="0"/>
                <a:cs typeface="Times New Roman" panose="02020603050405020304" pitchFamily="18" charset="0"/>
              </a:rPr>
              <a:t>请添加兴趣爱好！</a:t>
            </a:r>
            <a:r>
              <a:rPr lang="en-US" altLang="zh-CN" sz="1600" dirty="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a:p>
            <a:pPr>
              <a:lnSpc>
                <a:spcPct val="150000"/>
              </a:lnSpc>
              <a:defRPr/>
            </a:pPr>
            <a:r>
              <a:rPr lang="en-US" altLang="zh-CN" sz="1600" dirty="0">
                <a:latin typeface="Times New Roman" panose="02020603050405020304" pitchFamily="18" charset="0"/>
                <a:cs typeface="Times New Roman" panose="02020603050405020304" pitchFamily="18" charset="0"/>
              </a:rPr>
              <a:t>            .setIcon(R.mipmap.ic_launcher)</a:t>
            </a:r>
            <a:endParaRPr lang="en-US" altLang="zh-CN" sz="1600" dirty="0">
              <a:latin typeface="Times New Roman" panose="02020603050405020304" pitchFamily="18" charset="0"/>
              <a:cs typeface="Times New Roman" panose="02020603050405020304" pitchFamily="18" charset="0"/>
            </a:endParaRPr>
          </a:p>
          <a:p>
            <a:pPr>
              <a:lnSpc>
                <a:spcPct val="150000"/>
              </a:lnSpc>
              <a:defRPr/>
            </a:pPr>
            <a:r>
              <a:rPr lang="en-US" altLang="zh-CN" sz="1600" dirty="0">
                <a:latin typeface="Times New Roman" panose="02020603050405020304" pitchFamily="18" charset="0"/>
                <a:cs typeface="Times New Roman" panose="02020603050405020304" pitchFamily="18" charset="0"/>
              </a:rPr>
              <a:t>            .setMultiChoiceItems(items, checkedItems, </a:t>
            </a:r>
            <a:endParaRPr lang="en-US" altLang="zh-CN" sz="1600" dirty="0">
              <a:latin typeface="Times New Roman" panose="02020603050405020304" pitchFamily="18" charset="0"/>
              <a:cs typeface="Times New Roman" panose="02020603050405020304" pitchFamily="18" charset="0"/>
            </a:endParaRPr>
          </a:p>
          <a:p>
            <a:pPr>
              <a:lnSpc>
                <a:spcPct val="150000"/>
              </a:lnSpc>
              <a:defRPr/>
            </a:pPr>
            <a:r>
              <a:rPr lang="en-US" altLang="zh-CN" sz="1600" dirty="0">
                <a:latin typeface="Times New Roman" panose="02020603050405020304" pitchFamily="18" charset="0"/>
                <a:cs typeface="Times New Roman" panose="02020603050405020304" pitchFamily="18" charset="0"/>
              </a:rPr>
              <a:t>                                    new DialogInterface.OnMultiChoiceClickListener() </a:t>
            </a:r>
            <a:r>
              <a:rPr lang="en-US" altLang="zh-CN" sz="1600" dirty="0" smtClean="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a:p>
            <a:pPr>
              <a:lnSpc>
                <a:spcPct val="150000"/>
              </a:lnSpc>
              <a:defRPr/>
            </a:pPr>
            <a:r>
              <a:rPr lang="en-US" altLang="zh-CN" sz="1600" dirty="0" smtClean="0">
                <a:latin typeface="Times New Roman" panose="02020603050405020304" pitchFamily="18" charset="0"/>
                <a:cs typeface="Times New Roman" panose="02020603050405020304" pitchFamily="18" charset="0"/>
              </a:rPr>
              <a:t>         dialog </a:t>
            </a:r>
            <a:r>
              <a:rPr lang="en-US" altLang="zh-CN" sz="1600" dirty="0">
                <a:latin typeface="Times New Roman" panose="02020603050405020304" pitchFamily="18" charset="0"/>
                <a:cs typeface="Times New Roman" panose="02020603050405020304" pitchFamily="18" charset="0"/>
              </a:rPr>
              <a:t>= builder.create();</a:t>
            </a:r>
            <a:endParaRPr lang="en-US" altLang="zh-CN" sz="1600" dirty="0">
              <a:latin typeface="Times New Roman" panose="02020603050405020304" pitchFamily="18" charset="0"/>
              <a:cs typeface="Times New Roman" panose="02020603050405020304" pitchFamily="18" charset="0"/>
            </a:endParaRPr>
          </a:p>
          <a:p>
            <a:pPr>
              <a:lnSpc>
                <a:spcPct val="150000"/>
              </a:lnSpc>
              <a:defRPr/>
            </a:pPr>
            <a:r>
              <a:rPr lang="en-US" altLang="zh-CN" sz="1600" dirty="0">
                <a:latin typeface="Times New Roman" panose="02020603050405020304" pitchFamily="18" charset="0"/>
                <a:cs typeface="Times New Roman" panose="02020603050405020304" pitchFamily="18" charset="0"/>
              </a:rPr>
              <a:t>        dialog.show();</a:t>
            </a:r>
            <a:endParaRPr lang="en-US" altLang="zh-CN" sz="1600" dirty="0">
              <a:latin typeface="Times New Roman" panose="02020603050405020304" pitchFamily="18" charset="0"/>
              <a:cs typeface="Times New Roman" panose="02020603050405020304" pitchFamily="18" charset="0"/>
            </a:endParaRPr>
          </a:p>
          <a:p>
            <a:pPr>
              <a:lnSpc>
                <a:spcPct val="150000"/>
              </a:lnSpc>
              <a:defRPr/>
            </a:pPr>
            <a:endParaRPr lang="en-US" altLang="zh-CN" dirty="0">
              <a:latin typeface="Times New Roman" panose="02020603050405020304" pitchFamily="18" charset="0"/>
              <a:cs typeface="Times New Roman" panose="02020603050405020304" pitchFamily="18" charset="0"/>
            </a:endParaRPr>
          </a:p>
        </p:txBody>
      </p:sp>
      <p:sp>
        <p:nvSpPr>
          <p:cNvPr id="15" name="矩形 14"/>
          <p:cNvSpPr/>
          <p:nvPr/>
        </p:nvSpPr>
        <p:spPr>
          <a:xfrm>
            <a:off x="3203848" y="4325412"/>
            <a:ext cx="504056" cy="369332"/>
          </a:xfrm>
          <a:prstGeom prst="rect">
            <a:avLst/>
          </a:prstGeom>
          <a:ln w="19050">
            <a:solidFill>
              <a:srgbClr val="006BA9"/>
            </a:solidFill>
          </a:ln>
        </p:spPr>
        <p:txBody>
          <a:bodyPr wrap="square" anchor="ctr">
            <a:spAutoFit/>
          </a:bodyPr>
          <a:lstStyle/>
          <a:p>
            <a:pPr algn="ctr"/>
            <a:endParaRPr lang="zh-CN" altLang="en-US" dirty="0">
              <a:ea typeface="宋体" panose="02010600030101010101" pitchFamily="2" charset="-122"/>
            </a:endParaRPr>
          </a:p>
        </p:txBody>
      </p:sp>
      <p:cxnSp>
        <p:nvCxnSpPr>
          <p:cNvPr id="16" name="直接箭头连接符 15"/>
          <p:cNvCxnSpPr/>
          <p:nvPr/>
        </p:nvCxnSpPr>
        <p:spPr bwMode="auto">
          <a:xfrm flipV="1">
            <a:off x="3414227" y="4013025"/>
            <a:ext cx="0" cy="312387"/>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圆角矩形 16"/>
          <p:cNvSpPr/>
          <p:nvPr/>
        </p:nvSpPr>
        <p:spPr>
          <a:xfrm>
            <a:off x="1100370" y="3639921"/>
            <a:ext cx="3038475" cy="360000"/>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ea typeface="宋体" panose="02010600030101010101" pitchFamily="2" charset="-122"/>
              </a:rPr>
              <a:t>创建数组，设置选项内容</a:t>
            </a:r>
            <a:endParaRPr lang="zh-CN" altLang="en-US" b="1" dirty="0">
              <a:solidFill>
                <a:schemeClr val="bg1"/>
              </a:solidFill>
              <a:ea typeface="宋体" panose="02010600030101010101" pitchFamily="2" charset="-122"/>
            </a:endParaRPr>
          </a:p>
        </p:txBody>
      </p:sp>
      <p:sp>
        <p:nvSpPr>
          <p:cNvPr id="18" name="矩形 17"/>
          <p:cNvSpPr/>
          <p:nvPr/>
        </p:nvSpPr>
        <p:spPr>
          <a:xfrm>
            <a:off x="3768539" y="4322249"/>
            <a:ext cx="1250573" cy="369332"/>
          </a:xfrm>
          <a:prstGeom prst="rect">
            <a:avLst/>
          </a:prstGeom>
          <a:ln w="19050">
            <a:solidFill>
              <a:srgbClr val="006BA9"/>
            </a:solidFill>
          </a:ln>
        </p:spPr>
        <p:txBody>
          <a:bodyPr wrap="square" anchor="ctr">
            <a:spAutoFit/>
          </a:bodyPr>
          <a:lstStyle/>
          <a:p>
            <a:pPr algn="ctr"/>
            <a:endParaRPr lang="zh-CN" altLang="en-US" dirty="0">
              <a:ea typeface="宋体" panose="02010600030101010101" pitchFamily="2" charset="-122"/>
            </a:endParaRPr>
          </a:p>
        </p:txBody>
      </p:sp>
      <p:cxnSp>
        <p:nvCxnSpPr>
          <p:cNvPr id="19" name="直接箭头连接符 18"/>
          <p:cNvCxnSpPr/>
          <p:nvPr/>
        </p:nvCxnSpPr>
        <p:spPr bwMode="auto">
          <a:xfrm>
            <a:off x="5019112" y="4504048"/>
            <a:ext cx="285853" cy="603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圆角矩形 20"/>
          <p:cNvSpPr/>
          <p:nvPr/>
        </p:nvSpPr>
        <p:spPr>
          <a:xfrm>
            <a:off x="5285713" y="4282958"/>
            <a:ext cx="3462751"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ea typeface="宋体" panose="02010600030101010101" pitchFamily="2" charset="-122"/>
              </a:rPr>
              <a:t>多选列表中默认勾选的选项角标</a:t>
            </a:r>
            <a:endParaRPr lang="zh-CN" altLang="en-US"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矩形 21"/>
          <p:cNvSpPr/>
          <p:nvPr/>
        </p:nvSpPr>
        <p:spPr>
          <a:xfrm>
            <a:off x="2495343" y="4734436"/>
            <a:ext cx="4423544" cy="369332"/>
          </a:xfrm>
          <a:prstGeom prst="rect">
            <a:avLst/>
          </a:prstGeom>
          <a:ln w="19050">
            <a:solidFill>
              <a:srgbClr val="006BA9"/>
            </a:solidFill>
          </a:ln>
        </p:spPr>
        <p:txBody>
          <a:bodyPr wrap="square" anchor="ctr">
            <a:spAutoFit/>
          </a:bodyPr>
          <a:lstStyle/>
          <a:p>
            <a:pPr algn="ctr"/>
            <a:endParaRPr lang="zh-CN" altLang="en-US" dirty="0">
              <a:ea typeface="宋体" panose="02010600030101010101" pitchFamily="2" charset="-122"/>
            </a:endParaRPr>
          </a:p>
        </p:txBody>
      </p:sp>
      <p:cxnSp>
        <p:nvCxnSpPr>
          <p:cNvPr id="23" name="直接箭头连接符 22"/>
          <p:cNvCxnSpPr/>
          <p:nvPr/>
        </p:nvCxnSpPr>
        <p:spPr bwMode="auto">
          <a:xfrm>
            <a:off x="4228438" y="5103768"/>
            <a:ext cx="0" cy="354267"/>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圆角矩形 23"/>
          <p:cNvSpPr/>
          <p:nvPr/>
        </p:nvSpPr>
        <p:spPr>
          <a:xfrm>
            <a:off x="3136355" y="5433724"/>
            <a:ext cx="2587774"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ea typeface="宋体" panose="02010600030101010101" pitchFamily="2" charset="-122"/>
              </a:rPr>
              <a:t>多选列表的监听接口</a:t>
            </a:r>
            <a:endParaRPr lang="zh-CN" altLang="en-US" b="1" dirty="0">
              <a:solidFill>
                <a:schemeClr val="bg1"/>
              </a:solidFill>
              <a:ea typeface="宋体" panose="02010600030101010101" pitchFamily="2" charset="-122"/>
            </a:endParaRPr>
          </a:p>
        </p:txBody>
      </p:sp>
      <p:sp>
        <p:nvSpPr>
          <p:cNvPr id="25"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3.2.4 </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多选对话框</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10244"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81778" y="2534739"/>
            <a:ext cx="2514134" cy="3789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wipe(left)">
                                      <p:cBhvr>
                                        <p:cTn id="7" dur="500"/>
                                        <p:tgtEl>
                                          <p:spTgt spid="1024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10244"/>
                                        </p:tgtEl>
                                        <p:attrNameLst>
                                          <p:attrName>style.visibility</p:attrName>
                                        </p:attrNameLst>
                                      </p:cBhvr>
                                      <p:to>
                                        <p:strVal val="hidden"/>
                                      </p:to>
                                    </p:set>
                                  </p:childTnLst>
                                </p:cTn>
                              </p:par>
                              <p:par>
                                <p:cTn id="12" presetID="22" presetClass="entr" presetSubtype="8"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left)">
                                      <p:cBhvr>
                                        <p:cTn id="14" dur="5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down)">
                                      <p:cBhvr>
                                        <p:cTn id="19" dur="500"/>
                                        <p:tgtEl>
                                          <p:spTgt spid="15"/>
                                        </p:tgtEl>
                                      </p:cBhvr>
                                    </p:animEffect>
                                  </p:childTnLst>
                                </p:cTn>
                              </p:par>
                              <p:par>
                                <p:cTn id="20" presetID="22" presetClass="entr" presetSubtype="4"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down)">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15"/>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0"/>
                                          </p:stCondLst>
                                        </p:cTn>
                                        <p:tgtEl>
                                          <p:spTgt spid="16"/>
                                        </p:tgtEl>
                                        <p:attrNameLst>
                                          <p:attrName>style.visibility</p:attrName>
                                        </p:attrNameLst>
                                      </p:cBhvr>
                                      <p:to>
                                        <p:strVal val="hidden"/>
                                      </p:to>
                                    </p:set>
                                  </p:childTnLst>
                                </p:cTn>
                              </p:par>
                              <p:par>
                                <p:cTn id="32" presetID="1" presetClass="exit" presetSubtype="0" fill="hold" grpId="1" nodeType="withEffect">
                                  <p:stCondLst>
                                    <p:cond delay="0"/>
                                  </p:stCondLst>
                                  <p:childTnLst>
                                    <p:set>
                                      <p:cBhvr>
                                        <p:cTn id="33" dur="1" fill="hold">
                                          <p:stCondLst>
                                            <p:cond delay="0"/>
                                          </p:stCondLst>
                                        </p:cTn>
                                        <p:tgtEl>
                                          <p:spTgt spid="17"/>
                                        </p:tgtEl>
                                        <p:attrNameLst>
                                          <p:attrName>style.visibility</p:attrName>
                                        </p:attrNameLst>
                                      </p:cBhvr>
                                      <p:to>
                                        <p:strVal val="hidden"/>
                                      </p:to>
                                    </p:set>
                                  </p:childTnLst>
                                </p:cTn>
                              </p:par>
                            </p:childTnLst>
                          </p:cTn>
                        </p:par>
                        <p:par>
                          <p:cTn id="34" fill="hold">
                            <p:stCondLst>
                              <p:cond delay="0"/>
                            </p:stCondLst>
                            <p:childTnLst>
                              <p:par>
                                <p:cTn id="35" presetID="22" presetClass="entr" presetSubtype="8"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par>
                                <p:cTn id="38" presetID="22" presetClass="entr" presetSubtype="8"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left)">
                                      <p:cBhvr>
                                        <p:cTn id="40" dur="500"/>
                                        <p:tgtEl>
                                          <p:spTgt spid="19"/>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left)">
                                      <p:cBhvr>
                                        <p:cTn id="43" dur="500"/>
                                        <p:tgtEl>
                                          <p:spTgt spid="21"/>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18"/>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19"/>
                                        </p:tgtEl>
                                        <p:attrNameLst>
                                          <p:attrName>style.visibility</p:attrName>
                                        </p:attrNameLst>
                                      </p:cBhvr>
                                      <p:to>
                                        <p:strVal val="hidden"/>
                                      </p:to>
                                    </p:set>
                                  </p:childTnLst>
                                </p:cTn>
                              </p:par>
                              <p:par>
                                <p:cTn id="50" presetID="1" presetClass="exit" presetSubtype="0" fill="hold" grpId="1" nodeType="withEffect">
                                  <p:stCondLst>
                                    <p:cond delay="0"/>
                                  </p:stCondLst>
                                  <p:childTnLst>
                                    <p:set>
                                      <p:cBhvr>
                                        <p:cTn id="51" dur="1" fill="hold">
                                          <p:stCondLst>
                                            <p:cond delay="0"/>
                                          </p:stCondLst>
                                        </p:cTn>
                                        <p:tgtEl>
                                          <p:spTgt spid="21"/>
                                        </p:tgtEl>
                                        <p:attrNameLst>
                                          <p:attrName>style.visibility</p:attrName>
                                        </p:attrNameLst>
                                      </p:cBhvr>
                                      <p:to>
                                        <p:strVal val="hidden"/>
                                      </p:to>
                                    </p:set>
                                  </p:childTnLst>
                                </p:cTn>
                              </p:par>
                            </p:childTnLst>
                          </p:cTn>
                        </p:par>
                        <p:par>
                          <p:cTn id="52" fill="hold">
                            <p:stCondLst>
                              <p:cond delay="0"/>
                            </p:stCondLst>
                            <p:childTnLst>
                              <p:par>
                                <p:cTn id="53" presetID="22" presetClass="entr" presetSubtype="1" fill="hold" grpId="0" nodeType="after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up)">
                                      <p:cBhvr>
                                        <p:cTn id="55" dur="500"/>
                                        <p:tgtEl>
                                          <p:spTgt spid="22"/>
                                        </p:tgtEl>
                                      </p:cBhvr>
                                    </p:animEffect>
                                  </p:childTnLst>
                                </p:cTn>
                              </p:par>
                              <p:par>
                                <p:cTn id="56" presetID="22" presetClass="entr" presetSubtype="1" fill="hold"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wipe(up)">
                                      <p:cBhvr>
                                        <p:cTn id="58" dur="500"/>
                                        <p:tgtEl>
                                          <p:spTgt spid="23"/>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wipe(up)">
                                      <p:cBhvr>
                                        <p:cTn id="6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5" grpId="1" animBg="1"/>
      <p:bldP spid="17" grpId="0" animBg="1"/>
      <p:bldP spid="17" grpId="1" animBg="1"/>
      <p:bldP spid="18" grpId="0" animBg="1"/>
      <p:bldP spid="18" grpId="1" animBg="1"/>
      <p:bldP spid="21" grpId="0" animBg="1"/>
      <p:bldP spid="21" grpId="1" animBg="1"/>
      <p:bldP spid="22" grpId="0" animBg="1"/>
      <p:bldP spid="2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5" y="1328619"/>
            <a:ext cx="8102600" cy="5196725"/>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6" name="任意多边形 5"/>
          <p:cNvSpPr/>
          <p:nvPr/>
        </p:nvSpPr>
        <p:spPr bwMode="auto">
          <a:xfrm>
            <a:off x="5580112" y="1113309"/>
            <a:ext cx="2198688"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a:solidFill>
                  <a:schemeClr val="bg1"/>
                </a:solidFill>
                <a:latin typeface="微软雅黑" panose="020B0503020204020204" pitchFamily="34" charset="-122"/>
                <a:ea typeface="微软雅黑" panose="020B0503020204020204" pitchFamily="34" charset="-122"/>
              </a:rPr>
              <a:t>自定义</a:t>
            </a:r>
            <a:r>
              <a:rPr lang="zh-CN" altLang="en-US" dirty="0" smtClean="0">
                <a:solidFill>
                  <a:schemeClr val="bg1"/>
                </a:solidFill>
                <a:latin typeface="微软雅黑" panose="020B0503020204020204" pitchFamily="34" charset="-122"/>
                <a:ea typeface="微软雅黑" panose="020B0503020204020204" pitchFamily="34" charset="-122"/>
              </a:rPr>
              <a:t>对话框</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0"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3" name="内容占位符 2"/>
          <p:cNvSpPr txBox="1"/>
          <p:nvPr/>
        </p:nvSpPr>
        <p:spPr bwMode="auto">
          <a:xfrm>
            <a:off x="481013" y="1484784"/>
            <a:ext cx="7975600" cy="10081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150000"/>
              </a:lnSpc>
            </a:pPr>
            <a:r>
              <a:rPr lang="zh-CN" altLang="en-US" sz="2000" dirty="0"/>
              <a:t>在</a:t>
            </a:r>
            <a:r>
              <a:rPr lang="en-US" altLang="zh-CN" sz="2000" dirty="0"/>
              <a:t>Android</a:t>
            </a:r>
            <a:r>
              <a:rPr lang="zh-CN" altLang="en-US" sz="2000" dirty="0"/>
              <a:t>程序中由于界面风格的不同，一般不直接使用系统提供的对话框，而是根据项目需求定义相应的对话框样</a:t>
            </a:r>
            <a:r>
              <a:rPr lang="zh-CN" altLang="en-US" sz="2000" dirty="0" smtClean="0"/>
              <a:t>式。</a:t>
            </a:r>
            <a:endParaRPr lang="en-US" altLang="zh-CN" sz="2000" dirty="0" smtClean="0"/>
          </a:p>
          <a:p>
            <a:pPr marL="457200" lvl="1" indent="0">
              <a:lnSpc>
                <a:spcPct val="150000"/>
              </a:lnSpc>
              <a:buFont typeface="Arial" panose="020B0604020202020204" pitchFamily="34" charset="0"/>
              <a:buNone/>
            </a:pPr>
            <a:endParaRPr lang="en-US" altLang="zh-CN" sz="2000" dirty="0" smtClean="0"/>
          </a:p>
        </p:txBody>
      </p:sp>
      <p:sp>
        <p:nvSpPr>
          <p:cNvPr id="24" name="内容占位符 2"/>
          <p:cNvSpPr txBox="1"/>
          <p:nvPr/>
        </p:nvSpPr>
        <p:spPr bwMode="auto">
          <a:xfrm>
            <a:off x="324095" y="2333418"/>
            <a:ext cx="8163114" cy="419192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914400" lvl="2" indent="0">
              <a:lnSpc>
                <a:spcPct val="150000"/>
              </a:lnSpc>
              <a:buNone/>
            </a:pPr>
            <a:r>
              <a:rPr lang="zh-CN" altLang="en-US" sz="1800" dirty="0" smtClean="0">
                <a:latin typeface="Times New Roman" panose="02020603050405020304" pitchFamily="18" charset="0"/>
                <a:cs typeface="Times New Roman" panose="02020603050405020304" pitchFamily="18" charset="0"/>
              </a:rPr>
              <a:t>具体步骤如下：</a:t>
            </a:r>
            <a:endParaRPr lang="en-US" altLang="zh-CN" sz="1800" dirty="0" smtClean="0">
              <a:latin typeface="Times New Roman" panose="02020603050405020304" pitchFamily="18" charset="0"/>
              <a:cs typeface="Times New Roman" panose="02020603050405020304" pitchFamily="18" charset="0"/>
            </a:endParaRPr>
          </a:p>
          <a:p>
            <a:pPr lvl="2">
              <a:lnSpc>
                <a:spcPct val="150000"/>
              </a:lnSpc>
              <a:buFont typeface="Wingdings" panose="05000000000000000000" pitchFamily="2" charset="2"/>
              <a:buChar char="Ø"/>
            </a:pPr>
            <a:r>
              <a:rPr lang="zh-CN" altLang="en-US" sz="1800" dirty="0" smtClean="0">
                <a:latin typeface="Times New Roman" panose="02020603050405020304" pitchFamily="18" charset="0"/>
                <a:cs typeface="Times New Roman" panose="02020603050405020304" pitchFamily="18" charset="0"/>
              </a:rPr>
              <a:t>创建布局</a:t>
            </a:r>
            <a:endParaRPr lang="zh-CN" altLang="en-US" sz="1800" dirty="0" smtClean="0">
              <a:latin typeface="Times New Roman" panose="02020603050405020304" pitchFamily="18" charset="0"/>
              <a:cs typeface="Times New Roman" panose="02020603050405020304" pitchFamily="18" charset="0"/>
            </a:endParaRPr>
          </a:p>
          <a:p>
            <a:pPr lvl="3">
              <a:lnSpc>
                <a:spcPct val="150000"/>
              </a:lnSpc>
              <a:buFont typeface="Arial" panose="020B0604020202020204" pitchFamily="34" charset="0"/>
              <a:buChar char="•"/>
            </a:pPr>
            <a:r>
              <a:rPr lang="zh-CN" altLang="en-US" sz="1600" dirty="0" smtClean="0">
                <a:latin typeface="Times New Roman" panose="02020603050405020304" pitchFamily="18" charset="0"/>
                <a:cs typeface="Times New Roman" panose="02020603050405020304" pitchFamily="18" charset="0"/>
              </a:rPr>
              <a:t>创建一个自定义对话框的布局文件（</a:t>
            </a:r>
            <a:r>
              <a:rPr lang="en-US" altLang="zh-CN" sz="1600" dirty="0">
                <a:latin typeface="Times New Roman" panose="02020603050405020304" pitchFamily="18" charset="0"/>
                <a:cs typeface="Times New Roman" panose="02020603050405020304" pitchFamily="18" charset="0"/>
              </a:rPr>
              <a:t>custom_dialog.xml</a:t>
            </a:r>
            <a:r>
              <a:rPr lang="zh-CN" altLang="en-US" sz="1600" dirty="0" smtClean="0">
                <a:latin typeface="Times New Roman" panose="02020603050405020304" pitchFamily="18" charset="0"/>
                <a:cs typeface="Times New Roman" panose="02020603050405020304" pitchFamily="18" charset="0"/>
              </a:rPr>
              <a:t>），布局中需要设定对话框的标题、对话框内容以及确定和取消按钮。</a:t>
            </a:r>
            <a:endParaRPr lang="zh-CN" altLang="en-US" sz="1600" dirty="0" smtClean="0">
              <a:latin typeface="Times New Roman" panose="02020603050405020304" pitchFamily="18" charset="0"/>
              <a:cs typeface="Times New Roman" panose="02020603050405020304" pitchFamily="18" charset="0"/>
            </a:endParaRPr>
          </a:p>
          <a:p>
            <a:pPr lvl="2">
              <a:lnSpc>
                <a:spcPct val="150000"/>
              </a:lnSpc>
              <a:buFont typeface="Wingdings" panose="05000000000000000000" pitchFamily="2" charset="2"/>
              <a:buChar char="Ø"/>
            </a:pPr>
            <a:r>
              <a:rPr lang="zh-CN" altLang="en-US" sz="1800" dirty="0" smtClean="0">
                <a:latin typeface="Times New Roman" panose="02020603050405020304" pitchFamily="18" charset="0"/>
                <a:cs typeface="Times New Roman" panose="02020603050405020304" pitchFamily="18" charset="0"/>
              </a:rPr>
              <a:t>创建自定义对话框</a:t>
            </a:r>
            <a:endParaRPr lang="zh-CN" altLang="en-US" sz="1800" dirty="0" smtClean="0">
              <a:latin typeface="Times New Roman" panose="02020603050405020304" pitchFamily="18" charset="0"/>
              <a:cs typeface="Times New Roman" panose="02020603050405020304" pitchFamily="18" charset="0"/>
            </a:endParaRPr>
          </a:p>
          <a:p>
            <a:pPr lvl="3">
              <a:lnSpc>
                <a:spcPct val="150000"/>
              </a:lnSpc>
              <a:buFont typeface="Arial" panose="020B0604020202020204" pitchFamily="34" charset="0"/>
              <a:buChar char="•"/>
            </a:pPr>
            <a:r>
              <a:rPr lang="zh-CN" altLang="en-US" sz="1600" dirty="0">
                <a:latin typeface="Times New Roman" panose="02020603050405020304" pitchFamily="18" charset="0"/>
                <a:cs typeface="Times New Roman" panose="02020603050405020304" pitchFamily="18" charset="0"/>
              </a:rPr>
              <a:t>创建</a:t>
            </a:r>
            <a:r>
              <a:rPr lang="en-US" altLang="zh-CN" sz="1600" dirty="0">
                <a:latin typeface="Times New Roman" panose="02020603050405020304" pitchFamily="18" charset="0"/>
                <a:cs typeface="Times New Roman" panose="02020603050405020304" pitchFamily="18" charset="0"/>
              </a:rPr>
              <a:t>CommonDialog</a:t>
            </a:r>
            <a:r>
              <a:rPr lang="zh-CN" altLang="en-US" sz="1600" dirty="0">
                <a:latin typeface="Times New Roman" panose="02020603050405020304" pitchFamily="18" charset="0"/>
                <a:cs typeface="Times New Roman" panose="02020603050405020304" pitchFamily="18" charset="0"/>
              </a:rPr>
              <a:t>类继承自</a:t>
            </a:r>
            <a:r>
              <a:rPr lang="en-US" altLang="zh-CN" sz="1600" dirty="0">
                <a:latin typeface="Times New Roman" panose="02020603050405020304" pitchFamily="18" charset="0"/>
                <a:cs typeface="Times New Roman" panose="02020603050405020304" pitchFamily="18" charset="0"/>
              </a:rPr>
              <a:t>AlertDialog</a:t>
            </a:r>
            <a:r>
              <a:rPr lang="zh-CN" altLang="en-US" sz="1600" dirty="0">
                <a:latin typeface="Times New Roman" panose="02020603050405020304" pitchFamily="18" charset="0"/>
                <a:cs typeface="Times New Roman" panose="02020603050405020304" pitchFamily="18" charset="0"/>
              </a:rPr>
              <a:t>类，</a:t>
            </a:r>
            <a:r>
              <a:rPr lang="zh-CN" altLang="zh-CN" sz="1600" dirty="0">
                <a:latin typeface="Times New Roman" panose="02020603050405020304" pitchFamily="18" charset="0"/>
                <a:cs typeface="Times New Roman" panose="02020603050405020304" pitchFamily="18" charset="0"/>
              </a:rPr>
              <a:t>用于初始化自定义对话框中的控件以及响应按钮的点击事件</a:t>
            </a:r>
            <a:r>
              <a:rPr lang="zh-CN" altLang="en-US" sz="1600" dirty="0">
                <a:latin typeface="Times New Roman" panose="02020603050405020304" pitchFamily="18" charset="0"/>
                <a:cs typeface="Times New Roman" panose="02020603050405020304" pitchFamily="18" charset="0"/>
              </a:rPr>
              <a:t>。</a:t>
            </a:r>
            <a:endParaRPr lang="zh-CN" altLang="en-US" sz="1600" dirty="0">
              <a:latin typeface="Times New Roman" panose="02020603050405020304" pitchFamily="18" charset="0"/>
              <a:cs typeface="Times New Roman" panose="02020603050405020304" pitchFamily="18" charset="0"/>
            </a:endParaRPr>
          </a:p>
          <a:p>
            <a:pPr lvl="2">
              <a:lnSpc>
                <a:spcPct val="150000"/>
              </a:lnSpc>
              <a:buFont typeface="Wingdings" panose="05000000000000000000" pitchFamily="2" charset="2"/>
              <a:buChar char="Ø"/>
            </a:pPr>
            <a:r>
              <a:rPr lang="zh-CN" altLang="en-US" sz="1800" dirty="0" smtClean="0">
                <a:latin typeface="Times New Roman" panose="02020603050405020304" pitchFamily="18" charset="0"/>
                <a:cs typeface="Times New Roman" panose="02020603050405020304" pitchFamily="18" charset="0"/>
              </a:rPr>
              <a:t>使用自定义对话框</a:t>
            </a:r>
            <a:endParaRPr lang="zh-CN" altLang="en-US" sz="1800" dirty="0" smtClean="0">
              <a:latin typeface="Times New Roman" panose="02020603050405020304" pitchFamily="18" charset="0"/>
              <a:cs typeface="Times New Roman" panose="02020603050405020304" pitchFamily="18" charset="0"/>
            </a:endParaRPr>
          </a:p>
          <a:p>
            <a:pPr lvl="3">
              <a:lnSpc>
                <a:spcPct val="150000"/>
              </a:lnSpc>
              <a:buFont typeface="Arial" panose="020B0604020202020204" pitchFamily="34" charset="0"/>
              <a:buChar char="•"/>
            </a:pPr>
            <a:r>
              <a:rPr lang="zh-CN" altLang="en-US" sz="1600" dirty="0">
                <a:latin typeface="Times New Roman" panose="02020603050405020304" pitchFamily="18" charset="0"/>
                <a:cs typeface="Times New Roman" panose="02020603050405020304" pitchFamily="18" charset="0"/>
              </a:rPr>
              <a:t>在</a:t>
            </a:r>
            <a:r>
              <a:rPr lang="en-US" altLang="zh-CN" sz="1600" dirty="0">
                <a:latin typeface="Times New Roman" panose="02020603050405020304" pitchFamily="18" charset="0"/>
                <a:cs typeface="Times New Roman" panose="02020603050405020304" pitchFamily="18" charset="0"/>
              </a:rPr>
              <a:t>MainActivity</a:t>
            </a:r>
            <a:r>
              <a:rPr lang="zh-CN" altLang="en-US" sz="1600" dirty="0">
                <a:latin typeface="Times New Roman" panose="02020603050405020304" pitchFamily="18" charset="0"/>
                <a:cs typeface="Times New Roman" panose="02020603050405020304" pitchFamily="18" charset="0"/>
              </a:rPr>
              <a:t>中，调用</a:t>
            </a:r>
            <a:r>
              <a:rPr lang="en-US" altLang="zh-CN" sz="1600" dirty="0">
                <a:latin typeface="Times New Roman" panose="02020603050405020304" pitchFamily="18" charset="0"/>
                <a:cs typeface="Times New Roman" panose="02020603050405020304" pitchFamily="18" charset="0"/>
              </a:rPr>
              <a:t>CommonDialog</a:t>
            </a:r>
            <a:r>
              <a:rPr lang="zh-CN" altLang="en-US" sz="1600" dirty="0">
                <a:latin typeface="Times New Roman" panose="02020603050405020304" pitchFamily="18" charset="0"/>
                <a:cs typeface="Times New Roman" panose="02020603050405020304" pitchFamily="18" charset="0"/>
              </a:rPr>
              <a:t>相关方法构造方法将自定义对话框显示出来</a:t>
            </a:r>
            <a:endParaRPr lang="en-US" altLang="zh-CN" sz="1600" dirty="0">
              <a:latin typeface="Times New Roman" panose="02020603050405020304" pitchFamily="18" charset="0"/>
              <a:cs typeface="Times New Roman" panose="02020603050405020304" pitchFamily="18" charset="0"/>
            </a:endParaRPr>
          </a:p>
          <a:p>
            <a:pPr marL="457200" lvl="1" indent="0">
              <a:lnSpc>
                <a:spcPct val="150000"/>
              </a:lnSpc>
              <a:buFontTx/>
              <a:buNone/>
            </a:pPr>
            <a:endParaRPr lang="en-US" altLang="zh-CN" sz="2000" dirty="0" smtClean="0"/>
          </a:p>
        </p:txBody>
      </p:sp>
      <p:sp>
        <p:nvSpPr>
          <p:cNvPr id="7"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3.2.5  </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自定义对话框</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11266"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39558" y="2667300"/>
            <a:ext cx="2372982" cy="351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wipe(left)">
                                      <p:cBhvr>
                                        <p:cTn id="7" dur="500"/>
                                        <p:tgtEl>
                                          <p:spTgt spid="1126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11266"/>
                                        </p:tgtEl>
                                        <p:attrNameLst>
                                          <p:attrName>style.visibility</p:attrName>
                                        </p:attrNameLst>
                                      </p:cBhvr>
                                      <p:to>
                                        <p:strVal val="hidden"/>
                                      </p:to>
                                    </p:set>
                                  </p:childTnLst>
                                </p:cTn>
                              </p:par>
                              <p:par>
                                <p:cTn id="12" presetID="22" presetClass="entr" presetSubtype="8" fill="hold" grpId="0" nodeType="with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wipe(left)">
                                      <p:cBhvr>
                                        <p:cTn id="1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对角圆角矩形 1"/>
          <p:cNvSpPr/>
          <p:nvPr/>
        </p:nvSpPr>
        <p:spPr>
          <a:xfrm>
            <a:off x="467544" y="3346813"/>
            <a:ext cx="5832648" cy="648072"/>
          </a:xfrm>
          <a:prstGeom prst="round2DiagRect">
            <a:avLst>
              <a:gd name="adj1" fmla="val 20943"/>
              <a:gd name="adj2" fmla="val 0"/>
            </a:avLst>
          </a:prstGeom>
          <a:solidFill>
            <a:srgbClr val="006BA9"/>
          </a:solidFill>
          <a:ln>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5"/>
          <p:cNvSpPr txBox="1"/>
          <p:nvPr/>
        </p:nvSpPr>
        <p:spPr>
          <a:xfrm>
            <a:off x="710580" y="4203284"/>
            <a:ext cx="3834300" cy="369332"/>
          </a:xfrm>
          <a:prstGeom prst="rect">
            <a:avLst/>
          </a:prstGeom>
          <a:noFill/>
        </p:spPr>
        <p:txBody>
          <a:bodyPr vert="horz" wrap="square" lIns="0" tIns="0" rIns="0" bIns="0" rtlCol="0" anchor="ctr">
            <a:spAutoFit/>
          </a:bodyPr>
          <a:lstStyle/>
          <a:p>
            <a:r>
              <a:rPr lang="en-US" altLang="zh-CN" sz="2400" dirty="0" smtClean="0">
                <a:solidFill>
                  <a:srgbClr val="7F7F7F"/>
                </a:solidFill>
                <a:latin typeface="Impact" panose="020B0806030902050204" pitchFamily="34" charset="0"/>
                <a:ea typeface="微软雅黑" panose="020B0503020204020204" pitchFamily="34" charset="-122"/>
              </a:rPr>
              <a:t>3.4</a:t>
            </a:r>
            <a:r>
              <a:rPr lang="en-US" altLang="zh-CN" sz="2400" dirty="0" smtClean="0">
                <a:solidFill>
                  <a:srgbClr val="CD1F06"/>
                </a:solidFill>
                <a:latin typeface="Impact" panose="020B0806030902050204" pitchFamily="34" charset="0"/>
                <a:ea typeface="微软雅黑" panose="020B0503020204020204" pitchFamily="34" charset="-122"/>
              </a:rPr>
              <a:t>   </a:t>
            </a:r>
            <a:r>
              <a:rPr lang="en-US" altLang="zh-CN" sz="2400" dirty="0">
                <a:solidFill>
                  <a:srgbClr val="7F7F7F"/>
                </a:solidFill>
                <a:latin typeface="Arial Unicode MS" pitchFamily="34" charset="-122"/>
                <a:ea typeface="Arial Unicode MS" pitchFamily="34" charset="-122"/>
                <a:cs typeface="Arial Unicode MS" pitchFamily="34" charset="-122"/>
              </a:rPr>
              <a:t>RecyclerView</a:t>
            </a:r>
            <a:r>
              <a:rPr lang="zh-CN" altLang="en-US" sz="2400" dirty="0">
                <a:solidFill>
                  <a:srgbClr val="7F7F7F"/>
                </a:solidFill>
                <a:latin typeface="Impact" panose="020B0806030902050204" pitchFamily="34" charset="0"/>
                <a:ea typeface="微软雅黑" panose="020B0503020204020204" pitchFamily="34" charset="-122"/>
              </a:rPr>
              <a:t>的使用</a:t>
            </a:r>
            <a:endParaRPr lang="zh-CN" altLang="en-US" sz="2400" dirty="0">
              <a:solidFill>
                <a:srgbClr val="7F7F7F"/>
              </a:solidFill>
              <a:latin typeface="Impact" panose="020B0806030902050204" pitchFamily="34" charset="0"/>
              <a:ea typeface="微软雅黑" panose="020B0503020204020204" pitchFamily="34" charset="-122"/>
            </a:endParaRPr>
          </a:p>
        </p:txBody>
      </p:sp>
      <p:sp>
        <p:nvSpPr>
          <p:cNvPr id="4" name="TextBox 6"/>
          <p:cNvSpPr txBox="1"/>
          <p:nvPr/>
        </p:nvSpPr>
        <p:spPr>
          <a:xfrm>
            <a:off x="749116" y="1989619"/>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anose="020B0806030902050204" pitchFamily="34" charset="0"/>
                <a:ea typeface="微软雅黑" panose="020B0503020204020204" pitchFamily="34" charset="-122"/>
              </a:rPr>
              <a:t>3.1    </a:t>
            </a:r>
            <a:r>
              <a:rPr lang="zh-CN" altLang="en-US" sz="2400" dirty="0">
                <a:solidFill>
                  <a:srgbClr val="7F7F7F"/>
                </a:solidFill>
                <a:latin typeface="Impact" panose="020B0806030902050204" pitchFamily="34" charset="0"/>
                <a:ea typeface="微软雅黑" panose="020B0503020204020204" pitchFamily="34" charset="-122"/>
              </a:rPr>
              <a:t>简单控件的使用 </a:t>
            </a:r>
            <a:endParaRPr lang="zh-CN" altLang="en-US" sz="2400" dirty="0">
              <a:solidFill>
                <a:srgbClr val="7F7F7F"/>
              </a:solidFill>
              <a:latin typeface="Impact" panose="020B0806030902050204" pitchFamily="34" charset="0"/>
              <a:ea typeface="微软雅黑" panose="020B0503020204020204" pitchFamily="34" charset="-122"/>
            </a:endParaRPr>
          </a:p>
        </p:txBody>
      </p:sp>
      <p:sp>
        <p:nvSpPr>
          <p:cNvPr id="5" name="TextBox 10"/>
          <p:cNvSpPr txBox="1"/>
          <p:nvPr/>
        </p:nvSpPr>
        <p:spPr>
          <a:xfrm>
            <a:off x="710580" y="2739231"/>
            <a:ext cx="4032448" cy="369332"/>
          </a:xfrm>
          <a:prstGeom prst="rect">
            <a:avLst/>
          </a:prstGeom>
          <a:noFill/>
        </p:spPr>
        <p:txBody>
          <a:bodyPr vert="horz" wrap="square" lIns="0" tIns="0" rIns="0" bIns="0" rtlCol="0" anchor="ctr">
            <a:spAutoFit/>
          </a:bodyPr>
          <a:lstStyle/>
          <a:p>
            <a:r>
              <a:rPr lang="en-US" altLang="zh-CN" sz="2400" dirty="0" smtClean="0">
                <a:solidFill>
                  <a:srgbClr val="7F7F7F"/>
                </a:solidFill>
                <a:latin typeface="Impact" panose="020B0806030902050204" pitchFamily="34" charset="0"/>
                <a:ea typeface="微软雅黑" panose="020B0503020204020204" pitchFamily="34" charset="-122"/>
              </a:rPr>
              <a:t>3.2</a:t>
            </a:r>
            <a:r>
              <a:rPr lang="en-US" altLang="zh-CN" sz="2400" dirty="0" smtClean="0">
                <a:solidFill>
                  <a:srgbClr val="CD1F06"/>
                </a:solidFill>
                <a:latin typeface="Impact" panose="020B0806030902050204" pitchFamily="34" charset="0"/>
                <a:ea typeface="微软雅黑" panose="020B0503020204020204" pitchFamily="34" charset="-122"/>
              </a:rPr>
              <a:t>   </a:t>
            </a:r>
            <a:r>
              <a:rPr lang="en-US" altLang="zh-CN" sz="2400" dirty="0">
                <a:solidFill>
                  <a:srgbClr val="7F7F7F"/>
                </a:solidFill>
                <a:latin typeface="Arial Unicode MS" pitchFamily="34" charset="-122"/>
                <a:ea typeface="Arial Unicode MS" pitchFamily="34" charset="-122"/>
                <a:cs typeface="Arial Unicode MS" pitchFamily="34" charset="-122"/>
              </a:rPr>
              <a:t>AlertDialog</a:t>
            </a:r>
            <a:r>
              <a:rPr lang="zh-CN" altLang="en-US" sz="2400" dirty="0">
                <a:solidFill>
                  <a:srgbClr val="7F7F7F"/>
                </a:solidFill>
                <a:latin typeface="Impact" panose="020B0806030902050204" pitchFamily="34" charset="0"/>
                <a:ea typeface="微软雅黑" panose="020B0503020204020204" pitchFamily="34" charset="-122"/>
              </a:rPr>
              <a:t>对话框的使用</a:t>
            </a:r>
            <a:endParaRPr lang="zh-CN" altLang="en-US" sz="2400" dirty="0">
              <a:solidFill>
                <a:srgbClr val="7F7F7F"/>
              </a:solidFill>
              <a:latin typeface="Impact" panose="020B0806030902050204" pitchFamily="34" charset="0"/>
              <a:ea typeface="微软雅黑" panose="020B0503020204020204" pitchFamily="34" charset="-122"/>
            </a:endParaRPr>
          </a:p>
        </p:txBody>
      </p:sp>
      <p:sp>
        <p:nvSpPr>
          <p:cNvPr id="6" name="TextBox 11"/>
          <p:cNvSpPr txBox="1"/>
          <p:nvPr/>
        </p:nvSpPr>
        <p:spPr>
          <a:xfrm>
            <a:off x="710580" y="3486183"/>
            <a:ext cx="3834300" cy="369332"/>
          </a:xfrm>
          <a:prstGeom prst="rect">
            <a:avLst/>
          </a:prstGeom>
          <a:noFill/>
        </p:spPr>
        <p:txBody>
          <a:bodyPr vert="horz" wrap="square" lIns="0" tIns="0" rIns="0" bIns="0" rtlCol="0" anchor="ctr">
            <a:spAutoFit/>
          </a:bodyPr>
          <a:lstStyle/>
          <a:p>
            <a:r>
              <a:rPr lang="en-US" altLang="zh-CN" sz="2400" dirty="0">
                <a:solidFill>
                  <a:schemeClr val="bg1"/>
                </a:solidFill>
                <a:latin typeface="Impact" panose="020B0806030902050204" pitchFamily="34" charset="0"/>
                <a:ea typeface="微软雅黑" panose="020B0503020204020204" pitchFamily="34" charset="-122"/>
              </a:rPr>
              <a:t>3.3   </a:t>
            </a:r>
            <a:r>
              <a:rPr lang="en-US" altLang="zh-CN" sz="2400" dirty="0">
                <a:solidFill>
                  <a:schemeClr val="bg1"/>
                </a:solidFill>
                <a:latin typeface="Arial Unicode MS" pitchFamily="34" charset="-122"/>
                <a:ea typeface="Arial Unicode MS" pitchFamily="34" charset="-122"/>
                <a:cs typeface="Arial Unicode MS" pitchFamily="34" charset="-122"/>
              </a:rPr>
              <a:t>ListView</a:t>
            </a:r>
            <a:r>
              <a:rPr lang="zh-CN" altLang="en-US" sz="2400" dirty="0">
                <a:solidFill>
                  <a:schemeClr val="bg1"/>
                </a:solidFill>
                <a:latin typeface="Impact" panose="020B0806030902050204" pitchFamily="34" charset="0"/>
                <a:ea typeface="微软雅黑" panose="020B0503020204020204" pitchFamily="34" charset="-122"/>
              </a:rPr>
              <a:t>的使用</a:t>
            </a:r>
            <a:endParaRPr lang="zh-CN" altLang="en-US" sz="2400" dirty="0">
              <a:solidFill>
                <a:schemeClr val="bg1"/>
              </a:solidFill>
              <a:latin typeface="Impact" panose="020B0806030902050204" pitchFamily="34" charset="0"/>
              <a:ea typeface="微软雅黑" panose="020B0503020204020204" pitchFamily="34" charset="-122"/>
            </a:endParaRPr>
          </a:p>
        </p:txBody>
      </p:sp>
      <p:sp>
        <p:nvSpPr>
          <p:cNvPr id="9" name="椭圆 8"/>
          <p:cNvSpPr/>
          <p:nvPr/>
        </p:nvSpPr>
        <p:spPr>
          <a:xfrm>
            <a:off x="4897998" y="1756903"/>
            <a:ext cx="3444382" cy="3444382"/>
          </a:xfrm>
          <a:prstGeom prst="ellipse">
            <a:avLst/>
          </a:prstGeom>
          <a:solidFill>
            <a:schemeClr val="tx2">
              <a:lumMod val="40000"/>
              <a:lumOff val="60000"/>
            </a:schemeClr>
          </a:solidFill>
          <a:ln w="381000">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TextBox 1"/>
          <p:cNvSpPr txBox="1"/>
          <p:nvPr/>
        </p:nvSpPr>
        <p:spPr>
          <a:xfrm>
            <a:off x="4860032" y="2636912"/>
            <a:ext cx="3566358" cy="1831271"/>
          </a:xfrm>
          <a:prstGeom prst="rect">
            <a:avLst/>
          </a:prstGeom>
          <a:noFill/>
        </p:spPr>
        <p:txBody>
          <a:bodyPr wrap="square" rtlCol="0" anchor="ctr">
            <a:spAutoFit/>
          </a:bodyPr>
          <a:lstStyle/>
          <a:p>
            <a:pPr algn="ctr">
              <a:lnSpc>
                <a:spcPct val="150000"/>
              </a:lnSpc>
            </a:pPr>
            <a:r>
              <a:rPr lang="zh-CN" altLang="en-US" sz="5400" b="1" smtClean="0">
                <a:solidFill>
                  <a:srgbClr val="F2F2E6"/>
                </a:solidFill>
                <a:latin typeface="微软雅黑" panose="020B0503020204020204" pitchFamily="34" charset="-122"/>
                <a:ea typeface="微软雅黑" panose="020B0503020204020204" pitchFamily="34" charset="-122"/>
              </a:rPr>
              <a:t>主讲内容</a:t>
            </a:r>
            <a:endParaRPr lang="en-US" altLang="zh-CN" sz="5400" b="1" smtClean="0">
              <a:solidFill>
                <a:srgbClr val="F2F2E6"/>
              </a:solidFill>
              <a:latin typeface="微软雅黑" panose="020B0503020204020204" pitchFamily="34" charset="-122"/>
              <a:ea typeface="微软雅黑" panose="020B0503020204020204" pitchFamily="34" charset="-122"/>
            </a:endParaRPr>
          </a:p>
          <a:p>
            <a:pPr algn="ctr"/>
            <a:r>
              <a:rPr lang="en-US" altLang="zh-CN" sz="3200" smtClean="0">
                <a:solidFill>
                  <a:srgbClr val="F2F2E6"/>
                </a:solidFill>
                <a:latin typeface="Agency FB" panose="020B0503020202020204" pitchFamily="34" charset="0"/>
                <a:ea typeface="Adobe 宋体 Std L" pitchFamily="18" charset="-122"/>
              </a:rPr>
              <a:t>Speech </a:t>
            </a:r>
            <a:r>
              <a:rPr lang="en-US" altLang="zh-CN" sz="3200">
                <a:solidFill>
                  <a:srgbClr val="F2F2E6"/>
                </a:solidFill>
                <a:latin typeface="Agency FB" panose="020B0503020202020204" pitchFamily="34" charset="0"/>
                <a:ea typeface="Adobe 宋体 Std L" pitchFamily="18" charset="-122"/>
              </a:rPr>
              <a:t>content</a:t>
            </a:r>
            <a:endParaRPr lang="en-US" altLang="zh-CN" sz="3200" dirty="0" smtClean="0">
              <a:solidFill>
                <a:srgbClr val="F2F2E6"/>
              </a:solidFill>
              <a:latin typeface="Agency FB" panose="020B0503020202020204" pitchFamily="34" charset="0"/>
              <a:ea typeface="Adobe 宋体 Std L" pitchFamily="18" charset="-122"/>
            </a:endParaRPr>
          </a:p>
        </p:txBody>
      </p:sp>
      <p:sp>
        <p:nvSpPr>
          <p:cNvPr id="11" name="标题 1"/>
          <p:cNvSpPr>
            <a:spLocks noChangeArrowheads="1"/>
          </p:cNvSpPr>
          <p:nvPr/>
        </p:nvSpPr>
        <p:spPr bwMode="auto">
          <a:xfrm>
            <a:off x="1655985" y="188639"/>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200" b="1"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主讲内容</a:t>
            </a:r>
            <a:endParaRPr lang="zh-CN" altLang="en-US"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2" name="TextBox 5"/>
          <p:cNvSpPr txBox="1"/>
          <p:nvPr/>
        </p:nvSpPr>
        <p:spPr>
          <a:xfrm>
            <a:off x="710580" y="4831953"/>
            <a:ext cx="3834300" cy="369332"/>
          </a:xfrm>
          <a:prstGeom prst="rect">
            <a:avLst/>
          </a:prstGeom>
          <a:noFill/>
        </p:spPr>
        <p:txBody>
          <a:bodyPr vert="horz" wrap="square" lIns="0" tIns="0" rIns="0" bIns="0" rtlCol="0" anchor="ctr">
            <a:spAutoFit/>
          </a:bodyPr>
          <a:lstStyle/>
          <a:p>
            <a:r>
              <a:rPr lang="en-US" altLang="zh-CN" sz="2400" dirty="0" smtClean="0">
                <a:solidFill>
                  <a:srgbClr val="7F7F7F"/>
                </a:solidFill>
                <a:latin typeface="Impact" panose="020B0806030902050204" pitchFamily="34" charset="0"/>
                <a:ea typeface="微软雅黑" panose="020B0503020204020204" pitchFamily="34" charset="-122"/>
              </a:rPr>
              <a:t>3.5</a:t>
            </a:r>
            <a:r>
              <a:rPr lang="en-US" altLang="zh-CN" sz="2400" dirty="0" smtClean="0">
                <a:solidFill>
                  <a:srgbClr val="CD1F06"/>
                </a:solidFill>
                <a:latin typeface="Impact" panose="020B0806030902050204" pitchFamily="34" charset="0"/>
                <a:ea typeface="微软雅黑" panose="020B0503020204020204" pitchFamily="34" charset="-122"/>
              </a:rPr>
              <a:t>   </a:t>
            </a:r>
            <a:r>
              <a:rPr lang="zh-CN" altLang="en-US" sz="2400" dirty="0" smtClean="0">
                <a:solidFill>
                  <a:srgbClr val="7F7F7F"/>
                </a:solidFill>
                <a:latin typeface="Impact" panose="020B0806030902050204" pitchFamily="34" charset="0"/>
                <a:ea typeface="微软雅黑" panose="020B0503020204020204" pitchFamily="34" charset="-122"/>
              </a:rPr>
              <a:t>自</a:t>
            </a:r>
            <a:r>
              <a:rPr lang="zh-CN" altLang="en-US" sz="2400" dirty="0">
                <a:solidFill>
                  <a:srgbClr val="7F7F7F"/>
                </a:solidFill>
                <a:latin typeface="Impact" panose="020B0806030902050204" pitchFamily="34" charset="0"/>
                <a:ea typeface="微软雅黑" panose="020B0503020204020204" pitchFamily="34" charset="-122"/>
              </a:rPr>
              <a:t>定义</a:t>
            </a:r>
            <a:r>
              <a:rPr lang="en-US" altLang="zh-CN" sz="2400" dirty="0">
                <a:solidFill>
                  <a:srgbClr val="7F7F7F"/>
                </a:solidFill>
                <a:latin typeface="Arial Unicode MS" pitchFamily="34" charset="-122"/>
                <a:ea typeface="Arial Unicode MS" pitchFamily="34" charset="-122"/>
                <a:cs typeface="Arial Unicode MS" pitchFamily="34" charset="-122"/>
              </a:rPr>
              <a:t>View</a:t>
            </a:r>
            <a:endParaRPr lang="zh-CN" altLang="en-US" sz="2400" dirty="0">
              <a:solidFill>
                <a:srgbClr val="7F7F7F"/>
              </a:solidFill>
              <a:latin typeface="Arial Unicode MS" pitchFamily="34" charset="-122"/>
              <a:ea typeface="Arial Unicode MS" pitchFamily="34" charset="-122"/>
              <a:cs typeface="Arial Unicode MS" pitchFamily="34"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5" y="1628800"/>
            <a:ext cx="8102600" cy="4248472"/>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6" name="任意多边形 5"/>
          <p:cNvSpPr/>
          <p:nvPr/>
        </p:nvSpPr>
        <p:spPr bwMode="auto">
          <a:xfrm>
            <a:off x="5589042" y="1443062"/>
            <a:ext cx="2511685"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en-US" altLang="zh-CN" dirty="0">
                <a:solidFill>
                  <a:schemeClr val="bg1"/>
                </a:solidFill>
                <a:latin typeface="微软雅黑" panose="020B0503020204020204" pitchFamily="34" charset="-122"/>
                <a:ea typeface="微软雅黑" panose="020B0503020204020204" pitchFamily="34" charset="-122"/>
              </a:rPr>
              <a:t>ListView</a:t>
            </a:r>
            <a:r>
              <a:rPr lang="zh-CN" altLang="en-US" dirty="0">
                <a:solidFill>
                  <a:schemeClr val="bg1"/>
                </a:solidFill>
                <a:latin typeface="微软雅黑" panose="020B0503020204020204" pitchFamily="34" charset="-122"/>
                <a:ea typeface="微软雅黑" panose="020B0503020204020204" pitchFamily="34" charset="-122"/>
              </a:rPr>
              <a:t>的简单使</a:t>
            </a:r>
            <a:r>
              <a:rPr lang="zh-CN" altLang="en-US" dirty="0" smtClean="0">
                <a:solidFill>
                  <a:schemeClr val="bg1"/>
                </a:solidFill>
                <a:latin typeface="微软雅黑" panose="020B0503020204020204" pitchFamily="34" charset="-122"/>
                <a:ea typeface="微软雅黑" panose="020B0503020204020204" pitchFamily="34" charset="-122"/>
              </a:rPr>
              <a:t>用</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0"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3" name="内容占位符 2"/>
          <p:cNvSpPr txBox="1"/>
          <p:nvPr/>
        </p:nvSpPr>
        <p:spPr bwMode="auto">
          <a:xfrm>
            <a:off x="481013" y="1988840"/>
            <a:ext cx="7975600" cy="10081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150000"/>
              </a:lnSpc>
            </a:pPr>
            <a:r>
              <a:rPr lang="en-US" altLang="zh-CN" sz="2000" dirty="0" smtClean="0"/>
              <a:t>ListView</a:t>
            </a:r>
            <a:r>
              <a:rPr lang="zh-CN" altLang="zh-CN" sz="2000" dirty="0"/>
              <a:t>以列表的形式展示数据内容，并且能够根据列表的高度自适应屏幕显示</a:t>
            </a:r>
            <a:r>
              <a:rPr lang="zh-CN" altLang="en-US" sz="2000" dirty="0" smtClean="0"/>
              <a:t>。</a:t>
            </a:r>
            <a:endParaRPr lang="en-US" altLang="zh-CN" sz="2000" dirty="0" smtClean="0"/>
          </a:p>
          <a:p>
            <a:pPr marL="457200" lvl="1" indent="0">
              <a:lnSpc>
                <a:spcPct val="150000"/>
              </a:lnSpc>
              <a:buFont typeface="Arial" panose="020B0604020202020204" pitchFamily="34" charset="0"/>
              <a:buNone/>
            </a:pPr>
            <a:endParaRPr lang="en-US" altLang="zh-CN" sz="2000" dirty="0" smtClean="0"/>
          </a:p>
        </p:txBody>
      </p:sp>
      <p:sp>
        <p:nvSpPr>
          <p:cNvPr id="7"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3.3.1 ListView</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的简单使用</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graphicFrame>
        <p:nvGraphicFramePr>
          <p:cNvPr id="3" name="表格 2"/>
          <p:cNvGraphicFramePr>
            <a:graphicFrameLocks noGrp="1"/>
          </p:cNvGraphicFramePr>
          <p:nvPr/>
        </p:nvGraphicFramePr>
        <p:xfrm>
          <a:off x="1187625" y="3140968"/>
          <a:ext cx="6552728" cy="2225040"/>
        </p:xfrm>
        <a:graphic>
          <a:graphicData uri="http://schemas.openxmlformats.org/drawingml/2006/table">
            <a:tbl>
              <a:tblPr firstRow="1" bandRow="1">
                <a:tableStyleId>{5C22544A-7EE6-4342-B048-85BDC9FD1C3A}</a:tableStyleId>
              </a:tblPr>
              <a:tblGrid>
                <a:gridCol w="2304256"/>
                <a:gridCol w="4248472"/>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zh-CN" sz="1800" kern="100" dirty="0" smtClean="0">
                          <a:effectLst/>
                        </a:rPr>
                        <a:t>属性名称</a:t>
                      </a:r>
                      <a:endParaRPr lang="zh-CN" altLang="zh-CN" sz="1800" kern="100" dirty="0" smtClean="0">
                        <a:effectLst/>
                        <a:latin typeface="Times New Roman" panose="02020603050405020304"/>
                        <a:ea typeface="宋体" panose="02010600030101010101" pitchFamily="2"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zh-CN" sz="1800" kern="100" dirty="0" smtClean="0">
                          <a:effectLst/>
                        </a:rPr>
                        <a:t>功能描述</a:t>
                      </a:r>
                      <a:endParaRPr lang="zh-CN" altLang="zh-CN" sz="1800" kern="100" dirty="0" smtClean="0">
                        <a:effectLst/>
                        <a:latin typeface="Times New Roman" panose="02020603050405020304"/>
                        <a:ea typeface="宋体" panose="02010600030101010101" pitchFamily="2" charset="-122"/>
                      </a:endParaRPr>
                    </a:p>
                  </a:txBody>
                  <a:tcPr/>
                </a:tc>
              </a:tr>
              <a:tr h="370840">
                <a:tc>
                  <a:txBody>
                    <a:bodyPr/>
                    <a:lstStyle/>
                    <a:p>
                      <a:pPr marL="0" algn="l" defTabSz="914400" rtl="0" eaLnBrk="1" latinLnBrk="0" hangingPunct="1"/>
                      <a:r>
                        <a:rPr lang="en-US" altLang="zh-CN" sz="1800" kern="1200" dirty="0" smtClean="0">
                          <a:solidFill>
                            <a:schemeClr val="dk1"/>
                          </a:solidFill>
                          <a:latin typeface="Times New Roman" panose="02020603050405020304" pitchFamily="18" charset="0"/>
                          <a:ea typeface="+mn-ea"/>
                          <a:cs typeface="Times New Roman" panose="02020603050405020304" pitchFamily="18" charset="0"/>
                        </a:rPr>
                        <a:t>android:listSelector</a:t>
                      </a:r>
                      <a:endParaRPr lang="en-US" altLang="zh-CN" sz="1800" kern="1200" dirty="0" smtClean="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r>
                        <a:rPr lang="zh-CN" altLang="en-US" dirty="0" smtClean="0"/>
                        <a:t>当条目被点击后，改变条目的背景颜色</a:t>
                      </a:r>
                      <a:endParaRPr lang="zh-CN" altLang="en-US" dirty="0" smtClean="0"/>
                    </a:p>
                  </a:txBody>
                  <a:tcPr/>
                </a:tc>
              </a:tr>
              <a:tr h="370840">
                <a:tc>
                  <a:txBody>
                    <a:bodyPr/>
                    <a:lstStyle/>
                    <a:p>
                      <a:r>
                        <a:rPr lang="en-US" altLang="zh-CN" sz="1800" kern="1200" dirty="0" smtClean="0">
                          <a:solidFill>
                            <a:schemeClr val="dk1"/>
                          </a:solidFill>
                          <a:latin typeface="Times New Roman" panose="02020603050405020304" pitchFamily="18" charset="0"/>
                          <a:ea typeface="+mn-ea"/>
                          <a:cs typeface="Times New Roman" panose="02020603050405020304" pitchFamily="18" charset="0"/>
                        </a:rPr>
                        <a:t>android:divider</a:t>
                      </a:r>
                      <a:endParaRPr lang="en-US" altLang="zh-CN" sz="1800" kern="1200" dirty="0" smtClean="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r>
                        <a:rPr lang="zh-CN" altLang="en-US" dirty="0" smtClean="0"/>
                        <a:t>设置分割线的颜色</a:t>
                      </a:r>
                      <a:endParaRPr lang="zh-CN" altLang="en-US" dirty="0" smtClean="0"/>
                    </a:p>
                  </a:txBody>
                  <a:tcPr/>
                </a:tc>
              </a:tr>
              <a:tr h="370840">
                <a:tc>
                  <a:txBody>
                    <a:bodyPr/>
                    <a:lstStyle/>
                    <a:p>
                      <a:r>
                        <a:rPr lang="en-US" altLang="zh-CN" sz="1800" kern="1200" dirty="0" smtClean="0">
                          <a:solidFill>
                            <a:schemeClr val="dk1"/>
                          </a:solidFill>
                          <a:latin typeface="Times New Roman" panose="02020603050405020304" pitchFamily="18" charset="0"/>
                          <a:ea typeface="+mn-ea"/>
                          <a:cs typeface="Times New Roman" panose="02020603050405020304" pitchFamily="18" charset="0"/>
                        </a:rPr>
                        <a:t>android:dividerHeight</a:t>
                      </a:r>
                      <a:endParaRPr lang="zh-CN" altLang="en-US" sz="18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r>
                        <a:rPr lang="zh-CN" altLang="en-US" dirty="0" smtClean="0"/>
                        <a:t>设置分割线的高度</a:t>
                      </a:r>
                      <a:endParaRPr lang="zh-CN" altLang="en-US" dirty="0" smtClean="0"/>
                    </a:p>
                  </a:txBody>
                  <a:tcPr/>
                </a:tc>
              </a:tr>
              <a:tr h="370840">
                <a:tc>
                  <a:txBody>
                    <a:bodyPr/>
                    <a:lstStyle/>
                    <a:p>
                      <a:r>
                        <a:rPr lang="en-US" altLang="zh-CN" sz="1800" kern="1200" dirty="0" smtClean="0">
                          <a:solidFill>
                            <a:schemeClr val="dk1"/>
                          </a:solidFill>
                          <a:latin typeface="Times New Roman" panose="02020603050405020304" pitchFamily="18" charset="0"/>
                          <a:ea typeface="+mn-ea"/>
                          <a:cs typeface="Times New Roman" panose="02020603050405020304" pitchFamily="18" charset="0"/>
                        </a:rPr>
                        <a:t>android:scrollbars</a:t>
                      </a:r>
                      <a:endParaRPr lang="en-US" altLang="zh-CN" sz="1800" kern="1200" dirty="0" smtClean="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r>
                        <a:rPr lang="zh-CN" altLang="en-US" dirty="0" smtClean="0"/>
                        <a:t>是否显示滚动条</a:t>
                      </a:r>
                      <a:endParaRPr lang="zh-CN" altLang="en-US" dirty="0" smtClean="0"/>
                    </a:p>
                  </a:txBody>
                  <a:tcPr/>
                </a:tc>
              </a:tr>
              <a:tr h="370840">
                <a:tc>
                  <a:txBody>
                    <a:bodyPr/>
                    <a:lstStyle/>
                    <a:p>
                      <a:r>
                        <a:rPr lang="en-US" altLang="zh-CN" sz="1800" kern="1200" dirty="0" smtClean="0">
                          <a:solidFill>
                            <a:schemeClr val="dk1"/>
                          </a:solidFill>
                          <a:latin typeface="Times New Roman" panose="02020603050405020304" pitchFamily="18" charset="0"/>
                          <a:ea typeface="+mn-ea"/>
                          <a:cs typeface="Times New Roman" panose="02020603050405020304" pitchFamily="18" charset="0"/>
                        </a:rPr>
                        <a:t>android:fadingEdge</a:t>
                      </a:r>
                      <a:endParaRPr lang="en-US" altLang="zh-CN" sz="1800" kern="1200" dirty="0" smtClean="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r>
                        <a:rPr lang="zh-CN" altLang="en-US" dirty="0" smtClean="0"/>
                        <a:t>去掉上边和下边的黑色阴影</a:t>
                      </a:r>
                      <a:endParaRPr lang="zh-CN" altLang="en-US" dirty="0" smtClean="0"/>
                    </a:p>
                  </a:txBody>
                  <a:tcPr/>
                </a:tc>
              </a:tr>
            </a:tbl>
          </a:graphicData>
        </a:graphic>
      </p:graphicFrame>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5" y="1628800"/>
            <a:ext cx="8102600" cy="3456384"/>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6" name="任意多边形 5"/>
          <p:cNvSpPr/>
          <p:nvPr/>
        </p:nvSpPr>
        <p:spPr bwMode="auto">
          <a:xfrm>
            <a:off x="5212707" y="1460630"/>
            <a:ext cx="3103709"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smtClean="0">
                <a:solidFill>
                  <a:schemeClr val="bg1"/>
                </a:solidFill>
                <a:latin typeface="微软雅黑" panose="020B0503020204020204" pitchFamily="34" charset="-122"/>
                <a:ea typeface="微软雅黑" panose="020B0503020204020204" pitchFamily="34" charset="-122"/>
              </a:rPr>
              <a:t>常用数据</a:t>
            </a:r>
            <a:r>
              <a:rPr lang="zh-CN" altLang="en-US" dirty="0">
                <a:solidFill>
                  <a:schemeClr val="bg1"/>
                </a:solidFill>
                <a:latin typeface="微软雅黑" panose="020B0503020204020204" pitchFamily="34" charset="-122"/>
                <a:ea typeface="微软雅黑" panose="020B0503020204020204" pitchFamily="34" charset="-122"/>
              </a:rPr>
              <a:t>适配器</a:t>
            </a:r>
            <a:r>
              <a:rPr lang="en-US" altLang="zh-CN" dirty="0">
                <a:solidFill>
                  <a:schemeClr val="bg1"/>
                </a:solidFill>
                <a:latin typeface="微软雅黑" panose="020B0503020204020204" pitchFamily="34" charset="-122"/>
                <a:ea typeface="微软雅黑" panose="020B0503020204020204" pitchFamily="34" charset="-122"/>
              </a:rPr>
              <a:t>(Adapter)</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0"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3" name="内容占位符 2"/>
          <p:cNvSpPr txBox="1"/>
          <p:nvPr/>
        </p:nvSpPr>
        <p:spPr bwMode="auto">
          <a:xfrm>
            <a:off x="481013" y="1988840"/>
            <a:ext cx="7975600" cy="10081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150000"/>
              </a:lnSpc>
            </a:pPr>
            <a:r>
              <a:rPr lang="zh-CN" altLang="en-US" sz="2000" dirty="0" smtClean="0"/>
              <a:t>数</a:t>
            </a:r>
            <a:r>
              <a:rPr lang="zh-CN" altLang="en-US" sz="2000" dirty="0"/>
              <a:t>据适配器是数据与视图之间的桥梁，它类似于一个转换器，将复杂的数据转换成用户可以接受的方式进行呈现</a:t>
            </a:r>
            <a:r>
              <a:rPr lang="zh-CN" altLang="en-US" sz="2000" dirty="0" smtClean="0"/>
              <a:t>。</a:t>
            </a:r>
            <a:endParaRPr lang="en-US" altLang="zh-CN" sz="2000" dirty="0" smtClean="0"/>
          </a:p>
          <a:p>
            <a:pPr lvl="1">
              <a:lnSpc>
                <a:spcPct val="150000"/>
              </a:lnSpc>
            </a:pPr>
            <a:r>
              <a:rPr lang="zh-CN" altLang="en-US" sz="2000" dirty="0" smtClean="0"/>
              <a:t>常</a:t>
            </a:r>
            <a:r>
              <a:rPr lang="zh-CN" altLang="en-US" sz="2000" dirty="0"/>
              <a:t>用</a:t>
            </a:r>
            <a:r>
              <a:rPr lang="zh-CN" altLang="en-US" sz="2000" dirty="0" smtClean="0"/>
              <a:t>的数据适配器</a:t>
            </a:r>
            <a:endParaRPr lang="en-US" altLang="zh-CN" sz="2000" dirty="0" smtClean="0"/>
          </a:p>
          <a:p>
            <a:pPr lvl="2">
              <a:lnSpc>
                <a:spcPct val="150000"/>
              </a:lnSpc>
              <a:buFont typeface="Wingdings" panose="05000000000000000000" pitchFamily="2" charset="2"/>
              <a:buChar char="Ø"/>
            </a:pPr>
            <a:r>
              <a:rPr lang="en-US" altLang="zh-CN" sz="1600" dirty="0" smtClean="0"/>
              <a:t>BaseAdapter</a:t>
            </a:r>
            <a:endParaRPr lang="en-US" altLang="zh-CN" sz="1600" dirty="0" smtClean="0"/>
          </a:p>
          <a:p>
            <a:pPr lvl="2">
              <a:lnSpc>
                <a:spcPct val="150000"/>
              </a:lnSpc>
              <a:buFont typeface="Wingdings" panose="05000000000000000000" pitchFamily="2" charset="2"/>
              <a:buChar char="Ø"/>
            </a:pPr>
            <a:r>
              <a:rPr lang="en-US" altLang="zh-CN" sz="1600" dirty="0" smtClean="0"/>
              <a:t>SimpleAdapter</a:t>
            </a:r>
            <a:endParaRPr lang="en-US" altLang="zh-CN" sz="1600" dirty="0" smtClean="0"/>
          </a:p>
          <a:p>
            <a:pPr lvl="2">
              <a:lnSpc>
                <a:spcPct val="150000"/>
              </a:lnSpc>
              <a:buFont typeface="Wingdings" panose="05000000000000000000" pitchFamily="2" charset="2"/>
              <a:buChar char="Ø"/>
            </a:pPr>
            <a:r>
              <a:rPr lang="en-US" altLang="zh-CN" sz="1600" dirty="0"/>
              <a:t>ArrayAdapter</a:t>
            </a:r>
            <a:endParaRPr lang="en-US" altLang="zh-CN" sz="1600" dirty="0" smtClean="0"/>
          </a:p>
          <a:p>
            <a:pPr marL="457200" lvl="1" indent="0">
              <a:lnSpc>
                <a:spcPct val="150000"/>
              </a:lnSpc>
              <a:buFont typeface="Arial" panose="020B0604020202020204" pitchFamily="34" charset="0"/>
              <a:buNone/>
            </a:pPr>
            <a:endParaRPr lang="en-US" altLang="zh-CN" sz="2000" dirty="0" smtClean="0"/>
          </a:p>
        </p:txBody>
      </p:sp>
      <p:sp>
        <p:nvSpPr>
          <p:cNvPr id="7"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3.3.2 </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常用数据</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适配器</a:t>
            </a:r>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(Adapter)</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4" y="1340768"/>
            <a:ext cx="8205539" cy="5098280"/>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6" name="任意多边形 5"/>
          <p:cNvSpPr/>
          <p:nvPr/>
        </p:nvSpPr>
        <p:spPr bwMode="auto">
          <a:xfrm>
            <a:off x="5999326" y="1113309"/>
            <a:ext cx="1951564"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en-US" altLang="zh-CN" dirty="0">
                <a:solidFill>
                  <a:schemeClr val="bg1"/>
                </a:solidFill>
                <a:latin typeface="微软雅黑" panose="020B0503020204020204" pitchFamily="34" charset="-122"/>
                <a:ea typeface="微软雅黑" panose="020B0503020204020204" pitchFamily="34" charset="-122"/>
              </a:rPr>
              <a:t>BaseAdapter</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0"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3" name="内容占位符 2"/>
          <p:cNvSpPr txBox="1"/>
          <p:nvPr/>
        </p:nvSpPr>
        <p:spPr bwMode="auto">
          <a:xfrm>
            <a:off x="395536" y="1628800"/>
            <a:ext cx="7975600" cy="10081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150000"/>
              </a:lnSpc>
            </a:pPr>
            <a:r>
              <a:rPr lang="en-US" altLang="zh-CN" sz="2000" dirty="0"/>
              <a:t>BaseAdapter</a:t>
            </a:r>
            <a:r>
              <a:rPr lang="zh-CN" altLang="en-US" sz="2000" dirty="0"/>
              <a:t>顾名思义是基本的适配器。他实际上是一个抽象类，通常在自定义适配器时会继承</a:t>
            </a:r>
            <a:r>
              <a:rPr lang="en-US" altLang="zh-CN" sz="2000" dirty="0"/>
              <a:t>BaseAdapter</a:t>
            </a:r>
            <a:r>
              <a:rPr lang="zh-CN" altLang="en-US" sz="2000" dirty="0" smtClean="0"/>
              <a:t>。</a:t>
            </a:r>
            <a:endParaRPr lang="en-US" altLang="zh-CN" sz="2000" dirty="0" smtClean="0"/>
          </a:p>
          <a:p>
            <a:pPr lvl="1">
              <a:lnSpc>
                <a:spcPct val="150000"/>
              </a:lnSpc>
            </a:pPr>
            <a:r>
              <a:rPr lang="en-US" altLang="zh-CN" sz="2000" dirty="0" smtClean="0"/>
              <a:t>BaseAdapter</a:t>
            </a:r>
            <a:r>
              <a:rPr lang="zh-CN" altLang="en-US" sz="2000" dirty="0" smtClean="0"/>
              <a:t>中的方法</a:t>
            </a:r>
            <a:endParaRPr lang="en-US" altLang="zh-CN" sz="2000" dirty="0" smtClean="0"/>
          </a:p>
        </p:txBody>
      </p:sp>
      <p:sp>
        <p:nvSpPr>
          <p:cNvPr id="7"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3.3.2 </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常用数据</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适配器</a:t>
            </a:r>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(Adapter)</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graphicFrame>
        <p:nvGraphicFramePr>
          <p:cNvPr id="3" name="表格 2"/>
          <p:cNvGraphicFramePr>
            <a:graphicFrameLocks noGrp="1"/>
          </p:cNvGraphicFramePr>
          <p:nvPr/>
        </p:nvGraphicFramePr>
        <p:xfrm>
          <a:off x="899592" y="3140968"/>
          <a:ext cx="7560840" cy="2941320"/>
        </p:xfrm>
        <a:graphic>
          <a:graphicData uri="http://schemas.openxmlformats.org/drawingml/2006/table">
            <a:tbl>
              <a:tblPr firstRow="1" bandRow="1">
                <a:tableStyleId>{5C22544A-7EE6-4342-B048-85BDC9FD1C3A}</a:tableStyleId>
              </a:tblPr>
              <a:tblGrid>
                <a:gridCol w="3528392"/>
                <a:gridCol w="4032448"/>
              </a:tblGrid>
              <a:tr h="370840">
                <a:tc>
                  <a:txBody>
                    <a:bodyPr/>
                    <a:lstStyle/>
                    <a:p>
                      <a:pPr algn="ctr"/>
                      <a:r>
                        <a:rPr lang="zh-CN" altLang="en-US" dirty="0" smtClean="0"/>
                        <a:t>方法名称</a:t>
                      </a:r>
                      <a:endParaRPr lang="zh-CN" altLang="en-US" dirty="0"/>
                    </a:p>
                  </a:txBody>
                  <a:tcPr anchor="ctr"/>
                </a:tc>
                <a:tc>
                  <a:txBody>
                    <a:bodyPr/>
                    <a:lstStyle/>
                    <a:p>
                      <a:pPr algn="ctr"/>
                      <a:r>
                        <a:rPr lang="zh-CN" altLang="en-US" dirty="0" smtClean="0"/>
                        <a:t>功能描述</a:t>
                      </a:r>
                      <a:endParaRPr lang="zh-CN" altLang="en-US" dirty="0"/>
                    </a:p>
                  </a:txBody>
                  <a:tcPr/>
                </a:tc>
              </a:tr>
              <a:tr h="370840">
                <a:tc>
                  <a:txBody>
                    <a:bodyPr/>
                    <a:lstStyle/>
                    <a:p>
                      <a:pPr marL="0" algn="l" defTabSz="914400" rtl="0" eaLnBrk="1" latinLnBrk="0" hangingPunct="1"/>
                      <a:r>
                        <a:rPr lang="en-US" altLang="zh-CN" sz="1800" kern="1200" smtClean="0">
                          <a:solidFill>
                            <a:schemeClr val="dk1"/>
                          </a:solidFill>
                          <a:latin typeface="Times New Roman" panose="02020603050405020304" pitchFamily="18" charset="0"/>
                          <a:ea typeface="+mn-ea"/>
                          <a:cs typeface="Times New Roman" panose="02020603050405020304" pitchFamily="18" charset="0"/>
                        </a:rPr>
                        <a:t>public int getCount()</a:t>
                      </a:r>
                      <a:endParaRPr lang="en-US" altLang="zh-CN" sz="1800" kern="1200" dirty="0" smtClean="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latinLnBrk="0" hangingPunct="1"/>
                      <a:r>
                        <a:rPr lang="zh-CN" altLang="en-US" sz="1800" kern="1200" dirty="0" smtClean="0">
                          <a:solidFill>
                            <a:schemeClr val="dk1"/>
                          </a:solidFill>
                          <a:latin typeface="Times New Roman" panose="02020603050405020304" pitchFamily="18" charset="0"/>
                          <a:ea typeface="+mn-ea"/>
                          <a:cs typeface="Times New Roman" panose="02020603050405020304" pitchFamily="18" charset="0"/>
                        </a:rPr>
                        <a:t>获取</a:t>
                      </a:r>
                      <a:r>
                        <a:rPr lang="en-US" altLang="zh-CN" sz="1800" kern="1200" dirty="0" smtClean="0">
                          <a:solidFill>
                            <a:schemeClr val="dk1"/>
                          </a:solidFill>
                          <a:latin typeface="Times New Roman" panose="02020603050405020304" pitchFamily="18" charset="0"/>
                          <a:ea typeface="+mn-ea"/>
                          <a:cs typeface="Times New Roman" panose="02020603050405020304" pitchFamily="18" charset="0"/>
                        </a:rPr>
                        <a:t>Item</a:t>
                      </a:r>
                      <a:r>
                        <a:rPr lang="zh-CN" altLang="en-US" sz="1800" kern="1200" dirty="0" smtClean="0">
                          <a:solidFill>
                            <a:schemeClr val="dk1"/>
                          </a:solidFill>
                          <a:latin typeface="Times New Roman" panose="02020603050405020304" pitchFamily="18" charset="0"/>
                          <a:ea typeface="+mn-ea"/>
                          <a:cs typeface="Times New Roman" panose="02020603050405020304" pitchFamily="18" charset="0"/>
                        </a:rPr>
                        <a:t>条目的总数</a:t>
                      </a:r>
                      <a:endParaRPr lang="zh-CN" altLang="en-US" sz="1800" kern="1200" dirty="0" smtClean="0">
                        <a:solidFill>
                          <a:schemeClr val="dk1"/>
                        </a:solidFill>
                        <a:latin typeface="Times New Roman" panose="02020603050405020304" pitchFamily="18" charset="0"/>
                        <a:ea typeface="+mn-ea"/>
                        <a:cs typeface="Times New Roman" panose="02020603050405020304" pitchFamily="18" charset="0"/>
                      </a:endParaRPr>
                    </a:p>
                  </a:txBody>
                  <a:tcPr/>
                </a:tc>
              </a:tr>
              <a:tr h="370840">
                <a:tc>
                  <a:txBody>
                    <a:bodyPr/>
                    <a:lstStyle/>
                    <a:p>
                      <a:pPr marL="0" algn="l" defTabSz="914400" rtl="0" eaLnBrk="1" latinLnBrk="0" hangingPunct="1"/>
                      <a:r>
                        <a:rPr lang="en-US" altLang="zh-CN" sz="1800" kern="1200" dirty="0" smtClean="0">
                          <a:solidFill>
                            <a:schemeClr val="dk1"/>
                          </a:solidFill>
                          <a:latin typeface="Times New Roman" panose="02020603050405020304" pitchFamily="18" charset="0"/>
                          <a:ea typeface="+mn-ea"/>
                          <a:cs typeface="Times New Roman" panose="02020603050405020304" pitchFamily="18" charset="0"/>
                        </a:rPr>
                        <a:t>public Object getItem(int position)</a:t>
                      </a:r>
                      <a:endParaRPr lang="zh-CN" altLang="en-US" sz="1800" kern="1200" dirty="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latinLnBrk="0" hangingPunct="1"/>
                      <a:r>
                        <a:rPr lang="zh-CN" altLang="en-US" sz="1800" kern="1200" dirty="0" smtClean="0">
                          <a:solidFill>
                            <a:schemeClr val="dk1"/>
                          </a:solidFill>
                          <a:latin typeface="Times New Roman" panose="02020603050405020304" pitchFamily="18" charset="0"/>
                          <a:ea typeface="+mn-ea"/>
                          <a:cs typeface="Times New Roman" panose="02020603050405020304" pitchFamily="18" charset="0"/>
                        </a:rPr>
                        <a:t>根据</a:t>
                      </a:r>
                      <a:r>
                        <a:rPr lang="en-US" altLang="zh-CN" sz="1800" kern="1200" dirty="0" smtClean="0">
                          <a:solidFill>
                            <a:schemeClr val="dk1"/>
                          </a:solidFill>
                          <a:latin typeface="Times New Roman" panose="02020603050405020304" pitchFamily="18" charset="0"/>
                          <a:ea typeface="+mn-ea"/>
                          <a:cs typeface="Times New Roman" panose="02020603050405020304" pitchFamily="18" charset="0"/>
                        </a:rPr>
                        <a:t>position</a:t>
                      </a:r>
                      <a:r>
                        <a:rPr lang="zh-CN" altLang="en-US" sz="1800" kern="1200" dirty="0" smtClean="0">
                          <a:solidFill>
                            <a:schemeClr val="dk1"/>
                          </a:solidFill>
                          <a:latin typeface="Times New Roman" panose="02020603050405020304" pitchFamily="18" charset="0"/>
                          <a:ea typeface="+mn-ea"/>
                          <a:cs typeface="Times New Roman" panose="02020603050405020304" pitchFamily="18" charset="0"/>
                        </a:rPr>
                        <a:t>（位置）获取某个</a:t>
                      </a:r>
                      <a:r>
                        <a:rPr lang="en-US" altLang="zh-CN" sz="1800" kern="1200" dirty="0" smtClean="0">
                          <a:solidFill>
                            <a:schemeClr val="dk1"/>
                          </a:solidFill>
                          <a:latin typeface="Times New Roman" panose="02020603050405020304" pitchFamily="18" charset="0"/>
                          <a:ea typeface="+mn-ea"/>
                          <a:cs typeface="Times New Roman" panose="02020603050405020304" pitchFamily="18" charset="0"/>
                        </a:rPr>
                        <a:t>Item</a:t>
                      </a:r>
                      <a:r>
                        <a:rPr lang="zh-CN" altLang="en-US" sz="1800" kern="1200" dirty="0" smtClean="0">
                          <a:solidFill>
                            <a:schemeClr val="dk1"/>
                          </a:solidFill>
                          <a:latin typeface="Times New Roman" panose="02020603050405020304" pitchFamily="18" charset="0"/>
                          <a:ea typeface="+mn-ea"/>
                          <a:cs typeface="Times New Roman" panose="02020603050405020304" pitchFamily="18" charset="0"/>
                        </a:rPr>
                        <a:t>的对象</a:t>
                      </a:r>
                      <a:endParaRPr lang="zh-CN" altLang="en-US" sz="1800" kern="1200" dirty="0" smtClean="0">
                        <a:solidFill>
                          <a:schemeClr val="dk1"/>
                        </a:solidFill>
                        <a:latin typeface="Times New Roman" panose="02020603050405020304" pitchFamily="18" charset="0"/>
                        <a:ea typeface="+mn-ea"/>
                        <a:cs typeface="Times New Roman" panose="02020603050405020304" pitchFamily="18" charset="0"/>
                      </a:endParaRPr>
                    </a:p>
                  </a:txBody>
                  <a:tcPr/>
                </a:tc>
              </a:tr>
              <a:tr h="370840">
                <a:tc>
                  <a:txBody>
                    <a:bodyPr/>
                    <a:lstStyle/>
                    <a:p>
                      <a:pPr marL="0" algn="l" defTabSz="914400" rtl="0" eaLnBrk="1" latinLnBrk="0" hangingPunct="1"/>
                      <a:r>
                        <a:rPr lang="en-US" altLang="zh-CN" sz="1800" kern="1200" dirty="0" smtClean="0">
                          <a:solidFill>
                            <a:schemeClr val="dk1"/>
                          </a:solidFill>
                          <a:latin typeface="Times New Roman" panose="02020603050405020304" pitchFamily="18" charset="0"/>
                          <a:ea typeface="+mn-ea"/>
                          <a:cs typeface="Times New Roman" panose="02020603050405020304" pitchFamily="18" charset="0"/>
                        </a:rPr>
                        <a:t>public long getItemId(int position)</a:t>
                      </a:r>
                      <a:endParaRPr lang="zh-CN" altLang="en-US" sz="1800" kern="1200" dirty="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sz="1800" kern="1200" dirty="0" smtClean="0">
                          <a:solidFill>
                            <a:schemeClr val="dk1"/>
                          </a:solidFill>
                          <a:latin typeface="Times New Roman" panose="02020603050405020304" pitchFamily="18" charset="0"/>
                          <a:ea typeface="+mn-ea"/>
                          <a:cs typeface="Times New Roman" panose="02020603050405020304" pitchFamily="18" charset="0"/>
                        </a:rPr>
                        <a:t>根据</a:t>
                      </a:r>
                      <a:r>
                        <a:rPr lang="en-US" altLang="zh-CN" sz="1800" kern="1200" dirty="0" smtClean="0">
                          <a:solidFill>
                            <a:schemeClr val="dk1"/>
                          </a:solidFill>
                          <a:latin typeface="Times New Roman" panose="02020603050405020304" pitchFamily="18" charset="0"/>
                          <a:ea typeface="+mn-ea"/>
                          <a:cs typeface="Times New Roman" panose="02020603050405020304" pitchFamily="18" charset="0"/>
                        </a:rPr>
                        <a:t>position</a:t>
                      </a:r>
                      <a:r>
                        <a:rPr lang="zh-CN" altLang="zh-CN" sz="1800" kern="1200" dirty="0" smtClean="0">
                          <a:solidFill>
                            <a:schemeClr val="dk1"/>
                          </a:solidFill>
                          <a:latin typeface="Times New Roman" panose="02020603050405020304" pitchFamily="18" charset="0"/>
                          <a:ea typeface="+mn-ea"/>
                          <a:cs typeface="Times New Roman" panose="02020603050405020304" pitchFamily="18" charset="0"/>
                        </a:rPr>
                        <a:t>（位置）获取某个</a:t>
                      </a:r>
                      <a:r>
                        <a:rPr lang="en-US" altLang="zh-CN" sz="1800" kern="1200" dirty="0" smtClean="0">
                          <a:solidFill>
                            <a:schemeClr val="dk1"/>
                          </a:solidFill>
                          <a:latin typeface="Times New Roman" panose="02020603050405020304" pitchFamily="18" charset="0"/>
                          <a:ea typeface="+mn-ea"/>
                          <a:cs typeface="Times New Roman" panose="02020603050405020304" pitchFamily="18" charset="0"/>
                        </a:rPr>
                        <a:t>Item</a:t>
                      </a:r>
                      <a:r>
                        <a:rPr lang="zh-CN" altLang="zh-CN" sz="1800" kern="1200" dirty="0" smtClean="0">
                          <a:solidFill>
                            <a:schemeClr val="dk1"/>
                          </a:solidFill>
                          <a:latin typeface="Times New Roman" panose="02020603050405020304" pitchFamily="18" charset="0"/>
                          <a:ea typeface="+mn-ea"/>
                          <a:cs typeface="Times New Roman" panose="02020603050405020304" pitchFamily="18" charset="0"/>
                        </a:rPr>
                        <a:t>的</a:t>
                      </a:r>
                      <a:r>
                        <a:rPr lang="en-US" altLang="zh-CN" sz="1800" kern="1200" dirty="0" smtClean="0">
                          <a:solidFill>
                            <a:schemeClr val="dk1"/>
                          </a:solidFill>
                          <a:latin typeface="Times New Roman" panose="02020603050405020304" pitchFamily="18" charset="0"/>
                          <a:ea typeface="+mn-ea"/>
                          <a:cs typeface="Times New Roman" panose="02020603050405020304" pitchFamily="18" charset="0"/>
                        </a:rPr>
                        <a:t>id</a:t>
                      </a:r>
                      <a:endParaRPr lang="zh-CN" altLang="zh-CN" sz="1800" kern="1200" dirty="0" smtClean="0">
                        <a:solidFill>
                          <a:schemeClr val="dk1"/>
                        </a:solidFill>
                        <a:latin typeface="Times New Roman" panose="02020603050405020304" pitchFamily="18" charset="0"/>
                        <a:ea typeface="+mn-ea"/>
                        <a:cs typeface="Times New Roman" panose="02020603050405020304"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kern="1200" dirty="0" smtClean="0">
                          <a:solidFill>
                            <a:schemeClr val="dk1"/>
                          </a:solidFill>
                          <a:latin typeface="Times New Roman" panose="02020603050405020304" pitchFamily="18" charset="0"/>
                          <a:ea typeface="+mn-ea"/>
                          <a:cs typeface="Times New Roman" panose="02020603050405020304" pitchFamily="18" charset="0"/>
                        </a:rPr>
                        <a:t>public View getView(int position, View convertView, ViewGroup parent)</a:t>
                      </a:r>
                      <a:endParaRPr lang="zh-CN" altLang="zh-CN" sz="1800" kern="1200" dirty="0" smtClean="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latinLnBrk="0" hangingPunct="1"/>
                      <a:r>
                        <a:rPr lang="zh-CN" altLang="en-US" sz="1800" kern="1200" dirty="0" smtClean="0">
                          <a:solidFill>
                            <a:schemeClr val="dk1"/>
                          </a:solidFill>
                          <a:latin typeface="Times New Roman" panose="02020603050405020304" pitchFamily="18" charset="0"/>
                          <a:ea typeface="+mn-ea"/>
                          <a:cs typeface="Times New Roman" panose="02020603050405020304" pitchFamily="18" charset="0"/>
                        </a:rPr>
                        <a:t>获取相应</a:t>
                      </a:r>
                      <a:r>
                        <a:rPr lang="en-US" altLang="zh-CN" sz="1800" kern="1200" dirty="0" smtClean="0">
                          <a:solidFill>
                            <a:schemeClr val="dk1"/>
                          </a:solidFill>
                          <a:latin typeface="Times New Roman" panose="02020603050405020304" pitchFamily="18" charset="0"/>
                          <a:ea typeface="+mn-ea"/>
                          <a:cs typeface="Times New Roman" panose="02020603050405020304" pitchFamily="18" charset="0"/>
                        </a:rPr>
                        <a:t>position</a:t>
                      </a:r>
                      <a:r>
                        <a:rPr lang="zh-CN" altLang="en-US" sz="1800" kern="1200" dirty="0" smtClean="0">
                          <a:solidFill>
                            <a:schemeClr val="dk1"/>
                          </a:solidFill>
                          <a:latin typeface="Times New Roman" panose="02020603050405020304" pitchFamily="18" charset="0"/>
                          <a:ea typeface="+mn-ea"/>
                          <a:cs typeface="Times New Roman" panose="02020603050405020304" pitchFamily="18" charset="0"/>
                        </a:rPr>
                        <a:t>对应的</a:t>
                      </a:r>
                      <a:r>
                        <a:rPr lang="en-US" altLang="zh-CN" sz="1800" kern="1200" dirty="0" smtClean="0">
                          <a:solidFill>
                            <a:schemeClr val="dk1"/>
                          </a:solidFill>
                          <a:latin typeface="Times New Roman" panose="02020603050405020304" pitchFamily="18" charset="0"/>
                          <a:ea typeface="+mn-ea"/>
                          <a:cs typeface="Times New Roman" panose="02020603050405020304" pitchFamily="18" charset="0"/>
                        </a:rPr>
                        <a:t>Item</a:t>
                      </a:r>
                      <a:r>
                        <a:rPr lang="zh-CN" altLang="en-US" sz="1800" kern="1200" dirty="0" smtClean="0">
                          <a:solidFill>
                            <a:schemeClr val="dk1"/>
                          </a:solidFill>
                          <a:latin typeface="Times New Roman" panose="02020603050405020304" pitchFamily="18" charset="0"/>
                          <a:ea typeface="+mn-ea"/>
                          <a:cs typeface="Times New Roman" panose="02020603050405020304" pitchFamily="18" charset="0"/>
                        </a:rPr>
                        <a:t>视图，</a:t>
                      </a:r>
                      <a:r>
                        <a:rPr lang="en-US" altLang="zh-CN" sz="1800" kern="1200" dirty="0" smtClean="0">
                          <a:solidFill>
                            <a:schemeClr val="dk1"/>
                          </a:solidFill>
                          <a:latin typeface="Times New Roman" panose="02020603050405020304" pitchFamily="18" charset="0"/>
                          <a:ea typeface="+mn-ea"/>
                          <a:cs typeface="Times New Roman" panose="02020603050405020304" pitchFamily="18" charset="0"/>
                        </a:rPr>
                        <a:t>position</a:t>
                      </a:r>
                      <a:r>
                        <a:rPr lang="zh-CN" altLang="en-US" sz="1800" kern="1200" dirty="0" smtClean="0">
                          <a:solidFill>
                            <a:schemeClr val="dk1"/>
                          </a:solidFill>
                          <a:latin typeface="Times New Roman" panose="02020603050405020304" pitchFamily="18" charset="0"/>
                          <a:ea typeface="+mn-ea"/>
                          <a:cs typeface="Times New Roman" panose="02020603050405020304" pitchFamily="18" charset="0"/>
                        </a:rPr>
                        <a:t>是当前</a:t>
                      </a:r>
                      <a:r>
                        <a:rPr lang="en-US" altLang="zh-CN" sz="1800" kern="1200" dirty="0" smtClean="0">
                          <a:solidFill>
                            <a:schemeClr val="dk1"/>
                          </a:solidFill>
                          <a:latin typeface="Times New Roman" panose="02020603050405020304" pitchFamily="18" charset="0"/>
                          <a:ea typeface="+mn-ea"/>
                          <a:cs typeface="Times New Roman" panose="02020603050405020304" pitchFamily="18" charset="0"/>
                        </a:rPr>
                        <a:t>Item</a:t>
                      </a:r>
                      <a:r>
                        <a:rPr lang="zh-CN" altLang="en-US" sz="1800" kern="1200" dirty="0" smtClean="0">
                          <a:solidFill>
                            <a:schemeClr val="dk1"/>
                          </a:solidFill>
                          <a:latin typeface="Times New Roman" panose="02020603050405020304" pitchFamily="18" charset="0"/>
                          <a:ea typeface="+mn-ea"/>
                          <a:cs typeface="Times New Roman" panose="02020603050405020304" pitchFamily="18" charset="0"/>
                        </a:rPr>
                        <a:t>的位置，</a:t>
                      </a:r>
                      <a:r>
                        <a:rPr lang="en-US" altLang="zh-CN" sz="1800" kern="1200" dirty="0" smtClean="0">
                          <a:solidFill>
                            <a:schemeClr val="dk1"/>
                          </a:solidFill>
                          <a:latin typeface="Times New Roman" panose="02020603050405020304" pitchFamily="18" charset="0"/>
                          <a:ea typeface="+mn-ea"/>
                          <a:cs typeface="Times New Roman" panose="02020603050405020304" pitchFamily="18" charset="0"/>
                        </a:rPr>
                        <a:t>convertView</a:t>
                      </a:r>
                      <a:r>
                        <a:rPr lang="zh-CN" altLang="en-US" sz="1800" kern="1200" dirty="0" smtClean="0">
                          <a:solidFill>
                            <a:schemeClr val="dk1"/>
                          </a:solidFill>
                          <a:latin typeface="Times New Roman" panose="02020603050405020304" pitchFamily="18" charset="0"/>
                          <a:ea typeface="+mn-ea"/>
                          <a:cs typeface="Times New Roman" panose="02020603050405020304" pitchFamily="18" charset="0"/>
                        </a:rPr>
                        <a:t>用于复用旧视图，</a:t>
                      </a:r>
                      <a:r>
                        <a:rPr lang="en-US" altLang="zh-CN" sz="1800" kern="1200" dirty="0" smtClean="0">
                          <a:solidFill>
                            <a:schemeClr val="dk1"/>
                          </a:solidFill>
                          <a:latin typeface="Times New Roman" panose="02020603050405020304" pitchFamily="18" charset="0"/>
                          <a:ea typeface="+mn-ea"/>
                          <a:cs typeface="Times New Roman" panose="02020603050405020304" pitchFamily="18" charset="0"/>
                        </a:rPr>
                        <a:t>parent</a:t>
                      </a:r>
                      <a:r>
                        <a:rPr lang="zh-CN" altLang="en-US" sz="1800" kern="1200" dirty="0" smtClean="0">
                          <a:solidFill>
                            <a:schemeClr val="dk1"/>
                          </a:solidFill>
                          <a:latin typeface="Times New Roman" panose="02020603050405020304" pitchFamily="18" charset="0"/>
                          <a:ea typeface="+mn-ea"/>
                          <a:cs typeface="Times New Roman" panose="02020603050405020304" pitchFamily="18" charset="0"/>
                        </a:rPr>
                        <a:t>用于加载</a:t>
                      </a:r>
                      <a:r>
                        <a:rPr lang="en-US" altLang="zh-CN" sz="1800" kern="1200" dirty="0" smtClean="0">
                          <a:solidFill>
                            <a:schemeClr val="dk1"/>
                          </a:solidFill>
                          <a:latin typeface="Times New Roman" panose="02020603050405020304" pitchFamily="18" charset="0"/>
                          <a:ea typeface="+mn-ea"/>
                          <a:cs typeface="Times New Roman" panose="02020603050405020304" pitchFamily="18" charset="0"/>
                        </a:rPr>
                        <a:t>XML</a:t>
                      </a:r>
                      <a:r>
                        <a:rPr lang="zh-CN" altLang="en-US" sz="1800" kern="1200" dirty="0" smtClean="0">
                          <a:solidFill>
                            <a:schemeClr val="dk1"/>
                          </a:solidFill>
                          <a:latin typeface="Times New Roman" panose="02020603050405020304" pitchFamily="18" charset="0"/>
                          <a:ea typeface="+mn-ea"/>
                          <a:cs typeface="Times New Roman" panose="02020603050405020304" pitchFamily="18" charset="0"/>
                        </a:rPr>
                        <a:t>布局。</a:t>
                      </a:r>
                      <a:endParaRPr lang="zh-CN" altLang="en-US" sz="1800" kern="1200" dirty="0" smtClean="0">
                        <a:solidFill>
                          <a:schemeClr val="dk1"/>
                        </a:solidFill>
                        <a:latin typeface="Times New Roman" panose="02020603050405020304" pitchFamily="18" charset="0"/>
                        <a:ea typeface="+mn-ea"/>
                        <a:cs typeface="Times New Roman" panose="02020603050405020304" pitchFamily="18" charset="0"/>
                      </a:endParaRPr>
                    </a:p>
                  </a:txBody>
                  <a:tcPr/>
                </a:tc>
              </a:tr>
            </a:tbl>
          </a:graphicData>
        </a:graphic>
      </p:graphicFrame>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4" y="1340768"/>
            <a:ext cx="8205539" cy="5098280"/>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6" name="任意多边形 5"/>
          <p:cNvSpPr/>
          <p:nvPr/>
        </p:nvSpPr>
        <p:spPr bwMode="auto">
          <a:xfrm>
            <a:off x="5999326" y="1113309"/>
            <a:ext cx="2101066"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en-US" altLang="zh-CN" dirty="0">
                <a:solidFill>
                  <a:schemeClr val="bg1"/>
                </a:solidFill>
                <a:latin typeface="微软雅黑" panose="020B0503020204020204" pitchFamily="34" charset="-122"/>
                <a:ea typeface="微软雅黑" panose="020B0503020204020204" pitchFamily="34" charset="-122"/>
              </a:rPr>
              <a:t>SimpleAdapter</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0"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3" name="内容占位符 2"/>
          <p:cNvSpPr txBox="1"/>
          <p:nvPr/>
        </p:nvSpPr>
        <p:spPr bwMode="auto">
          <a:xfrm>
            <a:off x="395536" y="1628800"/>
            <a:ext cx="7975600" cy="10081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150000"/>
              </a:lnSpc>
            </a:pPr>
            <a:r>
              <a:rPr lang="en-US" altLang="zh-CN" sz="2000" dirty="0"/>
              <a:t>SimpleAdapter</a:t>
            </a:r>
            <a:r>
              <a:rPr lang="zh-CN" altLang="zh-CN" sz="2000" dirty="0"/>
              <a:t>继承自</a:t>
            </a:r>
            <a:r>
              <a:rPr lang="en-US" altLang="zh-CN" sz="2000" dirty="0"/>
              <a:t>BaseAdapter</a:t>
            </a:r>
            <a:r>
              <a:rPr lang="zh-CN" altLang="zh-CN" sz="2000" dirty="0"/>
              <a:t>，实现了</a:t>
            </a:r>
            <a:r>
              <a:rPr lang="en-US" altLang="zh-CN" sz="2000" dirty="0"/>
              <a:t>BaseAdapter</a:t>
            </a:r>
            <a:r>
              <a:rPr lang="zh-CN" altLang="zh-CN" sz="2000" dirty="0"/>
              <a:t>的四个抽象方法并进行封装。因此在使用</a:t>
            </a:r>
            <a:r>
              <a:rPr lang="en-US" altLang="zh-CN" sz="2000" dirty="0"/>
              <a:t>SimpleAdapter</a:t>
            </a:r>
            <a:r>
              <a:rPr lang="zh-CN" altLang="zh-CN" sz="2000" dirty="0"/>
              <a:t>进行数据适配时，只需要在构造方法中传入相应的参数即</a:t>
            </a:r>
            <a:r>
              <a:rPr lang="zh-CN" altLang="zh-CN" sz="2000" dirty="0" smtClean="0"/>
              <a:t>可</a:t>
            </a:r>
            <a:r>
              <a:rPr lang="zh-CN" altLang="en-US" sz="2000" dirty="0" smtClean="0"/>
              <a:t>。</a:t>
            </a:r>
            <a:r>
              <a:rPr lang="en-US" altLang="zh-CN" sz="2000" dirty="0"/>
              <a:t>SimpleAdapter</a:t>
            </a:r>
            <a:r>
              <a:rPr lang="zh-CN" altLang="zh-CN" sz="2000" dirty="0"/>
              <a:t>的构造方法的具体信息如下</a:t>
            </a:r>
            <a:r>
              <a:rPr lang="zh-CN" altLang="zh-CN" sz="2000" dirty="0" smtClean="0"/>
              <a:t>：</a:t>
            </a:r>
            <a:endParaRPr lang="en-US" altLang="zh-CN" sz="2000" dirty="0" smtClean="0"/>
          </a:p>
          <a:p>
            <a:pPr lvl="1">
              <a:lnSpc>
                <a:spcPct val="150000"/>
              </a:lnSpc>
            </a:pPr>
            <a:endParaRPr lang="en-US" altLang="zh-CN" sz="2000" dirty="0" smtClean="0"/>
          </a:p>
        </p:txBody>
      </p:sp>
      <p:sp>
        <p:nvSpPr>
          <p:cNvPr id="7"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3.3.2 </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常用数据</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适配器</a:t>
            </a:r>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(Adapter)</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5" name="TextBox 14"/>
          <p:cNvSpPr txBox="1"/>
          <p:nvPr/>
        </p:nvSpPr>
        <p:spPr>
          <a:xfrm>
            <a:off x="746793" y="3590003"/>
            <a:ext cx="7797800" cy="2556783"/>
          </a:xfrm>
          <a:prstGeom prst="rect">
            <a:avLst/>
          </a:prstGeom>
          <a:solidFill>
            <a:srgbClr val="E7F4FF"/>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endParaRPr lang="en-US" altLang="zh-CN" sz="1600" dirty="0" smtClean="0"/>
          </a:p>
          <a:p>
            <a:endParaRPr lang="en-US" altLang="zh-CN" sz="1600" dirty="0"/>
          </a:p>
          <a:p>
            <a:r>
              <a:rPr lang="en-US" altLang="zh-CN" sz="1600" dirty="0" smtClean="0"/>
              <a:t>public </a:t>
            </a:r>
            <a:r>
              <a:rPr lang="en-US" altLang="zh-CN" sz="1600" dirty="0"/>
              <a:t>SimpleAdapter(Context context, List&lt;? extends Map&lt;String, ?&gt;&gt; data,</a:t>
            </a:r>
            <a:endParaRPr lang="en-US" altLang="zh-CN" sz="1600" dirty="0"/>
          </a:p>
          <a:p>
            <a:r>
              <a:rPr lang="en-US" altLang="zh-CN" sz="1600" dirty="0"/>
              <a:t>int resource, String[] from, int[] to)</a:t>
            </a:r>
            <a:endParaRPr lang="en-US" altLang="zh-CN" sz="1600" dirty="0"/>
          </a:p>
        </p:txBody>
      </p:sp>
      <p:cxnSp>
        <p:nvCxnSpPr>
          <p:cNvPr id="16" name="直接箭头连接符 15"/>
          <p:cNvCxnSpPr/>
          <p:nvPr/>
        </p:nvCxnSpPr>
        <p:spPr bwMode="auto">
          <a:xfrm flipV="1">
            <a:off x="3635896" y="4149079"/>
            <a:ext cx="0" cy="285962"/>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圆角矩形 16"/>
          <p:cNvSpPr/>
          <p:nvPr/>
        </p:nvSpPr>
        <p:spPr>
          <a:xfrm>
            <a:off x="2806111" y="3740456"/>
            <a:ext cx="1659570"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ea typeface="宋体" panose="02010600030101010101" pitchFamily="2" charset="-122"/>
              </a:rPr>
              <a:t>上</a:t>
            </a:r>
            <a:r>
              <a:rPr lang="zh-CN" altLang="en-US" b="1" dirty="0" smtClean="0">
                <a:solidFill>
                  <a:schemeClr val="bg1"/>
                </a:solidFill>
                <a:ea typeface="宋体" panose="02010600030101010101" pitchFamily="2" charset="-122"/>
              </a:rPr>
              <a:t>下文对象</a:t>
            </a:r>
            <a:endParaRPr lang="zh-CN" altLang="en-US" b="1" dirty="0">
              <a:solidFill>
                <a:schemeClr val="bg1"/>
              </a:solidFill>
              <a:ea typeface="宋体" panose="02010600030101010101" pitchFamily="2" charset="-122"/>
            </a:endParaRPr>
          </a:p>
        </p:txBody>
      </p:sp>
      <p:sp>
        <p:nvSpPr>
          <p:cNvPr id="18" name="矩形 17"/>
          <p:cNvSpPr/>
          <p:nvPr/>
        </p:nvSpPr>
        <p:spPr>
          <a:xfrm>
            <a:off x="3419872" y="4435041"/>
            <a:ext cx="582021" cy="369332"/>
          </a:xfrm>
          <a:prstGeom prst="rect">
            <a:avLst/>
          </a:prstGeom>
          <a:ln w="19050">
            <a:solidFill>
              <a:srgbClr val="006BA9"/>
            </a:solidFill>
          </a:ln>
        </p:spPr>
        <p:txBody>
          <a:bodyPr wrap="square" anchor="ctr">
            <a:spAutoFit/>
          </a:bodyPr>
          <a:lstStyle/>
          <a:p>
            <a:pPr algn="ctr"/>
            <a:endParaRPr lang="zh-CN" altLang="en-US" dirty="0">
              <a:ea typeface="宋体" panose="02010600030101010101" pitchFamily="2" charset="-122"/>
            </a:endParaRPr>
          </a:p>
        </p:txBody>
      </p:sp>
      <p:sp>
        <p:nvSpPr>
          <p:cNvPr id="26" name="矩形 25"/>
          <p:cNvSpPr/>
          <p:nvPr/>
        </p:nvSpPr>
        <p:spPr>
          <a:xfrm>
            <a:off x="6758848" y="4391867"/>
            <a:ext cx="582021" cy="369332"/>
          </a:xfrm>
          <a:prstGeom prst="rect">
            <a:avLst/>
          </a:prstGeom>
          <a:ln w="19050">
            <a:solidFill>
              <a:srgbClr val="006BA9"/>
            </a:solidFill>
          </a:ln>
        </p:spPr>
        <p:txBody>
          <a:bodyPr wrap="square" anchor="ctr">
            <a:spAutoFit/>
          </a:bodyPr>
          <a:lstStyle/>
          <a:p>
            <a:pPr algn="ctr"/>
            <a:endParaRPr lang="zh-CN" altLang="en-US" dirty="0">
              <a:ea typeface="宋体" panose="02010600030101010101" pitchFamily="2" charset="-122"/>
            </a:endParaRPr>
          </a:p>
        </p:txBody>
      </p:sp>
      <p:cxnSp>
        <p:nvCxnSpPr>
          <p:cNvPr id="27" name="直接箭头连接符 26"/>
          <p:cNvCxnSpPr/>
          <p:nvPr/>
        </p:nvCxnSpPr>
        <p:spPr bwMode="auto">
          <a:xfrm flipV="1">
            <a:off x="7049858" y="4105905"/>
            <a:ext cx="0" cy="285962"/>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圆角矩形 27"/>
          <p:cNvSpPr/>
          <p:nvPr/>
        </p:nvSpPr>
        <p:spPr>
          <a:xfrm>
            <a:off x="6220073" y="3711887"/>
            <a:ext cx="1659570"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ea typeface="宋体" panose="02010600030101010101" pitchFamily="2" charset="-122"/>
              </a:rPr>
              <a:t>数</a:t>
            </a:r>
            <a:r>
              <a:rPr lang="zh-CN" altLang="en-US" b="1" dirty="0" smtClean="0">
                <a:solidFill>
                  <a:schemeClr val="bg1"/>
                </a:solidFill>
                <a:ea typeface="宋体" panose="02010600030101010101" pitchFamily="2" charset="-122"/>
              </a:rPr>
              <a:t>据集合</a:t>
            </a:r>
            <a:endParaRPr lang="zh-CN" altLang="en-US" b="1" dirty="0">
              <a:solidFill>
                <a:schemeClr val="bg1"/>
              </a:solidFill>
              <a:ea typeface="宋体" panose="02010600030101010101" pitchFamily="2" charset="-122"/>
            </a:endParaRPr>
          </a:p>
        </p:txBody>
      </p:sp>
      <p:sp>
        <p:nvSpPr>
          <p:cNvPr id="29" name="矩形 28"/>
          <p:cNvSpPr/>
          <p:nvPr/>
        </p:nvSpPr>
        <p:spPr>
          <a:xfrm>
            <a:off x="1043608" y="4772107"/>
            <a:ext cx="792088" cy="369332"/>
          </a:xfrm>
          <a:prstGeom prst="rect">
            <a:avLst/>
          </a:prstGeom>
          <a:ln w="19050">
            <a:solidFill>
              <a:srgbClr val="006BA9"/>
            </a:solidFill>
          </a:ln>
        </p:spPr>
        <p:txBody>
          <a:bodyPr wrap="square" anchor="ctr">
            <a:spAutoFit/>
          </a:bodyPr>
          <a:lstStyle/>
          <a:p>
            <a:pPr algn="ctr"/>
            <a:endParaRPr lang="zh-CN" altLang="en-US" dirty="0">
              <a:ea typeface="宋体" panose="02010600030101010101" pitchFamily="2" charset="-122"/>
            </a:endParaRPr>
          </a:p>
        </p:txBody>
      </p:sp>
      <p:cxnSp>
        <p:nvCxnSpPr>
          <p:cNvPr id="30" name="直接箭头连接符 29"/>
          <p:cNvCxnSpPr/>
          <p:nvPr/>
        </p:nvCxnSpPr>
        <p:spPr bwMode="auto">
          <a:xfrm>
            <a:off x="1439652" y="5141439"/>
            <a:ext cx="0" cy="231777"/>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圆角矩形 31"/>
          <p:cNvSpPr/>
          <p:nvPr/>
        </p:nvSpPr>
        <p:spPr>
          <a:xfrm>
            <a:off x="789886" y="5361445"/>
            <a:ext cx="2125929"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en-US" altLang="zh-CN" b="1" dirty="0">
                <a:solidFill>
                  <a:schemeClr val="bg1"/>
                </a:solidFill>
                <a:ea typeface="宋体" panose="02010600030101010101" pitchFamily="2" charset="-122"/>
              </a:rPr>
              <a:t>Item</a:t>
            </a:r>
            <a:r>
              <a:rPr lang="zh-CN" altLang="en-US" b="1" dirty="0">
                <a:solidFill>
                  <a:schemeClr val="bg1"/>
                </a:solidFill>
                <a:ea typeface="宋体" panose="02010600030101010101" pitchFamily="2" charset="-122"/>
              </a:rPr>
              <a:t>布局的资源</a:t>
            </a:r>
            <a:r>
              <a:rPr lang="en-US" altLang="zh-CN" b="1" dirty="0">
                <a:solidFill>
                  <a:schemeClr val="bg1"/>
                </a:solidFill>
                <a:ea typeface="宋体" panose="02010600030101010101" pitchFamily="2" charset="-122"/>
              </a:rPr>
              <a:t>id</a:t>
            </a:r>
            <a:endParaRPr lang="zh-CN" altLang="en-US" b="1" dirty="0">
              <a:solidFill>
                <a:schemeClr val="bg1"/>
              </a:solidFill>
              <a:ea typeface="宋体" panose="02010600030101010101" pitchFamily="2" charset="-122"/>
            </a:endParaRPr>
          </a:p>
        </p:txBody>
      </p:sp>
      <p:sp>
        <p:nvSpPr>
          <p:cNvPr id="33" name="矩形 32"/>
          <p:cNvSpPr/>
          <p:nvPr/>
        </p:nvSpPr>
        <p:spPr>
          <a:xfrm>
            <a:off x="2564623" y="4761199"/>
            <a:ext cx="400715" cy="369332"/>
          </a:xfrm>
          <a:prstGeom prst="rect">
            <a:avLst/>
          </a:prstGeom>
          <a:ln w="19050">
            <a:solidFill>
              <a:srgbClr val="006BA9"/>
            </a:solidFill>
          </a:ln>
        </p:spPr>
        <p:txBody>
          <a:bodyPr wrap="square" anchor="ctr">
            <a:spAutoFit/>
          </a:bodyPr>
          <a:lstStyle/>
          <a:p>
            <a:pPr algn="ctr"/>
            <a:endParaRPr lang="zh-CN" altLang="en-US" dirty="0">
              <a:ea typeface="宋体" panose="02010600030101010101" pitchFamily="2" charset="-122"/>
            </a:endParaRPr>
          </a:p>
        </p:txBody>
      </p:sp>
      <p:cxnSp>
        <p:nvCxnSpPr>
          <p:cNvPr id="34" name="直接箭头连接符 33"/>
          <p:cNvCxnSpPr/>
          <p:nvPr/>
        </p:nvCxnSpPr>
        <p:spPr bwMode="auto">
          <a:xfrm flipH="1">
            <a:off x="2806111" y="5130531"/>
            <a:ext cx="1" cy="230914"/>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圆角矩形 37"/>
          <p:cNvSpPr/>
          <p:nvPr/>
        </p:nvSpPr>
        <p:spPr>
          <a:xfrm>
            <a:off x="1743146" y="5364649"/>
            <a:ext cx="2396806"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en-US" altLang="zh-CN" b="1" dirty="0">
                <a:solidFill>
                  <a:schemeClr val="bg1"/>
                </a:solidFill>
                <a:ea typeface="宋体" panose="02010600030101010101" pitchFamily="2" charset="-122"/>
              </a:rPr>
              <a:t>Map</a:t>
            </a:r>
            <a:r>
              <a:rPr lang="zh-CN" altLang="en-US" b="1" dirty="0">
                <a:solidFill>
                  <a:schemeClr val="bg1"/>
                </a:solidFill>
                <a:ea typeface="宋体" panose="02010600030101010101" pitchFamily="2" charset="-122"/>
              </a:rPr>
              <a:t>集合中的</a:t>
            </a:r>
            <a:r>
              <a:rPr lang="en-US" altLang="zh-CN" b="1" dirty="0">
                <a:solidFill>
                  <a:schemeClr val="bg1"/>
                </a:solidFill>
                <a:ea typeface="宋体" panose="02010600030101010101" pitchFamily="2" charset="-122"/>
              </a:rPr>
              <a:t>key</a:t>
            </a:r>
            <a:r>
              <a:rPr lang="zh-CN" altLang="en-US" b="1" dirty="0">
                <a:solidFill>
                  <a:schemeClr val="bg1"/>
                </a:solidFill>
                <a:ea typeface="宋体" panose="02010600030101010101" pitchFamily="2" charset="-122"/>
              </a:rPr>
              <a:t>值</a:t>
            </a:r>
            <a:endParaRPr lang="zh-CN" altLang="en-US" b="1" dirty="0">
              <a:solidFill>
                <a:schemeClr val="bg1"/>
              </a:solidFill>
              <a:ea typeface="宋体" panose="02010600030101010101" pitchFamily="2" charset="-122"/>
            </a:endParaRPr>
          </a:p>
        </p:txBody>
      </p:sp>
      <p:sp>
        <p:nvSpPr>
          <p:cNvPr id="40" name="矩形 39"/>
          <p:cNvSpPr/>
          <p:nvPr/>
        </p:nvSpPr>
        <p:spPr>
          <a:xfrm>
            <a:off x="3445542" y="4777109"/>
            <a:ext cx="200358" cy="369332"/>
          </a:xfrm>
          <a:prstGeom prst="rect">
            <a:avLst/>
          </a:prstGeom>
          <a:ln w="19050">
            <a:solidFill>
              <a:srgbClr val="006BA9"/>
            </a:solidFill>
          </a:ln>
        </p:spPr>
        <p:txBody>
          <a:bodyPr wrap="square" anchor="ctr">
            <a:spAutoFit/>
          </a:bodyPr>
          <a:lstStyle/>
          <a:p>
            <a:pPr algn="ctr"/>
            <a:endParaRPr lang="zh-CN" altLang="en-US" dirty="0">
              <a:ea typeface="宋体" panose="02010600030101010101" pitchFamily="2" charset="-122"/>
            </a:endParaRPr>
          </a:p>
        </p:txBody>
      </p:sp>
      <p:cxnSp>
        <p:nvCxnSpPr>
          <p:cNvPr id="41" name="直接箭头连接符 40"/>
          <p:cNvCxnSpPr/>
          <p:nvPr/>
        </p:nvCxnSpPr>
        <p:spPr bwMode="auto">
          <a:xfrm>
            <a:off x="3658658" y="4961775"/>
            <a:ext cx="291010"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圆角矩形 43"/>
          <p:cNvSpPr/>
          <p:nvPr/>
        </p:nvSpPr>
        <p:spPr>
          <a:xfrm>
            <a:off x="3949661" y="4804373"/>
            <a:ext cx="2678660"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en-US" altLang="zh-CN" b="1" dirty="0">
                <a:solidFill>
                  <a:schemeClr val="bg1"/>
                </a:solidFill>
                <a:ea typeface="宋体" panose="02010600030101010101" pitchFamily="2" charset="-122"/>
              </a:rPr>
              <a:t>Item</a:t>
            </a:r>
            <a:r>
              <a:rPr lang="zh-CN" altLang="en-US" b="1" dirty="0">
                <a:solidFill>
                  <a:schemeClr val="bg1"/>
                </a:solidFill>
                <a:ea typeface="宋体" panose="02010600030101010101" pitchFamily="2" charset="-122"/>
              </a:rPr>
              <a:t>布局中对应的控件</a:t>
            </a:r>
            <a:endParaRPr lang="zh-CN" altLang="en-US" b="1" dirty="0">
              <a:solidFill>
                <a:schemeClr val="bg1"/>
              </a:solidFill>
              <a:ea typeface="宋体" panose="02010600030101010101" pitchFamily="2"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par>
                                <p:cTn id="8" presetID="22" presetClass="entr" presetSubtype="4"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down)">
                                      <p:cBhvr>
                                        <p:cTn id="10" dur="500"/>
                                        <p:tgtEl>
                                          <p:spTgt spid="1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down)">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18"/>
                                        </p:tgtEl>
                                        <p:attrNameLst>
                                          <p:attrName>style.visibility</p:attrName>
                                        </p:attrNameLst>
                                      </p:cBhvr>
                                      <p:to>
                                        <p:strVal val="hidden"/>
                                      </p:to>
                                    </p:set>
                                  </p:childTnLst>
                                </p:cTn>
                              </p:par>
                              <p:par>
                                <p:cTn id="18" presetID="1" presetClass="exit" presetSubtype="0" fill="hold" nodeType="withEffect">
                                  <p:stCondLst>
                                    <p:cond delay="0"/>
                                  </p:stCondLst>
                                  <p:childTnLst>
                                    <p:set>
                                      <p:cBhvr>
                                        <p:cTn id="19" dur="1" fill="hold">
                                          <p:stCondLst>
                                            <p:cond delay="0"/>
                                          </p:stCondLst>
                                        </p:cTn>
                                        <p:tgtEl>
                                          <p:spTgt spid="16"/>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17"/>
                                        </p:tgtEl>
                                        <p:attrNameLst>
                                          <p:attrName>style.visibility</p:attrName>
                                        </p:attrNameLst>
                                      </p:cBhvr>
                                      <p:to>
                                        <p:strVal val="hidden"/>
                                      </p:to>
                                    </p:set>
                                  </p:childTnLst>
                                </p:cTn>
                              </p:par>
                              <p:par>
                                <p:cTn id="22" presetID="22" presetClass="entr" presetSubtype="4"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wipe(down)">
                                      <p:cBhvr>
                                        <p:cTn id="24" dur="500"/>
                                        <p:tgtEl>
                                          <p:spTgt spid="26"/>
                                        </p:tgtEl>
                                      </p:cBhvr>
                                    </p:animEffect>
                                  </p:childTnLst>
                                </p:cTn>
                              </p:par>
                              <p:par>
                                <p:cTn id="25" presetID="22" presetClass="entr" presetSubtype="4"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down)">
                                      <p:cBhvr>
                                        <p:cTn id="27" dur="500"/>
                                        <p:tgtEl>
                                          <p:spTgt spid="27"/>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wipe(down)">
                                      <p:cBhvr>
                                        <p:cTn id="30" dur="500"/>
                                        <p:tgtEl>
                                          <p:spTgt spid="28"/>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26"/>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27"/>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8"/>
                                        </p:tgtEl>
                                        <p:attrNameLst>
                                          <p:attrName>style.visibility</p:attrName>
                                        </p:attrNameLst>
                                      </p:cBhvr>
                                      <p:to>
                                        <p:strVal val="hidden"/>
                                      </p:to>
                                    </p:set>
                                  </p:childTnLst>
                                </p:cTn>
                              </p:par>
                              <p:par>
                                <p:cTn id="39" presetID="22" presetClass="entr" presetSubtype="1"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wipe(up)">
                                      <p:cBhvr>
                                        <p:cTn id="41" dur="500"/>
                                        <p:tgtEl>
                                          <p:spTgt spid="29"/>
                                        </p:tgtEl>
                                      </p:cBhvr>
                                    </p:animEffect>
                                  </p:childTnLst>
                                </p:cTn>
                              </p:par>
                              <p:par>
                                <p:cTn id="42" presetID="22" presetClass="entr" presetSubtype="1" fill="hold" nodeType="with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wipe(up)">
                                      <p:cBhvr>
                                        <p:cTn id="44" dur="500"/>
                                        <p:tgtEl>
                                          <p:spTgt spid="30"/>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up)">
                                      <p:cBhvr>
                                        <p:cTn id="47" dur="500"/>
                                        <p:tgtEl>
                                          <p:spTgt spid="32"/>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grpId="1" nodeType="clickEffect">
                                  <p:stCondLst>
                                    <p:cond delay="0"/>
                                  </p:stCondLst>
                                  <p:childTnLst>
                                    <p:set>
                                      <p:cBhvr>
                                        <p:cTn id="51" dur="1" fill="hold">
                                          <p:stCondLst>
                                            <p:cond delay="0"/>
                                          </p:stCondLst>
                                        </p:cTn>
                                        <p:tgtEl>
                                          <p:spTgt spid="29"/>
                                        </p:tgtEl>
                                        <p:attrNameLst>
                                          <p:attrName>style.visibility</p:attrName>
                                        </p:attrNameLst>
                                      </p:cBhvr>
                                      <p:to>
                                        <p:strVal val="hidden"/>
                                      </p:to>
                                    </p:set>
                                  </p:childTnLst>
                                </p:cTn>
                              </p:par>
                              <p:par>
                                <p:cTn id="52" presetID="1" presetClass="exit" presetSubtype="0" fill="hold" nodeType="withEffect">
                                  <p:stCondLst>
                                    <p:cond delay="0"/>
                                  </p:stCondLst>
                                  <p:childTnLst>
                                    <p:set>
                                      <p:cBhvr>
                                        <p:cTn id="53" dur="1" fill="hold">
                                          <p:stCondLst>
                                            <p:cond delay="0"/>
                                          </p:stCondLst>
                                        </p:cTn>
                                        <p:tgtEl>
                                          <p:spTgt spid="30"/>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32"/>
                                        </p:tgtEl>
                                        <p:attrNameLst>
                                          <p:attrName>style.visibility</p:attrName>
                                        </p:attrNameLst>
                                      </p:cBhvr>
                                      <p:to>
                                        <p:strVal val="hidden"/>
                                      </p:to>
                                    </p:set>
                                  </p:childTnLst>
                                </p:cTn>
                              </p:par>
                              <p:par>
                                <p:cTn id="56" presetID="22" presetClass="entr" presetSubtype="1" fill="hold" grpId="0"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wipe(up)">
                                      <p:cBhvr>
                                        <p:cTn id="58" dur="500"/>
                                        <p:tgtEl>
                                          <p:spTgt spid="33"/>
                                        </p:tgtEl>
                                      </p:cBhvr>
                                    </p:animEffect>
                                  </p:childTnLst>
                                </p:cTn>
                              </p:par>
                              <p:par>
                                <p:cTn id="59" presetID="22" presetClass="entr" presetSubtype="1" fill="hold" nodeType="with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wipe(up)">
                                      <p:cBhvr>
                                        <p:cTn id="61" dur="500"/>
                                        <p:tgtEl>
                                          <p:spTgt spid="34"/>
                                        </p:tgtEl>
                                      </p:cBhvr>
                                    </p:animEffect>
                                  </p:childTnLst>
                                </p:cTn>
                              </p:par>
                              <p:par>
                                <p:cTn id="62" presetID="22" presetClass="entr" presetSubtype="1" fill="hold" grpId="0" nodeType="with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wipe(up)">
                                      <p:cBhvr>
                                        <p:cTn id="64" dur="500"/>
                                        <p:tgtEl>
                                          <p:spTgt spid="38"/>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33"/>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34"/>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38"/>
                                        </p:tgtEl>
                                        <p:attrNameLst>
                                          <p:attrName>style.visibility</p:attrName>
                                        </p:attrNameLst>
                                      </p:cBhvr>
                                      <p:to>
                                        <p:strVal val="hidden"/>
                                      </p:to>
                                    </p:set>
                                  </p:childTnLst>
                                </p:cTn>
                              </p:par>
                              <p:par>
                                <p:cTn id="73" presetID="22" presetClass="entr" presetSubtype="8" fill="hold" grpId="0" nodeType="withEffect">
                                  <p:stCondLst>
                                    <p:cond delay="0"/>
                                  </p:stCondLst>
                                  <p:childTnLst>
                                    <p:set>
                                      <p:cBhvr>
                                        <p:cTn id="74" dur="1" fill="hold">
                                          <p:stCondLst>
                                            <p:cond delay="0"/>
                                          </p:stCondLst>
                                        </p:cTn>
                                        <p:tgtEl>
                                          <p:spTgt spid="40"/>
                                        </p:tgtEl>
                                        <p:attrNameLst>
                                          <p:attrName>style.visibility</p:attrName>
                                        </p:attrNameLst>
                                      </p:cBhvr>
                                      <p:to>
                                        <p:strVal val="visible"/>
                                      </p:to>
                                    </p:set>
                                    <p:animEffect transition="in" filter="wipe(left)">
                                      <p:cBhvr>
                                        <p:cTn id="75" dur="500"/>
                                        <p:tgtEl>
                                          <p:spTgt spid="40"/>
                                        </p:tgtEl>
                                      </p:cBhvr>
                                    </p:animEffect>
                                  </p:childTnLst>
                                </p:cTn>
                              </p:par>
                              <p:par>
                                <p:cTn id="76" presetID="22" presetClass="entr" presetSubtype="8" fill="hold" nodeType="withEffect">
                                  <p:stCondLst>
                                    <p:cond delay="0"/>
                                  </p:stCondLst>
                                  <p:childTnLst>
                                    <p:set>
                                      <p:cBhvr>
                                        <p:cTn id="77" dur="1" fill="hold">
                                          <p:stCondLst>
                                            <p:cond delay="0"/>
                                          </p:stCondLst>
                                        </p:cTn>
                                        <p:tgtEl>
                                          <p:spTgt spid="41"/>
                                        </p:tgtEl>
                                        <p:attrNameLst>
                                          <p:attrName>style.visibility</p:attrName>
                                        </p:attrNameLst>
                                      </p:cBhvr>
                                      <p:to>
                                        <p:strVal val="visible"/>
                                      </p:to>
                                    </p:set>
                                    <p:animEffect transition="in" filter="wipe(left)">
                                      <p:cBhvr>
                                        <p:cTn id="78" dur="500"/>
                                        <p:tgtEl>
                                          <p:spTgt spid="41"/>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44"/>
                                        </p:tgtEl>
                                        <p:attrNameLst>
                                          <p:attrName>style.visibility</p:attrName>
                                        </p:attrNameLst>
                                      </p:cBhvr>
                                      <p:to>
                                        <p:strVal val="visible"/>
                                      </p:to>
                                    </p:set>
                                    <p:animEffect transition="in" filter="wipe(up)">
                                      <p:cBhvr>
                                        <p:cTn id="8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8" grpId="1" animBg="1"/>
      <p:bldP spid="26" grpId="0" animBg="1"/>
      <p:bldP spid="26" grpId="1" animBg="1"/>
      <p:bldP spid="28" grpId="0" animBg="1"/>
      <p:bldP spid="28" grpId="1" animBg="1"/>
      <p:bldP spid="29" grpId="0" animBg="1"/>
      <p:bldP spid="29" grpId="1" animBg="1"/>
      <p:bldP spid="32" grpId="0" animBg="1"/>
      <p:bldP spid="32" grpId="1" animBg="1"/>
      <p:bldP spid="33" grpId="0" animBg="1"/>
      <p:bldP spid="33" grpId="1" animBg="1"/>
      <p:bldP spid="38" grpId="0" animBg="1"/>
      <p:bldP spid="38" grpId="1" animBg="1"/>
      <p:bldP spid="40" grpId="0" animBg="1"/>
      <p:bldP spid="4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4" y="1340768"/>
            <a:ext cx="8205539" cy="5098280"/>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6" name="任意多边形 5"/>
          <p:cNvSpPr/>
          <p:nvPr/>
        </p:nvSpPr>
        <p:spPr bwMode="auto">
          <a:xfrm>
            <a:off x="5999326" y="1113309"/>
            <a:ext cx="2101066"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en-US" altLang="zh-CN" dirty="0">
                <a:solidFill>
                  <a:schemeClr val="bg1"/>
                </a:solidFill>
                <a:latin typeface="微软雅黑" panose="020B0503020204020204" pitchFamily="34" charset="-122"/>
                <a:ea typeface="微软雅黑" panose="020B0503020204020204" pitchFamily="34" charset="-122"/>
              </a:rPr>
              <a:t>ArrayAdapter</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0"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3" name="内容占位符 2"/>
          <p:cNvSpPr txBox="1"/>
          <p:nvPr/>
        </p:nvSpPr>
        <p:spPr bwMode="auto">
          <a:xfrm>
            <a:off x="395536" y="1628800"/>
            <a:ext cx="7975600" cy="10081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150000"/>
              </a:lnSpc>
            </a:pPr>
            <a:r>
              <a:rPr lang="en-US" altLang="zh-CN" sz="2000" dirty="0"/>
              <a:t>ArrayAdapter</a:t>
            </a:r>
            <a:r>
              <a:rPr lang="zh-CN" altLang="zh-CN" sz="2000" dirty="0"/>
              <a:t>也是</a:t>
            </a:r>
            <a:r>
              <a:rPr lang="en-US" altLang="zh-CN" sz="2000" dirty="0"/>
              <a:t>BaseAdapter</a:t>
            </a:r>
            <a:r>
              <a:rPr lang="zh-CN" altLang="zh-CN" sz="2000" dirty="0"/>
              <a:t>的子类，用法与</a:t>
            </a:r>
            <a:r>
              <a:rPr lang="en-US" altLang="zh-CN" sz="2000" dirty="0"/>
              <a:t>SimpleAdapter</a:t>
            </a:r>
            <a:r>
              <a:rPr lang="zh-CN" altLang="zh-CN" sz="2000" dirty="0"/>
              <a:t>类似，开发者只需要在构造方法里面传入相应参数即可。</a:t>
            </a:r>
            <a:r>
              <a:rPr lang="en-US" altLang="zh-CN" sz="2000" dirty="0"/>
              <a:t>ArrayAdapter</a:t>
            </a:r>
            <a:r>
              <a:rPr lang="zh-CN" altLang="zh-CN" sz="2000" dirty="0"/>
              <a:t>通常用于适配</a:t>
            </a:r>
            <a:r>
              <a:rPr lang="en-US" altLang="zh-CN" sz="2000" dirty="0"/>
              <a:t>TextView</a:t>
            </a:r>
            <a:r>
              <a:rPr lang="zh-CN" altLang="zh-CN" sz="2000" dirty="0"/>
              <a:t>控</a:t>
            </a:r>
            <a:r>
              <a:rPr lang="zh-CN" altLang="zh-CN" sz="2000" dirty="0" smtClean="0"/>
              <a:t>件</a:t>
            </a:r>
            <a:r>
              <a:rPr lang="zh-CN" altLang="en-US" sz="2000" dirty="0" smtClean="0"/>
              <a:t>。</a:t>
            </a:r>
            <a:endParaRPr lang="zh-CN" altLang="en-US" sz="2000" dirty="0">
              <a:solidFill>
                <a:schemeClr val="bg1"/>
              </a:solidFill>
              <a:latin typeface="微软雅黑" panose="020B0503020204020204" pitchFamily="34" charset="-122"/>
              <a:ea typeface="微软雅黑" panose="020B0503020204020204" pitchFamily="34" charset="-122"/>
            </a:endParaRPr>
          </a:p>
          <a:p>
            <a:pPr lvl="1">
              <a:lnSpc>
                <a:spcPct val="150000"/>
              </a:lnSpc>
            </a:pPr>
            <a:r>
              <a:rPr lang="zh-CN" altLang="en-US" sz="2000" dirty="0" smtClean="0"/>
              <a:t>的构造方法如下</a:t>
            </a:r>
            <a:r>
              <a:rPr lang="zh-CN" altLang="zh-CN" sz="2000" dirty="0" smtClean="0"/>
              <a:t>：</a:t>
            </a:r>
            <a:endParaRPr lang="en-US" altLang="zh-CN" sz="2000" dirty="0" smtClean="0"/>
          </a:p>
          <a:p>
            <a:pPr lvl="1">
              <a:lnSpc>
                <a:spcPct val="150000"/>
              </a:lnSpc>
            </a:pPr>
            <a:endParaRPr lang="en-US" altLang="zh-CN" sz="2000" dirty="0" smtClean="0"/>
          </a:p>
        </p:txBody>
      </p:sp>
      <p:sp>
        <p:nvSpPr>
          <p:cNvPr id="7"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3.3.2 </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常用数据</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适配器</a:t>
            </a:r>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(Adapter)</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5" name="TextBox 14"/>
          <p:cNvSpPr txBox="1"/>
          <p:nvPr/>
        </p:nvSpPr>
        <p:spPr>
          <a:xfrm>
            <a:off x="708503" y="3563353"/>
            <a:ext cx="7797800" cy="2529944"/>
          </a:xfrm>
          <a:prstGeom prst="rect">
            <a:avLst/>
          </a:prstGeom>
          <a:solidFill>
            <a:srgbClr val="E7F4FF"/>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r>
              <a:rPr lang="x-none" altLang="zh-CN" sz="1600" dirty="0"/>
              <a:t>public ArrayAdapter(Context context,int resource)；</a:t>
            </a:r>
            <a:endParaRPr lang="zh-CN" altLang="zh-CN" sz="1600" dirty="0"/>
          </a:p>
          <a:p>
            <a:r>
              <a:rPr lang="x-none" altLang="zh-CN" sz="1600" dirty="0"/>
              <a:t>public ArrayAdapter(Context context,int resource, int textViewResourceId)；</a:t>
            </a:r>
            <a:endParaRPr lang="zh-CN" altLang="zh-CN" sz="1600" dirty="0"/>
          </a:p>
          <a:p>
            <a:r>
              <a:rPr lang="x-none" altLang="zh-CN" sz="1600" dirty="0"/>
              <a:t>public ArrayAdapter(Context context,int resource,T[] objects)；</a:t>
            </a:r>
            <a:endParaRPr lang="zh-CN" altLang="zh-CN" sz="1600" dirty="0"/>
          </a:p>
          <a:p>
            <a:r>
              <a:rPr lang="x-none" altLang="zh-CN" sz="1600" dirty="0"/>
              <a:t>public ArrayAdapter(Context context,int resource,int </a:t>
            </a:r>
            <a:r>
              <a:rPr lang="x-none" altLang="zh-CN" sz="1600" dirty="0" smtClean="0"/>
              <a:t>textViewResourceId,T</a:t>
            </a:r>
            <a:r>
              <a:rPr lang="x-none" altLang="zh-CN" sz="1600" dirty="0"/>
              <a:t>[] objects);</a:t>
            </a:r>
            <a:endParaRPr lang="zh-CN" altLang="zh-CN" sz="1600" dirty="0"/>
          </a:p>
          <a:p>
            <a:r>
              <a:rPr lang="x-none" altLang="zh-CN" sz="1600" dirty="0"/>
              <a:t>public ArrayAdapter(Context context,int resource,List&lt;T&gt; objects)；</a:t>
            </a:r>
            <a:endParaRPr lang="zh-CN" altLang="zh-CN" sz="1600" dirty="0"/>
          </a:p>
          <a:p>
            <a:r>
              <a:rPr lang="x-none" altLang="zh-CN" sz="1600" dirty="0"/>
              <a:t>public ArrayAdapter(Context context,int resource,int textViewResourceId, </a:t>
            </a:r>
            <a:r>
              <a:rPr lang="x-none" altLang="zh-CN" sz="1600" dirty="0" smtClean="0"/>
              <a:t>List&lt;T</a:t>
            </a:r>
            <a:r>
              <a:rPr lang="x-none" altLang="zh-CN" sz="1600" dirty="0"/>
              <a:t>&gt; objects)</a:t>
            </a:r>
            <a:endParaRPr lang="zh-CN" altLang="zh-CN" sz="1600" dirty="0"/>
          </a:p>
        </p:txBody>
      </p:sp>
      <p:sp>
        <p:nvSpPr>
          <p:cNvPr id="29" name="矩形 28"/>
          <p:cNvSpPr/>
          <p:nvPr/>
        </p:nvSpPr>
        <p:spPr>
          <a:xfrm>
            <a:off x="3213480" y="3690344"/>
            <a:ext cx="636741" cy="285534"/>
          </a:xfrm>
          <a:prstGeom prst="rect">
            <a:avLst/>
          </a:prstGeom>
          <a:ln w="19050">
            <a:solidFill>
              <a:srgbClr val="006BA9"/>
            </a:solidFill>
          </a:ln>
        </p:spPr>
        <p:txBody>
          <a:bodyPr wrap="square" anchor="ctr">
            <a:spAutoFit/>
          </a:bodyPr>
          <a:lstStyle/>
          <a:p>
            <a:pPr algn="ctr"/>
            <a:endParaRPr lang="zh-CN" altLang="en-US" dirty="0">
              <a:ea typeface="宋体" panose="02010600030101010101" pitchFamily="2" charset="-122"/>
            </a:endParaRPr>
          </a:p>
        </p:txBody>
      </p:sp>
      <p:cxnSp>
        <p:nvCxnSpPr>
          <p:cNvPr id="30" name="直接箭头连接符 29"/>
          <p:cNvCxnSpPr/>
          <p:nvPr/>
        </p:nvCxnSpPr>
        <p:spPr bwMode="auto">
          <a:xfrm>
            <a:off x="3531852" y="3987649"/>
            <a:ext cx="0" cy="231777"/>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圆角矩形 31"/>
          <p:cNvSpPr/>
          <p:nvPr/>
        </p:nvSpPr>
        <p:spPr>
          <a:xfrm>
            <a:off x="2705329" y="4219426"/>
            <a:ext cx="1706036"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smtClean="0">
                <a:solidFill>
                  <a:schemeClr val="bg1"/>
                </a:solidFill>
                <a:ea typeface="宋体" panose="02010600030101010101" pitchFamily="2" charset="-122"/>
              </a:rPr>
              <a:t>上下文对象</a:t>
            </a:r>
            <a:endParaRPr lang="zh-CN" altLang="en-US" b="1" dirty="0">
              <a:solidFill>
                <a:schemeClr val="bg1"/>
              </a:solidFill>
              <a:ea typeface="宋体" panose="02010600030101010101" pitchFamily="2" charset="-122"/>
            </a:endParaRPr>
          </a:p>
        </p:txBody>
      </p:sp>
      <p:sp>
        <p:nvSpPr>
          <p:cNvPr id="31" name="矩形 30"/>
          <p:cNvSpPr/>
          <p:nvPr/>
        </p:nvSpPr>
        <p:spPr>
          <a:xfrm>
            <a:off x="4148891" y="3702115"/>
            <a:ext cx="742239" cy="285534"/>
          </a:xfrm>
          <a:prstGeom prst="rect">
            <a:avLst/>
          </a:prstGeom>
          <a:ln w="19050">
            <a:solidFill>
              <a:srgbClr val="006BA9"/>
            </a:solidFill>
          </a:ln>
        </p:spPr>
        <p:txBody>
          <a:bodyPr wrap="square" anchor="ctr">
            <a:spAutoFit/>
          </a:bodyPr>
          <a:lstStyle/>
          <a:p>
            <a:pPr algn="ctr"/>
            <a:endParaRPr lang="zh-CN" altLang="en-US" dirty="0">
              <a:ea typeface="宋体" panose="02010600030101010101" pitchFamily="2" charset="-122"/>
            </a:endParaRPr>
          </a:p>
        </p:txBody>
      </p:sp>
      <p:cxnSp>
        <p:nvCxnSpPr>
          <p:cNvPr id="35" name="直接箭头连接符 34"/>
          <p:cNvCxnSpPr/>
          <p:nvPr/>
        </p:nvCxnSpPr>
        <p:spPr bwMode="auto">
          <a:xfrm>
            <a:off x="4892630" y="3845666"/>
            <a:ext cx="431773"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圆角矩形 35"/>
          <p:cNvSpPr/>
          <p:nvPr/>
        </p:nvSpPr>
        <p:spPr>
          <a:xfrm>
            <a:off x="5362564" y="3641354"/>
            <a:ext cx="2034503"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en-US" altLang="zh-CN" b="1" dirty="0">
                <a:solidFill>
                  <a:schemeClr val="bg1"/>
                </a:solidFill>
                <a:ea typeface="宋体" panose="02010600030101010101" pitchFamily="2" charset="-122"/>
              </a:rPr>
              <a:t>Item</a:t>
            </a:r>
            <a:r>
              <a:rPr lang="zh-CN" altLang="en-US" b="1" dirty="0">
                <a:solidFill>
                  <a:schemeClr val="bg1"/>
                </a:solidFill>
                <a:ea typeface="宋体" panose="02010600030101010101" pitchFamily="2" charset="-122"/>
              </a:rPr>
              <a:t>布局的资源</a:t>
            </a:r>
            <a:r>
              <a:rPr lang="en-US" altLang="zh-CN" b="1" dirty="0">
                <a:solidFill>
                  <a:schemeClr val="bg1"/>
                </a:solidFill>
                <a:ea typeface="宋体" panose="02010600030101010101" pitchFamily="2" charset="-122"/>
              </a:rPr>
              <a:t>id</a:t>
            </a:r>
            <a:endParaRPr lang="zh-CN" altLang="en-US" b="1" dirty="0">
              <a:solidFill>
                <a:schemeClr val="bg1"/>
              </a:solidFill>
              <a:ea typeface="宋体" panose="02010600030101010101" pitchFamily="2" charset="-122"/>
            </a:endParaRPr>
          </a:p>
        </p:txBody>
      </p:sp>
      <p:sp>
        <p:nvSpPr>
          <p:cNvPr id="37" name="矩形 36"/>
          <p:cNvSpPr/>
          <p:nvPr/>
        </p:nvSpPr>
        <p:spPr>
          <a:xfrm>
            <a:off x="5196011" y="4056043"/>
            <a:ext cx="1680245" cy="285534"/>
          </a:xfrm>
          <a:prstGeom prst="rect">
            <a:avLst/>
          </a:prstGeom>
          <a:ln w="19050">
            <a:solidFill>
              <a:srgbClr val="006BA9"/>
            </a:solidFill>
          </a:ln>
        </p:spPr>
        <p:txBody>
          <a:bodyPr wrap="square" anchor="ctr">
            <a:spAutoFit/>
          </a:bodyPr>
          <a:lstStyle/>
          <a:p>
            <a:pPr algn="ctr"/>
            <a:endParaRPr lang="zh-CN" altLang="en-US" dirty="0">
              <a:ea typeface="宋体" panose="02010600030101010101" pitchFamily="2" charset="-122"/>
            </a:endParaRPr>
          </a:p>
        </p:txBody>
      </p:sp>
      <p:cxnSp>
        <p:nvCxnSpPr>
          <p:cNvPr id="39" name="直接箭头连接符 38"/>
          <p:cNvCxnSpPr/>
          <p:nvPr/>
        </p:nvCxnSpPr>
        <p:spPr bwMode="auto">
          <a:xfrm>
            <a:off x="6036133" y="4351156"/>
            <a:ext cx="0" cy="276893"/>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圆角矩形 41"/>
          <p:cNvSpPr/>
          <p:nvPr/>
        </p:nvSpPr>
        <p:spPr>
          <a:xfrm>
            <a:off x="4472313" y="4639411"/>
            <a:ext cx="3153870"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en-US" altLang="zh-CN" b="1" dirty="0">
                <a:solidFill>
                  <a:schemeClr val="bg1"/>
                </a:solidFill>
                <a:ea typeface="宋体" panose="02010600030101010101" pitchFamily="2" charset="-122"/>
              </a:rPr>
              <a:t>Item</a:t>
            </a:r>
            <a:r>
              <a:rPr lang="zh-CN" altLang="en-US" b="1" dirty="0">
                <a:solidFill>
                  <a:schemeClr val="bg1"/>
                </a:solidFill>
                <a:ea typeface="宋体" panose="02010600030101010101" pitchFamily="2" charset="-122"/>
              </a:rPr>
              <a:t>布局中相应</a:t>
            </a:r>
            <a:r>
              <a:rPr lang="en-US" altLang="zh-CN" b="1" dirty="0">
                <a:solidFill>
                  <a:schemeClr val="bg1"/>
                </a:solidFill>
                <a:ea typeface="宋体" panose="02010600030101010101" pitchFamily="2" charset="-122"/>
              </a:rPr>
              <a:t>TextView</a:t>
            </a:r>
            <a:r>
              <a:rPr lang="zh-CN" altLang="en-US" b="1" dirty="0">
                <a:solidFill>
                  <a:schemeClr val="bg1"/>
                </a:solidFill>
                <a:ea typeface="宋体" panose="02010600030101010101" pitchFamily="2" charset="-122"/>
              </a:rPr>
              <a:t>的</a:t>
            </a:r>
            <a:r>
              <a:rPr lang="en-US" altLang="zh-CN" b="1" dirty="0">
                <a:solidFill>
                  <a:schemeClr val="bg1"/>
                </a:solidFill>
                <a:ea typeface="宋体" panose="02010600030101010101" pitchFamily="2" charset="-122"/>
              </a:rPr>
              <a:t>id</a:t>
            </a:r>
            <a:endParaRPr lang="zh-CN" altLang="en-US" b="1" dirty="0">
              <a:solidFill>
                <a:schemeClr val="bg1"/>
              </a:solidFill>
              <a:ea typeface="宋体" panose="02010600030101010101" pitchFamily="2" charset="-122"/>
            </a:endParaRPr>
          </a:p>
        </p:txBody>
      </p:sp>
      <p:sp>
        <p:nvSpPr>
          <p:cNvPr id="43" name="矩形 42"/>
          <p:cNvSpPr/>
          <p:nvPr/>
        </p:nvSpPr>
        <p:spPr>
          <a:xfrm>
            <a:off x="5226207" y="4437788"/>
            <a:ext cx="587143" cy="285534"/>
          </a:xfrm>
          <a:prstGeom prst="rect">
            <a:avLst/>
          </a:prstGeom>
          <a:ln w="19050">
            <a:solidFill>
              <a:srgbClr val="006BA9"/>
            </a:solidFill>
          </a:ln>
        </p:spPr>
        <p:txBody>
          <a:bodyPr wrap="square" anchor="ctr">
            <a:spAutoFit/>
          </a:bodyPr>
          <a:lstStyle/>
          <a:p>
            <a:pPr algn="ctr"/>
            <a:endParaRPr lang="zh-CN" altLang="en-US" dirty="0">
              <a:ea typeface="宋体" panose="02010600030101010101" pitchFamily="2" charset="-122"/>
            </a:endParaRPr>
          </a:p>
        </p:txBody>
      </p:sp>
      <p:cxnSp>
        <p:nvCxnSpPr>
          <p:cNvPr id="45" name="直接箭头连接符 44"/>
          <p:cNvCxnSpPr/>
          <p:nvPr/>
        </p:nvCxnSpPr>
        <p:spPr bwMode="auto">
          <a:xfrm flipH="1">
            <a:off x="5519778" y="4751704"/>
            <a:ext cx="0" cy="29633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圆角矩形 45"/>
          <p:cNvSpPr/>
          <p:nvPr/>
        </p:nvSpPr>
        <p:spPr>
          <a:xfrm>
            <a:off x="4031217" y="5049283"/>
            <a:ext cx="3032044"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ea typeface="宋体" panose="02010600030101010101" pitchFamily="2" charset="-122"/>
              </a:rPr>
              <a:t>需要适配的数组类型的数据</a:t>
            </a:r>
            <a:endParaRPr lang="zh-CN" altLang="en-US" b="1" dirty="0">
              <a:solidFill>
                <a:schemeClr val="bg1"/>
              </a:solidFill>
              <a:ea typeface="宋体" panose="02010600030101010101" pitchFamily="2" charset="-122"/>
            </a:endParaRPr>
          </a:p>
        </p:txBody>
      </p:sp>
      <p:sp>
        <p:nvSpPr>
          <p:cNvPr id="47" name="矩形 46"/>
          <p:cNvSpPr/>
          <p:nvPr/>
        </p:nvSpPr>
        <p:spPr>
          <a:xfrm>
            <a:off x="7657318" y="5517232"/>
            <a:ext cx="587143" cy="285534"/>
          </a:xfrm>
          <a:prstGeom prst="rect">
            <a:avLst/>
          </a:prstGeom>
          <a:ln w="19050">
            <a:solidFill>
              <a:srgbClr val="006BA9"/>
            </a:solidFill>
          </a:ln>
        </p:spPr>
        <p:txBody>
          <a:bodyPr wrap="square" anchor="ctr">
            <a:spAutoFit/>
          </a:bodyPr>
          <a:lstStyle/>
          <a:p>
            <a:pPr algn="ctr"/>
            <a:endParaRPr lang="zh-CN" altLang="en-US" dirty="0">
              <a:ea typeface="宋体" panose="02010600030101010101" pitchFamily="2" charset="-122"/>
            </a:endParaRPr>
          </a:p>
        </p:txBody>
      </p:sp>
      <p:cxnSp>
        <p:nvCxnSpPr>
          <p:cNvPr id="49" name="直接箭头连接符 48"/>
          <p:cNvCxnSpPr/>
          <p:nvPr/>
        </p:nvCxnSpPr>
        <p:spPr bwMode="auto">
          <a:xfrm>
            <a:off x="7956376" y="5784631"/>
            <a:ext cx="0" cy="25200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圆角矩形 50"/>
          <p:cNvSpPr/>
          <p:nvPr/>
        </p:nvSpPr>
        <p:spPr>
          <a:xfrm>
            <a:off x="5735400" y="6036631"/>
            <a:ext cx="2996337"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ea typeface="宋体" panose="02010600030101010101" pitchFamily="2" charset="-122"/>
              </a:rPr>
              <a:t>需要适配</a:t>
            </a:r>
            <a:r>
              <a:rPr lang="zh-CN" altLang="en-US" b="1" dirty="0" smtClean="0">
                <a:solidFill>
                  <a:schemeClr val="bg1"/>
                </a:solidFill>
                <a:ea typeface="宋体" panose="02010600030101010101" pitchFamily="2" charset="-122"/>
              </a:rPr>
              <a:t>的</a:t>
            </a:r>
            <a:r>
              <a:rPr lang="en-US" altLang="zh-CN" b="1" dirty="0" smtClean="0">
                <a:solidFill>
                  <a:schemeClr val="bg1"/>
                </a:solidFill>
                <a:ea typeface="宋体" panose="02010600030101010101" pitchFamily="2" charset="-122"/>
              </a:rPr>
              <a:t>List</a:t>
            </a:r>
            <a:r>
              <a:rPr lang="zh-CN" altLang="en-US" b="1" dirty="0" smtClean="0">
                <a:solidFill>
                  <a:schemeClr val="bg1"/>
                </a:solidFill>
                <a:ea typeface="宋体" panose="02010600030101010101" pitchFamily="2" charset="-122"/>
              </a:rPr>
              <a:t>类</a:t>
            </a:r>
            <a:r>
              <a:rPr lang="zh-CN" altLang="en-US" b="1" dirty="0">
                <a:solidFill>
                  <a:schemeClr val="bg1"/>
                </a:solidFill>
                <a:ea typeface="宋体" panose="02010600030101010101" pitchFamily="2" charset="-122"/>
              </a:rPr>
              <a:t>型的数据</a:t>
            </a:r>
            <a:endParaRPr lang="zh-CN" altLang="en-US" b="1" dirty="0">
              <a:solidFill>
                <a:schemeClr val="bg1"/>
              </a:solidFill>
              <a:ea typeface="宋体" panose="02010600030101010101" pitchFamily="2"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par>
                                <p:cTn id="8" presetID="22" presetClass="entr" presetSubtype="1"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wipe(up)">
                                      <p:cBhvr>
                                        <p:cTn id="10" dur="500"/>
                                        <p:tgtEl>
                                          <p:spTgt spid="30"/>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up)">
                                      <p:cBhvr>
                                        <p:cTn id="13" dur="500"/>
                                        <p:tgtEl>
                                          <p:spTgt spid="3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29"/>
                                        </p:tgtEl>
                                      </p:cBhvr>
                                    </p:animEffect>
                                    <p:set>
                                      <p:cBhvr>
                                        <p:cTn id="18" dur="1" fill="hold">
                                          <p:stCondLst>
                                            <p:cond delay="499"/>
                                          </p:stCondLst>
                                        </p:cTn>
                                        <p:tgtEl>
                                          <p:spTgt spid="29"/>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30"/>
                                        </p:tgtEl>
                                      </p:cBhvr>
                                    </p:animEffect>
                                    <p:set>
                                      <p:cBhvr>
                                        <p:cTn id="21" dur="1" fill="hold">
                                          <p:stCondLst>
                                            <p:cond delay="499"/>
                                          </p:stCondLst>
                                        </p:cTn>
                                        <p:tgtEl>
                                          <p:spTgt spid="30"/>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32"/>
                                        </p:tgtEl>
                                      </p:cBhvr>
                                    </p:animEffect>
                                    <p:set>
                                      <p:cBhvr>
                                        <p:cTn id="24" dur="1" fill="hold">
                                          <p:stCondLst>
                                            <p:cond delay="499"/>
                                          </p:stCondLst>
                                        </p:cTn>
                                        <p:tgtEl>
                                          <p:spTgt spid="32"/>
                                        </p:tgtEl>
                                        <p:attrNameLst>
                                          <p:attrName>style.visibility</p:attrName>
                                        </p:attrNameLst>
                                      </p:cBhvr>
                                      <p:to>
                                        <p:strVal val="hidden"/>
                                      </p:to>
                                    </p:se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wipe(left)">
                                      <p:cBhvr>
                                        <p:cTn id="28" dur="500"/>
                                        <p:tgtEl>
                                          <p:spTgt spid="31"/>
                                        </p:tgtEl>
                                      </p:cBhvr>
                                    </p:animEffect>
                                  </p:childTnLst>
                                </p:cTn>
                              </p:par>
                            </p:childTnLst>
                          </p:cTn>
                        </p:par>
                        <p:par>
                          <p:cTn id="29" fill="hold">
                            <p:stCondLst>
                              <p:cond delay="1000"/>
                            </p:stCondLst>
                            <p:childTnLst>
                              <p:par>
                                <p:cTn id="30" presetID="22" presetClass="entr" presetSubtype="8"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left)">
                                      <p:cBhvr>
                                        <p:cTn id="32" dur="500"/>
                                        <p:tgtEl>
                                          <p:spTgt spid="35"/>
                                        </p:tgtEl>
                                      </p:cBhvr>
                                    </p:animEffect>
                                  </p:childTnLst>
                                </p:cTn>
                              </p:par>
                            </p:childTnLst>
                          </p:cTn>
                        </p:par>
                        <p:par>
                          <p:cTn id="33" fill="hold">
                            <p:stCondLst>
                              <p:cond delay="1500"/>
                            </p:stCondLst>
                            <p:childTnLst>
                              <p:par>
                                <p:cTn id="34" presetID="22" presetClass="entr" presetSubtype="8" fill="hold" grpId="0" nodeType="after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wipe(left)">
                                      <p:cBhvr>
                                        <p:cTn id="36" dur="500"/>
                                        <p:tgtEl>
                                          <p:spTgt spid="3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500"/>
                                        <p:tgtEl>
                                          <p:spTgt spid="31"/>
                                        </p:tgtEl>
                                      </p:cBhvr>
                                    </p:animEffect>
                                    <p:set>
                                      <p:cBhvr>
                                        <p:cTn id="41" dur="1" fill="hold">
                                          <p:stCondLst>
                                            <p:cond delay="499"/>
                                          </p:stCondLst>
                                        </p:cTn>
                                        <p:tgtEl>
                                          <p:spTgt spid="31"/>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35"/>
                                        </p:tgtEl>
                                      </p:cBhvr>
                                    </p:animEffect>
                                    <p:set>
                                      <p:cBhvr>
                                        <p:cTn id="44" dur="1" fill="hold">
                                          <p:stCondLst>
                                            <p:cond delay="499"/>
                                          </p:stCondLst>
                                        </p:cTn>
                                        <p:tgtEl>
                                          <p:spTgt spid="35"/>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36"/>
                                        </p:tgtEl>
                                      </p:cBhvr>
                                    </p:animEffect>
                                    <p:set>
                                      <p:cBhvr>
                                        <p:cTn id="47" dur="1" fill="hold">
                                          <p:stCondLst>
                                            <p:cond delay="499"/>
                                          </p:stCondLst>
                                        </p:cTn>
                                        <p:tgtEl>
                                          <p:spTgt spid="36"/>
                                        </p:tgtEl>
                                        <p:attrNameLst>
                                          <p:attrName>style.visibility</p:attrName>
                                        </p:attrNameLst>
                                      </p:cBhvr>
                                      <p:to>
                                        <p:strVal val="hidden"/>
                                      </p:to>
                                    </p:set>
                                  </p:childTnLst>
                                </p:cTn>
                              </p:par>
                            </p:childTnLst>
                          </p:cTn>
                        </p:par>
                        <p:par>
                          <p:cTn id="48" fill="hold">
                            <p:stCondLst>
                              <p:cond delay="500"/>
                            </p:stCondLst>
                            <p:childTnLst>
                              <p:par>
                                <p:cTn id="49" presetID="22" presetClass="entr" presetSubtype="1" fill="hold" grpId="0" nodeType="after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wipe(up)">
                                      <p:cBhvr>
                                        <p:cTn id="51" dur="500"/>
                                        <p:tgtEl>
                                          <p:spTgt spid="37"/>
                                        </p:tgtEl>
                                      </p:cBhvr>
                                    </p:animEffect>
                                  </p:childTnLst>
                                </p:cTn>
                              </p:par>
                            </p:childTnLst>
                          </p:cTn>
                        </p:par>
                        <p:par>
                          <p:cTn id="52" fill="hold">
                            <p:stCondLst>
                              <p:cond delay="1000"/>
                            </p:stCondLst>
                            <p:childTnLst>
                              <p:par>
                                <p:cTn id="53" presetID="22" presetClass="entr" presetSubtype="1" fill="hold" nodeType="after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wipe(up)">
                                      <p:cBhvr>
                                        <p:cTn id="55" dur="500"/>
                                        <p:tgtEl>
                                          <p:spTgt spid="39"/>
                                        </p:tgtEl>
                                      </p:cBhvr>
                                    </p:animEffect>
                                  </p:childTnLst>
                                </p:cTn>
                              </p:par>
                            </p:childTnLst>
                          </p:cTn>
                        </p:par>
                        <p:par>
                          <p:cTn id="56" fill="hold">
                            <p:stCondLst>
                              <p:cond delay="1500"/>
                            </p:stCondLst>
                            <p:childTnLst>
                              <p:par>
                                <p:cTn id="57" presetID="22" presetClass="entr" presetSubtype="1" fill="hold" grpId="0" nodeType="afterEffect">
                                  <p:stCondLst>
                                    <p:cond delay="0"/>
                                  </p:stCondLst>
                                  <p:childTnLst>
                                    <p:set>
                                      <p:cBhvr>
                                        <p:cTn id="58" dur="1" fill="hold">
                                          <p:stCondLst>
                                            <p:cond delay="0"/>
                                          </p:stCondLst>
                                        </p:cTn>
                                        <p:tgtEl>
                                          <p:spTgt spid="42"/>
                                        </p:tgtEl>
                                        <p:attrNameLst>
                                          <p:attrName>style.visibility</p:attrName>
                                        </p:attrNameLst>
                                      </p:cBhvr>
                                      <p:to>
                                        <p:strVal val="visible"/>
                                      </p:to>
                                    </p:set>
                                    <p:animEffect transition="in" filter="wipe(up)">
                                      <p:cBhvr>
                                        <p:cTn id="59" dur="500"/>
                                        <p:tgtEl>
                                          <p:spTgt spid="4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grpId="1" nodeType="clickEffect">
                                  <p:stCondLst>
                                    <p:cond delay="0"/>
                                  </p:stCondLst>
                                  <p:childTnLst>
                                    <p:animEffect transition="out" filter="fade">
                                      <p:cBhvr>
                                        <p:cTn id="63" dur="500"/>
                                        <p:tgtEl>
                                          <p:spTgt spid="37"/>
                                        </p:tgtEl>
                                      </p:cBhvr>
                                    </p:animEffect>
                                    <p:set>
                                      <p:cBhvr>
                                        <p:cTn id="64" dur="1" fill="hold">
                                          <p:stCondLst>
                                            <p:cond delay="499"/>
                                          </p:stCondLst>
                                        </p:cTn>
                                        <p:tgtEl>
                                          <p:spTgt spid="37"/>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39"/>
                                        </p:tgtEl>
                                      </p:cBhvr>
                                    </p:animEffect>
                                    <p:set>
                                      <p:cBhvr>
                                        <p:cTn id="67" dur="1" fill="hold">
                                          <p:stCondLst>
                                            <p:cond delay="499"/>
                                          </p:stCondLst>
                                        </p:cTn>
                                        <p:tgtEl>
                                          <p:spTgt spid="39"/>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42"/>
                                        </p:tgtEl>
                                      </p:cBhvr>
                                    </p:animEffect>
                                    <p:set>
                                      <p:cBhvr>
                                        <p:cTn id="70" dur="1" fill="hold">
                                          <p:stCondLst>
                                            <p:cond delay="499"/>
                                          </p:stCondLst>
                                        </p:cTn>
                                        <p:tgtEl>
                                          <p:spTgt spid="42"/>
                                        </p:tgtEl>
                                        <p:attrNameLst>
                                          <p:attrName>style.visibility</p:attrName>
                                        </p:attrNameLst>
                                      </p:cBhvr>
                                      <p:to>
                                        <p:strVal val="hidden"/>
                                      </p:to>
                                    </p:set>
                                  </p:childTnLst>
                                </p:cTn>
                              </p:par>
                            </p:childTnLst>
                          </p:cTn>
                        </p:par>
                        <p:par>
                          <p:cTn id="71" fill="hold">
                            <p:stCondLst>
                              <p:cond delay="500"/>
                            </p:stCondLst>
                            <p:childTnLst>
                              <p:par>
                                <p:cTn id="72" presetID="22" presetClass="entr" presetSubtype="1" fill="hold" grpId="0" nodeType="afterEffect">
                                  <p:stCondLst>
                                    <p:cond delay="0"/>
                                  </p:stCondLst>
                                  <p:childTnLst>
                                    <p:set>
                                      <p:cBhvr>
                                        <p:cTn id="73" dur="1" fill="hold">
                                          <p:stCondLst>
                                            <p:cond delay="0"/>
                                          </p:stCondLst>
                                        </p:cTn>
                                        <p:tgtEl>
                                          <p:spTgt spid="43"/>
                                        </p:tgtEl>
                                        <p:attrNameLst>
                                          <p:attrName>style.visibility</p:attrName>
                                        </p:attrNameLst>
                                      </p:cBhvr>
                                      <p:to>
                                        <p:strVal val="visible"/>
                                      </p:to>
                                    </p:set>
                                    <p:animEffect transition="in" filter="wipe(up)">
                                      <p:cBhvr>
                                        <p:cTn id="74" dur="500"/>
                                        <p:tgtEl>
                                          <p:spTgt spid="43"/>
                                        </p:tgtEl>
                                      </p:cBhvr>
                                    </p:animEffect>
                                  </p:childTnLst>
                                </p:cTn>
                              </p:par>
                            </p:childTnLst>
                          </p:cTn>
                        </p:par>
                        <p:par>
                          <p:cTn id="75" fill="hold">
                            <p:stCondLst>
                              <p:cond delay="1000"/>
                            </p:stCondLst>
                            <p:childTnLst>
                              <p:par>
                                <p:cTn id="76" presetID="22" presetClass="entr" presetSubtype="1" fill="hold" nodeType="afterEffect">
                                  <p:stCondLst>
                                    <p:cond delay="0"/>
                                  </p:stCondLst>
                                  <p:childTnLst>
                                    <p:set>
                                      <p:cBhvr>
                                        <p:cTn id="77" dur="1" fill="hold">
                                          <p:stCondLst>
                                            <p:cond delay="0"/>
                                          </p:stCondLst>
                                        </p:cTn>
                                        <p:tgtEl>
                                          <p:spTgt spid="45"/>
                                        </p:tgtEl>
                                        <p:attrNameLst>
                                          <p:attrName>style.visibility</p:attrName>
                                        </p:attrNameLst>
                                      </p:cBhvr>
                                      <p:to>
                                        <p:strVal val="visible"/>
                                      </p:to>
                                    </p:set>
                                    <p:animEffect transition="in" filter="wipe(up)">
                                      <p:cBhvr>
                                        <p:cTn id="78" dur="500"/>
                                        <p:tgtEl>
                                          <p:spTgt spid="45"/>
                                        </p:tgtEl>
                                      </p:cBhvr>
                                    </p:animEffect>
                                  </p:childTnLst>
                                </p:cTn>
                              </p:par>
                            </p:childTnLst>
                          </p:cTn>
                        </p:par>
                        <p:par>
                          <p:cTn id="79" fill="hold">
                            <p:stCondLst>
                              <p:cond delay="1500"/>
                            </p:stCondLst>
                            <p:childTnLst>
                              <p:par>
                                <p:cTn id="80" presetID="22" presetClass="entr" presetSubtype="1" fill="hold" grpId="0" nodeType="afterEffect">
                                  <p:stCondLst>
                                    <p:cond delay="0"/>
                                  </p:stCondLst>
                                  <p:childTnLst>
                                    <p:set>
                                      <p:cBhvr>
                                        <p:cTn id="81" dur="1" fill="hold">
                                          <p:stCondLst>
                                            <p:cond delay="0"/>
                                          </p:stCondLst>
                                        </p:cTn>
                                        <p:tgtEl>
                                          <p:spTgt spid="46"/>
                                        </p:tgtEl>
                                        <p:attrNameLst>
                                          <p:attrName>style.visibility</p:attrName>
                                        </p:attrNameLst>
                                      </p:cBhvr>
                                      <p:to>
                                        <p:strVal val="visible"/>
                                      </p:to>
                                    </p:set>
                                    <p:animEffect transition="in" filter="wipe(up)">
                                      <p:cBhvr>
                                        <p:cTn id="82" dur="500"/>
                                        <p:tgtEl>
                                          <p:spTgt spid="46"/>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grpId="1" nodeType="clickEffect">
                                  <p:stCondLst>
                                    <p:cond delay="0"/>
                                  </p:stCondLst>
                                  <p:childTnLst>
                                    <p:animEffect transition="out" filter="fade">
                                      <p:cBhvr>
                                        <p:cTn id="86" dur="500"/>
                                        <p:tgtEl>
                                          <p:spTgt spid="43"/>
                                        </p:tgtEl>
                                      </p:cBhvr>
                                    </p:animEffect>
                                    <p:set>
                                      <p:cBhvr>
                                        <p:cTn id="87" dur="1" fill="hold">
                                          <p:stCondLst>
                                            <p:cond delay="499"/>
                                          </p:stCondLst>
                                        </p:cTn>
                                        <p:tgtEl>
                                          <p:spTgt spid="43"/>
                                        </p:tgtEl>
                                        <p:attrNameLst>
                                          <p:attrName>style.visibility</p:attrName>
                                        </p:attrNameLst>
                                      </p:cBhvr>
                                      <p:to>
                                        <p:strVal val="hidden"/>
                                      </p:to>
                                    </p:set>
                                  </p:childTnLst>
                                </p:cTn>
                              </p:par>
                              <p:par>
                                <p:cTn id="88" presetID="10" presetClass="exit" presetSubtype="0" fill="hold" nodeType="withEffect">
                                  <p:stCondLst>
                                    <p:cond delay="0"/>
                                  </p:stCondLst>
                                  <p:childTnLst>
                                    <p:animEffect transition="out" filter="fade">
                                      <p:cBhvr>
                                        <p:cTn id="89" dur="500"/>
                                        <p:tgtEl>
                                          <p:spTgt spid="45"/>
                                        </p:tgtEl>
                                      </p:cBhvr>
                                    </p:animEffect>
                                    <p:set>
                                      <p:cBhvr>
                                        <p:cTn id="90" dur="1" fill="hold">
                                          <p:stCondLst>
                                            <p:cond delay="499"/>
                                          </p:stCondLst>
                                        </p:cTn>
                                        <p:tgtEl>
                                          <p:spTgt spid="45"/>
                                        </p:tgtEl>
                                        <p:attrNameLst>
                                          <p:attrName>style.visibility</p:attrName>
                                        </p:attrNameLst>
                                      </p:cBhvr>
                                      <p:to>
                                        <p:strVal val="hidden"/>
                                      </p:to>
                                    </p:set>
                                  </p:childTnLst>
                                </p:cTn>
                              </p:par>
                              <p:par>
                                <p:cTn id="91" presetID="10" presetClass="exit" presetSubtype="0" fill="hold" grpId="1" nodeType="withEffect">
                                  <p:stCondLst>
                                    <p:cond delay="0"/>
                                  </p:stCondLst>
                                  <p:childTnLst>
                                    <p:animEffect transition="out" filter="fade">
                                      <p:cBhvr>
                                        <p:cTn id="92" dur="500"/>
                                        <p:tgtEl>
                                          <p:spTgt spid="46"/>
                                        </p:tgtEl>
                                      </p:cBhvr>
                                    </p:animEffect>
                                    <p:set>
                                      <p:cBhvr>
                                        <p:cTn id="93" dur="1" fill="hold">
                                          <p:stCondLst>
                                            <p:cond delay="499"/>
                                          </p:stCondLst>
                                        </p:cTn>
                                        <p:tgtEl>
                                          <p:spTgt spid="46"/>
                                        </p:tgtEl>
                                        <p:attrNameLst>
                                          <p:attrName>style.visibility</p:attrName>
                                        </p:attrNameLst>
                                      </p:cBhvr>
                                      <p:to>
                                        <p:strVal val="hidden"/>
                                      </p:to>
                                    </p:set>
                                  </p:childTnLst>
                                </p:cTn>
                              </p:par>
                            </p:childTnLst>
                          </p:cTn>
                        </p:par>
                        <p:par>
                          <p:cTn id="94" fill="hold">
                            <p:stCondLst>
                              <p:cond delay="500"/>
                            </p:stCondLst>
                            <p:childTnLst>
                              <p:par>
                                <p:cTn id="95" presetID="22" presetClass="entr" presetSubtype="1" fill="hold" grpId="0" nodeType="afterEffect">
                                  <p:stCondLst>
                                    <p:cond delay="0"/>
                                  </p:stCondLst>
                                  <p:childTnLst>
                                    <p:set>
                                      <p:cBhvr>
                                        <p:cTn id="96" dur="1" fill="hold">
                                          <p:stCondLst>
                                            <p:cond delay="0"/>
                                          </p:stCondLst>
                                        </p:cTn>
                                        <p:tgtEl>
                                          <p:spTgt spid="47"/>
                                        </p:tgtEl>
                                        <p:attrNameLst>
                                          <p:attrName>style.visibility</p:attrName>
                                        </p:attrNameLst>
                                      </p:cBhvr>
                                      <p:to>
                                        <p:strVal val="visible"/>
                                      </p:to>
                                    </p:set>
                                    <p:animEffect transition="in" filter="wipe(up)">
                                      <p:cBhvr>
                                        <p:cTn id="97" dur="500"/>
                                        <p:tgtEl>
                                          <p:spTgt spid="47"/>
                                        </p:tgtEl>
                                      </p:cBhvr>
                                    </p:animEffect>
                                  </p:childTnLst>
                                </p:cTn>
                              </p:par>
                            </p:childTnLst>
                          </p:cTn>
                        </p:par>
                        <p:par>
                          <p:cTn id="98" fill="hold">
                            <p:stCondLst>
                              <p:cond delay="1000"/>
                            </p:stCondLst>
                            <p:childTnLst>
                              <p:par>
                                <p:cTn id="99" presetID="22" presetClass="entr" presetSubtype="1" fill="hold" nodeType="afterEffect">
                                  <p:stCondLst>
                                    <p:cond delay="0"/>
                                  </p:stCondLst>
                                  <p:childTnLst>
                                    <p:set>
                                      <p:cBhvr>
                                        <p:cTn id="100" dur="1" fill="hold">
                                          <p:stCondLst>
                                            <p:cond delay="0"/>
                                          </p:stCondLst>
                                        </p:cTn>
                                        <p:tgtEl>
                                          <p:spTgt spid="49"/>
                                        </p:tgtEl>
                                        <p:attrNameLst>
                                          <p:attrName>style.visibility</p:attrName>
                                        </p:attrNameLst>
                                      </p:cBhvr>
                                      <p:to>
                                        <p:strVal val="visible"/>
                                      </p:to>
                                    </p:set>
                                    <p:animEffect transition="in" filter="wipe(up)">
                                      <p:cBhvr>
                                        <p:cTn id="101" dur="500"/>
                                        <p:tgtEl>
                                          <p:spTgt spid="49"/>
                                        </p:tgtEl>
                                      </p:cBhvr>
                                    </p:animEffect>
                                  </p:childTnLst>
                                </p:cTn>
                              </p:par>
                            </p:childTnLst>
                          </p:cTn>
                        </p:par>
                        <p:par>
                          <p:cTn id="102" fill="hold">
                            <p:stCondLst>
                              <p:cond delay="1500"/>
                            </p:stCondLst>
                            <p:childTnLst>
                              <p:par>
                                <p:cTn id="103" presetID="22" presetClass="entr" presetSubtype="1" fill="hold" grpId="0" nodeType="afterEffect">
                                  <p:stCondLst>
                                    <p:cond delay="0"/>
                                  </p:stCondLst>
                                  <p:childTnLst>
                                    <p:set>
                                      <p:cBhvr>
                                        <p:cTn id="104" dur="1" fill="hold">
                                          <p:stCondLst>
                                            <p:cond delay="0"/>
                                          </p:stCondLst>
                                        </p:cTn>
                                        <p:tgtEl>
                                          <p:spTgt spid="51"/>
                                        </p:tgtEl>
                                        <p:attrNameLst>
                                          <p:attrName>style.visibility</p:attrName>
                                        </p:attrNameLst>
                                      </p:cBhvr>
                                      <p:to>
                                        <p:strVal val="visible"/>
                                      </p:to>
                                    </p:set>
                                    <p:animEffect transition="in" filter="wipe(up)">
                                      <p:cBhvr>
                                        <p:cTn id="105" dur="500"/>
                                        <p:tgtEl>
                                          <p:spTgt spid="51"/>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xit" presetSubtype="0" fill="hold" grpId="1" nodeType="clickEffect">
                                  <p:stCondLst>
                                    <p:cond delay="0"/>
                                  </p:stCondLst>
                                  <p:childTnLst>
                                    <p:animEffect transition="out" filter="fade">
                                      <p:cBhvr>
                                        <p:cTn id="109" dur="500"/>
                                        <p:tgtEl>
                                          <p:spTgt spid="47"/>
                                        </p:tgtEl>
                                      </p:cBhvr>
                                    </p:animEffect>
                                    <p:set>
                                      <p:cBhvr>
                                        <p:cTn id="110" dur="1" fill="hold">
                                          <p:stCondLst>
                                            <p:cond delay="499"/>
                                          </p:stCondLst>
                                        </p:cTn>
                                        <p:tgtEl>
                                          <p:spTgt spid="47"/>
                                        </p:tgtEl>
                                        <p:attrNameLst>
                                          <p:attrName>style.visibility</p:attrName>
                                        </p:attrNameLst>
                                      </p:cBhvr>
                                      <p:to>
                                        <p:strVal val="hidden"/>
                                      </p:to>
                                    </p:set>
                                  </p:childTnLst>
                                </p:cTn>
                              </p:par>
                              <p:par>
                                <p:cTn id="111" presetID="10" presetClass="exit" presetSubtype="0" fill="hold" nodeType="withEffect">
                                  <p:stCondLst>
                                    <p:cond delay="0"/>
                                  </p:stCondLst>
                                  <p:childTnLst>
                                    <p:animEffect transition="out" filter="fade">
                                      <p:cBhvr>
                                        <p:cTn id="112" dur="500"/>
                                        <p:tgtEl>
                                          <p:spTgt spid="49"/>
                                        </p:tgtEl>
                                      </p:cBhvr>
                                    </p:animEffect>
                                    <p:set>
                                      <p:cBhvr>
                                        <p:cTn id="113" dur="1" fill="hold">
                                          <p:stCondLst>
                                            <p:cond delay="499"/>
                                          </p:stCondLst>
                                        </p:cTn>
                                        <p:tgtEl>
                                          <p:spTgt spid="49"/>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51"/>
                                        </p:tgtEl>
                                      </p:cBhvr>
                                    </p:animEffect>
                                    <p:set>
                                      <p:cBhvr>
                                        <p:cTn id="116" dur="1" fill="hold">
                                          <p:stCondLst>
                                            <p:cond delay="499"/>
                                          </p:stCondLst>
                                        </p:cTn>
                                        <p:tgtEl>
                                          <p:spTgt spid="5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P spid="32" grpId="0" animBg="1"/>
      <p:bldP spid="32" grpId="1" animBg="1"/>
      <p:bldP spid="31" grpId="0" animBg="1"/>
      <p:bldP spid="31" grpId="1" animBg="1"/>
      <p:bldP spid="36" grpId="0" animBg="1"/>
      <p:bldP spid="36" grpId="1" animBg="1"/>
      <p:bldP spid="37" grpId="0" animBg="1"/>
      <p:bldP spid="37" grpId="1" animBg="1"/>
      <p:bldP spid="42" grpId="0" animBg="1"/>
      <p:bldP spid="42" grpId="1" animBg="1"/>
      <p:bldP spid="43" grpId="0" animBg="1"/>
      <p:bldP spid="43" grpId="1" animBg="1"/>
      <p:bldP spid="46" grpId="0" animBg="1"/>
      <p:bldP spid="46" grpId="1" animBg="1"/>
      <p:bldP spid="47" grpId="0" animBg="1"/>
      <p:bldP spid="47" grpId="1" animBg="1"/>
      <p:bldP spid="51" grpId="0" animBg="1"/>
      <p:bldP spid="51"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bwMode="auto">
          <a:xfrm flipH="1" flipV="1">
            <a:off x="250854" y="2194585"/>
            <a:ext cx="2698531" cy="1165343"/>
            <a:chOff x="5334782" y="4198858"/>
            <a:chExt cx="3337231" cy="1236082"/>
          </a:xfrm>
        </p:grpSpPr>
        <p:grpSp>
          <p:nvGrpSpPr>
            <p:cNvPr id="3" name="组合 38"/>
            <p:cNvGrpSpPr/>
            <p:nvPr/>
          </p:nvGrpSpPr>
          <p:grpSpPr bwMode="auto">
            <a:xfrm rot="10800000">
              <a:off x="5687902" y="4225925"/>
              <a:ext cx="2669052" cy="686411"/>
              <a:chOff x="934464" y="2318309"/>
              <a:chExt cx="2669329" cy="686148"/>
            </a:xfrm>
          </p:grpSpPr>
          <p:cxnSp>
            <p:nvCxnSpPr>
              <p:cNvPr id="8" name="直接连接符 39"/>
              <p:cNvCxnSpPr>
                <a:cxnSpLocks noChangeShapeType="1"/>
              </p:cNvCxnSpPr>
              <p:nvPr/>
            </p:nvCxnSpPr>
            <p:spPr bwMode="auto">
              <a:xfrm rot="10800000" flipH="1" flipV="1">
                <a:off x="934464" y="2318309"/>
                <a:ext cx="298001" cy="686148"/>
              </a:xfrm>
              <a:prstGeom prst="line">
                <a:avLst/>
              </a:prstGeom>
              <a:noFill/>
              <a:ln w="28575" algn="ctr">
                <a:solidFill>
                  <a:srgbClr val="006BA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40"/>
              <p:cNvCxnSpPr>
                <a:cxnSpLocks noChangeShapeType="1"/>
              </p:cNvCxnSpPr>
              <p:nvPr/>
            </p:nvCxnSpPr>
            <p:spPr bwMode="auto">
              <a:xfrm rot="10800000" flipH="1" flipV="1">
                <a:off x="1222939" y="3004457"/>
                <a:ext cx="2380854" cy="0"/>
              </a:xfrm>
              <a:prstGeom prst="line">
                <a:avLst/>
              </a:prstGeom>
              <a:noFill/>
              <a:ln w="28575" algn="ctr">
                <a:solidFill>
                  <a:srgbClr val="006BA9"/>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 name="组合 41"/>
            <p:cNvGrpSpPr/>
            <p:nvPr/>
          </p:nvGrpSpPr>
          <p:grpSpPr bwMode="auto">
            <a:xfrm flipH="1">
              <a:off x="8082606" y="4880949"/>
              <a:ext cx="589407" cy="553991"/>
              <a:chOff x="1256847" y="3607535"/>
              <a:chExt cx="591076" cy="553298"/>
            </a:xfrm>
          </p:grpSpPr>
          <p:sp>
            <p:nvSpPr>
              <p:cNvPr id="6" name="椭圆 5"/>
              <p:cNvSpPr/>
              <p:nvPr/>
            </p:nvSpPr>
            <p:spPr bwMode="auto">
              <a:xfrm>
                <a:off x="1256847" y="3647898"/>
                <a:ext cx="591076" cy="474256"/>
              </a:xfrm>
              <a:prstGeom prst="ellipse">
                <a:avLst/>
              </a:prstGeom>
              <a:solidFill>
                <a:srgbClr val="006BA9"/>
              </a:solidFill>
              <a:ln w="28575" cap="flat" cmpd="sng" algn="ctr">
                <a:solidFill>
                  <a:srgbClr val="006BA9"/>
                </a:solid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TextBox 6"/>
              <p:cNvSpPr txBox="1"/>
              <p:nvPr/>
            </p:nvSpPr>
            <p:spPr>
              <a:xfrm rot="10800000">
                <a:off x="1327723" y="3607535"/>
                <a:ext cx="334694" cy="553298"/>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cs typeface="Times New Roman" panose="02020603050405020304" pitchFamily="18" charset="0"/>
                  </a:rPr>
                  <a:t>3</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sp>
          <p:nvSpPr>
            <p:cNvPr id="5" name="矩形 51"/>
            <p:cNvSpPr>
              <a:spLocks noChangeArrowheads="1"/>
            </p:cNvSpPr>
            <p:nvPr/>
          </p:nvSpPr>
          <p:spPr bwMode="auto">
            <a:xfrm rot="10800000">
              <a:off x="5334782" y="4198858"/>
              <a:ext cx="2762196" cy="1077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nSpc>
                  <a:spcPts val="3600"/>
                </a:lnSpc>
              </a:pPr>
              <a:r>
                <a:rPr lang="en-US" altLang="zh-CN" b="1" dirty="0" smtClean="0">
                  <a:solidFill>
                    <a:srgbClr val="006BA9"/>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rPr>
                <a:t>AlertDialog</a:t>
              </a:r>
              <a:r>
                <a:rPr lang="zh-CN" altLang="en-US" b="1" dirty="0" smtClean="0">
                  <a:solidFill>
                    <a:srgbClr val="006BA9"/>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rPr>
                <a:t>对话框的使用</a:t>
              </a:r>
              <a:endParaRPr lang="en-US" altLang="zh-CN" b="1" dirty="0">
                <a:solidFill>
                  <a:srgbClr val="006BA9"/>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endParaRPr>
            </a:p>
          </p:txBody>
        </p:sp>
      </p:grpSp>
      <p:grpSp>
        <p:nvGrpSpPr>
          <p:cNvPr id="10" name="组合 9"/>
          <p:cNvGrpSpPr/>
          <p:nvPr/>
        </p:nvGrpSpPr>
        <p:grpSpPr bwMode="auto">
          <a:xfrm>
            <a:off x="1570070" y="1316729"/>
            <a:ext cx="5245036" cy="4035361"/>
            <a:chOff x="1398367" y="1722062"/>
            <a:chExt cx="5245036" cy="4035172"/>
          </a:xfrm>
        </p:grpSpPr>
        <p:graphicFrame>
          <p:nvGraphicFramePr>
            <p:cNvPr id="36" name="图表 2"/>
            <p:cNvGraphicFramePr/>
            <p:nvPr/>
          </p:nvGraphicFramePr>
          <p:xfrm>
            <a:off x="1398367" y="1722062"/>
            <a:ext cx="5245036" cy="4035172"/>
          </p:xfrm>
          <a:graphic>
            <a:graphicData uri="http://schemas.openxmlformats.org/drawingml/2006/chart">
              <c:chart xmlns:c="http://schemas.openxmlformats.org/drawingml/2006/chart" xmlns:r="http://schemas.openxmlformats.org/officeDocument/2006/relationships" r:id="rId1"/>
            </a:graphicData>
          </a:graphic>
        </p:graphicFrame>
        <p:sp>
          <p:nvSpPr>
            <p:cNvPr id="12" name="TextBox 11"/>
            <p:cNvSpPr txBox="1"/>
            <p:nvPr/>
          </p:nvSpPr>
          <p:spPr bwMode="auto">
            <a:xfrm rot="2719682">
              <a:off x="4600346" y="2872905"/>
              <a:ext cx="1042938" cy="369888"/>
            </a:xfrm>
            <a:prstGeom prst="rect">
              <a:avLst/>
            </a:prstGeom>
            <a:noFill/>
          </p:spPr>
          <p:txBody>
            <a:bodyPr>
              <a:spAutoFit/>
            </a:bodyPr>
            <a:lstStyle/>
            <a:p>
              <a:pPr>
                <a:defRPr/>
              </a:pPr>
              <a:r>
                <a:rPr lang="zh-CN" altLang="en-US" spc="300">
                  <a:latin typeface="微软雅黑" panose="020B0503020204020204" pitchFamily="34" charset="-122"/>
                  <a:ea typeface="微软雅黑" panose="020B0503020204020204" pitchFamily="34" charset="-122"/>
                </a:rPr>
                <a:t>重点</a:t>
              </a:r>
              <a:endParaRPr lang="zh-CN" altLang="en-US" spc="300">
                <a:latin typeface="微软雅黑" panose="020B0503020204020204" pitchFamily="34" charset="-122"/>
                <a:ea typeface="微软雅黑" panose="020B0503020204020204" pitchFamily="34" charset="-122"/>
              </a:endParaRPr>
            </a:p>
          </p:txBody>
        </p:sp>
        <p:sp>
          <p:nvSpPr>
            <p:cNvPr id="13" name="TextBox 12"/>
            <p:cNvSpPr txBox="1"/>
            <p:nvPr/>
          </p:nvSpPr>
          <p:spPr bwMode="auto">
            <a:xfrm rot="6997465" flipV="1">
              <a:off x="2748528" y="2675271"/>
              <a:ext cx="1041351" cy="369887"/>
            </a:xfrm>
            <a:prstGeom prst="rect">
              <a:avLst/>
            </a:prstGeom>
            <a:noFill/>
          </p:spPr>
          <p:txBody>
            <a:bodyPr>
              <a:spAutoFit/>
            </a:bodyPr>
            <a:lstStyle/>
            <a:p>
              <a:pPr>
                <a:defRPr/>
              </a:pPr>
              <a:r>
                <a:rPr lang="zh-CN" altLang="en-US" spc="300">
                  <a:latin typeface="微软雅黑" panose="020B0503020204020204" pitchFamily="34" charset="-122"/>
                  <a:ea typeface="微软雅黑" panose="020B0503020204020204" pitchFamily="34" charset="-122"/>
                </a:rPr>
                <a:t>了解</a:t>
              </a:r>
              <a:endParaRPr lang="zh-CN" altLang="en-US" spc="300">
                <a:latin typeface="微软雅黑" panose="020B0503020204020204" pitchFamily="34" charset="-122"/>
                <a:ea typeface="微软雅黑" panose="020B0503020204020204" pitchFamily="34" charset="-122"/>
              </a:endParaRPr>
            </a:p>
          </p:txBody>
        </p:sp>
        <p:sp>
          <p:nvSpPr>
            <p:cNvPr id="14" name="TextBox 13"/>
            <p:cNvSpPr txBox="1"/>
            <p:nvPr/>
          </p:nvSpPr>
          <p:spPr bwMode="auto">
            <a:xfrm rot="10800000" flipH="1" flipV="1">
              <a:off x="3819272" y="4427003"/>
              <a:ext cx="1041400" cy="368283"/>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掌握</a:t>
              </a:r>
              <a:endParaRPr lang="zh-CN" altLang="en-US" spc="300" dirty="0">
                <a:latin typeface="微软雅黑" panose="020B0503020204020204" pitchFamily="34" charset="-122"/>
                <a:ea typeface="微软雅黑" panose="020B0503020204020204" pitchFamily="34" charset="-122"/>
              </a:endParaRPr>
            </a:p>
          </p:txBody>
        </p:sp>
      </p:grpSp>
      <p:grpSp>
        <p:nvGrpSpPr>
          <p:cNvPr id="15" name="组合 2"/>
          <p:cNvGrpSpPr/>
          <p:nvPr/>
        </p:nvGrpSpPr>
        <p:grpSpPr bwMode="auto">
          <a:xfrm>
            <a:off x="3692525" y="2547010"/>
            <a:ext cx="1203325" cy="1201737"/>
            <a:chOff x="3692088" y="2878838"/>
            <a:chExt cx="1203191" cy="1201737"/>
          </a:xfrm>
        </p:grpSpPr>
        <p:sp>
          <p:nvSpPr>
            <p:cNvPr id="16" name="弧形 15"/>
            <p:cNvSpPr/>
            <p:nvPr/>
          </p:nvSpPr>
          <p:spPr bwMode="auto">
            <a:xfrm rot="5400000">
              <a:off x="3692815" y="2878111"/>
              <a:ext cx="1201737" cy="1203191"/>
            </a:xfrm>
            <a:prstGeom prst="arc">
              <a:avLst>
                <a:gd name="adj1" fmla="val 5382197"/>
                <a:gd name="adj2" fmla="val 0"/>
              </a:avLst>
            </a:prstGeom>
            <a:noFill/>
            <a:ln w="57150" cap="flat" cmpd="sng" algn="ctr">
              <a:solidFill>
                <a:srgbClr val="D5F4FF"/>
              </a:solidFill>
              <a:prstDash val="solid"/>
              <a:round/>
              <a:headEnd type="oval" w="sm" len="sm"/>
              <a:tailEnd type="oval"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defRPr/>
              </a:pPr>
              <a:endParaRPr lang="zh-CN" altLang="en-US">
                <a:ea typeface="宋体" panose="02010600030101010101" pitchFamily="2" charset="-122"/>
              </a:endParaRPr>
            </a:p>
          </p:txBody>
        </p:sp>
        <p:sp>
          <p:nvSpPr>
            <p:cNvPr id="17" name="弧形 16"/>
            <p:cNvSpPr/>
            <p:nvPr/>
          </p:nvSpPr>
          <p:spPr bwMode="auto">
            <a:xfrm>
              <a:off x="3795265" y="2996313"/>
              <a:ext cx="990490" cy="992187"/>
            </a:xfrm>
            <a:prstGeom prst="arc">
              <a:avLst>
                <a:gd name="adj1" fmla="val 10763236"/>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defRPr/>
              </a:pPr>
              <a:endParaRPr lang="zh-CN" altLang="en-US">
                <a:ea typeface="宋体" panose="02010600030101010101" pitchFamily="2" charset="-122"/>
              </a:endParaRPr>
            </a:p>
          </p:txBody>
        </p:sp>
        <p:sp>
          <p:nvSpPr>
            <p:cNvPr id="18" name="弧形 17"/>
            <p:cNvSpPr/>
            <p:nvPr/>
          </p:nvSpPr>
          <p:spPr bwMode="auto">
            <a:xfrm rot="16200000">
              <a:off x="3891251" y="3136849"/>
              <a:ext cx="822325" cy="753978"/>
            </a:xfrm>
            <a:prstGeom prst="arc">
              <a:avLst>
                <a:gd name="adj1" fmla="val 16251812"/>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defRPr/>
              </a:pPr>
              <a:endParaRPr lang="zh-CN" altLang="en-US">
                <a:ea typeface="宋体" panose="02010600030101010101" pitchFamily="2" charset="-122"/>
              </a:endParaRPr>
            </a:p>
          </p:txBody>
        </p:sp>
      </p:grpSp>
      <p:grpSp>
        <p:nvGrpSpPr>
          <p:cNvPr id="19" name="组合 18"/>
          <p:cNvGrpSpPr/>
          <p:nvPr/>
        </p:nvGrpSpPr>
        <p:grpSpPr bwMode="auto">
          <a:xfrm>
            <a:off x="4604960" y="4754056"/>
            <a:ext cx="3399947" cy="1123216"/>
            <a:chOff x="4241869" y="5106722"/>
            <a:chExt cx="2238396" cy="942278"/>
          </a:xfrm>
        </p:grpSpPr>
        <p:grpSp>
          <p:nvGrpSpPr>
            <p:cNvPr id="20" name="组合 38"/>
            <p:cNvGrpSpPr/>
            <p:nvPr/>
          </p:nvGrpSpPr>
          <p:grpSpPr bwMode="auto">
            <a:xfrm rot="5400000" flipV="1">
              <a:off x="4862177" y="4486414"/>
              <a:ext cx="942278" cy="2182893"/>
              <a:chOff x="6453786" y="4116787"/>
              <a:chExt cx="1337402" cy="999878"/>
            </a:xfrm>
          </p:grpSpPr>
          <p:grpSp>
            <p:nvGrpSpPr>
              <p:cNvPr id="22" name="组合 38"/>
              <p:cNvGrpSpPr/>
              <p:nvPr/>
            </p:nvGrpSpPr>
            <p:grpSpPr bwMode="auto">
              <a:xfrm rot="10800000">
                <a:off x="6453786" y="4116787"/>
                <a:ext cx="1070796" cy="815236"/>
                <a:chOff x="1766924" y="2298618"/>
                <a:chExt cx="1070903" cy="814920"/>
              </a:xfrm>
            </p:grpSpPr>
            <p:cxnSp>
              <p:nvCxnSpPr>
                <p:cNvPr id="26" name="直接连接符 39"/>
                <p:cNvCxnSpPr>
                  <a:cxnSpLocks noChangeShapeType="1"/>
                </p:cNvCxnSpPr>
                <p:nvPr/>
              </p:nvCxnSpPr>
              <p:spPr bwMode="auto">
                <a:xfrm rot="16200000" flipH="1" flipV="1">
                  <a:off x="1425516" y="2646176"/>
                  <a:ext cx="695116" cy="0"/>
                </a:xfrm>
                <a:prstGeom prst="line">
                  <a:avLst/>
                </a:prstGeom>
                <a:noFill/>
                <a:ln w="28575" algn="ctr">
                  <a:solidFill>
                    <a:srgbClr val="01598B"/>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连接符 40"/>
                <p:cNvCxnSpPr>
                  <a:cxnSpLocks noChangeShapeType="1"/>
                </p:cNvCxnSpPr>
                <p:nvPr/>
              </p:nvCxnSpPr>
              <p:spPr bwMode="auto">
                <a:xfrm rot="16200000" flipH="1">
                  <a:off x="2244643" y="2520354"/>
                  <a:ext cx="115465" cy="1070903"/>
                </a:xfrm>
                <a:prstGeom prst="line">
                  <a:avLst/>
                </a:prstGeom>
                <a:noFill/>
                <a:ln w="28575" algn="ctr">
                  <a:solidFill>
                    <a:srgbClr val="01598B"/>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3" name="组合 41"/>
              <p:cNvGrpSpPr/>
              <p:nvPr/>
            </p:nvGrpSpPr>
            <p:grpSpPr bwMode="auto">
              <a:xfrm flipH="1">
                <a:off x="7169302" y="4954163"/>
                <a:ext cx="621886" cy="162502"/>
                <a:chOff x="2140164" y="3680647"/>
                <a:chExt cx="623648" cy="162298"/>
              </a:xfrm>
            </p:grpSpPr>
            <p:sp>
              <p:nvSpPr>
                <p:cNvPr id="24" name="椭圆 23"/>
                <p:cNvSpPr/>
                <p:nvPr/>
              </p:nvSpPr>
              <p:spPr bwMode="auto">
                <a:xfrm rot="5400000">
                  <a:off x="2374843" y="3445968"/>
                  <a:ext cx="151397" cy="620755"/>
                </a:xfrm>
                <a:prstGeom prst="ellipse">
                  <a:avLst/>
                </a:prstGeom>
                <a:solidFill>
                  <a:srgbClr val="006BA9"/>
                </a:solidFill>
                <a:ln w="28575" cap="flat" cmpd="sng" algn="ctr">
                  <a:solidFill>
                    <a:srgbClr val="006BA9"/>
                  </a:solid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TextBox 24"/>
                <p:cNvSpPr txBox="1"/>
                <p:nvPr/>
              </p:nvSpPr>
              <p:spPr>
                <a:xfrm rot="5400000">
                  <a:off x="2381465" y="3460598"/>
                  <a:ext cx="141050" cy="623644"/>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a:solidFill>
                        <a:schemeClr val="bg1"/>
                      </a:solidFill>
                      <a:latin typeface="Times New Roman" panose="02020603050405020304" pitchFamily="18" charset="0"/>
                      <a:cs typeface="Times New Roman" panose="02020603050405020304" pitchFamily="18" charset="0"/>
                    </a:rPr>
                    <a:t>2</a:t>
                  </a:r>
                  <a:endParaRPr lang="zh-CN" altLang="en-US" sz="2800" b="1">
                    <a:solidFill>
                      <a:schemeClr val="bg1"/>
                    </a:solidFill>
                    <a:latin typeface="Times New Roman" panose="02020603050405020304" pitchFamily="18" charset="0"/>
                    <a:cs typeface="Times New Roman" panose="02020603050405020304" pitchFamily="18" charset="0"/>
                  </a:endParaRPr>
                </a:p>
              </p:txBody>
            </p:sp>
          </p:grpSp>
        </p:grpSp>
        <p:sp>
          <p:nvSpPr>
            <p:cNvPr id="21" name="矩形 4"/>
            <p:cNvSpPr>
              <a:spLocks noChangeArrowheads="1"/>
            </p:cNvSpPr>
            <p:nvPr/>
          </p:nvSpPr>
          <p:spPr bwMode="auto">
            <a:xfrm>
              <a:off x="4500424" y="5392311"/>
              <a:ext cx="1979841" cy="413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nSpc>
                  <a:spcPts val="3600"/>
                </a:lnSpc>
              </a:pPr>
              <a:r>
                <a:rPr lang="zh-CN" altLang="en-US" b="1" dirty="0">
                  <a:solidFill>
                    <a:srgbClr val="006BA9"/>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rPr>
                <a:t>简</a:t>
              </a:r>
              <a:r>
                <a:rPr lang="zh-CN" altLang="en-US" b="1" dirty="0" smtClean="0">
                  <a:solidFill>
                    <a:srgbClr val="006BA9"/>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rPr>
                <a:t>单控件的使用</a:t>
              </a:r>
              <a:endParaRPr lang="en-US" altLang="zh-CN" b="1" dirty="0">
                <a:solidFill>
                  <a:srgbClr val="006BA9"/>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endParaRPr>
            </a:p>
          </p:txBody>
        </p:sp>
      </p:grpSp>
      <p:grpSp>
        <p:nvGrpSpPr>
          <p:cNvPr id="28" name="组合 6"/>
          <p:cNvGrpSpPr/>
          <p:nvPr/>
        </p:nvGrpSpPr>
        <p:grpSpPr bwMode="auto">
          <a:xfrm>
            <a:off x="5895976" y="2108597"/>
            <a:ext cx="3359149" cy="1015663"/>
            <a:chOff x="5947984" y="1747751"/>
            <a:chExt cx="3362177" cy="1015694"/>
          </a:xfrm>
        </p:grpSpPr>
        <p:sp>
          <p:nvSpPr>
            <p:cNvPr id="29" name="矩形 5"/>
            <p:cNvSpPr>
              <a:spLocks noChangeArrowheads="1"/>
            </p:cNvSpPr>
            <p:nvPr/>
          </p:nvSpPr>
          <p:spPr bwMode="auto">
            <a:xfrm flipH="1">
              <a:off x="5984529" y="1747751"/>
              <a:ext cx="3325632" cy="101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nSpc>
                  <a:spcPts val="3600"/>
                </a:lnSpc>
              </a:pPr>
              <a:r>
                <a:rPr lang="en-US" altLang="zh-CN" b="1" dirty="0" smtClean="0">
                  <a:solidFill>
                    <a:srgbClr val="006BA9"/>
                  </a:solidFill>
                  <a:latin typeface="Times New Roman" panose="02020603050405020304" pitchFamily="18" charset="0"/>
                  <a:ea typeface="微软雅黑" panose="020B0503020204020204" pitchFamily="34" charset="-122"/>
                  <a:cs typeface="Times New Roman" panose="02020603050405020304" pitchFamily="18" charset="0"/>
                </a:rPr>
                <a:t>ListView</a:t>
              </a:r>
              <a:r>
                <a:rPr lang="zh-CN" altLang="en-US" b="1" dirty="0" smtClean="0">
                  <a:solidFill>
                    <a:srgbClr val="006BA9"/>
                  </a:solidFill>
                  <a:latin typeface="Times New Roman" panose="02020603050405020304" pitchFamily="18" charset="0"/>
                  <a:ea typeface="微软雅黑" panose="020B0503020204020204" pitchFamily="34" charset="-122"/>
                  <a:cs typeface="Times New Roman" panose="02020603050405020304" pitchFamily="18" charset="0"/>
                </a:rPr>
                <a:t>的使用</a:t>
              </a:r>
              <a:endParaRPr lang="en-US" altLang="zh-CN" b="1" dirty="0">
                <a:solidFill>
                  <a:srgbClr val="006BA9"/>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lnSpc>
                  <a:spcPts val="3600"/>
                </a:lnSpc>
              </a:pPr>
              <a:r>
                <a:rPr lang="en-US" altLang="zh-CN" b="1" dirty="0" smtClean="0">
                  <a:solidFill>
                    <a:srgbClr val="006BA9"/>
                  </a:solidFill>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rPr>
                <a:t>RecyclerView</a:t>
              </a:r>
              <a:r>
                <a:rPr lang="zh-CN" altLang="en-US" b="1" dirty="0">
                  <a:solidFill>
                    <a:srgbClr val="006BA9"/>
                  </a:solidFill>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rPr>
                <a:t>的使用</a:t>
              </a:r>
              <a:endParaRPr lang="zh-CN" altLang="en-US" b="1" dirty="0">
                <a:solidFill>
                  <a:srgbClr val="006BA9"/>
                </a:solidFill>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endParaRPr>
            </a:p>
          </p:txBody>
        </p:sp>
        <p:grpSp>
          <p:nvGrpSpPr>
            <p:cNvPr id="30" name="组合 16"/>
            <p:cNvGrpSpPr/>
            <p:nvPr/>
          </p:nvGrpSpPr>
          <p:grpSpPr bwMode="auto">
            <a:xfrm flipH="1">
              <a:off x="5947984" y="2286831"/>
              <a:ext cx="2585191" cy="446681"/>
              <a:chOff x="1455470" y="2862509"/>
              <a:chExt cx="2703185" cy="446892"/>
            </a:xfrm>
          </p:grpSpPr>
          <p:cxnSp>
            <p:nvCxnSpPr>
              <p:cNvPr id="34" name="直接连接符 7"/>
              <p:cNvCxnSpPr>
                <a:cxnSpLocks noChangeShapeType="1"/>
              </p:cNvCxnSpPr>
              <p:nvPr/>
            </p:nvCxnSpPr>
            <p:spPr bwMode="auto">
              <a:xfrm>
                <a:off x="1455470" y="2862509"/>
                <a:ext cx="255076" cy="446892"/>
              </a:xfrm>
              <a:prstGeom prst="line">
                <a:avLst/>
              </a:prstGeom>
              <a:noFill/>
              <a:ln w="28575" algn="ctr">
                <a:solidFill>
                  <a:srgbClr val="006BA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连接符 10"/>
              <p:cNvCxnSpPr>
                <a:cxnSpLocks noChangeShapeType="1"/>
              </p:cNvCxnSpPr>
              <p:nvPr/>
            </p:nvCxnSpPr>
            <p:spPr bwMode="auto">
              <a:xfrm>
                <a:off x="1714278" y="3309401"/>
                <a:ext cx="2444377" cy="0"/>
              </a:xfrm>
              <a:prstGeom prst="line">
                <a:avLst/>
              </a:prstGeom>
              <a:noFill/>
              <a:ln w="28575" algn="ctr">
                <a:solidFill>
                  <a:srgbClr val="006BA9"/>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1" name="组合 15"/>
            <p:cNvGrpSpPr/>
            <p:nvPr/>
          </p:nvGrpSpPr>
          <p:grpSpPr bwMode="auto">
            <a:xfrm flipH="1">
              <a:off x="8313653" y="1747971"/>
              <a:ext cx="489391" cy="520715"/>
              <a:chOff x="1857876" y="3990277"/>
              <a:chExt cx="511727" cy="520961"/>
            </a:xfrm>
          </p:grpSpPr>
          <p:sp>
            <p:nvSpPr>
              <p:cNvPr id="32" name="椭圆 31"/>
              <p:cNvSpPr/>
              <p:nvPr/>
            </p:nvSpPr>
            <p:spPr bwMode="auto">
              <a:xfrm>
                <a:off x="1857876" y="4006160"/>
                <a:ext cx="511727" cy="473312"/>
              </a:xfrm>
              <a:prstGeom prst="ellipse">
                <a:avLst/>
              </a:prstGeom>
              <a:solidFill>
                <a:srgbClr val="006BA9"/>
              </a:solidFill>
              <a:ln w="28575" cap="flat" cmpd="sng" algn="ctr">
                <a:solidFill>
                  <a:srgbClr val="006BA9"/>
                </a:solid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TextBox 32"/>
              <p:cNvSpPr txBox="1"/>
              <p:nvPr/>
            </p:nvSpPr>
            <p:spPr>
              <a:xfrm>
                <a:off x="1965869" y="3990277"/>
                <a:ext cx="335613" cy="520961"/>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cs typeface="Times New Roman" panose="02020603050405020304" pitchFamily="18" charset="0"/>
                  </a:rPr>
                  <a:t>1</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sp>
        <p:nvSpPr>
          <p:cNvPr id="37" name="标题 1"/>
          <p:cNvSpPr>
            <a:spLocks noChangeArrowheads="1"/>
          </p:cNvSpPr>
          <p:nvPr/>
        </p:nvSpPr>
        <p:spPr bwMode="auto">
          <a:xfrm>
            <a:off x="1655985" y="188639"/>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200" b="1"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学习目标</a:t>
            </a:r>
            <a:endParaRPr lang="zh-CN" altLang="en-US"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750"/>
                                        <p:tgtEl>
                                          <p:spTgt spid="10"/>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down)">
                                      <p:cBhvr>
                                        <p:cTn id="11" dur="500"/>
                                        <p:tgtEl>
                                          <p:spTgt spid="28"/>
                                        </p:tgtEl>
                                      </p:cBhvr>
                                    </p:animEffect>
                                  </p:childTnLst>
                                </p:cTn>
                              </p:par>
                            </p:childTnLst>
                          </p:cTn>
                        </p:par>
                        <p:par>
                          <p:cTn id="12" fill="hold">
                            <p:stCondLst>
                              <p:cond delay="1500"/>
                            </p:stCondLst>
                            <p:childTnLst>
                              <p:par>
                                <p:cTn id="13" presetID="22" presetClass="entr" presetSubtype="1"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up)">
                                      <p:cBhvr>
                                        <p:cTn id="15" dur="500"/>
                                        <p:tgtEl>
                                          <p:spTgt spid="19"/>
                                        </p:tgtEl>
                                      </p:cBhvr>
                                    </p:animEffect>
                                  </p:childTnLst>
                                </p:cTn>
                              </p:par>
                            </p:childTnLst>
                          </p:cTn>
                        </p:par>
                        <p:par>
                          <p:cTn id="16" fill="hold">
                            <p:stCondLst>
                              <p:cond delay="2000"/>
                            </p:stCondLst>
                            <p:childTnLst>
                              <p:par>
                                <p:cTn id="17" presetID="22" presetClass="entr" presetSubtype="4"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down)">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 name="椭圆 5"/>
          <p:cNvSpPr/>
          <p:nvPr/>
        </p:nvSpPr>
        <p:spPr bwMode="auto">
          <a:xfrm rot="574600">
            <a:off x="749300" y="2897188"/>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anose="020B0604020202020204" pitchFamily="34" charset="0"/>
              <a:buNone/>
            </a:pPr>
            <a:endParaRPr lang="zh-CN" altLang="en-US" dirty="0">
              <a:solidFill>
                <a:schemeClr val="bg1"/>
              </a:solidFill>
              <a:latin typeface="Arial" panose="020B0604020202020204" pitchFamily="34" charset="0"/>
            </a:endParaRPr>
          </a:p>
        </p:txBody>
      </p:sp>
      <p:sp>
        <p:nvSpPr>
          <p:cNvPr id="7" name="TextBox 6"/>
          <p:cNvSpPr txBox="1">
            <a:spLocks noChangeArrowheads="1"/>
          </p:cNvSpPr>
          <p:nvPr/>
        </p:nvSpPr>
        <p:spPr bwMode="auto">
          <a:xfrm>
            <a:off x="766366" y="2879725"/>
            <a:ext cx="349250" cy="369888"/>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smtClean="0">
                <a:ln>
                  <a:noFill/>
                </a:ln>
                <a:solidFill>
                  <a:sysClr val="window" lastClr="FFFFFF"/>
                </a:solidFill>
                <a:effectLst/>
                <a:uLnTx/>
                <a:uFillTx/>
                <a:latin typeface="Verdana" panose="020B0604030504040204" pitchFamily="34" charset="0"/>
                <a:ea typeface="宋体" panose="02010600030101010101" pitchFamily="2" charset="-122"/>
              </a:rPr>
              <a:t>2</a:t>
            </a:r>
            <a:endParaRPr kumimoji="0" lang="zh-CN" altLang="en-US" sz="1800" b="1" i="0" u="none" strike="noStrike" kern="0" cap="none" spc="0" normalizeH="0" baseline="0" noProof="0" smtClean="0">
              <a:ln>
                <a:noFill/>
              </a:ln>
              <a:solidFill>
                <a:sysClr val="window" lastClr="FFFFFF"/>
              </a:solidFill>
              <a:effectLst/>
              <a:uLnTx/>
              <a:uFillTx/>
              <a:latin typeface="Verdana" panose="020B0604030504040204" pitchFamily="34" charset="0"/>
              <a:ea typeface="宋体" panose="02010600030101010101" pitchFamily="2" charset="-122"/>
            </a:endParaRPr>
          </a:p>
        </p:txBody>
      </p:sp>
      <p:sp>
        <p:nvSpPr>
          <p:cNvPr id="9" name="椭圆 8"/>
          <p:cNvSpPr/>
          <p:nvPr/>
        </p:nvSpPr>
        <p:spPr bwMode="auto">
          <a:xfrm rot="574600">
            <a:off x="754063" y="4454525"/>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anose="020B0604020202020204" pitchFamily="34" charset="0"/>
              <a:buNone/>
            </a:pPr>
            <a:endParaRPr lang="zh-CN" altLang="en-US" dirty="0">
              <a:solidFill>
                <a:schemeClr val="bg1"/>
              </a:solidFill>
              <a:latin typeface="Arial" panose="020B0604020202020204" pitchFamily="34" charset="0"/>
            </a:endParaRPr>
          </a:p>
        </p:txBody>
      </p:sp>
      <p:sp>
        <p:nvSpPr>
          <p:cNvPr id="10" name="TextBox 9"/>
          <p:cNvSpPr txBox="1">
            <a:spLocks noChangeArrowheads="1"/>
          </p:cNvSpPr>
          <p:nvPr/>
        </p:nvSpPr>
        <p:spPr bwMode="auto">
          <a:xfrm>
            <a:off x="766366" y="4437112"/>
            <a:ext cx="349250" cy="369887"/>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smtClean="0">
                <a:ln>
                  <a:noFill/>
                </a:ln>
                <a:solidFill>
                  <a:sysClr val="window" lastClr="FFFFFF"/>
                </a:solidFill>
                <a:effectLst/>
                <a:uLnTx/>
                <a:uFillTx/>
                <a:latin typeface="Verdana" panose="020B0604030504040204" pitchFamily="34" charset="0"/>
                <a:ea typeface="宋体" panose="02010600030101010101" pitchFamily="2" charset="-122"/>
              </a:rPr>
              <a:t>3</a:t>
            </a:r>
            <a:endParaRPr kumimoji="0" lang="zh-CN" altLang="en-US" sz="1800" b="1" i="0" u="none" strike="noStrike" kern="0" cap="none" spc="0" normalizeH="0" baseline="0" noProof="0" smtClean="0">
              <a:ln>
                <a:noFill/>
              </a:ln>
              <a:solidFill>
                <a:sysClr val="window" lastClr="FFFFFF"/>
              </a:solidFill>
              <a:effectLst/>
              <a:uLnTx/>
              <a:uFillTx/>
              <a:latin typeface="Verdana" panose="020B0604030504040204" pitchFamily="34" charset="0"/>
              <a:ea typeface="宋体" panose="02010600030101010101" pitchFamily="2" charset="-122"/>
            </a:endParaRPr>
          </a:p>
        </p:txBody>
      </p:sp>
      <p:sp>
        <p:nvSpPr>
          <p:cNvPr id="12" name="矩形 11"/>
          <p:cNvSpPr/>
          <p:nvPr/>
        </p:nvSpPr>
        <p:spPr>
          <a:xfrm>
            <a:off x="1143000" y="1925638"/>
            <a:ext cx="1152525" cy="345094"/>
          </a:xfrm>
          <a:prstGeom prst="rect">
            <a:avLst/>
          </a:prstGeom>
        </p:spPr>
        <p:txBody>
          <a:bodyPr>
            <a:spAutoFit/>
          </a:bodyPr>
          <a:lstStyle/>
          <a:p>
            <a:pPr marL="0" marR="0" lvl="0" indent="0" defTabSz="914400" eaLnBrk="1" fontAlgn="auto" latinLnBrk="0" hangingPunct="1">
              <a:lnSpc>
                <a:spcPct val="130000"/>
              </a:lnSpc>
              <a:spcBef>
                <a:spcPts val="0"/>
              </a:spcBef>
              <a:spcAft>
                <a:spcPts val="300"/>
              </a:spcAft>
              <a:buClrTx/>
              <a:buSzTx/>
              <a:buFontTx/>
              <a:buNone/>
              <a:defRPr/>
            </a:pPr>
            <a:r>
              <a:rPr kumimoji="0" lang="zh-CN" altLang="en-US" sz="1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rPr>
              <a:t>功能描述：</a:t>
            </a:r>
            <a:endParaRPr kumimoji="0" lang="en-US" altLang="zh-CN" sz="1200" b="0"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endParaRPr>
          </a:p>
        </p:txBody>
      </p:sp>
      <p:sp>
        <p:nvSpPr>
          <p:cNvPr id="13" name="矩形 12"/>
          <p:cNvSpPr/>
          <p:nvPr/>
        </p:nvSpPr>
        <p:spPr>
          <a:xfrm>
            <a:off x="1136650" y="2878138"/>
            <a:ext cx="1158875" cy="345094"/>
          </a:xfrm>
          <a:prstGeom prst="rect">
            <a:avLst/>
          </a:prstGeom>
        </p:spPr>
        <p:txBody>
          <a:bodyPr>
            <a:spAutoFit/>
          </a:bodyPr>
          <a:lstStyle/>
          <a:p>
            <a:pPr marL="0" marR="0" lvl="0" indent="0" defTabSz="914400" eaLnBrk="1" fontAlgn="auto" latinLnBrk="0" hangingPunct="1">
              <a:lnSpc>
                <a:spcPct val="130000"/>
              </a:lnSpc>
              <a:spcBef>
                <a:spcPts val="0"/>
              </a:spcBef>
              <a:spcAft>
                <a:spcPts val="300"/>
              </a:spcAft>
              <a:buClrTx/>
              <a:buSzTx/>
              <a:buFontTx/>
              <a:buNone/>
              <a:defRPr/>
            </a:pPr>
            <a:r>
              <a:rPr kumimoji="0" lang="zh-CN" altLang="en-US" sz="1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rPr>
              <a:t>技术要点：</a:t>
            </a:r>
            <a:endParaRPr kumimoji="0" lang="en-US" altLang="zh-CN" sz="1200" b="0"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endParaRPr>
          </a:p>
        </p:txBody>
      </p:sp>
      <p:sp>
        <p:nvSpPr>
          <p:cNvPr id="16" name="矩形 15"/>
          <p:cNvSpPr/>
          <p:nvPr/>
        </p:nvSpPr>
        <p:spPr>
          <a:xfrm>
            <a:off x="1143000" y="4440238"/>
            <a:ext cx="1152525" cy="36988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rPr>
              <a:t>实现步骤：</a:t>
            </a:r>
            <a:r>
              <a:rPr kumimoji="0" lang="zh-CN" altLang="en-US" sz="18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rPr>
              <a:t> </a:t>
            </a:r>
            <a:endParaRPr kumimoji="0" lang="zh-CN" altLang="en-US" sz="1800" b="0" i="0" u="none" strike="noStrike" kern="0" cap="none" spc="0" normalizeH="0" baseline="0" noProof="0" dirty="0">
              <a:ln>
                <a:noFill/>
              </a:ln>
              <a:solidFill>
                <a:srgbClr val="0070C0"/>
              </a:solidFill>
              <a:effectLst/>
              <a:uLnTx/>
              <a:uFillTx/>
              <a:latin typeface="Arial" panose="020B0604020202020204" pitchFamily="34" charset="0"/>
              <a:ea typeface="宋体" panose="02010600030101010101" pitchFamily="2" charset="-122"/>
            </a:endParaRPr>
          </a:p>
        </p:txBody>
      </p:sp>
      <p:cxnSp>
        <p:nvCxnSpPr>
          <p:cNvPr id="36" name="直接连接符 35"/>
          <p:cNvCxnSpPr/>
          <p:nvPr/>
        </p:nvCxnSpPr>
        <p:spPr>
          <a:xfrm>
            <a:off x="963613" y="2312988"/>
            <a:ext cx="5094287"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cxnSp>
        <p:nvCxnSpPr>
          <p:cNvPr id="39" name="直接连接符 38"/>
          <p:cNvCxnSpPr/>
          <p:nvPr/>
        </p:nvCxnSpPr>
        <p:spPr>
          <a:xfrm>
            <a:off x="928687" y="3247638"/>
            <a:ext cx="5094287"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cxnSp>
        <p:nvCxnSpPr>
          <p:cNvPr id="40" name="直接连接符 39"/>
          <p:cNvCxnSpPr/>
          <p:nvPr/>
        </p:nvCxnSpPr>
        <p:spPr>
          <a:xfrm>
            <a:off x="900906" y="4810125"/>
            <a:ext cx="5094287"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sp>
        <p:nvSpPr>
          <p:cNvPr id="45" name="椭圆 44"/>
          <p:cNvSpPr/>
          <p:nvPr/>
        </p:nvSpPr>
        <p:spPr bwMode="auto">
          <a:xfrm rot="574600">
            <a:off x="729520" y="1972264"/>
            <a:ext cx="361950" cy="363537"/>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dirty="0">
              <a:solidFill>
                <a:schemeClr val="bg1"/>
              </a:solidFill>
              <a:latin typeface="Arial" panose="020B0604020202020204" pitchFamily="34" charset="0"/>
            </a:endParaRPr>
          </a:p>
        </p:txBody>
      </p:sp>
      <p:sp>
        <p:nvSpPr>
          <p:cNvPr id="46" name="TextBox 45"/>
          <p:cNvSpPr txBox="1">
            <a:spLocks noChangeArrowheads="1"/>
          </p:cNvSpPr>
          <p:nvPr/>
        </p:nvSpPr>
        <p:spPr bwMode="auto">
          <a:xfrm>
            <a:off x="736664" y="1962944"/>
            <a:ext cx="347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dirty="0">
                <a:solidFill>
                  <a:schemeClr val="bg1"/>
                </a:solidFill>
                <a:latin typeface="Verdana" panose="020B0604030504040204" pitchFamily="34" charset="0"/>
              </a:rPr>
              <a:t>1</a:t>
            </a:r>
            <a:endParaRPr lang="zh-CN" altLang="en-US" b="1" dirty="0">
              <a:solidFill>
                <a:schemeClr val="bg1"/>
              </a:solidFill>
              <a:latin typeface="Verdana" panose="020B0604030504040204" pitchFamily="34" charset="0"/>
            </a:endParaRPr>
          </a:p>
        </p:txBody>
      </p:sp>
      <p:sp>
        <p:nvSpPr>
          <p:cNvPr id="20" name="矩形 19"/>
          <p:cNvSpPr/>
          <p:nvPr/>
        </p:nvSpPr>
        <p:spPr>
          <a:xfrm>
            <a:off x="2414587" y="3629140"/>
            <a:ext cx="3671887" cy="1168012"/>
          </a:xfrm>
          <a:prstGeom prst="rect">
            <a:avLst/>
          </a:prstGeom>
        </p:spPr>
        <p:txBody>
          <a:bodyPr>
            <a:spAutoFit/>
          </a:bodyPr>
          <a:lstStyle/>
          <a:p>
            <a:pPr marL="228600" indent="-228600">
              <a:lnSpc>
                <a:spcPct val="130000"/>
              </a:lnSpc>
              <a:spcAft>
                <a:spcPts val="300"/>
              </a:spcAft>
              <a:buFont typeface="+mj-ea"/>
              <a:buAutoNum type="circleNumDbPlain"/>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购物商城展</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示界面的设计与实</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现</a:t>
            </a:r>
            <a:endPar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28600" indent="-228600">
              <a:lnSpc>
                <a:spcPct val="130000"/>
              </a:lnSpc>
              <a:spcAft>
                <a:spcPts val="300"/>
              </a:spcAft>
              <a:buFont typeface="+mj-ea"/>
              <a:buAutoNum type="circleNumDbPlain"/>
            </a:pP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Item</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界面</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的设计与</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实现</a:t>
            </a:r>
            <a:endPar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28600" indent="-228600">
              <a:lnSpc>
                <a:spcPct val="130000"/>
              </a:lnSpc>
              <a:spcAft>
                <a:spcPts val="300"/>
              </a:spcAft>
              <a:buFont typeface="+mj-ea"/>
              <a:buAutoNum type="circleNumDbPlain"/>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购</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物商城的界面</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逻辑代码的设计与</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实现</a:t>
            </a:r>
            <a:endPar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28600" indent="-228600">
              <a:lnSpc>
                <a:spcPct val="130000"/>
              </a:lnSpc>
              <a:spcAft>
                <a:spcPts val="300"/>
              </a:spcAft>
              <a:buFont typeface="+mj-ea"/>
              <a:buAutoNum type="circleNumDbPlain"/>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优</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化</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ListView</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加载数据逻辑</a:t>
            </a:r>
            <a:endPar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2414588" y="1981200"/>
            <a:ext cx="2326278" cy="332399"/>
          </a:xfrm>
          <a:prstGeom prst="rect">
            <a:avLst/>
          </a:prstGeom>
        </p:spPr>
        <p:txBody>
          <a:bodyPr wrap="none">
            <a:spAutoFit/>
          </a:bodyPr>
          <a:lstStyle/>
          <a:p>
            <a:pPr>
              <a:lnSpc>
                <a:spcPct val="130000"/>
              </a:lnSpc>
              <a:spcAft>
                <a:spcPts val="300"/>
              </a:spcAft>
              <a:defRPr/>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对</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ListView</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控件进行数据适配。</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2" name="矩形 21"/>
          <p:cNvSpPr/>
          <p:nvPr/>
        </p:nvSpPr>
        <p:spPr>
          <a:xfrm>
            <a:off x="2414588" y="2418743"/>
            <a:ext cx="2134302" cy="889474"/>
          </a:xfrm>
          <a:prstGeom prst="rect">
            <a:avLst/>
          </a:prstGeom>
        </p:spPr>
        <p:txBody>
          <a:bodyPr wrap="none">
            <a:spAutoFit/>
          </a:bodyPr>
          <a:lstStyle/>
          <a:p>
            <a:pPr>
              <a:lnSpc>
                <a:spcPct val="130000"/>
              </a:lnSpc>
              <a:spcAft>
                <a:spcPts val="300"/>
              </a:spcAft>
              <a:defRPr/>
            </a:pPr>
            <a:r>
              <a:rPr lang="zh-CN" altLang="en-US" sz="1200" dirty="0" smtClean="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创建数据适配器，</a:t>
            </a:r>
            <a:endParaRPr lang="en-US" altLang="zh-CN" sz="1200" dirty="0" smtClean="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30000"/>
              </a:lnSpc>
              <a:spcAft>
                <a:spcPts val="300"/>
              </a:spcAft>
              <a:defRPr/>
            </a:pPr>
            <a:r>
              <a:rPr lang="zh-CN" altLang="en-US" sz="1200" dirty="0" smtClean="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将</a:t>
            </a:r>
            <a:r>
              <a:rPr lang="zh-CN" altLang="en-US" sz="12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数</a:t>
            </a:r>
            <a:r>
              <a:rPr lang="zh-CN" altLang="en-US" sz="1200" dirty="0" smtClean="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据显示到</a:t>
            </a:r>
            <a:r>
              <a:rPr lang="en-US" altLang="zh-CN" sz="1200" dirty="0" smtClean="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Item</a:t>
            </a:r>
            <a:r>
              <a:rPr lang="zh-CN" altLang="en-US" sz="1200" dirty="0" smtClean="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中，</a:t>
            </a:r>
            <a:endParaRPr lang="en-US" altLang="zh-CN" sz="12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30000"/>
              </a:lnSpc>
              <a:spcAft>
                <a:spcPts val="300"/>
              </a:spcAft>
              <a:defRPr/>
            </a:pPr>
            <a:r>
              <a:rPr lang="zh-CN" altLang="en-US" sz="1200" dirty="0" smtClean="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为</a:t>
            </a:r>
            <a:r>
              <a:rPr lang="en-US" altLang="zh-CN" sz="1200" dirty="0" smtClean="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ListView</a:t>
            </a:r>
            <a:r>
              <a:rPr lang="zh-CN" altLang="en-US" sz="12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添</a:t>
            </a:r>
            <a:r>
              <a:rPr lang="zh-CN" altLang="en-US" sz="1200" dirty="0" smtClean="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加数据适配器。</a:t>
            </a:r>
            <a:endParaRPr lang="en-US" altLang="zh-CN" sz="12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4" name="标题 1"/>
          <p:cNvSpPr>
            <a:spLocks noChangeArrowheads="1"/>
          </p:cNvSpPr>
          <p:nvPr/>
        </p:nvSpPr>
        <p:spPr bwMode="auto">
          <a:xfrm>
            <a:off x="1655985" y="188639"/>
            <a:ext cx="7092479"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3.3.3  </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实战演练</a:t>
            </a:r>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—Android</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购物商城</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17410" name="图片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28184" y="1907070"/>
            <a:ext cx="2144535" cy="3444139"/>
          </a:xfrm>
          <a:prstGeom prst="rect">
            <a:avLst/>
          </a:prstGeo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left)">
                                      <p:cBhvr>
                                        <p:cTn id="25" dur="500"/>
                                        <p:tgtEl>
                                          <p:spTgt spid="16"/>
                                        </p:tgtEl>
                                      </p:cBhvr>
                                    </p:animEffect>
                                  </p:childTnLst>
                                </p:cTn>
                              </p:par>
                              <p:par>
                                <p:cTn id="26" presetID="22" presetClass="entr" presetSubtype="8" fill="hold"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wipe(left)">
                                      <p:cBhvr>
                                        <p:cTn id="28" dur="500"/>
                                        <p:tgtEl>
                                          <p:spTgt spid="36"/>
                                        </p:tgtEl>
                                      </p:cBhvr>
                                    </p:animEffect>
                                  </p:childTnLst>
                                </p:cTn>
                              </p:par>
                              <p:par>
                                <p:cTn id="29" presetID="22" presetClass="entr" presetSubtype="8"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wipe(left)">
                                      <p:cBhvr>
                                        <p:cTn id="31" dur="500"/>
                                        <p:tgtEl>
                                          <p:spTgt spid="39"/>
                                        </p:tgtEl>
                                      </p:cBhvr>
                                    </p:animEffect>
                                  </p:childTnLst>
                                </p:cTn>
                              </p:par>
                              <p:par>
                                <p:cTn id="32" presetID="22" presetClass="entr" presetSubtype="8" fill="hold" nodeType="with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wipe(left)">
                                      <p:cBhvr>
                                        <p:cTn id="34" dur="500"/>
                                        <p:tgtEl>
                                          <p:spTgt spid="40"/>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wipe(left)">
                                      <p:cBhvr>
                                        <p:cTn id="37" dur="500"/>
                                        <p:tgtEl>
                                          <p:spTgt spid="45"/>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wipe(left)">
                                      <p:cBhvr>
                                        <p:cTn id="40" dur="500"/>
                                        <p:tgtEl>
                                          <p:spTgt spid="46"/>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left)">
                                      <p:cBhvr>
                                        <p:cTn id="43" dur="500"/>
                                        <p:tgtEl>
                                          <p:spTgt spid="20"/>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left)">
                                      <p:cBhvr>
                                        <p:cTn id="46" dur="500"/>
                                        <p:tgtEl>
                                          <p:spTgt spid="21"/>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left)">
                                      <p:cBhvr>
                                        <p:cTn id="49" dur="500"/>
                                        <p:tgtEl>
                                          <p:spTgt spid="22"/>
                                        </p:tgtEl>
                                      </p:cBhvr>
                                    </p:animEffec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17410"/>
                                        </p:tgtEl>
                                        <p:attrNameLst>
                                          <p:attrName>style.visibility</p:attrName>
                                        </p:attrNameLst>
                                      </p:cBhvr>
                                      <p:to>
                                        <p:strVal val="visible"/>
                                      </p:to>
                                    </p:set>
                                    <p:animEffect transition="in" filter="wipe(left)">
                                      <p:cBhvr>
                                        <p:cTn id="53" dur="500"/>
                                        <p:tgtEl>
                                          <p:spTgt spid="17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animBg="1"/>
      <p:bldP spid="10" grpId="0"/>
      <p:bldP spid="12" grpId="0"/>
      <p:bldP spid="13" grpId="0"/>
      <p:bldP spid="16" grpId="0"/>
      <p:bldP spid="45" grpId="0" animBg="1"/>
      <p:bldP spid="46" grpId="0"/>
      <p:bldP spid="20" grpId="0"/>
      <p:bldP spid="21" grpId="0"/>
      <p:bldP spid="2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1" name="Freeform 274"/>
          <p:cNvSpPr/>
          <p:nvPr/>
        </p:nvSpPr>
        <p:spPr bwMode="auto">
          <a:xfrm>
            <a:off x="1872432" y="2852936"/>
            <a:ext cx="827360" cy="827360"/>
          </a:xfrm>
          <a:prstGeom prst="flowChartConnector">
            <a:avLst/>
          </a:prstGeom>
          <a:solidFill>
            <a:srgbClr val="36B2E6"/>
          </a:solidFill>
          <a:ln>
            <a:noFill/>
          </a:ln>
          <a:effectLst>
            <a:reflection endPos="21000" dist="50800" dir="5400000" sy="-100000" algn="bl" rotWithShape="0"/>
          </a:effectLst>
        </p:spPr>
        <p:txBody>
          <a:bodyPr vert="horz" wrap="square" lIns="91440" tIns="45720" rIns="91440" bIns="45720" numCol="1" anchor="t" anchorCtr="0" compatLnSpc="1"/>
          <a:lstStyle/>
          <a:p>
            <a:pPr algn="ctr"/>
            <a:r>
              <a:rPr lang="en-US" altLang="zh-CN" sz="3200" b="1">
                <a:solidFill>
                  <a:schemeClr val="bg1"/>
                </a:solidFill>
              </a:rPr>
              <a:t>1</a:t>
            </a:r>
            <a:endParaRPr lang="zh-CN" altLang="en-US" sz="3200" b="1" dirty="0">
              <a:solidFill>
                <a:schemeClr val="bg1"/>
              </a:solidFill>
            </a:endParaRPr>
          </a:p>
        </p:txBody>
      </p:sp>
      <p:sp>
        <p:nvSpPr>
          <p:cNvPr id="12" name="Freeform 369"/>
          <p:cNvSpPr/>
          <p:nvPr/>
        </p:nvSpPr>
        <p:spPr bwMode="auto">
          <a:xfrm>
            <a:off x="1872432" y="4111967"/>
            <a:ext cx="827360" cy="827360"/>
          </a:xfrm>
          <a:prstGeom prst="flowChartConnector">
            <a:avLst/>
          </a:prstGeom>
          <a:solidFill>
            <a:srgbClr val="7BC143"/>
          </a:solidFill>
          <a:ln>
            <a:noFill/>
          </a:ln>
          <a:effectLst>
            <a:reflection endPos="21000" dist="50800" dir="5400000" sy="-100000" algn="bl" rotWithShape="0"/>
          </a:effectLst>
        </p:spPr>
        <p:txBody>
          <a:bodyPr vert="horz" wrap="square" lIns="91440" tIns="45720" rIns="91440" bIns="45720" numCol="1" anchor="t" anchorCtr="0" compatLnSpc="1"/>
          <a:lstStyle/>
          <a:p>
            <a:pPr algn="ctr"/>
            <a:r>
              <a:rPr lang="en-US" altLang="zh-CN" sz="3200" b="1" smtClean="0">
                <a:solidFill>
                  <a:schemeClr val="bg1"/>
                </a:solidFill>
              </a:rPr>
              <a:t>2</a:t>
            </a:r>
            <a:endParaRPr lang="zh-CN" altLang="en-US" sz="3200" b="1" dirty="0">
              <a:solidFill>
                <a:schemeClr val="bg1"/>
              </a:solidFill>
            </a:endParaRPr>
          </a:p>
        </p:txBody>
      </p:sp>
      <p:cxnSp>
        <p:nvCxnSpPr>
          <p:cNvPr id="20" name="直接连接符 19"/>
          <p:cNvCxnSpPr/>
          <p:nvPr/>
        </p:nvCxnSpPr>
        <p:spPr>
          <a:xfrm>
            <a:off x="2214017" y="3714178"/>
            <a:ext cx="5094287"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cxnSp>
        <p:nvCxnSpPr>
          <p:cNvPr id="21" name="直接连接符 20"/>
          <p:cNvCxnSpPr/>
          <p:nvPr/>
        </p:nvCxnSpPr>
        <p:spPr>
          <a:xfrm>
            <a:off x="2214017" y="4977076"/>
            <a:ext cx="5094287" cy="0"/>
          </a:xfrm>
          <a:prstGeom prst="line">
            <a:avLst/>
          </a:prstGeom>
          <a:ln w="19050">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2" name="矩形 21"/>
          <p:cNvSpPr/>
          <p:nvPr/>
        </p:nvSpPr>
        <p:spPr>
          <a:xfrm>
            <a:off x="3649409" y="3232188"/>
            <a:ext cx="2061205" cy="369332"/>
          </a:xfrm>
          <a:prstGeom prst="rect">
            <a:avLst/>
          </a:prstGeom>
        </p:spPr>
        <p:txBody>
          <a:bodyPr wrap="none">
            <a:spAutoFit/>
          </a:bodyPr>
          <a:lstStyle/>
          <a:p>
            <a:pPr algn="ctr"/>
            <a:r>
              <a:rPr lang="zh-CN" altLang="en-US" b="1" dirty="0" smtClean="0">
                <a:solidFill>
                  <a:srgbClr val="00B0F0"/>
                </a:solidFill>
                <a:latin typeface="Times New Roman" panose="02020603050405020304" pitchFamily="18" charset="0"/>
                <a:ea typeface="微软雅黑" panose="020B0503020204020204" pitchFamily="34" charset="-122"/>
                <a:cs typeface="Times New Roman" panose="02020603050405020304" pitchFamily="18" charset="0"/>
              </a:rPr>
              <a:t>使</a:t>
            </a:r>
            <a:r>
              <a:rPr lang="zh-CN" altLang="en-US" b="1" dirty="0">
                <a:solidFill>
                  <a:srgbClr val="00B0F0"/>
                </a:solidFill>
                <a:latin typeface="Times New Roman" panose="02020603050405020304" pitchFamily="18" charset="0"/>
                <a:ea typeface="微软雅黑" panose="020B0503020204020204" pitchFamily="34" charset="-122"/>
                <a:cs typeface="Times New Roman" panose="02020603050405020304" pitchFamily="18" charset="0"/>
              </a:rPr>
              <a:t>用</a:t>
            </a:r>
            <a:r>
              <a:rPr lang="en-US" altLang="zh-CN" b="1" dirty="0">
                <a:solidFill>
                  <a:srgbClr val="00B0F0"/>
                </a:solidFill>
                <a:latin typeface="Times New Roman" panose="02020603050405020304" pitchFamily="18" charset="0"/>
                <a:ea typeface="微软雅黑" panose="020B0503020204020204" pitchFamily="34" charset="-122"/>
                <a:cs typeface="Times New Roman" panose="02020603050405020304" pitchFamily="18" charset="0"/>
              </a:rPr>
              <a:t>ViewHolder</a:t>
            </a:r>
            <a:r>
              <a:rPr lang="zh-CN" altLang="en-US" b="1" dirty="0">
                <a:solidFill>
                  <a:srgbClr val="00B0F0"/>
                </a:solidFill>
                <a:latin typeface="Times New Roman" panose="02020603050405020304" pitchFamily="18" charset="0"/>
                <a:ea typeface="微软雅黑" panose="020B0503020204020204" pitchFamily="34" charset="-122"/>
                <a:cs typeface="Times New Roman" panose="02020603050405020304" pitchFamily="18" charset="0"/>
              </a:rPr>
              <a:t>类</a:t>
            </a:r>
            <a:endParaRPr lang="zh-CN" altLang="en-US" b="1" dirty="0">
              <a:solidFill>
                <a:srgbClr val="00B0F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 name="矩形 22"/>
          <p:cNvSpPr/>
          <p:nvPr/>
        </p:nvSpPr>
        <p:spPr>
          <a:xfrm>
            <a:off x="3275856" y="4497987"/>
            <a:ext cx="2808312" cy="369332"/>
          </a:xfrm>
          <a:prstGeom prst="rect">
            <a:avLst/>
          </a:prstGeom>
        </p:spPr>
        <p:txBody>
          <a:bodyPr wrap="square">
            <a:spAutoFit/>
          </a:bodyPr>
          <a:lstStyle/>
          <a:p>
            <a:pPr algn="ctr"/>
            <a:r>
              <a:rPr lang="zh-CN" altLang="en-US" b="1" dirty="0" smtClean="0">
                <a:solidFill>
                  <a:srgbClr val="92D050"/>
                </a:solidFill>
                <a:latin typeface="微软雅黑" panose="020B0503020204020204" pitchFamily="34" charset="-122"/>
                <a:ea typeface="微软雅黑" panose="020B0503020204020204" pitchFamily="34" charset="-122"/>
              </a:rPr>
              <a:t>复用</a:t>
            </a:r>
            <a:r>
              <a:rPr lang="en-US" altLang="zh-CN" b="1" dirty="0" smtClean="0">
                <a:solidFill>
                  <a:srgbClr val="92D050"/>
                </a:solidFill>
                <a:latin typeface="微软雅黑" panose="020B0503020204020204" pitchFamily="34" charset="-122"/>
                <a:ea typeface="微软雅黑" panose="020B0503020204020204" pitchFamily="34" charset="-122"/>
              </a:rPr>
              <a:t>convertView</a:t>
            </a:r>
            <a:endParaRPr lang="zh-CN" altLang="en-US" b="1" dirty="0">
              <a:solidFill>
                <a:srgbClr val="92D050"/>
              </a:solidFill>
              <a:latin typeface="微软雅黑" panose="020B0503020204020204" pitchFamily="34" charset="-122"/>
              <a:ea typeface="微软雅黑" panose="020B0503020204020204" pitchFamily="34" charset="-122"/>
            </a:endParaRPr>
          </a:p>
        </p:txBody>
      </p:sp>
      <p:sp>
        <p:nvSpPr>
          <p:cNvPr id="24" name="矩形 24"/>
          <p:cNvSpPr>
            <a:spLocks noChangeArrowheads="1"/>
          </p:cNvSpPr>
          <p:nvPr/>
        </p:nvSpPr>
        <p:spPr bwMode="auto">
          <a:xfrm>
            <a:off x="542925" y="2276872"/>
            <a:ext cx="8102600" cy="3312368"/>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25" name="任意多边形 24"/>
          <p:cNvSpPr/>
          <p:nvPr/>
        </p:nvSpPr>
        <p:spPr bwMode="auto">
          <a:xfrm>
            <a:off x="5580112" y="2049413"/>
            <a:ext cx="2198688"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smtClean="0">
                <a:solidFill>
                  <a:schemeClr val="bg1"/>
                </a:solidFill>
                <a:latin typeface="微软雅黑" panose="020B0503020204020204" pitchFamily="34" charset="-122"/>
                <a:ea typeface="微软雅黑" panose="020B0503020204020204" pitchFamily="34" charset="-122"/>
              </a:rPr>
              <a:t>两种优化方式</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3" name="标题 1"/>
          <p:cNvSpPr>
            <a:spLocks noChangeArrowheads="1"/>
          </p:cNvSpPr>
          <p:nvPr/>
        </p:nvSpPr>
        <p:spPr bwMode="auto">
          <a:xfrm>
            <a:off x="1655985" y="188640"/>
            <a:ext cx="6260381"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3.3.3 </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优化</a:t>
            </a:r>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ListView</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加载</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数据</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par>
                                <p:cTn id="8" presetID="22" presetClass="entr" presetSubtype="8"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p:nvPr/>
        </p:nvSpPr>
        <p:spPr bwMode="auto">
          <a:xfrm>
            <a:off x="467544" y="2000275"/>
            <a:ext cx="8051428" cy="338437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150000"/>
              </a:lnSpc>
              <a:defRPr/>
            </a:pPr>
            <a:r>
              <a:rPr lang="zh-CN" altLang="zh-CN" sz="2000" dirty="0" smtClean="0">
                <a:latin typeface="Times New Roman" panose="02020603050405020304" pitchFamily="18" charset="0"/>
                <a:cs typeface="Times New Roman" panose="02020603050405020304" pitchFamily="18" charset="0"/>
              </a:rPr>
              <a:t>在</a:t>
            </a:r>
            <a:r>
              <a:rPr lang="zh-CN" altLang="zh-CN" sz="2000" dirty="0">
                <a:latin typeface="Times New Roman" panose="02020603050405020304" pitchFamily="18" charset="0"/>
                <a:cs typeface="Times New Roman" panose="02020603050405020304" pitchFamily="18" charset="0"/>
              </a:rPr>
              <a:t>加载</a:t>
            </a:r>
            <a:r>
              <a:rPr lang="en-US" altLang="zh-CN" sz="2000" dirty="0">
                <a:latin typeface="Times New Roman" panose="02020603050405020304" pitchFamily="18" charset="0"/>
                <a:cs typeface="Times New Roman" panose="02020603050405020304" pitchFamily="18" charset="0"/>
              </a:rPr>
              <a:t>Item</a:t>
            </a:r>
            <a:r>
              <a:rPr lang="zh-CN" altLang="zh-CN" sz="2000" dirty="0">
                <a:latin typeface="Times New Roman" panose="02020603050405020304" pitchFamily="18" charset="0"/>
                <a:cs typeface="Times New Roman" panose="02020603050405020304" pitchFamily="18" charset="0"/>
              </a:rPr>
              <a:t>布局时，会使用</a:t>
            </a:r>
            <a:r>
              <a:rPr lang="en-US" altLang="zh-CN" sz="2000" dirty="0" err="1">
                <a:latin typeface="Times New Roman" panose="02020603050405020304" pitchFamily="18" charset="0"/>
                <a:cs typeface="Times New Roman" panose="02020603050405020304" pitchFamily="18" charset="0"/>
              </a:rPr>
              <a:t>findViewById</a:t>
            </a:r>
            <a:r>
              <a:rPr lang="en-US" altLang="zh-CN" sz="2000" dirty="0">
                <a:latin typeface="Times New Roman" panose="02020603050405020304" pitchFamily="18" charset="0"/>
                <a:cs typeface="Times New Roman" panose="02020603050405020304" pitchFamily="18" charset="0"/>
              </a:rPr>
              <a:t>()</a:t>
            </a:r>
            <a:r>
              <a:rPr lang="zh-CN" altLang="zh-CN" sz="2000" dirty="0">
                <a:latin typeface="Times New Roman" panose="02020603050405020304" pitchFamily="18" charset="0"/>
                <a:cs typeface="Times New Roman" panose="02020603050405020304" pitchFamily="18" charset="0"/>
              </a:rPr>
              <a:t>方法找到</a:t>
            </a:r>
            <a:r>
              <a:rPr lang="en-US" altLang="zh-CN" sz="2000" dirty="0">
                <a:latin typeface="Times New Roman" panose="02020603050405020304" pitchFamily="18" charset="0"/>
                <a:cs typeface="Times New Roman" panose="02020603050405020304" pitchFamily="18" charset="0"/>
              </a:rPr>
              <a:t>Item</a:t>
            </a:r>
            <a:r>
              <a:rPr lang="zh-CN" altLang="zh-CN" sz="2000" dirty="0">
                <a:latin typeface="Times New Roman" panose="02020603050405020304" pitchFamily="18" charset="0"/>
                <a:cs typeface="Times New Roman" panose="02020603050405020304" pitchFamily="18" charset="0"/>
              </a:rPr>
              <a:t>布局中的各个控件，在每一次加载新的</a:t>
            </a:r>
            <a:r>
              <a:rPr lang="en-US" altLang="zh-CN" sz="2000" dirty="0">
                <a:latin typeface="Times New Roman" panose="02020603050405020304" pitchFamily="18" charset="0"/>
                <a:cs typeface="Times New Roman" panose="02020603050405020304" pitchFamily="18" charset="0"/>
              </a:rPr>
              <a:t>Item</a:t>
            </a:r>
            <a:r>
              <a:rPr lang="zh-CN" altLang="zh-CN" sz="2000" dirty="0">
                <a:latin typeface="Times New Roman" panose="02020603050405020304" pitchFamily="18" charset="0"/>
                <a:cs typeface="Times New Roman" panose="02020603050405020304" pitchFamily="18" charset="0"/>
              </a:rPr>
              <a:t>数据时都会进行控件寻找，这样也会产生耗时操作</a:t>
            </a:r>
            <a:r>
              <a:rPr lang="zh-CN" altLang="zh-CN" sz="2000" dirty="0" smtClean="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a:p>
            <a:pPr lvl="1">
              <a:lnSpc>
                <a:spcPct val="150000"/>
              </a:lnSpc>
              <a:defRPr/>
            </a:pPr>
            <a:r>
              <a:rPr lang="zh-CN" altLang="zh-CN" sz="2000" dirty="0" smtClean="0">
                <a:latin typeface="Times New Roman" panose="02020603050405020304" pitchFamily="18" charset="0"/>
                <a:cs typeface="Times New Roman" panose="02020603050405020304" pitchFamily="18" charset="0"/>
              </a:rPr>
              <a:t>为了优</a:t>
            </a:r>
            <a:r>
              <a:rPr lang="zh-CN" altLang="zh-CN" sz="2000" dirty="0">
                <a:latin typeface="Times New Roman" panose="02020603050405020304" pitchFamily="18" charset="0"/>
                <a:cs typeface="Times New Roman" panose="02020603050405020304" pitchFamily="18" charset="0"/>
              </a:rPr>
              <a:t>化</a:t>
            </a:r>
            <a:r>
              <a:rPr lang="en-US" altLang="zh-CN" sz="2000" dirty="0" err="1">
                <a:latin typeface="Times New Roman" panose="02020603050405020304" pitchFamily="18" charset="0"/>
                <a:cs typeface="Times New Roman" panose="02020603050405020304" pitchFamily="18" charset="0"/>
              </a:rPr>
              <a:t>ListView</a:t>
            </a:r>
            <a:r>
              <a:rPr lang="zh-CN" altLang="zh-CN" sz="2000" dirty="0">
                <a:latin typeface="Times New Roman" panose="02020603050405020304" pitchFamily="18" charset="0"/>
                <a:cs typeface="Times New Roman" panose="02020603050405020304" pitchFamily="18" charset="0"/>
              </a:rPr>
              <a:t>减少耗时操作，可以将要加载的子</a:t>
            </a:r>
            <a:r>
              <a:rPr lang="en-US" altLang="zh-CN" sz="2000" dirty="0">
                <a:latin typeface="Times New Roman" panose="02020603050405020304" pitchFamily="18" charset="0"/>
                <a:cs typeface="Times New Roman" panose="02020603050405020304" pitchFamily="18" charset="0"/>
              </a:rPr>
              <a:t>View</a:t>
            </a:r>
            <a:r>
              <a:rPr lang="zh-CN" altLang="zh-CN" sz="2000" dirty="0">
                <a:latin typeface="Times New Roman" panose="02020603050405020304" pitchFamily="18" charset="0"/>
                <a:cs typeface="Times New Roman" panose="02020603050405020304" pitchFamily="18" charset="0"/>
              </a:rPr>
              <a:t>放在</a:t>
            </a:r>
            <a:r>
              <a:rPr lang="en-US" altLang="zh-CN" sz="2000" dirty="0" err="1">
                <a:latin typeface="Times New Roman" panose="02020603050405020304" pitchFamily="18" charset="0"/>
                <a:cs typeface="Times New Roman" panose="02020603050405020304" pitchFamily="18" charset="0"/>
              </a:rPr>
              <a:t>ViewHolder</a:t>
            </a:r>
            <a:r>
              <a:rPr lang="zh-CN" altLang="zh-CN" sz="2000" dirty="0">
                <a:latin typeface="Times New Roman" panose="02020603050405020304" pitchFamily="18" charset="0"/>
                <a:cs typeface="Times New Roman" panose="02020603050405020304" pitchFamily="18" charset="0"/>
              </a:rPr>
              <a:t>类</a:t>
            </a:r>
            <a:r>
              <a:rPr lang="zh-CN" altLang="zh-CN" sz="2000" dirty="0" smtClean="0">
                <a:latin typeface="Times New Roman" panose="02020603050405020304" pitchFamily="18" charset="0"/>
                <a:cs typeface="Times New Roman" panose="02020603050405020304" pitchFamily="18" charset="0"/>
              </a:rPr>
              <a:t>中</a:t>
            </a:r>
            <a:r>
              <a:rPr lang="zh-CN" altLang="en-US" sz="2000" dirty="0" smtClean="0">
                <a:latin typeface="Times New Roman" panose="02020603050405020304" pitchFamily="18" charset="0"/>
                <a:cs typeface="Times New Roman" panose="02020603050405020304" pitchFamily="18" charset="0"/>
              </a:rPr>
              <a:t>，</a:t>
            </a:r>
            <a:r>
              <a:rPr lang="zh-CN" altLang="zh-CN" sz="2000" dirty="0">
                <a:latin typeface="Times New Roman" panose="02020603050405020304" pitchFamily="18" charset="0"/>
                <a:cs typeface="Times New Roman" panose="02020603050405020304" pitchFamily="18" charset="0"/>
              </a:rPr>
              <a:t>当第一次创建</a:t>
            </a:r>
            <a:r>
              <a:rPr lang="en-US" altLang="zh-CN" sz="2000" dirty="0">
                <a:latin typeface="Times New Roman" panose="02020603050405020304" pitchFamily="18" charset="0"/>
                <a:cs typeface="Times New Roman" panose="02020603050405020304" pitchFamily="18" charset="0"/>
              </a:rPr>
              <a:t>convertView</a:t>
            </a:r>
            <a:r>
              <a:rPr lang="zh-CN" altLang="zh-CN" sz="2000" dirty="0">
                <a:latin typeface="Times New Roman" panose="02020603050405020304" pitchFamily="18" charset="0"/>
                <a:cs typeface="Times New Roman" panose="02020603050405020304" pitchFamily="18" charset="0"/>
              </a:rPr>
              <a:t>时将这些控件找出，在第二次重用</a:t>
            </a:r>
            <a:r>
              <a:rPr lang="en-US" altLang="zh-CN" sz="2000" dirty="0">
                <a:latin typeface="Times New Roman" panose="02020603050405020304" pitchFamily="18" charset="0"/>
                <a:cs typeface="Times New Roman" panose="02020603050405020304" pitchFamily="18" charset="0"/>
              </a:rPr>
              <a:t>convertView</a:t>
            </a:r>
            <a:r>
              <a:rPr lang="zh-CN" altLang="zh-CN" sz="2000" dirty="0">
                <a:latin typeface="Times New Roman" panose="02020603050405020304" pitchFamily="18" charset="0"/>
                <a:cs typeface="Times New Roman" panose="02020603050405020304" pitchFamily="18" charset="0"/>
              </a:rPr>
              <a:t>时就可直接通过</a:t>
            </a:r>
            <a:r>
              <a:rPr lang="en-US" altLang="zh-CN" sz="2000" dirty="0">
                <a:latin typeface="Times New Roman" panose="02020603050405020304" pitchFamily="18" charset="0"/>
                <a:cs typeface="Times New Roman" panose="02020603050405020304" pitchFamily="18" charset="0"/>
              </a:rPr>
              <a:t>convertView</a:t>
            </a:r>
            <a:r>
              <a:rPr lang="zh-CN" altLang="zh-CN" sz="2000" dirty="0">
                <a:latin typeface="Times New Roman" panose="02020603050405020304" pitchFamily="18" charset="0"/>
                <a:cs typeface="Times New Roman" panose="02020603050405020304" pitchFamily="18" charset="0"/>
              </a:rPr>
              <a:t>中的</a:t>
            </a:r>
            <a:r>
              <a:rPr lang="en-US" altLang="zh-CN" sz="2000" dirty="0">
                <a:latin typeface="Times New Roman" panose="02020603050405020304" pitchFamily="18" charset="0"/>
                <a:cs typeface="Times New Roman" panose="02020603050405020304" pitchFamily="18" charset="0"/>
              </a:rPr>
              <a:t>getTag()</a:t>
            </a:r>
            <a:r>
              <a:rPr lang="zh-CN" altLang="zh-CN" sz="2000" dirty="0">
                <a:latin typeface="Times New Roman" panose="02020603050405020304" pitchFamily="18" charset="0"/>
                <a:cs typeface="Times New Roman" panose="02020603050405020304" pitchFamily="18" charset="0"/>
              </a:rPr>
              <a:t>方法获得这些控件</a:t>
            </a:r>
            <a:r>
              <a:rPr lang="zh-CN" altLang="en-US" sz="2000" dirty="0" smtClean="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a:p>
            <a:pPr lvl="1">
              <a:lnSpc>
                <a:spcPct val="150000"/>
              </a:lnSpc>
              <a:defRPr/>
            </a:pPr>
            <a:endParaRPr lang="en-US" altLang="zh-CN" sz="2000" dirty="0"/>
          </a:p>
          <a:p>
            <a:pPr lvl="1">
              <a:lnSpc>
                <a:spcPct val="150000"/>
              </a:lnSpc>
              <a:defRPr/>
            </a:pPr>
            <a:endParaRPr lang="en-US" altLang="zh-CN" sz="2000" dirty="0"/>
          </a:p>
          <a:p>
            <a:pPr lvl="1">
              <a:lnSpc>
                <a:spcPct val="150000"/>
              </a:lnSpc>
              <a:defRPr/>
            </a:pPr>
            <a:endParaRPr lang="en-US" altLang="zh-CN" sz="2000" dirty="0"/>
          </a:p>
        </p:txBody>
      </p:sp>
      <p:sp>
        <p:nvSpPr>
          <p:cNvPr id="4" name="矩形 24"/>
          <p:cNvSpPr>
            <a:spLocks noChangeArrowheads="1"/>
          </p:cNvSpPr>
          <p:nvPr/>
        </p:nvSpPr>
        <p:spPr bwMode="auto">
          <a:xfrm>
            <a:off x="542925" y="1784251"/>
            <a:ext cx="8102600" cy="3960440"/>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5" name="任意多边形 4"/>
          <p:cNvSpPr/>
          <p:nvPr/>
        </p:nvSpPr>
        <p:spPr bwMode="auto">
          <a:xfrm>
            <a:off x="5196011" y="1556792"/>
            <a:ext cx="2582789"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a:solidFill>
                  <a:schemeClr val="bg1"/>
                </a:solidFill>
                <a:latin typeface="微软雅黑" panose="020B0503020204020204" pitchFamily="34" charset="-122"/>
                <a:ea typeface="微软雅黑" panose="020B0503020204020204" pitchFamily="34" charset="-122"/>
              </a:rPr>
              <a:t>使用</a:t>
            </a:r>
            <a:r>
              <a:rPr lang="en-US" altLang="zh-CN" dirty="0" err="1">
                <a:solidFill>
                  <a:schemeClr val="bg1"/>
                </a:solidFill>
                <a:latin typeface="微软雅黑" panose="020B0503020204020204" pitchFamily="34" charset="-122"/>
                <a:ea typeface="微软雅黑" panose="020B0503020204020204" pitchFamily="34" charset="-122"/>
              </a:rPr>
              <a:t>ViewHolder</a:t>
            </a:r>
            <a:r>
              <a:rPr lang="zh-CN" altLang="en-US" dirty="0">
                <a:solidFill>
                  <a:schemeClr val="bg1"/>
                </a:solidFill>
                <a:latin typeface="微软雅黑" panose="020B0503020204020204" pitchFamily="34" charset="-122"/>
                <a:ea typeface="微软雅黑" panose="020B0503020204020204" pitchFamily="34" charset="-122"/>
              </a:rPr>
              <a:t>类</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 name="标题 1"/>
          <p:cNvSpPr>
            <a:spLocks noChangeArrowheads="1"/>
          </p:cNvSpPr>
          <p:nvPr/>
        </p:nvSpPr>
        <p:spPr bwMode="auto">
          <a:xfrm>
            <a:off x="1655985" y="188640"/>
            <a:ext cx="698954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3.3.3  </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优化</a:t>
            </a:r>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ListView</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加载</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数据</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74083" y="3228401"/>
            <a:ext cx="2160000" cy="2088000"/>
          </a:xfrm>
          <a:prstGeom prst="rect">
            <a:avLst/>
          </a:prstGeom>
          <a:ln w="19050">
            <a:solidFill>
              <a:srgbClr val="0070C0"/>
            </a:solidFill>
          </a:ln>
        </p:spPr>
        <p:txBody>
          <a:bodyPr wrap="square" anchor="t" anchorCtr="0">
            <a:noAutofit/>
          </a:bodyPr>
          <a:lstStyle/>
          <a:p>
            <a:pPr algn="ctr">
              <a:defRPr/>
            </a:pPr>
            <a:endParaRPr lang="zh-CN" altLang="en-US" dirty="0">
              <a:ea typeface="宋体" panose="02010600030101010101" pitchFamily="2" charset="-122"/>
            </a:endParaRPr>
          </a:p>
        </p:txBody>
      </p:sp>
      <p:sp>
        <p:nvSpPr>
          <p:cNvPr id="3" name="圆角矩形 2"/>
          <p:cNvSpPr/>
          <p:nvPr/>
        </p:nvSpPr>
        <p:spPr>
          <a:xfrm>
            <a:off x="1474083" y="4748418"/>
            <a:ext cx="2160000" cy="360000"/>
          </a:xfrm>
          <a:prstGeom prst="roundRect">
            <a:avLst/>
          </a:prstGeom>
          <a:solidFill>
            <a:srgbClr val="0070C0"/>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b="1" dirty="0" smtClean="0">
                <a:solidFill>
                  <a:schemeClr val="bg1"/>
                </a:solidFill>
                <a:ea typeface="宋体" panose="02010600030101010101" pitchFamily="2" charset="-122"/>
              </a:rPr>
              <a:t>Item 4</a:t>
            </a:r>
            <a:endParaRPr lang="en-US" altLang="zh-CN" b="1" dirty="0">
              <a:solidFill>
                <a:schemeClr val="bg1"/>
              </a:solidFill>
              <a:ea typeface="宋体" panose="02010600030101010101" pitchFamily="2" charset="-122"/>
            </a:endParaRPr>
          </a:p>
        </p:txBody>
      </p:sp>
      <p:sp>
        <p:nvSpPr>
          <p:cNvPr id="4" name="圆角矩形 3"/>
          <p:cNvSpPr/>
          <p:nvPr/>
        </p:nvSpPr>
        <p:spPr>
          <a:xfrm>
            <a:off x="1474083" y="4272402"/>
            <a:ext cx="2160000" cy="360000"/>
          </a:xfrm>
          <a:prstGeom prst="roundRect">
            <a:avLst/>
          </a:prstGeom>
          <a:solidFill>
            <a:srgbClr val="0070C0"/>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b="1" dirty="0" smtClean="0">
                <a:solidFill>
                  <a:schemeClr val="bg1"/>
                </a:solidFill>
                <a:ea typeface="宋体" panose="02010600030101010101" pitchFamily="2" charset="-122"/>
              </a:rPr>
              <a:t>Item 3</a:t>
            </a:r>
            <a:endParaRPr lang="en-US" altLang="zh-CN" b="1" dirty="0">
              <a:solidFill>
                <a:schemeClr val="bg1"/>
              </a:solidFill>
              <a:ea typeface="宋体" panose="02010600030101010101" pitchFamily="2" charset="-122"/>
            </a:endParaRPr>
          </a:p>
        </p:txBody>
      </p:sp>
      <p:sp>
        <p:nvSpPr>
          <p:cNvPr id="5" name="圆角矩形 4"/>
          <p:cNvSpPr/>
          <p:nvPr/>
        </p:nvSpPr>
        <p:spPr>
          <a:xfrm>
            <a:off x="1474083" y="3793468"/>
            <a:ext cx="2160000" cy="360000"/>
          </a:xfrm>
          <a:prstGeom prst="roundRect">
            <a:avLst/>
          </a:prstGeom>
          <a:solidFill>
            <a:srgbClr val="0070C0"/>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b="1" dirty="0" smtClean="0">
                <a:solidFill>
                  <a:schemeClr val="bg1"/>
                </a:solidFill>
                <a:ea typeface="宋体" panose="02010600030101010101" pitchFamily="2" charset="-122"/>
              </a:rPr>
              <a:t>Item 2</a:t>
            </a:r>
            <a:endParaRPr lang="en-US" altLang="zh-CN" b="1" dirty="0">
              <a:solidFill>
                <a:schemeClr val="bg1"/>
              </a:solidFill>
              <a:ea typeface="宋体" panose="02010600030101010101" pitchFamily="2" charset="-122"/>
            </a:endParaRPr>
          </a:p>
        </p:txBody>
      </p:sp>
      <p:sp>
        <p:nvSpPr>
          <p:cNvPr id="6" name="矩形 5"/>
          <p:cNvSpPr/>
          <p:nvPr/>
        </p:nvSpPr>
        <p:spPr>
          <a:xfrm>
            <a:off x="1474083" y="5450984"/>
            <a:ext cx="2160000" cy="400110"/>
          </a:xfrm>
          <a:prstGeom prst="rect">
            <a:avLst/>
          </a:prstGeom>
        </p:spPr>
        <p:txBody>
          <a:bodyPr rtlCol="0" anchor="ctr">
            <a:spAutoFit/>
          </a:bodyPr>
          <a:lstStyle/>
          <a:p>
            <a:pPr algn="ctr"/>
            <a:r>
              <a:rPr lang="en-US" altLang="zh-CN" sz="2000" dirty="0" err="1" smtClean="0">
                <a:latin typeface="Times New Roman" panose="02020603050405020304" pitchFamily="18" charset="0"/>
                <a:cs typeface="Times New Roman" panose="02020603050405020304" pitchFamily="18" charset="0"/>
              </a:rPr>
              <a:t>ListView</a:t>
            </a:r>
            <a:r>
              <a:rPr lang="zh-CN" altLang="en-US" dirty="0" smtClean="0"/>
              <a:t>控件</a:t>
            </a:r>
            <a:endParaRPr lang="zh-CN" altLang="en-US" dirty="0"/>
          </a:p>
        </p:txBody>
      </p:sp>
      <p:sp>
        <p:nvSpPr>
          <p:cNvPr id="7" name="圆角矩形 6"/>
          <p:cNvSpPr/>
          <p:nvPr/>
        </p:nvSpPr>
        <p:spPr>
          <a:xfrm>
            <a:off x="1474083" y="3307915"/>
            <a:ext cx="2160000" cy="360000"/>
          </a:xfrm>
          <a:prstGeom prst="roundRect">
            <a:avLst/>
          </a:prstGeom>
          <a:solidFill>
            <a:srgbClr val="0070C0"/>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b="1" dirty="0" smtClean="0">
                <a:solidFill>
                  <a:schemeClr val="bg1"/>
                </a:solidFill>
                <a:ea typeface="宋体" panose="02010600030101010101" pitchFamily="2" charset="-122"/>
              </a:rPr>
              <a:t>Item 1</a:t>
            </a:r>
            <a:endParaRPr lang="en-US" altLang="zh-CN" b="1" dirty="0">
              <a:solidFill>
                <a:schemeClr val="bg1"/>
              </a:solidFill>
              <a:ea typeface="宋体" panose="02010600030101010101" pitchFamily="2" charset="-122"/>
            </a:endParaRPr>
          </a:p>
        </p:txBody>
      </p:sp>
      <p:sp>
        <p:nvSpPr>
          <p:cNvPr id="8" name="AutoShape 17"/>
          <p:cNvSpPr>
            <a:spLocks noChangeArrowheads="1"/>
          </p:cNvSpPr>
          <p:nvPr/>
        </p:nvSpPr>
        <p:spPr bwMode="auto">
          <a:xfrm rot="16200000">
            <a:off x="3213367" y="4023066"/>
            <a:ext cx="2282400" cy="498672"/>
          </a:xfrm>
          <a:prstGeom prst="chevron">
            <a:avLst>
              <a:gd name="adj" fmla="val 33678"/>
            </a:avLst>
          </a:prstGeom>
          <a:solidFill>
            <a:srgbClr val="0070C0"/>
          </a:solidFill>
          <a:ln w="3175" cap="flat" cmpd="sng" algn="ctr">
            <a:solidFill>
              <a:srgbClr val="D7D7D7"/>
            </a:solidFill>
            <a:prstDash val="solid"/>
          </a:ln>
          <a:effectLst>
            <a:outerShdw blurRad="50800" dist="38100" dir="2700000" algn="tl" rotWithShape="0">
              <a:prstClr val="black">
                <a:alpha val="40000"/>
              </a:prstClr>
            </a:outerShdw>
          </a:effectLst>
        </p:spPr>
        <p:txBody>
          <a:bodyPr vert="eaVert" lIns="0" rIns="0" anchor="ctr"/>
          <a:lstStyle/>
          <a:p>
            <a:pPr algn="ctr">
              <a:defRPr/>
            </a:pPr>
            <a:r>
              <a:rPr lang="zh-CN" altLang="en-US" sz="1600" kern="10" dirty="0" smtClean="0">
                <a:ln w="9525">
                  <a:solidFill>
                    <a:sysClr val="window" lastClr="FFFFFF"/>
                  </a:solidFill>
                  <a:round/>
                </a:ln>
                <a:solidFill>
                  <a:sysClr val="window" lastClr="FFFFFF"/>
                </a:solidFill>
                <a:latin typeface="微软雅黑" panose="020B0503020204020204" pitchFamily="34" charset="-122"/>
                <a:ea typeface="微软雅黑" panose="020B0503020204020204" pitchFamily="34" charset="-122"/>
              </a:rPr>
              <a:t>向</a:t>
            </a:r>
            <a:endParaRPr lang="en-US" altLang="zh-CN" sz="1600" kern="10" dirty="0" smtClean="0">
              <a:ln w="9525">
                <a:solidFill>
                  <a:sysClr val="window" lastClr="FFFFFF"/>
                </a:solidFill>
                <a:round/>
              </a:ln>
              <a:solidFill>
                <a:sysClr val="window" lastClr="FFFFFF"/>
              </a:solidFill>
              <a:latin typeface="微软雅黑" panose="020B0503020204020204" pitchFamily="34" charset="-122"/>
              <a:ea typeface="微软雅黑" panose="020B0503020204020204" pitchFamily="34" charset="-122"/>
            </a:endParaRPr>
          </a:p>
          <a:p>
            <a:pPr algn="ctr">
              <a:defRPr/>
            </a:pPr>
            <a:r>
              <a:rPr lang="zh-CN" altLang="en-US" sz="1600" kern="10" dirty="0" smtClean="0">
                <a:ln w="9525">
                  <a:solidFill>
                    <a:sysClr val="window" lastClr="FFFFFF"/>
                  </a:solidFill>
                  <a:round/>
                </a:ln>
                <a:solidFill>
                  <a:sysClr val="window" lastClr="FFFFFF"/>
                </a:solidFill>
                <a:latin typeface="微软雅黑" panose="020B0503020204020204" pitchFamily="34" charset="-122"/>
                <a:ea typeface="微软雅黑" panose="020B0503020204020204" pitchFamily="34" charset="-122"/>
              </a:rPr>
              <a:t>上</a:t>
            </a:r>
            <a:endParaRPr lang="en-US" altLang="zh-CN" sz="1600" kern="10" dirty="0" smtClean="0">
              <a:ln w="9525">
                <a:solidFill>
                  <a:sysClr val="window" lastClr="FFFFFF"/>
                </a:solidFill>
                <a:round/>
              </a:ln>
              <a:solidFill>
                <a:sysClr val="window" lastClr="FFFFFF"/>
              </a:solidFill>
              <a:latin typeface="微软雅黑" panose="020B0503020204020204" pitchFamily="34" charset="-122"/>
              <a:ea typeface="微软雅黑" panose="020B0503020204020204" pitchFamily="34" charset="-122"/>
            </a:endParaRPr>
          </a:p>
          <a:p>
            <a:pPr algn="ctr">
              <a:defRPr/>
            </a:pPr>
            <a:r>
              <a:rPr lang="zh-CN" altLang="en-US" sz="1600" kern="10" dirty="0" smtClean="0">
                <a:ln w="9525">
                  <a:solidFill>
                    <a:sysClr val="window" lastClr="FFFFFF"/>
                  </a:solidFill>
                  <a:round/>
                </a:ln>
                <a:solidFill>
                  <a:sysClr val="window" lastClr="FFFFFF"/>
                </a:solidFill>
                <a:latin typeface="微软雅黑" panose="020B0503020204020204" pitchFamily="34" charset="-122"/>
                <a:ea typeface="微软雅黑" panose="020B0503020204020204" pitchFamily="34" charset="-122"/>
              </a:rPr>
              <a:t>滑</a:t>
            </a:r>
            <a:endParaRPr lang="en-US" altLang="zh-CN" sz="1600" kern="10" dirty="0" smtClean="0">
              <a:ln w="9525">
                <a:solidFill>
                  <a:sysClr val="window" lastClr="FFFFFF"/>
                </a:solidFill>
                <a:round/>
              </a:ln>
              <a:solidFill>
                <a:sysClr val="window" lastClr="FFFFFF"/>
              </a:solidFill>
              <a:latin typeface="微软雅黑" panose="020B0503020204020204" pitchFamily="34" charset="-122"/>
              <a:ea typeface="微软雅黑" panose="020B0503020204020204" pitchFamily="34" charset="-122"/>
            </a:endParaRPr>
          </a:p>
          <a:p>
            <a:pPr algn="ctr">
              <a:defRPr/>
            </a:pPr>
            <a:r>
              <a:rPr lang="zh-CN" altLang="en-US" sz="1600" kern="10" dirty="0">
                <a:ln w="9525">
                  <a:solidFill>
                    <a:sysClr val="window" lastClr="FFFFFF"/>
                  </a:solidFill>
                  <a:round/>
                </a:ln>
                <a:solidFill>
                  <a:sysClr val="window" lastClr="FFFFFF"/>
                </a:solidFill>
                <a:latin typeface="微软雅黑" panose="020B0503020204020204" pitchFamily="34" charset="-122"/>
                <a:ea typeface="微软雅黑" panose="020B0503020204020204" pitchFamily="34" charset="-122"/>
              </a:rPr>
              <a:t>动</a:t>
            </a:r>
            <a:endParaRPr lang="zh-CN" altLang="en-US" sz="1600" kern="10" dirty="0">
              <a:ln w="9525">
                <a:solidFill>
                  <a:sysClr val="window" lastClr="FFFFFF"/>
                </a:solidFill>
                <a:round/>
              </a:ln>
              <a:solidFill>
                <a:sysClr val="window" lastClr="FFFFFF"/>
              </a:solidFill>
              <a:latin typeface="微软雅黑" panose="020B0503020204020204" pitchFamily="34" charset="-122"/>
              <a:ea typeface="微软雅黑" panose="020B0503020204020204" pitchFamily="34" charset="-122"/>
            </a:endParaRPr>
          </a:p>
        </p:txBody>
      </p:sp>
      <p:sp>
        <p:nvSpPr>
          <p:cNvPr id="9" name="矩形 8"/>
          <p:cNvSpPr/>
          <p:nvPr/>
        </p:nvSpPr>
        <p:spPr>
          <a:xfrm>
            <a:off x="5135225" y="3228402"/>
            <a:ext cx="2160000" cy="2088000"/>
          </a:xfrm>
          <a:prstGeom prst="rect">
            <a:avLst/>
          </a:prstGeom>
          <a:ln w="19050">
            <a:solidFill>
              <a:srgbClr val="0070C0"/>
            </a:solidFill>
          </a:ln>
        </p:spPr>
        <p:txBody>
          <a:bodyPr wrap="square" anchor="t" anchorCtr="0">
            <a:noAutofit/>
          </a:bodyPr>
          <a:lstStyle/>
          <a:p>
            <a:pPr algn="ctr">
              <a:defRPr/>
            </a:pPr>
            <a:endParaRPr lang="zh-CN" altLang="en-US" dirty="0">
              <a:ea typeface="宋体" panose="02010600030101010101" pitchFamily="2" charset="-122"/>
            </a:endParaRPr>
          </a:p>
        </p:txBody>
      </p:sp>
      <p:sp>
        <p:nvSpPr>
          <p:cNvPr id="10" name="圆角矩形 9"/>
          <p:cNvSpPr/>
          <p:nvPr/>
        </p:nvSpPr>
        <p:spPr>
          <a:xfrm>
            <a:off x="5135227" y="4748418"/>
            <a:ext cx="2160000" cy="360000"/>
          </a:xfrm>
          <a:prstGeom prst="roundRect">
            <a:avLst/>
          </a:prstGeom>
          <a:solidFill>
            <a:srgbClr val="0070C0"/>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b="1" dirty="0" smtClean="0">
                <a:solidFill>
                  <a:schemeClr val="bg1"/>
                </a:solidFill>
                <a:ea typeface="宋体" panose="02010600030101010101" pitchFamily="2" charset="-122"/>
              </a:rPr>
              <a:t>Item 4</a:t>
            </a:r>
            <a:endParaRPr lang="en-US" altLang="zh-CN" b="1" dirty="0">
              <a:solidFill>
                <a:schemeClr val="bg1"/>
              </a:solidFill>
              <a:ea typeface="宋体" panose="02010600030101010101" pitchFamily="2" charset="-122"/>
            </a:endParaRPr>
          </a:p>
        </p:txBody>
      </p:sp>
      <p:sp>
        <p:nvSpPr>
          <p:cNvPr id="11" name="圆角矩形 10"/>
          <p:cNvSpPr/>
          <p:nvPr/>
        </p:nvSpPr>
        <p:spPr>
          <a:xfrm>
            <a:off x="5135227" y="4272402"/>
            <a:ext cx="2160000" cy="360000"/>
          </a:xfrm>
          <a:prstGeom prst="roundRect">
            <a:avLst/>
          </a:prstGeom>
          <a:solidFill>
            <a:srgbClr val="0070C0"/>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b="1" dirty="0" smtClean="0">
                <a:solidFill>
                  <a:schemeClr val="bg1"/>
                </a:solidFill>
                <a:ea typeface="宋体" panose="02010600030101010101" pitchFamily="2" charset="-122"/>
              </a:rPr>
              <a:t>Item 3</a:t>
            </a:r>
            <a:endParaRPr lang="en-US" altLang="zh-CN" b="1" dirty="0">
              <a:solidFill>
                <a:schemeClr val="bg1"/>
              </a:solidFill>
              <a:ea typeface="宋体" panose="02010600030101010101" pitchFamily="2" charset="-122"/>
            </a:endParaRPr>
          </a:p>
        </p:txBody>
      </p:sp>
      <p:sp>
        <p:nvSpPr>
          <p:cNvPr id="12" name="圆角矩形 11"/>
          <p:cNvSpPr/>
          <p:nvPr/>
        </p:nvSpPr>
        <p:spPr>
          <a:xfrm>
            <a:off x="5135227" y="3793468"/>
            <a:ext cx="2160000" cy="360000"/>
          </a:xfrm>
          <a:prstGeom prst="roundRect">
            <a:avLst/>
          </a:prstGeom>
          <a:solidFill>
            <a:srgbClr val="0070C0"/>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b="1" dirty="0" smtClean="0">
                <a:solidFill>
                  <a:schemeClr val="bg1"/>
                </a:solidFill>
                <a:ea typeface="宋体" panose="02010600030101010101" pitchFamily="2" charset="-122"/>
              </a:rPr>
              <a:t>Item 2</a:t>
            </a:r>
            <a:endParaRPr lang="en-US" altLang="zh-CN" b="1" dirty="0">
              <a:solidFill>
                <a:schemeClr val="bg1"/>
              </a:solidFill>
              <a:ea typeface="宋体" panose="02010600030101010101" pitchFamily="2" charset="-122"/>
            </a:endParaRPr>
          </a:p>
        </p:txBody>
      </p:sp>
      <p:sp>
        <p:nvSpPr>
          <p:cNvPr id="13" name="矩形 12"/>
          <p:cNvSpPr/>
          <p:nvPr/>
        </p:nvSpPr>
        <p:spPr>
          <a:xfrm>
            <a:off x="5135227" y="5450984"/>
            <a:ext cx="2160000" cy="400110"/>
          </a:xfrm>
          <a:prstGeom prst="rect">
            <a:avLst/>
          </a:prstGeom>
        </p:spPr>
        <p:txBody>
          <a:bodyPr rtlCol="0" anchor="ctr">
            <a:spAutoFit/>
          </a:bodyPr>
          <a:lstStyle/>
          <a:p>
            <a:pPr algn="ctr"/>
            <a:r>
              <a:rPr lang="en-US" altLang="zh-CN" sz="2000" dirty="0" err="1" smtClean="0"/>
              <a:t>ListView</a:t>
            </a:r>
            <a:r>
              <a:rPr lang="zh-CN" altLang="en-US" dirty="0" smtClean="0"/>
              <a:t>控件</a:t>
            </a:r>
            <a:endParaRPr lang="zh-CN" altLang="en-US" dirty="0"/>
          </a:p>
        </p:txBody>
      </p:sp>
      <p:sp>
        <p:nvSpPr>
          <p:cNvPr id="14" name="圆角矩形 13"/>
          <p:cNvSpPr/>
          <p:nvPr/>
        </p:nvSpPr>
        <p:spPr>
          <a:xfrm>
            <a:off x="5135227" y="3307915"/>
            <a:ext cx="2160000" cy="360000"/>
          </a:xfrm>
          <a:prstGeom prst="roundRect">
            <a:avLst/>
          </a:prstGeom>
          <a:solidFill>
            <a:srgbClr val="0070C0"/>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b="1" dirty="0" smtClean="0">
                <a:solidFill>
                  <a:schemeClr val="bg1"/>
                </a:solidFill>
                <a:ea typeface="宋体" panose="02010600030101010101" pitchFamily="2" charset="-122"/>
              </a:rPr>
              <a:t>Item 1</a:t>
            </a:r>
            <a:endParaRPr lang="en-US" altLang="zh-CN" b="1" dirty="0">
              <a:solidFill>
                <a:schemeClr val="bg1"/>
              </a:solidFill>
              <a:ea typeface="宋体" panose="02010600030101010101" pitchFamily="2" charset="-122"/>
            </a:endParaRPr>
          </a:p>
        </p:txBody>
      </p:sp>
      <p:sp>
        <p:nvSpPr>
          <p:cNvPr id="15" name="圆角矩形 14"/>
          <p:cNvSpPr/>
          <p:nvPr/>
        </p:nvSpPr>
        <p:spPr>
          <a:xfrm>
            <a:off x="5135228" y="2773656"/>
            <a:ext cx="2160000" cy="715089"/>
          </a:xfrm>
          <a:prstGeom prst="roundRect">
            <a:avLst/>
          </a:prstGeom>
          <a:solidFill>
            <a:srgbClr val="0070C0"/>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defRPr/>
            </a:pPr>
            <a:r>
              <a:rPr lang="en-US" altLang="zh-CN" b="1" dirty="0" smtClean="0">
                <a:solidFill>
                  <a:schemeClr val="bg1"/>
                </a:solidFill>
                <a:ea typeface="宋体" panose="02010600030101010101" pitchFamily="2" charset="-122"/>
              </a:rPr>
              <a:t>Item 1</a:t>
            </a:r>
            <a:r>
              <a:rPr lang="zh-CN" altLang="en-US" b="1" dirty="0" smtClean="0">
                <a:solidFill>
                  <a:schemeClr val="bg1"/>
                </a:solidFill>
                <a:ea typeface="宋体" panose="02010600030101010101" pitchFamily="2" charset="-122"/>
              </a:rPr>
              <a:t>即将滑出屏幕</a:t>
            </a:r>
            <a:endParaRPr lang="en-US" altLang="zh-CN" b="1" dirty="0">
              <a:solidFill>
                <a:schemeClr val="bg1"/>
              </a:solidFill>
              <a:ea typeface="宋体" panose="02010600030101010101" pitchFamily="2" charset="-122"/>
            </a:endParaRPr>
          </a:p>
        </p:txBody>
      </p:sp>
      <p:sp>
        <p:nvSpPr>
          <p:cNvPr id="16" name="圆角矩形 15"/>
          <p:cNvSpPr/>
          <p:nvPr/>
        </p:nvSpPr>
        <p:spPr>
          <a:xfrm>
            <a:off x="5135224" y="5229624"/>
            <a:ext cx="2160001" cy="715089"/>
          </a:xfrm>
          <a:prstGeom prst="roundRect">
            <a:avLst/>
          </a:prstGeom>
          <a:solidFill>
            <a:srgbClr val="0070C0"/>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defRPr/>
            </a:pPr>
            <a:r>
              <a:rPr lang="zh-CN" altLang="en-US" b="1" dirty="0" smtClean="0">
                <a:solidFill>
                  <a:schemeClr val="bg1"/>
                </a:solidFill>
                <a:ea typeface="宋体" panose="02010600030101010101" pitchFamily="2" charset="-122"/>
              </a:rPr>
              <a:t>创建</a:t>
            </a:r>
            <a:r>
              <a:rPr lang="en-US" altLang="zh-CN" b="1" dirty="0" smtClean="0">
                <a:solidFill>
                  <a:schemeClr val="bg1"/>
                </a:solidFill>
                <a:ea typeface="宋体" panose="02010600030101010101" pitchFamily="2" charset="-122"/>
              </a:rPr>
              <a:t>Item 5</a:t>
            </a:r>
            <a:r>
              <a:rPr lang="zh-CN" altLang="en-US" b="1" dirty="0" smtClean="0">
                <a:solidFill>
                  <a:schemeClr val="bg1"/>
                </a:solidFill>
                <a:ea typeface="宋体" panose="02010600030101010101" pitchFamily="2" charset="-122"/>
              </a:rPr>
              <a:t>即将进入屏幕</a:t>
            </a:r>
            <a:endParaRPr lang="en-US" altLang="zh-CN" b="1" dirty="0">
              <a:solidFill>
                <a:schemeClr val="bg1"/>
              </a:solidFill>
              <a:ea typeface="宋体" panose="02010600030101010101" pitchFamily="2" charset="-122"/>
            </a:endParaRPr>
          </a:p>
        </p:txBody>
      </p:sp>
      <p:sp>
        <p:nvSpPr>
          <p:cNvPr id="17" name="内容占位符 2"/>
          <p:cNvSpPr txBox="1"/>
          <p:nvPr/>
        </p:nvSpPr>
        <p:spPr bwMode="auto">
          <a:xfrm>
            <a:off x="467544" y="1628801"/>
            <a:ext cx="8051428" cy="93610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150000"/>
              </a:lnSpc>
              <a:defRPr/>
            </a:pPr>
            <a:r>
              <a:rPr lang="zh-CN" altLang="zh-CN" sz="2000" dirty="0" smtClean="0"/>
              <a:t>为了</a:t>
            </a:r>
            <a:r>
              <a:rPr lang="zh-CN" altLang="zh-CN" sz="2000" dirty="0"/>
              <a:t>防止</a:t>
            </a:r>
            <a:r>
              <a:rPr lang="zh-CN" altLang="en-US" sz="2000" dirty="0"/>
              <a:t>数据量过大造成</a:t>
            </a:r>
            <a:r>
              <a:rPr lang="zh-CN" altLang="en-US" sz="2000" dirty="0">
                <a:latin typeface="Times New Roman" panose="02020603050405020304" pitchFamily="18" charset="0"/>
                <a:cs typeface="Times New Roman" panose="02020603050405020304" pitchFamily="18" charset="0"/>
              </a:rPr>
              <a:t>内存溢出，在使用</a:t>
            </a:r>
            <a:r>
              <a:rPr lang="en-US" altLang="zh-CN" sz="2000" dirty="0" err="1">
                <a:latin typeface="Times New Roman" panose="02020603050405020304" pitchFamily="18" charset="0"/>
                <a:cs typeface="Times New Roman" panose="02020603050405020304" pitchFamily="18" charset="0"/>
              </a:rPr>
              <a:t>ListView</a:t>
            </a:r>
            <a:r>
              <a:rPr lang="zh-CN" altLang="en-US" sz="2000" dirty="0">
                <a:latin typeface="Times New Roman" panose="02020603050405020304" pitchFamily="18" charset="0"/>
                <a:cs typeface="Times New Roman" panose="02020603050405020304" pitchFamily="18" charset="0"/>
              </a:rPr>
              <a:t>时通常会进行优化，其中一种是</a:t>
            </a:r>
            <a:r>
              <a:rPr lang="zh-CN" altLang="zh-CN" sz="2000" dirty="0">
                <a:latin typeface="Times New Roman" panose="02020603050405020304" pitchFamily="18" charset="0"/>
                <a:cs typeface="Times New Roman" panose="02020603050405020304" pitchFamily="18" charset="0"/>
              </a:rPr>
              <a:t>复用</a:t>
            </a:r>
            <a:r>
              <a:rPr lang="en-US" altLang="zh-CN" sz="2000" dirty="0" err="1">
                <a:latin typeface="Times New Roman" panose="02020603050405020304" pitchFamily="18" charset="0"/>
                <a:cs typeface="Times New Roman" panose="02020603050405020304" pitchFamily="18" charset="0"/>
              </a:rPr>
              <a:t>convertView</a:t>
            </a:r>
            <a:r>
              <a:rPr lang="zh-CN" altLang="en-US" sz="2000" dirty="0"/>
              <a:t>。</a:t>
            </a:r>
            <a:endParaRPr lang="en-US" altLang="zh-CN" sz="2000" dirty="0"/>
          </a:p>
          <a:p>
            <a:pPr lvl="1">
              <a:lnSpc>
                <a:spcPct val="150000"/>
              </a:lnSpc>
              <a:defRPr/>
            </a:pPr>
            <a:endParaRPr lang="en-US" altLang="zh-CN" sz="2000" dirty="0"/>
          </a:p>
          <a:p>
            <a:pPr lvl="1">
              <a:lnSpc>
                <a:spcPct val="150000"/>
              </a:lnSpc>
              <a:defRPr/>
            </a:pPr>
            <a:endParaRPr lang="en-US" altLang="zh-CN" sz="2000" dirty="0"/>
          </a:p>
        </p:txBody>
      </p:sp>
      <p:sp>
        <p:nvSpPr>
          <p:cNvPr id="18"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9" name="标题 1"/>
          <p:cNvSpPr>
            <a:spLocks noChangeArrowheads="1"/>
          </p:cNvSpPr>
          <p:nvPr/>
        </p:nvSpPr>
        <p:spPr bwMode="auto">
          <a:xfrm>
            <a:off x="1655985" y="188640"/>
            <a:ext cx="563924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3.3.3  </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优化</a:t>
            </a:r>
            <a:r>
              <a:rPr lang="en-US" altLang="zh-CN" sz="3200" b="1" dirty="0" err="1"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ListView</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加载数据</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down)">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1"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500"/>
                                        <p:tgtEl>
                                          <p:spTgt spid="14"/>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500"/>
                                        <p:tgtEl>
                                          <p:spTgt spid="9"/>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left)">
                                      <p:cBhvr>
                                        <p:cTn id="40" dur="500"/>
                                        <p:tgtEl>
                                          <p:spTgt spid="11"/>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left)">
                                      <p:cBhvr>
                                        <p:cTn id="43" dur="500"/>
                                        <p:tgtEl>
                                          <p:spTgt spid="12"/>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left)">
                                      <p:cBhvr>
                                        <p:cTn id="46" dur="500"/>
                                        <p:tgtEl>
                                          <p:spTgt spid="13"/>
                                        </p:tgtEl>
                                      </p:cBhvr>
                                    </p:animEffect>
                                  </p:childTnLst>
                                </p:cTn>
                              </p:par>
                            </p:childTnLst>
                          </p:cTn>
                        </p:par>
                      </p:childTnLst>
                    </p:cTn>
                  </p:par>
                  <p:par>
                    <p:cTn id="47" fill="hold">
                      <p:stCondLst>
                        <p:cond delay="indefinite"/>
                      </p:stCondLst>
                      <p:childTnLst>
                        <p:par>
                          <p:cTn id="48" fill="hold">
                            <p:stCondLst>
                              <p:cond delay="0"/>
                            </p:stCondLst>
                            <p:childTnLst>
                              <p:par>
                                <p:cTn id="49" presetID="26" presetClass="emph" presetSubtype="0" fill="hold" grpId="2" nodeType="clickEffect">
                                  <p:stCondLst>
                                    <p:cond delay="0"/>
                                  </p:stCondLst>
                                  <p:childTnLst>
                                    <p:animEffect transition="out" filter="fade">
                                      <p:cBhvr>
                                        <p:cTn id="50" dur="500" tmFilter="0, 0; .2, .5; .8, .5; 1, 0"/>
                                        <p:tgtEl>
                                          <p:spTgt spid="14"/>
                                        </p:tgtEl>
                                      </p:cBhvr>
                                    </p:animEffect>
                                    <p:animScale>
                                      <p:cBhvr>
                                        <p:cTn id="51" dur="250" autoRev="1" fill="hold"/>
                                        <p:tgtEl>
                                          <p:spTgt spid="14"/>
                                        </p:tgtEl>
                                      </p:cBhvr>
                                      <p:by x="105000" y="105000"/>
                                    </p:animScale>
                                  </p:childTnLst>
                                </p:cTn>
                              </p:par>
                            </p:childTnLst>
                          </p:cTn>
                        </p:par>
                        <p:par>
                          <p:cTn id="52" fill="hold">
                            <p:stCondLst>
                              <p:cond delay="500"/>
                            </p:stCondLst>
                            <p:childTnLst>
                              <p:par>
                                <p:cTn id="53" presetID="1" presetClass="exit" presetSubtype="0" fill="hold" grpId="0" nodeType="afterEffect">
                                  <p:stCondLst>
                                    <p:cond delay="0"/>
                                  </p:stCondLst>
                                  <p:childTnLst>
                                    <p:set>
                                      <p:cBhvr>
                                        <p:cTn id="54" dur="1" fill="hold">
                                          <p:stCondLst>
                                            <p:cond delay="0"/>
                                          </p:stCondLst>
                                        </p:cTn>
                                        <p:tgtEl>
                                          <p:spTgt spid="14"/>
                                        </p:tgtEl>
                                        <p:attrNameLst>
                                          <p:attrName>style.visibility</p:attrName>
                                        </p:attrNameLst>
                                      </p:cBhvr>
                                      <p:to>
                                        <p:strVal val="hidden"/>
                                      </p:to>
                                    </p:set>
                                  </p:childTnLst>
                                </p:cTn>
                              </p:par>
                            </p:childTnLst>
                          </p:cTn>
                        </p:par>
                        <p:par>
                          <p:cTn id="55" fill="hold">
                            <p:stCondLst>
                              <p:cond delay="500"/>
                            </p:stCondLst>
                            <p:childTnLst>
                              <p:par>
                                <p:cTn id="56" presetID="22" presetClass="entr" presetSubtype="4" fill="hold" grpId="0" nodeType="after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down)">
                                      <p:cBhvr>
                                        <p:cTn id="58" dur="5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wipe(down)">
                                      <p:cBhvr>
                                        <p:cTn id="6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p:bldP spid="7" grpId="0" animBg="1"/>
      <p:bldP spid="8" grpId="0" animBg="1"/>
      <p:bldP spid="9" grpId="0" animBg="1"/>
      <p:bldP spid="10" grpId="0" animBg="1"/>
      <p:bldP spid="11" grpId="0" animBg="1"/>
      <p:bldP spid="12" grpId="0" animBg="1"/>
      <p:bldP spid="13" grpId="0"/>
      <p:bldP spid="14" grpId="0" animBg="1"/>
      <p:bldP spid="14" grpId="1" animBg="1"/>
      <p:bldP spid="14" grpId="2" animBg="1"/>
      <p:bldP spid="15" grpId="0" animBg="1"/>
      <p:bldP spid="1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8" name="矩形 47"/>
          <p:cNvSpPr/>
          <p:nvPr/>
        </p:nvSpPr>
        <p:spPr>
          <a:xfrm>
            <a:off x="1512135" y="2218389"/>
            <a:ext cx="2160000" cy="2088000"/>
          </a:xfrm>
          <a:prstGeom prst="rect">
            <a:avLst/>
          </a:prstGeom>
          <a:ln w="19050">
            <a:solidFill>
              <a:srgbClr val="0070C0"/>
            </a:solidFill>
          </a:ln>
        </p:spPr>
        <p:txBody>
          <a:bodyPr wrap="square" anchor="t" anchorCtr="0">
            <a:noAutofit/>
          </a:bodyPr>
          <a:lstStyle/>
          <a:p>
            <a:pPr algn="ctr">
              <a:defRPr/>
            </a:pPr>
            <a:endParaRPr lang="zh-CN" altLang="en-US" dirty="0">
              <a:ea typeface="宋体" panose="02010600030101010101" pitchFamily="2" charset="-122"/>
            </a:endParaRPr>
          </a:p>
        </p:txBody>
      </p:sp>
      <p:sp>
        <p:nvSpPr>
          <p:cNvPr id="49" name="圆角矩形 48"/>
          <p:cNvSpPr/>
          <p:nvPr/>
        </p:nvSpPr>
        <p:spPr>
          <a:xfrm>
            <a:off x="1512135" y="3738406"/>
            <a:ext cx="2160000" cy="360000"/>
          </a:xfrm>
          <a:prstGeom prst="roundRect">
            <a:avLst/>
          </a:prstGeom>
          <a:solidFill>
            <a:srgbClr val="0070C0"/>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b="1" dirty="0" smtClean="0">
                <a:solidFill>
                  <a:schemeClr val="bg1"/>
                </a:solidFill>
                <a:ea typeface="宋体" panose="02010600030101010101" pitchFamily="2" charset="-122"/>
              </a:rPr>
              <a:t>Item 5</a:t>
            </a:r>
            <a:endParaRPr lang="en-US" altLang="zh-CN" b="1" dirty="0">
              <a:solidFill>
                <a:schemeClr val="bg1"/>
              </a:solidFill>
              <a:ea typeface="宋体" panose="02010600030101010101" pitchFamily="2" charset="-122"/>
            </a:endParaRPr>
          </a:p>
        </p:txBody>
      </p:sp>
      <p:sp>
        <p:nvSpPr>
          <p:cNvPr id="50" name="圆角矩形 49"/>
          <p:cNvSpPr/>
          <p:nvPr/>
        </p:nvSpPr>
        <p:spPr>
          <a:xfrm>
            <a:off x="1512135" y="3262390"/>
            <a:ext cx="2160000" cy="360000"/>
          </a:xfrm>
          <a:prstGeom prst="roundRect">
            <a:avLst/>
          </a:prstGeom>
          <a:solidFill>
            <a:srgbClr val="0070C0"/>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b="1" dirty="0" smtClean="0">
                <a:solidFill>
                  <a:schemeClr val="bg1"/>
                </a:solidFill>
                <a:ea typeface="宋体" panose="02010600030101010101" pitchFamily="2" charset="-122"/>
              </a:rPr>
              <a:t>Item 4</a:t>
            </a:r>
            <a:endParaRPr lang="en-US" altLang="zh-CN" b="1" dirty="0">
              <a:solidFill>
                <a:schemeClr val="bg1"/>
              </a:solidFill>
              <a:ea typeface="宋体" panose="02010600030101010101" pitchFamily="2" charset="-122"/>
            </a:endParaRPr>
          </a:p>
        </p:txBody>
      </p:sp>
      <p:sp>
        <p:nvSpPr>
          <p:cNvPr id="51" name="圆角矩形 50"/>
          <p:cNvSpPr/>
          <p:nvPr/>
        </p:nvSpPr>
        <p:spPr>
          <a:xfrm>
            <a:off x="1512135" y="2783456"/>
            <a:ext cx="2160000" cy="360000"/>
          </a:xfrm>
          <a:prstGeom prst="roundRect">
            <a:avLst/>
          </a:prstGeom>
          <a:solidFill>
            <a:srgbClr val="0070C0"/>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b="1" dirty="0" smtClean="0">
                <a:solidFill>
                  <a:schemeClr val="bg1"/>
                </a:solidFill>
                <a:ea typeface="宋体" panose="02010600030101010101" pitchFamily="2" charset="-122"/>
              </a:rPr>
              <a:t>Item 3</a:t>
            </a:r>
            <a:endParaRPr lang="en-US" altLang="zh-CN" b="1" dirty="0">
              <a:solidFill>
                <a:schemeClr val="bg1"/>
              </a:solidFill>
              <a:ea typeface="宋体" panose="02010600030101010101" pitchFamily="2" charset="-122"/>
            </a:endParaRPr>
          </a:p>
        </p:txBody>
      </p:sp>
      <p:sp>
        <p:nvSpPr>
          <p:cNvPr id="52" name="矩形 51"/>
          <p:cNvSpPr/>
          <p:nvPr/>
        </p:nvSpPr>
        <p:spPr>
          <a:xfrm>
            <a:off x="1512135" y="4440972"/>
            <a:ext cx="2160000" cy="400110"/>
          </a:xfrm>
          <a:prstGeom prst="rect">
            <a:avLst/>
          </a:prstGeom>
        </p:spPr>
        <p:txBody>
          <a:bodyPr rtlCol="0" anchor="ctr">
            <a:spAutoFit/>
          </a:bodyPr>
          <a:lstStyle/>
          <a:p>
            <a:pPr algn="ctr"/>
            <a:r>
              <a:rPr lang="en-US" altLang="zh-CN" sz="2000" dirty="0" err="1" smtClean="0">
                <a:latin typeface="Times New Roman" panose="02020603050405020304" pitchFamily="18" charset="0"/>
                <a:cs typeface="Times New Roman" panose="02020603050405020304" pitchFamily="18" charset="0"/>
              </a:rPr>
              <a:t>ListView</a:t>
            </a:r>
            <a:r>
              <a:rPr lang="zh-CN" altLang="en-US" sz="2000" dirty="0" smtClean="0"/>
              <a:t>控件</a:t>
            </a:r>
            <a:endParaRPr lang="zh-CN" altLang="en-US" sz="2000" dirty="0"/>
          </a:p>
        </p:txBody>
      </p:sp>
      <p:sp>
        <p:nvSpPr>
          <p:cNvPr id="53" name="圆角矩形 52"/>
          <p:cNvSpPr/>
          <p:nvPr/>
        </p:nvSpPr>
        <p:spPr>
          <a:xfrm>
            <a:off x="1512135" y="2297903"/>
            <a:ext cx="2160000" cy="360000"/>
          </a:xfrm>
          <a:prstGeom prst="roundRect">
            <a:avLst/>
          </a:prstGeom>
          <a:solidFill>
            <a:srgbClr val="0070C0"/>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b="1" dirty="0" smtClean="0">
                <a:solidFill>
                  <a:schemeClr val="bg1"/>
                </a:solidFill>
                <a:ea typeface="宋体" panose="02010600030101010101" pitchFamily="2" charset="-122"/>
              </a:rPr>
              <a:t>Item 2</a:t>
            </a:r>
            <a:endParaRPr lang="en-US" altLang="zh-CN" b="1" dirty="0">
              <a:solidFill>
                <a:schemeClr val="bg1"/>
              </a:solidFill>
              <a:ea typeface="宋体" panose="02010600030101010101" pitchFamily="2" charset="-122"/>
            </a:endParaRPr>
          </a:p>
        </p:txBody>
      </p:sp>
      <p:sp>
        <p:nvSpPr>
          <p:cNvPr id="54" name="AutoShape 17"/>
          <p:cNvSpPr>
            <a:spLocks noChangeArrowheads="1"/>
          </p:cNvSpPr>
          <p:nvPr/>
        </p:nvSpPr>
        <p:spPr bwMode="auto">
          <a:xfrm rot="16200000">
            <a:off x="3251419" y="3013054"/>
            <a:ext cx="2282400" cy="498672"/>
          </a:xfrm>
          <a:prstGeom prst="chevron">
            <a:avLst>
              <a:gd name="adj" fmla="val 33678"/>
            </a:avLst>
          </a:prstGeom>
          <a:solidFill>
            <a:srgbClr val="0070C0"/>
          </a:solidFill>
          <a:ln w="3175" cap="flat" cmpd="sng" algn="ctr">
            <a:solidFill>
              <a:srgbClr val="D7D7D7"/>
            </a:solidFill>
            <a:prstDash val="solid"/>
          </a:ln>
          <a:effectLst>
            <a:outerShdw blurRad="50800" dist="38100" dir="2700000" algn="tl" rotWithShape="0">
              <a:prstClr val="black">
                <a:alpha val="40000"/>
              </a:prstClr>
            </a:outerShdw>
          </a:effectLst>
        </p:spPr>
        <p:txBody>
          <a:bodyPr vert="eaVert" lIns="0" rIns="0" anchor="ctr"/>
          <a:lstStyle/>
          <a:p>
            <a:pPr algn="ctr">
              <a:defRPr/>
            </a:pPr>
            <a:r>
              <a:rPr lang="zh-CN" altLang="en-US" sz="1600" kern="10" dirty="0" smtClean="0">
                <a:ln w="9525">
                  <a:solidFill>
                    <a:sysClr val="window" lastClr="FFFFFF"/>
                  </a:solidFill>
                  <a:round/>
                </a:ln>
                <a:solidFill>
                  <a:sysClr val="window" lastClr="FFFFFF"/>
                </a:solidFill>
                <a:latin typeface="微软雅黑" panose="020B0503020204020204" pitchFamily="34" charset="-122"/>
                <a:ea typeface="微软雅黑" panose="020B0503020204020204" pitchFamily="34" charset="-122"/>
              </a:rPr>
              <a:t>向</a:t>
            </a:r>
            <a:endParaRPr lang="en-US" altLang="zh-CN" sz="1600" kern="10" dirty="0" smtClean="0">
              <a:ln w="9525">
                <a:solidFill>
                  <a:sysClr val="window" lastClr="FFFFFF"/>
                </a:solidFill>
                <a:round/>
              </a:ln>
              <a:solidFill>
                <a:sysClr val="window" lastClr="FFFFFF"/>
              </a:solidFill>
              <a:latin typeface="微软雅黑" panose="020B0503020204020204" pitchFamily="34" charset="-122"/>
              <a:ea typeface="微软雅黑" panose="020B0503020204020204" pitchFamily="34" charset="-122"/>
            </a:endParaRPr>
          </a:p>
          <a:p>
            <a:pPr algn="ctr">
              <a:defRPr/>
            </a:pPr>
            <a:r>
              <a:rPr lang="zh-CN" altLang="en-US" sz="1600" kern="10" dirty="0" smtClean="0">
                <a:ln w="9525">
                  <a:solidFill>
                    <a:sysClr val="window" lastClr="FFFFFF"/>
                  </a:solidFill>
                  <a:round/>
                </a:ln>
                <a:solidFill>
                  <a:sysClr val="window" lastClr="FFFFFF"/>
                </a:solidFill>
                <a:latin typeface="微软雅黑" panose="020B0503020204020204" pitchFamily="34" charset="-122"/>
                <a:ea typeface="微软雅黑" panose="020B0503020204020204" pitchFamily="34" charset="-122"/>
              </a:rPr>
              <a:t>上</a:t>
            </a:r>
            <a:endParaRPr lang="en-US" altLang="zh-CN" sz="1600" kern="10" dirty="0" smtClean="0">
              <a:ln w="9525">
                <a:solidFill>
                  <a:sysClr val="window" lastClr="FFFFFF"/>
                </a:solidFill>
                <a:round/>
              </a:ln>
              <a:solidFill>
                <a:sysClr val="window" lastClr="FFFFFF"/>
              </a:solidFill>
              <a:latin typeface="微软雅黑" panose="020B0503020204020204" pitchFamily="34" charset="-122"/>
              <a:ea typeface="微软雅黑" panose="020B0503020204020204" pitchFamily="34" charset="-122"/>
            </a:endParaRPr>
          </a:p>
          <a:p>
            <a:pPr algn="ctr">
              <a:defRPr/>
            </a:pPr>
            <a:r>
              <a:rPr lang="zh-CN" altLang="en-US" sz="1600" kern="10" dirty="0" smtClean="0">
                <a:ln w="9525">
                  <a:solidFill>
                    <a:sysClr val="window" lastClr="FFFFFF"/>
                  </a:solidFill>
                  <a:round/>
                </a:ln>
                <a:solidFill>
                  <a:sysClr val="window" lastClr="FFFFFF"/>
                </a:solidFill>
                <a:latin typeface="微软雅黑" panose="020B0503020204020204" pitchFamily="34" charset="-122"/>
                <a:ea typeface="微软雅黑" panose="020B0503020204020204" pitchFamily="34" charset="-122"/>
              </a:rPr>
              <a:t>滑</a:t>
            </a:r>
            <a:endParaRPr lang="en-US" altLang="zh-CN" sz="1600" kern="10" dirty="0" smtClean="0">
              <a:ln w="9525">
                <a:solidFill>
                  <a:sysClr val="window" lastClr="FFFFFF"/>
                </a:solidFill>
                <a:round/>
              </a:ln>
              <a:solidFill>
                <a:sysClr val="window" lastClr="FFFFFF"/>
              </a:solidFill>
              <a:latin typeface="微软雅黑" panose="020B0503020204020204" pitchFamily="34" charset="-122"/>
              <a:ea typeface="微软雅黑" panose="020B0503020204020204" pitchFamily="34" charset="-122"/>
            </a:endParaRPr>
          </a:p>
          <a:p>
            <a:pPr algn="ctr">
              <a:defRPr/>
            </a:pPr>
            <a:r>
              <a:rPr lang="zh-CN" altLang="en-US" sz="1600" kern="10" dirty="0">
                <a:ln w="9525">
                  <a:solidFill>
                    <a:sysClr val="window" lastClr="FFFFFF"/>
                  </a:solidFill>
                  <a:round/>
                </a:ln>
                <a:solidFill>
                  <a:sysClr val="window" lastClr="FFFFFF"/>
                </a:solidFill>
                <a:latin typeface="微软雅黑" panose="020B0503020204020204" pitchFamily="34" charset="-122"/>
                <a:ea typeface="微软雅黑" panose="020B0503020204020204" pitchFamily="34" charset="-122"/>
              </a:rPr>
              <a:t>动</a:t>
            </a:r>
            <a:endParaRPr lang="zh-CN" altLang="en-US" sz="1600" kern="10" dirty="0">
              <a:ln w="9525">
                <a:solidFill>
                  <a:sysClr val="window" lastClr="FFFFFF"/>
                </a:solidFill>
                <a:round/>
              </a:ln>
              <a:solidFill>
                <a:sysClr val="window" lastClr="FFFFFF"/>
              </a:solidFill>
              <a:latin typeface="微软雅黑" panose="020B0503020204020204" pitchFamily="34" charset="-122"/>
              <a:ea typeface="微软雅黑" panose="020B0503020204020204" pitchFamily="34" charset="-122"/>
            </a:endParaRPr>
          </a:p>
        </p:txBody>
      </p:sp>
      <p:sp>
        <p:nvSpPr>
          <p:cNvPr id="55" name="矩形 54"/>
          <p:cNvSpPr/>
          <p:nvPr/>
        </p:nvSpPr>
        <p:spPr>
          <a:xfrm>
            <a:off x="5186116" y="2218390"/>
            <a:ext cx="2160000" cy="2088000"/>
          </a:xfrm>
          <a:prstGeom prst="rect">
            <a:avLst/>
          </a:prstGeom>
          <a:ln w="19050">
            <a:solidFill>
              <a:srgbClr val="0070C0"/>
            </a:solidFill>
          </a:ln>
        </p:spPr>
        <p:txBody>
          <a:bodyPr wrap="square" anchor="t" anchorCtr="0">
            <a:noAutofit/>
          </a:bodyPr>
          <a:lstStyle/>
          <a:p>
            <a:pPr algn="ctr">
              <a:defRPr/>
            </a:pPr>
            <a:endParaRPr lang="zh-CN" altLang="en-US" dirty="0">
              <a:ea typeface="宋体" panose="02010600030101010101" pitchFamily="2" charset="-122"/>
            </a:endParaRPr>
          </a:p>
        </p:txBody>
      </p:sp>
      <p:sp>
        <p:nvSpPr>
          <p:cNvPr id="56" name="圆角矩形 55"/>
          <p:cNvSpPr/>
          <p:nvPr/>
        </p:nvSpPr>
        <p:spPr>
          <a:xfrm>
            <a:off x="5173279" y="3738406"/>
            <a:ext cx="2160000" cy="360000"/>
          </a:xfrm>
          <a:prstGeom prst="roundRect">
            <a:avLst/>
          </a:prstGeom>
          <a:solidFill>
            <a:srgbClr val="0070C0"/>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b="1" dirty="0" smtClean="0">
                <a:solidFill>
                  <a:schemeClr val="bg1"/>
                </a:solidFill>
                <a:ea typeface="宋体" panose="02010600030101010101" pitchFamily="2" charset="-122"/>
              </a:rPr>
              <a:t>Item 5</a:t>
            </a:r>
            <a:endParaRPr lang="en-US" altLang="zh-CN" b="1" dirty="0">
              <a:solidFill>
                <a:schemeClr val="bg1"/>
              </a:solidFill>
              <a:ea typeface="宋体" panose="02010600030101010101" pitchFamily="2" charset="-122"/>
            </a:endParaRPr>
          </a:p>
        </p:txBody>
      </p:sp>
      <p:sp>
        <p:nvSpPr>
          <p:cNvPr id="57" name="圆角矩形 56"/>
          <p:cNvSpPr/>
          <p:nvPr/>
        </p:nvSpPr>
        <p:spPr>
          <a:xfrm>
            <a:off x="5173279" y="3262390"/>
            <a:ext cx="2160000" cy="360000"/>
          </a:xfrm>
          <a:prstGeom prst="roundRect">
            <a:avLst/>
          </a:prstGeom>
          <a:solidFill>
            <a:srgbClr val="0070C0"/>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b="1" dirty="0" smtClean="0">
                <a:solidFill>
                  <a:schemeClr val="bg1"/>
                </a:solidFill>
                <a:ea typeface="宋体" panose="02010600030101010101" pitchFamily="2" charset="-122"/>
              </a:rPr>
              <a:t>Item 4</a:t>
            </a:r>
            <a:endParaRPr lang="en-US" altLang="zh-CN" b="1" dirty="0">
              <a:solidFill>
                <a:schemeClr val="bg1"/>
              </a:solidFill>
              <a:ea typeface="宋体" panose="02010600030101010101" pitchFamily="2" charset="-122"/>
            </a:endParaRPr>
          </a:p>
        </p:txBody>
      </p:sp>
      <p:sp>
        <p:nvSpPr>
          <p:cNvPr id="58" name="圆角矩形 57"/>
          <p:cNvSpPr/>
          <p:nvPr/>
        </p:nvSpPr>
        <p:spPr>
          <a:xfrm>
            <a:off x="5173279" y="2783456"/>
            <a:ext cx="2160000" cy="360000"/>
          </a:xfrm>
          <a:prstGeom prst="roundRect">
            <a:avLst/>
          </a:prstGeom>
          <a:solidFill>
            <a:srgbClr val="0070C0"/>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b="1" dirty="0" smtClean="0">
                <a:solidFill>
                  <a:schemeClr val="bg1"/>
                </a:solidFill>
                <a:ea typeface="宋体" panose="02010600030101010101" pitchFamily="2" charset="-122"/>
              </a:rPr>
              <a:t>Item 3</a:t>
            </a:r>
            <a:endParaRPr lang="en-US" altLang="zh-CN" b="1" dirty="0">
              <a:solidFill>
                <a:schemeClr val="bg1"/>
              </a:solidFill>
              <a:ea typeface="宋体" panose="02010600030101010101" pitchFamily="2" charset="-122"/>
            </a:endParaRPr>
          </a:p>
        </p:txBody>
      </p:sp>
      <p:sp>
        <p:nvSpPr>
          <p:cNvPr id="59" name="矩形 58"/>
          <p:cNvSpPr/>
          <p:nvPr/>
        </p:nvSpPr>
        <p:spPr>
          <a:xfrm>
            <a:off x="5173279" y="4440972"/>
            <a:ext cx="2160000" cy="400110"/>
          </a:xfrm>
          <a:prstGeom prst="rect">
            <a:avLst/>
          </a:prstGeom>
        </p:spPr>
        <p:txBody>
          <a:bodyPr rtlCol="0" anchor="ctr">
            <a:spAutoFit/>
          </a:bodyPr>
          <a:lstStyle/>
          <a:p>
            <a:pPr algn="ctr"/>
            <a:r>
              <a:rPr lang="en-US" altLang="zh-CN" dirty="0" err="1" smtClean="0">
                <a:latin typeface="Times New Roman" panose="02020603050405020304" pitchFamily="18" charset="0"/>
                <a:cs typeface="Times New Roman" panose="02020603050405020304" pitchFamily="18" charset="0"/>
              </a:rPr>
              <a:t>ListView</a:t>
            </a:r>
            <a:r>
              <a:rPr lang="zh-CN" altLang="en-US" sz="2000" dirty="0" smtClean="0"/>
              <a:t>控件</a:t>
            </a:r>
            <a:endParaRPr lang="zh-CN" altLang="en-US" dirty="0"/>
          </a:p>
        </p:txBody>
      </p:sp>
      <p:sp>
        <p:nvSpPr>
          <p:cNvPr id="60" name="圆角矩形 59"/>
          <p:cNvSpPr/>
          <p:nvPr/>
        </p:nvSpPr>
        <p:spPr>
          <a:xfrm>
            <a:off x="5173279" y="2297903"/>
            <a:ext cx="2160000" cy="360000"/>
          </a:xfrm>
          <a:prstGeom prst="roundRect">
            <a:avLst/>
          </a:prstGeom>
          <a:solidFill>
            <a:srgbClr val="0070C0"/>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b="1" dirty="0" smtClean="0">
                <a:solidFill>
                  <a:schemeClr val="bg1"/>
                </a:solidFill>
                <a:ea typeface="宋体" panose="02010600030101010101" pitchFamily="2" charset="-122"/>
              </a:rPr>
              <a:t>Item 2</a:t>
            </a:r>
            <a:endParaRPr lang="en-US" altLang="zh-CN" b="1" dirty="0">
              <a:solidFill>
                <a:schemeClr val="bg1"/>
              </a:solidFill>
              <a:ea typeface="宋体" panose="02010600030101010101" pitchFamily="2" charset="-122"/>
            </a:endParaRPr>
          </a:p>
        </p:txBody>
      </p:sp>
      <p:sp>
        <p:nvSpPr>
          <p:cNvPr id="61" name="圆角矩形 60"/>
          <p:cNvSpPr/>
          <p:nvPr/>
        </p:nvSpPr>
        <p:spPr>
          <a:xfrm>
            <a:off x="1510916" y="1712565"/>
            <a:ext cx="2160000" cy="360000"/>
          </a:xfrm>
          <a:prstGeom prst="roundRect">
            <a:avLst/>
          </a:prstGeom>
          <a:solidFill>
            <a:srgbClr val="0070C0"/>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smtClean="0">
                <a:solidFill>
                  <a:schemeClr val="bg1"/>
                </a:solidFill>
                <a:ea typeface="宋体" panose="02010600030101010101" pitchFamily="2" charset="-122"/>
              </a:rPr>
              <a:t>滑出屏幕的</a:t>
            </a:r>
            <a:r>
              <a:rPr lang="en-US" altLang="zh-CN" b="1" dirty="0" smtClean="0">
                <a:solidFill>
                  <a:schemeClr val="bg1"/>
                </a:solidFill>
                <a:ea typeface="宋体" panose="02010600030101010101" pitchFamily="2" charset="-122"/>
              </a:rPr>
              <a:t>Item </a:t>
            </a:r>
            <a:r>
              <a:rPr lang="en-US" altLang="zh-CN" b="1" dirty="0">
                <a:solidFill>
                  <a:schemeClr val="bg1"/>
                </a:solidFill>
                <a:ea typeface="宋体" panose="02010600030101010101" pitchFamily="2" charset="-122"/>
              </a:rPr>
              <a:t>1</a:t>
            </a:r>
            <a:endParaRPr lang="en-US" altLang="zh-CN" b="1" dirty="0">
              <a:solidFill>
                <a:schemeClr val="bg1"/>
              </a:solidFill>
              <a:ea typeface="宋体" panose="02010600030101010101" pitchFamily="2" charset="-122"/>
            </a:endParaRPr>
          </a:p>
        </p:txBody>
      </p:sp>
      <p:sp>
        <p:nvSpPr>
          <p:cNvPr id="62" name="圆角矩形 61"/>
          <p:cNvSpPr/>
          <p:nvPr/>
        </p:nvSpPr>
        <p:spPr>
          <a:xfrm>
            <a:off x="5173277" y="1684825"/>
            <a:ext cx="2160000" cy="360000"/>
          </a:xfrm>
          <a:prstGeom prst="roundRect">
            <a:avLst/>
          </a:prstGeom>
          <a:solidFill>
            <a:srgbClr val="0070C0"/>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smtClean="0">
                <a:solidFill>
                  <a:schemeClr val="bg1"/>
                </a:solidFill>
                <a:ea typeface="宋体" panose="02010600030101010101" pitchFamily="2" charset="-122"/>
              </a:rPr>
              <a:t>滑出屏幕的</a:t>
            </a:r>
            <a:r>
              <a:rPr lang="en-US" altLang="zh-CN" b="1" dirty="0" smtClean="0">
                <a:solidFill>
                  <a:schemeClr val="bg1"/>
                </a:solidFill>
                <a:ea typeface="宋体" panose="02010600030101010101" pitchFamily="2" charset="-122"/>
              </a:rPr>
              <a:t>Item </a:t>
            </a:r>
            <a:r>
              <a:rPr lang="en-US" altLang="zh-CN" b="1" dirty="0">
                <a:solidFill>
                  <a:schemeClr val="bg1"/>
                </a:solidFill>
                <a:ea typeface="宋体" panose="02010600030101010101" pitchFamily="2" charset="-122"/>
              </a:rPr>
              <a:t>1</a:t>
            </a:r>
            <a:endParaRPr lang="en-US" altLang="zh-CN" b="1" dirty="0">
              <a:solidFill>
                <a:schemeClr val="bg1"/>
              </a:solidFill>
              <a:ea typeface="宋体" panose="02010600030101010101" pitchFamily="2" charset="-122"/>
            </a:endParaRPr>
          </a:p>
        </p:txBody>
      </p:sp>
      <p:sp>
        <p:nvSpPr>
          <p:cNvPr id="63" name="圆角矩形 62"/>
          <p:cNvSpPr/>
          <p:nvPr/>
        </p:nvSpPr>
        <p:spPr>
          <a:xfrm>
            <a:off x="5186356" y="4806426"/>
            <a:ext cx="2160000" cy="715089"/>
          </a:xfrm>
          <a:prstGeom prst="roundRect">
            <a:avLst/>
          </a:prstGeom>
          <a:solidFill>
            <a:srgbClr val="0070C0"/>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defRPr/>
            </a:pPr>
            <a:r>
              <a:rPr lang="zh-CN" altLang="en-US" b="1" dirty="0">
                <a:solidFill>
                  <a:schemeClr val="bg1"/>
                </a:solidFill>
                <a:ea typeface="宋体" panose="02010600030101010101" pitchFamily="2" charset="-122"/>
              </a:rPr>
              <a:t>复用</a:t>
            </a:r>
            <a:r>
              <a:rPr lang="en-US" altLang="zh-CN" b="1" dirty="0" smtClean="0">
                <a:solidFill>
                  <a:schemeClr val="bg1"/>
                </a:solidFill>
                <a:ea typeface="宋体" panose="02010600030101010101" pitchFamily="2" charset="-122"/>
              </a:rPr>
              <a:t>Item 1</a:t>
            </a:r>
            <a:r>
              <a:rPr lang="zh-CN" altLang="en-US" b="1" dirty="0" smtClean="0">
                <a:solidFill>
                  <a:schemeClr val="bg1"/>
                </a:solidFill>
                <a:ea typeface="宋体" panose="02010600030101010101" pitchFamily="2" charset="-122"/>
              </a:rPr>
              <a:t>加载新内容</a:t>
            </a:r>
            <a:endParaRPr lang="en-US" altLang="zh-CN" b="1" dirty="0">
              <a:solidFill>
                <a:schemeClr val="bg1"/>
              </a:solidFill>
              <a:ea typeface="宋体" panose="02010600030101010101" pitchFamily="2" charset="-122"/>
            </a:endParaRPr>
          </a:p>
        </p:txBody>
      </p:sp>
      <p:sp>
        <p:nvSpPr>
          <p:cNvPr id="64" name="圆角矩形 63"/>
          <p:cNvSpPr/>
          <p:nvPr/>
        </p:nvSpPr>
        <p:spPr>
          <a:xfrm>
            <a:off x="5186354" y="2297902"/>
            <a:ext cx="2160000" cy="360000"/>
          </a:xfrm>
          <a:prstGeom prst="roundRect">
            <a:avLst/>
          </a:prstGeom>
          <a:solidFill>
            <a:srgbClr val="0070C0"/>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b="1" dirty="0" smtClean="0">
                <a:solidFill>
                  <a:schemeClr val="bg1"/>
                </a:solidFill>
                <a:ea typeface="宋体" panose="02010600030101010101" pitchFamily="2" charset="-122"/>
              </a:rPr>
              <a:t>Item 3</a:t>
            </a:r>
            <a:endParaRPr lang="en-US" altLang="zh-CN" b="1" dirty="0">
              <a:solidFill>
                <a:schemeClr val="bg1"/>
              </a:solidFill>
              <a:ea typeface="宋体" panose="02010600030101010101" pitchFamily="2" charset="-122"/>
            </a:endParaRPr>
          </a:p>
        </p:txBody>
      </p:sp>
      <p:sp>
        <p:nvSpPr>
          <p:cNvPr id="65" name="圆角矩形 64"/>
          <p:cNvSpPr/>
          <p:nvPr/>
        </p:nvSpPr>
        <p:spPr>
          <a:xfrm>
            <a:off x="5186354" y="2783456"/>
            <a:ext cx="2160000" cy="360000"/>
          </a:xfrm>
          <a:prstGeom prst="roundRect">
            <a:avLst/>
          </a:prstGeom>
          <a:solidFill>
            <a:srgbClr val="0070C0"/>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b="1" dirty="0" smtClean="0">
                <a:solidFill>
                  <a:schemeClr val="bg1"/>
                </a:solidFill>
                <a:ea typeface="宋体" panose="02010600030101010101" pitchFamily="2" charset="-122"/>
              </a:rPr>
              <a:t>Item 4</a:t>
            </a:r>
            <a:endParaRPr lang="en-US" altLang="zh-CN" b="1" dirty="0">
              <a:solidFill>
                <a:schemeClr val="bg1"/>
              </a:solidFill>
              <a:ea typeface="宋体" panose="02010600030101010101" pitchFamily="2" charset="-122"/>
            </a:endParaRPr>
          </a:p>
        </p:txBody>
      </p:sp>
      <p:sp>
        <p:nvSpPr>
          <p:cNvPr id="66" name="圆角矩形 65"/>
          <p:cNvSpPr/>
          <p:nvPr/>
        </p:nvSpPr>
        <p:spPr>
          <a:xfrm>
            <a:off x="5186356" y="3265843"/>
            <a:ext cx="2160000" cy="360000"/>
          </a:xfrm>
          <a:prstGeom prst="roundRect">
            <a:avLst/>
          </a:prstGeom>
          <a:solidFill>
            <a:srgbClr val="0070C0"/>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b="1" dirty="0" smtClean="0">
                <a:solidFill>
                  <a:schemeClr val="bg1"/>
                </a:solidFill>
                <a:ea typeface="宋体" panose="02010600030101010101" pitchFamily="2" charset="-122"/>
              </a:rPr>
              <a:t>Item 5</a:t>
            </a:r>
            <a:endParaRPr lang="en-US" altLang="zh-CN" b="1" dirty="0">
              <a:solidFill>
                <a:schemeClr val="bg1"/>
              </a:solidFill>
              <a:ea typeface="宋体" panose="02010600030101010101" pitchFamily="2" charset="-122"/>
            </a:endParaRPr>
          </a:p>
        </p:txBody>
      </p:sp>
      <p:sp>
        <p:nvSpPr>
          <p:cNvPr id="67" name="圆角矩形 66"/>
          <p:cNvSpPr/>
          <p:nvPr/>
        </p:nvSpPr>
        <p:spPr>
          <a:xfrm>
            <a:off x="5186356" y="3738406"/>
            <a:ext cx="2160000" cy="360000"/>
          </a:xfrm>
          <a:prstGeom prst="roundRect">
            <a:avLst/>
          </a:prstGeom>
          <a:solidFill>
            <a:srgbClr val="0070C0"/>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smtClean="0">
                <a:solidFill>
                  <a:schemeClr val="bg1"/>
                </a:solidFill>
                <a:ea typeface="宋体" panose="02010600030101010101" pitchFamily="2" charset="-122"/>
              </a:rPr>
              <a:t>复用的</a:t>
            </a:r>
            <a:r>
              <a:rPr lang="en-US" altLang="zh-CN" b="1" dirty="0" smtClean="0">
                <a:solidFill>
                  <a:schemeClr val="bg1"/>
                </a:solidFill>
                <a:ea typeface="宋体" panose="02010600030101010101" pitchFamily="2" charset="-122"/>
              </a:rPr>
              <a:t>Item 1</a:t>
            </a:r>
            <a:endParaRPr lang="en-US" altLang="zh-CN" b="1" dirty="0">
              <a:solidFill>
                <a:schemeClr val="bg1"/>
              </a:solidFill>
              <a:ea typeface="宋体" panose="02010600030101010101" pitchFamily="2" charset="-122"/>
            </a:endParaRPr>
          </a:p>
        </p:txBody>
      </p:sp>
      <p:sp>
        <p:nvSpPr>
          <p:cNvPr id="68" name="圆角矩形 67"/>
          <p:cNvSpPr/>
          <p:nvPr/>
        </p:nvSpPr>
        <p:spPr>
          <a:xfrm>
            <a:off x="5173277" y="1710122"/>
            <a:ext cx="2160000" cy="360000"/>
          </a:xfrm>
          <a:prstGeom prst="roundRect">
            <a:avLst/>
          </a:prstGeom>
          <a:solidFill>
            <a:srgbClr val="0070C0"/>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ea typeface="宋体" panose="02010600030101010101" pitchFamily="2" charset="-122"/>
              </a:rPr>
              <a:t>滑</a:t>
            </a:r>
            <a:r>
              <a:rPr lang="zh-CN" altLang="en-US" b="1" dirty="0" smtClean="0">
                <a:solidFill>
                  <a:schemeClr val="bg1"/>
                </a:solidFill>
                <a:ea typeface="宋体" panose="02010600030101010101" pitchFamily="2" charset="-122"/>
              </a:rPr>
              <a:t>出屏幕的</a:t>
            </a:r>
            <a:r>
              <a:rPr lang="en-US" altLang="zh-CN" b="1" dirty="0" smtClean="0">
                <a:solidFill>
                  <a:schemeClr val="bg1"/>
                </a:solidFill>
                <a:ea typeface="宋体" panose="02010600030101010101" pitchFamily="2" charset="-122"/>
              </a:rPr>
              <a:t>Item 2</a:t>
            </a:r>
            <a:endParaRPr lang="en-US" altLang="zh-CN" b="1" dirty="0">
              <a:solidFill>
                <a:schemeClr val="bg1"/>
              </a:solidFill>
              <a:ea typeface="宋体" panose="02010600030101010101" pitchFamily="2" charset="-122"/>
            </a:endParaRPr>
          </a:p>
        </p:txBody>
      </p:sp>
      <p:sp>
        <p:nvSpPr>
          <p:cNvPr id="69" name="手杖形箭头 68"/>
          <p:cNvSpPr/>
          <p:nvPr/>
        </p:nvSpPr>
        <p:spPr>
          <a:xfrm rot="5400000">
            <a:off x="6146385" y="3340705"/>
            <a:ext cx="3594550" cy="612000"/>
          </a:xfrm>
          <a:prstGeom prst="uturnArrow">
            <a:avLst/>
          </a:prstGeom>
          <a:solidFill>
            <a:srgbClr val="0070C0"/>
          </a:solidFill>
        </p:spPr>
        <p:txBody>
          <a:bodyPr rtlCol="0" anchor="ctr">
            <a:spAutoFit/>
          </a:bodyPr>
          <a:lstStyle/>
          <a:p>
            <a:pPr algn="ctr"/>
            <a:endParaRPr lang="zh-CN" altLang="en-US" dirty="0"/>
          </a:p>
        </p:txBody>
      </p:sp>
      <p:sp>
        <p:nvSpPr>
          <p:cNvPr id="25" name="标题 1"/>
          <p:cNvSpPr>
            <a:spLocks noChangeArrowheads="1"/>
          </p:cNvSpPr>
          <p:nvPr/>
        </p:nvSpPr>
        <p:spPr bwMode="auto">
          <a:xfrm>
            <a:off x="1655985" y="188640"/>
            <a:ext cx="6372399"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3.3.3  </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优化</a:t>
            </a:r>
            <a:r>
              <a:rPr lang="en-US" altLang="zh-CN" sz="3200" b="1" dirty="0" err="1"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ListView</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加载数据</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down)">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wipe(left)">
                                      <p:cBhvr>
                                        <p:cTn id="12" dur="500"/>
                                        <p:tgtEl>
                                          <p:spTgt spid="60"/>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wipe(left)">
                                      <p:cBhvr>
                                        <p:cTn id="15" dur="500"/>
                                        <p:tgtEl>
                                          <p:spTgt spid="55"/>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wipe(left)">
                                      <p:cBhvr>
                                        <p:cTn id="18" dur="500"/>
                                        <p:tgtEl>
                                          <p:spTgt spid="56"/>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wipe(left)">
                                      <p:cBhvr>
                                        <p:cTn id="21" dur="500"/>
                                        <p:tgtEl>
                                          <p:spTgt spid="57"/>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58"/>
                                        </p:tgtEl>
                                        <p:attrNameLst>
                                          <p:attrName>style.visibility</p:attrName>
                                        </p:attrNameLst>
                                      </p:cBhvr>
                                      <p:to>
                                        <p:strVal val="visible"/>
                                      </p:to>
                                    </p:set>
                                    <p:animEffect transition="in" filter="wipe(left)">
                                      <p:cBhvr>
                                        <p:cTn id="24" dur="500"/>
                                        <p:tgtEl>
                                          <p:spTgt spid="58"/>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wipe(left)">
                                      <p:cBhvr>
                                        <p:cTn id="27" dur="500"/>
                                        <p:tgtEl>
                                          <p:spTgt spid="59"/>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62"/>
                                        </p:tgtEl>
                                        <p:attrNameLst>
                                          <p:attrName>style.visibility</p:attrName>
                                        </p:attrNameLst>
                                      </p:cBhvr>
                                      <p:to>
                                        <p:strVal val="visible"/>
                                      </p:to>
                                    </p:set>
                                    <p:animEffect transition="in" filter="wipe(left)">
                                      <p:cBhvr>
                                        <p:cTn id="30" dur="500"/>
                                        <p:tgtEl>
                                          <p:spTgt spid="62"/>
                                        </p:tgtEl>
                                      </p:cBhvr>
                                    </p:animEffect>
                                  </p:childTnLst>
                                </p:cTn>
                              </p:par>
                            </p:childTnLst>
                          </p:cTn>
                        </p:par>
                        <p:par>
                          <p:cTn id="31" fill="hold">
                            <p:stCondLst>
                              <p:cond delay="500"/>
                            </p:stCondLst>
                            <p:childTnLst>
                              <p:par>
                                <p:cTn id="32" presetID="26" presetClass="emph" presetSubtype="0" fill="hold" grpId="1" nodeType="afterEffect">
                                  <p:stCondLst>
                                    <p:cond delay="0"/>
                                  </p:stCondLst>
                                  <p:childTnLst>
                                    <p:animEffect transition="out" filter="fade">
                                      <p:cBhvr>
                                        <p:cTn id="33" dur="500" tmFilter="0, 0; .2, .5; .8, .5; 1, 0"/>
                                        <p:tgtEl>
                                          <p:spTgt spid="62"/>
                                        </p:tgtEl>
                                      </p:cBhvr>
                                    </p:animEffect>
                                    <p:animScale>
                                      <p:cBhvr>
                                        <p:cTn id="34" dur="250" autoRev="1" fill="hold"/>
                                        <p:tgtEl>
                                          <p:spTgt spid="62"/>
                                        </p:tgtEl>
                                      </p:cBhvr>
                                      <p:by x="105000" y="105000"/>
                                    </p:animScale>
                                  </p:childTnLst>
                                </p:cTn>
                              </p:par>
                            </p:childTnLst>
                          </p:cTn>
                        </p:par>
                        <p:par>
                          <p:cTn id="35" fill="hold">
                            <p:stCondLst>
                              <p:cond delay="1000"/>
                            </p:stCondLst>
                            <p:childTnLst>
                              <p:par>
                                <p:cTn id="36" presetID="22" presetClass="entr" presetSubtype="1" fill="hold" grpId="0" nodeType="afterEffect">
                                  <p:stCondLst>
                                    <p:cond delay="0"/>
                                  </p:stCondLst>
                                  <p:childTnLst>
                                    <p:set>
                                      <p:cBhvr>
                                        <p:cTn id="37" dur="1" fill="hold">
                                          <p:stCondLst>
                                            <p:cond delay="0"/>
                                          </p:stCondLst>
                                        </p:cTn>
                                        <p:tgtEl>
                                          <p:spTgt spid="69"/>
                                        </p:tgtEl>
                                        <p:attrNameLst>
                                          <p:attrName>style.visibility</p:attrName>
                                        </p:attrNameLst>
                                      </p:cBhvr>
                                      <p:to>
                                        <p:strVal val="visible"/>
                                      </p:to>
                                    </p:set>
                                    <p:animEffect transition="in" filter="wipe(up)">
                                      <p:cBhvr>
                                        <p:cTn id="38" dur="500"/>
                                        <p:tgtEl>
                                          <p:spTgt spid="69"/>
                                        </p:tgtEl>
                                      </p:cBhvr>
                                    </p:animEffect>
                                  </p:childTnLst>
                                </p:cTn>
                              </p:par>
                            </p:childTnLst>
                          </p:cTn>
                        </p:par>
                        <p:par>
                          <p:cTn id="39" fill="hold">
                            <p:stCondLst>
                              <p:cond delay="1500"/>
                            </p:stCondLst>
                            <p:childTnLst>
                              <p:par>
                                <p:cTn id="40" presetID="22" presetClass="entr" presetSubtype="4" fill="hold" grpId="0" nodeType="afterEffect">
                                  <p:stCondLst>
                                    <p:cond delay="0"/>
                                  </p:stCondLst>
                                  <p:childTnLst>
                                    <p:set>
                                      <p:cBhvr>
                                        <p:cTn id="41" dur="1" fill="hold">
                                          <p:stCondLst>
                                            <p:cond delay="0"/>
                                          </p:stCondLst>
                                        </p:cTn>
                                        <p:tgtEl>
                                          <p:spTgt spid="63"/>
                                        </p:tgtEl>
                                        <p:attrNameLst>
                                          <p:attrName>style.visibility</p:attrName>
                                        </p:attrNameLst>
                                      </p:cBhvr>
                                      <p:to>
                                        <p:strVal val="visible"/>
                                      </p:to>
                                    </p:set>
                                    <p:animEffect transition="in" filter="wipe(down)">
                                      <p:cBhvr>
                                        <p:cTn id="42" dur="500"/>
                                        <p:tgtEl>
                                          <p:spTgt spid="63"/>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2" nodeType="clickEffect">
                                  <p:stCondLst>
                                    <p:cond delay="0"/>
                                  </p:stCondLst>
                                  <p:childTnLst>
                                    <p:set>
                                      <p:cBhvr>
                                        <p:cTn id="46" dur="1" fill="hold">
                                          <p:stCondLst>
                                            <p:cond delay="0"/>
                                          </p:stCondLst>
                                        </p:cTn>
                                        <p:tgtEl>
                                          <p:spTgt spid="62"/>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63"/>
                                        </p:tgtEl>
                                        <p:attrNameLst>
                                          <p:attrName>style.visibility</p:attrName>
                                        </p:attrNameLst>
                                      </p:cBhvr>
                                      <p:to>
                                        <p:strVal val="hidden"/>
                                      </p:to>
                                    </p:set>
                                  </p:childTnLst>
                                </p:cTn>
                              </p:par>
                              <p:par>
                                <p:cTn id="49" presetID="22" presetClass="entr" presetSubtype="8"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animEffect transition="in" filter="wipe(left)">
                                      <p:cBhvr>
                                        <p:cTn id="51" dur="500"/>
                                        <p:tgtEl>
                                          <p:spTgt spid="64"/>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65"/>
                                        </p:tgtEl>
                                        <p:attrNameLst>
                                          <p:attrName>style.visibility</p:attrName>
                                        </p:attrNameLst>
                                      </p:cBhvr>
                                      <p:to>
                                        <p:strVal val="visible"/>
                                      </p:to>
                                    </p:set>
                                    <p:animEffect transition="in" filter="wipe(left)">
                                      <p:cBhvr>
                                        <p:cTn id="54" dur="500"/>
                                        <p:tgtEl>
                                          <p:spTgt spid="6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66"/>
                                        </p:tgtEl>
                                        <p:attrNameLst>
                                          <p:attrName>style.visibility</p:attrName>
                                        </p:attrNameLst>
                                      </p:cBhvr>
                                      <p:to>
                                        <p:strVal val="visible"/>
                                      </p:to>
                                    </p:set>
                                    <p:animEffect transition="in" filter="wipe(left)">
                                      <p:cBhvr>
                                        <p:cTn id="57" dur="500"/>
                                        <p:tgtEl>
                                          <p:spTgt spid="66"/>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67"/>
                                        </p:tgtEl>
                                        <p:attrNameLst>
                                          <p:attrName>style.visibility</p:attrName>
                                        </p:attrNameLst>
                                      </p:cBhvr>
                                      <p:to>
                                        <p:strVal val="visible"/>
                                      </p:to>
                                    </p:set>
                                    <p:animEffect transition="in" filter="wipe(left)">
                                      <p:cBhvr>
                                        <p:cTn id="60" dur="500"/>
                                        <p:tgtEl>
                                          <p:spTgt spid="67"/>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68"/>
                                        </p:tgtEl>
                                        <p:attrNameLst>
                                          <p:attrName>style.visibility</p:attrName>
                                        </p:attrNameLst>
                                      </p:cBhvr>
                                      <p:to>
                                        <p:strVal val="visible"/>
                                      </p:to>
                                    </p:set>
                                    <p:animEffect transition="in" filter="wipe(left)">
                                      <p:cBhvr>
                                        <p:cTn id="63" dur="500"/>
                                        <p:tgtEl>
                                          <p:spTgt spid="68"/>
                                        </p:tgtEl>
                                      </p:cBhvr>
                                    </p:animEffect>
                                  </p:childTnLst>
                                </p:cTn>
                              </p:par>
                              <p:par>
                                <p:cTn id="64" presetID="1" presetClass="exit" presetSubtype="0" fill="hold" grpId="1" nodeType="withEffect">
                                  <p:stCondLst>
                                    <p:cond delay="0"/>
                                  </p:stCondLst>
                                  <p:childTnLst>
                                    <p:set>
                                      <p:cBhvr>
                                        <p:cTn id="65" dur="1" fill="hold">
                                          <p:stCondLst>
                                            <p:cond delay="0"/>
                                          </p:stCondLst>
                                        </p:cTn>
                                        <p:tgtEl>
                                          <p:spTgt spid="69"/>
                                        </p:tgtEl>
                                        <p:attrNameLst>
                                          <p:attrName>style.visibility</p:attrName>
                                        </p:attrNameLst>
                                      </p:cBhvr>
                                      <p:to>
                                        <p:strVal val="hidden"/>
                                      </p:to>
                                    </p:set>
                                  </p:childTnLst>
                                </p:cTn>
                              </p:par>
                              <p:par>
                                <p:cTn id="66" presetID="1" presetClass="exit" presetSubtype="0" fill="hold" grpId="1" nodeType="withEffect">
                                  <p:stCondLst>
                                    <p:cond delay="0"/>
                                  </p:stCondLst>
                                  <p:childTnLst>
                                    <p:set>
                                      <p:cBhvr>
                                        <p:cTn id="67" dur="1" fill="hold">
                                          <p:stCondLst>
                                            <p:cond delay="0"/>
                                          </p:stCondLst>
                                        </p:cTn>
                                        <p:tgtEl>
                                          <p:spTgt spid="56"/>
                                        </p:tgtEl>
                                        <p:attrNameLst>
                                          <p:attrName>style.visibility</p:attrName>
                                        </p:attrNameLst>
                                      </p:cBhvr>
                                      <p:to>
                                        <p:strVal val="hidden"/>
                                      </p:to>
                                    </p:set>
                                  </p:childTnLst>
                                </p:cTn>
                              </p:par>
                            </p:childTnLst>
                          </p:cTn>
                        </p:par>
                        <p:par>
                          <p:cTn id="68" fill="hold">
                            <p:stCondLst>
                              <p:cond delay="0"/>
                            </p:stCondLst>
                            <p:childTnLst>
                              <p:par>
                                <p:cTn id="69" presetID="26" presetClass="emph" presetSubtype="0" fill="hold" grpId="1" nodeType="afterEffect">
                                  <p:stCondLst>
                                    <p:cond delay="0"/>
                                  </p:stCondLst>
                                  <p:childTnLst>
                                    <p:animEffect transition="out" filter="fade">
                                      <p:cBhvr>
                                        <p:cTn id="70" dur="500" tmFilter="0, 0; .2, .5; .8, .5; 1, 0"/>
                                        <p:tgtEl>
                                          <p:spTgt spid="68"/>
                                        </p:tgtEl>
                                      </p:cBhvr>
                                    </p:animEffect>
                                    <p:animScale>
                                      <p:cBhvr>
                                        <p:cTn id="71" dur="250" autoRev="1" fill="hold"/>
                                        <p:tgtEl>
                                          <p:spTgt spid="68"/>
                                        </p:tgtEl>
                                      </p:cBhvr>
                                      <p:by x="105000" y="105000"/>
                                    </p:animScale>
                                  </p:childTnLst>
                                </p:cTn>
                              </p:par>
                            </p:childTnLst>
                          </p:cTn>
                        </p:par>
                        <p:par>
                          <p:cTn id="72" fill="hold">
                            <p:stCondLst>
                              <p:cond delay="500"/>
                            </p:stCondLst>
                            <p:childTnLst>
                              <p:par>
                                <p:cTn id="73" presetID="26" presetClass="emph" presetSubtype="0" fill="hold" grpId="1" nodeType="afterEffect">
                                  <p:stCondLst>
                                    <p:cond delay="0"/>
                                  </p:stCondLst>
                                  <p:childTnLst>
                                    <p:animEffect transition="out" filter="fade">
                                      <p:cBhvr>
                                        <p:cTn id="74" dur="500" tmFilter="0, 0; .2, .5; .8, .5; 1, 0"/>
                                        <p:tgtEl>
                                          <p:spTgt spid="67"/>
                                        </p:tgtEl>
                                      </p:cBhvr>
                                    </p:animEffect>
                                    <p:animScale>
                                      <p:cBhvr>
                                        <p:cTn id="75" dur="250" autoRev="1" fill="hold"/>
                                        <p:tgtEl>
                                          <p:spTgt spid="6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P spid="56" grpId="0" animBg="1"/>
      <p:bldP spid="56" grpId="1" animBg="1"/>
      <p:bldP spid="57" grpId="0" animBg="1"/>
      <p:bldP spid="58" grpId="0" animBg="1"/>
      <p:bldP spid="59" grpId="0"/>
      <p:bldP spid="60" grpId="0" animBg="1"/>
      <p:bldP spid="62" grpId="0" animBg="1"/>
      <p:bldP spid="62" grpId="1" animBg="1"/>
      <p:bldP spid="62" grpId="2" animBg="1"/>
      <p:bldP spid="63" grpId="0" animBg="1"/>
      <p:bldP spid="63" grpId="1" animBg="1"/>
      <p:bldP spid="64" grpId="0" animBg="1"/>
      <p:bldP spid="65" grpId="0" animBg="1"/>
      <p:bldP spid="66" grpId="0" animBg="1"/>
      <p:bldP spid="67" grpId="0" animBg="1"/>
      <p:bldP spid="67" grpId="1" animBg="1"/>
      <p:bldP spid="68" grpId="0" animBg="1"/>
      <p:bldP spid="68" grpId="1" animBg="1"/>
      <p:bldP spid="69" grpId="0" animBg="1"/>
      <p:bldP spid="69"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对角圆角矩形 1"/>
          <p:cNvSpPr/>
          <p:nvPr/>
        </p:nvSpPr>
        <p:spPr>
          <a:xfrm>
            <a:off x="477779" y="4063914"/>
            <a:ext cx="5832648" cy="648072"/>
          </a:xfrm>
          <a:prstGeom prst="round2DiagRect">
            <a:avLst>
              <a:gd name="adj1" fmla="val 20943"/>
              <a:gd name="adj2" fmla="val 0"/>
            </a:avLst>
          </a:prstGeom>
          <a:solidFill>
            <a:srgbClr val="006BA9"/>
          </a:solidFill>
          <a:ln>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5"/>
          <p:cNvSpPr txBox="1"/>
          <p:nvPr/>
        </p:nvSpPr>
        <p:spPr>
          <a:xfrm>
            <a:off x="710580" y="4203284"/>
            <a:ext cx="3834300" cy="369332"/>
          </a:xfrm>
          <a:prstGeom prst="rect">
            <a:avLst/>
          </a:prstGeom>
          <a:noFill/>
        </p:spPr>
        <p:txBody>
          <a:bodyPr vert="horz" wrap="square" lIns="0" tIns="0" rIns="0" bIns="0" rtlCol="0" anchor="ctr">
            <a:spAutoFit/>
          </a:bodyPr>
          <a:lstStyle/>
          <a:p>
            <a:r>
              <a:rPr lang="en-US" altLang="zh-CN" sz="2400" dirty="0" smtClean="0">
                <a:solidFill>
                  <a:schemeClr val="bg1"/>
                </a:solidFill>
                <a:latin typeface="Impact" panose="020B0806030902050204" pitchFamily="34" charset="0"/>
                <a:ea typeface="微软雅黑" panose="020B0503020204020204" pitchFamily="34" charset="-122"/>
              </a:rPr>
              <a:t>3.4   </a:t>
            </a:r>
            <a:r>
              <a:rPr lang="en-US" altLang="zh-CN" sz="2400" dirty="0">
                <a:solidFill>
                  <a:schemeClr val="bg1"/>
                </a:solidFill>
                <a:latin typeface="Arial Unicode MS" pitchFamily="34" charset="-122"/>
                <a:ea typeface="Arial Unicode MS" pitchFamily="34" charset="-122"/>
                <a:cs typeface="Arial Unicode MS" pitchFamily="34" charset="-122"/>
              </a:rPr>
              <a:t>RecyclerView</a:t>
            </a:r>
            <a:r>
              <a:rPr lang="zh-CN" altLang="en-US" sz="2400" dirty="0">
                <a:solidFill>
                  <a:schemeClr val="bg1"/>
                </a:solidFill>
                <a:latin typeface="Impact" panose="020B0806030902050204" pitchFamily="34" charset="0"/>
                <a:ea typeface="微软雅黑" panose="020B0503020204020204" pitchFamily="34" charset="-122"/>
              </a:rPr>
              <a:t>的使用</a:t>
            </a:r>
            <a:endParaRPr lang="zh-CN" altLang="en-US" sz="2400" dirty="0">
              <a:solidFill>
                <a:schemeClr val="bg1"/>
              </a:solidFill>
              <a:latin typeface="Impact" panose="020B0806030902050204" pitchFamily="34" charset="0"/>
              <a:ea typeface="微软雅黑" panose="020B0503020204020204" pitchFamily="34" charset="-122"/>
            </a:endParaRPr>
          </a:p>
        </p:txBody>
      </p:sp>
      <p:sp>
        <p:nvSpPr>
          <p:cNvPr id="4" name="TextBox 6"/>
          <p:cNvSpPr txBox="1"/>
          <p:nvPr/>
        </p:nvSpPr>
        <p:spPr>
          <a:xfrm>
            <a:off x="749116" y="1989619"/>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anose="020B0806030902050204" pitchFamily="34" charset="0"/>
                <a:ea typeface="微软雅黑" panose="020B0503020204020204" pitchFamily="34" charset="-122"/>
              </a:rPr>
              <a:t>3.1    </a:t>
            </a:r>
            <a:r>
              <a:rPr lang="zh-CN" altLang="en-US" sz="2400" dirty="0">
                <a:solidFill>
                  <a:srgbClr val="7F7F7F"/>
                </a:solidFill>
                <a:latin typeface="Impact" panose="020B0806030902050204" pitchFamily="34" charset="0"/>
                <a:ea typeface="微软雅黑" panose="020B0503020204020204" pitchFamily="34" charset="-122"/>
              </a:rPr>
              <a:t>简单控件的使用 </a:t>
            </a:r>
            <a:endParaRPr lang="zh-CN" altLang="en-US" sz="2400" dirty="0">
              <a:solidFill>
                <a:srgbClr val="7F7F7F"/>
              </a:solidFill>
              <a:latin typeface="Impact" panose="020B0806030902050204" pitchFamily="34" charset="0"/>
              <a:ea typeface="微软雅黑" panose="020B0503020204020204" pitchFamily="34" charset="-122"/>
            </a:endParaRPr>
          </a:p>
        </p:txBody>
      </p:sp>
      <p:sp>
        <p:nvSpPr>
          <p:cNvPr id="5" name="TextBox 10"/>
          <p:cNvSpPr txBox="1"/>
          <p:nvPr/>
        </p:nvSpPr>
        <p:spPr>
          <a:xfrm>
            <a:off x="710580" y="2739231"/>
            <a:ext cx="4032448" cy="369332"/>
          </a:xfrm>
          <a:prstGeom prst="rect">
            <a:avLst/>
          </a:prstGeom>
          <a:noFill/>
        </p:spPr>
        <p:txBody>
          <a:bodyPr vert="horz" wrap="square" lIns="0" tIns="0" rIns="0" bIns="0" rtlCol="0" anchor="ctr">
            <a:spAutoFit/>
          </a:bodyPr>
          <a:lstStyle/>
          <a:p>
            <a:r>
              <a:rPr lang="en-US" altLang="zh-CN" sz="2400" dirty="0" smtClean="0">
                <a:solidFill>
                  <a:srgbClr val="7F7F7F"/>
                </a:solidFill>
                <a:latin typeface="Impact" panose="020B0806030902050204" pitchFamily="34" charset="0"/>
                <a:ea typeface="微软雅黑" panose="020B0503020204020204" pitchFamily="34" charset="-122"/>
              </a:rPr>
              <a:t>3.2</a:t>
            </a:r>
            <a:r>
              <a:rPr lang="en-US" altLang="zh-CN" sz="2400" dirty="0" smtClean="0">
                <a:solidFill>
                  <a:srgbClr val="CD1F06"/>
                </a:solidFill>
                <a:latin typeface="Impact" panose="020B0806030902050204" pitchFamily="34" charset="0"/>
                <a:ea typeface="微软雅黑" panose="020B0503020204020204" pitchFamily="34" charset="-122"/>
              </a:rPr>
              <a:t>   </a:t>
            </a:r>
            <a:r>
              <a:rPr lang="en-US" altLang="zh-CN" sz="2400" dirty="0">
                <a:solidFill>
                  <a:srgbClr val="7F7F7F"/>
                </a:solidFill>
                <a:latin typeface="Arial Unicode MS" pitchFamily="34" charset="-122"/>
                <a:ea typeface="Arial Unicode MS" pitchFamily="34" charset="-122"/>
                <a:cs typeface="Arial Unicode MS" pitchFamily="34" charset="-122"/>
              </a:rPr>
              <a:t>AlertDialog</a:t>
            </a:r>
            <a:r>
              <a:rPr lang="zh-CN" altLang="en-US" sz="2400" dirty="0">
                <a:solidFill>
                  <a:srgbClr val="7F7F7F"/>
                </a:solidFill>
                <a:latin typeface="Impact" panose="020B0806030902050204" pitchFamily="34" charset="0"/>
                <a:ea typeface="微软雅黑" panose="020B0503020204020204" pitchFamily="34" charset="-122"/>
              </a:rPr>
              <a:t>对话框的使用</a:t>
            </a:r>
            <a:endParaRPr lang="zh-CN" altLang="en-US" sz="2400" dirty="0">
              <a:solidFill>
                <a:srgbClr val="7F7F7F"/>
              </a:solidFill>
              <a:latin typeface="Impact" panose="020B0806030902050204" pitchFamily="34" charset="0"/>
              <a:ea typeface="微软雅黑" panose="020B0503020204020204" pitchFamily="34" charset="-122"/>
            </a:endParaRPr>
          </a:p>
        </p:txBody>
      </p:sp>
      <p:sp>
        <p:nvSpPr>
          <p:cNvPr id="6" name="TextBox 11"/>
          <p:cNvSpPr txBox="1"/>
          <p:nvPr/>
        </p:nvSpPr>
        <p:spPr>
          <a:xfrm>
            <a:off x="710580" y="3486183"/>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anose="020B0806030902050204" pitchFamily="34" charset="0"/>
                <a:ea typeface="微软雅黑" panose="020B0503020204020204" pitchFamily="34" charset="-122"/>
              </a:rPr>
              <a:t>3.3   </a:t>
            </a:r>
            <a:r>
              <a:rPr lang="en-US" altLang="zh-CN" sz="2400" dirty="0">
                <a:solidFill>
                  <a:srgbClr val="7F7F7F"/>
                </a:solidFill>
                <a:latin typeface="Arial Unicode MS" pitchFamily="34" charset="-122"/>
                <a:ea typeface="Arial Unicode MS" pitchFamily="34" charset="-122"/>
                <a:cs typeface="Arial Unicode MS" pitchFamily="34" charset="-122"/>
              </a:rPr>
              <a:t>ListView</a:t>
            </a:r>
            <a:r>
              <a:rPr lang="zh-CN" altLang="en-US" sz="2400" dirty="0">
                <a:solidFill>
                  <a:srgbClr val="7F7F7F"/>
                </a:solidFill>
                <a:latin typeface="Impact" panose="020B0806030902050204" pitchFamily="34" charset="0"/>
                <a:ea typeface="微软雅黑" panose="020B0503020204020204" pitchFamily="34" charset="-122"/>
              </a:rPr>
              <a:t>的使用</a:t>
            </a:r>
            <a:endParaRPr lang="zh-CN" altLang="en-US" sz="2400" dirty="0">
              <a:solidFill>
                <a:srgbClr val="7F7F7F"/>
              </a:solidFill>
              <a:latin typeface="Impact" panose="020B0806030902050204" pitchFamily="34" charset="0"/>
              <a:ea typeface="微软雅黑" panose="020B0503020204020204" pitchFamily="34" charset="-122"/>
            </a:endParaRPr>
          </a:p>
        </p:txBody>
      </p:sp>
      <p:sp>
        <p:nvSpPr>
          <p:cNvPr id="9" name="椭圆 8"/>
          <p:cNvSpPr/>
          <p:nvPr/>
        </p:nvSpPr>
        <p:spPr>
          <a:xfrm>
            <a:off x="4897998" y="1756903"/>
            <a:ext cx="3444382" cy="3444382"/>
          </a:xfrm>
          <a:prstGeom prst="ellipse">
            <a:avLst/>
          </a:prstGeom>
          <a:solidFill>
            <a:schemeClr val="tx2">
              <a:lumMod val="40000"/>
              <a:lumOff val="60000"/>
            </a:schemeClr>
          </a:solidFill>
          <a:ln w="381000">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TextBox 1"/>
          <p:cNvSpPr txBox="1"/>
          <p:nvPr/>
        </p:nvSpPr>
        <p:spPr>
          <a:xfrm>
            <a:off x="4860032" y="2636912"/>
            <a:ext cx="3566358" cy="1831271"/>
          </a:xfrm>
          <a:prstGeom prst="rect">
            <a:avLst/>
          </a:prstGeom>
          <a:noFill/>
        </p:spPr>
        <p:txBody>
          <a:bodyPr wrap="square" rtlCol="0" anchor="ctr">
            <a:spAutoFit/>
          </a:bodyPr>
          <a:lstStyle/>
          <a:p>
            <a:pPr algn="ctr">
              <a:lnSpc>
                <a:spcPct val="150000"/>
              </a:lnSpc>
            </a:pPr>
            <a:r>
              <a:rPr lang="zh-CN" altLang="en-US" sz="5400" b="1" smtClean="0">
                <a:solidFill>
                  <a:srgbClr val="F2F2E6"/>
                </a:solidFill>
                <a:latin typeface="微软雅黑" panose="020B0503020204020204" pitchFamily="34" charset="-122"/>
                <a:ea typeface="微软雅黑" panose="020B0503020204020204" pitchFamily="34" charset="-122"/>
              </a:rPr>
              <a:t>主讲内容</a:t>
            </a:r>
            <a:endParaRPr lang="en-US" altLang="zh-CN" sz="5400" b="1" smtClean="0">
              <a:solidFill>
                <a:srgbClr val="F2F2E6"/>
              </a:solidFill>
              <a:latin typeface="微软雅黑" panose="020B0503020204020204" pitchFamily="34" charset="-122"/>
              <a:ea typeface="微软雅黑" panose="020B0503020204020204" pitchFamily="34" charset="-122"/>
            </a:endParaRPr>
          </a:p>
          <a:p>
            <a:pPr algn="ctr"/>
            <a:r>
              <a:rPr lang="en-US" altLang="zh-CN" sz="3200" smtClean="0">
                <a:solidFill>
                  <a:srgbClr val="F2F2E6"/>
                </a:solidFill>
                <a:latin typeface="Agency FB" panose="020B0503020202020204" pitchFamily="34" charset="0"/>
                <a:ea typeface="Adobe 宋体 Std L" pitchFamily="18" charset="-122"/>
              </a:rPr>
              <a:t>Speech </a:t>
            </a:r>
            <a:r>
              <a:rPr lang="en-US" altLang="zh-CN" sz="3200">
                <a:solidFill>
                  <a:srgbClr val="F2F2E6"/>
                </a:solidFill>
                <a:latin typeface="Agency FB" panose="020B0503020202020204" pitchFamily="34" charset="0"/>
                <a:ea typeface="Adobe 宋体 Std L" pitchFamily="18" charset="-122"/>
              </a:rPr>
              <a:t>content</a:t>
            </a:r>
            <a:endParaRPr lang="en-US" altLang="zh-CN" sz="3200" dirty="0" smtClean="0">
              <a:solidFill>
                <a:srgbClr val="F2F2E6"/>
              </a:solidFill>
              <a:latin typeface="Agency FB" panose="020B0503020202020204" pitchFamily="34" charset="0"/>
              <a:ea typeface="Adobe 宋体 Std L" pitchFamily="18" charset="-122"/>
            </a:endParaRPr>
          </a:p>
        </p:txBody>
      </p:sp>
      <p:sp>
        <p:nvSpPr>
          <p:cNvPr id="11" name="标题 1"/>
          <p:cNvSpPr>
            <a:spLocks noChangeArrowheads="1"/>
          </p:cNvSpPr>
          <p:nvPr/>
        </p:nvSpPr>
        <p:spPr bwMode="auto">
          <a:xfrm>
            <a:off x="1655985" y="188639"/>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200" b="1"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主讲内容</a:t>
            </a:r>
            <a:endParaRPr lang="zh-CN" altLang="en-US"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2" name="TextBox 5"/>
          <p:cNvSpPr txBox="1"/>
          <p:nvPr/>
        </p:nvSpPr>
        <p:spPr>
          <a:xfrm>
            <a:off x="710580" y="4831953"/>
            <a:ext cx="3834300" cy="369332"/>
          </a:xfrm>
          <a:prstGeom prst="rect">
            <a:avLst/>
          </a:prstGeom>
          <a:noFill/>
        </p:spPr>
        <p:txBody>
          <a:bodyPr vert="horz" wrap="square" lIns="0" tIns="0" rIns="0" bIns="0" rtlCol="0" anchor="ctr">
            <a:spAutoFit/>
          </a:bodyPr>
          <a:lstStyle/>
          <a:p>
            <a:r>
              <a:rPr lang="en-US" altLang="zh-CN" sz="2400" dirty="0" smtClean="0">
                <a:solidFill>
                  <a:srgbClr val="7F7F7F"/>
                </a:solidFill>
                <a:latin typeface="Impact" panose="020B0806030902050204" pitchFamily="34" charset="0"/>
                <a:ea typeface="微软雅黑" panose="020B0503020204020204" pitchFamily="34" charset="-122"/>
              </a:rPr>
              <a:t>3.5</a:t>
            </a:r>
            <a:r>
              <a:rPr lang="en-US" altLang="zh-CN" sz="2400" dirty="0" smtClean="0">
                <a:solidFill>
                  <a:srgbClr val="CD1F06"/>
                </a:solidFill>
                <a:latin typeface="Impact" panose="020B0806030902050204" pitchFamily="34" charset="0"/>
                <a:ea typeface="微软雅黑" panose="020B0503020204020204" pitchFamily="34" charset="-122"/>
              </a:rPr>
              <a:t>   </a:t>
            </a:r>
            <a:r>
              <a:rPr lang="zh-CN" altLang="en-US" sz="2400" dirty="0" smtClean="0">
                <a:solidFill>
                  <a:srgbClr val="7F7F7F"/>
                </a:solidFill>
                <a:latin typeface="Impact" panose="020B0806030902050204" pitchFamily="34" charset="0"/>
                <a:ea typeface="微软雅黑" panose="020B0503020204020204" pitchFamily="34" charset="-122"/>
              </a:rPr>
              <a:t>自</a:t>
            </a:r>
            <a:r>
              <a:rPr lang="zh-CN" altLang="en-US" sz="2400" dirty="0">
                <a:solidFill>
                  <a:srgbClr val="7F7F7F"/>
                </a:solidFill>
                <a:latin typeface="Impact" panose="020B0806030902050204" pitchFamily="34" charset="0"/>
                <a:ea typeface="微软雅黑" panose="020B0503020204020204" pitchFamily="34" charset="-122"/>
              </a:rPr>
              <a:t>定义</a:t>
            </a:r>
            <a:r>
              <a:rPr lang="en-US" altLang="zh-CN" sz="2400" dirty="0">
                <a:solidFill>
                  <a:srgbClr val="7F7F7F"/>
                </a:solidFill>
                <a:latin typeface="Arial Unicode MS" pitchFamily="34" charset="-122"/>
                <a:ea typeface="Arial Unicode MS" pitchFamily="34" charset="-122"/>
                <a:cs typeface="Arial Unicode MS" pitchFamily="34" charset="-122"/>
              </a:rPr>
              <a:t>View</a:t>
            </a:r>
            <a:endParaRPr lang="zh-CN" altLang="en-US" sz="2400" dirty="0">
              <a:solidFill>
                <a:srgbClr val="7F7F7F"/>
              </a:solidFill>
              <a:latin typeface="Arial Unicode MS" pitchFamily="34" charset="-122"/>
              <a:ea typeface="Arial Unicode MS" pitchFamily="34" charset="-122"/>
              <a:cs typeface="Arial Unicode MS" pitchFamily="34"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5" y="1268760"/>
            <a:ext cx="8102600" cy="4911526"/>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6" name="任意多边形 5"/>
          <p:cNvSpPr/>
          <p:nvPr/>
        </p:nvSpPr>
        <p:spPr bwMode="auto">
          <a:xfrm>
            <a:off x="5627344" y="1061679"/>
            <a:ext cx="2727374"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en-US" altLang="zh-CN" dirty="0">
                <a:solidFill>
                  <a:schemeClr val="bg1"/>
                </a:solidFill>
                <a:latin typeface="微软雅黑" panose="020B0503020204020204" pitchFamily="34" charset="-122"/>
                <a:ea typeface="微软雅黑" panose="020B0503020204020204" pitchFamily="34" charset="-122"/>
              </a:rPr>
              <a:t>RecyclerView</a:t>
            </a:r>
            <a:r>
              <a:rPr lang="zh-CN" altLang="en-US" dirty="0">
                <a:solidFill>
                  <a:schemeClr val="bg1"/>
                </a:solidFill>
                <a:latin typeface="微软雅黑" panose="020B0503020204020204" pitchFamily="34" charset="-122"/>
                <a:ea typeface="微软雅黑" panose="020B0503020204020204" pitchFamily="34" charset="-122"/>
              </a:rPr>
              <a:t>的使用</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0"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3" name="内容占位符 2"/>
          <p:cNvSpPr txBox="1"/>
          <p:nvPr/>
        </p:nvSpPr>
        <p:spPr bwMode="auto">
          <a:xfrm>
            <a:off x="481013" y="1628800"/>
            <a:ext cx="7975600" cy="10081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150000"/>
              </a:lnSpc>
            </a:pPr>
            <a:r>
              <a:rPr lang="en-US" altLang="zh-CN" sz="2000" dirty="0" smtClean="0"/>
              <a:t>RecyclerView</a:t>
            </a:r>
            <a:r>
              <a:rPr lang="zh-CN" altLang="en-US" sz="2000" dirty="0" smtClean="0"/>
              <a:t>：是</a:t>
            </a:r>
            <a:r>
              <a:rPr lang="en-US" altLang="zh-CN" sz="2000" dirty="0" smtClean="0"/>
              <a:t>Android5.0</a:t>
            </a:r>
            <a:r>
              <a:rPr lang="zh-CN" altLang="en-US" sz="2000" dirty="0" smtClean="0"/>
              <a:t>之后提供的用于</a:t>
            </a:r>
            <a:r>
              <a:rPr lang="zh-CN" altLang="zh-CN" sz="2000" dirty="0"/>
              <a:t>在有限的窗口范围内显示大量数据的控</a:t>
            </a:r>
            <a:r>
              <a:rPr lang="zh-CN" altLang="zh-CN" sz="2000" dirty="0" smtClean="0"/>
              <a:t>件</a:t>
            </a:r>
            <a:r>
              <a:rPr lang="zh-CN" altLang="en-US" sz="2000" dirty="0" smtClean="0"/>
              <a:t>。</a:t>
            </a:r>
            <a:endParaRPr lang="en-US" altLang="zh-CN" sz="2000" dirty="0" smtClean="0"/>
          </a:p>
          <a:p>
            <a:pPr lvl="1">
              <a:lnSpc>
                <a:spcPct val="150000"/>
              </a:lnSpc>
            </a:pPr>
            <a:r>
              <a:rPr lang="zh-CN" altLang="en-US" sz="2000" dirty="0" smtClean="0"/>
              <a:t>与</a:t>
            </a:r>
            <a:r>
              <a:rPr lang="en-US" altLang="zh-CN" sz="2000" dirty="0" smtClean="0"/>
              <a:t>ListView</a:t>
            </a:r>
            <a:r>
              <a:rPr lang="zh-CN" altLang="en-US" sz="2000" dirty="0" smtClean="0"/>
              <a:t>相比，</a:t>
            </a:r>
            <a:r>
              <a:rPr lang="en-US" altLang="zh-CN" sz="2000" dirty="0" smtClean="0"/>
              <a:t>RecyclerView</a:t>
            </a:r>
            <a:r>
              <a:rPr lang="zh-CN" altLang="en-US" sz="2000" dirty="0" smtClean="0"/>
              <a:t>的优势为：</a:t>
            </a:r>
            <a:endParaRPr lang="en-US" altLang="zh-CN" sz="2000" dirty="0" smtClean="0"/>
          </a:p>
          <a:p>
            <a:pPr lvl="2">
              <a:lnSpc>
                <a:spcPct val="150000"/>
              </a:lnSpc>
            </a:pPr>
            <a:r>
              <a:rPr lang="zh-CN" altLang="zh-CN" sz="1600" dirty="0"/>
              <a:t>展示效</a:t>
            </a:r>
            <a:r>
              <a:rPr lang="zh-CN" altLang="zh-CN" sz="1600" dirty="0" smtClean="0"/>
              <a:t>果</a:t>
            </a:r>
            <a:r>
              <a:rPr lang="zh-CN" altLang="en-US" sz="1600" dirty="0" smtClean="0"/>
              <a:t>：</a:t>
            </a:r>
            <a:r>
              <a:rPr lang="en-US" altLang="zh-CN" sz="1600" dirty="0"/>
              <a:t>RecyclerView</a:t>
            </a:r>
            <a:r>
              <a:rPr lang="zh-CN" altLang="en-US" sz="1600" dirty="0"/>
              <a:t>控件可以通过</a:t>
            </a:r>
            <a:r>
              <a:rPr lang="en-US" altLang="zh-CN" sz="1600" dirty="0"/>
              <a:t>LayoutManager</a:t>
            </a:r>
            <a:r>
              <a:rPr lang="zh-CN" altLang="en-US" sz="1600" dirty="0"/>
              <a:t>类实现横向或竖向的列表效果、瀑布流效果和</a:t>
            </a:r>
            <a:r>
              <a:rPr lang="en-US" altLang="zh-CN" sz="1600" dirty="0"/>
              <a:t>GridView</a:t>
            </a:r>
            <a:r>
              <a:rPr lang="zh-CN" altLang="en-US" sz="1600" dirty="0"/>
              <a:t>效果，而</a:t>
            </a:r>
            <a:r>
              <a:rPr lang="en-US" altLang="zh-CN" sz="1600" dirty="0"/>
              <a:t>ListView</a:t>
            </a:r>
            <a:r>
              <a:rPr lang="zh-CN" altLang="en-US" sz="1600" dirty="0"/>
              <a:t>控件只能实现竖直的列表效果</a:t>
            </a:r>
            <a:r>
              <a:rPr lang="zh-CN" altLang="en-US" sz="1600" dirty="0" smtClean="0"/>
              <a:t>。</a:t>
            </a:r>
            <a:endParaRPr lang="en-US" altLang="zh-CN" sz="1600" dirty="0" smtClean="0"/>
          </a:p>
          <a:p>
            <a:pPr lvl="2">
              <a:lnSpc>
                <a:spcPct val="150000"/>
              </a:lnSpc>
            </a:pPr>
            <a:r>
              <a:rPr lang="zh-CN" altLang="zh-CN" sz="1600" dirty="0"/>
              <a:t>适配</a:t>
            </a:r>
            <a:r>
              <a:rPr lang="zh-CN" altLang="zh-CN" sz="1600" dirty="0" smtClean="0"/>
              <a:t>器</a:t>
            </a:r>
            <a:r>
              <a:rPr lang="zh-CN" altLang="en-US" sz="1600" dirty="0" smtClean="0"/>
              <a:t>：</a:t>
            </a:r>
            <a:r>
              <a:rPr lang="en-US" altLang="zh-CN" sz="1600" dirty="0"/>
              <a:t>RecyclerView</a:t>
            </a:r>
            <a:r>
              <a:rPr lang="zh-CN" altLang="en-US" sz="1600" dirty="0"/>
              <a:t>控件使用的是</a:t>
            </a:r>
            <a:r>
              <a:rPr lang="en-US" altLang="zh-CN" sz="1600" dirty="0"/>
              <a:t>RecyclerView.Adapter</a:t>
            </a:r>
            <a:r>
              <a:rPr lang="zh-CN" altLang="en-US" sz="1600" dirty="0"/>
              <a:t>适配器，该适配器将</a:t>
            </a:r>
            <a:r>
              <a:rPr lang="en-US" altLang="zh-CN" sz="1600" dirty="0"/>
              <a:t>BaseAdapter</a:t>
            </a:r>
            <a:r>
              <a:rPr lang="zh-CN" altLang="en-US" sz="1600" dirty="0"/>
              <a:t>中的</a:t>
            </a:r>
            <a:r>
              <a:rPr lang="en-US" altLang="zh-CN" sz="1600" dirty="0"/>
              <a:t>getView()</a:t>
            </a:r>
            <a:r>
              <a:rPr lang="zh-CN" altLang="en-US" sz="1600" dirty="0"/>
              <a:t>方法拆分为</a:t>
            </a:r>
            <a:r>
              <a:rPr lang="en-US" altLang="zh-CN" sz="1600" dirty="0"/>
              <a:t>onCreateViewHolder()</a:t>
            </a:r>
            <a:r>
              <a:rPr lang="zh-CN" altLang="en-US" sz="1600" dirty="0"/>
              <a:t>方法和</a:t>
            </a:r>
            <a:r>
              <a:rPr lang="en-US" altLang="zh-CN" sz="1600" dirty="0"/>
              <a:t>onBindViewHolder()</a:t>
            </a:r>
            <a:r>
              <a:rPr lang="zh-CN" altLang="en-US" sz="1600" dirty="0"/>
              <a:t>方法，强制使用</a:t>
            </a:r>
            <a:r>
              <a:rPr lang="en-US" altLang="zh-CN" sz="1600" dirty="0"/>
              <a:t>ViewHolder</a:t>
            </a:r>
            <a:r>
              <a:rPr lang="zh-CN" altLang="en-US" sz="1600" dirty="0"/>
              <a:t>类，使代码编写规范化，避免了初学者写的代码性能不佳。</a:t>
            </a:r>
            <a:endParaRPr lang="en-US" altLang="zh-CN" sz="1600" dirty="0" smtClean="0"/>
          </a:p>
          <a:p>
            <a:pPr marL="457200" lvl="1" indent="0">
              <a:lnSpc>
                <a:spcPct val="150000"/>
              </a:lnSpc>
              <a:buFont typeface="Arial" panose="020B0604020202020204" pitchFamily="34" charset="0"/>
              <a:buNone/>
            </a:pPr>
            <a:endParaRPr lang="en-US" altLang="zh-CN" sz="2000" dirty="0" smtClean="0"/>
          </a:p>
        </p:txBody>
      </p:sp>
      <p:sp>
        <p:nvSpPr>
          <p:cNvPr id="7"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3.4 RecyclerView</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的使用</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5" y="1268760"/>
            <a:ext cx="8102600" cy="3312368"/>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6" name="任意多边形 5"/>
          <p:cNvSpPr/>
          <p:nvPr/>
        </p:nvSpPr>
        <p:spPr bwMode="auto">
          <a:xfrm>
            <a:off x="5627344" y="1061679"/>
            <a:ext cx="2727374"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en-US" altLang="zh-CN" dirty="0">
                <a:solidFill>
                  <a:schemeClr val="bg1"/>
                </a:solidFill>
                <a:latin typeface="微软雅黑" panose="020B0503020204020204" pitchFamily="34" charset="-122"/>
                <a:ea typeface="微软雅黑" panose="020B0503020204020204" pitchFamily="34" charset="-122"/>
              </a:rPr>
              <a:t>RecyclerView</a:t>
            </a:r>
            <a:r>
              <a:rPr lang="zh-CN" altLang="en-US" dirty="0">
                <a:solidFill>
                  <a:schemeClr val="bg1"/>
                </a:solidFill>
                <a:latin typeface="微软雅黑" panose="020B0503020204020204" pitchFamily="34" charset="-122"/>
                <a:ea typeface="微软雅黑" panose="020B0503020204020204" pitchFamily="34" charset="-122"/>
              </a:rPr>
              <a:t>的使用</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0"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3" name="内容占位符 2"/>
          <p:cNvSpPr txBox="1"/>
          <p:nvPr/>
        </p:nvSpPr>
        <p:spPr bwMode="auto">
          <a:xfrm>
            <a:off x="532282" y="1484784"/>
            <a:ext cx="7975600" cy="10081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150000"/>
              </a:lnSpc>
            </a:pPr>
            <a:r>
              <a:rPr lang="zh-CN" altLang="en-US" sz="2000" dirty="0" smtClean="0"/>
              <a:t>与</a:t>
            </a:r>
            <a:r>
              <a:rPr lang="en-US" altLang="zh-CN" sz="2000" dirty="0" smtClean="0"/>
              <a:t>ListView</a:t>
            </a:r>
            <a:r>
              <a:rPr lang="zh-CN" altLang="en-US" sz="2000" dirty="0" smtClean="0"/>
              <a:t>相比，</a:t>
            </a:r>
            <a:r>
              <a:rPr lang="en-US" altLang="zh-CN" sz="2000" dirty="0" smtClean="0"/>
              <a:t>RecyclerView</a:t>
            </a:r>
            <a:r>
              <a:rPr lang="zh-CN" altLang="en-US" sz="2000" dirty="0" smtClean="0"/>
              <a:t>的优势为：</a:t>
            </a:r>
            <a:endParaRPr lang="en-US" altLang="zh-CN" sz="2000" dirty="0" smtClean="0"/>
          </a:p>
          <a:p>
            <a:pPr lvl="2">
              <a:lnSpc>
                <a:spcPct val="150000"/>
              </a:lnSpc>
            </a:pPr>
            <a:r>
              <a:rPr lang="zh-CN" altLang="zh-CN" sz="1600" dirty="0"/>
              <a:t>复用效果</a:t>
            </a:r>
            <a:r>
              <a:rPr lang="zh-CN" altLang="en-US" sz="1600" dirty="0" smtClean="0"/>
              <a:t>：</a:t>
            </a:r>
            <a:r>
              <a:rPr lang="en-US" altLang="zh-CN" sz="1600" dirty="0"/>
              <a:t>RecyclerView</a:t>
            </a:r>
            <a:r>
              <a:rPr lang="zh-CN" altLang="zh-CN" sz="1600" dirty="0"/>
              <a:t>控件复用</a:t>
            </a:r>
            <a:r>
              <a:rPr lang="en-US" altLang="zh-CN" sz="1600" dirty="0"/>
              <a:t>Item</a:t>
            </a:r>
            <a:r>
              <a:rPr lang="zh-CN" altLang="zh-CN" sz="1600" dirty="0"/>
              <a:t>对象的工作由该控件自己实现，而</a:t>
            </a:r>
            <a:r>
              <a:rPr lang="en-US" altLang="zh-CN" sz="1600" dirty="0"/>
              <a:t>ListView</a:t>
            </a:r>
            <a:r>
              <a:rPr lang="zh-CN" altLang="zh-CN" sz="1600" dirty="0"/>
              <a:t>控件复用</a:t>
            </a:r>
            <a:r>
              <a:rPr lang="en-US" altLang="zh-CN" sz="1600" dirty="0"/>
              <a:t>Item</a:t>
            </a:r>
            <a:r>
              <a:rPr lang="zh-CN" altLang="zh-CN" sz="1600" dirty="0"/>
              <a:t>对象的工作需要开发者通过</a:t>
            </a:r>
            <a:r>
              <a:rPr lang="en-US" altLang="zh-CN" sz="1600" dirty="0"/>
              <a:t>convertView</a:t>
            </a:r>
            <a:r>
              <a:rPr lang="zh-CN" altLang="zh-CN" sz="1600" dirty="0"/>
              <a:t>的</a:t>
            </a:r>
            <a:r>
              <a:rPr lang="en-US" altLang="zh-CN" sz="1600" dirty="0"/>
              <a:t>setTag()</a:t>
            </a:r>
            <a:r>
              <a:rPr lang="zh-CN" altLang="zh-CN" sz="1600" dirty="0"/>
              <a:t>方法和</a:t>
            </a:r>
            <a:r>
              <a:rPr lang="en-US" altLang="zh-CN" sz="1600" dirty="0"/>
              <a:t>getTag()</a:t>
            </a:r>
            <a:r>
              <a:rPr lang="zh-CN" altLang="zh-CN" sz="1600" dirty="0"/>
              <a:t>方法进行操作</a:t>
            </a:r>
            <a:r>
              <a:rPr lang="zh-CN" altLang="zh-CN" sz="1600" dirty="0" smtClean="0"/>
              <a:t>。</a:t>
            </a:r>
            <a:endParaRPr lang="en-US" altLang="zh-CN" sz="1600" dirty="0" smtClean="0"/>
          </a:p>
          <a:p>
            <a:pPr lvl="2">
              <a:lnSpc>
                <a:spcPct val="150000"/>
              </a:lnSpc>
            </a:pPr>
            <a:r>
              <a:rPr lang="zh-CN" altLang="en-US" sz="1600" dirty="0"/>
              <a:t>动画效果</a:t>
            </a:r>
            <a:r>
              <a:rPr lang="zh-CN" altLang="en-US" sz="1600" dirty="0" smtClean="0"/>
              <a:t>：</a:t>
            </a:r>
            <a:r>
              <a:rPr lang="en-US" altLang="zh-CN" sz="1600" dirty="0"/>
              <a:t>RecyclerView</a:t>
            </a:r>
            <a:r>
              <a:rPr lang="zh-CN" altLang="zh-CN" sz="1600" dirty="0"/>
              <a:t>控件可以通过</a:t>
            </a:r>
            <a:r>
              <a:rPr lang="en-US" altLang="zh-CN" sz="1600" dirty="0"/>
              <a:t>setItemAnimator()</a:t>
            </a:r>
            <a:r>
              <a:rPr lang="zh-CN" altLang="zh-CN" sz="1600" dirty="0"/>
              <a:t>方法为</a:t>
            </a:r>
            <a:r>
              <a:rPr lang="en-US" altLang="zh-CN" sz="1600" dirty="0"/>
              <a:t>Item</a:t>
            </a:r>
            <a:r>
              <a:rPr lang="zh-CN" altLang="zh-CN" sz="1600" dirty="0"/>
              <a:t>添加动画效果，而</a:t>
            </a:r>
            <a:r>
              <a:rPr lang="en-US" altLang="zh-CN" sz="1600" dirty="0"/>
              <a:t>ListView</a:t>
            </a:r>
            <a:r>
              <a:rPr lang="zh-CN" altLang="zh-CN" sz="1600" dirty="0"/>
              <a:t>控件不可以通过该方法为</a:t>
            </a:r>
            <a:r>
              <a:rPr lang="en-US" altLang="zh-CN" sz="1600" dirty="0"/>
              <a:t>Item</a:t>
            </a:r>
            <a:r>
              <a:rPr lang="zh-CN" altLang="zh-CN" sz="1600" dirty="0"/>
              <a:t>添加动画效</a:t>
            </a:r>
            <a:r>
              <a:rPr lang="zh-CN" altLang="zh-CN" sz="1600" dirty="0" smtClean="0"/>
              <a:t>果</a:t>
            </a:r>
            <a:r>
              <a:rPr lang="zh-CN" altLang="en-US" sz="1600" dirty="0" smtClean="0"/>
              <a:t>。</a:t>
            </a:r>
            <a:endParaRPr lang="en-US" altLang="zh-CN" sz="1600" dirty="0" smtClean="0"/>
          </a:p>
          <a:p>
            <a:pPr marL="457200" lvl="1" indent="0">
              <a:lnSpc>
                <a:spcPct val="150000"/>
              </a:lnSpc>
              <a:buFont typeface="Arial" panose="020B0604020202020204" pitchFamily="34" charset="0"/>
              <a:buNone/>
            </a:pPr>
            <a:endParaRPr lang="en-US" altLang="zh-CN" sz="2000" dirty="0" smtClean="0"/>
          </a:p>
        </p:txBody>
      </p:sp>
      <p:sp>
        <p:nvSpPr>
          <p:cNvPr id="7"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3.4 RecyclerView</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的使用</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对角圆角矩形 1"/>
          <p:cNvSpPr/>
          <p:nvPr/>
        </p:nvSpPr>
        <p:spPr>
          <a:xfrm>
            <a:off x="461210" y="4711986"/>
            <a:ext cx="5832648" cy="648072"/>
          </a:xfrm>
          <a:prstGeom prst="round2DiagRect">
            <a:avLst>
              <a:gd name="adj1" fmla="val 20943"/>
              <a:gd name="adj2" fmla="val 0"/>
            </a:avLst>
          </a:prstGeom>
          <a:solidFill>
            <a:srgbClr val="006BA9"/>
          </a:solidFill>
          <a:ln>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5"/>
          <p:cNvSpPr txBox="1"/>
          <p:nvPr/>
        </p:nvSpPr>
        <p:spPr>
          <a:xfrm>
            <a:off x="710580" y="4203284"/>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anose="020B0806030902050204" pitchFamily="34" charset="0"/>
                <a:ea typeface="微软雅黑" panose="020B0503020204020204" pitchFamily="34" charset="-122"/>
              </a:rPr>
              <a:t>3.4</a:t>
            </a:r>
            <a:r>
              <a:rPr lang="en-US" altLang="zh-CN" sz="2400" dirty="0" smtClean="0">
                <a:solidFill>
                  <a:schemeClr val="bg1"/>
                </a:solidFill>
                <a:latin typeface="Impact" panose="020B0806030902050204" pitchFamily="34" charset="0"/>
                <a:ea typeface="微软雅黑" panose="020B0503020204020204" pitchFamily="34" charset="-122"/>
              </a:rPr>
              <a:t>   </a:t>
            </a:r>
            <a:r>
              <a:rPr lang="en-US" altLang="zh-CN" sz="2400" dirty="0">
                <a:solidFill>
                  <a:srgbClr val="7F7F7F"/>
                </a:solidFill>
                <a:latin typeface="Arial Unicode MS" pitchFamily="34" charset="-122"/>
                <a:ea typeface="Arial Unicode MS" pitchFamily="34" charset="-122"/>
                <a:cs typeface="Arial Unicode MS" pitchFamily="34" charset="-122"/>
              </a:rPr>
              <a:t>RecyclerView</a:t>
            </a:r>
            <a:r>
              <a:rPr lang="zh-CN" altLang="en-US" sz="2400" dirty="0">
                <a:solidFill>
                  <a:srgbClr val="7F7F7F"/>
                </a:solidFill>
                <a:latin typeface="Impact" panose="020B0806030902050204" pitchFamily="34" charset="0"/>
                <a:ea typeface="微软雅黑" panose="020B0503020204020204" pitchFamily="34" charset="-122"/>
              </a:rPr>
              <a:t>的使用</a:t>
            </a:r>
            <a:endParaRPr lang="zh-CN" altLang="en-US" sz="2400" dirty="0">
              <a:solidFill>
                <a:srgbClr val="7F7F7F"/>
              </a:solidFill>
              <a:latin typeface="Impact" panose="020B0806030902050204" pitchFamily="34" charset="0"/>
              <a:ea typeface="微软雅黑" panose="020B0503020204020204" pitchFamily="34" charset="-122"/>
            </a:endParaRPr>
          </a:p>
        </p:txBody>
      </p:sp>
      <p:sp>
        <p:nvSpPr>
          <p:cNvPr id="4" name="TextBox 6"/>
          <p:cNvSpPr txBox="1"/>
          <p:nvPr/>
        </p:nvSpPr>
        <p:spPr>
          <a:xfrm>
            <a:off x="749116" y="1989619"/>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anose="020B0806030902050204" pitchFamily="34" charset="0"/>
                <a:ea typeface="微软雅黑" panose="020B0503020204020204" pitchFamily="34" charset="-122"/>
              </a:rPr>
              <a:t>3.1    </a:t>
            </a:r>
            <a:r>
              <a:rPr lang="zh-CN" altLang="en-US" sz="2400" dirty="0">
                <a:solidFill>
                  <a:srgbClr val="7F7F7F"/>
                </a:solidFill>
                <a:latin typeface="Impact" panose="020B0806030902050204" pitchFamily="34" charset="0"/>
                <a:ea typeface="微软雅黑" panose="020B0503020204020204" pitchFamily="34" charset="-122"/>
              </a:rPr>
              <a:t>简单控件的使用 </a:t>
            </a:r>
            <a:endParaRPr lang="zh-CN" altLang="en-US" sz="2400" dirty="0">
              <a:solidFill>
                <a:srgbClr val="7F7F7F"/>
              </a:solidFill>
              <a:latin typeface="Impact" panose="020B0806030902050204" pitchFamily="34" charset="0"/>
              <a:ea typeface="微软雅黑" panose="020B0503020204020204" pitchFamily="34" charset="-122"/>
            </a:endParaRPr>
          </a:p>
        </p:txBody>
      </p:sp>
      <p:sp>
        <p:nvSpPr>
          <p:cNvPr id="5" name="TextBox 10"/>
          <p:cNvSpPr txBox="1"/>
          <p:nvPr/>
        </p:nvSpPr>
        <p:spPr>
          <a:xfrm>
            <a:off x="710580" y="2739231"/>
            <a:ext cx="4032448" cy="369332"/>
          </a:xfrm>
          <a:prstGeom prst="rect">
            <a:avLst/>
          </a:prstGeom>
          <a:noFill/>
        </p:spPr>
        <p:txBody>
          <a:bodyPr vert="horz" wrap="square" lIns="0" tIns="0" rIns="0" bIns="0" rtlCol="0" anchor="ctr">
            <a:spAutoFit/>
          </a:bodyPr>
          <a:lstStyle/>
          <a:p>
            <a:r>
              <a:rPr lang="en-US" altLang="zh-CN" sz="2400" dirty="0" smtClean="0">
                <a:solidFill>
                  <a:srgbClr val="7F7F7F"/>
                </a:solidFill>
                <a:latin typeface="Impact" panose="020B0806030902050204" pitchFamily="34" charset="0"/>
                <a:ea typeface="微软雅黑" panose="020B0503020204020204" pitchFamily="34" charset="-122"/>
              </a:rPr>
              <a:t>3.2</a:t>
            </a:r>
            <a:r>
              <a:rPr lang="en-US" altLang="zh-CN" sz="2400" dirty="0" smtClean="0">
                <a:solidFill>
                  <a:srgbClr val="CD1F06"/>
                </a:solidFill>
                <a:latin typeface="Impact" panose="020B0806030902050204" pitchFamily="34" charset="0"/>
                <a:ea typeface="微软雅黑" panose="020B0503020204020204" pitchFamily="34" charset="-122"/>
              </a:rPr>
              <a:t>   </a:t>
            </a:r>
            <a:r>
              <a:rPr lang="en-US" altLang="zh-CN" sz="2400" dirty="0">
                <a:solidFill>
                  <a:srgbClr val="7F7F7F"/>
                </a:solidFill>
                <a:latin typeface="Arial Unicode MS" pitchFamily="34" charset="-122"/>
                <a:ea typeface="Arial Unicode MS" pitchFamily="34" charset="-122"/>
                <a:cs typeface="Arial Unicode MS" pitchFamily="34" charset="-122"/>
              </a:rPr>
              <a:t>AlertDialog</a:t>
            </a:r>
            <a:r>
              <a:rPr lang="zh-CN" altLang="en-US" sz="2400" dirty="0">
                <a:solidFill>
                  <a:srgbClr val="7F7F7F"/>
                </a:solidFill>
                <a:latin typeface="Impact" panose="020B0806030902050204" pitchFamily="34" charset="0"/>
                <a:ea typeface="微软雅黑" panose="020B0503020204020204" pitchFamily="34" charset="-122"/>
              </a:rPr>
              <a:t>对话框的使用</a:t>
            </a:r>
            <a:endParaRPr lang="zh-CN" altLang="en-US" sz="2400" dirty="0">
              <a:solidFill>
                <a:srgbClr val="7F7F7F"/>
              </a:solidFill>
              <a:latin typeface="Impact" panose="020B0806030902050204" pitchFamily="34" charset="0"/>
              <a:ea typeface="微软雅黑" panose="020B0503020204020204" pitchFamily="34" charset="-122"/>
            </a:endParaRPr>
          </a:p>
        </p:txBody>
      </p:sp>
      <p:sp>
        <p:nvSpPr>
          <p:cNvPr id="6" name="TextBox 11"/>
          <p:cNvSpPr txBox="1"/>
          <p:nvPr/>
        </p:nvSpPr>
        <p:spPr>
          <a:xfrm>
            <a:off x="710580" y="3486183"/>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anose="020B0806030902050204" pitchFamily="34" charset="0"/>
                <a:ea typeface="微软雅黑" panose="020B0503020204020204" pitchFamily="34" charset="-122"/>
              </a:rPr>
              <a:t>3.3   </a:t>
            </a:r>
            <a:r>
              <a:rPr lang="en-US" altLang="zh-CN" sz="2400" dirty="0">
                <a:solidFill>
                  <a:srgbClr val="7F7F7F"/>
                </a:solidFill>
                <a:latin typeface="Arial Unicode MS" pitchFamily="34" charset="-122"/>
                <a:ea typeface="Arial Unicode MS" pitchFamily="34" charset="-122"/>
                <a:cs typeface="Arial Unicode MS" pitchFamily="34" charset="-122"/>
              </a:rPr>
              <a:t>ListView</a:t>
            </a:r>
            <a:r>
              <a:rPr lang="zh-CN" altLang="en-US" sz="2400" dirty="0">
                <a:solidFill>
                  <a:srgbClr val="7F7F7F"/>
                </a:solidFill>
                <a:latin typeface="Impact" panose="020B0806030902050204" pitchFamily="34" charset="0"/>
                <a:ea typeface="微软雅黑" panose="020B0503020204020204" pitchFamily="34" charset="-122"/>
              </a:rPr>
              <a:t>的使用</a:t>
            </a:r>
            <a:endParaRPr lang="zh-CN" altLang="en-US" sz="2400" dirty="0">
              <a:solidFill>
                <a:srgbClr val="7F7F7F"/>
              </a:solidFill>
              <a:latin typeface="Impact" panose="020B0806030902050204" pitchFamily="34" charset="0"/>
              <a:ea typeface="微软雅黑" panose="020B0503020204020204" pitchFamily="34" charset="-122"/>
            </a:endParaRPr>
          </a:p>
        </p:txBody>
      </p:sp>
      <p:sp>
        <p:nvSpPr>
          <p:cNvPr id="9" name="椭圆 8"/>
          <p:cNvSpPr/>
          <p:nvPr/>
        </p:nvSpPr>
        <p:spPr>
          <a:xfrm>
            <a:off x="4897998" y="1756903"/>
            <a:ext cx="3444382" cy="3444382"/>
          </a:xfrm>
          <a:prstGeom prst="ellipse">
            <a:avLst/>
          </a:prstGeom>
          <a:solidFill>
            <a:schemeClr val="tx2">
              <a:lumMod val="40000"/>
              <a:lumOff val="60000"/>
            </a:schemeClr>
          </a:solidFill>
          <a:ln w="381000">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TextBox 1"/>
          <p:cNvSpPr txBox="1"/>
          <p:nvPr/>
        </p:nvSpPr>
        <p:spPr>
          <a:xfrm>
            <a:off x="4860032" y="2636912"/>
            <a:ext cx="3566358" cy="1831271"/>
          </a:xfrm>
          <a:prstGeom prst="rect">
            <a:avLst/>
          </a:prstGeom>
          <a:noFill/>
        </p:spPr>
        <p:txBody>
          <a:bodyPr wrap="square" rtlCol="0" anchor="ctr">
            <a:spAutoFit/>
          </a:bodyPr>
          <a:lstStyle/>
          <a:p>
            <a:pPr algn="ctr">
              <a:lnSpc>
                <a:spcPct val="150000"/>
              </a:lnSpc>
            </a:pPr>
            <a:r>
              <a:rPr lang="zh-CN" altLang="en-US" sz="5400" b="1" smtClean="0">
                <a:solidFill>
                  <a:srgbClr val="F2F2E6"/>
                </a:solidFill>
                <a:latin typeface="微软雅黑" panose="020B0503020204020204" pitchFamily="34" charset="-122"/>
                <a:ea typeface="微软雅黑" panose="020B0503020204020204" pitchFamily="34" charset="-122"/>
              </a:rPr>
              <a:t>主讲内容</a:t>
            </a:r>
            <a:endParaRPr lang="en-US" altLang="zh-CN" sz="5400" b="1" smtClean="0">
              <a:solidFill>
                <a:srgbClr val="F2F2E6"/>
              </a:solidFill>
              <a:latin typeface="微软雅黑" panose="020B0503020204020204" pitchFamily="34" charset="-122"/>
              <a:ea typeface="微软雅黑" panose="020B0503020204020204" pitchFamily="34" charset="-122"/>
            </a:endParaRPr>
          </a:p>
          <a:p>
            <a:pPr algn="ctr"/>
            <a:r>
              <a:rPr lang="en-US" altLang="zh-CN" sz="3200" smtClean="0">
                <a:solidFill>
                  <a:srgbClr val="F2F2E6"/>
                </a:solidFill>
                <a:latin typeface="Agency FB" panose="020B0503020202020204" pitchFamily="34" charset="0"/>
                <a:ea typeface="Adobe 宋体 Std L" pitchFamily="18" charset="-122"/>
              </a:rPr>
              <a:t>Speech </a:t>
            </a:r>
            <a:r>
              <a:rPr lang="en-US" altLang="zh-CN" sz="3200">
                <a:solidFill>
                  <a:srgbClr val="F2F2E6"/>
                </a:solidFill>
                <a:latin typeface="Agency FB" panose="020B0503020202020204" pitchFamily="34" charset="0"/>
                <a:ea typeface="Adobe 宋体 Std L" pitchFamily="18" charset="-122"/>
              </a:rPr>
              <a:t>content</a:t>
            </a:r>
            <a:endParaRPr lang="en-US" altLang="zh-CN" sz="3200" dirty="0" smtClean="0">
              <a:solidFill>
                <a:srgbClr val="F2F2E6"/>
              </a:solidFill>
              <a:latin typeface="Agency FB" panose="020B0503020202020204" pitchFamily="34" charset="0"/>
              <a:ea typeface="Adobe 宋体 Std L" pitchFamily="18" charset="-122"/>
            </a:endParaRPr>
          </a:p>
        </p:txBody>
      </p:sp>
      <p:sp>
        <p:nvSpPr>
          <p:cNvPr id="11" name="标题 1"/>
          <p:cNvSpPr>
            <a:spLocks noChangeArrowheads="1"/>
          </p:cNvSpPr>
          <p:nvPr/>
        </p:nvSpPr>
        <p:spPr bwMode="auto">
          <a:xfrm>
            <a:off x="1655985" y="188639"/>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200" b="1"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主讲内容</a:t>
            </a:r>
            <a:endParaRPr lang="zh-CN" altLang="en-US"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2" name="TextBox 5"/>
          <p:cNvSpPr txBox="1"/>
          <p:nvPr/>
        </p:nvSpPr>
        <p:spPr>
          <a:xfrm>
            <a:off x="710580" y="4831953"/>
            <a:ext cx="3834300" cy="369332"/>
          </a:xfrm>
          <a:prstGeom prst="rect">
            <a:avLst/>
          </a:prstGeom>
          <a:noFill/>
        </p:spPr>
        <p:txBody>
          <a:bodyPr vert="horz" wrap="square" lIns="0" tIns="0" rIns="0" bIns="0" rtlCol="0" anchor="ctr">
            <a:spAutoFit/>
          </a:bodyPr>
          <a:lstStyle/>
          <a:p>
            <a:r>
              <a:rPr lang="en-US" altLang="zh-CN" sz="2400" dirty="0" smtClean="0">
                <a:solidFill>
                  <a:schemeClr val="bg1"/>
                </a:solidFill>
                <a:latin typeface="Impact" panose="020B0806030902050204" pitchFamily="34" charset="0"/>
                <a:ea typeface="微软雅黑" panose="020B0503020204020204" pitchFamily="34" charset="-122"/>
              </a:rPr>
              <a:t>3.5   </a:t>
            </a:r>
            <a:r>
              <a:rPr lang="zh-CN" altLang="en-US" sz="2400" dirty="0" smtClean="0">
                <a:solidFill>
                  <a:schemeClr val="bg1"/>
                </a:solidFill>
                <a:latin typeface="Impact" panose="020B0806030902050204" pitchFamily="34" charset="0"/>
                <a:ea typeface="微软雅黑" panose="020B0503020204020204" pitchFamily="34" charset="-122"/>
              </a:rPr>
              <a:t>自</a:t>
            </a:r>
            <a:r>
              <a:rPr lang="zh-CN" altLang="en-US" sz="2400" dirty="0">
                <a:solidFill>
                  <a:schemeClr val="bg1"/>
                </a:solidFill>
                <a:latin typeface="Impact" panose="020B0806030902050204" pitchFamily="34" charset="0"/>
                <a:ea typeface="微软雅黑" panose="020B0503020204020204" pitchFamily="34" charset="-122"/>
              </a:rPr>
              <a:t>定义</a:t>
            </a:r>
            <a:r>
              <a:rPr lang="en-US" altLang="zh-CN" sz="2400" dirty="0">
                <a:solidFill>
                  <a:schemeClr val="bg1"/>
                </a:solidFill>
                <a:latin typeface="Arial Unicode MS" pitchFamily="34" charset="-122"/>
                <a:ea typeface="Arial Unicode MS" pitchFamily="34" charset="-122"/>
                <a:cs typeface="Arial Unicode MS" pitchFamily="34" charset="-122"/>
              </a:rPr>
              <a:t>View</a:t>
            </a:r>
            <a:endParaRPr lang="zh-CN" altLang="en-US" sz="2400" dirty="0">
              <a:solidFill>
                <a:schemeClr val="bg1"/>
              </a:solidFill>
              <a:latin typeface="Arial Unicode MS" pitchFamily="34" charset="-122"/>
              <a:ea typeface="Arial Unicode MS" pitchFamily="34" charset="-122"/>
              <a:cs typeface="Arial Unicode MS" pitchFamily="34"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5" y="1268759"/>
            <a:ext cx="8102600" cy="5036663"/>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6" name="任意多边形 5"/>
          <p:cNvSpPr/>
          <p:nvPr/>
        </p:nvSpPr>
        <p:spPr bwMode="auto">
          <a:xfrm>
            <a:off x="6073400" y="1061679"/>
            <a:ext cx="1896984"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smtClean="0">
                <a:solidFill>
                  <a:schemeClr val="bg1"/>
                </a:solidFill>
                <a:latin typeface="微软雅黑" panose="020B0503020204020204" pitchFamily="34" charset="-122"/>
                <a:ea typeface="微软雅黑" panose="020B0503020204020204" pitchFamily="34" charset="-122"/>
              </a:rPr>
              <a:t>自定义</a:t>
            </a:r>
            <a:r>
              <a:rPr lang="en-US" altLang="zh-CN" dirty="0" smtClean="0">
                <a:solidFill>
                  <a:schemeClr val="bg1"/>
                </a:solidFill>
                <a:latin typeface="微软雅黑" panose="020B0503020204020204" pitchFamily="34" charset="-122"/>
                <a:ea typeface="微软雅黑" panose="020B0503020204020204" pitchFamily="34" charset="-122"/>
              </a:rPr>
              <a:t>View</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0"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3" name="内容占位符 2"/>
          <p:cNvSpPr txBox="1"/>
          <p:nvPr/>
        </p:nvSpPr>
        <p:spPr bwMode="auto">
          <a:xfrm>
            <a:off x="481013" y="1628800"/>
            <a:ext cx="7975600" cy="10081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150000"/>
              </a:lnSpc>
            </a:pPr>
            <a:r>
              <a:rPr lang="zh-CN" altLang="en-US" sz="2000" dirty="0" smtClean="0"/>
              <a:t>当使用系统控件不满足需求时，需要自定义控件。</a:t>
            </a:r>
            <a:endParaRPr lang="en-US" altLang="zh-CN" sz="2000" dirty="0" smtClean="0"/>
          </a:p>
          <a:p>
            <a:pPr lvl="1">
              <a:lnSpc>
                <a:spcPct val="150000"/>
              </a:lnSpc>
            </a:pPr>
            <a:r>
              <a:rPr lang="zh-CN" altLang="zh-CN" sz="2000" dirty="0"/>
              <a:t>最简单的自定义</a:t>
            </a:r>
            <a:r>
              <a:rPr lang="en-US" altLang="zh-CN" sz="2000" dirty="0"/>
              <a:t>View</a:t>
            </a:r>
            <a:r>
              <a:rPr lang="zh-CN" altLang="zh-CN" sz="2000" dirty="0"/>
              <a:t>就是创建一个类继承自</a:t>
            </a:r>
            <a:r>
              <a:rPr lang="en-US" altLang="zh-CN" sz="2000" dirty="0"/>
              <a:t>View</a:t>
            </a:r>
            <a:r>
              <a:rPr lang="zh-CN" altLang="zh-CN" sz="2000" dirty="0"/>
              <a:t>类或者其子类，并重写该类的构造方</a:t>
            </a:r>
            <a:r>
              <a:rPr lang="zh-CN" altLang="zh-CN" sz="2000" dirty="0" smtClean="0"/>
              <a:t>法</a:t>
            </a:r>
            <a:r>
              <a:rPr lang="zh-CN" altLang="en-US" sz="2000" dirty="0" smtClean="0"/>
              <a:t>。</a:t>
            </a:r>
            <a:endParaRPr lang="en-US" altLang="zh-CN" sz="2000" dirty="0" smtClean="0"/>
          </a:p>
          <a:p>
            <a:pPr lvl="1">
              <a:lnSpc>
                <a:spcPct val="150000"/>
              </a:lnSpc>
            </a:pPr>
            <a:endParaRPr lang="en-US" altLang="zh-CN" sz="2000" dirty="0" smtClean="0"/>
          </a:p>
          <a:p>
            <a:pPr lvl="1">
              <a:lnSpc>
                <a:spcPct val="150000"/>
              </a:lnSpc>
            </a:pPr>
            <a:endParaRPr lang="en-US" altLang="zh-CN" sz="2000" dirty="0" smtClean="0"/>
          </a:p>
        </p:txBody>
      </p:sp>
      <p:sp>
        <p:nvSpPr>
          <p:cNvPr id="7"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3.5 </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自定义</a:t>
            </a:r>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View</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5" name="TextBox 14"/>
          <p:cNvSpPr txBox="1"/>
          <p:nvPr/>
        </p:nvSpPr>
        <p:spPr>
          <a:xfrm>
            <a:off x="1187624" y="3216760"/>
            <a:ext cx="6624736" cy="2897336"/>
          </a:xfrm>
          <a:prstGeom prst="rect">
            <a:avLst/>
          </a:prstGeom>
          <a:solidFill>
            <a:srgbClr val="E7F4FF"/>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r>
              <a:rPr lang="en-US" altLang="zh-CN" sz="1600" dirty="0"/>
              <a:t>public class Customview extends View{</a:t>
            </a:r>
            <a:endParaRPr lang="en-US" altLang="zh-CN" sz="1600" dirty="0"/>
          </a:p>
          <a:p>
            <a:r>
              <a:rPr lang="en-US" altLang="zh-CN" sz="1600" dirty="0"/>
              <a:t>    public Customview(Context context) {</a:t>
            </a:r>
            <a:endParaRPr lang="en-US" altLang="zh-CN" sz="1600" dirty="0"/>
          </a:p>
          <a:p>
            <a:r>
              <a:rPr lang="en-US" altLang="zh-CN" sz="1600" dirty="0"/>
              <a:t>        super(context);</a:t>
            </a:r>
            <a:endParaRPr lang="en-US" altLang="zh-CN" sz="1600" dirty="0"/>
          </a:p>
          <a:p>
            <a:r>
              <a:rPr lang="en-US" altLang="zh-CN" sz="1600" dirty="0"/>
              <a:t>    }</a:t>
            </a:r>
            <a:endParaRPr lang="en-US" altLang="zh-CN" sz="1600" dirty="0"/>
          </a:p>
          <a:p>
            <a:r>
              <a:rPr lang="en-US" altLang="zh-CN" sz="1600" dirty="0"/>
              <a:t>    public Customview(Context context, AttributeSet attrs) {</a:t>
            </a:r>
            <a:endParaRPr lang="en-US" altLang="zh-CN" sz="1600" dirty="0"/>
          </a:p>
          <a:p>
            <a:r>
              <a:rPr lang="en-US" altLang="zh-CN" sz="1600" dirty="0"/>
              <a:t>        super(context, attrs);</a:t>
            </a:r>
            <a:endParaRPr lang="en-US" altLang="zh-CN" sz="1600" dirty="0"/>
          </a:p>
          <a:p>
            <a:r>
              <a:rPr lang="en-US" altLang="zh-CN" sz="1600" dirty="0"/>
              <a:t>    }</a:t>
            </a:r>
            <a:endParaRPr lang="en-US" altLang="zh-CN" sz="1600" dirty="0"/>
          </a:p>
          <a:p>
            <a:r>
              <a:rPr lang="en-US" altLang="zh-CN" sz="1600" dirty="0"/>
              <a:t>}</a:t>
            </a:r>
            <a:endParaRPr lang="en-US" altLang="zh-CN" sz="1600" dirty="0"/>
          </a:p>
          <a:p>
            <a:endParaRPr lang="zh-CN" altLang="zh-CN" sz="1600" dirty="0"/>
          </a:p>
        </p:txBody>
      </p:sp>
      <p:sp>
        <p:nvSpPr>
          <p:cNvPr id="16" name="矩形 15"/>
          <p:cNvSpPr/>
          <p:nvPr/>
        </p:nvSpPr>
        <p:spPr>
          <a:xfrm>
            <a:off x="1459405" y="3692555"/>
            <a:ext cx="3134820" cy="347079"/>
          </a:xfrm>
          <a:prstGeom prst="rect">
            <a:avLst/>
          </a:prstGeom>
          <a:ln w="19050">
            <a:solidFill>
              <a:srgbClr val="006BA9"/>
            </a:solidFill>
          </a:ln>
        </p:spPr>
        <p:txBody>
          <a:bodyPr wrap="square" anchor="ctr">
            <a:spAutoFit/>
          </a:bodyPr>
          <a:lstStyle/>
          <a:p>
            <a:pPr algn="ctr"/>
            <a:endParaRPr lang="zh-CN" altLang="en-US" dirty="0">
              <a:ea typeface="宋体" panose="02010600030101010101" pitchFamily="2" charset="-122"/>
            </a:endParaRPr>
          </a:p>
        </p:txBody>
      </p:sp>
      <p:cxnSp>
        <p:nvCxnSpPr>
          <p:cNvPr id="17" name="直接箭头连接符 16"/>
          <p:cNvCxnSpPr/>
          <p:nvPr/>
        </p:nvCxnSpPr>
        <p:spPr bwMode="auto">
          <a:xfrm>
            <a:off x="4086488" y="4050086"/>
            <a:ext cx="0" cy="24301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圆角矩形 17"/>
          <p:cNvSpPr/>
          <p:nvPr/>
        </p:nvSpPr>
        <p:spPr>
          <a:xfrm>
            <a:off x="1921259" y="4293096"/>
            <a:ext cx="4844998"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smtClean="0">
                <a:solidFill>
                  <a:schemeClr val="bg1"/>
                </a:solidFill>
                <a:ea typeface="宋体" panose="02010600030101010101" pitchFamily="2" charset="-122"/>
              </a:rPr>
              <a:t>在</a:t>
            </a:r>
            <a:r>
              <a:rPr lang="en-US" altLang="zh-CN" b="1" dirty="0" smtClean="0">
                <a:solidFill>
                  <a:schemeClr val="bg1"/>
                </a:solidFill>
                <a:ea typeface="宋体" panose="02010600030101010101" pitchFamily="2" charset="-122"/>
              </a:rPr>
              <a:t>Java</a:t>
            </a:r>
            <a:r>
              <a:rPr lang="zh-CN" altLang="en-US" b="1" dirty="0">
                <a:solidFill>
                  <a:schemeClr val="bg1"/>
                </a:solidFill>
                <a:ea typeface="宋体" panose="02010600030101010101" pitchFamily="2" charset="-122"/>
              </a:rPr>
              <a:t>代</a:t>
            </a:r>
            <a:r>
              <a:rPr lang="zh-CN" altLang="en-US" b="1" dirty="0" smtClean="0">
                <a:solidFill>
                  <a:schemeClr val="bg1"/>
                </a:solidFill>
                <a:ea typeface="宋体" panose="02010600030101010101" pitchFamily="2" charset="-122"/>
              </a:rPr>
              <a:t>码中创建对象时，使用该构造函数</a:t>
            </a:r>
            <a:endParaRPr lang="zh-CN" altLang="en-US" b="1" dirty="0">
              <a:solidFill>
                <a:schemeClr val="bg1"/>
              </a:solidFill>
              <a:ea typeface="宋体" panose="02010600030101010101" pitchFamily="2" charset="-122"/>
            </a:endParaRPr>
          </a:p>
        </p:txBody>
      </p:sp>
      <p:sp>
        <p:nvSpPr>
          <p:cNvPr id="25" name="矩形 24"/>
          <p:cNvSpPr/>
          <p:nvPr/>
        </p:nvSpPr>
        <p:spPr>
          <a:xfrm>
            <a:off x="1384090" y="4797152"/>
            <a:ext cx="4603274" cy="347079"/>
          </a:xfrm>
          <a:prstGeom prst="rect">
            <a:avLst/>
          </a:prstGeom>
          <a:ln w="19050">
            <a:solidFill>
              <a:srgbClr val="006BA9"/>
            </a:solidFill>
          </a:ln>
        </p:spPr>
        <p:txBody>
          <a:bodyPr wrap="square" anchor="ctr">
            <a:spAutoFit/>
          </a:bodyPr>
          <a:lstStyle/>
          <a:p>
            <a:pPr algn="ctr"/>
            <a:endParaRPr lang="zh-CN" altLang="en-US" dirty="0">
              <a:ea typeface="宋体" panose="02010600030101010101" pitchFamily="2" charset="-122"/>
            </a:endParaRPr>
          </a:p>
        </p:txBody>
      </p:sp>
      <p:cxnSp>
        <p:nvCxnSpPr>
          <p:cNvPr id="26" name="直接箭头连接符 25"/>
          <p:cNvCxnSpPr/>
          <p:nvPr/>
        </p:nvCxnSpPr>
        <p:spPr bwMode="auto">
          <a:xfrm>
            <a:off x="3923928" y="5144231"/>
            <a:ext cx="0" cy="24301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圆角矩形 26"/>
          <p:cNvSpPr/>
          <p:nvPr/>
        </p:nvSpPr>
        <p:spPr>
          <a:xfrm>
            <a:off x="1783322" y="5387241"/>
            <a:ext cx="5670673"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smtClean="0">
                <a:solidFill>
                  <a:schemeClr val="bg1"/>
                </a:solidFill>
                <a:ea typeface="宋体" panose="02010600030101010101" pitchFamily="2" charset="-122"/>
              </a:rPr>
              <a:t>在</a:t>
            </a:r>
            <a:r>
              <a:rPr lang="en-US" altLang="zh-CN" b="1" dirty="0" smtClean="0">
                <a:solidFill>
                  <a:schemeClr val="bg1"/>
                </a:solidFill>
                <a:ea typeface="宋体" panose="02010600030101010101" pitchFamily="2" charset="-122"/>
              </a:rPr>
              <a:t>XML</a:t>
            </a:r>
            <a:r>
              <a:rPr lang="zh-CN" altLang="en-US" b="1" dirty="0" smtClean="0">
                <a:solidFill>
                  <a:schemeClr val="bg1"/>
                </a:solidFill>
                <a:ea typeface="宋体" panose="02010600030101010101" pitchFamily="2" charset="-122"/>
              </a:rPr>
              <a:t>布局中引入自定义控件时，使用该构造函数</a:t>
            </a:r>
            <a:endParaRPr lang="zh-CN" altLang="en-US" b="1" dirty="0">
              <a:solidFill>
                <a:schemeClr val="bg1"/>
              </a:solidFill>
              <a:ea typeface="宋体" panose="02010600030101010101" pitchFamily="2"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par>
                                <p:cTn id="8" presetID="22" presetClass="entr" presetSubtype="1"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up)">
                                      <p:cBhvr>
                                        <p:cTn id="10" dur="500"/>
                                        <p:tgtEl>
                                          <p:spTgt spid="17"/>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up)">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16"/>
                                        </p:tgtEl>
                                        <p:attrNameLst>
                                          <p:attrName>style.visibility</p:attrName>
                                        </p:attrNameLst>
                                      </p:cBhvr>
                                      <p:to>
                                        <p:strVal val="hidden"/>
                                      </p:to>
                                    </p:set>
                                  </p:childTnLst>
                                </p:cTn>
                              </p:par>
                              <p:par>
                                <p:cTn id="18" presetID="1" presetClass="exit" presetSubtype="0" fill="hold" nodeType="withEffect">
                                  <p:stCondLst>
                                    <p:cond delay="0"/>
                                  </p:stCondLst>
                                  <p:childTnLst>
                                    <p:set>
                                      <p:cBhvr>
                                        <p:cTn id="19" dur="1" fill="hold">
                                          <p:stCondLst>
                                            <p:cond delay="0"/>
                                          </p:stCondLst>
                                        </p:cTn>
                                        <p:tgtEl>
                                          <p:spTgt spid="17"/>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18"/>
                                        </p:tgtEl>
                                        <p:attrNameLst>
                                          <p:attrName>style.visibility</p:attrName>
                                        </p:attrNameLst>
                                      </p:cBhvr>
                                      <p:to>
                                        <p:strVal val="hidden"/>
                                      </p:to>
                                    </p:set>
                                  </p:childTnLst>
                                </p:cTn>
                              </p:par>
                              <p:par>
                                <p:cTn id="22" presetID="22" presetClass="entr" presetSubtype="1"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up)">
                                      <p:cBhvr>
                                        <p:cTn id="24" dur="500"/>
                                        <p:tgtEl>
                                          <p:spTgt spid="25"/>
                                        </p:tgtEl>
                                      </p:cBhvr>
                                    </p:animEffect>
                                  </p:childTnLst>
                                </p:cTn>
                              </p:par>
                              <p:par>
                                <p:cTn id="25" presetID="22" presetClass="entr" presetSubtype="1"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up)">
                                      <p:cBhvr>
                                        <p:cTn id="27" dur="500"/>
                                        <p:tgtEl>
                                          <p:spTgt spid="26"/>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8" grpId="0" animBg="1"/>
      <p:bldP spid="18" grpId="1" animBg="1"/>
      <p:bldP spid="25" grpId="0" animBg="1"/>
      <p:bldP spid="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对角圆角矩形 1"/>
          <p:cNvSpPr/>
          <p:nvPr/>
        </p:nvSpPr>
        <p:spPr>
          <a:xfrm>
            <a:off x="467544" y="1850249"/>
            <a:ext cx="5832648" cy="648072"/>
          </a:xfrm>
          <a:prstGeom prst="round2DiagRect">
            <a:avLst>
              <a:gd name="adj1" fmla="val 20943"/>
              <a:gd name="adj2" fmla="val 0"/>
            </a:avLst>
          </a:prstGeom>
          <a:solidFill>
            <a:srgbClr val="006BA9"/>
          </a:solidFill>
          <a:ln>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5"/>
          <p:cNvSpPr txBox="1"/>
          <p:nvPr/>
        </p:nvSpPr>
        <p:spPr>
          <a:xfrm>
            <a:off x="710580" y="4203284"/>
            <a:ext cx="3834300" cy="369332"/>
          </a:xfrm>
          <a:prstGeom prst="rect">
            <a:avLst/>
          </a:prstGeom>
          <a:noFill/>
        </p:spPr>
        <p:txBody>
          <a:bodyPr vert="horz" wrap="square" lIns="0" tIns="0" rIns="0" bIns="0" rtlCol="0" anchor="ctr">
            <a:spAutoFit/>
          </a:bodyPr>
          <a:lstStyle/>
          <a:p>
            <a:r>
              <a:rPr lang="en-US" altLang="zh-CN" sz="2400" dirty="0" smtClean="0">
                <a:solidFill>
                  <a:srgbClr val="7F7F7F"/>
                </a:solidFill>
                <a:latin typeface="Impact" panose="020B0806030902050204" pitchFamily="34" charset="0"/>
                <a:ea typeface="微软雅黑" panose="020B0503020204020204" pitchFamily="34" charset="-122"/>
              </a:rPr>
              <a:t>3.4</a:t>
            </a:r>
            <a:r>
              <a:rPr lang="en-US" altLang="zh-CN" sz="2400" dirty="0" smtClean="0">
                <a:solidFill>
                  <a:srgbClr val="CD1F06"/>
                </a:solidFill>
                <a:latin typeface="Impact" panose="020B0806030902050204" pitchFamily="34" charset="0"/>
                <a:ea typeface="微软雅黑" panose="020B0503020204020204" pitchFamily="34" charset="-122"/>
              </a:rPr>
              <a:t>   </a:t>
            </a:r>
            <a:r>
              <a:rPr lang="en-US" altLang="zh-CN" sz="2400" dirty="0">
                <a:solidFill>
                  <a:srgbClr val="7F7F7F"/>
                </a:solidFill>
                <a:latin typeface="Arial Unicode MS" pitchFamily="34" charset="-122"/>
                <a:ea typeface="Arial Unicode MS" pitchFamily="34" charset="-122"/>
                <a:cs typeface="Arial Unicode MS" pitchFamily="34" charset="-122"/>
              </a:rPr>
              <a:t>RecyclerView</a:t>
            </a:r>
            <a:r>
              <a:rPr lang="zh-CN" altLang="en-US" sz="2400" dirty="0">
                <a:solidFill>
                  <a:srgbClr val="7F7F7F"/>
                </a:solidFill>
                <a:latin typeface="Impact" panose="020B0806030902050204" pitchFamily="34" charset="0"/>
                <a:ea typeface="微软雅黑" panose="020B0503020204020204" pitchFamily="34" charset="-122"/>
              </a:rPr>
              <a:t>的使用</a:t>
            </a:r>
            <a:endParaRPr lang="zh-CN" altLang="en-US" sz="2400" dirty="0">
              <a:solidFill>
                <a:srgbClr val="7F7F7F"/>
              </a:solidFill>
              <a:latin typeface="Impact" panose="020B0806030902050204" pitchFamily="34" charset="0"/>
              <a:ea typeface="微软雅黑" panose="020B0503020204020204" pitchFamily="34" charset="-122"/>
            </a:endParaRPr>
          </a:p>
        </p:txBody>
      </p:sp>
      <p:sp>
        <p:nvSpPr>
          <p:cNvPr id="4" name="TextBox 6"/>
          <p:cNvSpPr txBox="1"/>
          <p:nvPr/>
        </p:nvSpPr>
        <p:spPr>
          <a:xfrm>
            <a:off x="749116" y="1989619"/>
            <a:ext cx="3834300" cy="369332"/>
          </a:xfrm>
          <a:prstGeom prst="rect">
            <a:avLst/>
          </a:prstGeom>
          <a:noFill/>
        </p:spPr>
        <p:txBody>
          <a:bodyPr vert="horz" wrap="square" lIns="0" tIns="0" rIns="0" bIns="0" rtlCol="0" anchor="ctr">
            <a:spAutoFit/>
          </a:bodyPr>
          <a:lstStyle/>
          <a:p>
            <a:pPr algn="l"/>
            <a:r>
              <a:rPr lang="en-US" altLang="zh-CN" sz="2400" dirty="0" smtClean="0">
                <a:solidFill>
                  <a:schemeClr val="bg1"/>
                </a:solidFill>
                <a:latin typeface="Impact" panose="020B0806030902050204" pitchFamily="34" charset="0"/>
                <a:ea typeface="微软雅黑" panose="020B0503020204020204" pitchFamily="34" charset="-122"/>
              </a:rPr>
              <a:t>3.1    </a:t>
            </a:r>
            <a:r>
              <a:rPr lang="zh-CN" altLang="en-US" sz="2400" dirty="0">
                <a:solidFill>
                  <a:schemeClr val="bg1"/>
                </a:solidFill>
                <a:latin typeface="Impact" panose="020B0806030902050204" pitchFamily="34" charset="0"/>
                <a:ea typeface="微软雅黑" panose="020B0503020204020204" pitchFamily="34" charset="-122"/>
              </a:rPr>
              <a:t>简单</a:t>
            </a:r>
            <a:r>
              <a:rPr lang="zh-CN" altLang="en-US" sz="2400" dirty="0" smtClean="0">
                <a:solidFill>
                  <a:schemeClr val="bg1"/>
                </a:solidFill>
                <a:latin typeface="Impact" panose="020B0806030902050204" pitchFamily="34" charset="0"/>
                <a:ea typeface="微软雅黑" panose="020B0503020204020204" pitchFamily="34" charset="-122"/>
              </a:rPr>
              <a:t>控件的使用</a:t>
            </a:r>
            <a:r>
              <a:rPr lang="zh-CN" altLang="en-US" sz="2400" dirty="0" smtClean="0">
                <a:solidFill>
                  <a:schemeClr val="bg1"/>
                </a:solidFill>
                <a:latin typeface="微软雅黑" panose="020B0503020204020204" pitchFamily="34" charset="-122"/>
                <a:ea typeface="微软雅黑" panose="020B0503020204020204" pitchFamily="34" charset="-122"/>
              </a:rPr>
              <a:t> </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5" name="TextBox 10"/>
          <p:cNvSpPr txBox="1"/>
          <p:nvPr/>
        </p:nvSpPr>
        <p:spPr>
          <a:xfrm>
            <a:off x="710580" y="2739231"/>
            <a:ext cx="4032448" cy="369332"/>
          </a:xfrm>
          <a:prstGeom prst="rect">
            <a:avLst/>
          </a:prstGeom>
          <a:noFill/>
        </p:spPr>
        <p:txBody>
          <a:bodyPr vert="horz" wrap="square" lIns="0" tIns="0" rIns="0" bIns="0" rtlCol="0" anchor="ctr">
            <a:spAutoFit/>
          </a:bodyPr>
          <a:lstStyle/>
          <a:p>
            <a:r>
              <a:rPr lang="en-US" altLang="zh-CN" sz="2400" dirty="0" smtClean="0">
                <a:solidFill>
                  <a:srgbClr val="7F7F7F"/>
                </a:solidFill>
                <a:latin typeface="Impact" panose="020B0806030902050204" pitchFamily="34" charset="0"/>
                <a:ea typeface="微软雅黑" panose="020B0503020204020204" pitchFamily="34" charset="-122"/>
              </a:rPr>
              <a:t>3.2</a:t>
            </a:r>
            <a:r>
              <a:rPr lang="en-US" altLang="zh-CN" sz="2400" dirty="0" smtClean="0">
                <a:solidFill>
                  <a:srgbClr val="CD1F06"/>
                </a:solidFill>
                <a:latin typeface="Impact" panose="020B0806030902050204" pitchFamily="34" charset="0"/>
                <a:ea typeface="微软雅黑" panose="020B0503020204020204" pitchFamily="34" charset="-122"/>
              </a:rPr>
              <a:t>   </a:t>
            </a:r>
            <a:r>
              <a:rPr lang="en-US" altLang="zh-CN" sz="2400" dirty="0">
                <a:solidFill>
                  <a:srgbClr val="7F7F7F"/>
                </a:solidFill>
                <a:latin typeface="Arial Unicode MS" pitchFamily="34" charset="-122"/>
                <a:ea typeface="Arial Unicode MS" pitchFamily="34" charset="-122"/>
                <a:cs typeface="Arial Unicode MS" pitchFamily="34" charset="-122"/>
              </a:rPr>
              <a:t>AlertDialog</a:t>
            </a:r>
            <a:r>
              <a:rPr lang="zh-CN" altLang="en-US" sz="2400" dirty="0">
                <a:solidFill>
                  <a:srgbClr val="7F7F7F"/>
                </a:solidFill>
                <a:latin typeface="Impact" panose="020B0806030902050204" pitchFamily="34" charset="0"/>
                <a:ea typeface="微软雅黑" panose="020B0503020204020204" pitchFamily="34" charset="-122"/>
              </a:rPr>
              <a:t>对话框的使用</a:t>
            </a:r>
            <a:endParaRPr lang="zh-CN" altLang="en-US" sz="2400" dirty="0">
              <a:solidFill>
                <a:srgbClr val="7F7F7F"/>
              </a:solidFill>
              <a:latin typeface="Impact" panose="020B0806030902050204" pitchFamily="34" charset="0"/>
              <a:ea typeface="微软雅黑" panose="020B0503020204020204" pitchFamily="34" charset="-122"/>
            </a:endParaRPr>
          </a:p>
        </p:txBody>
      </p:sp>
      <p:sp>
        <p:nvSpPr>
          <p:cNvPr id="6" name="TextBox 11"/>
          <p:cNvSpPr txBox="1"/>
          <p:nvPr/>
        </p:nvSpPr>
        <p:spPr>
          <a:xfrm>
            <a:off x="710580" y="3486183"/>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anose="020B0806030902050204" pitchFamily="34" charset="0"/>
                <a:ea typeface="微软雅黑" panose="020B0503020204020204" pitchFamily="34" charset="-122"/>
              </a:rPr>
              <a:t>3.3   </a:t>
            </a:r>
            <a:r>
              <a:rPr lang="en-US" altLang="zh-CN" sz="2400" dirty="0">
                <a:solidFill>
                  <a:srgbClr val="7F7F7F"/>
                </a:solidFill>
                <a:latin typeface="Arial Unicode MS" pitchFamily="34" charset="-122"/>
                <a:ea typeface="Arial Unicode MS" pitchFamily="34" charset="-122"/>
                <a:cs typeface="Arial Unicode MS" pitchFamily="34" charset="-122"/>
              </a:rPr>
              <a:t>ListView</a:t>
            </a:r>
            <a:r>
              <a:rPr lang="zh-CN" altLang="en-US" sz="2400" dirty="0">
                <a:solidFill>
                  <a:srgbClr val="7F7F7F"/>
                </a:solidFill>
                <a:latin typeface="Impact" panose="020B0806030902050204" pitchFamily="34" charset="0"/>
                <a:ea typeface="微软雅黑" panose="020B0503020204020204" pitchFamily="34" charset="-122"/>
              </a:rPr>
              <a:t>的使用</a:t>
            </a:r>
            <a:endParaRPr lang="zh-CN" altLang="en-US" sz="2400" dirty="0">
              <a:solidFill>
                <a:srgbClr val="7F7F7F"/>
              </a:solidFill>
              <a:latin typeface="Impact" panose="020B0806030902050204" pitchFamily="34" charset="0"/>
              <a:ea typeface="微软雅黑" panose="020B0503020204020204" pitchFamily="34" charset="-122"/>
            </a:endParaRPr>
          </a:p>
        </p:txBody>
      </p:sp>
      <p:sp>
        <p:nvSpPr>
          <p:cNvPr id="9" name="椭圆 8"/>
          <p:cNvSpPr/>
          <p:nvPr/>
        </p:nvSpPr>
        <p:spPr>
          <a:xfrm>
            <a:off x="4897998" y="1756903"/>
            <a:ext cx="3444382" cy="3444382"/>
          </a:xfrm>
          <a:prstGeom prst="ellipse">
            <a:avLst/>
          </a:prstGeom>
          <a:solidFill>
            <a:schemeClr val="tx2">
              <a:lumMod val="40000"/>
              <a:lumOff val="60000"/>
            </a:schemeClr>
          </a:solidFill>
          <a:ln w="381000">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TextBox 1"/>
          <p:cNvSpPr txBox="1"/>
          <p:nvPr/>
        </p:nvSpPr>
        <p:spPr>
          <a:xfrm>
            <a:off x="4860032" y="2636912"/>
            <a:ext cx="3566358" cy="1831271"/>
          </a:xfrm>
          <a:prstGeom prst="rect">
            <a:avLst/>
          </a:prstGeom>
          <a:noFill/>
        </p:spPr>
        <p:txBody>
          <a:bodyPr wrap="square" rtlCol="0" anchor="ctr">
            <a:spAutoFit/>
            <a:scene3d>
              <a:camera prst="orthographicFront"/>
              <a:lightRig rig="threePt" dir="t"/>
            </a:scene3d>
          </a:bodyPr>
          <a:lstStyle/>
          <a:p>
            <a:pPr algn="ctr">
              <a:lnSpc>
                <a:spcPct val="150000"/>
              </a:lnSpc>
            </a:pPr>
            <a:r>
              <a:rPr lang="zh-CN" altLang="en-US" sz="5400" b="1"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主讲内容</a:t>
            </a:r>
            <a:endParaRPr lang="en-US" altLang="zh-CN" sz="5400" b="1"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gn="ctr"/>
            <a:r>
              <a:rPr lang="en-US" altLang="zh-CN" sz="3200" smtClean="0">
                <a:solidFill>
                  <a:schemeClr val="tx1"/>
                </a:solidFill>
                <a:effectLst>
                  <a:outerShdw blurRad="38100" dist="19050" dir="2700000" algn="tl" rotWithShape="0">
                    <a:schemeClr val="dk1">
                      <a:alpha val="40000"/>
                    </a:schemeClr>
                  </a:outerShdw>
                </a:effectLst>
                <a:latin typeface="Agency FB" panose="020B0503020202020204" pitchFamily="34" charset="0"/>
                <a:ea typeface="Adobe 宋体 Std L" pitchFamily="18" charset="-122"/>
              </a:rPr>
              <a:t>Speech </a:t>
            </a:r>
            <a:r>
              <a:rPr lang="en-US" altLang="zh-CN" sz="3200">
                <a:solidFill>
                  <a:schemeClr val="tx1"/>
                </a:solidFill>
                <a:effectLst>
                  <a:outerShdw blurRad="38100" dist="19050" dir="2700000" algn="tl" rotWithShape="0">
                    <a:schemeClr val="dk1">
                      <a:alpha val="40000"/>
                    </a:schemeClr>
                  </a:outerShdw>
                </a:effectLst>
                <a:latin typeface="Agency FB" panose="020B0503020202020204" pitchFamily="34" charset="0"/>
                <a:ea typeface="Adobe 宋体 Std L" pitchFamily="18" charset="-122"/>
              </a:rPr>
              <a:t>content</a:t>
            </a:r>
            <a:endParaRPr lang="en-US" altLang="zh-CN" sz="3200" dirty="0" smtClean="0">
              <a:solidFill>
                <a:schemeClr val="tx1"/>
              </a:solidFill>
              <a:effectLst>
                <a:outerShdw blurRad="38100" dist="19050" dir="2700000" algn="tl" rotWithShape="0">
                  <a:schemeClr val="dk1">
                    <a:alpha val="40000"/>
                  </a:schemeClr>
                </a:outerShdw>
              </a:effectLst>
              <a:latin typeface="Agency FB" panose="020B0503020202020204" pitchFamily="34" charset="0"/>
              <a:ea typeface="Adobe 宋体 Std L" pitchFamily="18" charset="-122"/>
            </a:endParaRPr>
          </a:p>
        </p:txBody>
      </p:sp>
      <p:sp>
        <p:nvSpPr>
          <p:cNvPr id="11" name="标题 1"/>
          <p:cNvSpPr>
            <a:spLocks noChangeArrowheads="1"/>
          </p:cNvSpPr>
          <p:nvPr/>
        </p:nvSpPr>
        <p:spPr bwMode="auto">
          <a:xfrm>
            <a:off x="1655985" y="188639"/>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200" b="1"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主讲内容</a:t>
            </a:r>
            <a:endParaRPr lang="zh-CN" altLang="en-US"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2" name="TextBox 5"/>
          <p:cNvSpPr txBox="1"/>
          <p:nvPr/>
        </p:nvSpPr>
        <p:spPr>
          <a:xfrm>
            <a:off x="710580" y="4831953"/>
            <a:ext cx="3834300" cy="369332"/>
          </a:xfrm>
          <a:prstGeom prst="rect">
            <a:avLst/>
          </a:prstGeom>
          <a:noFill/>
        </p:spPr>
        <p:txBody>
          <a:bodyPr vert="horz" wrap="square" lIns="0" tIns="0" rIns="0" bIns="0" rtlCol="0" anchor="ctr">
            <a:spAutoFit/>
          </a:bodyPr>
          <a:lstStyle/>
          <a:p>
            <a:r>
              <a:rPr lang="en-US" altLang="zh-CN" sz="2400" dirty="0" smtClean="0">
                <a:solidFill>
                  <a:srgbClr val="7F7F7F"/>
                </a:solidFill>
                <a:latin typeface="Impact" panose="020B0806030902050204" pitchFamily="34" charset="0"/>
                <a:ea typeface="微软雅黑" panose="020B0503020204020204" pitchFamily="34" charset="-122"/>
              </a:rPr>
              <a:t>3.5</a:t>
            </a:r>
            <a:r>
              <a:rPr lang="en-US" altLang="zh-CN" sz="2400" dirty="0" smtClean="0">
                <a:solidFill>
                  <a:srgbClr val="CD1F06"/>
                </a:solidFill>
                <a:latin typeface="Impact" panose="020B0806030902050204" pitchFamily="34" charset="0"/>
                <a:ea typeface="微软雅黑" panose="020B0503020204020204" pitchFamily="34" charset="-122"/>
              </a:rPr>
              <a:t>   </a:t>
            </a:r>
            <a:r>
              <a:rPr lang="zh-CN" altLang="en-US" sz="2400" dirty="0" smtClean="0">
                <a:solidFill>
                  <a:srgbClr val="7F7F7F"/>
                </a:solidFill>
                <a:latin typeface="Impact" panose="020B0806030902050204" pitchFamily="34" charset="0"/>
                <a:ea typeface="微软雅黑" panose="020B0503020204020204" pitchFamily="34" charset="-122"/>
              </a:rPr>
              <a:t>自</a:t>
            </a:r>
            <a:r>
              <a:rPr lang="zh-CN" altLang="en-US" sz="2400" dirty="0">
                <a:solidFill>
                  <a:srgbClr val="7F7F7F"/>
                </a:solidFill>
                <a:latin typeface="Impact" panose="020B0806030902050204" pitchFamily="34" charset="0"/>
                <a:ea typeface="微软雅黑" panose="020B0503020204020204" pitchFamily="34" charset="-122"/>
              </a:rPr>
              <a:t>定义</a:t>
            </a:r>
            <a:r>
              <a:rPr lang="en-US" altLang="zh-CN" sz="2400" dirty="0">
                <a:solidFill>
                  <a:srgbClr val="7F7F7F"/>
                </a:solidFill>
                <a:latin typeface="Arial Unicode MS" pitchFamily="34" charset="-122"/>
                <a:ea typeface="Arial Unicode MS" pitchFamily="34" charset="-122"/>
                <a:cs typeface="Arial Unicode MS" pitchFamily="34" charset="-122"/>
              </a:rPr>
              <a:t>View</a:t>
            </a:r>
            <a:endParaRPr lang="zh-CN" altLang="en-US" sz="2400" dirty="0">
              <a:solidFill>
                <a:srgbClr val="7F7F7F"/>
              </a:solidFill>
              <a:latin typeface="Arial Unicode MS" pitchFamily="34" charset="-122"/>
              <a:ea typeface="Arial Unicode MS" pitchFamily="34" charset="-122"/>
              <a:cs typeface="Arial Unicode MS" pitchFamily="34"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5" y="1268760"/>
            <a:ext cx="8102600" cy="4911526"/>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6" name="任意多边形 5"/>
          <p:cNvSpPr/>
          <p:nvPr/>
        </p:nvSpPr>
        <p:spPr bwMode="auto">
          <a:xfrm>
            <a:off x="6300192" y="1061679"/>
            <a:ext cx="1800200"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a:solidFill>
                  <a:schemeClr val="bg1"/>
                </a:solidFill>
                <a:latin typeface="微软雅黑" panose="020B0503020204020204" pitchFamily="34" charset="-122"/>
                <a:ea typeface="微软雅黑" panose="020B0503020204020204" pitchFamily="34" charset="-122"/>
              </a:rPr>
              <a:t>自定</a:t>
            </a:r>
            <a:r>
              <a:rPr lang="zh-CN" altLang="en-US" dirty="0" smtClean="0">
                <a:solidFill>
                  <a:schemeClr val="bg1"/>
                </a:solidFill>
                <a:latin typeface="微软雅黑" panose="020B0503020204020204" pitchFamily="34" charset="-122"/>
                <a:ea typeface="微软雅黑" panose="020B0503020204020204" pitchFamily="34" charset="-122"/>
              </a:rPr>
              <a:t>义控件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0"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3" name="内容占位符 2"/>
          <p:cNvSpPr txBox="1"/>
          <p:nvPr/>
        </p:nvSpPr>
        <p:spPr bwMode="auto">
          <a:xfrm>
            <a:off x="481013" y="1628800"/>
            <a:ext cx="7975600" cy="10081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150000"/>
              </a:lnSpc>
            </a:pPr>
            <a:r>
              <a:rPr lang="zh-CN" altLang="en-US" sz="2000" dirty="0"/>
              <a:t>由于系统自带的控件不能满足需求中的某种样式或功能，因此我们需要在自定义</a:t>
            </a:r>
            <a:r>
              <a:rPr lang="en-US" altLang="zh-CN" sz="2000" dirty="0"/>
              <a:t>View</a:t>
            </a:r>
            <a:r>
              <a:rPr lang="zh-CN" altLang="en-US" sz="2000" dirty="0"/>
              <a:t>中通过重写指定的方法来添加额外的样式和功能</a:t>
            </a:r>
            <a:r>
              <a:rPr lang="zh-CN" altLang="en-US" sz="2000" dirty="0" smtClean="0"/>
              <a:t>。</a:t>
            </a:r>
            <a:endParaRPr lang="en-US" altLang="zh-CN" sz="2000" dirty="0" smtClean="0"/>
          </a:p>
          <a:p>
            <a:pPr lvl="1">
              <a:lnSpc>
                <a:spcPct val="150000"/>
              </a:lnSpc>
            </a:pPr>
            <a:r>
              <a:rPr lang="zh-CN" altLang="zh-CN" sz="2000" dirty="0"/>
              <a:t>自定义</a:t>
            </a:r>
            <a:r>
              <a:rPr lang="en-US" altLang="zh-CN" sz="2000" dirty="0"/>
              <a:t>View</a:t>
            </a:r>
            <a:r>
              <a:rPr lang="zh-CN" altLang="zh-CN" sz="2000" dirty="0"/>
              <a:t>常用的</a:t>
            </a:r>
            <a:r>
              <a:rPr lang="en-US" altLang="zh-CN" sz="2000" dirty="0"/>
              <a:t>3</a:t>
            </a:r>
            <a:r>
              <a:rPr lang="zh-CN" altLang="zh-CN" sz="2000" dirty="0"/>
              <a:t>个方</a:t>
            </a:r>
            <a:r>
              <a:rPr lang="zh-CN" altLang="zh-CN" sz="2000" dirty="0" smtClean="0"/>
              <a:t>法</a:t>
            </a:r>
            <a:r>
              <a:rPr lang="zh-CN" altLang="en-US" sz="2000" dirty="0" smtClean="0"/>
              <a:t>如下：</a:t>
            </a:r>
            <a:endParaRPr lang="en-US" altLang="zh-CN" sz="2000" dirty="0" smtClean="0"/>
          </a:p>
          <a:p>
            <a:pPr lvl="2">
              <a:lnSpc>
                <a:spcPct val="150000"/>
              </a:lnSpc>
            </a:pPr>
            <a:r>
              <a:rPr lang="en-US" altLang="zh-CN" sz="1600" dirty="0" smtClean="0"/>
              <a:t>onMeasure</a:t>
            </a:r>
            <a:r>
              <a:rPr lang="en-US" altLang="zh-CN" sz="1600" dirty="0"/>
              <a:t>()</a:t>
            </a:r>
            <a:r>
              <a:rPr lang="zh-CN" altLang="zh-CN" sz="1600" dirty="0"/>
              <a:t>方</a:t>
            </a:r>
            <a:r>
              <a:rPr lang="zh-CN" altLang="zh-CN" sz="1600" dirty="0" smtClean="0"/>
              <a:t>法</a:t>
            </a:r>
            <a:r>
              <a:rPr lang="zh-CN" altLang="en-US" sz="1600" dirty="0" smtClean="0"/>
              <a:t>：</a:t>
            </a:r>
            <a:r>
              <a:rPr lang="zh-CN" altLang="zh-CN" sz="1600" dirty="0"/>
              <a:t>测量尺</a:t>
            </a:r>
            <a:r>
              <a:rPr lang="zh-CN" altLang="zh-CN" sz="1600" dirty="0" smtClean="0"/>
              <a:t>寸</a:t>
            </a:r>
            <a:r>
              <a:rPr lang="zh-CN" altLang="en-US" sz="1600" dirty="0" smtClean="0"/>
              <a:t>。</a:t>
            </a:r>
            <a:endParaRPr lang="en-US" altLang="zh-CN" sz="1600" dirty="0" smtClean="0"/>
          </a:p>
          <a:p>
            <a:pPr lvl="2">
              <a:lnSpc>
                <a:spcPct val="150000"/>
              </a:lnSpc>
            </a:pPr>
            <a:r>
              <a:rPr lang="en-US" altLang="zh-CN" sz="1600" dirty="0"/>
              <a:t>onDraw()</a:t>
            </a:r>
            <a:r>
              <a:rPr lang="zh-CN" altLang="zh-CN" sz="1600" dirty="0"/>
              <a:t>方</a:t>
            </a:r>
            <a:r>
              <a:rPr lang="zh-CN" altLang="zh-CN" sz="1600" dirty="0" smtClean="0"/>
              <a:t>法</a:t>
            </a:r>
            <a:r>
              <a:rPr lang="zh-CN" altLang="en-US" sz="1600" dirty="0" smtClean="0"/>
              <a:t>：</a:t>
            </a:r>
            <a:r>
              <a:rPr lang="zh-CN" altLang="zh-CN" sz="1600" dirty="0"/>
              <a:t>绘制图</a:t>
            </a:r>
            <a:r>
              <a:rPr lang="zh-CN" altLang="zh-CN" sz="1600" dirty="0" smtClean="0"/>
              <a:t>像</a:t>
            </a:r>
            <a:r>
              <a:rPr lang="zh-CN" altLang="en-US" sz="1600" dirty="0" smtClean="0"/>
              <a:t>。</a:t>
            </a:r>
            <a:endParaRPr lang="en-US" altLang="zh-CN" sz="1600" dirty="0" smtClean="0"/>
          </a:p>
          <a:p>
            <a:pPr lvl="2">
              <a:lnSpc>
                <a:spcPct val="150000"/>
              </a:lnSpc>
            </a:pPr>
            <a:r>
              <a:rPr lang="en-US" altLang="zh-CN" sz="1600" dirty="0"/>
              <a:t>onLayout()</a:t>
            </a:r>
            <a:r>
              <a:rPr lang="zh-CN" altLang="zh-CN" sz="1600" dirty="0"/>
              <a:t>方</a:t>
            </a:r>
            <a:r>
              <a:rPr lang="zh-CN" altLang="zh-CN" sz="1600" dirty="0" smtClean="0"/>
              <a:t>法</a:t>
            </a:r>
            <a:r>
              <a:rPr lang="zh-CN" altLang="en-US" sz="1600" dirty="0" smtClean="0"/>
              <a:t>：</a:t>
            </a:r>
            <a:r>
              <a:rPr lang="zh-CN" altLang="zh-CN" sz="1600" dirty="0"/>
              <a:t>指定布局中子控件的位</a:t>
            </a:r>
            <a:r>
              <a:rPr lang="zh-CN" altLang="zh-CN" sz="1600" dirty="0" smtClean="0"/>
              <a:t>置</a:t>
            </a:r>
            <a:r>
              <a:rPr lang="zh-CN" altLang="en-US" sz="1600" dirty="0" smtClean="0"/>
              <a:t>。</a:t>
            </a:r>
            <a:endParaRPr lang="en-US" altLang="zh-CN" sz="1600" dirty="0"/>
          </a:p>
          <a:p>
            <a:pPr marL="457200" lvl="1" indent="0">
              <a:lnSpc>
                <a:spcPct val="150000"/>
              </a:lnSpc>
              <a:buFont typeface="Arial" panose="020B0604020202020204" pitchFamily="34" charset="0"/>
              <a:buNone/>
            </a:pPr>
            <a:endParaRPr lang="en-US" altLang="zh-CN" sz="2000" dirty="0" smtClean="0"/>
          </a:p>
        </p:txBody>
      </p:sp>
      <p:sp>
        <p:nvSpPr>
          <p:cNvPr id="7"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3.5 </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自定义控件</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内容占位符 2"/>
          <p:cNvSpPr txBox="1"/>
          <p:nvPr/>
        </p:nvSpPr>
        <p:spPr bwMode="auto">
          <a:xfrm>
            <a:off x="519237" y="2856087"/>
            <a:ext cx="7975600" cy="216632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150000"/>
              </a:lnSpc>
            </a:pPr>
            <a:r>
              <a:rPr lang="zh-CN" altLang="zh-CN" sz="2000" dirty="0" smtClean="0"/>
              <a:t>测</a:t>
            </a:r>
            <a:r>
              <a:rPr lang="zh-CN" altLang="zh-CN" sz="2000" dirty="0"/>
              <a:t>量模</a:t>
            </a:r>
            <a:r>
              <a:rPr lang="zh-CN" altLang="zh-CN" sz="2000" dirty="0" smtClean="0"/>
              <a:t>式</a:t>
            </a:r>
            <a:endParaRPr lang="en-US" altLang="zh-CN" sz="2000" dirty="0" smtClean="0"/>
          </a:p>
          <a:p>
            <a:pPr lvl="2">
              <a:lnSpc>
                <a:spcPct val="150000"/>
              </a:lnSpc>
              <a:buFont typeface="Wingdings" panose="05000000000000000000" pitchFamily="2" charset="2"/>
              <a:buChar char="u"/>
            </a:pPr>
            <a:r>
              <a:rPr lang="en-US" altLang="zh-CN" sz="1400" dirty="0" smtClean="0"/>
              <a:t>EXACTLY</a:t>
            </a:r>
            <a:r>
              <a:rPr lang="zh-CN" altLang="en-US" sz="1400" dirty="0" smtClean="0"/>
              <a:t>：</a:t>
            </a:r>
            <a:r>
              <a:rPr lang="zh-CN" altLang="zh-CN" sz="1400" dirty="0"/>
              <a:t>当自定义控件的宽高的值设置为具体值时使</a:t>
            </a:r>
            <a:r>
              <a:rPr lang="zh-CN" altLang="zh-CN" sz="1400" dirty="0" smtClean="0"/>
              <a:t>用</a:t>
            </a:r>
            <a:r>
              <a:rPr lang="zh-CN" altLang="en-US" sz="1400" dirty="0" smtClean="0"/>
              <a:t>，如</a:t>
            </a:r>
            <a:r>
              <a:rPr lang="en-US" altLang="zh-CN" sz="1400" dirty="0" smtClean="0"/>
              <a:t>100dp</a:t>
            </a:r>
            <a:r>
              <a:rPr lang="zh-CN" altLang="en-US" sz="1400" dirty="0" smtClean="0"/>
              <a:t>，</a:t>
            </a:r>
            <a:r>
              <a:rPr lang="zh-CN" altLang="zh-CN" sz="1400" dirty="0"/>
              <a:t>此时控件的宽高值是精确的尺</a:t>
            </a:r>
            <a:r>
              <a:rPr lang="zh-CN" altLang="zh-CN" sz="1400" dirty="0" smtClean="0"/>
              <a:t>寸</a:t>
            </a:r>
            <a:r>
              <a:rPr lang="zh-CN" altLang="en-US" sz="1400" dirty="0" smtClean="0"/>
              <a:t>。</a:t>
            </a:r>
            <a:endParaRPr lang="en-US" altLang="zh-CN" sz="1400" dirty="0" smtClean="0"/>
          </a:p>
          <a:p>
            <a:pPr lvl="2">
              <a:lnSpc>
                <a:spcPct val="150000"/>
              </a:lnSpc>
              <a:buFont typeface="Wingdings" panose="05000000000000000000" pitchFamily="2" charset="2"/>
              <a:buChar char="u"/>
            </a:pPr>
            <a:r>
              <a:rPr lang="en-US" altLang="zh-CN" sz="1400" dirty="0" smtClean="0"/>
              <a:t>AT_MOST</a:t>
            </a:r>
            <a:r>
              <a:rPr lang="zh-CN" altLang="en-US" sz="1400" dirty="0" smtClean="0"/>
              <a:t>：</a:t>
            </a:r>
            <a:r>
              <a:rPr lang="zh-CN" altLang="zh-CN" sz="1400" dirty="0"/>
              <a:t>当自定义控件的宽高值为</a:t>
            </a:r>
            <a:r>
              <a:rPr lang="en-US" altLang="zh-CN" sz="1400" dirty="0"/>
              <a:t>wrap_content</a:t>
            </a:r>
            <a:r>
              <a:rPr lang="zh-CN" altLang="zh-CN" sz="1400" dirty="0"/>
              <a:t>时使用，此时控件的宽高值是控件中的数据内容可获得的最大空间值</a:t>
            </a:r>
            <a:r>
              <a:rPr lang="zh-CN" altLang="zh-CN" sz="1400" dirty="0" smtClean="0"/>
              <a:t>。</a:t>
            </a:r>
            <a:endParaRPr lang="en-US" altLang="zh-CN" sz="1400" dirty="0" smtClean="0"/>
          </a:p>
          <a:p>
            <a:pPr lvl="2">
              <a:lnSpc>
                <a:spcPct val="150000"/>
              </a:lnSpc>
              <a:buFont typeface="Wingdings" panose="05000000000000000000" pitchFamily="2" charset="2"/>
              <a:buChar char="u"/>
            </a:pPr>
            <a:r>
              <a:rPr lang="en-US" altLang="zh-CN" sz="1400" dirty="0" smtClean="0"/>
              <a:t>UNSPECIFIED</a:t>
            </a:r>
            <a:r>
              <a:rPr lang="zh-CN" altLang="en-US" sz="1400" dirty="0" smtClean="0"/>
              <a:t>：</a:t>
            </a:r>
            <a:r>
              <a:rPr lang="zh-CN" altLang="zh-CN" sz="1400" dirty="0"/>
              <a:t>当父容器没有指定自定义控件的宽高值时使用</a:t>
            </a:r>
            <a:r>
              <a:rPr lang="zh-CN" altLang="zh-CN" sz="1400" dirty="0" smtClean="0"/>
              <a:t>。</a:t>
            </a:r>
            <a:endParaRPr lang="en-US" altLang="zh-CN" sz="1400" dirty="0" smtClean="0"/>
          </a:p>
          <a:p>
            <a:pPr lvl="2">
              <a:lnSpc>
                <a:spcPct val="150000"/>
              </a:lnSpc>
              <a:buFont typeface="Wingdings" panose="05000000000000000000" pitchFamily="2" charset="2"/>
              <a:buChar char="u"/>
            </a:pPr>
            <a:endParaRPr lang="en-US" altLang="zh-CN" sz="1600" dirty="0" smtClean="0"/>
          </a:p>
          <a:p>
            <a:pPr lvl="1">
              <a:lnSpc>
                <a:spcPct val="150000"/>
              </a:lnSpc>
            </a:pPr>
            <a:endParaRPr lang="en-US" altLang="zh-CN" sz="2000" dirty="0" smtClean="0"/>
          </a:p>
          <a:p>
            <a:pPr marL="457200" lvl="1" indent="0">
              <a:lnSpc>
                <a:spcPct val="150000"/>
              </a:lnSpc>
              <a:buFont typeface="Arial" panose="020B0604020202020204" pitchFamily="34" charset="0"/>
              <a:buNone/>
            </a:pPr>
            <a:endParaRPr lang="en-US" altLang="zh-CN" sz="2000" dirty="0" smtClean="0"/>
          </a:p>
        </p:txBody>
      </p:sp>
      <p:sp>
        <p:nvSpPr>
          <p:cNvPr id="5" name="矩形 24"/>
          <p:cNvSpPr>
            <a:spLocks noChangeArrowheads="1"/>
          </p:cNvSpPr>
          <p:nvPr/>
        </p:nvSpPr>
        <p:spPr bwMode="auto">
          <a:xfrm>
            <a:off x="522663" y="1268759"/>
            <a:ext cx="8154130" cy="5263952"/>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6" name="任意多边形 5"/>
          <p:cNvSpPr/>
          <p:nvPr/>
        </p:nvSpPr>
        <p:spPr bwMode="auto">
          <a:xfrm>
            <a:off x="6300192" y="1061679"/>
            <a:ext cx="1800200"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a:solidFill>
                  <a:schemeClr val="bg1"/>
                </a:solidFill>
                <a:latin typeface="微软雅黑" panose="020B0503020204020204" pitchFamily="34" charset="-122"/>
                <a:ea typeface="微软雅黑" panose="020B0503020204020204" pitchFamily="34" charset="-122"/>
              </a:rPr>
              <a:t>自定</a:t>
            </a:r>
            <a:r>
              <a:rPr lang="zh-CN" altLang="en-US" dirty="0" smtClean="0">
                <a:solidFill>
                  <a:schemeClr val="bg1"/>
                </a:solidFill>
                <a:latin typeface="微软雅黑" panose="020B0503020204020204" pitchFamily="34" charset="-122"/>
                <a:ea typeface="微软雅黑" panose="020B0503020204020204" pitchFamily="34" charset="-122"/>
              </a:rPr>
              <a:t>义</a:t>
            </a:r>
            <a:r>
              <a:rPr lang="zh-CN" altLang="en-US" dirty="0">
                <a:solidFill>
                  <a:schemeClr val="bg1"/>
                </a:solidFill>
                <a:latin typeface="微软雅黑" panose="020B0503020204020204" pitchFamily="34" charset="-122"/>
                <a:ea typeface="微软雅黑" panose="020B0503020204020204" pitchFamily="34" charset="-122"/>
              </a:rPr>
              <a:t>控件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0"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3" name="内容占位符 2"/>
          <p:cNvSpPr txBox="1"/>
          <p:nvPr/>
        </p:nvSpPr>
        <p:spPr bwMode="auto">
          <a:xfrm>
            <a:off x="528679" y="1513384"/>
            <a:ext cx="7975600" cy="10081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150000"/>
              </a:lnSpc>
            </a:pPr>
            <a:r>
              <a:rPr lang="en-US" altLang="zh-CN" sz="2000" dirty="0"/>
              <a:t>onMeasure()</a:t>
            </a:r>
            <a:r>
              <a:rPr lang="zh-CN" altLang="zh-CN" sz="2000" dirty="0"/>
              <a:t>方</a:t>
            </a:r>
            <a:r>
              <a:rPr lang="zh-CN" altLang="zh-CN" sz="2000" dirty="0" smtClean="0"/>
              <a:t>法</a:t>
            </a:r>
            <a:r>
              <a:rPr lang="en-US" altLang="zh-CN" sz="2000" dirty="0" smtClean="0"/>
              <a:t>:</a:t>
            </a:r>
            <a:r>
              <a:rPr lang="zh-CN" altLang="zh-CN" sz="2000" dirty="0"/>
              <a:t>测量尺</a:t>
            </a:r>
            <a:r>
              <a:rPr lang="zh-CN" altLang="zh-CN" sz="2000" dirty="0" smtClean="0"/>
              <a:t>寸</a:t>
            </a:r>
            <a:r>
              <a:rPr lang="zh-CN" altLang="en-US" sz="2000" dirty="0" smtClean="0"/>
              <a:t>。</a:t>
            </a:r>
            <a:endParaRPr lang="en-US" altLang="zh-CN" sz="2000" dirty="0"/>
          </a:p>
          <a:p>
            <a:pPr marL="457200" lvl="1" indent="0">
              <a:lnSpc>
                <a:spcPct val="150000"/>
              </a:lnSpc>
              <a:buNone/>
            </a:pPr>
            <a:endParaRPr lang="en-US" altLang="zh-CN" sz="2000" dirty="0"/>
          </a:p>
          <a:p>
            <a:pPr lvl="2">
              <a:lnSpc>
                <a:spcPct val="150000"/>
              </a:lnSpc>
              <a:buFont typeface="Wingdings" panose="05000000000000000000" pitchFamily="2" charset="2"/>
              <a:buChar char="u"/>
            </a:pPr>
            <a:endParaRPr lang="en-US" altLang="zh-CN" sz="1600" dirty="0" smtClean="0"/>
          </a:p>
          <a:p>
            <a:pPr lvl="1">
              <a:lnSpc>
                <a:spcPct val="150000"/>
              </a:lnSpc>
            </a:pPr>
            <a:endParaRPr lang="en-US" altLang="zh-CN" sz="2000" dirty="0" smtClean="0"/>
          </a:p>
          <a:p>
            <a:pPr marL="457200" lvl="1" indent="0">
              <a:lnSpc>
                <a:spcPct val="150000"/>
              </a:lnSpc>
              <a:buFont typeface="Arial" panose="020B0604020202020204" pitchFamily="34" charset="0"/>
              <a:buNone/>
            </a:pPr>
            <a:endParaRPr lang="en-US" altLang="zh-CN" sz="2000" dirty="0" smtClean="0"/>
          </a:p>
        </p:txBody>
      </p:sp>
      <p:sp>
        <p:nvSpPr>
          <p:cNvPr id="7"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3.5 </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自定义控件</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5" name="TextBox 14"/>
          <p:cNvSpPr txBox="1"/>
          <p:nvPr/>
        </p:nvSpPr>
        <p:spPr>
          <a:xfrm>
            <a:off x="1281857" y="2204864"/>
            <a:ext cx="6624736" cy="507763"/>
          </a:xfrm>
          <a:prstGeom prst="rect">
            <a:avLst/>
          </a:prstGeom>
          <a:solidFill>
            <a:srgbClr val="E7F4FF"/>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r>
              <a:rPr lang="x-none" altLang="zh-CN" sz="1600" dirty="0"/>
              <a:t>onMeasure(int widthMeasureSpec, int heightMeasureSpec</a:t>
            </a:r>
            <a:r>
              <a:rPr lang="x-none" altLang="zh-CN" sz="1600" dirty="0" smtClean="0"/>
              <a:t>)</a:t>
            </a:r>
            <a:endParaRPr lang="zh-CN" altLang="zh-CN" sz="1600" dirty="0"/>
          </a:p>
        </p:txBody>
      </p:sp>
      <p:sp>
        <p:nvSpPr>
          <p:cNvPr id="16" name="矩形 15"/>
          <p:cNvSpPr/>
          <p:nvPr/>
        </p:nvSpPr>
        <p:spPr>
          <a:xfrm>
            <a:off x="2555777" y="2298411"/>
            <a:ext cx="1656184" cy="347079"/>
          </a:xfrm>
          <a:prstGeom prst="rect">
            <a:avLst/>
          </a:prstGeom>
          <a:ln w="19050">
            <a:solidFill>
              <a:srgbClr val="006BA9"/>
            </a:solidFill>
          </a:ln>
        </p:spPr>
        <p:txBody>
          <a:bodyPr wrap="square" anchor="ctr">
            <a:spAutoFit/>
          </a:bodyPr>
          <a:lstStyle/>
          <a:p>
            <a:pPr algn="ctr"/>
            <a:endParaRPr lang="zh-CN" altLang="en-US" dirty="0">
              <a:ea typeface="宋体" panose="02010600030101010101" pitchFamily="2" charset="-122"/>
            </a:endParaRPr>
          </a:p>
        </p:txBody>
      </p:sp>
      <p:cxnSp>
        <p:nvCxnSpPr>
          <p:cNvPr id="17" name="直接箭头连接符 16"/>
          <p:cNvCxnSpPr/>
          <p:nvPr/>
        </p:nvCxnSpPr>
        <p:spPr bwMode="auto">
          <a:xfrm>
            <a:off x="3383869" y="2660707"/>
            <a:ext cx="0" cy="24301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圆角矩形 17"/>
          <p:cNvSpPr/>
          <p:nvPr/>
        </p:nvSpPr>
        <p:spPr>
          <a:xfrm>
            <a:off x="1683727" y="2905972"/>
            <a:ext cx="3400283"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ea typeface="宋体" panose="02010600030101010101" pitchFamily="2" charset="-122"/>
              </a:rPr>
              <a:t>获取父容器指定该控件的宽度</a:t>
            </a:r>
            <a:endParaRPr lang="zh-CN" altLang="en-US" b="1" dirty="0">
              <a:solidFill>
                <a:schemeClr val="bg1"/>
              </a:solidFill>
              <a:ea typeface="宋体" panose="02010600030101010101" pitchFamily="2" charset="-122"/>
            </a:endParaRPr>
          </a:p>
        </p:txBody>
      </p:sp>
      <p:sp>
        <p:nvSpPr>
          <p:cNvPr id="19" name="矩形 18"/>
          <p:cNvSpPr/>
          <p:nvPr/>
        </p:nvSpPr>
        <p:spPr>
          <a:xfrm>
            <a:off x="4542625" y="2289833"/>
            <a:ext cx="1613549" cy="347079"/>
          </a:xfrm>
          <a:prstGeom prst="rect">
            <a:avLst/>
          </a:prstGeom>
          <a:ln w="19050">
            <a:solidFill>
              <a:srgbClr val="006BA9"/>
            </a:solidFill>
          </a:ln>
        </p:spPr>
        <p:txBody>
          <a:bodyPr wrap="square" anchor="ctr">
            <a:spAutoFit/>
          </a:bodyPr>
          <a:lstStyle/>
          <a:p>
            <a:pPr algn="ctr"/>
            <a:endParaRPr lang="zh-CN" altLang="en-US" dirty="0">
              <a:ea typeface="宋体" panose="02010600030101010101" pitchFamily="2" charset="-122"/>
            </a:endParaRPr>
          </a:p>
        </p:txBody>
      </p:sp>
      <p:cxnSp>
        <p:nvCxnSpPr>
          <p:cNvPr id="21" name="直接箭头连接符 20"/>
          <p:cNvCxnSpPr/>
          <p:nvPr/>
        </p:nvCxnSpPr>
        <p:spPr bwMode="auto">
          <a:xfrm>
            <a:off x="5349400" y="2636912"/>
            <a:ext cx="0" cy="24301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圆角矩形 21"/>
          <p:cNvSpPr/>
          <p:nvPr/>
        </p:nvSpPr>
        <p:spPr>
          <a:xfrm>
            <a:off x="3649257" y="2904003"/>
            <a:ext cx="3400283"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ea typeface="宋体" panose="02010600030101010101" pitchFamily="2" charset="-122"/>
              </a:rPr>
              <a:t>获取父容器指定该控件</a:t>
            </a:r>
            <a:r>
              <a:rPr lang="zh-CN" altLang="en-US" b="1" dirty="0" smtClean="0">
                <a:solidFill>
                  <a:schemeClr val="bg1"/>
                </a:solidFill>
                <a:ea typeface="宋体" panose="02010600030101010101" pitchFamily="2" charset="-122"/>
              </a:rPr>
              <a:t>的高度</a:t>
            </a:r>
            <a:endParaRPr lang="zh-CN" altLang="en-US" b="1" dirty="0">
              <a:solidFill>
                <a:schemeClr val="bg1"/>
              </a:solidFill>
              <a:ea typeface="宋体" panose="02010600030101010101" pitchFamily="2" charset="-122"/>
            </a:endParaRPr>
          </a:p>
        </p:txBody>
      </p:sp>
      <p:sp>
        <p:nvSpPr>
          <p:cNvPr id="24" name="圆角矩形标注 23"/>
          <p:cNvSpPr/>
          <p:nvPr/>
        </p:nvSpPr>
        <p:spPr bwMode="auto">
          <a:xfrm>
            <a:off x="685381" y="5398941"/>
            <a:ext cx="7650163" cy="894541"/>
          </a:xfrm>
          <a:prstGeom prst="wedgeRoundRectCallout">
            <a:avLst>
              <a:gd name="adj1" fmla="val 15982"/>
              <a:gd name="adj2" fmla="val -81426"/>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lvl="0">
              <a:lnSpc>
                <a:spcPct val="150000"/>
              </a:lnSpc>
              <a:defRPr/>
            </a:pPr>
            <a:r>
              <a:rPr kumimoji="0" lang="zh-CN" altLang="en-US" sz="1600" b="0" i="0" u="none" strike="noStrike" kern="0" cap="none" spc="0" normalizeH="0" baseline="0" noProof="0" dirty="0">
                <a:ln>
                  <a:noFill/>
                </a:ln>
                <a:solidFill>
                  <a:srgbClr val="EA157A"/>
                </a:solidFill>
                <a:effectLst/>
                <a:uLnTx/>
                <a:uFillTx/>
                <a:latin typeface="Times New Roman" panose="02020603050405020304" pitchFamily="18" charset="0"/>
                <a:cs typeface="Times New Roman" panose="02020603050405020304" pitchFamily="18" charset="0"/>
              </a:rPr>
              <a:t>        </a:t>
            </a:r>
            <a:r>
              <a:rPr kumimoji="0" lang="zh-CN" altLang="en-US" sz="16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注意</a:t>
            </a:r>
            <a:r>
              <a:rPr kumimoji="0" lang="zh-CN" altLang="en-US" sz="1600" b="0" i="0" u="none" strike="noStrike" kern="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rPr>
              <a:t>：</a:t>
            </a:r>
            <a:r>
              <a:rPr lang="zh-CN" altLang="zh-CN" sz="1600" dirty="0">
                <a:solidFill>
                  <a:srgbClr val="FF0000"/>
                </a:solidFill>
              </a:rPr>
              <a:t>参数</a:t>
            </a:r>
            <a:r>
              <a:rPr lang="en-US" altLang="zh-CN" sz="1600" dirty="0">
                <a:solidFill>
                  <a:srgbClr val="FF0000"/>
                </a:solidFill>
              </a:rPr>
              <a:t>widthMeasureSpec</a:t>
            </a:r>
            <a:r>
              <a:rPr lang="zh-CN" altLang="zh-CN" sz="1600" dirty="0">
                <a:solidFill>
                  <a:srgbClr val="FF0000"/>
                </a:solidFill>
              </a:rPr>
              <a:t>和</a:t>
            </a:r>
            <a:r>
              <a:rPr lang="en-US" altLang="zh-CN" sz="1600" dirty="0">
                <a:solidFill>
                  <a:srgbClr val="FF0000"/>
                </a:solidFill>
              </a:rPr>
              <a:t>heightMeasureSpec</a:t>
            </a:r>
            <a:r>
              <a:rPr lang="zh-CN" altLang="zh-CN" sz="1600" dirty="0">
                <a:solidFill>
                  <a:srgbClr val="FF0000"/>
                </a:solidFill>
              </a:rPr>
              <a:t>是父容器指定该控件的宽</a:t>
            </a:r>
            <a:r>
              <a:rPr lang="zh-CN" altLang="zh-CN" sz="1600" dirty="0" smtClean="0">
                <a:solidFill>
                  <a:srgbClr val="FF0000"/>
                </a:solidFill>
              </a:rPr>
              <a:t>高</a:t>
            </a:r>
            <a:r>
              <a:rPr lang="zh-CN" altLang="en-US" sz="1600" dirty="0">
                <a:solidFill>
                  <a:srgbClr val="FF0000"/>
                </a:solidFill>
              </a:rPr>
              <a:t>，该控件还需要通过</a:t>
            </a:r>
            <a:r>
              <a:rPr lang="en-US" altLang="zh-CN" sz="1600" dirty="0">
                <a:solidFill>
                  <a:srgbClr val="FF0000"/>
                </a:solidFill>
              </a:rPr>
              <a:t>setMeasuredDimension(int,int)</a:t>
            </a:r>
            <a:r>
              <a:rPr lang="zh-CN" altLang="en-US" sz="1600" dirty="0">
                <a:solidFill>
                  <a:srgbClr val="FF0000"/>
                </a:solidFill>
              </a:rPr>
              <a:t>方法设置具体的宽高</a:t>
            </a:r>
            <a:r>
              <a:rPr kumimoji="0" lang="zh-CN" altLang="en-US" sz="1600" b="0" i="0" u="none" strike="noStrike" kern="0" cap="none" spc="0" normalizeH="0" baseline="0" noProof="0" dirty="0" smtClean="0">
                <a:ln>
                  <a:noFill/>
                </a:ln>
                <a:solidFill>
                  <a:srgbClr val="FF0000"/>
                </a:solidFill>
                <a:effectLst/>
                <a:uLnTx/>
                <a:uFillTx/>
              </a:rPr>
              <a:t>。</a:t>
            </a:r>
            <a:endParaRPr kumimoji="0" lang="zh-CN" altLang="en-US" sz="1600" b="1" i="0" u="none" strike="noStrike" kern="0" cap="none" spc="0" normalizeH="0" baseline="0" noProof="0" dirty="0">
              <a:ln>
                <a:noFill/>
              </a:ln>
              <a:solidFill>
                <a:srgbClr val="FF0000"/>
              </a:solidFill>
              <a:effectLst/>
              <a:uLnTx/>
              <a:uFillTx/>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par>
                                <p:cTn id="8" presetID="22" presetClass="entr" presetSubtype="1"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up)">
                                      <p:cBhvr>
                                        <p:cTn id="10" dur="500"/>
                                        <p:tgtEl>
                                          <p:spTgt spid="17"/>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up)">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16"/>
                                        </p:tgtEl>
                                        <p:attrNameLst>
                                          <p:attrName>style.visibility</p:attrName>
                                        </p:attrNameLst>
                                      </p:cBhvr>
                                      <p:to>
                                        <p:strVal val="hidden"/>
                                      </p:to>
                                    </p:set>
                                  </p:childTnLst>
                                </p:cTn>
                              </p:par>
                              <p:par>
                                <p:cTn id="18" presetID="1" presetClass="exit" presetSubtype="0" fill="hold" nodeType="withEffect">
                                  <p:stCondLst>
                                    <p:cond delay="0"/>
                                  </p:stCondLst>
                                  <p:childTnLst>
                                    <p:set>
                                      <p:cBhvr>
                                        <p:cTn id="19" dur="1" fill="hold">
                                          <p:stCondLst>
                                            <p:cond delay="0"/>
                                          </p:stCondLst>
                                        </p:cTn>
                                        <p:tgtEl>
                                          <p:spTgt spid="17"/>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18"/>
                                        </p:tgtEl>
                                        <p:attrNameLst>
                                          <p:attrName>style.visibility</p:attrName>
                                        </p:attrNameLst>
                                      </p:cBhvr>
                                      <p:to>
                                        <p:strVal val="hidden"/>
                                      </p:to>
                                    </p:set>
                                  </p:childTnLst>
                                </p:cTn>
                              </p:par>
                              <p:par>
                                <p:cTn id="22" presetID="22" presetClass="entr" presetSubtype="1"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up)">
                                      <p:cBhvr>
                                        <p:cTn id="24" dur="500"/>
                                        <p:tgtEl>
                                          <p:spTgt spid="19"/>
                                        </p:tgtEl>
                                      </p:cBhvr>
                                    </p:animEffect>
                                  </p:childTnLst>
                                </p:cTn>
                              </p:par>
                              <p:par>
                                <p:cTn id="25" presetID="22" presetClass="entr" presetSubtype="1"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up)">
                                      <p:cBhvr>
                                        <p:cTn id="27" dur="500"/>
                                        <p:tgtEl>
                                          <p:spTgt spid="21"/>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up)">
                                      <p:cBhvr>
                                        <p:cTn id="30" dur="500"/>
                                        <p:tgtEl>
                                          <p:spTgt spid="22"/>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9"/>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21"/>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2"/>
                                        </p:tgtEl>
                                        <p:attrNameLst>
                                          <p:attrName>style.visibility</p:attrName>
                                        </p:attrNameLst>
                                      </p:cBhvr>
                                      <p:to>
                                        <p:strVal val="hidden"/>
                                      </p:to>
                                    </p:set>
                                  </p:childTnLst>
                                </p:cTn>
                              </p:par>
                              <p:par>
                                <p:cTn id="39" presetID="22" presetClass="entr" presetSubtype="8"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wipe(left)">
                                      <p:cBhvr>
                                        <p:cTn id="41" dur="500"/>
                                        <p:tgtEl>
                                          <p:spTgt spid="2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wipe(up)">
                                      <p:cBhvr>
                                        <p:cTn id="4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6" grpId="0" animBg="1"/>
      <p:bldP spid="16" grpId="1" animBg="1"/>
      <p:bldP spid="18" grpId="0" animBg="1"/>
      <p:bldP spid="18" grpId="1" animBg="1"/>
      <p:bldP spid="19" grpId="0" animBg="1"/>
      <p:bldP spid="19" grpId="1" animBg="1"/>
      <p:bldP spid="22" grpId="0" animBg="1"/>
      <p:bldP spid="22" grpId="1" animBg="1"/>
      <p:bldP spid="2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5" y="1268760"/>
            <a:ext cx="8102600" cy="4911526"/>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6" name="任意多边形 5"/>
          <p:cNvSpPr/>
          <p:nvPr/>
        </p:nvSpPr>
        <p:spPr bwMode="auto">
          <a:xfrm>
            <a:off x="6300192" y="1061679"/>
            <a:ext cx="1800200"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a:solidFill>
                  <a:schemeClr val="bg1"/>
                </a:solidFill>
                <a:latin typeface="微软雅黑" panose="020B0503020204020204" pitchFamily="34" charset="-122"/>
                <a:ea typeface="微软雅黑" panose="020B0503020204020204" pitchFamily="34" charset="-122"/>
              </a:rPr>
              <a:t>自定</a:t>
            </a:r>
            <a:r>
              <a:rPr lang="zh-CN" altLang="en-US" dirty="0" smtClean="0">
                <a:solidFill>
                  <a:schemeClr val="bg1"/>
                </a:solidFill>
                <a:latin typeface="微软雅黑" panose="020B0503020204020204" pitchFamily="34" charset="-122"/>
                <a:ea typeface="微软雅黑" panose="020B0503020204020204" pitchFamily="34" charset="-122"/>
              </a:rPr>
              <a:t>义控件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0"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3" name="内容占位符 2"/>
          <p:cNvSpPr txBox="1"/>
          <p:nvPr/>
        </p:nvSpPr>
        <p:spPr bwMode="auto">
          <a:xfrm>
            <a:off x="481013" y="1628800"/>
            <a:ext cx="7975600" cy="10081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150000"/>
              </a:lnSpc>
            </a:pPr>
            <a:r>
              <a:rPr lang="en-US" altLang="zh-CN" sz="2000" dirty="0"/>
              <a:t>onDraw()</a:t>
            </a:r>
            <a:r>
              <a:rPr lang="zh-CN" altLang="zh-CN" sz="2000" dirty="0"/>
              <a:t>方</a:t>
            </a:r>
            <a:r>
              <a:rPr lang="zh-CN" altLang="zh-CN" sz="2000" dirty="0" smtClean="0"/>
              <a:t>法</a:t>
            </a:r>
            <a:r>
              <a:rPr lang="zh-CN" altLang="en-US" sz="2000" dirty="0" smtClean="0"/>
              <a:t>：</a:t>
            </a:r>
            <a:r>
              <a:rPr lang="zh-CN" altLang="zh-CN" sz="2000" dirty="0" smtClean="0"/>
              <a:t>绘</a:t>
            </a:r>
            <a:r>
              <a:rPr lang="zh-CN" altLang="zh-CN" sz="2000" dirty="0"/>
              <a:t>制图像</a:t>
            </a:r>
            <a:r>
              <a:rPr lang="zh-CN" altLang="en-US" sz="2000" dirty="0" smtClean="0"/>
              <a:t>。</a:t>
            </a:r>
            <a:endParaRPr lang="en-US" altLang="zh-CN" sz="2000" dirty="0" smtClean="0"/>
          </a:p>
          <a:p>
            <a:pPr lvl="1">
              <a:lnSpc>
                <a:spcPct val="150000"/>
              </a:lnSpc>
            </a:pPr>
            <a:endParaRPr lang="en-US" altLang="zh-CN" sz="2000" dirty="0"/>
          </a:p>
          <a:p>
            <a:pPr lvl="2">
              <a:lnSpc>
                <a:spcPct val="150000"/>
              </a:lnSpc>
            </a:pPr>
            <a:r>
              <a:rPr lang="en-US" altLang="zh-CN" sz="1600" dirty="0"/>
              <a:t>canvas</a:t>
            </a:r>
            <a:r>
              <a:rPr lang="zh-CN" altLang="zh-CN" sz="1600" dirty="0"/>
              <a:t>表示画</a:t>
            </a:r>
            <a:r>
              <a:rPr lang="zh-CN" altLang="zh-CN" sz="1600" dirty="0" smtClean="0"/>
              <a:t>布</a:t>
            </a:r>
            <a:r>
              <a:rPr lang="zh-CN" altLang="en-US" sz="1600" dirty="0" smtClean="0"/>
              <a:t>，他与</a:t>
            </a:r>
            <a:r>
              <a:rPr lang="en-US" altLang="zh-CN" sz="1600" dirty="0"/>
              <a:t>Paint</a:t>
            </a:r>
            <a:r>
              <a:rPr lang="zh-CN" altLang="zh-CN" sz="1600" dirty="0"/>
              <a:t>类</a:t>
            </a:r>
            <a:r>
              <a:rPr lang="en-US" altLang="zh-CN" sz="1600" dirty="0"/>
              <a:t>(</a:t>
            </a:r>
            <a:r>
              <a:rPr lang="zh-CN" altLang="zh-CN" sz="1600" dirty="0"/>
              <a:t>画笔</a:t>
            </a:r>
            <a:r>
              <a:rPr lang="en-US" altLang="zh-CN" sz="1600" dirty="0"/>
              <a:t>)</a:t>
            </a:r>
            <a:r>
              <a:rPr lang="zh-CN" altLang="zh-CN" sz="1600" dirty="0"/>
              <a:t>配合使</a:t>
            </a:r>
            <a:r>
              <a:rPr lang="zh-CN" altLang="zh-CN" sz="1600" dirty="0" smtClean="0"/>
              <a:t>用</a:t>
            </a:r>
            <a:r>
              <a:rPr lang="zh-CN" altLang="en-US" sz="1600" dirty="0" smtClean="0"/>
              <a:t>。</a:t>
            </a:r>
            <a:endParaRPr lang="en-US" altLang="zh-CN" sz="1600" dirty="0" smtClean="0"/>
          </a:p>
          <a:p>
            <a:pPr lvl="1">
              <a:lnSpc>
                <a:spcPct val="150000"/>
              </a:lnSpc>
            </a:pPr>
            <a:r>
              <a:rPr lang="en-US" altLang="zh-CN" sz="2000" dirty="0"/>
              <a:t>onLayout()</a:t>
            </a:r>
            <a:r>
              <a:rPr lang="zh-CN" altLang="en-US" sz="2000" dirty="0"/>
              <a:t>方</a:t>
            </a:r>
            <a:r>
              <a:rPr lang="zh-CN" altLang="en-US" sz="2000" dirty="0" smtClean="0"/>
              <a:t>法：</a:t>
            </a:r>
            <a:r>
              <a:rPr lang="zh-CN" altLang="zh-CN" sz="2000" dirty="0"/>
              <a:t>指定布局中子控件的位</a:t>
            </a:r>
            <a:r>
              <a:rPr lang="zh-CN" altLang="zh-CN" sz="2000" dirty="0" smtClean="0"/>
              <a:t>置</a:t>
            </a:r>
            <a:r>
              <a:rPr lang="zh-CN" altLang="en-US" sz="2000" dirty="0" smtClean="0"/>
              <a:t>。</a:t>
            </a:r>
            <a:endParaRPr lang="en-US" altLang="zh-CN" sz="2000" dirty="0" smtClean="0"/>
          </a:p>
          <a:p>
            <a:pPr lvl="1">
              <a:lnSpc>
                <a:spcPct val="150000"/>
              </a:lnSpc>
            </a:pPr>
            <a:endParaRPr lang="en-US" altLang="zh-CN" sz="2000" dirty="0"/>
          </a:p>
          <a:p>
            <a:pPr lvl="2">
              <a:lnSpc>
                <a:spcPct val="150000"/>
              </a:lnSpc>
            </a:pPr>
            <a:r>
              <a:rPr lang="en-US" altLang="zh-CN" sz="1600" dirty="0"/>
              <a:t>changed</a:t>
            </a:r>
            <a:r>
              <a:rPr lang="zh-CN" altLang="zh-CN" sz="1600" dirty="0"/>
              <a:t>表示自定义</a:t>
            </a:r>
            <a:r>
              <a:rPr lang="en-US" altLang="zh-CN" sz="1600" dirty="0"/>
              <a:t>View</a:t>
            </a:r>
            <a:r>
              <a:rPr lang="zh-CN" altLang="zh-CN" sz="1600" dirty="0"/>
              <a:t>的大小和位置是否发生变</a:t>
            </a:r>
            <a:r>
              <a:rPr lang="zh-CN" altLang="zh-CN" sz="1600" dirty="0" smtClean="0"/>
              <a:t>化</a:t>
            </a:r>
            <a:r>
              <a:rPr lang="zh-CN" altLang="en-US" sz="1600" dirty="0" smtClean="0"/>
              <a:t>。</a:t>
            </a:r>
            <a:endParaRPr lang="en-US" altLang="zh-CN" sz="1600" dirty="0" smtClean="0"/>
          </a:p>
          <a:p>
            <a:pPr lvl="2">
              <a:lnSpc>
                <a:spcPct val="150000"/>
              </a:lnSpc>
            </a:pPr>
            <a:r>
              <a:rPr lang="en-US" altLang="zh-CN" sz="1600" dirty="0"/>
              <a:t>left</a:t>
            </a:r>
            <a:r>
              <a:rPr lang="zh-CN" altLang="en-US" sz="1600" dirty="0"/>
              <a:t>、</a:t>
            </a:r>
            <a:r>
              <a:rPr lang="en-US" altLang="zh-CN" sz="1600" dirty="0"/>
              <a:t>top</a:t>
            </a:r>
            <a:r>
              <a:rPr lang="zh-CN" altLang="en-US" sz="1600" dirty="0"/>
              <a:t>、</a:t>
            </a:r>
            <a:r>
              <a:rPr lang="en-US" altLang="zh-CN" sz="1600" dirty="0"/>
              <a:t>right</a:t>
            </a:r>
            <a:r>
              <a:rPr lang="zh-CN" altLang="en-US" sz="1600" dirty="0"/>
              <a:t>、</a:t>
            </a:r>
            <a:r>
              <a:rPr lang="en-US" altLang="zh-CN" sz="1600" dirty="0"/>
              <a:t>bottom</a:t>
            </a:r>
            <a:r>
              <a:rPr lang="zh-CN" altLang="en-US" sz="1600" dirty="0"/>
              <a:t>分别表示子控件与父容器左边、顶部、右边、底部的距</a:t>
            </a:r>
            <a:r>
              <a:rPr lang="zh-CN" altLang="en-US" sz="1600" dirty="0" smtClean="0"/>
              <a:t>离。</a:t>
            </a:r>
            <a:endParaRPr lang="en-US" altLang="zh-CN" sz="1600" dirty="0" smtClean="0"/>
          </a:p>
          <a:p>
            <a:pPr marL="457200" lvl="1" indent="0">
              <a:lnSpc>
                <a:spcPct val="150000"/>
              </a:lnSpc>
              <a:buFont typeface="Arial" panose="020B0604020202020204" pitchFamily="34" charset="0"/>
              <a:buNone/>
            </a:pPr>
            <a:endParaRPr lang="en-US" altLang="zh-CN" sz="2000" dirty="0" smtClean="0"/>
          </a:p>
        </p:txBody>
      </p:sp>
      <p:sp>
        <p:nvSpPr>
          <p:cNvPr id="7"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3.5 </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自定义控件</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6" name="TextBox 15"/>
          <p:cNvSpPr txBox="1"/>
          <p:nvPr/>
        </p:nvSpPr>
        <p:spPr>
          <a:xfrm>
            <a:off x="1278290" y="2176482"/>
            <a:ext cx="5738415" cy="507763"/>
          </a:xfrm>
          <a:prstGeom prst="rect">
            <a:avLst/>
          </a:prstGeom>
          <a:solidFill>
            <a:srgbClr val="E7F4FF"/>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r>
              <a:rPr lang="x-none" altLang="zh-CN" sz="1600" dirty="0"/>
              <a:t>onDraw(Canvas canvas)</a:t>
            </a:r>
            <a:endParaRPr lang="zh-CN" altLang="zh-CN" sz="1600" dirty="0"/>
          </a:p>
        </p:txBody>
      </p:sp>
      <p:sp>
        <p:nvSpPr>
          <p:cNvPr id="19" name="TextBox 18"/>
          <p:cNvSpPr txBox="1"/>
          <p:nvPr/>
        </p:nvSpPr>
        <p:spPr>
          <a:xfrm>
            <a:off x="1281856" y="3645024"/>
            <a:ext cx="5738415" cy="507763"/>
          </a:xfrm>
          <a:prstGeom prst="rect">
            <a:avLst/>
          </a:prstGeom>
          <a:solidFill>
            <a:srgbClr val="E7F4FF"/>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r>
              <a:rPr lang="en-US" altLang="zh-CN" sz="1600" dirty="0"/>
              <a:t>onLayout(boolean changed, int left, int top, int right, int bottom)</a:t>
            </a:r>
            <a:endParaRPr lang="zh-CN" altLang="zh-CN" sz="1600" dirty="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90513" y="2676525"/>
            <a:ext cx="2447925"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组合 2"/>
          <p:cNvGrpSpPr/>
          <p:nvPr/>
        </p:nvGrpSpPr>
        <p:grpSpPr bwMode="auto">
          <a:xfrm>
            <a:off x="2768600" y="1903413"/>
            <a:ext cx="5791200" cy="3024826"/>
            <a:chOff x="2488655" y="2668586"/>
            <a:chExt cx="5443608" cy="3685520"/>
          </a:xfrm>
        </p:grpSpPr>
        <p:sp>
          <p:nvSpPr>
            <p:cNvPr id="4" name="圆角矩形 1"/>
            <p:cNvSpPr>
              <a:spLocks noChangeArrowheads="1"/>
            </p:cNvSpPr>
            <p:nvPr/>
          </p:nvSpPr>
          <p:spPr bwMode="auto">
            <a:xfrm>
              <a:off x="2488655" y="2668586"/>
              <a:ext cx="5443608" cy="3685520"/>
            </a:xfrm>
            <a:prstGeom prst="roundRect">
              <a:avLst>
                <a:gd name="adj" fmla="val 16667"/>
              </a:avLst>
            </a:prstGeom>
            <a:noFill/>
            <a:ln w="31750">
              <a:solidFill>
                <a:srgbClr val="006BA9"/>
              </a:solidFill>
              <a:prstDash val="dash"/>
              <a:round/>
            </a:ln>
            <a:extLst>
              <a:ext uri="{909E8E84-426E-40DD-AFC4-6F175D3DCCD1}">
                <a14:hiddenFill xmlns:a14="http://schemas.microsoft.com/office/drawing/2010/main">
                  <a:solidFill>
                    <a:srgbClr val="FFFFFF"/>
                  </a:solidFill>
                </a14:hiddenFill>
              </a:ext>
            </a:extLst>
          </p:spPr>
          <p:txBody>
            <a:bodyPr anchor="ctr">
              <a:spAutoFit/>
            </a:bodyPr>
            <a:lstStyle/>
            <a:p>
              <a:pPr algn="ctr"/>
              <a:endParaRPr lang="zh-CN" altLang="en-US"/>
            </a:p>
          </p:txBody>
        </p:sp>
        <p:sp>
          <p:nvSpPr>
            <p:cNvPr id="5" name="矩形 2"/>
            <p:cNvSpPr>
              <a:spLocks noChangeArrowheads="1"/>
            </p:cNvSpPr>
            <p:nvPr/>
          </p:nvSpPr>
          <p:spPr bwMode="auto">
            <a:xfrm>
              <a:off x="2740293" y="3216416"/>
              <a:ext cx="5091445" cy="2589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defRPr/>
              </a:pPr>
              <a:r>
                <a:rPr lang="zh-CN" altLang="en-US" dirty="0">
                  <a:ea typeface="微软雅黑" panose="020B0503020204020204" pitchFamily="34" charset="-122"/>
                </a:rPr>
                <a:t>本章主要讲解了</a:t>
              </a:r>
              <a:r>
                <a:rPr lang="en-US" altLang="zh-CN" dirty="0">
                  <a:ea typeface="微软雅黑" panose="020B0503020204020204" pitchFamily="34" charset="-122"/>
                </a:rPr>
                <a:t>Android</a:t>
              </a:r>
              <a:r>
                <a:rPr lang="zh-CN" altLang="en-US" dirty="0">
                  <a:ea typeface="微软雅黑" panose="020B0503020204020204" pitchFamily="34" charset="-122"/>
                </a:rPr>
                <a:t>中控件的相关知识，包括简单控件、</a:t>
              </a:r>
              <a:r>
                <a:rPr lang="en-US" altLang="zh-CN" dirty="0">
                  <a:ea typeface="微软雅黑" panose="020B0503020204020204" pitchFamily="34" charset="-122"/>
                </a:rPr>
                <a:t>AlertDilog</a:t>
              </a:r>
              <a:r>
                <a:rPr lang="zh-CN" altLang="en-US" dirty="0">
                  <a:ea typeface="微软雅黑" panose="020B0503020204020204" pitchFamily="34" charset="-122"/>
                </a:rPr>
                <a:t>对话框、</a:t>
              </a:r>
              <a:r>
                <a:rPr lang="en-US" altLang="zh-CN" dirty="0">
                  <a:ea typeface="微软雅黑" panose="020B0503020204020204" pitchFamily="34" charset="-122"/>
                </a:rPr>
                <a:t>ListView</a:t>
              </a:r>
              <a:r>
                <a:rPr lang="zh-CN" altLang="en-US" dirty="0">
                  <a:ea typeface="微软雅黑" panose="020B0503020204020204" pitchFamily="34" charset="-122"/>
                </a:rPr>
                <a:t>控件和</a:t>
              </a:r>
              <a:r>
                <a:rPr lang="en-US" altLang="zh-CN" dirty="0">
                  <a:ea typeface="微软雅黑" panose="020B0503020204020204" pitchFamily="34" charset="-122"/>
                </a:rPr>
                <a:t>RecyclerView</a:t>
              </a:r>
              <a:r>
                <a:rPr lang="zh-CN" altLang="en-US" dirty="0">
                  <a:ea typeface="微软雅黑" panose="020B0503020204020204" pitchFamily="34" charset="-122"/>
                </a:rPr>
                <a:t>控件以及自定义</a:t>
              </a:r>
              <a:r>
                <a:rPr lang="en-US" altLang="zh-CN" dirty="0">
                  <a:ea typeface="微软雅黑" panose="020B0503020204020204" pitchFamily="34" charset="-122"/>
                </a:rPr>
                <a:t>View</a:t>
              </a:r>
              <a:r>
                <a:rPr lang="zh-CN" altLang="en-US" dirty="0">
                  <a:ea typeface="微软雅黑" panose="020B0503020204020204" pitchFamily="34" charset="-122"/>
                </a:rPr>
                <a:t>。通过本章的学习，希望初学者能掌握</a:t>
              </a:r>
              <a:r>
                <a:rPr lang="en-US" altLang="zh-CN" dirty="0">
                  <a:ea typeface="微软雅黑" panose="020B0503020204020204" pitchFamily="34" charset="-122"/>
                </a:rPr>
                <a:t>Android</a:t>
              </a:r>
              <a:r>
                <a:rPr lang="zh-CN" altLang="en-US" dirty="0">
                  <a:ea typeface="微软雅黑" panose="020B0503020204020204" pitchFamily="34" charset="-122"/>
                </a:rPr>
                <a:t>控件的基本使用，因为无论创建任何</a:t>
              </a:r>
              <a:r>
                <a:rPr lang="en-US" altLang="zh-CN" dirty="0">
                  <a:ea typeface="微软雅黑" panose="020B0503020204020204" pitchFamily="34" charset="-122"/>
                </a:rPr>
                <a:t>Android</a:t>
              </a:r>
              <a:r>
                <a:rPr lang="zh-CN" altLang="en-US" dirty="0">
                  <a:ea typeface="微软雅黑" panose="020B0503020204020204" pitchFamily="34" charset="-122"/>
                </a:rPr>
                <a:t>程序可能都会用到这些控件。</a:t>
              </a:r>
              <a:endParaRPr lang="en-US" altLang="zh-CN" dirty="0">
                <a:latin typeface="+mn-lt"/>
                <a:ea typeface="微软雅黑" panose="020B0503020204020204" pitchFamily="34" charset="-122"/>
              </a:endParaRPr>
            </a:p>
          </p:txBody>
        </p:sp>
      </p:grpSp>
      <p:sp>
        <p:nvSpPr>
          <p:cNvPr id="7" name="标题 1"/>
          <p:cNvSpPr>
            <a:spLocks noChangeArrowheads="1"/>
          </p:cNvSpPr>
          <p:nvPr/>
        </p:nvSpPr>
        <p:spPr bwMode="auto">
          <a:xfrm>
            <a:off x="1655985" y="188639"/>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3.6  </a:t>
            </a:r>
            <a:r>
              <a:rPr lang="zh-CN" altLang="en-US"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本章小结</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p:nvPr/>
        </p:nvSpPr>
        <p:spPr bwMode="auto">
          <a:xfrm>
            <a:off x="481013" y="1300163"/>
            <a:ext cx="7975600" cy="414506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571500" indent="-571500" eaLnBrk="1" hangingPunct="1">
              <a:buFont typeface="Wingdings" panose="05000000000000000000" pitchFamily="2" charset="2"/>
              <a:buNone/>
            </a:pPr>
            <a:r>
              <a:rPr lang="zh-CN" altLang="en-US" sz="24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 </a:t>
            </a:r>
            <a:r>
              <a:rPr lang="zh-CN" altLang="en-US" sz="24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本章作业 </a:t>
            </a:r>
            <a:endParaRPr lang="zh-CN" altLang="en-US" sz="24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a:p>
            <a:pPr lvl="1">
              <a:lnSpc>
                <a:spcPct val="150000"/>
              </a:lnSpc>
              <a:defRPr/>
            </a:pPr>
            <a:r>
              <a:rPr lang="zh-CN" altLang="zh-CN" sz="2400" dirty="0" smtClean="0"/>
              <a:t>简</a:t>
            </a:r>
            <a:r>
              <a:rPr lang="zh-CN" altLang="zh-CN" sz="2400" dirty="0"/>
              <a:t>述实现</a:t>
            </a:r>
            <a:r>
              <a:rPr lang="en-US" altLang="zh-CN" sz="2400" dirty="0"/>
              <a:t>Button</a:t>
            </a:r>
            <a:r>
              <a:rPr lang="zh-CN" altLang="zh-CN" sz="2400" dirty="0"/>
              <a:t>按钮的点击事件的方式有哪几种</a:t>
            </a:r>
            <a:r>
              <a:rPr lang="zh-CN" altLang="zh-CN" sz="2400" dirty="0" smtClean="0"/>
              <a:t>？</a:t>
            </a:r>
            <a:endParaRPr lang="en-US" altLang="zh-CN" sz="2400" dirty="0" smtClean="0"/>
          </a:p>
          <a:p>
            <a:pPr lvl="1">
              <a:lnSpc>
                <a:spcPct val="150000"/>
              </a:lnSpc>
              <a:defRPr/>
            </a:pPr>
            <a:r>
              <a:rPr lang="zh-CN" altLang="zh-CN" sz="2400" dirty="0"/>
              <a:t>简述</a:t>
            </a:r>
            <a:r>
              <a:rPr lang="en-US" altLang="zh-CN" sz="2400" dirty="0"/>
              <a:t>ListView</a:t>
            </a:r>
            <a:r>
              <a:rPr lang="zh-CN" altLang="zh-CN" sz="2400" dirty="0"/>
              <a:t>与</a:t>
            </a:r>
            <a:r>
              <a:rPr lang="en-US" altLang="zh-CN" sz="2400" dirty="0"/>
              <a:t>RecyclerView</a:t>
            </a:r>
            <a:r>
              <a:rPr lang="zh-CN" altLang="zh-CN" sz="2400" dirty="0"/>
              <a:t>的区别</a:t>
            </a:r>
            <a:r>
              <a:rPr lang="zh-CN" altLang="zh-CN" sz="2400" dirty="0" smtClean="0"/>
              <a:t>。</a:t>
            </a:r>
            <a:endParaRPr lang="en-US" altLang="zh-CN" sz="2400" dirty="0" smtClean="0"/>
          </a:p>
          <a:p>
            <a:pPr marL="571500" lvl="1" indent="-571500" eaLnBrk="1" hangingPunct="1">
              <a:lnSpc>
                <a:spcPct val="150000"/>
              </a:lnSpc>
              <a:buNone/>
              <a:defRPr/>
            </a:pPr>
            <a:r>
              <a:rPr lang="zh-CN" altLang="en-US" sz="24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 </a:t>
            </a:r>
            <a:r>
              <a:rPr lang="zh-CN" altLang="en-US" sz="2400" b="1" dirty="0" smtClean="0">
                <a:solidFill>
                  <a:srgbClr val="006BA9"/>
                </a:solidFill>
                <a:latin typeface="微软雅黑" panose="020B0503020204020204" pitchFamily="34" charset="-122"/>
                <a:ea typeface="微软雅黑" panose="020B0503020204020204" pitchFamily="34" charset="-122"/>
              </a:rPr>
              <a:t>预习作业</a:t>
            </a:r>
            <a:endParaRPr lang="en-US" altLang="zh-CN" sz="2400" b="1" dirty="0" smtClean="0">
              <a:solidFill>
                <a:srgbClr val="006BA9"/>
              </a:solidFill>
              <a:latin typeface="微软雅黑" panose="020B0503020204020204" pitchFamily="34" charset="-122"/>
              <a:ea typeface="微软雅黑" panose="020B0503020204020204" pitchFamily="34" charset="-122"/>
            </a:endParaRPr>
          </a:p>
          <a:p>
            <a:pPr lvl="1">
              <a:lnSpc>
                <a:spcPct val="150000"/>
              </a:lnSpc>
              <a:defRPr/>
            </a:pPr>
            <a:r>
              <a:rPr lang="zh-CN" altLang="en-US" sz="2400" dirty="0" smtClean="0">
                <a:latin typeface="Arial" panose="020B0604020202020204" pitchFamily="34" charset="0"/>
                <a:cs typeface="Arial" panose="020B0604020202020204" pitchFamily="34" charset="0"/>
              </a:rPr>
              <a:t>简述</a:t>
            </a:r>
            <a:r>
              <a:rPr lang="en-US" altLang="zh-CN" sz="2400" dirty="0" smtClean="0">
                <a:latin typeface="Arial" panose="020B0604020202020204" pitchFamily="34" charset="0"/>
                <a:cs typeface="Arial" panose="020B0604020202020204" pitchFamily="34" charset="0"/>
              </a:rPr>
              <a:t>Activity</a:t>
            </a:r>
            <a:r>
              <a:rPr lang="zh-CN" altLang="en-US" sz="2400" dirty="0" smtClean="0">
                <a:latin typeface="Arial" panose="020B0604020202020204" pitchFamily="34" charset="0"/>
                <a:cs typeface="Arial" panose="020B0604020202020204" pitchFamily="34" charset="0"/>
              </a:rPr>
              <a:t>的生命周期状态。</a:t>
            </a:r>
            <a:endParaRPr lang="en-US" altLang="zh-CN" sz="2400" dirty="0" smtClean="0">
              <a:latin typeface="Arial" panose="020B0604020202020204" pitchFamily="34" charset="0"/>
              <a:cs typeface="Arial" panose="020B0604020202020204" pitchFamily="34" charset="0"/>
            </a:endParaRPr>
          </a:p>
          <a:p>
            <a:pPr lvl="1">
              <a:lnSpc>
                <a:spcPct val="150000"/>
              </a:lnSpc>
              <a:defRPr/>
            </a:pPr>
            <a:r>
              <a:rPr lang="zh-CN" altLang="en-US" sz="2400" dirty="0" smtClean="0">
                <a:latin typeface="Arial" panose="020B0604020202020204" pitchFamily="34" charset="0"/>
                <a:cs typeface="Arial" panose="020B0604020202020204" pitchFamily="34" charset="0"/>
              </a:rPr>
              <a:t>简述</a:t>
            </a:r>
            <a:r>
              <a:rPr lang="en-US" altLang="zh-CN" sz="2400" dirty="0" smtClean="0">
                <a:latin typeface="Arial" panose="020B0604020202020204" pitchFamily="34" charset="0"/>
                <a:cs typeface="Arial" panose="020B0604020202020204" pitchFamily="34" charset="0"/>
              </a:rPr>
              <a:t>Activity</a:t>
            </a:r>
            <a:r>
              <a:rPr lang="zh-CN" altLang="en-US" sz="2400" dirty="0" smtClean="0">
                <a:latin typeface="Arial" panose="020B0604020202020204" pitchFamily="34" charset="0"/>
                <a:cs typeface="Arial" panose="020B0604020202020204" pitchFamily="34" charset="0"/>
              </a:rPr>
              <a:t>有几种启</a:t>
            </a:r>
            <a:r>
              <a:rPr lang="zh-CN" altLang="en-US" sz="2400" dirty="0">
                <a:latin typeface="Arial" panose="020B0604020202020204" pitchFamily="34" charset="0"/>
                <a:cs typeface="Arial" panose="020B0604020202020204" pitchFamily="34" charset="0"/>
              </a:rPr>
              <a:t>动模</a:t>
            </a:r>
            <a:r>
              <a:rPr lang="zh-CN" altLang="en-US" sz="2400" dirty="0" smtClean="0">
                <a:latin typeface="Arial" panose="020B0604020202020204" pitchFamily="34" charset="0"/>
                <a:cs typeface="Arial" panose="020B0604020202020204" pitchFamily="34" charset="0"/>
              </a:rPr>
              <a:t>式。</a:t>
            </a:r>
            <a:endParaRPr lang="en-US" altLang="zh-CN" sz="2400" dirty="0" smtClean="0"/>
          </a:p>
          <a:p>
            <a:pPr lvl="1">
              <a:lnSpc>
                <a:spcPct val="150000"/>
              </a:lnSpc>
              <a:defRPr/>
            </a:pPr>
            <a:endParaRPr lang="en-US" altLang="zh-CN" sz="2400" dirty="0" smtClean="0"/>
          </a:p>
          <a:p>
            <a:pPr lvl="1">
              <a:lnSpc>
                <a:spcPct val="150000"/>
              </a:lnSpc>
              <a:defRPr/>
            </a:pPr>
            <a:endParaRPr lang="en-US" altLang="zh-CN" sz="2400" dirty="0" smtClean="0"/>
          </a:p>
          <a:p>
            <a:pPr lvl="1">
              <a:lnSpc>
                <a:spcPct val="150000"/>
              </a:lnSpc>
              <a:defRPr/>
            </a:pPr>
            <a:endParaRPr lang="en-US" altLang="zh-CN" sz="2400" dirty="0" smtClean="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p:nvPr/>
        </p:nvSpPr>
        <p:spPr bwMode="auto">
          <a:xfrm>
            <a:off x="566358" y="1602328"/>
            <a:ext cx="7975600" cy="77302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150000"/>
              </a:lnSpc>
            </a:pPr>
            <a:r>
              <a:rPr lang="zh-CN" altLang="en-US" sz="2000" dirty="0" smtClean="0"/>
              <a:t>控件是界面组成的主要元素，</a:t>
            </a:r>
            <a:r>
              <a:rPr lang="zh-CN" altLang="en-US" sz="2000" dirty="0"/>
              <a:t>用户直</a:t>
            </a:r>
            <a:r>
              <a:rPr lang="zh-CN" altLang="en-US" sz="2000" dirty="0" smtClean="0"/>
              <a:t>接与控件进行交互。</a:t>
            </a:r>
            <a:endParaRPr lang="zh-CN" altLang="en-US" sz="1800" dirty="0" smtClean="0"/>
          </a:p>
        </p:txBody>
      </p:sp>
      <p:sp>
        <p:nvSpPr>
          <p:cNvPr id="3"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3.1 </a:t>
            </a:r>
            <a:r>
              <a:rPr lang="zh-CN" altLang="en-US"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简单控件的使用</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6" name="组合 15"/>
          <p:cNvGrpSpPr/>
          <p:nvPr/>
        </p:nvGrpSpPr>
        <p:grpSpPr>
          <a:xfrm>
            <a:off x="4162450" y="2884961"/>
            <a:ext cx="929880" cy="464940"/>
            <a:chOff x="3604116" y="1531768"/>
            <a:chExt cx="929880" cy="464940"/>
          </a:xfrm>
        </p:grpSpPr>
        <p:sp>
          <p:nvSpPr>
            <p:cNvPr id="17" name="矩形 16"/>
            <p:cNvSpPr/>
            <p:nvPr/>
          </p:nvSpPr>
          <p:spPr>
            <a:xfrm>
              <a:off x="3604116" y="1531768"/>
              <a:ext cx="929880" cy="464940"/>
            </a:xfrm>
            <a:prstGeom prst="rect">
              <a:avLst/>
            </a:prstGeom>
          </p:spPr>
          <p:style>
            <a:lnRef idx="2">
              <a:schemeClr val="lt1">
                <a:hueOff val="0"/>
                <a:satOff val="0"/>
                <a:lumOff val="0"/>
                <a:alphaOff val="0"/>
              </a:schemeClr>
            </a:lnRef>
            <a:fillRef idx="1">
              <a:schemeClr val="accent1">
                <a:shade val="60000"/>
                <a:hueOff val="0"/>
                <a:satOff val="0"/>
                <a:lumOff val="0"/>
                <a:alphaOff val="0"/>
              </a:schemeClr>
            </a:fillRef>
            <a:effectRef idx="0">
              <a:schemeClr val="accent1">
                <a:shade val="60000"/>
                <a:hueOff val="0"/>
                <a:satOff val="0"/>
                <a:lumOff val="0"/>
                <a:alphaOff val="0"/>
              </a:schemeClr>
            </a:effectRef>
            <a:fontRef idx="minor">
              <a:schemeClr val="lt1"/>
            </a:fontRef>
          </p:style>
        </p:sp>
        <p:sp>
          <p:nvSpPr>
            <p:cNvPr id="18" name="矩形 17"/>
            <p:cNvSpPr/>
            <p:nvPr/>
          </p:nvSpPr>
          <p:spPr>
            <a:xfrm>
              <a:off x="3604116" y="1531768"/>
              <a:ext cx="929880" cy="4649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Arial" panose="020B0604020202020204"/>
                  <a:ea typeface="宋体" panose="02010600030101010101" pitchFamily="2" charset="-122"/>
                  <a:cs typeface="+mn-cs"/>
                </a:rPr>
                <a:t>简单控件</a:t>
              </a:r>
              <a:endParaRPr lang="zh-CN" altLang="en-US" sz="1400" kern="1200" dirty="0">
                <a:latin typeface="Arial" panose="020B0604020202020204"/>
                <a:ea typeface="宋体" panose="02010600030101010101" pitchFamily="2" charset="-122"/>
                <a:cs typeface="+mn-cs"/>
              </a:endParaRPr>
            </a:p>
          </p:txBody>
        </p:sp>
      </p:grpSp>
      <p:grpSp>
        <p:nvGrpSpPr>
          <p:cNvPr id="19" name="组合 18"/>
          <p:cNvGrpSpPr/>
          <p:nvPr/>
        </p:nvGrpSpPr>
        <p:grpSpPr>
          <a:xfrm>
            <a:off x="799630" y="3888675"/>
            <a:ext cx="929880" cy="464940"/>
            <a:chOff x="2005" y="2472821"/>
            <a:chExt cx="929880" cy="464940"/>
          </a:xfrm>
        </p:grpSpPr>
        <p:sp>
          <p:nvSpPr>
            <p:cNvPr id="38" name="矩形 37"/>
            <p:cNvSpPr/>
            <p:nvPr/>
          </p:nvSpPr>
          <p:spPr>
            <a:xfrm>
              <a:off x="2005" y="2472821"/>
              <a:ext cx="929880" cy="464940"/>
            </a:xfrm>
            <a:prstGeom prst="rect">
              <a:avLst/>
            </a:prstGeom>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9" name="矩形 38"/>
            <p:cNvSpPr/>
            <p:nvPr/>
          </p:nvSpPr>
          <p:spPr>
            <a:xfrm>
              <a:off x="2005" y="2472821"/>
              <a:ext cx="929880" cy="4649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kern="1200" dirty="0" smtClean="0">
                  <a:latin typeface="Times New Roman" panose="02020603050405020304" pitchFamily="18" charset="0"/>
                  <a:ea typeface="宋体" panose="02010600030101010101" pitchFamily="2" charset="-122"/>
                  <a:cs typeface="Times New Roman" panose="02020603050405020304" pitchFamily="18" charset="0"/>
                </a:rPr>
                <a:t>TextView </a:t>
              </a:r>
              <a:endParaRPr lang="zh-CN" altLang="en-US" sz="1400" kern="1200" dirty="0">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20" name="组合 19"/>
          <p:cNvGrpSpPr/>
          <p:nvPr/>
        </p:nvGrpSpPr>
        <p:grpSpPr>
          <a:xfrm>
            <a:off x="1933545" y="3883724"/>
            <a:ext cx="929880" cy="464940"/>
            <a:chOff x="1135920" y="2467870"/>
            <a:chExt cx="929880" cy="464940"/>
          </a:xfrm>
        </p:grpSpPr>
        <p:sp>
          <p:nvSpPr>
            <p:cNvPr id="36" name="矩形 35"/>
            <p:cNvSpPr/>
            <p:nvPr/>
          </p:nvSpPr>
          <p:spPr>
            <a:xfrm>
              <a:off x="1135920" y="2467870"/>
              <a:ext cx="929880" cy="464940"/>
            </a:xfrm>
            <a:prstGeom prst="rect">
              <a:avLst/>
            </a:prstGeom>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7" name="矩形 36"/>
            <p:cNvSpPr/>
            <p:nvPr/>
          </p:nvSpPr>
          <p:spPr>
            <a:xfrm>
              <a:off x="1135920" y="2467870"/>
              <a:ext cx="929880" cy="4649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kern="1200" dirty="0" smtClean="0">
                  <a:latin typeface="Times New Roman" panose="02020603050405020304" pitchFamily="18" charset="0"/>
                  <a:ea typeface="宋体" panose="02010600030101010101" pitchFamily="2" charset="-122"/>
                  <a:cs typeface="Times New Roman" panose="02020603050405020304" pitchFamily="18" charset="0"/>
                </a:rPr>
                <a:t>Button</a:t>
              </a:r>
              <a:endParaRPr lang="zh-CN" altLang="en-US" sz="1400" kern="1200" dirty="0">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21" name="组合 20"/>
          <p:cNvGrpSpPr/>
          <p:nvPr/>
        </p:nvGrpSpPr>
        <p:grpSpPr>
          <a:xfrm>
            <a:off x="3085667" y="3883724"/>
            <a:ext cx="929880" cy="464940"/>
            <a:chOff x="2288042" y="2467870"/>
            <a:chExt cx="929880" cy="464940"/>
          </a:xfrm>
        </p:grpSpPr>
        <p:sp>
          <p:nvSpPr>
            <p:cNvPr id="34" name="矩形 33"/>
            <p:cNvSpPr/>
            <p:nvPr/>
          </p:nvSpPr>
          <p:spPr>
            <a:xfrm>
              <a:off x="2288042" y="2467870"/>
              <a:ext cx="929880" cy="464940"/>
            </a:xfrm>
            <a:prstGeom prst="rect">
              <a:avLst/>
            </a:prstGeom>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5" name="矩形 34"/>
            <p:cNvSpPr/>
            <p:nvPr/>
          </p:nvSpPr>
          <p:spPr>
            <a:xfrm>
              <a:off x="2288042" y="2467870"/>
              <a:ext cx="929880" cy="4649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kern="1200" dirty="0" smtClean="0">
                  <a:latin typeface="Times New Roman" panose="02020603050405020304" pitchFamily="18" charset="0"/>
                  <a:ea typeface="宋体" panose="02010600030101010101" pitchFamily="2" charset="-122"/>
                  <a:cs typeface="Times New Roman" panose="02020603050405020304" pitchFamily="18" charset="0"/>
                </a:rPr>
                <a:t>EditText</a:t>
              </a:r>
              <a:endParaRPr lang="zh-CN" altLang="en-US" sz="1400" kern="1200" dirty="0">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22" name="组合 21"/>
          <p:cNvGrpSpPr/>
          <p:nvPr/>
        </p:nvGrpSpPr>
        <p:grpSpPr>
          <a:xfrm>
            <a:off x="4165789" y="3883724"/>
            <a:ext cx="929880" cy="464940"/>
            <a:chOff x="3368164" y="2467870"/>
            <a:chExt cx="929880" cy="464940"/>
          </a:xfrm>
        </p:grpSpPr>
        <p:sp>
          <p:nvSpPr>
            <p:cNvPr id="32" name="矩形 31"/>
            <p:cNvSpPr/>
            <p:nvPr/>
          </p:nvSpPr>
          <p:spPr>
            <a:xfrm>
              <a:off x="3368164" y="2467870"/>
              <a:ext cx="929880" cy="464940"/>
            </a:xfrm>
            <a:prstGeom prst="rect">
              <a:avLst/>
            </a:prstGeom>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3" name="矩形 32"/>
            <p:cNvSpPr/>
            <p:nvPr/>
          </p:nvSpPr>
          <p:spPr>
            <a:xfrm>
              <a:off x="3368164" y="2467870"/>
              <a:ext cx="929880" cy="4649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kern="1200" dirty="0" smtClean="0">
                  <a:latin typeface="Times New Roman" panose="02020603050405020304" pitchFamily="18" charset="0"/>
                  <a:ea typeface="宋体" panose="02010600030101010101" pitchFamily="2" charset="-122"/>
                  <a:cs typeface="Times New Roman" panose="02020603050405020304" pitchFamily="18" charset="0"/>
                </a:rPr>
                <a:t>ImageView</a:t>
              </a:r>
              <a:endParaRPr lang="en-US" altLang="zh-CN" sz="1400" kern="1200" dirty="0" smtClean="0">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23" name="组合 22"/>
          <p:cNvGrpSpPr/>
          <p:nvPr/>
        </p:nvGrpSpPr>
        <p:grpSpPr>
          <a:xfrm>
            <a:off x="5300253" y="3888675"/>
            <a:ext cx="929880" cy="464940"/>
            <a:chOff x="4502628" y="2472821"/>
            <a:chExt cx="929880" cy="464940"/>
          </a:xfrm>
        </p:grpSpPr>
        <p:sp>
          <p:nvSpPr>
            <p:cNvPr id="30" name="矩形 29"/>
            <p:cNvSpPr/>
            <p:nvPr/>
          </p:nvSpPr>
          <p:spPr>
            <a:xfrm>
              <a:off x="4502628" y="2472821"/>
              <a:ext cx="929880" cy="464940"/>
            </a:xfrm>
            <a:prstGeom prst="rect">
              <a:avLst/>
            </a:prstGeom>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1" name="矩形 30"/>
            <p:cNvSpPr/>
            <p:nvPr/>
          </p:nvSpPr>
          <p:spPr>
            <a:xfrm>
              <a:off x="4502628" y="2472821"/>
              <a:ext cx="929880" cy="4649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kern="1200" dirty="0" smtClean="0">
                  <a:latin typeface="Times New Roman" panose="02020603050405020304" pitchFamily="18" charset="0"/>
                  <a:ea typeface="宋体" panose="02010600030101010101" pitchFamily="2" charset="-122"/>
                  <a:cs typeface="Times New Roman" panose="02020603050405020304" pitchFamily="18" charset="0"/>
                </a:rPr>
                <a:t>RadioButton</a:t>
              </a:r>
              <a:endParaRPr lang="zh-CN" altLang="en-US" sz="1400" kern="1200" dirty="0">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24" name="组合 23"/>
          <p:cNvGrpSpPr/>
          <p:nvPr/>
        </p:nvGrpSpPr>
        <p:grpSpPr>
          <a:xfrm>
            <a:off x="6425409" y="3888675"/>
            <a:ext cx="929880" cy="464940"/>
            <a:chOff x="5627784" y="2472821"/>
            <a:chExt cx="929880" cy="464940"/>
          </a:xfrm>
        </p:grpSpPr>
        <p:sp>
          <p:nvSpPr>
            <p:cNvPr id="28" name="矩形 27"/>
            <p:cNvSpPr/>
            <p:nvPr/>
          </p:nvSpPr>
          <p:spPr>
            <a:xfrm>
              <a:off x="5627784" y="2472821"/>
              <a:ext cx="929880" cy="464940"/>
            </a:xfrm>
            <a:prstGeom prst="rect">
              <a:avLst/>
            </a:prstGeom>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29" name="矩形 28"/>
            <p:cNvSpPr/>
            <p:nvPr/>
          </p:nvSpPr>
          <p:spPr>
            <a:xfrm>
              <a:off x="5627784" y="2472821"/>
              <a:ext cx="929880" cy="4649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kern="1200" dirty="0" smtClean="0">
                  <a:latin typeface="Times New Roman" panose="02020603050405020304" pitchFamily="18" charset="0"/>
                  <a:ea typeface="宋体" panose="02010600030101010101" pitchFamily="2" charset="-122"/>
                  <a:cs typeface="Times New Roman" panose="02020603050405020304" pitchFamily="18" charset="0"/>
                </a:rPr>
                <a:t>CheckBox</a:t>
              </a:r>
              <a:endParaRPr lang="zh-CN" altLang="en-US" sz="1400" kern="1200" dirty="0">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25" name="组合 24"/>
          <p:cNvGrpSpPr/>
          <p:nvPr/>
        </p:nvGrpSpPr>
        <p:grpSpPr>
          <a:xfrm>
            <a:off x="7445876" y="3883724"/>
            <a:ext cx="929880" cy="464940"/>
            <a:chOff x="6679637" y="2467870"/>
            <a:chExt cx="929880" cy="464940"/>
          </a:xfrm>
        </p:grpSpPr>
        <p:sp>
          <p:nvSpPr>
            <p:cNvPr id="26" name="矩形 25"/>
            <p:cNvSpPr/>
            <p:nvPr/>
          </p:nvSpPr>
          <p:spPr>
            <a:xfrm>
              <a:off x="6679637" y="2467870"/>
              <a:ext cx="929880" cy="464940"/>
            </a:xfrm>
            <a:prstGeom prst="rect">
              <a:avLst/>
            </a:prstGeom>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27" name="矩形 26"/>
            <p:cNvSpPr/>
            <p:nvPr/>
          </p:nvSpPr>
          <p:spPr>
            <a:xfrm>
              <a:off x="6679637" y="2467870"/>
              <a:ext cx="929880" cy="4649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kern="1200" dirty="0" smtClean="0">
                  <a:latin typeface="Times New Roman" panose="02020603050405020304" pitchFamily="18" charset="0"/>
                  <a:ea typeface="宋体" panose="02010600030101010101" pitchFamily="2" charset="-122"/>
                  <a:cs typeface="Times New Roman" panose="02020603050405020304" pitchFamily="18" charset="0"/>
                </a:rPr>
                <a:t>Toast</a:t>
              </a:r>
              <a:endParaRPr lang="zh-CN" altLang="en-US" sz="1400" kern="1200" dirty="0">
                <a:latin typeface="Times New Roman" panose="02020603050405020304" pitchFamily="18" charset="0"/>
                <a:ea typeface="宋体" panose="02010600030101010101" pitchFamily="2" charset="-122"/>
                <a:cs typeface="Times New Roman" panose="02020603050405020304" pitchFamily="18" charset="0"/>
              </a:endParaRPr>
            </a:p>
          </p:txBody>
        </p:sp>
      </p:grpSp>
      <p:cxnSp>
        <p:nvCxnSpPr>
          <p:cNvPr id="41" name="直接连接符 40"/>
          <p:cNvCxnSpPr/>
          <p:nvPr/>
        </p:nvCxnSpPr>
        <p:spPr>
          <a:xfrm>
            <a:off x="4630729" y="3359474"/>
            <a:ext cx="0" cy="2551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39" idx="0"/>
          </p:cNvCxnSpPr>
          <p:nvPr/>
        </p:nvCxnSpPr>
        <p:spPr>
          <a:xfrm flipV="1">
            <a:off x="1264570" y="3614614"/>
            <a:ext cx="0" cy="27406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1264570" y="3614614"/>
            <a:ext cx="6579176"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7843746" y="3614614"/>
            <a:ext cx="0" cy="26911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37" idx="0"/>
          </p:cNvCxnSpPr>
          <p:nvPr/>
        </p:nvCxnSpPr>
        <p:spPr>
          <a:xfrm flipV="1">
            <a:off x="2398485" y="3614614"/>
            <a:ext cx="0" cy="26911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33" idx="0"/>
          </p:cNvCxnSpPr>
          <p:nvPr/>
        </p:nvCxnSpPr>
        <p:spPr>
          <a:xfrm flipV="1">
            <a:off x="4630729" y="3614614"/>
            <a:ext cx="0" cy="26911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31" idx="0"/>
          </p:cNvCxnSpPr>
          <p:nvPr/>
        </p:nvCxnSpPr>
        <p:spPr>
          <a:xfrm flipV="1">
            <a:off x="5765193" y="3614614"/>
            <a:ext cx="0" cy="27406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29" idx="0"/>
          </p:cNvCxnSpPr>
          <p:nvPr/>
        </p:nvCxnSpPr>
        <p:spPr>
          <a:xfrm flipV="1">
            <a:off x="6890349" y="3614614"/>
            <a:ext cx="0" cy="27406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35" idx="0"/>
          </p:cNvCxnSpPr>
          <p:nvPr/>
        </p:nvCxnSpPr>
        <p:spPr>
          <a:xfrm flipV="1">
            <a:off x="3550607" y="3614614"/>
            <a:ext cx="0" cy="26911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0" name="矩形 24"/>
          <p:cNvSpPr>
            <a:spLocks noChangeArrowheads="1"/>
          </p:cNvSpPr>
          <p:nvPr/>
        </p:nvSpPr>
        <p:spPr bwMode="auto">
          <a:xfrm>
            <a:off x="542925" y="1340769"/>
            <a:ext cx="8102600" cy="4248472"/>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42" name="任意多边形 41"/>
          <p:cNvSpPr/>
          <p:nvPr/>
        </p:nvSpPr>
        <p:spPr bwMode="auto">
          <a:xfrm>
            <a:off x="5566202" y="1113309"/>
            <a:ext cx="1879674"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smtClean="0">
                <a:solidFill>
                  <a:schemeClr val="bg1"/>
                </a:solidFill>
                <a:latin typeface="微软雅黑" panose="020B0503020204020204" pitchFamily="34" charset="-122"/>
                <a:ea typeface="微软雅黑" panose="020B0503020204020204" pitchFamily="34" charset="-122"/>
              </a:rPr>
              <a:t>控件的分类</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par>
                                <p:cTn id="8" presetID="22" presetClass="entr" presetSubtype="1"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up)">
                                      <p:cBhvr>
                                        <p:cTn id="10" dur="500"/>
                                        <p:tgtEl>
                                          <p:spTgt spid="19"/>
                                        </p:tgtEl>
                                      </p:cBhvr>
                                    </p:animEffect>
                                  </p:childTnLst>
                                </p:cTn>
                              </p:par>
                              <p:par>
                                <p:cTn id="11" presetID="22" presetClass="entr" presetSubtype="1"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up)">
                                      <p:cBhvr>
                                        <p:cTn id="13" dur="500"/>
                                        <p:tgtEl>
                                          <p:spTgt spid="20"/>
                                        </p:tgtEl>
                                      </p:cBhvr>
                                    </p:animEffect>
                                  </p:childTnLst>
                                </p:cTn>
                              </p:par>
                              <p:par>
                                <p:cTn id="14" presetID="22" presetClass="entr" presetSubtype="1"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up)">
                                      <p:cBhvr>
                                        <p:cTn id="16" dur="500"/>
                                        <p:tgtEl>
                                          <p:spTgt spid="21"/>
                                        </p:tgtEl>
                                      </p:cBhvr>
                                    </p:animEffect>
                                  </p:childTnLst>
                                </p:cTn>
                              </p:par>
                              <p:par>
                                <p:cTn id="17" presetID="22" presetClass="entr" presetSubtype="1"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up)">
                                      <p:cBhvr>
                                        <p:cTn id="19" dur="500"/>
                                        <p:tgtEl>
                                          <p:spTgt spid="22"/>
                                        </p:tgtEl>
                                      </p:cBhvr>
                                    </p:animEffect>
                                  </p:childTnLst>
                                </p:cTn>
                              </p:par>
                              <p:par>
                                <p:cTn id="20" presetID="22" presetClass="entr" presetSubtype="1" fill="hold"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up)">
                                      <p:cBhvr>
                                        <p:cTn id="22" dur="500"/>
                                        <p:tgtEl>
                                          <p:spTgt spid="23"/>
                                        </p:tgtEl>
                                      </p:cBhvr>
                                    </p:animEffect>
                                  </p:childTnLst>
                                </p:cTn>
                              </p:par>
                              <p:par>
                                <p:cTn id="23" presetID="22" presetClass="entr" presetSubtype="1"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up)">
                                      <p:cBhvr>
                                        <p:cTn id="25" dur="500"/>
                                        <p:tgtEl>
                                          <p:spTgt spid="24"/>
                                        </p:tgtEl>
                                      </p:cBhvr>
                                    </p:animEffect>
                                  </p:childTnLst>
                                </p:cTn>
                              </p:par>
                              <p:par>
                                <p:cTn id="26" presetID="22" presetClass="entr" presetSubtype="1" fill="hold"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up)">
                                      <p:cBhvr>
                                        <p:cTn id="28" dur="500"/>
                                        <p:tgtEl>
                                          <p:spTgt spid="25"/>
                                        </p:tgtEl>
                                      </p:cBhvr>
                                    </p:animEffect>
                                  </p:childTnLst>
                                </p:cTn>
                              </p:par>
                              <p:par>
                                <p:cTn id="29" presetID="22" presetClass="entr" presetSubtype="1"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wipe(up)">
                                      <p:cBhvr>
                                        <p:cTn id="31" dur="500"/>
                                        <p:tgtEl>
                                          <p:spTgt spid="41"/>
                                        </p:tgtEl>
                                      </p:cBhvr>
                                    </p:animEffect>
                                  </p:childTnLst>
                                </p:cTn>
                              </p:par>
                              <p:par>
                                <p:cTn id="32" presetID="22" presetClass="entr" presetSubtype="1" fill="hold" nodeType="with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wipe(up)">
                                      <p:cBhvr>
                                        <p:cTn id="34" dur="500"/>
                                        <p:tgtEl>
                                          <p:spTgt spid="43"/>
                                        </p:tgtEl>
                                      </p:cBhvr>
                                    </p:animEffect>
                                  </p:childTnLst>
                                </p:cTn>
                              </p:par>
                              <p:par>
                                <p:cTn id="35" presetID="22" presetClass="entr" presetSubtype="1" fill="hold" nodeType="with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wipe(up)">
                                      <p:cBhvr>
                                        <p:cTn id="37" dur="500"/>
                                        <p:tgtEl>
                                          <p:spTgt spid="45"/>
                                        </p:tgtEl>
                                      </p:cBhvr>
                                    </p:animEffect>
                                  </p:childTnLst>
                                </p:cTn>
                              </p:par>
                              <p:par>
                                <p:cTn id="38" presetID="22" presetClass="entr" presetSubtype="1" fill="hold" nodeType="with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wipe(up)">
                                      <p:cBhvr>
                                        <p:cTn id="40" dur="500"/>
                                        <p:tgtEl>
                                          <p:spTgt spid="47"/>
                                        </p:tgtEl>
                                      </p:cBhvr>
                                    </p:animEffect>
                                  </p:childTnLst>
                                </p:cTn>
                              </p:par>
                              <p:par>
                                <p:cTn id="41" presetID="22" presetClass="entr" presetSubtype="1" fill="hold"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wipe(up)">
                                      <p:cBhvr>
                                        <p:cTn id="43" dur="500"/>
                                        <p:tgtEl>
                                          <p:spTgt spid="50"/>
                                        </p:tgtEl>
                                      </p:cBhvr>
                                    </p:animEffect>
                                  </p:childTnLst>
                                </p:cTn>
                              </p:par>
                              <p:par>
                                <p:cTn id="44" presetID="22" presetClass="entr" presetSubtype="1" fill="hold" nodeType="with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wipe(up)">
                                      <p:cBhvr>
                                        <p:cTn id="46" dur="500"/>
                                        <p:tgtEl>
                                          <p:spTgt spid="52"/>
                                        </p:tgtEl>
                                      </p:cBhvr>
                                    </p:animEffect>
                                  </p:childTnLst>
                                </p:cTn>
                              </p:par>
                              <p:par>
                                <p:cTn id="47" presetID="22" presetClass="entr" presetSubtype="1" fill="hold" nodeType="with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wipe(up)">
                                      <p:cBhvr>
                                        <p:cTn id="49" dur="500"/>
                                        <p:tgtEl>
                                          <p:spTgt spid="54"/>
                                        </p:tgtEl>
                                      </p:cBhvr>
                                    </p:animEffect>
                                  </p:childTnLst>
                                </p:cTn>
                              </p:par>
                              <p:par>
                                <p:cTn id="50" presetID="22" presetClass="entr" presetSubtype="1" fill="hold" nodeType="withEffect">
                                  <p:stCondLst>
                                    <p:cond delay="0"/>
                                  </p:stCondLst>
                                  <p:childTnLst>
                                    <p:set>
                                      <p:cBhvr>
                                        <p:cTn id="51" dur="1" fill="hold">
                                          <p:stCondLst>
                                            <p:cond delay="0"/>
                                          </p:stCondLst>
                                        </p:cTn>
                                        <p:tgtEl>
                                          <p:spTgt spid="56"/>
                                        </p:tgtEl>
                                        <p:attrNameLst>
                                          <p:attrName>style.visibility</p:attrName>
                                        </p:attrNameLst>
                                      </p:cBhvr>
                                      <p:to>
                                        <p:strVal val="visible"/>
                                      </p:to>
                                    </p:set>
                                    <p:animEffect transition="in" filter="wipe(up)">
                                      <p:cBhvr>
                                        <p:cTn id="52" dur="500"/>
                                        <p:tgtEl>
                                          <p:spTgt spid="56"/>
                                        </p:tgtEl>
                                      </p:cBhvr>
                                    </p:animEffect>
                                  </p:childTnLst>
                                </p:cTn>
                              </p:par>
                              <p:par>
                                <p:cTn id="53" presetID="22" presetClass="entr" presetSubtype="1" fill="hold" nodeType="withEffect">
                                  <p:stCondLst>
                                    <p:cond delay="0"/>
                                  </p:stCondLst>
                                  <p:childTnLst>
                                    <p:set>
                                      <p:cBhvr>
                                        <p:cTn id="54" dur="1" fill="hold">
                                          <p:stCondLst>
                                            <p:cond delay="0"/>
                                          </p:stCondLst>
                                        </p:cTn>
                                        <p:tgtEl>
                                          <p:spTgt spid="58"/>
                                        </p:tgtEl>
                                        <p:attrNameLst>
                                          <p:attrName>style.visibility</p:attrName>
                                        </p:attrNameLst>
                                      </p:cBhvr>
                                      <p:to>
                                        <p:strVal val="visible"/>
                                      </p:to>
                                    </p:set>
                                    <p:animEffect transition="in" filter="wipe(up)">
                                      <p:cBhvr>
                                        <p:cTn id="55"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5" y="1340768"/>
            <a:ext cx="8102600" cy="4968577"/>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6" name="任意多边形 5"/>
          <p:cNvSpPr/>
          <p:nvPr/>
        </p:nvSpPr>
        <p:spPr bwMode="auto">
          <a:xfrm>
            <a:off x="5566202" y="1113309"/>
            <a:ext cx="2198688"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en-US" altLang="zh-CN" dirty="0" err="1" smtClean="0">
                <a:solidFill>
                  <a:schemeClr val="bg1"/>
                </a:solidFill>
                <a:latin typeface="微软雅黑" panose="020B0503020204020204" pitchFamily="34" charset="-122"/>
                <a:ea typeface="微软雅黑" panose="020B0503020204020204" pitchFamily="34" charset="-122"/>
              </a:rPr>
              <a:t>TextView</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0"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4" name="内容占位符 2"/>
          <p:cNvSpPr txBox="1"/>
          <p:nvPr/>
        </p:nvSpPr>
        <p:spPr bwMode="auto">
          <a:xfrm>
            <a:off x="446506" y="1484784"/>
            <a:ext cx="7975600" cy="11333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150000"/>
              </a:lnSpc>
            </a:pPr>
            <a:r>
              <a:rPr lang="en-US" altLang="zh-CN" sz="2000" dirty="0">
                <a:solidFill>
                  <a:schemeClr val="dk1"/>
                </a:solidFill>
                <a:latin typeface="Times New Roman" panose="02020603050405020304" pitchFamily="18" charset="0"/>
                <a:cs typeface="Times New Roman" panose="02020603050405020304" pitchFamily="18" charset="0"/>
              </a:rPr>
              <a:t>TextView</a:t>
            </a:r>
            <a:r>
              <a:rPr lang="zh-CN" altLang="zh-CN" sz="2000" dirty="0"/>
              <a:t>控件用于显示文本信息</a:t>
            </a:r>
            <a:r>
              <a:rPr lang="zh-CN" altLang="en-US" sz="2000" dirty="0" smtClean="0"/>
              <a:t>。</a:t>
            </a:r>
            <a:endParaRPr lang="zh-CN" altLang="en-US" sz="1800" dirty="0" smtClean="0"/>
          </a:p>
        </p:txBody>
      </p:sp>
      <p:sp>
        <p:nvSpPr>
          <p:cNvPr id="25"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3.1.1  </a:t>
            </a:r>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TextView</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graphicFrame>
        <p:nvGraphicFramePr>
          <p:cNvPr id="3" name="表格 2"/>
          <p:cNvGraphicFramePr>
            <a:graphicFrameLocks noGrp="1"/>
          </p:cNvGraphicFramePr>
          <p:nvPr/>
        </p:nvGraphicFramePr>
        <p:xfrm>
          <a:off x="1386306" y="2132856"/>
          <a:ext cx="6858102" cy="3972560"/>
        </p:xfrm>
        <a:graphic>
          <a:graphicData uri="http://schemas.openxmlformats.org/drawingml/2006/table">
            <a:tbl>
              <a:tblPr firstRow="1" bandRow="1">
                <a:tableStyleId>{5C22544A-7EE6-4342-B048-85BDC9FD1C3A}</a:tableStyleId>
              </a:tblPr>
              <a:tblGrid>
                <a:gridCol w="2393606"/>
                <a:gridCol w="4464496"/>
              </a:tblGrid>
              <a:tr h="300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kern="1200" dirty="0" smtClean="0"/>
                        <a:t>布局属性</a:t>
                      </a:r>
                      <a:endParaRPr lang="zh-CN" altLang="en-US" sz="1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t>功能描述</a:t>
                      </a:r>
                      <a:endParaRPr lang="en-US" altLang="zh-CN" sz="1800"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kern="1200" dirty="0" smtClean="0">
                          <a:solidFill>
                            <a:schemeClr val="dk1"/>
                          </a:solidFill>
                          <a:latin typeface="Times New Roman" panose="02020603050405020304" pitchFamily="18" charset="0"/>
                          <a:ea typeface="+mn-ea"/>
                          <a:cs typeface="Times New Roman" panose="02020603050405020304" pitchFamily="18" charset="0"/>
                        </a:rPr>
                        <a:t>android:layout_width</a:t>
                      </a:r>
                      <a:endParaRPr lang="en-US" altLang="zh-CN" sz="1800" kern="1200" dirty="0" smtClean="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r>
                        <a:rPr lang="zh-CN" altLang="en-US" dirty="0" smtClean="0"/>
                        <a:t>设置</a:t>
                      </a:r>
                      <a:r>
                        <a:rPr lang="en-US" altLang="zh-CN" sz="1800" kern="1200" dirty="0" smtClean="0">
                          <a:solidFill>
                            <a:schemeClr val="dk1"/>
                          </a:solidFill>
                          <a:latin typeface="Times New Roman" panose="02020603050405020304" pitchFamily="18" charset="0"/>
                          <a:ea typeface="+mn-ea"/>
                          <a:cs typeface="Times New Roman" panose="02020603050405020304" pitchFamily="18" charset="0"/>
                        </a:rPr>
                        <a:t>TextView</a:t>
                      </a:r>
                      <a:r>
                        <a:rPr lang="zh-CN" altLang="en-US" dirty="0" smtClean="0"/>
                        <a:t>控件的宽度</a:t>
                      </a:r>
                      <a:endParaRPr lang="zh-CN" alt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dirty="0" smtClean="0">
                          <a:latin typeface="Times New Roman" panose="02020603050405020304" pitchFamily="18" charset="0"/>
                          <a:cs typeface="Times New Roman" panose="02020603050405020304" pitchFamily="18" charset="0"/>
                        </a:rPr>
                        <a:t>android:layout_height</a:t>
                      </a:r>
                      <a:endParaRPr lang="zh-CN" altLang="en-US" sz="1800" b="0" dirty="0" smtClean="0">
                        <a:latin typeface="Times New Roman" panose="02020603050405020304" pitchFamily="18" charset="0"/>
                        <a:cs typeface="Times New Roman" panose="02020603050405020304" pitchFamily="18"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设置</a:t>
                      </a:r>
                      <a:r>
                        <a:rPr lang="en-US" altLang="zh-CN" sz="1800" kern="1200" dirty="0" smtClean="0">
                          <a:solidFill>
                            <a:schemeClr val="dk1"/>
                          </a:solidFill>
                          <a:latin typeface="Times New Roman" panose="02020603050405020304" pitchFamily="18" charset="0"/>
                          <a:ea typeface="+mn-ea"/>
                          <a:cs typeface="Times New Roman" panose="02020603050405020304" pitchFamily="18" charset="0"/>
                        </a:rPr>
                        <a:t>TextView</a:t>
                      </a:r>
                      <a:r>
                        <a:rPr lang="zh-CN" altLang="en-US" sz="1800" dirty="0" smtClean="0"/>
                        <a:t>控件的高度</a:t>
                      </a:r>
                      <a:endParaRPr lang="en-US" altLang="zh-CN" sz="1800"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kern="1200" dirty="0" smtClean="0">
                          <a:solidFill>
                            <a:schemeClr val="dk1"/>
                          </a:solidFill>
                          <a:latin typeface="Times New Roman" panose="02020603050405020304" pitchFamily="18" charset="0"/>
                          <a:ea typeface="+mn-ea"/>
                          <a:cs typeface="Times New Roman" panose="02020603050405020304" pitchFamily="18" charset="0"/>
                        </a:rPr>
                        <a:t>android:id</a:t>
                      </a:r>
                      <a:endParaRPr lang="zh-CN" altLang="zh-CN" sz="1800" kern="1200" dirty="0" smtClean="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r>
                        <a:rPr lang="zh-CN" altLang="en-US" dirty="0" smtClean="0"/>
                        <a:t>设置</a:t>
                      </a:r>
                      <a:r>
                        <a:rPr lang="en-US" altLang="zh-CN" sz="1800" kern="1200" dirty="0" smtClean="0">
                          <a:solidFill>
                            <a:schemeClr val="dk1"/>
                          </a:solidFill>
                          <a:latin typeface="Times New Roman" panose="02020603050405020304" pitchFamily="18" charset="0"/>
                          <a:ea typeface="+mn-ea"/>
                          <a:cs typeface="Times New Roman" panose="02020603050405020304" pitchFamily="18" charset="0"/>
                        </a:rPr>
                        <a:t>TextView</a:t>
                      </a:r>
                      <a:r>
                        <a:rPr lang="zh-CN" altLang="en-US" dirty="0" smtClean="0"/>
                        <a:t>控件的唯一标识</a:t>
                      </a:r>
                      <a:endParaRPr lang="zh-CN" alt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kern="1200" dirty="0" smtClean="0">
                          <a:solidFill>
                            <a:schemeClr val="dk1"/>
                          </a:solidFill>
                          <a:latin typeface="Times New Roman" panose="02020603050405020304" pitchFamily="18" charset="0"/>
                          <a:ea typeface="+mn-ea"/>
                          <a:cs typeface="Times New Roman" panose="02020603050405020304" pitchFamily="18" charset="0"/>
                        </a:rPr>
                        <a:t>android:background</a:t>
                      </a:r>
                      <a:endParaRPr lang="zh-CN" altLang="zh-CN" sz="1800" kern="1200" dirty="0" smtClean="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r>
                        <a:rPr lang="zh-CN" altLang="en-US" dirty="0" smtClean="0"/>
                        <a:t>设置</a:t>
                      </a:r>
                      <a:r>
                        <a:rPr lang="en-US" altLang="zh-CN" sz="1800" kern="1200" dirty="0" smtClean="0">
                          <a:solidFill>
                            <a:schemeClr val="dk1"/>
                          </a:solidFill>
                          <a:latin typeface="Times New Roman" panose="02020603050405020304" pitchFamily="18" charset="0"/>
                          <a:ea typeface="+mn-ea"/>
                          <a:cs typeface="Times New Roman" panose="02020603050405020304" pitchFamily="18" charset="0"/>
                        </a:rPr>
                        <a:t>TextView</a:t>
                      </a:r>
                      <a:r>
                        <a:rPr lang="zh-CN" altLang="en-US" dirty="0" smtClean="0"/>
                        <a:t>控件的背景</a:t>
                      </a:r>
                      <a:endParaRPr lang="zh-CN" alt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kern="1200" dirty="0" smtClean="0">
                          <a:solidFill>
                            <a:schemeClr val="dk1"/>
                          </a:solidFill>
                          <a:latin typeface="Times New Roman" panose="02020603050405020304" pitchFamily="18" charset="0"/>
                          <a:ea typeface="+mn-ea"/>
                          <a:cs typeface="Times New Roman" panose="02020603050405020304" pitchFamily="18" charset="0"/>
                        </a:rPr>
                        <a:t>android:layout_margin</a:t>
                      </a:r>
                      <a:endParaRPr lang="zh-CN" altLang="zh-CN" sz="1800" kern="1200" dirty="0" smtClean="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r>
                        <a:rPr lang="zh-CN" altLang="en-US" dirty="0" smtClean="0"/>
                        <a:t>设置当前控件与屏幕边界或周围控件、布局的距离</a:t>
                      </a:r>
                      <a:endParaRPr lang="zh-CN" alt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kern="1200" dirty="0" smtClean="0">
                          <a:solidFill>
                            <a:schemeClr val="dk1"/>
                          </a:solidFill>
                          <a:latin typeface="Times New Roman" panose="02020603050405020304" pitchFamily="18" charset="0"/>
                          <a:ea typeface="+mn-ea"/>
                          <a:cs typeface="Times New Roman" panose="02020603050405020304" pitchFamily="18" charset="0"/>
                        </a:rPr>
                        <a:t>android:padding</a:t>
                      </a:r>
                      <a:endParaRPr lang="zh-CN" altLang="zh-CN" sz="1800" kern="1200" dirty="0" smtClean="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r>
                        <a:rPr lang="zh-CN" altLang="en-US" dirty="0" smtClean="0"/>
                        <a:t>设置</a:t>
                      </a:r>
                      <a:r>
                        <a:rPr lang="en-US" altLang="zh-CN" sz="1800" kern="1200" dirty="0" smtClean="0">
                          <a:solidFill>
                            <a:schemeClr val="dk1"/>
                          </a:solidFill>
                          <a:latin typeface="Times New Roman" panose="02020603050405020304" pitchFamily="18" charset="0"/>
                          <a:ea typeface="+mn-ea"/>
                          <a:cs typeface="Times New Roman" panose="02020603050405020304" pitchFamily="18" charset="0"/>
                        </a:rPr>
                        <a:t>TextView</a:t>
                      </a:r>
                      <a:r>
                        <a:rPr lang="zh-CN" altLang="en-US" dirty="0" smtClean="0"/>
                        <a:t>控件与该控件中内容的距离</a:t>
                      </a:r>
                      <a:endParaRPr lang="zh-CN" alt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kern="1200" dirty="0" smtClean="0">
                          <a:solidFill>
                            <a:schemeClr val="dk1"/>
                          </a:solidFill>
                          <a:latin typeface="Times New Roman" panose="02020603050405020304" pitchFamily="18" charset="0"/>
                          <a:ea typeface="+mn-ea"/>
                          <a:cs typeface="Times New Roman" panose="02020603050405020304" pitchFamily="18" charset="0"/>
                        </a:rPr>
                        <a:t>android:text</a:t>
                      </a:r>
                      <a:endParaRPr lang="en-US" altLang="zh-CN" sz="1800" kern="1200" dirty="0" smtClean="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r>
                        <a:rPr lang="zh-CN" altLang="en-US" dirty="0" smtClean="0"/>
                        <a:t>设置文本内容</a:t>
                      </a:r>
                      <a:endParaRPr lang="zh-CN" alt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kern="1200" dirty="0" smtClean="0">
                          <a:solidFill>
                            <a:schemeClr val="dk1"/>
                          </a:solidFill>
                          <a:latin typeface="Times New Roman" panose="02020603050405020304" pitchFamily="18" charset="0"/>
                          <a:ea typeface="+mn-ea"/>
                          <a:cs typeface="Times New Roman" panose="02020603050405020304" pitchFamily="18" charset="0"/>
                        </a:rPr>
                        <a:t>android:textColor</a:t>
                      </a:r>
                      <a:endParaRPr lang="en-US" altLang="zh-CN" sz="1800" kern="1200" dirty="0" smtClean="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r>
                        <a:rPr lang="zh-CN" altLang="en-US" dirty="0" smtClean="0"/>
                        <a:t>设置文字显示的颜色</a:t>
                      </a:r>
                      <a:endParaRPr lang="zh-CN" alt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kern="1200" dirty="0" smtClean="0">
                          <a:solidFill>
                            <a:schemeClr val="dk1"/>
                          </a:solidFill>
                          <a:latin typeface="Times New Roman" panose="02020603050405020304" pitchFamily="18" charset="0"/>
                          <a:ea typeface="+mn-ea"/>
                          <a:cs typeface="Times New Roman" panose="02020603050405020304" pitchFamily="18" charset="0"/>
                        </a:rPr>
                        <a:t>android:textSize</a:t>
                      </a:r>
                      <a:endParaRPr lang="en-US" altLang="zh-CN" sz="1800" kern="1200" dirty="0" smtClean="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r>
                        <a:rPr lang="zh-CN" altLang="en-US" dirty="0" smtClean="0"/>
                        <a:t>设置文字大小，推荐单位为</a:t>
                      </a:r>
                      <a:r>
                        <a:rPr lang="en-US" altLang="zh-CN" sz="1800" kern="1200" dirty="0" smtClean="0">
                          <a:solidFill>
                            <a:schemeClr val="dk1"/>
                          </a:solidFill>
                          <a:latin typeface="Times New Roman" panose="02020603050405020304" pitchFamily="18" charset="0"/>
                          <a:ea typeface="+mn-ea"/>
                          <a:cs typeface="Times New Roman" panose="02020603050405020304" pitchFamily="18" charset="0"/>
                        </a:rPr>
                        <a:t>sp</a:t>
                      </a:r>
                      <a:endParaRPr lang="en-US" altLang="zh-CN" sz="1800" kern="1200" dirty="0" smtClean="0">
                        <a:solidFill>
                          <a:schemeClr val="dk1"/>
                        </a:solidFill>
                        <a:latin typeface="Times New Roman" panose="02020603050405020304" pitchFamily="18" charset="0"/>
                        <a:ea typeface="+mn-ea"/>
                        <a:cs typeface="Times New Roman" panose="02020603050405020304" pitchFamily="18" charset="0"/>
                      </a:endParaRPr>
                    </a:p>
                  </a:txBody>
                  <a:tcPr/>
                </a:tc>
              </a:tr>
            </a:tbl>
          </a:graphicData>
        </a:graphic>
      </p:graphicFrame>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4" name="内容占位符 2"/>
          <p:cNvSpPr txBox="1"/>
          <p:nvPr/>
        </p:nvSpPr>
        <p:spPr bwMode="auto">
          <a:xfrm>
            <a:off x="446506" y="1484784"/>
            <a:ext cx="7975600" cy="11333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150000"/>
              </a:lnSpc>
            </a:pPr>
            <a:endParaRPr lang="zh-CN" altLang="en-US" sz="1800" dirty="0" smtClean="0"/>
          </a:p>
        </p:txBody>
      </p:sp>
      <p:sp>
        <p:nvSpPr>
          <p:cNvPr id="25"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3.1.1  </a:t>
            </a:r>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TextView</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graphicFrame>
        <p:nvGraphicFramePr>
          <p:cNvPr id="3" name="表格 2"/>
          <p:cNvGraphicFramePr>
            <a:graphicFrameLocks noGrp="1"/>
          </p:cNvGraphicFramePr>
          <p:nvPr/>
        </p:nvGraphicFramePr>
        <p:xfrm>
          <a:off x="1187624" y="1340768"/>
          <a:ext cx="6858102" cy="4678680"/>
        </p:xfrm>
        <a:graphic>
          <a:graphicData uri="http://schemas.openxmlformats.org/drawingml/2006/table">
            <a:tbl>
              <a:tblPr firstRow="1" bandRow="1">
                <a:tableStyleId>{5C22544A-7EE6-4342-B048-85BDC9FD1C3A}</a:tableStyleId>
              </a:tblPr>
              <a:tblGrid>
                <a:gridCol w="2542730"/>
                <a:gridCol w="4315372"/>
              </a:tblGrid>
              <a:tr h="300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kern="1200" dirty="0" smtClean="0"/>
                        <a:t>布局属性</a:t>
                      </a:r>
                      <a:endParaRPr lang="zh-CN" altLang="en-US" sz="1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t>功能描述</a:t>
                      </a:r>
                      <a:endParaRPr lang="en-US" altLang="zh-CN" sz="1800" dirty="0" smtClean="0"/>
                    </a:p>
                  </a:txBody>
                  <a:tcPr/>
                </a:tc>
              </a:tr>
              <a:tr h="370840">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US" altLang="zh-CN" sz="1800" kern="100" dirty="0" smtClean="0">
                          <a:solidFill>
                            <a:schemeClr val="dk1"/>
                          </a:solidFill>
                          <a:effectLst/>
                          <a:latin typeface="Times New Roman" panose="02020603050405020304"/>
                          <a:ea typeface="宋体" panose="02010600030101010101" pitchFamily="2" charset="-122"/>
                          <a:cs typeface="+mn-cs"/>
                        </a:rPr>
                        <a:t>android:gravity</a:t>
                      </a:r>
                      <a:endParaRPr lang="zh-CN" altLang="zh-CN" sz="1800" kern="100" dirty="0">
                        <a:solidFill>
                          <a:schemeClr val="dk1"/>
                        </a:solidFill>
                        <a:effectLst/>
                        <a:latin typeface="Times New Roman" panose="02020603050405020304"/>
                        <a:ea typeface="宋体" panose="02010600030101010101" pitchFamily="2" charset="-122"/>
                        <a:cs typeface="+mn-cs"/>
                      </a:endParaRPr>
                    </a:p>
                  </a:txBody>
                  <a:tcPr anchor="ctr"/>
                </a:tc>
                <a:tc>
                  <a:txBody>
                    <a:bodyPr/>
                    <a:lstStyle/>
                    <a:p>
                      <a:r>
                        <a:rPr lang="zh-CN" altLang="en-US" dirty="0" smtClean="0"/>
                        <a:t>设置文本内容的位置</a:t>
                      </a:r>
                      <a:endParaRPr lang="zh-CN" altLang="en-US" dirty="0" smtClean="0"/>
                    </a:p>
                  </a:txBody>
                  <a:tcPr/>
                </a:tc>
              </a:tr>
              <a:tr h="370840">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US" altLang="zh-CN" sz="1800" kern="100" dirty="0" smtClean="0">
                          <a:solidFill>
                            <a:schemeClr val="dk1"/>
                          </a:solidFill>
                          <a:effectLst/>
                          <a:latin typeface="Times New Roman" panose="02020603050405020304"/>
                          <a:ea typeface="宋体" panose="02010600030101010101" pitchFamily="2" charset="-122"/>
                          <a:cs typeface="+mn-cs"/>
                        </a:rPr>
                        <a:t>android:maxLength</a:t>
                      </a:r>
                      <a:endParaRPr lang="zh-CN" altLang="zh-CN" sz="1800" kern="100" dirty="0">
                        <a:solidFill>
                          <a:schemeClr val="dk1"/>
                        </a:solidFill>
                        <a:effectLst/>
                        <a:latin typeface="Times New Roman" panose="02020603050405020304"/>
                        <a:ea typeface="宋体" panose="02010600030101010101" pitchFamily="2" charset="-122"/>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设置文本最大长度，超出此长度的文本不显示</a:t>
                      </a:r>
                      <a:endParaRPr lang="en-US" altLang="zh-CN" sz="1800" dirty="0" smtClean="0"/>
                    </a:p>
                  </a:txBody>
                  <a:tcPr/>
                </a:tc>
              </a:tr>
              <a:tr h="370840">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US" altLang="zh-CN" sz="1800" kern="100" dirty="0" smtClean="0">
                          <a:solidFill>
                            <a:schemeClr val="dk1"/>
                          </a:solidFill>
                          <a:effectLst/>
                          <a:latin typeface="Times New Roman" panose="02020603050405020304"/>
                          <a:ea typeface="宋体" panose="02010600030101010101" pitchFamily="2" charset="-122"/>
                          <a:cs typeface="+mn-cs"/>
                        </a:rPr>
                        <a:t>android:lines</a:t>
                      </a:r>
                      <a:endParaRPr lang="zh-CN" altLang="zh-CN" sz="1800" kern="100" dirty="0">
                        <a:solidFill>
                          <a:schemeClr val="dk1"/>
                        </a:solidFill>
                        <a:effectLst/>
                        <a:latin typeface="Times New Roman" panose="02020603050405020304"/>
                        <a:ea typeface="宋体" panose="02010600030101010101" pitchFamily="2" charset="-122"/>
                        <a:cs typeface="+mn-cs"/>
                      </a:endParaRPr>
                    </a:p>
                  </a:txBody>
                  <a:tcPr anchor="ctr"/>
                </a:tc>
                <a:tc>
                  <a:txBody>
                    <a:bodyPr/>
                    <a:lstStyle/>
                    <a:p>
                      <a:r>
                        <a:rPr lang="zh-CN" altLang="en-US" dirty="0" smtClean="0"/>
                        <a:t>设置文本的行数，超出此行数的文本不显示</a:t>
                      </a:r>
                      <a:endParaRPr lang="zh-CN" altLang="en-US" dirty="0" smtClean="0"/>
                    </a:p>
                  </a:txBody>
                  <a:tcPr/>
                </a:tc>
              </a:tr>
              <a:tr h="370840">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US" altLang="zh-CN" sz="1800" kern="100" dirty="0" smtClean="0">
                          <a:solidFill>
                            <a:schemeClr val="dk1"/>
                          </a:solidFill>
                          <a:effectLst/>
                          <a:latin typeface="Times New Roman" panose="02020603050405020304"/>
                          <a:ea typeface="宋体" panose="02010600030101010101" pitchFamily="2" charset="-122"/>
                          <a:cs typeface="+mn-cs"/>
                        </a:rPr>
                        <a:t>android:maxLines</a:t>
                      </a:r>
                      <a:endParaRPr lang="zh-CN" altLang="zh-CN" sz="1800" kern="100" dirty="0">
                        <a:solidFill>
                          <a:schemeClr val="dk1"/>
                        </a:solidFill>
                        <a:effectLst/>
                        <a:latin typeface="Times New Roman" panose="02020603050405020304"/>
                        <a:ea typeface="宋体" panose="02010600030101010101" pitchFamily="2" charset="-122"/>
                        <a:cs typeface="+mn-cs"/>
                      </a:endParaRPr>
                    </a:p>
                  </a:txBody>
                  <a:tcPr anchor="ctr"/>
                </a:tc>
                <a:tc>
                  <a:txBody>
                    <a:bodyPr/>
                    <a:lstStyle/>
                    <a:p>
                      <a:r>
                        <a:rPr lang="zh-CN" altLang="en-US" dirty="0" smtClean="0"/>
                        <a:t>设置文本的最大行数，超出此行数的文本不显示。</a:t>
                      </a:r>
                      <a:endParaRPr lang="zh-CN" alt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kern="100" dirty="0" smtClean="0">
                          <a:solidFill>
                            <a:schemeClr val="dk1"/>
                          </a:solidFill>
                          <a:effectLst/>
                          <a:latin typeface="Times New Roman" panose="02020603050405020304"/>
                          <a:ea typeface="宋体" panose="02010600030101010101" pitchFamily="2" charset="-122"/>
                          <a:cs typeface="+mn-cs"/>
                        </a:rPr>
                        <a:t>android:ellipsize</a:t>
                      </a:r>
                      <a:endParaRPr lang="en-US" altLang="zh-CN" sz="1800" kern="100" dirty="0" smtClean="0">
                        <a:solidFill>
                          <a:schemeClr val="dk1"/>
                        </a:solidFill>
                        <a:effectLst/>
                        <a:latin typeface="Times New Roman" panose="02020603050405020304"/>
                        <a:ea typeface="宋体" panose="02010600030101010101" pitchFamily="2" charset="-122"/>
                        <a:cs typeface="+mn-cs"/>
                      </a:endParaRPr>
                    </a:p>
                  </a:txBody>
                  <a:tcPr anchor="ctr"/>
                </a:tc>
                <a:tc>
                  <a:txBody>
                    <a:bodyPr/>
                    <a:lstStyle/>
                    <a:p>
                      <a:r>
                        <a:rPr lang="zh-CN" altLang="en-US" dirty="0" smtClean="0"/>
                        <a:t>设置当文本超出</a:t>
                      </a:r>
                      <a:r>
                        <a:rPr lang="en-US" altLang="zh-CN" sz="1800" kern="100" dirty="0" smtClean="0">
                          <a:solidFill>
                            <a:schemeClr val="dk1"/>
                          </a:solidFill>
                          <a:effectLst/>
                          <a:latin typeface="Times New Roman" panose="02020603050405020304"/>
                          <a:ea typeface="宋体" panose="02010600030101010101" pitchFamily="2" charset="-122"/>
                          <a:cs typeface="+mn-cs"/>
                        </a:rPr>
                        <a:t>TextView</a:t>
                      </a:r>
                      <a:r>
                        <a:rPr lang="zh-CN" altLang="en-US" dirty="0" smtClean="0"/>
                        <a:t>规定的范围的显示方式。</a:t>
                      </a:r>
                      <a:endParaRPr lang="zh-CN" altLang="en-US" dirty="0" smtClean="0"/>
                    </a:p>
                  </a:txBody>
                  <a:tcPr/>
                </a:tc>
              </a:tr>
              <a:tr h="370840">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US" altLang="zh-CN" sz="1800" kern="100" dirty="0" smtClean="0">
                          <a:solidFill>
                            <a:schemeClr val="dk1"/>
                          </a:solidFill>
                          <a:effectLst/>
                          <a:latin typeface="Times New Roman" panose="02020603050405020304"/>
                          <a:ea typeface="宋体" panose="02010600030101010101" pitchFamily="2" charset="-122"/>
                          <a:cs typeface="+mn-cs"/>
                        </a:rPr>
                        <a:t>android:drawableTop</a:t>
                      </a:r>
                      <a:endParaRPr lang="zh-CN" altLang="zh-CN" sz="1800" kern="100" dirty="0">
                        <a:solidFill>
                          <a:schemeClr val="dk1"/>
                        </a:solidFill>
                        <a:effectLst/>
                        <a:latin typeface="Times New Roman" panose="02020603050405020304"/>
                        <a:ea typeface="宋体" panose="02010600030101010101" pitchFamily="2" charset="-122"/>
                        <a:cs typeface="+mn-cs"/>
                      </a:endParaRPr>
                    </a:p>
                  </a:txBody>
                  <a:tcPr anchor="ctr"/>
                </a:tc>
                <a:tc>
                  <a:txBody>
                    <a:bodyPr/>
                    <a:lstStyle/>
                    <a:p>
                      <a:r>
                        <a:rPr lang="zh-CN" altLang="en-US" dirty="0" smtClean="0"/>
                        <a:t>在文本的顶部显示图像</a:t>
                      </a:r>
                      <a:endParaRPr lang="zh-CN" altLang="en-US" dirty="0" smtClean="0"/>
                    </a:p>
                  </a:txBody>
                  <a:tcPr/>
                </a:tc>
              </a:tr>
              <a:tr h="370840">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US" altLang="zh-CN" sz="1800" kern="100" dirty="0" smtClean="0">
                          <a:solidFill>
                            <a:schemeClr val="dk1"/>
                          </a:solidFill>
                          <a:effectLst/>
                          <a:latin typeface="Times New Roman" panose="02020603050405020304"/>
                          <a:ea typeface="宋体" panose="02010600030101010101" pitchFamily="2" charset="-122"/>
                          <a:cs typeface="+mn-cs"/>
                        </a:rPr>
                        <a:t>android:lineSpacingExtra</a:t>
                      </a:r>
                      <a:endParaRPr lang="en-US" altLang="zh-CN" sz="1800" kern="100" dirty="0" smtClean="0">
                        <a:solidFill>
                          <a:schemeClr val="dk1"/>
                        </a:solidFill>
                        <a:effectLst/>
                        <a:latin typeface="Times New Roman" panose="02020603050405020304"/>
                        <a:ea typeface="宋体" panose="02010600030101010101" pitchFamily="2" charset="-122"/>
                        <a:cs typeface="+mn-cs"/>
                      </a:endParaRPr>
                    </a:p>
                  </a:txBody>
                  <a:tcPr anchor="ctr"/>
                </a:tc>
                <a:tc>
                  <a:txBody>
                    <a:bodyPr/>
                    <a:lstStyle/>
                    <a:p>
                      <a:pPr algn="l">
                        <a:spcAft>
                          <a:spcPts val="0"/>
                        </a:spcAft>
                      </a:pPr>
                      <a:r>
                        <a:rPr lang="zh-CN" altLang="zh-CN" sz="1800" kern="100" dirty="0" smtClean="0">
                          <a:effectLst/>
                          <a:latin typeface="Times New Roman" panose="02020603050405020304"/>
                          <a:ea typeface="宋体" panose="02010600030101010101" pitchFamily="2" charset="-122"/>
                        </a:rPr>
                        <a:t>设置文本的行间距</a:t>
                      </a:r>
                      <a:endParaRPr lang="zh-CN" altLang="zh-CN" sz="1800" kern="100" dirty="0">
                        <a:effectLst/>
                        <a:latin typeface="Times New Roman" panose="02020603050405020304"/>
                        <a:ea typeface="宋体" panose="02010600030101010101" pitchFamily="2" charset="-122"/>
                      </a:endParaRPr>
                    </a:p>
                  </a:txBody>
                  <a:tcPr/>
                </a:tc>
              </a:tr>
              <a:tr h="370840">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US" altLang="zh-CN" sz="1800" kern="100" dirty="0" smtClean="0">
                          <a:solidFill>
                            <a:schemeClr val="dk1"/>
                          </a:solidFill>
                          <a:effectLst/>
                          <a:latin typeface="Times New Roman" panose="02020603050405020304"/>
                          <a:ea typeface="宋体" panose="02010600030101010101" pitchFamily="2" charset="-122"/>
                          <a:cs typeface="+mn-cs"/>
                        </a:rPr>
                        <a:t>android:textStyle</a:t>
                      </a:r>
                      <a:endParaRPr lang="zh-CN" altLang="zh-CN" sz="1800" kern="100" dirty="0">
                        <a:solidFill>
                          <a:schemeClr val="dk1"/>
                        </a:solidFill>
                        <a:effectLst/>
                        <a:latin typeface="Times New Roman" panose="02020603050405020304"/>
                        <a:ea typeface="宋体" panose="02010600030101010101" pitchFamily="2" charset="-122"/>
                        <a:cs typeface="+mn-cs"/>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zh-CN" altLang="en-US" sz="1800" kern="100" dirty="0" smtClean="0">
                          <a:solidFill>
                            <a:schemeClr val="dk1"/>
                          </a:solidFill>
                          <a:effectLst/>
                          <a:latin typeface="Times New Roman" panose="02020603050405020304"/>
                          <a:ea typeface="宋体" panose="02010600030101010101" pitchFamily="2" charset="-122"/>
                          <a:cs typeface="+mn-cs"/>
                        </a:rPr>
                        <a:t>设置文本样式，如</a:t>
                      </a:r>
                      <a:r>
                        <a:rPr lang="en-US" altLang="zh-CN" sz="1800" kern="100" dirty="0" smtClean="0">
                          <a:solidFill>
                            <a:schemeClr val="dk1"/>
                          </a:solidFill>
                          <a:effectLst/>
                          <a:latin typeface="Times New Roman" panose="02020603050405020304"/>
                          <a:ea typeface="宋体" panose="02010600030101010101" pitchFamily="2" charset="-122"/>
                          <a:cs typeface="+mn-cs"/>
                        </a:rPr>
                        <a:t>bold</a:t>
                      </a:r>
                      <a:r>
                        <a:rPr lang="zh-CN" altLang="en-US" sz="1800" kern="100" dirty="0" smtClean="0">
                          <a:solidFill>
                            <a:schemeClr val="dk1"/>
                          </a:solidFill>
                          <a:effectLst/>
                          <a:latin typeface="Times New Roman" panose="02020603050405020304"/>
                          <a:ea typeface="宋体" panose="02010600030101010101" pitchFamily="2" charset="-122"/>
                          <a:cs typeface="+mn-cs"/>
                        </a:rPr>
                        <a:t>（粗体），</a:t>
                      </a:r>
                      <a:r>
                        <a:rPr lang="en-US" altLang="zh-CN" sz="1800" kern="100" dirty="0" smtClean="0">
                          <a:solidFill>
                            <a:schemeClr val="dk1"/>
                          </a:solidFill>
                          <a:effectLst/>
                          <a:latin typeface="Times New Roman" panose="02020603050405020304"/>
                          <a:ea typeface="宋体" panose="02010600030101010101" pitchFamily="2" charset="-122"/>
                          <a:cs typeface="+mn-cs"/>
                        </a:rPr>
                        <a:t>italic</a:t>
                      </a:r>
                      <a:r>
                        <a:rPr lang="zh-CN" altLang="en-US" sz="1800" kern="100" dirty="0" smtClean="0">
                          <a:solidFill>
                            <a:schemeClr val="dk1"/>
                          </a:solidFill>
                          <a:effectLst/>
                          <a:latin typeface="Times New Roman" panose="02020603050405020304"/>
                          <a:ea typeface="宋体" panose="02010600030101010101" pitchFamily="2" charset="-122"/>
                          <a:cs typeface="+mn-cs"/>
                        </a:rPr>
                        <a:t>（斜体），</a:t>
                      </a:r>
                      <a:r>
                        <a:rPr lang="en-US" altLang="zh-CN" sz="1800" kern="100" dirty="0" smtClean="0">
                          <a:solidFill>
                            <a:schemeClr val="dk1"/>
                          </a:solidFill>
                          <a:effectLst/>
                          <a:latin typeface="Times New Roman" panose="02020603050405020304"/>
                          <a:ea typeface="宋体" panose="02010600030101010101" pitchFamily="2" charset="-122"/>
                          <a:cs typeface="+mn-cs"/>
                        </a:rPr>
                        <a:t>normal</a:t>
                      </a:r>
                      <a:r>
                        <a:rPr lang="zh-CN" altLang="en-US" sz="1800" kern="100" dirty="0" smtClean="0">
                          <a:solidFill>
                            <a:schemeClr val="dk1"/>
                          </a:solidFill>
                          <a:effectLst/>
                          <a:latin typeface="Times New Roman" panose="02020603050405020304"/>
                          <a:ea typeface="宋体" panose="02010600030101010101" pitchFamily="2" charset="-122"/>
                          <a:cs typeface="+mn-cs"/>
                        </a:rPr>
                        <a:t>（正常）</a:t>
                      </a:r>
                      <a:endParaRPr lang="zh-CN" altLang="en-US" sz="1800" kern="100" dirty="0" smtClean="0">
                        <a:solidFill>
                          <a:schemeClr val="dk1"/>
                        </a:solidFill>
                        <a:effectLst/>
                        <a:latin typeface="Times New Roman" panose="02020603050405020304"/>
                        <a:ea typeface="宋体" panose="02010600030101010101" pitchFamily="2" charset="-122"/>
                        <a:cs typeface="+mn-cs"/>
                      </a:endParaRPr>
                    </a:p>
                  </a:txBody>
                  <a:tcPr/>
                </a:tc>
              </a:tr>
            </a:tbl>
          </a:graphicData>
        </a:graphic>
      </p:graphicFrame>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5" y="1556792"/>
            <a:ext cx="8102600" cy="4896543"/>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6" name="任意多边形 5"/>
          <p:cNvSpPr/>
          <p:nvPr/>
        </p:nvSpPr>
        <p:spPr bwMode="auto">
          <a:xfrm>
            <a:off x="6084168" y="1371054"/>
            <a:ext cx="1633175"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en-US" altLang="zh-CN" dirty="0" smtClean="0">
                <a:solidFill>
                  <a:schemeClr val="bg1"/>
                </a:solidFill>
                <a:latin typeface="微软雅黑" panose="020B0503020204020204" pitchFamily="34" charset="-122"/>
                <a:ea typeface="微软雅黑" panose="020B0503020204020204" pitchFamily="34" charset="-122"/>
              </a:rPr>
              <a:t>TextView</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0"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6" name="TextBox 25"/>
          <p:cNvSpPr txBox="1"/>
          <p:nvPr/>
        </p:nvSpPr>
        <p:spPr>
          <a:xfrm>
            <a:off x="815250" y="2132856"/>
            <a:ext cx="7796213" cy="3309938"/>
          </a:xfrm>
          <a:prstGeom prst="rect">
            <a:avLst/>
          </a:prstGeom>
          <a:solidFill>
            <a:srgbClr val="E7F4FF"/>
          </a:solidFill>
          <a:ln>
            <a:noFill/>
          </a:ln>
          <a:extLst>
            <a:ext uri="{91240B29-F687-4F45-9708-019B960494DF}">
              <a14:hiddenLine xmlns:a14="http://schemas.microsoft.com/office/drawing/2010/main" w="28575">
                <a:solidFill>
                  <a:srgbClr val="000000"/>
                </a:solidFill>
                <a:rou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r>
              <a:rPr lang="en-US" altLang="zh-CN" sz="1600" dirty="0"/>
              <a:t>     &lt;TextView</a:t>
            </a:r>
            <a:endParaRPr lang="en-US" altLang="zh-CN" sz="1600" dirty="0"/>
          </a:p>
          <a:p>
            <a:r>
              <a:rPr lang="en-US" altLang="zh-CN" sz="1600" dirty="0"/>
              <a:t>        android:layout_width="match_parent"</a:t>
            </a:r>
            <a:endParaRPr lang="en-US" altLang="zh-CN" sz="1600" dirty="0"/>
          </a:p>
          <a:p>
            <a:r>
              <a:rPr lang="en-US" altLang="zh-CN" sz="1600" dirty="0"/>
              <a:t>        android:layout_height="wrap_content"</a:t>
            </a:r>
            <a:endParaRPr lang="en-US" altLang="zh-CN" sz="1600" dirty="0"/>
          </a:p>
          <a:p>
            <a:r>
              <a:rPr lang="en-US" altLang="zh-CN" sz="1600" dirty="0"/>
              <a:t>        android:text="TextView</a:t>
            </a:r>
            <a:r>
              <a:rPr lang="zh-CN" altLang="en-US" sz="1600" dirty="0"/>
              <a:t>的显示文本信息</a:t>
            </a:r>
            <a:r>
              <a:rPr lang="en-US" altLang="zh-CN" sz="1600" dirty="0"/>
              <a:t>"</a:t>
            </a:r>
            <a:endParaRPr lang="en-US" altLang="zh-CN" sz="1600" dirty="0"/>
          </a:p>
          <a:p>
            <a:r>
              <a:rPr lang="en-US" altLang="zh-CN" sz="1600" dirty="0"/>
              <a:t>        android:textColor="#FFF79E38"</a:t>
            </a:r>
            <a:endParaRPr lang="en-US" altLang="zh-CN" sz="1600" dirty="0"/>
          </a:p>
          <a:p>
            <a:r>
              <a:rPr lang="en-US" altLang="zh-CN" sz="1600" dirty="0"/>
              <a:t>        android:textSize="25sp"</a:t>
            </a:r>
            <a:endParaRPr lang="en-US" altLang="zh-CN" sz="1600" dirty="0"/>
          </a:p>
          <a:p>
            <a:r>
              <a:rPr lang="en-US" altLang="zh-CN" sz="1600" dirty="0"/>
              <a:t>        android:gravity="center"</a:t>
            </a:r>
            <a:endParaRPr lang="en-US" altLang="zh-CN" sz="1600" dirty="0"/>
          </a:p>
          <a:p>
            <a:r>
              <a:rPr lang="en-US" altLang="zh-CN" sz="1600" dirty="0"/>
              <a:t>        android:textStyle="italic"/&gt;</a:t>
            </a:r>
            <a:endParaRPr lang="en-US" altLang="zh-CN" sz="1600" dirty="0"/>
          </a:p>
        </p:txBody>
      </p:sp>
      <p:sp>
        <p:nvSpPr>
          <p:cNvPr id="27" name="矩形 26"/>
          <p:cNvSpPr/>
          <p:nvPr/>
        </p:nvSpPr>
        <p:spPr>
          <a:xfrm>
            <a:off x="1205691" y="3275652"/>
            <a:ext cx="3816350" cy="369332"/>
          </a:xfrm>
          <a:prstGeom prst="rect">
            <a:avLst/>
          </a:prstGeom>
          <a:ln w="19050">
            <a:solidFill>
              <a:srgbClr val="01598B"/>
            </a:solidFill>
          </a:ln>
        </p:spPr>
        <p:txBody>
          <a:bodyPr wrap="square" anchor="ctr">
            <a:spAutoFit/>
          </a:bodyPr>
          <a:lstStyle/>
          <a:p>
            <a:pPr algn="ctr"/>
            <a:endParaRPr lang="zh-CN" altLang="en-US" dirty="0">
              <a:ea typeface="宋体" panose="02010600030101010101" pitchFamily="2" charset="-122"/>
            </a:endParaRPr>
          </a:p>
        </p:txBody>
      </p:sp>
      <p:cxnSp>
        <p:nvCxnSpPr>
          <p:cNvPr id="28" name="直接箭头连接符 27"/>
          <p:cNvCxnSpPr/>
          <p:nvPr/>
        </p:nvCxnSpPr>
        <p:spPr bwMode="auto">
          <a:xfrm>
            <a:off x="5030712" y="3464984"/>
            <a:ext cx="409575"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圆角矩形 28"/>
          <p:cNvSpPr/>
          <p:nvPr/>
        </p:nvSpPr>
        <p:spPr>
          <a:xfrm>
            <a:off x="5437405" y="3284984"/>
            <a:ext cx="1898650" cy="360000"/>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ea typeface="宋体" panose="02010600030101010101" pitchFamily="2" charset="-122"/>
              </a:rPr>
              <a:t>设置提示信息</a:t>
            </a:r>
            <a:endParaRPr lang="zh-CN" altLang="en-US" b="1" dirty="0">
              <a:solidFill>
                <a:schemeClr val="bg1"/>
              </a:solidFill>
              <a:ea typeface="宋体" panose="02010600030101010101" pitchFamily="2" charset="-122"/>
            </a:endParaRPr>
          </a:p>
        </p:txBody>
      </p:sp>
      <p:sp>
        <p:nvSpPr>
          <p:cNvPr id="33" name="矩形 32"/>
          <p:cNvSpPr/>
          <p:nvPr/>
        </p:nvSpPr>
        <p:spPr>
          <a:xfrm>
            <a:off x="1207279" y="3717032"/>
            <a:ext cx="3801284" cy="1523934"/>
          </a:xfrm>
          <a:prstGeom prst="rect">
            <a:avLst/>
          </a:prstGeom>
          <a:ln w="19050">
            <a:solidFill>
              <a:srgbClr val="01598B"/>
            </a:solidFill>
          </a:ln>
        </p:spPr>
        <p:txBody>
          <a:bodyPr wrap="square" anchor="ctr">
            <a:spAutoFit/>
          </a:bodyPr>
          <a:lstStyle/>
          <a:p>
            <a:pPr algn="ctr"/>
            <a:endParaRPr lang="zh-CN" altLang="en-US" dirty="0">
              <a:ea typeface="宋体" panose="02010600030101010101" pitchFamily="2" charset="-122"/>
            </a:endParaRPr>
          </a:p>
        </p:txBody>
      </p:sp>
      <p:cxnSp>
        <p:nvCxnSpPr>
          <p:cNvPr id="34" name="直接箭头连接符 33"/>
          <p:cNvCxnSpPr/>
          <p:nvPr/>
        </p:nvCxnSpPr>
        <p:spPr bwMode="auto">
          <a:xfrm>
            <a:off x="5027830" y="4491466"/>
            <a:ext cx="409575"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圆角矩形 34"/>
          <p:cNvSpPr/>
          <p:nvPr/>
        </p:nvSpPr>
        <p:spPr>
          <a:xfrm>
            <a:off x="5440287" y="4133921"/>
            <a:ext cx="3546001" cy="715089"/>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r>
              <a:rPr lang="zh-CN" altLang="en-US"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设置文</a:t>
            </a:r>
            <a:r>
              <a:rPr lang="zh-CN" altLang="en-US" b="1"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本的颜</a:t>
            </a:r>
            <a:r>
              <a:rPr lang="zh-CN" altLang="en-US"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色、大小</a:t>
            </a:r>
            <a:r>
              <a:rPr lang="zh-CN" altLang="en-US" b="1"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居</a:t>
            </a:r>
            <a:r>
              <a:rPr lang="zh-CN" altLang="en-US" b="1"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中、样式</a:t>
            </a:r>
            <a:endParaRPr lang="en-US" altLang="zh-CN"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anose="020B0503020204020204" pitchFamily="34" charset="-122"/>
                <a:ea typeface="微软雅黑" panose="020B0503020204020204" pitchFamily="34" charset="-122"/>
                <a:sym typeface="宋体" panose="02010600030101010101" pitchFamily="2" charset="-122"/>
              </a:rPr>
              <a:t>3.1.1  TextView</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cTn>
                              </p:par>
                              <p:par>
                                <p:cTn id="13" presetID="22" presetClass="entr" presetSubtype="8"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500"/>
                                        <p:tgtEl>
                                          <p:spTgt spid="2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wipe(left)">
                                      <p:cBhvr>
                                        <p:cTn id="18" dur="500"/>
                                        <p:tgtEl>
                                          <p:spTgt spid="2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27"/>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28"/>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29"/>
                                        </p:tgtEl>
                                        <p:attrNameLst>
                                          <p:attrName>style.visibility</p:attrName>
                                        </p:attrNameLst>
                                      </p:cBhvr>
                                      <p:to>
                                        <p:strVal val="hidden"/>
                                      </p:to>
                                    </p:set>
                                  </p:childTnLst>
                                </p:cTn>
                              </p:par>
                            </p:childTnLst>
                          </p:cTn>
                        </p:par>
                        <p:par>
                          <p:cTn id="27" fill="hold">
                            <p:stCondLst>
                              <p:cond delay="0"/>
                            </p:stCondLst>
                            <p:childTnLst>
                              <p:par>
                                <p:cTn id="28" presetID="22" presetClass="entr" presetSubtype="8" fill="hold" grpId="0" nodeType="after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wipe(left)">
                                      <p:cBhvr>
                                        <p:cTn id="30" dur="500"/>
                                        <p:tgtEl>
                                          <p:spTgt spid="33"/>
                                        </p:tgtEl>
                                      </p:cBhvr>
                                    </p:animEffect>
                                  </p:childTnLst>
                                </p:cTn>
                              </p:par>
                              <p:par>
                                <p:cTn id="31" presetID="22" presetClass="entr" presetSubtype="8" fill="hold" nodeType="with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wipe(left)">
                                      <p:cBhvr>
                                        <p:cTn id="33" dur="500"/>
                                        <p:tgtEl>
                                          <p:spTgt spid="3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wipe(left)">
                                      <p:cBhvr>
                                        <p:cTn id="3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7" grpId="1" animBg="1"/>
      <p:bldP spid="29" grpId="0" animBg="1"/>
      <p:bldP spid="29" grpId="1" animBg="1"/>
      <p:bldP spid="33" grpId="0" animBg="1"/>
      <p:bldP spid="35" grpId="0" animBg="1"/>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SLIDE_BACKGROUND_TYPE" val="leftRight"/>
  <p:tag name="KSO_WM_SLIDE_BK_DARK_LIGHT" val="2"/>
  <p:tag name="KSO_WM_UNIT_TYPE" val="i"/>
  <p:tag name="KSO_WM_UNIT_INDEX" val="1"/>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topBottom"/>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SLIDE_BACKGROUND_TYPE" val="topBottom"/>
  <p:tag name="KSO_WM_SLIDE_BK_DARK_LIGHT" val="2"/>
  <p:tag name="KSO_WM_UNIT_TYPE" val="i"/>
  <p:tag name="KSO_WM_UNIT_INDEX" val="1"/>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SLIDE_BACKGROUND_TYPE" val="bottomTop"/>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bottomTop"/>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SLIDE_BACKGROUND_TYPE" val="navigation"/>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navigation"/>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elt"/>
  <p:tag name="KSO_WM_SLIDE_BK_DARK_LIGHT"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SLIDE_BACKGROUND_TYPE" val="belt"/>
  <p:tag name="KSO_WM_SLIDE_BK_DARK_LIGHT" val="2"/>
  <p:tag name="KSO_WM_UNIT_TYPE" val="i"/>
  <p:tag name="KSO_WM_UNIT_INDEX" val="1"/>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SLIDE_BACKGROUND_TYPE" val="belt"/>
  <p:tag name="KSO_WM_SLIDE_BK_DARK_LIGHT" val="2"/>
  <p:tag name="KSO_WM_UNIT_TYPE" val="i"/>
  <p:tag name="KSO_WM_UNIT_INDEX" val="2"/>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0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01"/>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4.xml><?xml version="1.0" encoding="utf-8"?>
<p:tagLst xmlns:p="http://schemas.openxmlformats.org/presentationml/2006/main">
  <p:tag name="KSO_WM_TEMPLATE_SUBCATEGORY" val="0"/>
  <p:tag name="KSO_WM_TEMPLATE_MASTER_TYPE" val="1"/>
  <p:tag name="KSO_WM_TEMPLATE_COLOR_TYPE" val="1"/>
  <p:tag name="KSO_WM_TEMPLATE_MASTER_THUMB_INDEX" val="12"/>
  <p:tag name="KSO_WM_UNIT_SHOW_EDIT_AREA_INDICATION" val="0"/>
  <p:tag name="KSO_WM_TAG_VERSION" val="1.0"/>
  <p:tag name="KSO_WM_BEAUTIFY_FLAG" val="#wm#"/>
  <p:tag name="KSO_WM_TEMPLATE_CATEGORY" val="custom"/>
  <p:tag name="KSO_WM_TEMPLATE_INDEX" val="20202601"/>
  <p:tag name="KSO_WM_TEMPLATE_THUMBS_INDEX" val="1、4、7、8、9、10、11、13、14、15"/>
</p:tagLst>
</file>

<file path=ppt/tags/tag145.xml><?xml version="1.0" encoding="utf-8"?>
<p:tagLst xmlns:p="http://schemas.openxmlformats.org/presentationml/2006/main">
  <p:tag name="GENSWF_SLIDE_TITLE" val="第三章 Activity"/>
  <p:tag name="GENSWF_ADVANCE_TIME" val="0.00"/>
  <p:tag name="ISPRING_SLIDE_INDENT_LEVEL" val="0"/>
  <p:tag name="ISPRING_CUSTOM_TIMING_USED" val="0"/>
  <p:tag name="KSO_WM_TEMPLATE_CATEGORY" val="custom"/>
  <p:tag name="KSO_WM_TEMPLATE_INDEX" val="20202601"/>
</p:tagLst>
</file>

<file path=ppt/tags/tag146.xml><?xml version="1.0" encoding="utf-8"?>
<p:tagLst xmlns:p="http://schemas.openxmlformats.org/presentationml/2006/main">
  <p:tag name="GENSWF_SLIDE_TITLE" val="作业点评"/>
  <p:tag name="GENSWF_ADVANCE_TIME" val="0.00"/>
  <p:tag name="ISPRING_SLIDE_INDENT_LEVEL" val="0"/>
  <p:tag name="ISPRING_CUSTOM_TIMING_USED" val="0"/>
  <p:tag name="KSO_WM_TEMPLATE_CATEGORY" val="custom"/>
  <p:tag name="KSO_WM_TEMPLATE_INDEX" val="20202601"/>
</p:tagLst>
</file>

<file path=ppt/tags/tag147.xml><?xml version="1.0" encoding="utf-8"?>
<p:tagLst xmlns:p="http://schemas.openxmlformats.org/presentationml/2006/main">
  <p:tag name="GENSWF_SLIDE_TITLE" val="预习检查"/>
  <p:tag name="GENSWF_ADVANCE_TIME" val="0.00"/>
  <p:tag name="ISPRING_SLIDE_INDENT_LEVEL" val="0"/>
  <p:tag name="ISPRING_CUSTOM_TIMING_USED" val="0"/>
  <p:tag name="KSO_WM_TEMPLATE_CATEGORY" val="custom"/>
  <p:tag name="KSO_WM_TEMPLATE_INDEX" val="20202601"/>
</p:tagLst>
</file>

<file path=ppt/tags/tag148.xml><?xml version="1.0" encoding="utf-8"?>
<p:tagLst xmlns:p="http://schemas.openxmlformats.org/presentationml/2006/main">
  <p:tag name="GENSWF_SLIDE_TITLE" val="学习目标"/>
  <p:tag name="GENSWF_ADVANCE_TIME" val="0.00"/>
  <p:tag name="ISPRING_SLIDE_INDENT_LEVEL" val="0"/>
  <p:tag name="ISPRING_CUSTOM_TIMING_USED" val="0"/>
  <p:tag name="KSO_WM_TEMPLATE_CATEGORY" val="custom"/>
  <p:tag name="KSO_WM_TEMPLATE_INDEX" val="20202601"/>
</p:tagLst>
</file>

<file path=ppt/tags/tag149.xml><?xml version="1.0" encoding="utf-8"?>
<p:tagLst xmlns:p="http://schemas.openxmlformats.org/presentationml/2006/main">
  <p:tag name="GENSWF_SLIDE_TITLE" val="主讲内容"/>
  <p:tag name="GENSWF_ADVANCE_TIME" val="0.00"/>
  <p:tag name="ISPRING_SLIDE_INDENT_LEVEL" val="0"/>
  <p:tag name="ISPRING_CUSTOM_TIMING_USED" val="0"/>
  <p:tag name="KSO_WM_TEMPLATE_CATEGORY" val="custom"/>
  <p:tag name="KSO_WM_TEMPLATE_INDEX" val="2020260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TEMPLATE_CATEGORY" val="custom"/>
  <p:tag name="KSO_WM_TEMPLATE_INDEX" val="20202601"/>
</p:tagLst>
</file>

<file path=ppt/tags/tag151.xml><?xml version="1.0" encoding="utf-8"?>
<p:tagLst xmlns:p="http://schemas.openxmlformats.org/presentationml/2006/main">
  <p:tag name="GENSWF_SLIDE_TITLE" val="2.3.1 TextView"/>
  <p:tag name="GENSWF_ADVANCE_TIME" val="0.00"/>
  <p:tag name="ISPRING_SLIDE_INDENT_LEVEL" val="0"/>
  <p:tag name="ISPRING_CUSTOM_TIMING_USED" val="0"/>
  <p:tag name="KSO_WM_TEMPLATE_CATEGORY" val="custom"/>
  <p:tag name="KSO_WM_TEMPLATE_INDEX" val="20202601"/>
</p:tagLst>
</file>

<file path=ppt/tags/tag152.xml><?xml version="1.0" encoding="utf-8"?>
<p:tagLst xmlns:p="http://schemas.openxmlformats.org/presentationml/2006/main">
  <p:tag name="GENSWF_SLIDE_TITLE" val="2.3.1 TextView"/>
  <p:tag name="GENSWF_ADVANCE_TIME" val="0.00"/>
  <p:tag name="ISPRING_SLIDE_INDENT_LEVEL" val="0"/>
  <p:tag name="ISPRING_CUSTOM_TIMING_USED" val="0"/>
  <p:tag name="KSO_WM_TEMPLATE_CATEGORY" val="custom"/>
  <p:tag name="KSO_WM_TEMPLATE_INDEX" val="20202601"/>
</p:tagLst>
</file>

<file path=ppt/tags/tag153.xml><?xml version="1.0" encoding="utf-8"?>
<p:tagLst xmlns:p="http://schemas.openxmlformats.org/presentationml/2006/main">
  <p:tag name="GENSWF_SLIDE_TITLE" val="2.3.2 EditView"/>
  <p:tag name="GENSWF_ADVANCE_TIME" val="0.00"/>
  <p:tag name="ISPRING_SLIDE_INDENT_LEVEL" val="0"/>
  <p:tag name="ISPRING_CUSTOM_TIMING_USED" val="0"/>
  <p:tag name="KSO_WM_TEMPLATE_CATEGORY" val="custom"/>
  <p:tag name="KSO_WM_TEMPLATE_INDEX" val="20202601"/>
</p:tagLst>
</file>

<file path=ppt/tags/tag154.xml><?xml version="1.0" encoding="utf-8"?>
<p:tagLst xmlns:p="http://schemas.openxmlformats.org/presentationml/2006/main">
  <p:tag name="KSO_WM_BEAUTIFY_FLAG" val="#wm#"/>
  <p:tag name="KSO_WM_TEMPLATE_CATEGORY" val="custom"/>
  <p:tag name="KSO_WM_TEMPLATE_INDEX" val="20202601"/>
</p:tagLst>
</file>

<file path=ppt/tags/tag155.xml><?xml version="1.0" encoding="utf-8"?>
<p:tagLst xmlns:p="http://schemas.openxmlformats.org/presentationml/2006/main">
  <p:tag name="GENSWF_SLIDE_TITLE" val="2.3.3 Button"/>
  <p:tag name="GENSWF_ADVANCE_TIME" val="0.00"/>
  <p:tag name="ISPRING_SLIDE_INDENT_LEVEL" val="0"/>
  <p:tag name="ISPRING_CUSTOM_TIMING_USED" val="0"/>
  <p:tag name="KSO_WM_TEMPLATE_CATEGORY" val="custom"/>
  <p:tag name="KSO_WM_TEMPLATE_INDEX" val="20202601"/>
</p:tagLst>
</file>

<file path=ppt/tags/tag156.xml><?xml version="1.0" encoding="utf-8"?>
<p:tagLst xmlns:p="http://schemas.openxmlformats.org/presentationml/2006/main">
  <p:tag name="GENSWF_SLIDE_TITLE" val="2.3.3 Button"/>
  <p:tag name="GENSWF_ADVANCE_TIME" val="0.00"/>
  <p:tag name="ISPRING_SLIDE_INDENT_LEVEL" val="0"/>
  <p:tag name="ISPRING_CUSTOM_TIMING_USED" val="0"/>
  <p:tag name="KSO_WM_TEMPLATE_CATEGORY" val="custom"/>
  <p:tag name="KSO_WM_TEMPLATE_INDEX" val="20202601"/>
</p:tagLst>
</file>

<file path=ppt/tags/tag157.xml><?xml version="1.0" encoding="utf-8"?>
<p:tagLst xmlns:p="http://schemas.openxmlformats.org/presentationml/2006/main">
  <p:tag name="GENSWF_SLIDE_TITLE" val="2.3.3 Button"/>
  <p:tag name="GENSWF_ADVANCE_TIME" val="0.00"/>
  <p:tag name="ISPRING_SLIDE_INDENT_LEVEL" val="0"/>
  <p:tag name="ISPRING_CUSTOM_TIMING_USED" val="0"/>
  <p:tag name="KSO_WM_TEMPLATE_CATEGORY" val="custom"/>
  <p:tag name="KSO_WM_TEMPLATE_INDEX" val="20202601"/>
</p:tagLst>
</file>

<file path=ppt/tags/tag158.xml><?xml version="1.0" encoding="utf-8"?>
<p:tagLst xmlns:p="http://schemas.openxmlformats.org/presentationml/2006/main">
  <p:tag name="GENSWF_SLIDE_TITLE" val="2.3.3 Button"/>
  <p:tag name="GENSWF_ADVANCE_TIME" val="0.00"/>
  <p:tag name="ISPRING_SLIDE_INDENT_LEVEL" val="0"/>
  <p:tag name="ISPRING_CUSTOM_TIMING_USED" val="0"/>
  <p:tag name="KSO_WM_TEMPLATE_CATEGORY" val="custom"/>
  <p:tag name="KSO_WM_TEMPLATE_INDEX" val="20202601"/>
</p:tagLst>
</file>

<file path=ppt/tags/tag159.xml><?xml version="1.0" encoding="utf-8"?>
<p:tagLst xmlns:p="http://schemas.openxmlformats.org/presentationml/2006/main">
  <p:tag name="GENSWF_SLIDE_TITLE" val="2.3.2 EditView"/>
  <p:tag name="GENSWF_ADVANCE_TIME" val="0.00"/>
  <p:tag name="ISPRING_SLIDE_INDENT_LEVEL" val="0"/>
  <p:tag name="ISPRING_CUSTOM_TIMING_USED" val="0"/>
  <p:tag name="KSO_WM_TEMPLATE_CATEGORY" val="custom"/>
  <p:tag name="KSO_WM_TEMPLATE_INDEX" val="2020260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GENSWF_SLIDE_TITLE" val="2.3.2 EditView"/>
  <p:tag name="GENSWF_ADVANCE_TIME" val="0.00"/>
  <p:tag name="ISPRING_SLIDE_INDENT_LEVEL" val="0"/>
  <p:tag name="ISPRING_CUSTOM_TIMING_USED" val="0"/>
  <p:tag name="KSO_WM_TEMPLATE_CATEGORY" val="custom"/>
  <p:tag name="KSO_WM_TEMPLATE_INDEX" val="20202601"/>
</p:tagLst>
</file>

<file path=ppt/tags/tag161.xml><?xml version="1.0" encoding="utf-8"?>
<p:tagLst xmlns:p="http://schemas.openxmlformats.org/presentationml/2006/main">
  <p:tag name="KSO_WM_BEAUTIFY_FLAG" val="#wm#"/>
  <p:tag name="KSO_WM_TEMPLATE_CATEGORY" val="custom"/>
  <p:tag name="KSO_WM_TEMPLATE_INDEX" val="20202601"/>
</p:tagLst>
</file>

<file path=ppt/tags/tag162.xml><?xml version="1.0" encoding="utf-8"?>
<p:tagLst xmlns:p="http://schemas.openxmlformats.org/presentationml/2006/main">
  <p:tag name="GENSWF_SLIDE_TITLE" val="2.3.5 ImageView"/>
  <p:tag name="GENSWF_ADVANCE_TIME" val="0.00"/>
  <p:tag name="ISPRING_SLIDE_INDENT_LEVEL" val="0"/>
  <p:tag name="ISPRING_CUSTOM_TIMING_USED" val="0"/>
  <p:tag name="KSO_WM_TEMPLATE_CATEGORY" val="custom"/>
  <p:tag name="KSO_WM_TEMPLATE_INDEX" val="20202601"/>
</p:tagLst>
</file>

<file path=ppt/tags/tag163.xml><?xml version="1.0" encoding="utf-8"?>
<p:tagLst xmlns:p="http://schemas.openxmlformats.org/presentationml/2006/main">
  <p:tag name="GENSWF_SLIDE_TITLE" val="2.3.5 ImageView"/>
  <p:tag name="GENSWF_ADVANCE_TIME" val="0.00"/>
  <p:tag name="ISPRING_SLIDE_INDENT_LEVEL" val="0"/>
  <p:tag name="ISPRING_CUSTOM_TIMING_USED" val="0"/>
  <p:tag name="KSO_WM_TEMPLATE_CATEGORY" val="custom"/>
  <p:tag name="KSO_WM_TEMPLATE_INDEX" val="20202601"/>
</p:tagLst>
</file>

<file path=ppt/tags/tag164.xml><?xml version="1.0" encoding="utf-8"?>
<p:tagLst xmlns:p="http://schemas.openxmlformats.org/presentationml/2006/main">
  <p:tag name="GENSWF_SLIDE_TITLE" val="2.3.4 RadioButton"/>
  <p:tag name="GENSWF_ADVANCE_TIME" val="0.00"/>
  <p:tag name="ISPRING_SLIDE_INDENT_LEVEL" val="0"/>
  <p:tag name="ISPRING_CUSTOM_TIMING_USED" val="0"/>
  <p:tag name="KSO_WM_TEMPLATE_CATEGORY" val="custom"/>
  <p:tag name="KSO_WM_TEMPLATE_INDEX" val="20202601"/>
</p:tagLst>
</file>

<file path=ppt/tags/tag165.xml><?xml version="1.0" encoding="utf-8"?>
<p:tagLst xmlns:p="http://schemas.openxmlformats.org/presentationml/2006/main">
  <p:tag name="GENSWF_SLIDE_TITLE" val="2.3.4 RadioButton"/>
  <p:tag name="GENSWF_ADVANCE_TIME" val="0.00"/>
  <p:tag name="ISPRING_SLIDE_INDENT_LEVEL" val="0"/>
  <p:tag name="ISPRING_CUSTOM_TIMING_USED" val="0"/>
  <p:tag name="KSO_WM_TEMPLATE_CATEGORY" val="custom"/>
  <p:tag name="KSO_WM_TEMPLATE_INDEX" val="20202601"/>
</p:tagLst>
</file>

<file path=ppt/tags/tag166.xml><?xml version="1.0" encoding="utf-8"?>
<p:tagLst xmlns:p="http://schemas.openxmlformats.org/presentationml/2006/main">
  <p:tag name="GENSWF_SLIDE_TITLE" val="2.3.4 RadioButton"/>
  <p:tag name="GENSWF_ADVANCE_TIME" val="0.00"/>
  <p:tag name="ISPRING_SLIDE_INDENT_LEVEL" val="0"/>
  <p:tag name="ISPRING_CUSTOM_TIMING_USED" val="0"/>
  <p:tag name="KSO_WM_TEMPLATE_CATEGORY" val="custom"/>
  <p:tag name="KSO_WM_TEMPLATE_INDEX" val="20202601"/>
</p:tagLst>
</file>

<file path=ppt/tags/tag167.xml><?xml version="1.0" encoding="utf-8"?>
<p:tagLst xmlns:p="http://schemas.openxmlformats.org/presentationml/2006/main">
  <p:tag name="GENSWF_SLIDE_TITLE" val="2.3.4 RadioButton"/>
  <p:tag name="GENSWF_ADVANCE_TIME" val="0.00"/>
  <p:tag name="ISPRING_SLIDE_INDENT_LEVEL" val="0"/>
  <p:tag name="ISPRING_CUSTOM_TIMING_USED" val="0"/>
  <p:tag name="KSO_WM_TEMPLATE_CATEGORY" val="custom"/>
  <p:tag name="KSO_WM_TEMPLATE_INDEX" val="20202601"/>
</p:tagLst>
</file>

<file path=ppt/tags/tag168.xml><?xml version="1.0" encoding="utf-8"?>
<p:tagLst xmlns:p="http://schemas.openxmlformats.org/presentationml/2006/main">
  <p:tag name="GENSWF_SLIDE_TITLE" val="2.3.4 RadioButton"/>
  <p:tag name="GENSWF_ADVANCE_TIME" val="0.00"/>
  <p:tag name="ISPRING_SLIDE_INDENT_LEVEL" val="0"/>
  <p:tag name="ISPRING_CUSTOM_TIMING_USED" val="0"/>
  <p:tag name="KSO_WM_TEMPLATE_CATEGORY" val="custom"/>
  <p:tag name="KSO_WM_TEMPLATE_INDEX" val="20202601"/>
</p:tagLst>
</file>

<file path=ppt/tags/tag169.xml><?xml version="1.0" encoding="utf-8"?>
<p:tagLst xmlns:p="http://schemas.openxmlformats.org/presentationml/2006/main">
  <p:tag name="GENSWF_SLIDE_TITLE" val="2.3.4 RadioButton"/>
  <p:tag name="GENSWF_ADVANCE_TIME" val="0.00"/>
  <p:tag name="ISPRING_SLIDE_INDENT_LEVEL" val="0"/>
  <p:tag name="ISPRING_CUSTOM_TIMING_USED" val="0"/>
  <p:tag name="KSO_WM_TEMPLATE_CATEGORY" val="custom"/>
  <p:tag name="KSO_WM_TEMPLATE_INDEX" val="2020260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GENSWF_SLIDE_TITLE" val="主讲内容"/>
  <p:tag name="GENSWF_ADVANCE_TIME" val="0.00"/>
  <p:tag name="ISPRING_SLIDE_INDENT_LEVEL" val="0"/>
  <p:tag name="ISPRING_CUSTOM_TIMING_USED" val="0"/>
  <p:tag name="KSO_WM_TEMPLATE_CATEGORY" val="custom"/>
  <p:tag name="KSO_WM_TEMPLATE_INDEX" val="20202601"/>
</p:tagLst>
</file>

<file path=ppt/tags/tag171.xml><?xml version="1.0" encoding="utf-8"?>
<p:tagLst xmlns:p="http://schemas.openxmlformats.org/presentationml/2006/main">
  <p:tag name="GENSWF_SLIDE_TITLE" val="常见对话框"/>
  <p:tag name="GENSWF_ADVANCE_TIME" val="0.00"/>
  <p:tag name="ISPRING_SLIDE_INDENT_LEVEL" val="0"/>
  <p:tag name="ISPRING_CUSTOM_TIMING_USED" val="0"/>
  <p:tag name="KSO_WM_TEMPLATE_CATEGORY" val="custom"/>
  <p:tag name="KSO_WM_TEMPLATE_INDEX" val="20202601"/>
</p:tagLst>
</file>

<file path=ppt/tags/tag172.xml><?xml version="1.0" encoding="utf-8"?>
<p:tagLst xmlns:p="http://schemas.openxmlformats.org/presentationml/2006/main">
  <p:tag name="GENSWF_SLIDE_TITLE" val="常见对话框"/>
  <p:tag name="GENSWF_ADVANCE_TIME" val="0.00"/>
  <p:tag name="ISPRING_SLIDE_INDENT_LEVEL" val="0"/>
  <p:tag name="ISPRING_CUSTOM_TIMING_USED" val="0"/>
  <p:tag name="KSO_WM_TEMPLATE_CATEGORY" val="custom"/>
  <p:tag name="KSO_WM_TEMPLATE_INDEX" val="20202601"/>
</p:tagLst>
</file>

<file path=ppt/tags/tag173.xml><?xml version="1.0" encoding="utf-8"?>
<p:tagLst xmlns:p="http://schemas.openxmlformats.org/presentationml/2006/main">
  <p:tag name="GENSWF_SLIDE_TITLE" val="2.4.1 普通对话框"/>
  <p:tag name="GENSWF_ADVANCE_TIME" val="0.00"/>
  <p:tag name="ISPRING_SLIDE_INDENT_LEVEL" val="0"/>
  <p:tag name="ISPRING_CUSTOM_TIMING_USED" val="0"/>
  <p:tag name="KSO_WM_TEMPLATE_CATEGORY" val="custom"/>
  <p:tag name="KSO_WM_TEMPLATE_INDEX" val="20202601"/>
</p:tagLst>
</file>

<file path=ppt/tags/tag174.xml><?xml version="1.0" encoding="utf-8"?>
<p:tagLst xmlns:p="http://schemas.openxmlformats.org/presentationml/2006/main">
  <p:tag name="KSO_WM_BEAUTIFY_FLAG" val="#wm#"/>
  <p:tag name="KSO_WM_TEMPLATE_CATEGORY" val="custom"/>
  <p:tag name="KSO_WM_TEMPLATE_INDEX" val="20202601"/>
</p:tagLst>
</file>

<file path=ppt/tags/tag175.xml><?xml version="1.0" encoding="utf-8"?>
<p:tagLst xmlns:p="http://schemas.openxmlformats.org/presentationml/2006/main">
  <p:tag name="GENSWF_SLIDE_TITLE" val="2.4.2 单选对话框"/>
  <p:tag name="GENSWF_ADVANCE_TIME" val="0.00"/>
  <p:tag name="ISPRING_SLIDE_INDENT_LEVEL" val="0"/>
  <p:tag name="ISPRING_CUSTOM_TIMING_USED" val="0"/>
  <p:tag name="KSO_WM_TEMPLATE_CATEGORY" val="custom"/>
  <p:tag name="KSO_WM_TEMPLATE_INDEX" val="20202601"/>
</p:tagLst>
</file>

<file path=ppt/tags/tag176.xml><?xml version="1.0" encoding="utf-8"?>
<p:tagLst xmlns:p="http://schemas.openxmlformats.org/presentationml/2006/main">
  <p:tag name="GENSWF_SLIDE_TITLE" val="2.4.3 多选对话框"/>
  <p:tag name="GENSWF_ADVANCE_TIME" val="0.00"/>
  <p:tag name="ISPRING_SLIDE_INDENT_LEVEL" val="0"/>
  <p:tag name="ISPRING_CUSTOM_TIMING_USED" val="0"/>
  <p:tag name="KSO_WM_TEMPLATE_CATEGORY" val="custom"/>
  <p:tag name="KSO_WM_TEMPLATE_INDEX" val="20202601"/>
</p:tagLst>
</file>

<file path=ppt/tags/tag177.xml><?xml version="1.0" encoding="utf-8"?>
<p:tagLst xmlns:p="http://schemas.openxmlformats.org/presentationml/2006/main">
  <p:tag name="GENSWF_SLIDE_TITLE" val="2.4.6 自定义对话框"/>
  <p:tag name="GENSWF_ADVANCE_TIME" val="0.00"/>
  <p:tag name="ISPRING_SLIDE_INDENT_LEVEL" val="0"/>
  <p:tag name="ISPRING_CUSTOM_TIMING_USED" val="0"/>
  <p:tag name="KSO_WM_TEMPLATE_CATEGORY" val="custom"/>
  <p:tag name="KSO_WM_TEMPLATE_INDEX" val="20202601"/>
</p:tagLst>
</file>

<file path=ppt/tags/tag178.xml><?xml version="1.0" encoding="utf-8"?>
<p:tagLst xmlns:p="http://schemas.openxmlformats.org/presentationml/2006/main">
  <p:tag name="GENSWF_SLIDE_TITLE" val="主讲内容"/>
  <p:tag name="GENSWF_ADVANCE_TIME" val="0.00"/>
  <p:tag name="ISPRING_SLIDE_INDENT_LEVEL" val="0"/>
  <p:tag name="ISPRING_CUSTOM_TIMING_USED" val="0"/>
  <p:tag name="KSO_WM_TEMPLATE_CATEGORY" val="custom"/>
  <p:tag name="KSO_WM_TEMPLATE_INDEX" val="20202601"/>
</p:tagLst>
</file>

<file path=ppt/tags/tag179.xml><?xml version="1.0" encoding="utf-8"?>
<p:tagLst xmlns:p="http://schemas.openxmlformats.org/presentationml/2006/main">
  <p:tag name="GENSWF_SLIDE_TITLE" val="2.4.6 自定义对话框"/>
  <p:tag name="GENSWF_ADVANCE_TIME" val="0.00"/>
  <p:tag name="ISPRING_SLIDE_INDENT_LEVEL" val="0"/>
  <p:tag name="ISPRING_CUSTOM_TIMING_USED" val="0"/>
  <p:tag name="KSO_WM_TEMPLATE_CATEGORY" val="custom"/>
  <p:tag name="KSO_WM_TEMPLATE_INDEX" val="2020260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p="http://schemas.openxmlformats.org/presentationml/2006/main">
  <p:tag name="GENSWF_SLIDE_TITLE" val="2.4.6 自定义对话框"/>
  <p:tag name="GENSWF_ADVANCE_TIME" val="0.00"/>
  <p:tag name="ISPRING_SLIDE_INDENT_LEVEL" val="0"/>
  <p:tag name="ISPRING_CUSTOM_TIMING_USED" val="0"/>
  <p:tag name="KSO_WM_TEMPLATE_CATEGORY" val="custom"/>
  <p:tag name="KSO_WM_TEMPLATE_INDEX" val="20202601"/>
</p:tagLst>
</file>

<file path=ppt/tags/tag181.xml><?xml version="1.0" encoding="utf-8"?>
<p:tagLst xmlns:p="http://schemas.openxmlformats.org/presentationml/2006/main">
  <p:tag name="GENSWF_SLIDE_TITLE" val="2.4.6 自定义对话框"/>
  <p:tag name="GENSWF_ADVANCE_TIME" val="0.00"/>
  <p:tag name="ISPRING_SLIDE_INDENT_LEVEL" val="0"/>
  <p:tag name="ISPRING_CUSTOM_TIMING_USED" val="0"/>
  <p:tag name="KSO_WM_TEMPLATE_CATEGORY" val="custom"/>
  <p:tag name="KSO_WM_TEMPLATE_INDEX" val="20202601"/>
</p:tagLst>
</file>

<file path=ppt/tags/tag182.xml><?xml version="1.0" encoding="utf-8"?>
<p:tagLst xmlns:p="http://schemas.openxmlformats.org/presentationml/2006/main">
  <p:tag name="GENSWF_SLIDE_TITLE" val="2.4.6 自定义对话框"/>
  <p:tag name="GENSWF_ADVANCE_TIME" val="0.00"/>
  <p:tag name="ISPRING_SLIDE_INDENT_LEVEL" val="0"/>
  <p:tag name="ISPRING_CUSTOM_TIMING_USED" val="0"/>
  <p:tag name="KSO_WM_TEMPLATE_CATEGORY" val="custom"/>
  <p:tag name="KSO_WM_TEMPLATE_INDEX" val="20202601"/>
</p:tagLst>
</file>

<file path=ppt/tags/tag183.xml><?xml version="1.0" encoding="utf-8"?>
<p:tagLst xmlns:p="http://schemas.openxmlformats.org/presentationml/2006/main">
  <p:tag name="GENSWF_SLIDE_TITLE" val="2.4.6 自定义对话框"/>
  <p:tag name="GENSWF_ADVANCE_TIME" val="0.00"/>
  <p:tag name="ISPRING_SLIDE_INDENT_LEVEL" val="0"/>
  <p:tag name="ISPRING_CUSTOM_TIMING_USED" val="0"/>
  <p:tag name="KSO_WM_TEMPLATE_CATEGORY" val="custom"/>
  <p:tag name="KSO_WM_TEMPLATE_INDEX" val="20202601"/>
</p:tagLst>
</file>

<file path=ppt/tags/tag184.xml><?xml version="1.0" encoding="utf-8"?>
<p:tagLst xmlns:p="http://schemas.openxmlformats.org/presentationml/2006/main">
  <p:tag name="GENSWF_SLIDE_TITLE" val="实战演练——注册用户信息"/>
  <p:tag name="GENSWF_ADVANCE_TIME" val="0.00"/>
  <p:tag name="ISPRING_SLIDE_INDENT_LEVEL" val="0"/>
  <p:tag name="ISPRING_CUSTOM_TIMING_USED" val="0"/>
  <p:tag name="KSO_WM_TEMPLATE_CATEGORY" val="custom"/>
  <p:tag name="KSO_WM_TEMPLATE_INDEX" val="20202601"/>
</p:tagLst>
</file>

<file path=ppt/tags/tag185.xml><?xml version="1.0" encoding="utf-8"?>
<p:tagLst xmlns:p="http://schemas.openxmlformats.org/presentationml/2006/main">
  <p:tag name="GENSWF_SLIDE_TITLE" val="ListView优化"/>
  <p:tag name="GENSWF_ADVANCE_TIME" val="0.00"/>
  <p:tag name="ISPRING_SLIDE_INDENT_LEVEL" val="0"/>
  <p:tag name="ISPRING_CUSTOM_TIMING_USED" val="0"/>
  <p:tag name="KSO_WM_TEMPLATE_CATEGORY" val="custom"/>
  <p:tag name="KSO_WM_TEMPLATE_INDEX" val="20202601"/>
</p:tagLst>
</file>

<file path=ppt/tags/tag186.xml><?xml version="1.0" encoding="utf-8"?>
<p:tagLst xmlns:p="http://schemas.openxmlformats.org/presentationml/2006/main">
  <p:tag name="GENSWF_SLIDE_TITLE" val="ListView优化"/>
  <p:tag name="GENSWF_ADVANCE_TIME" val="0.00"/>
  <p:tag name="ISPRING_SLIDE_INDENT_LEVEL" val="0"/>
  <p:tag name="ISPRING_CUSTOM_TIMING_USED" val="0"/>
  <p:tag name="KSO_WM_TEMPLATE_CATEGORY" val="custom"/>
  <p:tag name="KSO_WM_TEMPLATE_INDEX" val="20202601"/>
</p:tagLst>
</file>

<file path=ppt/tags/tag187.xml><?xml version="1.0" encoding="utf-8"?>
<p:tagLst xmlns:p="http://schemas.openxmlformats.org/presentationml/2006/main">
  <p:tag name="GENSWF_SLIDE_TITLE" val="ListView优化"/>
  <p:tag name="GENSWF_ADVANCE_TIME" val="0.00"/>
  <p:tag name="ISPRING_SLIDE_INDENT_LEVEL" val="0"/>
  <p:tag name="ISPRING_CUSTOM_TIMING_USED" val="0"/>
  <p:tag name="KSO_WM_TEMPLATE_CATEGORY" val="custom"/>
  <p:tag name="KSO_WM_TEMPLATE_INDEX" val="20202601"/>
</p:tagLst>
</file>

<file path=ppt/tags/tag188.xml><?xml version="1.0" encoding="utf-8"?>
<p:tagLst xmlns:p="http://schemas.openxmlformats.org/presentationml/2006/main">
  <p:tag name="GENSWF_SLIDE_TITLE" val="ListView优化"/>
  <p:tag name="GENSWF_ADVANCE_TIME" val="0.00"/>
  <p:tag name="ISPRING_SLIDE_INDENT_LEVEL" val="0"/>
  <p:tag name="ISPRING_CUSTOM_TIMING_USED" val="0"/>
  <p:tag name="KSO_WM_TEMPLATE_CATEGORY" val="custom"/>
  <p:tag name="KSO_WM_TEMPLATE_INDEX" val="20202601"/>
</p:tagLst>
</file>

<file path=ppt/tags/tag189.xml><?xml version="1.0" encoding="utf-8"?>
<p:tagLst xmlns:p="http://schemas.openxmlformats.org/presentationml/2006/main">
  <p:tag name="GENSWF_SLIDE_TITLE" val="主讲内容"/>
  <p:tag name="GENSWF_ADVANCE_TIME" val="0.00"/>
  <p:tag name="ISPRING_SLIDE_INDENT_LEVEL" val="0"/>
  <p:tag name="ISPRING_CUSTOM_TIMING_USED" val="0"/>
  <p:tag name="KSO_WM_TEMPLATE_CATEGORY" val="custom"/>
  <p:tag name="KSO_WM_TEMPLATE_INDEX" val="2020260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GENSWF_SLIDE_TITLE" val="2.4.6 自定义对话框"/>
  <p:tag name="GENSWF_ADVANCE_TIME" val="0.00"/>
  <p:tag name="ISPRING_SLIDE_INDENT_LEVEL" val="0"/>
  <p:tag name="ISPRING_CUSTOM_TIMING_USED" val="0"/>
  <p:tag name="KSO_WM_TEMPLATE_CATEGORY" val="custom"/>
  <p:tag name="KSO_WM_TEMPLATE_INDEX" val="20202601"/>
</p:tagLst>
</file>

<file path=ppt/tags/tag191.xml><?xml version="1.0" encoding="utf-8"?>
<p:tagLst xmlns:p="http://schemas.openxmlformats.org/presentationml/2006/main">
  <p:tag name="GENSWF_SLIDE_TITLE" val="2.4.6 自定义对话框"/>
  <p:tag name="GENSWF_ADVANCE_TIME" val="0.00"/>
  <p:tag name="ISPRING_SLIDE_INDENT_LEVEL" val="0"/>
  <p:tag name="ISPRING_CUSTOM_TIMING_USED" val="0"/>
  <p:tag name="KSO_WM_TEMPLATE_CATEGORY" val="custom"/>
  <p:tag name="KSO_WM_TEMPLATE_INDEX" val="20202601"/>
</p:tagLst>
</file>

<file path=ppt/tags/tag192.xml><?xml version="1.0" encoding="utf-8"?>
<p:tagLst xmlns:p="http://schemas.openxmlformats.org/presentationml/2006/main">
  <p:tag name="GENSWF_SLIDE_TITLE" val="主讲内容"/>
  <p:tag name="GENSWF_ADVANCE_TIME" val="0.00"/>
  <p:tag name="ISPRING_SLIDE_INDENT_LEVEL" val="0"/>
  <p:tag name="ISPRING_CUSTOM_TIMING_USED" val="0"/>
  <p:tag name="KSO_WM_TEMPLATE_CATEGORY" val="custom"/>
  <p:tag name="KSO_WM_TEMPLATE_INDEX" val="20202601"/>
</p:tagLst>
</file>

<file path=ppt/tags/tag193.xml><?xml version="1.0" encoding="utf-8"?>
<p:tagLst xmlns:p="http://schemas.openxmlformats.org/presentationml/2006/main">
  <p:tag name="GENSWF_SLIDE_TITLE" val="2.4.6 自定义对话框"/>
  <p:tag name="GENSWF_ADVANCE_TIME" val="0.00"/>
  <p:tag name="ISPRING_SLIDE_INDENT_LEVEL" val="0"/>
  <p:tag name="ISPRING_CUSTOM_TIMING_USED" val="0"/>
  <p:tag name="KSO_WM_TEMPLATE_CATEGORY" val="custom"/>
  <p:tag name="KSO_WM_TEMPLATE_INDEX" val="20202601"/>
</p:tagLst>
</file>

<file path=ppt/tags/tag194.xml><?xml version="1.0" encoding="utf-8"?>
<p:tagLst xmlns:p="http://schemas.openxmlformats.org/presentationml/2006/main">
  <p:tag name="GENSWF_SLIDE_TITLE" val="2.4.6 自定义对话框"/>
  <p:tag name="GENSWF_ADVANCE_TIME" val="0.00"/>
  <p:tag name="ISPRING_SLIDE_INDENT_LEVEL" val="0"/>
  <p:tag name="ISPRING_CUSTOM_TIMING_USED" val="0"/>
  <p:tag name="KSO_WM_TEMPLATE_CATEGORY" val="custom"/>
  <p:tag name="KSO_WM_TEMPLATE_INDEX" val="20202601"/>
</p:tagLst>
</file>

<file path=ppt/tags/tag195.xml><?xml version="1.0" encoding="utf-8"?>
<p:tagLst xmlns:p="http://schemas.openxmlformats.org/presentationml/2006/main">
  <p:tag name="GENSWF_SLIDE_TITLE" val="2.4.6 自定义对话框"/>
  <p:tag name="GENSWF_ADVANCE_TIME" val="0.00"/>
  <p:tag name="ISPRING_SLIDE_INDENT_LEVEL" val="0"/>
  <p:tag name="ISPRING_CUSTOM_TIMING_USED" val="0"/>
  <p:tag name="KSO_WM_TEMPLATE_CATEGORY" val="custom"/>
  <p:tag name="KSO_WM_TEMPLATE_INDEX" val="20202601"/>
</p:tagLst>
</file>

<file path=ppt/tags/tag196.xml><?xml version="1.0" encoding="utf-8"?>
<p:tagLst xmlns:p="http://schemas.openxmlformats.org/presentationml/2006/main">
  <p:tag name="GENSWF_SLIDE_TITLE" val="2.4.6 自定义对话框"/>
  <p:tag name="GENSWF_ADVANCE_TIME" val="0.00"/>
  <p:tag name="ISPRING_SLIDE_INDENT_LEVEL" val="0"/>
  <p:tag name="ISPRING_CUSTOM_TIMING_USED" val="0"/>
  <p:tag name="KSO_WM_TEMPLATE_CATEGORY" val="custom"/>
  <p:tag name="KSO_WM_TEMPLATE_INDEX" val="20202601"/>
</p:tagLst>
</file>

<file path=ppt/tags/tag197.xml><?xml version="1.0" encoding="utf-8"?>
<p:tagLst xmlns:p="http://schemas.openxmlformats.org/presentationml/2006/main">
  <p:tag name="GENSWF_SLIDE_TITLE" val="本章小结"/>
  <p:tag name="GENSWF_ADVANCE_TIME" val="0.00"/>
  <p:tag name="ISPRING_SLIDE_INDENT_LEVEL" val="0"/>
  <p:tag name="ISPRING_CUSTOM_TIMING_USED" val="0"/>
  <p:tag name="KSO_WM_TEMPLATE_CATEGORY" val="custom"/>
  <p:tag name="KSO_WM_TEMPLATE_INDEX" val="20202601"/>
</p:tagLst>
</file>

<file path=ppt/tags/tag198.xml><?xml version="1.0" encoding="utf-8"?>
<p:tagLst xmlns:p="http://schemas.openxmlformats.org/presentationml/2006/main">
  <p:tag name="GENSWF_SLIDE_TITLE" val="作业"/>
  <p:tag name="GENSWF_ADVANCE_TIME" val="0.00"/>
  <p:tag name="ISPRING_SLIDE_INDENT_LEVEL" val="0"/>
  <p:tag name="ISPRING_CUSTOM_TIMING_USED" val="0"/>
  <p:tag name="KSO_WM_TEMPLATE_CATEGORY" val="custom"/>
  <p:tag name="KSO_WM_TEMPLATE_INDEX" val="20202601"/>
</p:tagLst>
</file>

<file path=ppt/tags/tag199.xml><?xml version="1.0" encoding="utf-8"?>
<p:tagLst xmlns:p="http://schemas.openxmlformats.org/presentationml/2006/main">
  <p:tag name="GENSWF_ADVANCE_TIME" val="0.00"/>
  <p:tag name="ISPRING_SLIDE_INDENT_LEVEL" val="0"/>
  <p:tag name="ISPRING_CUSTOM_TIMING_USED" val="0"/>
  <p:tag name="KSO_WM_TEMPLATE_CATEGORY" val="custom"/>
  <p:tag name="KSO_WM_TEMPLATE_INDEX" val="2020260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ISPRING_UUID" val="{D520308A-085C-4BE2-B405-80C81FCB5AD0}"/>
  <p:tag name="ISPRING_RESOURCE_FOLDER" val="F:\精美PPT0\Android学科\03_《Android移动开发案例教程》\chapter03\"/>
  <p:tag name="ISPRING_PRESENTATION_PATH" val="F:\精美PPT0\Android学科\03_《Android移动开发案例教程》\chapter03.pptx"/>
  <p:tag name="ISPRING_PROJECT_FOLDER_UPDATED" val="1"/>
  <p:tag name="ISPRING_RESOURCE_PATHS_HASH_PRESENTER" val="c7d9c42e67553af26acc637acbd4732d5195511c"/>
  <p:tag name="ISPRING_ULTRA_SCORM_COURSE_ID" val="9241D0C8-E2C1-4BEF-B3AC-72425922D2D9"/>
  <p:tag name="ISPRING_SCORM_RATE_SLIDES" val="1"/>
  <p:tag name="ISPRING_SCORM_RATE_QUIZZES" val="0"/>
  <p:tag name="ISPRING_SCORM_PASSING_SCORE" val="100.0000000000"/>
  <p:tag name="ISPRINGONLINEFOLDERID" val="0"/>
  <p:tag name="ISPRINGONLINEFOLDERPATH" val="Content List"/>
  <p:tag name="ISPRINGCLOUDFOLDERID" val="0"/>
  <p:tag name="ISPRINGCLOUDFOLDERPATH" val="Content List"/>
  <p:tag name="ISPRING_PLAYERS_CUSTOMIZATION" val="UEsDBBQAAgAIALpUPEkYJkPyLgQAAH8OAAAdAAAAdW5pdmVyc2FsL2NvbW1vbl9tZXNzYWdlcy5sbmetl19v21QUwN8n7TtcWRqCB7INadMk0kw38W1izbEz+6Z/QMi6je8ya45vsZ2w8jQQTBQJbdIGGmNQFZUWiRHQJNBYYZ+mcbonvgLHdrIlGRC73YOlXCvnd/4fn1u8eL3joh73A0d4C9LZwhkJca8lbMdrL0hNuvjmBQkFIfNs5gqPL0iekNDF0skTRZd57S5rc/h98gRCxQ4PAjgGpfj04owce0FqlK2KXm9gbdVS9apulZWqVKqIzjrzNpAq2uL1t85fuH723Pk3iqdHclkwZh2r6jQIJaRzZzKANGroqgU0oloaWaFS6bV2+Pbsk4+jN6mqaEQqDXb2hk8eHe7dHHzzNB+iYZAlMMUF9TPPXE7TMIhGLVNVZGIppqXpNAmYSiiRpVJ075fB7d3h/t5w/+eDx58fPL4RPdwe3v8k+u3W4d5nh/1fB399+fefW/PUyAZeVrSqRXVdNS2iyeM3Umm4fyf6dmt4d3/48G5OjIFNYoCNd3affb1zBFkrKYVUPNq8ET3YzAepKdWaCg+NrXj2072DJ/18gAbRIADz/a4T08RVYpX1FUgQVMrt3Twi+iXQst0f9O/nkVolZpL/eTIaXlKqmCq6FtePQUxqKJWkeFZFF7WYh4TnbiDWaoEcWvd5zxHdAN70HP4Bt1HgOjYP8mkxyeUmlK2C1VTLVdbjKBQJcgREjofCqxy1nR4HE3yb+/N0QBtViByn53JTecdaxIpKZAvyJevLFk3aPVbGfI48ESLmuiJ2APQyu8e8FkdrvMW6AUcb8DfbsZO/rTNwO7bk/a7zIWJhah86NWo5TSYrpwrHM02hKsyPZeZ7MIJzoqYa/mVnO90APA1D3lkP53kxEYnCK7HiuH41sGn+p1NZ8nJMj2b053XHhBInBnz5oOXLjsguQepQH1KJdJjjZpdStEVQ1PB5wL2Q+0jxruTQqekjgCbQURlLEPkpE5YgIznkl0nZVGgcY74WOCGfJ5kkKs33v9dIC9YEl4f8RZ2s8SsC+t/lrAdJhPdOkBZO4QjKchXEeLLGI3ByTo8oGhjUZiGsZAhMcp0O+G9nYDbrZBzBdLxOReIVff//T09qfvTR94OdL1LsPJpJsFGpWRWsVQiU+eDWV9HvWYWgTGNjVGpaKi7H4tGjbfjyRx//GG39EG0+BecGNz8d9P/ICEw3MJksYoCOo5aQCoVCRsasRakhsBh99yAXATownjvkOeldTYQ8eG8ehOLytFxyyCI1Wl7HcnlW2CTxo/BhSnGlVofagJ3D4IHo+q35O8EkoY6NSzABkr1KKtWZfw3GBxXCzUVJ/I5HWJhP+5F2+EnA8aZw7DVVGhaW5eSWA/cb12ldS79eNmLJHIuvOy5cd7LCKjWswYiZ4XHbCXMCk6k+bnfov/Q8rrR4aXtpyD8/BclVsXh64ub4D1BLAwQUAAIACAC6VDxJmH8lgysEAABXDgAALgAAAHVuaXZlcnNhbC9jdXN0b21fcHJlc2V0cy8wL2NvbW1vbl9tZXNzYWdlcy5sbmetV0tv20YQvvtXLAgEaA91kgIJcpBprMS1RJgiFXJl2X2AWJNrhTDFVflQ456CIA3qQx9AgqKPtEGAtCnQIocALdoEyK+JpPpfdEhKtuSmIBn1oMOu+H0zszPz7Wxt8+bARyMeRp4INqTL65ckxANHuF7Q35C6dOudaxKKYha4zBcB35ACIaFNea3ms6CfsD6X19YQqg14FMEikmFxtkSeuyF16nbDaHewvmdrRtOw62pTkhtiMGTBEdJEX3wQvvXu1Ws3L1+5+nbt4gxZgsdqY01bZkIZ0ZVLxTw6NQ3NBjKi2TrZpZI8/uqLV3/eOnn0eyWs0aWaqhOAP34yff7s7yd3x9+/rMTQMckOwI8/L2e9a5pEp7alqQqxVcvWDZodi0YoUSR5TyToBhtxFAs08vjHKL7BIZ+xF3IU+Z6b/eEI2AgSXmBLMXFP1Zs2NQzNsomuzHckefri3uSHh9P7L6a/3a/GYmKLmJI8uffzybePq0PtLOc5enJ8a/LguBJHS222NPjR1IeTX7959fxpJXyH6BB8YcxtYlm4Sey6sQsJkmTdqAAwtiXZ2K4A2CMWJJ5YBRAd76hNTFVDT+vGJBY11cZp0TgsQCLwjxBzHMChYchHnkgi2EnriLt5+USVjFjkeheqVcXaayoz50NekNVo3xtx8CB0eVhgAhqmQZQ0J9e76nv2FlY1otiQJMXo2TTr5dQWg4oPRIyY74vUfTDL3BELHI72ucOSiKMj+Mz13OyzIYOgU0c+SrxPEItn3XJh1mi6QnYvrK/kmUo10IkeCwOQ1mpMS03+71AHSQRxxjEfDOOiGBbOYf3/cGLFqDrYsv4zpDI5WS2ec+YrBmNBbRMTLjRo8bonSgNIGypDksmAeX5pkKpvgZlOyCOQcx4iNTgob1E3ZnhdoDek2IEzX3JgB3JRHt4jdUul6eny/ciLi+6eLEN5nl9fGw5c+z6P+Vl97PMDAT3vczaC7MG+F+UFs17dVpVCmCtpqnmLsjwj0cGdPothukLgkO8NIHi3mLLbJvPTy+V06Rh6IvHdTL987zCTVEhLMshPY5inKLd5EIpBtuuzaN5AuaBvruBEHpqZ2+ws2CvgtAg2Gy27gfUGgQ4Yf/n15I/PymGghFOPNGrZGq6n6MmzR3D/T27/Mnn40+T45fS7O+O7n46f/lWOL5++FLKFgXN2rDlROfx5Z3IfYC768UEVAujLVInIKdH7uoh59GEBB8X1ZVi2KAGaDaxzWIWxNUv67NgwpbjRakNdWFkZiCR0CmeDRYI2NrdBFbKpSpLbLDwERaFC+FVIsphTTYsr2X6TmX0Rv5ImpxFTtWNjRcmeMfCA8T3nML/GXMQyYUvfMz68Z0pyNVpYB9E5R8ddL67Gl0n8vMeh3/L1vMDSse284p8u4OG3Vrt49ib8B1BLAwQUAAIACAC6VDxJCswVnxYEAAALEAAAJwAAAHVuaXZlcnNhbC9mbGFzaF9wdWJsaXNoaW5nX3NldHRpbmdzLnhtbNVXUW8bRRB+969YHSpv9SVtQtJwdhUltmrhOKE+RCuEovXdxLdkb/e43bPrPhVUKoqEqISQUKiogkrCAwRUCakQ6I9BtZ03/gJzPseJY6ecVQVSWSfrZr/5dmZ29ttb6+otn5MGhIpJkTOms1MGAeFIl4l6znjHLl6cN4jSVLiUSwE5Q0iDXM1nrCCqcaa8KmiNUEWQRqiFQOcMT+tgwTSbzWaWqSCMRyWPNPKrrCN9MwhBgdAQmgGnLfzTrQCUkc9kCLES04p0Iw6EuRiCYHF0lBc5VZ5hJrAadTbroYyEuyS5DElYr+WM1+YX498hJqFaZj6IODmVR2Ns1gvUdVkcD+VVdhuIB6zuYeBzMwZpMld7OePy1KWYBuHmKE2PPEmCxjRLErMRus/vg6Yu1TR5TSbUcEurQ0NicluC+syxcYTEBcgZy/Z6tVxaLqxXVu1Cdf2avVJOYpjAyS7csCdwskt2uTAJPi39tZtrhevlUuWtdXt1tWyX1o68sKJDBbHM4YpZWFkZhQ4MCmZpL/JrgjKO3XaijAo09iunYR1sWWS4ihuUKzDIBwHU344oZ7qFbT2Fbb0JECyqABx9PV62nKHDCIwjuoQQA8O1HPTE7JVBT8zND6VuJrMfpTU2SotqTR0PmwdtvdAs87jpELYhxVBq8TupSe4OEgK/Bm6F+nBsT1Q3mSgictogG7gIHFNdDBnlBmEaU3cGziqqKc10bxcWjyMJcuFuB7JSHSmF49FQDVV8UPW48Z38exWpQb2flCIxnQbtfP1z+8FOd3+3u//T86efPX96p/PjdnfrbufXLw52Pz3Y+6X951d///EoDdVNGRE/UpqgmAQcNBDtAfkwYrdJDTZkCIQDbaDsoJ0pojhzITsRcUCVOiKlOuEgF5JNUKosF25cIFoS6jaocCYkx9UHP9BnwU8xdyFxCs5lE9xjFFgZh0YKSAthLnN7sDRpZv+HxXWoIFLwFqEOqoAiqLUNJiOFlgaDOLFeoCotn0cbENcidu67EiZ6mddxI+FkoQthGrap6UuXZ2bfmJu/spA1/7qzc/GFTn1lXOM0ni2RxqVTpTed1wkB/henF8jwiG9Rhn7cm+7IpOOPlr4EjoqEZcbiNV7LepJ7HqWs8+j7zv1n3f0vO98+TNXyT7Y7D+93Pv6h77h1t33vk/beb2l82493u78/Odi91/7mWRp8r/5pgK9z/ebJJ5VfHbEnnpT7PlW+D3bSwLrbe+29rVTzfvRd+/Hnibqkwb9LQ4HnwSsBreDRVe99VhI8vDjzGW7JV0KbTpOJl5e1/0SaXuozK9G1s5SmbDZ7Zl1w7qX/LMt7niqWvA0uRkM3Icsce+eMR3wmmI91jD9tBhfV/OzMFN6txg5lMsg2fIHPZ/4BUEsDBBQAAgAIALpUPEkE5wPRtgIAAFMKAAAhAAAAdW5pdmVyc2FsL2ZsYXNoX3NraW5fc2V0dGluZ3MueG1slVZtT9swEP6+X1F13wl7LZNMJSidhMQGGojvTnJNrDp2ZDtl/ffzK7HbpM16Qqrvnsd3vreC5Jaw5YfZDBWccvEMShFWSaMJuhkpr+d5pxRnFwVnCpi6YFw0mM6XH3/aD8os8hyL70BM5WxwAb2bhf1MoXgf3xZGxggFb1rM9g+84hc5LraV4B0rz4ZW71sQlLCtRl7+WKzWow4okepeQZPEtL4yMo3SCpASTEjf10bOsijOgQZPl/YzkdO7Ov36A9qOSKIs7eaTkTFaiytIk3x1Y2Qcz/TtaVUWRk4TFPxVGvrls5FRKMV7EOnld1+NjDJ427X/0yOt4JVJaMo5XcR3DuW41ONnoro0cpZgHmQcna2CT499610E8l/juUdmXAWnTyavBwvBFD2nsFSiA5SFk7PJmr89dkrPByw3mEoNiFU96EkH/YQ7Ga5JdT3uD7wRVkYgr+gRr5x2DaxcvLHT1NATVqtbuyti7LsuilDAziujEHtlj/yt83qEjJQ98pmSEh4Z3R/BDy2OE2p8i301T6dfW4FhfQwJC6dgNZ4ezOTKyLVXBEzDS1hKE84LacCUDWVW50LKjmJCDO9IhRXh7JfB5Xv7GImyA4NvteHGQoooCkP9ZmPUWzqulz2n7eitaT+6X4X+ce48U3qJX8+xUrioG/2rJOczz9NTohMzz4YZZk1qOIh7tuERx/oeIzVYbEG8cE6numFcgZx6PXezNQZHWZQDlA1nGflLhtLPuiYHsdZVIxDaJtU5XE2qmuo/9UrgDcqUMGJ0TFXr6xgm710ZKXwLABZFHXrWHZyl6agiFHZAvTVS2AePvQxJ3aNj7XajHmCj4obzmkkd6RdF3ykxLjUMEF51XMMMZzm/hBXOpX1ZMvdhB/eDn2zlsMtM68XencK3UnKzth+nUCvNP5P/AFBLAwQUAAIACAC6VDxJagDFHuoDAAAcDwAAJgAAAHVuaXZlcnNhbC9odG1sX3B1Ymxpc2hpbmdfc2V0dGluZ3MueG1s1Vfvb9tEGP6ev+JkNL7NbveDdsXJVLWpGpGlZTViE0LVxXexj53vjO+cLPs00JgYEmISQkJlYioaLR+goElIg8L+GLQk/ca/wHtxmi5NWxyxH0yRFfn1+z73Ps+9fmy7F69HHDVpopgURWvanrIQFb4kTARF6x1v6fSshZTGgmAuBS1aQlroYqngxmmdMxWuUa0hVSGAEWou1kUr1Dqec5xWq2UzFSfmquSpBnxl+zJy4oQqKjRNnJjjNvzpdkyVVSoUEHKz0CVJUk4RI9CCYKY7zJd1xC0ny6pj/1qQyFSQBcllgpKgXrRem503v/2cDGmRRVQYbqoEQRPWc5gQZtrBfI3doCikLAih75lzFmoxosOidXbqjIGBdGccpg+eccAGZkECGaEH+BHVmGCNs9NsQU2va7UfyEKkLXDEfA+uIMO/aC1662vVymJ5vbbildfWl71L1ayHCYq88hVvgiKv4lXLk+TnhV++ulq+XK3U3lr3VlaqXmX1oAoUHRHEdUYVc0FZmSY+HQrm6jCN6gIzDsN2SEZFNYwrx0lAPbnEYBcbmCtqoQ9iGrydYs50G6Z6Cqb6GqXxvIqpry+bbStaOkmpdQCXAUJjsJfDmTh/YTgTM7Mj1J1s9QNaR3bpYq2xH8LwQKzfmus8HdpPa0gxQs2co7rkZEioASpz4DKfMMwtxDRw84dXtVFALzEO+pvaabsh9Bg5P8SJGtFwqKMZZb/0Xk1qqt7PyGWh41K7X//cubvV293u7f705NFnTx7d7P642du41f31i73tT/d2fun8+dXff9zPA3VVpihKlUbgDjGnmiIdUvRhym6gOm3IhCJOcRN8BOJMIcUZofZEwDFW6gAU6wwDncrGulJbLF85hbREmDSx8CcEh/2kUayfBz4G7kLCEpzLFiVPQYAyPk4VRW1II4z00/LQtF/C5vpYICl4G2Ef7muFwD2bTKYKIk1GDbF+oyovXoib1GhhigeliIk+8wCeFrBYQmiSB21q+szZc+ffmJm9MGc7f93cOn1i0cDrVjk2q2Vmt3CsmearOmSp/1J0grGO1S7JJDKzScYWPfphMTC1cZNwHWMpR7tT30RfjDl173/fvfO4t/tl99t7uYb44Wb33p3uxz8MCjdudW5/0tn5LU9t58F27/eHe9u3O988zpPfVzRP4utcv3n4yFUXQO6hI+ednIvv3a08ab3Nnc7ORq51P/qu8+DzzC/y5L+LEwEO/0qk1uBhFPRf/RA8jjiLGNxkr4TbHHfj/3ejeiFmc/KrUGZFz9RsbNt+bvv68u35mQr2f9IgOxt+YIx8UbjOkd9uBYiPftGWCv8AUEsDBBQAAgAIALpUPEkP5FkgmQEAAB0GAAAfAAAAdW5pdmVyc2FsL2h0bWxfc2tpbl9zZXR0aW5ncy5qc42UTW/CMAyG7/wKlF0nxD677YYGkyZxmDRu0w5pMaUiTaIkdDDEf18dvprWHcSX5u3T17ErZ9PploslrPvS3fhnv/8I914D1JxZwnWoixY9R51ZkU1hkuUgMgmshhSHT4/y9kRQxkx603j9iba24scUvplxYau4JiwMoVlCKwjth0qyosTfoLR9WbuSKn2Ol84p2UuUdCBdTyqTc8+wqze/qhXWYFWAOYPOeAKBaeRXG3lyfIgwqlyics3leqxS1Yt5skiNWsppW/75WoMp//hiB/Sfo9dRYCcy694d5PXEoyeMdlIbsBb2eR9HGCQseAyi4tv36x80MG4WVKOLzGbuQA9uMKq05ik0uvQ0wAgxWXo1uhlhNDkHK7cj7m4xAkLwNZiG1fAeIwCVXuoLfqA2KsWONNBmz4+oUHyayXSfuo9BcnhYtG3r3qlQf/whC0ZI1UZoToxp3nZzXDD2jhxcW8s6pmZeUKKkREUk1hRYkKdx9WsE919dxp3jyTwvb4fyaizbwM0CzEQpUR7/+9xBi6O4y9XZ/gFQSwMEFAACAAgAulQ8SXp6CCbYAAAAkgEAABoAAAB1bml2ZXJzYWwvaTE4bl9wcmVzZXRzLnhtbJ2QMW/DIBCFd34Fuj2QbJEFzhYpW4ZktlybOkhwWD4c9+cXdEnVrh2QuLv3vXdgTl8xyKdbyCe0cFB7kA6HNHqcLNxv590RJOUexz4kdBYwgTy1wvjDEa+LI5dJFgskC4+c50brbduUp3kpDpTCmosxqSFFXU5MqCupZ0aB2cb/i371oBVCSvOx+pAv2JZ7qVgiaRksVKZzqDx+JtBVYPSPulbDSjnFvyT2sTz3jtnn4EbgYRn7hlPZmsnuvdD+tVIXHVE/OVIBJ46soSzjBd6Zwuhff9mKb1BLAwQUAAIACAC6VDxJdD5HuF0AAABiAAAAHAAAAHVuaXZlcnNhbC9sb2NhbF9zZXR0aW5ncy54bWwVyjsOQEAQANDeKSbT+3UKS6fU4AATJiKZnRG78bk9ule8ur29wMlH2EwdllmBwDrbsunqcBq7tEIIkXQhMWWHaghtk9RiM8nAMX4xwC708DGy/xC5J/9PvjBvkhdQSwMEFAACAAgAdrjDRM6CCTfsAgAAiAgAABQAAAB1bml2ZXJzYWwvcGxheWVyLnhtbK1VTW/bMAw9p8D+g6F7raRd1zSQW3QFih3WoUDWbbdAtRlbi215klw3/fWj/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5UBCUn9/aFpkvSBWw7bgyT1cXPh7g2y33jVT7G4RhF9UKuq1obiWaW4JaDreNvu4oSHPbLXCTK2hKNWNPIgD5hSvFbVtcGpUDoyNjjaVDMKPVlWuROkFYZJL47B+0sX4jaX7q15QpAf9DmE9I1NZEpAE83wr0MZBgTQ1gsa3NNVns2phdTjp/THp9PTBVOdai4EUcw1UIOIYBN5x2dnoICoprdPFzNcL2Dg6CIxFGMT5mkmF8epAm4Wo3ydA7OAiOpb+bgLbmtox0XMdRM7UdxOjEOmF+ro1MxEvZnoM9Y1ZlH742cs3RdSbag/P5H6M4iNEM5pZMrC771ttXzeG9nVOjO59NVlkG3YrzACbPKq9mFvJs5BPAluexuenn1OzDHnSU89R0THN9x36XxVq8gFOIwP7pFqe2JhHYnvHIh+VpjwH1xO0yCF+apiIyWktSqXlIOYa1eRJQVJhqVj6i6qGSeRqMtHGz7uegY9xV1wq4E8MWM12cYPPJzCPv8aW+y8XZRXeV88VFgy3zuq8CV7m8YVXXCXedQet+bS/C6pnH199QSwMEFAACAAgAulQ8SXGD/A4aCAAA2x0AACkAAAB1bml2ZXJzYWwvc2tpbl9jdXN0b21pemF0aW9uX3NldHRpbmdzLnhtbK1ZW2/jxhV+768YqEjRvlgX6mZEK4CXkU1EohSRtndbFAIljWXCFKmSI3sd6CEt2iAbIEiApEWapl1ssd0t0NQtArRIs21+zVrePOUv9AwvFknLMrm7IgiYZ873nTNnzpy5uOEeG5Y4d6k9Nd7RqWFbKqHUsCZu8wcINUa2aTs9h7iEuvmV5MCwxvapbB3aTAZSl+rWWHfGImt1mwXU8n6oXuPrUh2+ykK5hGplXMJ1JOGKCG3bnLTNidAmlYpiI5+g8HkdMiIWXc/ayMdarwNkyyUOla0xud/k4trRpngPdhx9bICe26yW2bMIrS6kMntQuVipVfCixHMcV0ViRSpKhUWttl3jiwgXypUCtxDqJa7EoWKlUtyuLoq1UoWDr9Z2FVjKeLuKyrVyuSQtSrgEaMTzglQSFzVuu1jkwRqub4uLVkuoFQqoWCxyZWlRqXItoYBAmwMOnquzAHISJ3DVBS/wxTqHWmJLaJUXWMJVsYLqJVwtFBZlQeAKhVVwV72LhmslTd2dMJy3EK4dgrWtLLfya5KrMZo7DihrZDozdUqQpU/JnZxFTnNBQnrJGzaHfsSlvhDEDNwEbCPv/RWKPbvRxI/KkTG+kxvOKbWtrZFtUXBmy7KdqW7mmj/0cyPwPA3SPiFOFtyhPiIrczXvlxYW2IJ8hWcTaGRPZ7p11rYn9tZQHx1PHHtujVO5eXQ2I45pWMegXdiuiXijIdNwqUzJNOYfrrMnPWwG9cglzL0qZk8qpKkPiRlaLHi/DLiVydsjkoCeGK5BPShfZM8m6EyfkPgA1Hn2bMZYYCU+ajX23A6i5D4FdY5N79JGdVM/I07ciF8ON6Ls2XyWNZ9mjj1hwY7jbh/oK5xpQ3WxJszDAntSgVgHmcFUoxSEzeu/lFAMPpO1pDEFKzC40eISiDzKnjAQu50er9wbtLs73YEg7+Saoj8rEZuWPy5V6/eLlepPGvkAl5JJ7fDtdpwLeWSVQjouRet32wMgxO2Bgu9queaPJvTN5JuZqruntWUF55oXj59efvPVi6fvXfzh28wsvT7eB4dMcCLxpqHa6/exog3UtizhgawOlK7mBa+NNSzlmsvP/nHx8ZPLZ08vn/39+dcfPP/63eWXjy4///XyXx+9ePr+i/N/Xvzvt9//92EKS1KfP5CVnYHW7bbVAVakUJJrXj77ZPnHh5efPrv88tPsTH1exX3w9JMn3/3+8cvBB15++AzLB+8uv3iQmWdX3tltw6sxX77722fPvznPzNHDCgQjVQw6WFX5HTwQundhyCCDPn6SEdV9C2w9Or84/zwj8B5WvbxIAVP4fXmH1+SuwlKrj1WtL4teXt2z52ikW8i2zDOkj0aAQ7DAnBj23AXJiUFOyRi5pjEmbmZDKn57D5Ja5tu+oSP9hCBqe6wBJzIsRI8ImhgnBLxwxsRJYQammoglNmBv78k/HbR4uY2lAYyg1D0YaF5hYPZ0B7ZoNkW6adqsG2BaH5/o1oigIRnpc5egM1AbG2NPbaZD55kzv5gb7yCd+i6iN4I5qUj47htbr+ydrLWh0hzojgVFOTtbrC5c7/IU9prgOiz5M3pbXyLx2HpdjryG3vV4Vb2xa2nG6NX7lXDhJTqlQt7jPqydUBMEw84Ewh3ImFwTT3XDzASUlRaY847IsMF3EDu3ZCJQugGHYqNXoNmHsYg5sg9jlI3iAAuqrLGokyHbs6YAe6Pn58H63GEnC5PAse0qf4bk0IYaYRL9BEYW5IbrJ9TWy9nLmihhJWb1MlraAyIF3Jp4FyEIHDONKdu8p6Pd6+Awmn45joXk9e0mNpnyO7H85Z8vHn/oM6cgVDHfF3cHIq+IGCbBxUe/W/47Aw4ymLnU1tRBmxcYw/KrR7CPWP7qr8uHf1k++BZ6efHeby7O/5Oe09/eSbjFA28YQY9sa2srPU3SL98d2HL96YusJDBLWZ3CV2Q/U2xK3J+n4NF4IQ71PlICg41yCM24XfYSIogmr2m8uNuBnIFNTJ+49twZpdphREk6fP8tqBXepi3X7OjOMdQazbbNrEReDFjVo5l9eNmzQ5TjlSs4i4Am9wa8JHknLThjmcbo2F8Ix0hHwaUKMuHIlYFP3OUVKEkJSjI2aHZOb1EIawNMU/87TEK2KVy3RlwJVsdXOB7bcxo7DVvUsc0eu0e4fnEGCuzaY2iSJnXmsJCEX1EN98g+7c6paVikeaibLqhFRUnVHvjQY/vHgDIuS2r3yalhjSOqgSCpt2+b8ykR/d5E3Yg3JGGiKHj3bFHEleya57C3D5oirq+ESX2F3KfX9CPCpL7KVs8uHCaugZItUWR49yHoTlSeZuhAh1g6CMMAh19xHeZBm92BuRGXAkFcc2qPSdPbBGjGlLDhhxxksqjD+Rs8blhXS3aHYYZnanB0SjSssje/OX0b1KAmuTm3vX7ADIyOvve9bgIEOutmgH9XmwyGL0X0bEbu5OBYoY+Opuy2PIcCjjs5Fk7/+vsm3CwsZ6yaRZCeN5uhU6+meyU9k0mLVfJspmx/rm8GNfLX4tTIbxqhRkB78wBa8+mQOBhywCBhcsZlUe0jY3Jkwkv3vZN5HHZDYxRPj4DagoNFiIkIYmlFdGd0FM4V/yPaPp2b1DDJCTEDnYggEprNvW+4MDc2pzZP2+SQRpM7kGSeA0GhW2ViVDvecCPMO8esxfkt2RYdqg9dr/dralW48qyK1Zq1KKzRLNmjXvmCWNqusQW6N4W/kY8uslCirv0HKykDKPDd+P/b/wNQSwMEFAACAAgAulQ8STPdSuZnGgAA5EUAABcAAAB1bml2ZXJzYWwvdW5pdmVyc2FsLnBuZ+18C1QT1743PZ5W26q0x9uiqOS09PThg1dFVEhS6wOrVaqoyCsREVKNEJWXedtyr7ZVTK1KsJakvniHUZAEEpJoUVCDxAdJCCGJHoyRDEmEMImZkMlNoMeinm+t76517/3uXR+ssGbNZP/2/v1fe///mdnz/VfrYqe8EfiGn5/flC9WLd/g5/dqpp/fhNxJr3mvRDEG5nsPr+RsiP3cr7ZjVp/35M+EpWuX+vldZL05nPaq9/z13asSc/z8prb4/l9pI1Vs9/NbQf5i+dKN+3Bmbeqh2oOJyAPah9j9qM8eH/n23T2xdR/9RbDg0g/A/B1Lv5//eXhS4HvnzhT/PKl4a+S3oZVbKg5s+37hrZUz44m4C1nbps21efD38tqiC2qbOk4SlJSIHGyb/1TlzWYgkVhb14E52VPANxVF6Ra5WqMke+wNAN3cw5YOZ/j5/qZe6K9paFLahRZzml3vces1CT6p/O7DOwtTl6Ay8XRIYX/1Fd+lRurOQ2hUpp5mu2V/dQTc6Np5TAxIpEsdX46cWyTd261US5Oxm/An3/luh+JDKt4xefTL2S3zfMfLR2dkjvR3pD3szZFW2w8k+o77gz9tH4HNOpn2rvfw16emBCnFbqoGOHSHSI8+dk74at4008LcqN6IyfW+hoVMJ5u5mGq7FWVtD/9piKnIqph5R3vk6ki/YU8BDwxETzv8gVgkfFtrXjWKmfDF6jxBcPjISJM/+ETxrPmP5zYWRP9lhOPlz37aMA74HwYorBToKGB/gwoXTYUUCXKkF4tM6DoJd9cCA3AS15Qdu63E55bTv3QbmYhRDQJShv3RKZKO/MM59Ca8BorE4cH4Md1Rlpeec7MlSpHm6PQRj3wt/kBi34KIEUqz1MfTNi8pGm0buzCj5MS64FFOR9fOyDx/7/oI2d3bX4QInXQrVR9NtasJcqTf+8mKQ0Od6hw5usD4t70jjr4/+FRE++ooEYnp0hBYGPixOpgVcxc+hnUeiw5dTBgRYlHdJy01uTnVsTeVT5Im9AdIn16zMXFVV/hBkclyKtxXbo2B/j6GXHZ2ZOu6FpDSSB+4FmCNaZCPoffI/rSXxWXOLISCMwSKv1JPxt4KHJH3yK6bYXO1PTt38zy3E0wRoc8NPRqLPdtGeuDTPF19yTOan/z2pjHU5mB6HAWcu881F91kDoMGNl5i68SM0dMpbUSzUjBnC3Yv/0AXzCpU2FaLe4auJ/2jyewl7cpVQz058lJP82tnYKPhbaqGWZy7L5KPgTrjSf4Xju34JfJ37Xa+19IvkLrNtgfQtQB8jMcY+DXIZfM98/pgheMnHlC9gk4thJOoQ3diQyM7/iGi6XZs+2rhDEXwPVXvLncz9ZJwZHK5f71scv1dM2kGITQwY+7/jWX/o87QWQ1IKHYYBPTOj76g1khaQSK9SjT7+5Hht4ZBymRSKR1M1i9hLph9Ie4F7/yfHrAbSM0DrWo8YsBz3IjVg6hJyCMSx3031P2X3TKFai99rUqVTy8qF/4RW6HS4UF1oT9mn/3yBH+/6E34XqgB88ewJZT+i23d703sYj8fzORL83458PylvAlTL8SNjeTs5lfsO8boVlEUZYhlDsWqmyyOUvqpsdDetZUPLCcScGnlHNrgDfvLX4e3W06l2Res/UPWMuFA2fRMx60w6s9lY+TR7oufXO/KLEGvfZ7KJwfU9E/bOWWVlvwPRuP9ysYo3b+09EtmZMbd+0O3W6tmkn5Iy9dPri9/gfu1MBHpgPregjHKMbWe2laijWrp3/HzON1xuv8L6QrAyfUstL2ryUJO9uZlHjgkDuse0sg1EtrgAIvZTIdXmOj0obMotMe5wmqdI+Vc804WT+2aVCkCICaAo8G4y0pekldzuqWfgLGdtGGjvIs+U4dhVleF52XNWAAsqSuuosIrdh5O1clXWAHGfLYbmqcE6oPSVVbrjwIq8LKazD+m2bkeJ1cuQSCA69mnvrIH/pQftBA8el7qoEoLMDtDWCtTD9yCjZQmyskqqh6KgIYpOHGpoU9zOpdMEcspMOyeJ68uV9iKWRlk+AxOoLMM8lU4htNQH0p74F096+kikJ0sFae/bDuNd4EbXKUy319UqSzcntjaUcWoKVf8mrizv2a9DVLhsUwUxJtkMkKXKJ5N4mGYfjxwGftKY2svJFizBSepQoHu0Ak7K4vxcej3G3V4MTLIL8Y7zuCYZC3kl4wF2IBgfWh9jBhXjuFTuLJ7JqP28T9VwxJ9ej560YeKwcd3r0XkbobSp5QrIjYqLyQuezS4UBheUN3aaTCHBGe7m2dmgul4plUVuIWNj5tSpjGeMHADQPkV2Ag6BDFiDKeKkYJjuhhHMl52k7ZZmaJytoEcuV35a1MMnbx8ZxEPGoL2NzV3bKa7vqVcMg2u6sr4s/mAGrp3E1bda0C6hKpED83NZ5ersAXzgZwvX/Ze0Y2W/iQ08Joq45dUnPH9yOvK4Gzirzym5YA6MFulP5jvBhNxHyZKO2BjwJT6ADd8JOtlZgU5JbzwXLeceI970UDWPKg7cC8wnc2sJRG/Sie6m5MOyK8N8v5UfLFBUrQU3c1n6KbUywSrtwRtSg62DA6E6svzncrXoT3z9EA+D5dJ3p7tppHdFKbWUcJjEZxPTWQFZRam+OUgSyWU8GKBWqn4symnA9Dv51LOPR5sprihp4ktGVPOrIH2yr5KaumDuQHQwDzFJCGNBuWr9KR8spMCD9ZFXggJxZMEurYNUTeLAzeBZsUkEULrfCs5DjACXByqZZCYxKS1LfynkdmDG5+3xumO0/1/QTeyvQ6PHZiGvYNI6kljv5uIol2YvXs/vRKAxsjSmc5CK48suizpVMFjhDF5iy97RWJXExwIjG2/1ATiPbC6DYsM5N9+JVswUi//V5QEU/t8v7eoF+9Ifdb2/o87G6mGEwldlR9xaYMd1ktDhX8o5OB2nz5r+GN6uOHTe2IW+EzBs34asU+38hmVRR+M2LGB98xgu1eN2Htn8phhRxSt4P+htPdm+AxSnfWHdpdF+Ay3WTNO6H8VIV+OFCV13qqXMxEbgYVFnjYZuUykIyfEcpLAWey6fRCTa//Gn3a/J5gVs9e42JoK7cEberdIae59dwARgy5oen4IX86HuKxYVCaXblfb0uwRyx5O8I/ZjclUgsdh8pQGawa0JyVjeaqUVlSnd3YUdDAlZt9vPKVcbcfzqhFUT62PXIcZftJSgPRNPP9eXVBacmg8tjaZdSZyb8hZs/1oBUQJQJPIMJyl2tLc3DFoOw+5PvHmIRCjOPbPoRP6YQOxBCfVGswKWS0WBbLo7sGoF/kK9en8127KYkyXgsKTQxP0d7cmF52EPu6hMKacBmPvhcirwxs5DsQh9Zj3NDAk3nTv0fcfcRYxSwNXgm7FPdDcaSs20TvBTleFyoqxB34FkmVtG7D415QGA9gGG6tw2WQmJClO47dqYedguBKch+pdW/u88UQdYckt6VOOamIv5itKhJNLIjcrwfktmUUicODSytuUk/BFXDlHurElWywNjFbF4Q90V3lzYf3diONKWSc4P3XBHNU+IbLwTYgim94zpV7bhlO4uiVSSKbrfEGpyw6qM7Y3t3+s2cRaznulvvVWIB40JsveEk7+FRSWq8AaZkoS0qSLS0zSIfzANOJXqUHrRZMvg2y8julYWOxIiAO4JO3Qi71688E5bKbYE6GQFXhOAwa8Rz+1DCx+JbeSgSMBHAnCnxRZVosKF2U7jZQPdk35bY22QsjDlWE6KFxv35haeFanTTXfSnJd1Be/7AcyaRU+mFB05JCBrL0sPFwmC46rDtzE3lPgmv+2Up4s4X3mbq66WK9rs/dBk1QZueKvS7x1yuASCNaGJZOIaL5SNl+qM4clK9qEh69CxBT/KyDrIkZi/o467YVgq13Sruzacvbh5k0txkFbVuQ65ceJZzMqr+x1Z71VHM7nCNzvvh55PAQQMK6CcB9kL7bOFbmnKz0pLTvEbkMWT6/bIC6F2pIAfFw1awfZCe9xTgfbDFnZbbrAowKSsUz1fCinGrHIefp/SnybhS399XIM1Uiw9p8pBx+9MNLsiHbG/QmoRlv9ISYicYitHfJcjel56afOyAwNTFXFRbXrdC+bgRUzeN35WBizJH/G1lAKBbo6Le4XrJj2eBlqMGtq9r4X5pY8VPgpBjJsk3M9tBnpIFfvQRxcT0pU/Quscf71vplH7XbomUjvNnSn6ZHiBebpJTxS2oWgTJlvsrIZwRcbaME0u43rGVa3+GNpiM0UrXceSbMfeFEBS9rzPUcBS1/kVcyTyxOMnjtA4HbQCZ7eHAW8NI3xkQk4CL2NmJvKBLoOcXDogavTjC270N9ujhK91Hizq3Z8wRon9N9MSBEmY7h7sUhvqX5H38Txm17jgHHAOGAcMA4YB4wDxgHjgHHAOGAcMA4YB4wDxgHjgHHAOGAcMA4YB4wD/r8FPLUUSKkEytFzBQlRZ57dcnmiABhQv0vvQUpfX/kTAgin5AU/u7HzrZFDtfQXRekaP7226q7aubZCc1t7WBb23A4rv/vXR0f2i80cudXjtyjiP7hJ6590UedCXFKPa2TX1/7e8P+8EdVLW/qJgDjf3iSnW/qncZ9eVS/zR+fa7xf66xZBexRtCSgCvVkLTBjZ2HZR1ybMMi2swq9x9hOw1PNoHo6PI5Ddliz9SojYxNb8/cRBNRtH6etPYBgSuv3tZVUsAcZiUY3AEwZ+ezO0p2viXN38hnIFUO+CAIWsh897UmVywBHcQ9XCwTBXXxxT6PYjCeFGEV6eR3/0KXexCk0CA5gDAXKJvQEQg31MRwGzwB4ttUUbg+hDdwrQXKpRTeDSXTmezvg4cS8Z1LMpTZBNaXLsIjeR6GCydZ9ucEiGSHBDhIfZzayhvSjn9dhWvDGP5+FeFQ1gcQcxc5Ay2izf7px10H2paMBxQ3M/ngtvdC3eUs3uwxWQTI7hbOwT282W/qzUy2CvhYFWrZ+g8nff9i9lpWptAovUgxSgeSu1FErRfkMs42FsB7NHMsuxkm4h/siTO+XuHrkY3aF82jSMO47yDKCkuzcCqmoUmAcaio0K7qHAaJAsk6sATR9yuKfIES5OcSeBZhXXQEFgyFJMda9yUTTsxUeiDL0+m+dXTXwYM/ykxax/3VHliqnJA+oTICozCnU8z5DGd/2afciiyqkIrNv512oU8bEJl8lbKc5eUB27qrbtAiWZTaam4Ok6VTABnXSptQt25jfXvC1hACZjZFmolCC7IGpOcZO3BC1NXWaE7/Cwwy3YniOiQ4eQw7NgjEl1YZhGaYIjQ5kcqyKMeji2G/9o/cAzYszkOpfoPiePe7DBkmevQSbncg8um57pf2l4rp49ewOxK5lFDBj4Tt1bqT9mtqZOKYF688MAbigrkzeQO2Ml8X4KrmweM2jnUA8GbkDIsFj8WH79tPUsA8dcd082f4IZ3lGgEdOOm87oYh0SVfbNNq+TXzbH69Mvuaj3dXncQ6Pj6pgCib4mzf5z8dEaqi4J/f4e93fX1hV9Izsb0eQQ6kUZJdojxyGbuTGxmI2fR6qnOhfQfB4itPbWhbIxEvCxJMj6bxY6kAfkhOZaZ3rjRlONQFC8U1KXrDWm86il4mrSjtv0kNqbYdS1slVKNCkr+jBPMT1BHnUzKMFBdeCm1ms1oQfUMlDnSHIsCYB8W2jMMvxKh8TLuVG8zoDdrejDoIha8Jdv5Qx7vdnYO2dyverS4e1a27sQUI4fioi8qXTY+yWCjx2b6dHfQtMlSFA9NGTQvHMccpSkVrPxknc+S5R4iOgscvKhPmr7OubKWhcmxLXXCoW5JjKfTCTgkUG2nMNEnIWxd0bEuZdXup7/u0R9JwmcHR5LwRyh/IaXYvnf1+DhDa7FTTWOXSXafLUxNdYBNtXKJtdHCkP0x/KrWyUGrPBS19TMnpkQufabvU5xpf5QBo33oJ6B37kI32rLqOCh2K/kuJdA+cpCQtFpUKU+cpbYJ7/+nvUskoIzpJOBA2o9YtZjqL6NdbQGz6/Sp4ekX+MX9o0oSTOVridqXa95fclO7jvPPjKon9t0QyiX+didQXZ1co9abHtnHFATq44SZzSH1LlV1wNkgrCu1SSWqByjgnh/uhlx1ffMVi4Zh16dR4ZhLNJwmC+T8ZjW4rcbODjsurMEt6QgLvSghEU5JeuinmRlBB4Eql2UeXmXcXRIEY3vIxix1qBw18NjcRwswMG4/bd5XU2oUttbZ5J+YV3TynCbR21IN1G/z2dao/+mNWZ4PSJ+b6k1iljyqqXJAl7snCRagN7QILl2RRjKGDhk3tcttjaYZezzlFNrIjtwRs/bZl2UN2gEa+j+dyxWmmq9/w8mjqSEwyxV8aS9QbCjx5JTrxR3VC4ect0KzPyGWuui1MRKQxQfd4vb/36Gn57tZaUMFVUUxz6uxZbB9jccJuYl3zZitWTwBHCJqY/utCIWq8S9/1ezzWTlyKSfdKO/3kHRbmCyedIWZSGXL6++yMcJgvZvJBFcw7LHGKzXGb80qbb4XxY+7k3E+Gv1N+6BSptJpSnqhJZA5KSF+0U8pD2Xy/Uumo1GIdBmWH8hb3f5K5eQs1tBE/NL01sFsXyqnqhhh2oKU1hXeY49pd4wEZO8vLJZcXRTvFnvqK1C1okQwQri9BROAhPgSfVKPbYa3uMu6OzLWyPe5S6l9Pk2wOkYuojrIQqZtlramw98WsmiOiNVbZvODlECKvDGDe5AZfAuihaeNS9LummbG2bLE8RFFHV28qKN7pN9GOy0lnm75Xl41hrQ8+BxjefguW7E/07SiCn7Oi9ihpgXVo+aES2Ugqkrir4H376AZIsQ6iPYKpSdXcT+JlycXXQU3LPXff88vAf9SFl4Zuf9VJzjLa2R4DX3OQYPIuJWdhlUTTFShhiSy4B6XPaMr++BIYWOwcU1KDCHHyPFoGSF16pgpzbwa5FcfjUs+qmA6RLUxwaRHw5HEXiczXIQN3GfwALuqTyS4RhegZYeyXQ3dopTRiOCnXciWPu7+ixWSsLF4dn8lVeyp6dWLfVOafKfcAUzcMSSHiS1oVVW1XpzyGGWmUbMmLLZ3Q3mXLhEZ3g1802eC/wCSOaeymjmydV2J2QvflDgrugBH/vUtOvsShV8i3r/m4kdGPgOi0PvT0dRD/ozn7YQsLZPsTlIxGtJ1722Pj/0nfoajI99zMELHWKva2bM84Rq7esvBaCrvEb3raBB/uihr1wOsazqVgUSJJrMlJ1dyH6bHzTQxNhOdItzZkz0+pOMN/EGJK3Dh8aHig6fhBaashSaGiPqjGvYu5QdSzGqwsTZTR1G+xKT/EuH8+T0zCgc2XCi3reVCIvCE09Ir3+Edd6wsSvZPFWf7t0nE7Sq3r0fgJPy5fokBF8LX6QyRpX3xWzr+SU9sunJWCWWhJf8Puv19pVzsz2Sgk2RTxVfNQ6X8pOwTBfQD6De+RknWNlKcWZcrpESAC7epYDxanzrjWrT74GRXmtSpUjt5kJOsUmVKkWgr3/GFYgjO2W1E/sgvdXaKtjXVYX91Ose20q0FbFXGU8KUbS2SdFjiKbPVp2HPE9yTcSsSoRbY8lYPeKQTYehtqQ2KUJ2om5ZDCLHFN+qNvh9HO2MO1p/ujiWki9PDvpbElPfz8GKsytVosdWpezsckHwo4w87invmvchdHEdawMPb1wRvNcXEylDi2vwnjwUmnYUrr9Lz/5LS/9N36OByPw3+L3EwXgsFE9gwuVMij3OMxTXE8EcbmPSkPlzG7fMrrWAhjlec9cNSymKFZ4JG/DpsklJWFwubc0o15ol/alaWf6oNg0NKtxMz1SKdw255ZulzyGHO7knLDnHpmcmmLCmTfr4/Ohm5dYhn9cbTUaN0dNKGm5VA+5uoKEFFYWPWjm4TquSbcrFs86v1Gfk8kz4+ArgotfPmipMII8afWh0FX4HCs8CcbWjbobBO28mdEsdpT9ZbHVeR/zEeZct6WTgQnrRMzP1b2oBgpnAtBPkqDnioFTwwR3NewCHzzhJaRyMQx7GSUBD42zhez8VmCS42jMuSkqn9PMLCGNxaqQONwSE1+RZqd7wlnUfub7mmZh9OVxXiqtAGn+Hvk4pVC1+h4sMlWvkNzJmZCaM5H+Ta8/PHLxpNzD62xg19MXZkuzvHpYKAXa1N5NQmdI8EHNfjbRh6SYP7YTVc9e7FljyQnrPrOebcJJRmXD+2OHdLoc0/jYd4xvhVW8o3b6i/21rWklqeDunbEx/L2Ym4Hk2bonaGqX5HRna/ORzl7PxjZb+1Q7eZBN1dfbBZko3nEGbW6jhzXyfXO6z8BFv7gthvIGcH4+Z6ptfuDDujFY/wVHrSvGllAXyGNuXrqbGOV7PacPYL9qxCJTAhBJIrH3exMkGek+v+DOezE5HCWKjlo8asdOR0if50Fomo+HZpwb3+MqO6Nm91hNRax3kLSCOILc80ruAmHad8mCWN2/chX/6W0BHbIX5yc/DQ14/VKOQByj+WVSUxpd1NhP/9WEp40EA47Sb0vQD1Q3QOjW1jjte1f3eNVUhXax1l+5mmVwV+dzCBspJS56jgmEVya+crvUN4iHcryPaQz2DoVz60xZU9sSudeJd4nUO/n5PvJ5qwA2zEsS3qsdwLb3rOCVu5+TPYb0vCfBv9RYl1JmeJ6mGaY4iEq13mHoLgQEPJfpqCMZ5I44j/XK0N1+B08WlbO3Qtalllh3lYRtVgBUXMx282bKrKYG1SBQwlfwvyVN4kDsTxD+oRQnO9pPcSlKpZ64Oijk7Urf2Na11dW1KzYuzNS1q99ZllfvgvnI5ZvAo6xct0+O2fhVXbcwbrcR+nP5/KuxEVqrehXNNHvPyEJAnGPvyEG9xa/Xw5X8eKR0t1WvtknoPN/bWSIMeasO1zcaWXRDWY8Oa3xwF0RuuhIjR7Zt9j+7Kdb5XlZwYfVWJsDuFSHVLOzoQ1HImIe2CuwzxXf9ixbrltZ9v/fbfAVBLAwQUAAIACAC6VDxJiXdgQkoAAABrAAAAGwAAAHVuaXZlcnNhbC91bml2ZXJzYWwucG5nLnhtbLOxr8jNUShLLSrOzM+zVTLUM1Cyt+PlsikoSi3LTC1XqACKAQUhQEmhEsg1QnDLM1NKMoBCBhYGCMGM1Mz0jBJbJQtDhKA+0EwAUEsBAgAAFAACAAgAulQ8SRgmQ/IuBAAAfw4AAB0AAAAAAAAAAQAAAAAAAAAAAHVuaXZlcnNhbC9jb21tb25fbWVzc2FnZXMubG5nUEsBAgAAFAACAAgAulQ8SZh/JYMrBAAAVw4AAC4AAAAAAAAAAQAAAAAAaQQAAHVuaXZlcnNhbC9jdXN0b21fcHJlc2V0cy8wL2NvbW1vbl9tZXNzYWdlcy5sbmdQSwECAAAUAAIACAC6VDxJCswVnxYEAAALEAAAJwAAAAAAAAABAAAAAADgCAAAdW5pdmVyc2FsL2ZsYXNoX3B1Ymxpc2hpbmdfc2V0dGluZ3MueG1sUEsBAgAAFAACAAgAulQ8SQTnA9G2AgAAUwoAACEAAAAAAAAAAQAAAAAAOw0AAHVuaXZlcnNhbC9mbGFzaF9za2luX3NldHRpbmdzLnhtbFBLAQIAABQAAgAIALpUPElqAMUe6gMAABwPAAAmAAAAAAAAAAEAAAAAADAQAAB1bml2ZXJzYWwvaHRtbF9wdWJsaXNoaW5nX3NldHRpbmdzLnhtbFBLAQIAABQAAgAIALpUPEkP5FkgmQEAAB0GAAAfAAAAAAAAAAEAAAAAAF4UAAB1bml2ZXJzYWwvaHRtbF9za2luX3NldHRpbmdzLmpzUEsBAgAAFAACAAgAulQ8SXp6CCbYAAAAkgEAABoAAAAAAAAAAQAAAAAANBYAAHVuaXZlcnNhbC9pMThuX3ByZXNldHMueG1sUEsBAgAAFAACAAgAulQ8SXQ+R7hdAAAAYgAAABwAAAAAAAAAAQAAAAAARBcAAHVuaXZlcnNhbC9sb2NhbF9zZXR0aW5ncy54bWxQSwECAAAUAAIACAB2uMNEzoIJN+wCAACICAAAFAAAAAAAAAABAAAAAADbFwAAdW5pdmVyc2FsL3BsYXllci54bWxQSwECAAAUAAIACAC6VDxJcYP8DhoIAADbHQAAKQAAAAAAAAABAAAAAAD5GgAAdW5pdmVyc2FsL3NraW5fY3VzdG9taXphdGlvbl9zZXR0aW5ncy54bWxQSwECAAAUAAIACAC6VDxJM91K5mcaAADkRQAAFwAAAAAAAAAAAAAAAABaIwAAdW5pdmVyc2FsL3VuaXZlcnNhbC5wbmdQSwECAAAUAAIACAC6VDxJiXdgQkoAAABrAAAAGwAAAAAAAAABAAAAAAD2PQAAdW5pdmVyc2FsL3VuaXZlcnNhbC5wbmcueG1sUEsFBgAAAAAMAAwApQMAAHk+AAAAAA=="/>
  <p:tag name="ISPRING_PRESENTATION_TITLE" val="chapter03"/>
  <p:tag name="ISPRING_SCORM_ENDPOINT" val="&lt;endpoint&gt;&lt;enable&gt;0&lt;/enable&gt;&lt;lrs&gt;http://&lt;/lrs&gt;&lt;auth&gt;0&lt;/auth&gt;&lt;login&gt;&lt;/login&gt;&lt;password&gt;&lt;/password&gt;&lt;key&gt;&lt;/key&gt;&lt;name&gt;&lt;/name&gt;&lt;email&gt;&lt;/email&gt;&lt;/endpoint&gt;&#10;"/>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1"/>
  <p:tag name="KSO_WM_UNIT_LAYERLEVEL" val="1"/>
  <p:tag name="KSO_WM_TAG_VERSION" val="1.0"/>
  <p:tag name="KSO_WM_BEAUTIFY_FLAG" val="#wm#"/>
  <p:tag name="KSO_WM_UNIT_TYPE" val="i"/>
  <p:tag name="KSO_WM_UNIT_INDEX" val="1"/>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1"/>
  <p:tag name="KSO_WM_UNIT_LAYERLEVEL" val="1"/>
  <p:tag name="KSO_WM_TAG_VERSION" val="1.0"/>
  <p:tag name="KSO_WM_BEAUTIFY_FLAG" val="#wm#"/>
  <p:tag name="KSO_WM_UNIT_TYPE" val="i"/>
  <p:tag name="KSO_WM_UNIT_INDEX" val="1"/>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SLIDE_BACKGROUND_TYPE" val="general"/>
  <p:tag name="KSO_WM_SLIDE_BK_DARK_LIGHT" val="2"/>
  <p:tag name="KSO_WM_UNIT_TYPE" val="i"/>
  <p:tag name="KSO_WM_UNIT_INDEX"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SLIDE_BACKGROUND_TYPE" val="frame"/>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SLIDE_BACKGROUND_TYPE" val="frame"/>
  <p:tag name="KSO_WM_SLIDE_BK_DARK_LIGHT" val="2"/>
  <p:tag name="KSO_WM_UNIT_TYPE" val="i"/>
  <p:tag name="KSO_WM_UNIT_INDEX" val="1"/>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leftRight"/>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25">
      <a:dk1>
        <a:srgbClr val="000000"/>
      </a:dk1>
      <a:lt1>
        <a:srgbClr val="FFFFFF"/>
      </a:lt1>
      <a:dk2>
        <a:srgbClr val="E9F3FA"/>
      </a:dk2>
      <a:lt2>
        <a:srgbClr val="FFFFFF"/>
      </a:lt2>
      <a:accent1>
        <a:srgbClr val="4472C4"/>
      </a:accent1>
      <a:accent2>
        <a:srgbClr val="2A8DD4"/>
      </a:accent2>
      <a:accent3>
        <a:srgbClr val="2FA1CF"/>
      </a:accent3>
      <a:accent4>
        <a:srgbClr val="33B2B2"/>
      </a:accent4>
      <a:accent5>
        <a:srgbClr val="35BD81"/>
      </a:accent5>
      <a:accent6>
        <a:srgbClr val="59C54F"/>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12837</Words>
  <Application>WPS 演示</Application>
  <PresentationFormat>全屏显示(4:3)</PresentationFormat>
  <Paragraphs>976</Paragraphs>
  <Slides>55</Slides>
  <Notes>51</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55</vt:i4>
      </vt:variant>
    </vt:vector>
  </HeadingPairs>
  <TitlesOfParts>
    <vt:vector size="75" baseType="lpstr">
      <vt:lpstr>Arial</vt:lpstr>
      <vt:lpstr>宋体</vt:lpstr>
      <vt:lpstr>Wingdings</vt:lpstr>
      <vt:lpstr>微软雅黑</vt:lpstr>
      <vt:lpstr>汉仪旗黑-85S</vt:lpstr>
      <vt:lpstr>黑体</vt:lpstr>
      <vt:lpstr>Viner Hand ITC</vt:lpstr>
      <vt:lpstr>Times New Roman</vt:lpstr>
      <vt:lpstr>Impact</vt:lpstr>
      <vt:lpstr>Arial Unicode MS</vt:lpstr>
      <vt:lpstr>Agency FB</vt:lpstr>
      <vt:lpstr>Adobe 宋体 Std L</vt:lpstr>
      <vt:lpstr>Arial</vt:lpstr>
      <vt:lpstr>Times New Roman</vt:lpstr>
      <vt:lpstr>Arial Unicode MS</vt:lpstr>
      <vt:lpstr>Calibri</vt:lpstr>
      <vt:lpstr>Verdana</vt:lpstr>
      <vt:lpstr>Trebuchet MS</vt:lpstr>
      <vt:lpstr>Office 主题​​</vt:lpstr>
      <vt:lpstr>1_Office 主题​​</vt:lpstr>
      <vt:lpstr>Android移动应用基础教程（第2版）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chapter03</dc:title>
  <dc:creator>admin</dc:creator>
  <cp:lastModifiedBy>试试就试试</cp:lastModifiedBy>
  <cp:revision>639</cp:revision>
  <dcterms:created xsi:type="dcterms:W3CDTF">2015-06-29T07:19:00Z</dcterms:created>
  <dcterms:modified xsi:type="dcterms:W3CDTF">2020-09-01T11:05:38Z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