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6"/>
  </p:notesMasterIdLst>
  <p:sldIdLst>
    <p:sldId id="256" r:id="rId2"/>
    <p:sldId id="258" r:id="rId3"/>
    <p:sldId id="259" r:id="rId4"/>
    <p:sldId id="261" r:id="rId5"/>
    <p:sldId id="264" r:id="rId6"/>
    <p:sldId id="260" r:id="rId7"/>
    <p:sldId id="278" r:id="rId8"/>
    <p:sldId id="257" r:id="rId9"/>
    <p:sldId id="315" r:id="rId10"/>
    <p:sldId id="318" r:id="rId11"/>
    <p:sldId id="280" r:id="rId12"/>
    <p:sldId id="265" r:id="rId13"/>
    <p:sldId id="287" r:id="rId14"/>
    <p:sldId id="267" r:id="rId15"/>
  </p:sldIdLst>
  <p:sldSz cx="9144000" cy="5143500" type="screen16x9"/>
  <p:notesSz cx="6858000" cy="9144000"/>
  <p:embeddedFontLst>
    <p:embeddedFont>
      <p:font typeface="Anaheim" pitchFamily="2" charset="77"/>
      <p:regular r:id="rId17"/>
      <p:bold r:id="rId18"/>
    </p:embeddedFont>
    <p:embeddedFont>
      <p:font typeface="Bebas Neue" panose="020B0606020202050201" pitchFamily="34" charset="77"/>
      <p:regular r:id="rId19"/>
    </p:embeddedFont>
    <p:embeddedFont>
      <p:font typeface="Poppins" pitchFamily="2" charset="77"/>
      <p:regular r:id="rId20"/>
      <p:bold r:id="rId21"/>
      <p:italic r:id="rId22"/>
      <p:boldItalic r:id="rId23"/>
    </p:embeddedFont>
    <p:embeddedFont>
      <p:font typeface="Raleway" pitchFamily="2" charset="77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4EFBC4-AD4B-495C-A09A-FC1341A35FA3}">
  <a:tblStyle styleId="{B04EFBC4-AD4B-495C-A09A-FC1341A35F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1DBD0A-4FDC-4062-B123-4C1FBCB93F4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7"/>
    <p:restoredTop sz="94643"/>
  </p:normalViewPr>
  <p:slideViewPr>
    <p:cSldViewPr snapToGrid="0">
      <p:cViewPr>
        <p:scale>
          <a:sx n="119" d="100"/>
          <a:sy n="119" d="100"/>
        </p:scale>
        <p:origin x="208" y="5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53805e38c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53805e38c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>
          <a:extLst>
            <a:ext uri="{FF2B5EF4-FFF2-40B4-BE49-F238E27FC236}">
              <a16:creationId xmlns:a16="http://schemas.microsoft.com/office/drawing/2014/main" id="{A83F0928-D59E-2571-9A03-1216ABBFC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4072739ea5_12_0:notes">
            <a:extLst>
              <a:ext uri="{FF2B5EF4-FFF2-40B4-BE49-F238E27FC236}">
                <a16:creationId xmlns:a16="http://schemas.microsoft.com/office/drawing/2014/main" id="{D82C3B71-9196-4A06-653C-744B4DB0E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4072739ea5_12_0:notes">
            <a:extLst>
              <a:ext uri="{FF2B5EF4-FFF2-40B4-BE49-F238E27FC236}">
                <a16:creationId xmlns:a16="http://schemas.microsoft.com/office/drawing/2014/main" id="{E32CE531-5249-B41E-F8B2-F77D0A04C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3701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3" name="Google Shape;120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" name="Google Shape;1404;g2537bf8bcf8_0_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5" name="Google Shape;1405;g2537bf8bcf8_0_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1" name="Google Shape;621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3" name="Google Shape;1133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7D198C16-41BC-D179-9F2B-9008359CA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08:notes">
            <a:extLst>
              <a:ext uri="{FF2B5EF4-FFF2-40B4-BE49-F238E27FC236}">
                <a16:creationId xmlns:a16="http://schemas.microsoft.com/office/drawing/2014/main" id="{D6738A19-F2B9-E9CB-C307-4D7FD03006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08:notes">
            <a:extLst>
              <a:ext uri="{FF2B5EF4-FFF2-40B4-BE49-F238E27FC236}">
                <a16:creationId xmlns:a16="http://schemas.microsoft.com/office/drawing/2014/main" id="{44683788-60E6-41DA-593C-61C72B36CC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4524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713225" y="1205250"/>
            <a:ext cx="4594500" cy="221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830175" y="3625350"/>
            <a:ext cx="4677000" cy="367500"/>
          </a:xfrm>
          <a:prstGeom prst="rect">
            <a:avLst/>
          </a:prstGeom>
          <a:solidFill>
            <a:schemeClr val="accent3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subTitle" idx="1"/>
          </p:nvPr>
        </p:nvSpPr>
        <p:spPr>
          <a:xfrm>
            <a:off x="1797134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subTitle" idx="2"/>
          </p:nvPr>
        </p:nvSpPr>
        <p:spPr>
          <a:xfrm>
            <a:off x="5623686" y="1825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3"/>
          <p:cNvSpPr txBox="1">
            <a:spLocks noGrp="1"/>
          </p:cNvSpPr>
          <p:nvPr>
            <p:ph type="subTitle" idx="3"/>
          </p:nvPr>
        </p:nvSpPr>
        <p:spPr>
          <a:xfrm>
            <a:off x="1797134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3"/>
          <p:cNvSpPr txBox="1">
            <a:spLocks noGrp="1"/>
          </p:cNvSpPr>
          <p:nvPr>
            <p:ph type="subTitle" idx="4"/>
          </p:nvPr>
        </p:nvSpPr>
        <p:spPr>
          <a:xfrm>
            <a:off x="5623686" y="348567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3"/>
          <p:cNvSpPr txBox="1">
            <a:spLocks noGrp="1"/>
          </p:cNvSpPr>
          <p:nvPr>
            <p:ph type="subTitle" idx="5"/>
          </p:nvPr>
        </p:nvSpPr>
        <p:spPr>
          <a:xfrm>
            <a:off x="1797134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0" name="Google Shape;150;p23"/>
          <p:cNvSpPr txBox="1">
            <a:spLocks noGrp="1"/>
          </p:cNvSpPr>
          <p:nvPr>
            <p:ph type="subTitle" idx="6"/>
          </p:nvPr>
        </p:nvSpPr>
        <p:spPr>
          <a:xfrm>
            <a:off x="179713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23"/>
          <p:cNvSpPr txBox="1">
            <a:spLocks noGrp="1"/>
          </p:cNvSpPr>
          <p:nvPr>
            <p:ph type="subTitle" idx="7"/>
          </p:nvPr>
        </p:nvSpPr>
        <p:spPr>
          <a:xfrm>
            <a:off x="5623659" y="145555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2" name="Google Shape;152;p23"/>
          <p:cNvSpPr txBox="1">
            <a:spLocks noGrp="1"/>
          </p:cNvSpPr>
          <p:nvPr>
            <p:ph type="subTitle" idx="8"/>
          </p:nvPr>
        </p:nvSpPr>
        <p:spPr>
          <a:xfrm>
            <a:off x="562365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grpSp>
        <p:nvGrpSpPr>
          <p:cNvPr id="153" name="Google Shape;153;p23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154" name="Google Shape;154;p23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23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6" name="Google Shape;156;p23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" name="Google Shape;206;p28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207" name="Google Shape;207;p28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8" name="Google Shape;208;p28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9" name="Google Shape;209;p28"/>
          <p:cNvGrpSpPr/>
          <p:nvPr/>
        </p:nvGrpSpPr>
        <p:grpSpPr>
          <a:xfrm>
            <a:off x="5795280" y="1650195"/>
            <a:ext cx="2151618" cy="2059654"/>
            <a:chOff x="4842745" y="972398"/>
            <a:chExt cx="3155328" cy="3020464"/>
          </a:xfrm>
        </p:grpSpPr>
        <p:sp>
          <p:nvSpPr>
            <p:cNvPr id="210" name="Google Shape;210;p28"/>
            <p:cNvSpPr/>
            <p:nvPr/>
          </p:nvSpPr>
          <p:spPr>
            <a:xfrm>
              <a:off x="5299949" y="12772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p28"/>
            <p:cNvGrpSpPr/>
            <p:nvPr/>
          </p:nvGrpSpPr>
          <p:grpSpPr>
            <a:xfrm flipH="1">
              <a:off x="4842745" y="1363891"/>
              <a:ext cx="1936794" cy="2617320"/>
              <a:chOff x="3449220" y="1651241"/>
              <a:chExt cx="1936794" cy="2617320"/>
            </a:xfrm>
          </p:grpSpPr>
          <p:sp>
            <p:nvSpPr>
              <p:cNvPr id="212" name="Google Shape;212;p28"/>
              <p:cNvSpPr/>
              <p:nvPr/>
            </p:nvSpPr>
            <p:spPr>
              <a:xfrm>
                <a:off x="3503655" y="1651241"/>
                <a:ext cx="1882358" cy="2617320"/>
              </a:xfrm>
              <a:custGeom>
                <a:avLst/>
                <a:gdLst/>
                <a:ahLst/>
                <a:cxnLst/>
                <a:rect l="l" t="t" r="r" b="b"/>
                <a:pathLst>
                  <a:path w="35928" h="49956" extrusionOk="0">
                    <a:moveTo>
                      <a:pt x="8361" y="1"/>
                    </a:moveTo>
                    <a:cubicBezTo>
                      <a:pt x="7573" y="1"/>
                      <a:pt x="6842" y="643"/>
                      <a:pt x="6730" y="1430"/>
                    </a:cubicBezTo>
                    <a:lnTo>
                      <a:pt x="112" y="48526"/>
                    </a:lnTo>
                    <a:cubicBezTo>
                      <a:pt x="0" y="49314"/>
                      <a:pt x="548" y="49956"/>
                      <a:pt x="1341" y="49956"/>
                    </a:cubicBezTo>
                    <a:lnTo>
                      <a:pt x="27567" y="49956"/>
                    </a:lnTo>
                    <a:cubicBezTo>
                      <a:pt x="28354" y="49956"/>
                      <a:pt x="29086" y="49314"/>
                      <a:pt x="29198" y="48526"/>
                    </a:cubicBezTo>
                    <a:lnTo>
                      <a:pt x="35815" y="1430"/>
                    </a:lnTo>
                    <a:cubicBezTo>
                      <a:pt x="35927" y="643"/>
                      <a:pt x="35374" y="1"/>
                      <a:pt x="34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8"/>
              <p:cNvSpPr/>
              <p:nvPr/>
            </p:nvSpPr>
            <p:spPr>
              <a:xfrm>
                <a:off x="3449220" y="1651241"/>
                <a:ext cx="1882358" cy="2617320"/>
              </a:xfrm>
              <a:custGeom>
                <a:avLst/>
                <a:gdLst/>
                <a:ahLst/>
                <a:cxnLst/>
                <a:rect l="l" t="t" r="r" b="b"/>
                <a:pathLst>
                  <a:path w="35928" h="49956" extrusionOk="0">
                    <a:moveTo>
                      <a:pt x="8361" y="1"/>
                    </a:moveTo>
                    <a:cubicBezTo>
                      <a:pt x="7568" y="1"/>
                      <a:pt x="6842" y="643"/>
                      <a:pt x="6730" y="1430"/>
                    </a:cubicBezTo>
                    <a:lnTo>
                      <a:pt x="112" y="48526"/>
                    </a:lnTo>
                    <a:cubicBezTo>
                      <a:pt x="1" y="49314"/>
                      <a:pt x="548" y="49956"/>
                      <a:pt x="1341" y="49956"/>
                    </a:cubicBezTo>
                    <a:lnTo>
                      <a:pt x="27561" y="49956"/>
                    </a:lnTo>
                    <a:cubicBezTo>
                      <a:pt x="28354" y="49956"/>
                      <a:pt x="29086" y="49314"/>
                      <a:pt x="29198" y="48526"/>
                    </a:cubicBezTo>
                    <a:lnTo>
                      <a:pt x="35816" y="1430"/>
                    </a:lnTo>
                    <a:cubicBezTo>
                      <a:pt x="35927" y="643"/>
                      <a:pt x="35375" y="1"/>
                      <a:pt x="34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8"/>
              <p:cNvSpPr/>
              <p:nvPr/>
            </p:nvSpPr>
            <p:spPr>
              <a:xfrm>
                <a:off x="3564221" y="1755397"/>
                <a:ext cx="1668177" cy="2295473"/>
              </a:xfrm>
              <a:custGeom>
                <a:avLst/>
                <a:gdLst/>
                <a:ahLst/>
                <a:cxnLst/>
                <a:rect l="l" t="t" r="r" b="b"/>
                <a:pathLst>
                  <a:path w="31840" h="43813" extrusionOk="0">
                    <a:moveTo>
                      <a:pt x="6155" y="1"/>
                    </a:moveTo>
                    <a:lnTo>
                      <a:pt x="0" y="43813"/>
                    </a:lnTo>
                    <a:lnTo>
                      <a:pt x="25685" y="43813"/>
                    </a:lnTo>
                    <a:lnTo>
                      <a:pt x="318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28"/>
              <p:cNvSpPr/>
              <p:nvPr/>
            </p:nvSpPr>
            <p:spPr>
              <a:xfrm>
                <a:off x="4027999" y="4108502"/>
                <a:ext cx="387443" cy="102427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955" extrusionOk="0">
                    <a:moveTo>
                      <a:pt x="6467" y="67"/>
                    </a:moveTo>
                    <a:cubicBezTo>
                      <a:pt x="6970" y="67"/>
                      <a:pt x="7322" y="475"/>
                      <a:pt x="7249" y="977"/>
                    </a:cubicBezTo>
                    <a:cubicBezTo>
                      <a:pt x="7177" y="1480"/>
                      <a:pt x="6713" y="1888"/>
                      <a:pt x="6211" y="1888"/>
                    </a:cubicBezTo>
                    <a:lnTo>
                      <a:pt x="922" y="1888"/>
                    </a:lnTo>
                    <a:cubicBezTo>
                      <a:pt x="425" y="1888"/>
                      <a:pt x="73" y="1480"/>
                      <a:pt x="145" y="977"/>
                    </a:cubicBezTo>
                    <a:cubicBezTo>
                      <a:pt x="213" y="475"/>
                      <a:pt x="676" y="67"/>
                      <a:pt x="1179" y="67"/>
                    </a:cubicBezTo>
                    <a:close/>
                    <a:moveTo>
                      <a:pt x="1190" y="0"/>
                    </a:moveTo>
                    <a:cubicBezTo>
                      <a:pt x="648" y="0"/>
                      <a:pt x="151" y="436"/>
                      <a:pt x="73" y="977"/>
                    </a:cubicBezTo>
                    <a:cubicBezTo>
                      <a:pt x="0" y="1519"/>
                      <a:pt x="374" y="1955"/>
                      <a:pt x="916" y="1955"/>
                    </a:cubicBezTo>
                    <a:lnTo>
                      <a:pt x="6205" y="1955"/>
                    </a:lnTo>
                    <a:cubicBezTo>
                      <a:pt x="6741" y="1955"/>
                      <a:pt x="7244" y="1519"/>
                      <a:pt x="7322" y="977"/>
                    </a:cubicBezTo>
                    <a:cubicBezTo>
                      <a:pt x="7395" y="436"/>
                      <a:pt x="7020" y="0"/>
                      <a:pt x="6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28"/>
              <p:cNvSpPr/>
              <p:nvPr/>
            </p:nvSpPr>
            <p:spPr>
              <a:xfrm>
                <a:off x="3877581" y="2658068"/>
                <a:ext cx="1068912" cy="1016834"/>
              </a:xfrm>
              <a:custGeom>
                <a:avLst/>
                <a:gdLst/>
                <a:ahLst/>
                <a:cxnLst/>
                <a:rect l="l" t="t" r="r" b="b"/>
                <a:pathLst>
                  <a:path w="20402" h="19408" extrusionOk="0">
                    <a:moveTo>
                      <a:pt x="7049" y="1"/>
                    </a:moveTo>
                    <a:lnTo>
                      <a:pt x="6853" y="5094"/>
                    </a:lnTo>
                    <a:lnTo>
                      <a:pt x="1950" y="3709"/>
                    </a:lnTo>
                    <a:lnTo>
                      <a:pt x="4781" y="7942"/>
                    </a:lnTo>
                    <a:lnTo>
                      <a:pt x="1" y="9707"/>
                    </a:lnTo>
                    <a:lnTo>
                      <a:pt x="4781" y="11466"/>
                    </a:lnTo>
                    <a:lnTo>
                      <a:pt x="1950" y="15705"/>
                    </a:lnTo>
                    <a:lnTo>
                      <a:pt x="6853" y="14314"/>
                    </a:lnTo>
                    <a:lnTo>
                      <a:pt x="7049" y="19408"/>
                    </a:lnTo>
                    <a:lnTo>
                      <a:pt x="10199" y="15403"/>
                    </a:lnTo>
                    <a:lnTo>
                      <a:pt x="13354" y="19408"/>
                    </a:lnTo>
                    <a:lnTo>
                      <a:pt x="13549" y="14314"/>
                    </a:lnTo>
                    <a:lnTo>
                      <a:pt x="18453" y="15705"/>
                    </a:lnTo>
                    <a:lnTo>
                      <a:pt x="15621" y="11466"/>
                    </a:lnTo>
                    <a:lnTo>
                      <a:pt x="20402" y="9707"/>
                    </a:lnTo>
                    <a:lnTo>
                      <a:pt x="15621" y="7942"/>
                    </a:lnTo>
                    <a:lnTo>
                      <a:pt x="18453" y="3709"/>
                    </a:lnTo>
                    <a:lnTo>
                      <a:pt x="13549" y="5094"/>
                    </a:lnTo>
                    <a:lnTo>
                      <a:pt x="13354" y="1"/>
                    </a:lnTo>
                    <a:lnTo>
                      <a:pt x="10199" y="4005"/>
                    </a:lnTo>
                    <a:lnTo>
                      <a:pt x="70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28"/>
              <p:cNvSpPr/>
              <p:nvPr/>
            </p:nvSpPr>
            <p:spPr>
              <a:xfrm>
                <a:off x="4123092" y="2467307"/>
                <a:ext cx="714267" cy="461473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808" extrusionOk="0">
                    <a:moveTo>
                      <a:pt x="1123" y="0"/>
                    </a:moveTo>
                    <a:cubicBezTo>
                      <a:pt x="503" y="0"/>
                      <a:pt x="0" y="509"/>
                      <a:pt x="0" y="1129"/>
                    </a:cubicBezTo>
                    <a:lnTo>
                      <a:pt x="0" y="7679"/>
                    </a:lnTo>
                    <a:cubicBezTo>
                      <a:pt x="0" y="8299"/>
                      <a:pt x="503" y="8808"/>
                      <a:pt x="1123" y="8808"/>
                    </a:cubicBezTo>
                    <a:lnTo>
                      <a:pt x="12510" y="8808"/>
                    </a:lnTo>
                    <a:cubicBezTo>
                      <a:pt x="13130" y="8808"/>
                      <a:pt x="13633" y="8299"/>
                      <a:pt x="13633" y="7679"/>
                    </a:cubicBezTo>
                    <a:lnTo>
                      <a:pt x="13633" y="1129"/>
                    </a:lnTo>
                    <a:cubicBezTo>
                      <a:pt x="13633" y="509"/>
                      <a:pt x="13130" y="0"/>
                      <a:pt x="1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28"/>
              <p:cNvSpPr/>
              <p:nvPr/>
            </p:nvSpPr>
            <p:spPr>
              <a:xfrm>
                <a:off x="4159976" y="2430160"/>
                <a:ext cx="714267" cy="461159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802" extrusionOk="0">
                    <a:moveTo>
                      <a:pt x="1123" y="0"/>
                    </a:moveTo>
                    <a:cubicBezTo>
                      <a:pt x="503" y="0"/>
                      <a:pt x="0" y="503"/>
                      <a:pt x="0" y="1128"/>
                    </a:cubicBezTo>
                    <a:lnTo>
                      <a:pt x="0" y="7674"/>
                    </a:lnTo>
                    <a:cubicBezTo>
                      <a:pt x="0" y="8299"/>
                      <a:pt x="503" y="8802"/>
                      <a:pt x="1123" y="8802"/>
                    </a:cubicBezTo>
                    <a:lnTo>
                      <a:pt x="12510" y="8802"/>
                    </a:lnTo>
                    <a:cubicBezTo>
                      <a:pt x="13130" y="8802"/>
                      <a:pt x="13632" y="8299"/>
                      <a:pt x="13632" y="7674"/>
                    </a:cubicBezTo>
                    <a:lnTo>
                      <a:pt x="13632" y="1128"/>
                    </a:lnTo>
                    <a:cubicBezTo>
                      <a:pt x="13632" y="503"/>
                      <a:pt x="13130" y="0"/>
                      <a:pt x="12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 flipH="1">
                <a:off x="4412473" y="2556845"/>
                <a:ext cx="220049" cy="20810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3972" extrusionOk="0">
                    <a:moveTo>
                      <a:pt x="0" y="0"/>
                    </a:moveTo>
                    <a:lnTo>
                      <a:pt x="0" y="3971"/>
                    </a:lnTo>
                    <a:lnTo>
                      <a:pt x="4200" y="1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8"/>
              <p:cNvSpPr/>
              <p:nvPr/>
            </p:nvSpPr>
            <p:spPr>
              <a:xfrm>
                <a:off x="4540031" y="3074169"/>
                <a:ext cx="714319" cy="461473"/>
              </a:xfrm>
              <a:custGeom>
                <a:avLst/>
                <a:gdLst/>
                <a:ahLst/>
                <a:cxnLst/>
                <a:rect l="l" t="t" r="r" b="b"/>
                <a:pathLst>
                  <a:path w="13634" h="8808" extrusionOk="0">
                    <a:moveTo>
                      <a:pt x="1123" y="0"/>
                    </a:moveTo>
                    <a:cubicBezTo>
                      <a:pt x="503" y="0"/>
                      <a:pt x="1" y="508"/>
                      <a:pt x="1" y="1128"/>
                    </a:cubicBezTo>
                    <a:lnTo>
                      <a:pt x="1" y="7679"/>
                    </a:lnTo>
                    <a:cubicBezTo>
                      <a:pt x="1" y="8299"/>
                      <a:pt x="503" y="8807"/>
                      <a:pt x="1123" y="8807"/>
                    </a:cubicBezTo>
                    <a:lnTo>
                      <a:pt x="12510" y="8807"/>
                    </a:lnTo>
                    <a:cubicBezTo>
                      <a:pt x="13130" y="8807"/>
                      <a:pt x="13633" y="8299"/>
                      <a:pt x="13633" y="7679"/>
                    </a:cubicBezTo>
                    <a:lnTo>
                      <a:pt x="13633" y="1128"/>
                    </a:lnTo>
                    <a:cubicBezTo>
                      <a:pt x="13633" y="508"/>
                      <a:pt x="13130" y="0"/>
                      <a:pt x="1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8"/>
              <p:cNvSpPr/>
              <p:nvPr/>
            </p:nvSpPr>
            <p:spPr>
              <a:xfrm>
                <a:off x="4576916" y="3036970"/>
                <a:ext cx="714267" cy="461211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803" extrusionOk="0">
                    <a:moveTo>
                      <a:pt x="1123" y="1"/>
                    </a:moveTo>
                    <a:cubicBezTo>
                      <a:pt x="503" y="1"/>
                      <a:pt x="0" y="503"/>
                      <a:pt x="0" y="1129"/>
                    </a:cubicBezTo>
                    <a:lnTo>
                      <a:pt x="0" y="7674"/>
                    </a:lnTo>
                    <a:cubicBezTo>
                      <a:pt x="0" y="8300"/>
                      <a:pt x="503" y="8802"/>
                      <a:pt x="1123" y="8802"/>
                    </a:cubicBezTo>
                    <a:lnTo>
                      <a:pt x="12510" y="8802"/>
                    </a:lnTo>
                    <a:cubicBezTo>
                      <a:pt x="13130" y="8802"/>
                      <a:pt x="13633" y="8300"/>
                      <a:pt x="13633" y="7674"/>
                    </a:cubicBezTo>
                    <a:lnTo>
                      <a:pt x="13633" y="1129"/>
                    </a:lnTo>
                    <a:cubicBezTo>
                      <a:pt x="13633" y="503"/>
                      <a:pt x="13130" y="1"/>
                      <a:pt x="125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4836416" y="3101046"/>
                <a:ext cx="199039" cy="199353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805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3799" y="3804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4737551" y="3166327"/>
                <a:ext cx="223611" cy="223611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268" extrusionOk="0">
                    <a:moveTo>
                      <a:pt x="2134" y="0"/>
                    </a:moveTo>
                    <a:cubicBezTo>
                      <a:pt x="955" y="0"/>
                      <a:pt x="0" y="961"/>
                      <a:pt x="0" y="2134"/>
                    </a:cubicBezTo>
                    <a:cubicBezTo>
                      <a:pt x="0" y="3312"/>
                      <a:pt x="955" y="4267"/>
                      <a:pt x="2134" y="4267"/>
                    </a:cubicBezTo>
                    <a:cubicBezTo>
                      <a:pt x="3312" y="4267"/>
                      <a:pt x="4267" y="3312"/>
                      <a:pt x="4267" y="2134"/>
                    </a:cubicBezTo>
                    <a:cubicBezTo>
                      <a:pt x="4267" y="961"/>
                      <a:pt x="3312" y="0"/>
                      <a:pt x="21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4880897" y="3214581"/>
                <a:ext cx="249650" cy="200192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3821" extrusionOk="0">
                    <a:moveTo>
                      <a:pt x="2279" y="1"/>
                    </a:moveTo>
                    <a:lnTo>
                      <a:pt x="1" y="3821"/>
                    </a:lnTo>
                    <a:lnTo>
                      <a:pt x="4765" y="3821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5" name="Google Shape;225;p28"/>
            <p:cNvGrpSpPr/>
            <p:nvPr/>
          </p:nvGrpSpPr>
          <p:grpSpPr>
            <a:xfrm>
              <a:off x="6146202" y="972398"/>
              <a:ext cx="1851870" cy="1055059"/>
              <a:chOff x="1393175" y="2122875"/>
              <a:chExt cx="772675" cy="440250"/>
            </a:xfrm>
          </p:grpSpPr>
          <p:sp>
            <p:nvSpPr>
              <p:cNvPr id="226" name="Google Shape;226;p28"/>
              <p:cNvSpPr/>
              <p:nvPr/>
            </p:nvSpPr>
            <p:spPr>
              <a:xfrm>
                <a:off x="1393175" y="2136825"/>
                <a:ext cx="734425" cy="426300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17052" extrusionOk="0">
                    <a:moveTo>
                      <a:pt x="1" y="1"/>
                    </a:moveTo>
                    <a:lnTo>
                      <a:pt x="1" y="2804"/>
                    </a:lnTo>
                    <a:lnTo>
                      <a:pt x="1" y="4407"/>
                    </a:lnTo>
                    <a:lnTo>
                      <a:pt x="1" y="16258"/>
                    </a:lnTo>
                    <a:cubicBezTo>
                      <a:pt x="1" y="16694"/>
                      <a:pt x="353" y="17051"/>
                      <a:pt x="794" y="17051"/>
                    </a:cubicBezTo>
                    <a:lnTo>
                      <a:pt x="28617" y="17051"/>
                    </a:lnTo>
                    <a:cubicBezTo>
                      <a:pt x="29042" y="17034"/>
                      <a:pt x="29377" y="16683"/>
                      <a:pt x="29377" y="16258"/>
                    </a:cubicBezTo>
                    <a:lnTo>
                      <a:pt x="29377" y="4402"/>
                    </a:lnTo>
                    <a:lnTo>
                      <a:pt x="29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1412875" y="2122875"/>
                <a:ext cx="734550" cy="426275"/>
              </a:xfrm>
              <a:custGeom>
                <a:avLst/>
                <a:gdLst/>
                <a:ahLst/>
                <a:cxnLst/>
                <a:rect l="l" t="t" r="r" b="b"/>
                <a:pathLst>
                  <a:path w="29382" h="17051" extrusionOk="0">
                    <a:moveTo>
                      <a:pt x="0" y="0"/>
                    </a:moveTo>
                    <a:lnTo>
                      <a:pt x="0" y="2804"/>
                    </a:lnTo>
                    <a:lnTo>
                      <a:pt x="0" y="4401"/>
                    </a:lnTo>
                    <a:lnTo>
                      <a:pt x="0" y="16252"/>
                    </a:lnTo>
                    <a:cubicBezTo>
                      <a:pt x="0" y="16693"/>
                      <a:pt x="358" y="17051"/>
                      <a:pt x="793" y="17051"/>
                    </a:cubicBezTo>
                    <a:lnTo>
                      <a:pt x="28583" y="17051"/>
                    </a:lnTo>
                    <a:cubicBezTo>
                      <a:pt x="28594" y="17051"/>
                      <a:pt x="28605" y="17051"/>
                      <a:pt x="28617" y="17045"/>
                    </a:cubicBezTo>
                    <a:cubicBezTo>
                      <a:pt x="29041" y="17028"/>
                      <a:pt x="29382" y="16682"/>
                      <a:pt x="29382" y="16252"/>
                    </a:cubicBezTo>
                    <a:lnTo>
                      <a:pt x="29382" y="4401"/>
                    </a:lnTo>
                    <a:lnTo>
                      <a:pt x="29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1412875" y="2122875"/>
                <a:ext cx="7345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9382" h="2358" extrusionOk="0">
                    <a:moveTo>
                      <a:pt x="0" y="0"/>
                    </a:moveTo>
                    <a:lnTo>
                      <a:pt x="0" y="2357"/>
                    </a:lnTo>
                    <a:lnTo>
                      <a:pt x="29382" y="2357"/>
                    </a:lnTo>
                    <a:lnTo>
                      <a:pt x="293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2091700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40" y="1"/>
                      <a:pt x="0" y="241"/>
                      <a:pt x="0" y="531"/>
                    </a:cubicBezTo>
                    <a:cubicBezTo>
                      <a:pt x="0" y="827"/>
                      <a:pt x="240" y="1062"/>
                      <a:pt x="531" y="1062"/>
                    </a:cubicBezTo>
                    <a:cubicBezTo>
                      <a:pt x="821" y="1062"/>
                      <a:pt x="1061" y="827"/>
                      <a:pt x="1061" y="531"/>
                    </a:cubicBezTo>
                    <a:cubicBezTo>
                      <a:pt x="1061" y="235"/>
                      <a:pt x="821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2044500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35" y="1"/>
                      <a:pt x="1" y="235"/>
                      <a:pt x="1" y="531"/>
                    </a:cubicBezTo>
                    <a:cubicBezTo>
                      <a:pt x="1" y="827"/>
                      <a:pt x="235" y="1062"/>
                      <a:pt x="531" y="1062"/>
                    </a:cubicBezTo>
                    <a:cubicBezTo>
                      <a:pt x="827" y="1062"/>
                      <a:pt x="1062" y="827"/>
                      <a:pt x="1062" y="531"/>
                    </a:cubicBezTo>
                    <a:cubicBezTo>
                      <a:pt x="1062" y="235"/>
                      <a:pt x="827" y="1"/>
                      <a:pt x="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1996625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35" y="1"/>
                      <a:pt x="0" y="241"/>
                      <a:pt x="0" y="531"/>
                    </a:cubicBezTo>
                    <a:cubicBezTo>
                      <a:pt x="0" y="827"/>
                      <a:pt x="235" y="1062"/>
                      <a:pt x="531" y="1062"/>
                    </a:cubicBezTo>
                    <a:cubicBezTo>
                      <a:pt x="821" y="1062"/>
                      <a:pt x="1061" y="827"/>
                      <a:pt x="1061" y="531"/>
                    </a:cubicBezTo>
                    <a:cubicBezTo>
                      <a:pt x="1061" y="235"/>
                      <a:pt x="821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1494125" y="2273525"/>
                <a:ext cx="55432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22173" h="5708" extrusionOk="0">
                    <a:moveTo>
                      <a:pt x="1" y="0"/>
                    </a:moveTo>
                    <a:lnTo>
                      <a:pt x="1" y="5708"/>
                    </a:lnTo>
                    <a:lnTo>
                      <a:pt x="22172" y="5708"/>
                    </a:lnTo>
                    <a:lnTo>
                      <a:pt x="221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2011700" y="2365100"/>
                <a:ext cx="149275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5497" extrusionOk="0">
                    <a:moveTo>
                      <a:pt x="0" y="1"/>
                    </a:moveTo>
                    <a:lnTo>
                      <a:pt x="1832" y="4653"/>
                    </a:lnTo>
                    <a:lnTo>
                      <a:pt x="2882" y="3212"/>
                    </a:lnTo>
                    <a:lnTo>
                      <a:pt x="5066" y="5496"/>
                    </a:lnTo>
                    <a:lnTo>
                      <a:pt x="5970" y="4525"/>
                    </a:lnTo>
                    <a:lnTo>
                      <a:pt x="3658" y="2458"/>
                    </a:lnTo>
                    <a:lnTo>
                      <a:pt x="5066" y="14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2017475" y="2346750"/>
                <a:ext cx="148375" cy="136375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5455" extrusionOk="0">
                    <a:moveTo>
                      <a:pt x="95" y="1"/>
                    </a:moveTo>
                    <a:cubicBezTo>
                      <a:pt x="42" y="1"/>
                      <a:pt x="1" y="55"/>
                      <a:pt x="21" y="109"/>
                    </a:cubicBezTo>
                    <a:lnTo>
                      <a:pt x="1797" y="4611"/>
                    </a:lnTo>
                    <a:lnTo>
                      <a:pt x="2846" y="3170"/>
                    </a:lnTo>
                    <a:lnTo>
                      <a:pt x="5030" y="5454"/>
                    </a:lnTo>
                    <a:lnTo>
                      <a:pt x="5935" y="4477"/>
                    </a:lnTo>
                    <a:lnTo>
                      <a:pt x="3623" y="2416"/>
                    </a:lnTo>
                    <a:lnTo>
                      <a:pt x="5030" y="1405"/>
                    </a:lnTo>
                    <a:lnTo>
                      <a:pt x="116" y="3"/>
                    </a:lnTo>
                    <a:cubicBezTo>
                      <a:pt x="109" y="1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29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237" name="Google Shape;237;p29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29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805999" y="2389688"/>
            <a:ext cx="3152100" cy="151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 hasCustomPrompt="1"/>
          </p:nvPr>
        </p:nvSpPr>
        <p:spPr>
          <a:xfrm>
            <a:off x="4805997" y="1368988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7" name="Google Shape;17;p3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18" name="Google Shape;18;p3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3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6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38" name="Google Shape;38;p6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6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713225" y="1451900"/>
            <a:ext cx="3948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8" name="Google Shape;48;p8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49" name="Google Shape;49;p8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8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9"/>
          <p:cNvSpPr txBox="1">
            <a:spLocks noGrp="1"/>
          </p:cNvSpPr>
          <p:nvPr>
            <p:ph type="title"/>
          </p:nvPr>
        </p:nvSpPr>
        <p:spPr>
          <a:xfrm>
            <a:off x="3557875" y="1552850"/>
            <a:ext cx="4872900" cy="126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ubTitle" idx="1"/>
          </p:nvPr>
        </p:nvSpPr>
        <p:spPr>
          <a:xfrm>
            <a:off x="3557875" y="2919550"/>
            <a:ext cx="4872900" cy="6711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54" name="Google Shape;54;p9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55" name="Google Shape;55;p9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" name="Google Shape;56;p9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504575"/>
            <a:ext cx="820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3059195"/>
            <a:ext cx="8205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3" hasCustomPrompt="1"/>
          </p:nvPr>
        </p:nvSpPr>
        <p:spPr>
          <a:xfrm>
            <a:off x="3294600" y="1504575"/>
            <a:ext cx="82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4" hasCustomPrompt="1"/>
          </p:nvPr>
        </p:nvSpPr>
        <p:spPr>
          <a:xfrm>
            <a:off x="3294600" y="3059195"/>
            <a:ext cx="8202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1"/>
          </p:nvPr>
        </p:nvSpPr>
        <p:spPr>
          <a:xfrm>
            <a:off x="720000" y="1973664"/>
            <a:ext cx="2574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5"/>
          </p:nvPr>
        </p:nvSpPr>
        <p:spPr>
          <a:xfrm>
            <a:off x="3294600" y="1973664"/>
            <a:ext cx="2574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6"/>
          </p:nvPr>
        </p:nvSpPr>
        <p:spPr>
          <a:xfrm>
            <a:off x="720000" y="3528351"/>
            <a:ext cx="2574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7"/>
          </p:nvPr>
        </p:nvSpPr>
        <p:spPr>
          <a:xfrm>
            <a:off x="3294600" y="3528351"/>
            <a:ext cx="25746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76" name="Google Shape;76;p13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77" name="Google Shape;77;p13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" name="Google Shape;78;p13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9" name="Google Shape;79;p13"/>
          <p:cNvSpPr txBox="1">
            <a:spLocks noGrp="1"/>
          </p:cNvSpPr>
          <p:nvPr>
            <p:ph type="title" idx="8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subTitle" idx="1"/>
          </p:nvPr>
        </p:nvSpPr>
        <p:spPr>
          <a:xfrm>
            <a:off x="4925403" y="1564350"/>
            <a:ext cx="2859300" cy="2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2"/>
          </p:nvPr>
        </p:nvSpPr>
        <p:spPr>
          <a:xfrm>
            <a:off x="1359300" y="1564350"/>
            <a:ext cx="2859300" cy="25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29" name="Google Shape;129;p21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130" name="Google Shape;130;p21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21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>
            <a:spLocks noGrp="1"/>
          </p:cNvSpPr>
          <p:nvPr>
            <p:ph type="subTitle" idx="1"/>
          </p:nvPr>
        </p:nvSpPr>
        <p:spPr>
          <a:xfrm>
            <a:off x="739650" y="2741151"/>
            <a:ext cx="23442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2"/>
          <p:cNvSpPr txBox="1">
            <a:spLocks noGrp="1"/>
          </p:cNvSpPr>
          <p:nvPr>
            <p:ph type="subTitle" idx="2"/>
          </p:nvPr>
        </p:nvSpPr>
        <p:spPr>
          <a:xfrm>
            <a:off x="3329078" y="2741151"/>
            <a:ext cx="23442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2"/>
          <p:cNvSpPr txBox="1">
            <a:spLocks noGrp="1"/>
          </p:cNvSpPr>
          <p:nvPr>
            <p:ph type="subTitle" idx="3"/>
          </p:nvPr>
        </p:nvSpPr>
        <p:spPr>
          <a:xfrm>
            <a:off x="5918506" y="2741151"/>
            <a:ext cx="23442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2"/>
          <p:cNvSpPr txBox="1">
            <a:spLocks noGrp="1"/>
          </p:cNvSpPr>
          <p:nvPr>
            <p:ph type="subTitle" idx="4"/>
          </p:nvPr>
        </p:nvSpPr>
        <p:spPr>
          <a:xfrm>
            <a:off x="739650" y="2253050"/>
            <a:ext cx="23442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8" name="Google Shape;138;p22"/>
          <p:cNvSpPr txBox="1">
            <a:spLocks noGrp="1"/>
          </p:cNvSpPr>
          <p:nvPr>
            <p:ph type="subTitle" idx="5"/>
          </p:nvPr>
        </p:nvSpPr>
        <p:spPr>
          <a:xfrm>
            <a:off x="3329078" y="2253050"/>
            <a:ext cx="23442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39" name="Google Shape;139;p22"/>
          <p:cNvSpPr txBox="1">
            <a:spLocks noGrp="1"/>
          </p:cNvSpPr>
          <p:nvPr>
            <p:ph type="subTitle" idx="6"/>
          </p:nvPr>
        </p:nvSpPr>
        <p:spPr>
          <a:xfrm>
            <a:off x="5918507" y="2253050"/>
            <a:ext cx="2344200" cy="48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40" name="Google Shape;140;p22"/>
          <p:cNvGrpSpPr/>
          <p:nvPr/>
        </p:nvGrpSpPr>
        <p:grpSpPr>
          <a:xfrm>
            <a:off x="714300" y="536625"/>
            <a:ext cx="7721625" cy="4067375"/>
            <a:chOff x="714300" y="536625"/>
            <a:chExt cx="7721625" cy="4067375"/>
          </a:xfrm>
        </p:grpSpPr>
        <p:cxnSp>
          <p:nvCxnSpPr>
            <p:cNvPr id="141" name="Google Shape;141;p22"/>
            <p:cNvCxnSpPr/>
            <p:nvPr/>
          </p:nvCxnSpPr>
          <p:spPr>
            <a:xfrm>
              <a:off x="720525" y="536625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22"/>
            <p:cNvCxnSpPr/>
            <p:nvPr/>
          </p:nvCxnSpPr>
          <p:spPr>
            <a:xfrm>
              <a:off x="714300" y="4604000"/>
              <a:ext cx="7715400" cy="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3" name="Google Shape;143;p2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68" r:id="rId9"/>
    <p:sldLayoutId id="2147483669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alahuddinahmedshuvo/ecommerce-consumer-behavior-analysis-dat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3"/>
          <p:cNvSpPr txBox="1">
            <a:spLocks noGrp="1"/>
          </p:cNvSpPr>
          <p:nvPr>
            <p:ph type="ctrTitle"/>
          </p:nvPr>
        </p:nvSpPr>
        <p:spPr>
          <a:xfrm>
            <a:off x="713224" y="814812"/>
            <a:ext cx="4601159" cy="262254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SG" sz="4000" dirty="0"/>
              <a:t>Identifying </a:t>
            </a:r>
            <a:br>
              <a:rPr lang="en-SG" sz="4000" dirty="0"/>
            </a:br>
            <a:r>
              <a:rPr lang="en-SG" sz="4000" dirty="0"/>
              <a:t>High-Spending </a:t>
            </a:r>
            <a:br>
              <a:rPr lang="en-SG" sz="4000" dirty="0"/>
            </a:br>
            <a:r>
              <a:rPr lang="en-SG" sz="4000" dirty="0"/>
              <a:t>E-commerce Customers</a:t>
            </a:r>
            <a:endParaRPr sz="4000" dirty="0"/>
          </a:p>
        </p:txBody>
      </p:sp>
      <p:sp>
        <p:nvSpPr>
          <p:cNvPr id="250" name="Google Shape;250;p33"/>
          <p:cNvSpPr txBox="1">
            <a:spLocks noGrp="1"/>
          </p:cNvSpPr>
          <p:nvPr>
            <p:ph type="subTitle" idx="1"/>
          </p:nvPr>
        </p:nvSpPr>
        <p:spPr>
          <a:xfrm>
            <a:off x="830175" y="3625350"/>
            <a:ext cx="4677000" cy="367500"/>
          </a:xfrm>
          <a:prstGeom prst="rect">
            <a:avLst/>
          </a:prstGeom>
          <a:solidFill>
            <a:schemeClr val="accent4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Wang Wei Yu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251" name="Google Shape;251;p33"/>
          <p:cNvGrpSpPr/>
          <p:nvPr/>
        </p:nvGrpSpPr>
        <p:grpSpPr>
          <a:xfrm>
            <a:off x="5015285" y="1277201"/>
            <a:ext cx="3812078" cy="2715660"/>
            <a:chOff x="10426265" y="3487301"/>
            <a:chExt cx="3812078" cy="2715660"/>
          </a:xfrm>
        </p:grpSpPr>
        <p:sp>
          <p:nvSpPr>
            <p:cNvPr id="252" name="Google Shape;252;p33"/>
            <p:cNvSpPr/>
            <p:nvPr/>
          </p:nvSpPr>
          <p:spPr>
            <a:xfrm>
              <a:off x="10695457" y="34873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3"/>
            <p:cNvSpPr/>
            <p:nvPr/>
          </p:nvSpPr>
          <p:spPr>
            <a:xfrm>
              <a:off x="12355985" y="3577416"/>
              <a:ext cx="1882358" cy="2617320"/>
            </a:xfrm>
            <a:custGeom>
              <a:avLst/>
              <a:gdLst/>
              <a:ahLst/>
              <a:cxnLst/>
              <a:rect l="l" t="t" r="r" b="b"/>
              <a:pathLst>
                <a:path w="35928" h="49956" extrusionOk="0">
                  <a:moveTo>
                    <a:pt x="8361" y="1"/>
                  </a:moveTo>
                  <a:cubicBezTo>
                    <a:pt x="7573" y="1"/>
                    <a:pt x="6842" y="643"/>
                    <a:pt x="6730" y="1430"/>
                  </a:cubicBezTo>
                  <a:lnTo>
                    <a:pt x="112" y="48526"/>
                  </a:lnTo>
                  <a:cubicBezTo>
                    <a:pt x="0" y="49314"/>
                    <a:pt x="548" y="49956"/>
                    <a:pt x="1341" y="49956"/>
                  </a:cubicBezTo>
                  <a:lnTo>
                    <a:pt x="27567" y="49956"/>
                  </a:lnTo>
                  <a:cubicBezTo>
                    <a:pt x="28354" y="49956"/>
                    <a:pt x="29086" y="49314"/>
                    <a:pt x="29198" y="48526"/>
                  </a:cubicBezTo>
                  <a:lnTo>
                    <a:pt x="35815" y="1430"/>
                  </a:lnTo>
                  <a:cubicBezTo>
                    <a:pt x="35927" y="643"/>
                    <a:pt x="35374" y="1"/>
                    <a:pt x="345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3"/>
            <p:cNvSpPr/>
            <p:nvPr/>
          </p:nvSpPr>
          <p:spPr>
            <a:xfrm>
              <a:off x="12301549" y="3577416"/>
              <a:ext cx="1882358" cy="2617320"/>
            </a:xfrm>
            <a:custGeom>
              <a:avLst/>
              <a:gdLst/>
              <a:ahLst/>
              <a:cxnLst/>
              <a:rect l="l" t="t" r="r" b="b"/>
              <a:pathLst>
                <a:path w="35928" h="49956" extrusionOk="0">
                  <a:moveTo>
                    <a:pt x="8361" y="1"/>
                  </a:moveTo>
                  <a:cubicBezTo>
                    <a:pt x="7568" y="1"/>
                    <a:pt x="6842" y="643"/>
                    <a:pt x="6730" y="1430"/>
                  </a:cubicBezTo>
                  <a:lnTo>
                    <a:pt x="112" y="48526"/>
                  </a:lnTo>
                  <a:cubicBezTo>
                    <a:pt x="1" y="49314"/>
                    <a:pt x="548" y="49956"/>
                    <a:pt x="1341" y="49956"/>
                  </a:cubicBezTo>
                  <a:lnTo>
                    <a:pt x="27561" y="49956"/>
                  </a:lnTo>
                  <a:cubicBezTo>
                    <a:pt x="28354" y="49956"/>
                    <a:pt x="29086" y="49314"/>
                    <a:pt x="29198" y="48526"/>
                  </a:cubicBezTo>
                  <a:lnTo>
                    <a:pt x="35816" y="1430"/>
                  </a:lnTo>
                  <a:cubicBezTo>
                    <a:pt x="35927" y="643"/>
                    <a:pt x="35375" y="1"/>
                    <a:pt x="345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3"/>
            <p:cNvSpPr/>
            <p:nvPr/>
          </p:nvSpPr>
          <p:spPr>
            <a:xfrm>
              <a:off x="12416551" y="3681572"/>
              <a:ext cx="1668177" cy="2295473"/>
            </a:xfrm>
            <a:custGeom>
              <a:avLst/>
              <a:gdLst/>
              <a:ahLst/>
              <a:cxnLst/>
              <a:rect l="l" t="t" r="r" b="b"/>
              <a:pathLst>
                <a:path w="31840" h="43813" extrusionOk="0">
                  <a:moveTo>
                    <a:pt x="6155" y="1"/>
                  </a:moveTo>
                  <a:lnTo>
                    <a:pt x="0" y="43813"/>
                  </a:lnTo>
                  <a:lnTo>
                    <a:pt x="25685" y="43813"/>
                  </a:lnTo>
                  <a:lnTo>
                    <a:pt x="318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3"/>
            <p:cNvSpPr/>
            <p:nvPr/>
          </p:nvSpPr>
          <p:spPr>
            <a:xfrm>
              <a:off x="12880329" y="6034677"/>
              <a:ext cx="387443" cy="102427"/>
            </a:xfrm>
            <a:custGeom>
              <a:avLst/>
              <a:gdLst/>
              <a:ahLst/>
              <a:cxnLst/>
              <a:rect l="l" t="t" r="r" b="b"/>
              <a:pathLst>
                <a:path w="7395" h="1955" extrusionOk="0">
                  <a:moveTo>
                    <a:pt x="6467" y="67"/>
                  </a:moveTo>
                  <a:cubicBezTo>
                    <a:pt x="6970" y="67"/>
                    <a:pt x="7322" y="475"/>
                    <a:pt x="7249" y="977"/>
                  </a:cubicBezTo>
                  <a:cubicBezTo>
                    <a:pt x="7177" y="1480"/>
                    <a:pt x="6713" y="1888"/>
                    <a:pt x="6211" y="1888"/>
                  </a:cubicBezTo>
                  <a:lnTo>
                    <a:pt x="922" y="1888"/>
                  </a:lnTo>
                  <a:cubicBezTo>
                    <a:pt x="425" y="1888"/>
                    <a:pt x="73" y="1480"/>
                    <a:pt x="145" y="977"/>
                  </a:cubicBezTo>
                  <a:cubicBezTo>
                    <a:pt x="213" y="475"/>
                    <a:pt x="676" y="67"/>
                    <a:pt x="1179" y="67"/>
                  </a:cubicBezTo>
                  <a:close/>
                  <a:moveTo>
                    <a:pt x="1190" y="0"/>
                  </a:moveTo>
                  <a:cubicBezTo>
                    <a:pt x="648" y="0"/>
                    <a:pt x="151" y="436"/>
                    <a:pt x="73" y="977"/>
                  </a:cubicBezTo>
                  <a:cubicBezTo>
                    <a:pt x="0" y="1519"/>
                    <a:pt x="374" y="1955"/>
                    <a:pt x="916" y="1955"/>
                  </a:cubicBezTo>
                  <a:lnTo>
                    <a:pt x="6205" y="1955"/>
                  </a:lnTo>
                  <a:cubicBezTo>
                    <a:pt x="6741" y="1955"/>
                    <a:pt x="7244" y="1519"/>
                    <a:pt x="7322" y="977"/>
                  </a:cubicBezTo>
                  <a:cubicBezTo>
                    <a:pt x="7395" y="436"/>
                    <a:pt x="7020" y="0"/>
                    <a:pt x="6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3"/>
            <p:cNvSpPr/>
            <p:nvPr/>
          </p:nvSpPr>
          <p:spPr>
            <a:xfrm>
              <a:off x="12729910" y="4584243"/>
              <a:ext cx="1068912" cy="1016834"/>
            </a:xfrm>
            <a:custGeom>
              <a:avLst/>
              <a:gdLst/>
              <a:ahLst/>
              <a:cxnLst/>
              <a:rect l="l" t="t" r="r" b="b"/>
              <a:pathLst>
                <a:path w="20402" h="19408" extrusionOk="0">
                  <a:moveTo>
                    <a:pt x="7049" y="1"/>
                  </a:moveTo>
                  <a:lnTo>
                    <a:pt x="6853" y="5094"/>
                  </a:lnTo>
                  <a:lnTo>
                    <a:pt x="1950" y="3709"/>
                  </a:lnTo>
                  <a:lnTo>
                    <a:pt x="4781" y="7942"/>
                  </a:lnTo>
                  <a:lnTo>
                    <a:pt x="1" y="9707"/>
                  </a:lnTo>
                  <a:lnTo>
                    <a:pt x="4781" y="11466"/>
                  </a:lnTo>
                  <a:lnTo>
                    <a:pt x="1950" y="15705"/>
                  </a:lnTo>
                  <a:lnTo>
                    <a:pt x="6853" y="14314"/>
                  </a:lnTo>
                  <a:lnTo>
                    <a:pt x="7049" y="19408"/>
                  </a:lnTo>
                  <a:lnTo>
                    <a:pt x="10199" y="15403"/>
                  </a:lnTo>
                  <a:lnTo>
                    <a:pt x="13354" y="19408"/>
                  </a:lnTo>
                  <a:lnTo>
                    <a:pt x="13549" y="14314"/>
                  </a:lnTo>
                  <a:lnTo>
                    <a:pt x="18453" y="15705"/>
                  </a:lnTo>
                  <a:lnTo>
                    <a:pt x="15621" y="11466"/>
                  </a:lnTo>
                  <a:lnTo>
                    <a:pt x="20402" y="9707"/>
                  </a:lnTo>
                  <a:lnTo>
                    <a:pt x="15621" y="7942"/>
                  </a:lnTo>
                  <a:lnTo>
                    <a:pt x="18453" y="3709"/>
                  </a:lnTo>
                  <a:lnTo>
                    <a:pt x="13549" y="5094"/>
                  </a:lnTo>
                  <a:lnTo>
                    <a:pt x="13354" y="1"/>
                  </a:lnTo>
                  <a:lnTo>
                    <a:pt x="10199" y="4005"/>
                  </a:lnTo>
                  <a:lnTo>
                    <a:pt x="7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3"/>
            <p:cNvSpPr/>
            <p:nvPr/>
          </p:nvSpPr>
          <p:spPr>
            <a:xfrm>
              <a:off x="10426265" y="4175214"/>
              <a:ext cx="1276962" cy="740882"/>
            </a:xfrm>
            <a:custGeom>
              <a:avLst/>
              <a:gdLst/>
              <a:ahLst/>
              <a:cxnLst/>
              <a:rect l="l" t="t" r="r" b="b"/>
              <a:pathLst>
                <a:path w="24373" h="14141" extrusionOk="0">
                  <a:moveTo>
                    <a:pt x="1" y="0"/>
                  </a:moveTo>
                  <a:lnTo>
                    <a:pt x="1" y="2323"/>
                  </a:lnTo>
                  <a:lnTo>
                    <a:pt x="1" y="3653"/>
                  </a:lnTo>
                  <a:lnTo>
                    <a:pt x="1" y="13482"/>
                  </a:lnTo>
                  <a:cubicBezTo>
                    <a:pt x="1" y="13845"/>
                    <a:pt x="297" y="14141"/>
                    <a:pt x="660" y="14141"/>
                  </a:cubicBezTo>
                  <a:lnTo>
                    <a:pt x="23736" y="14141"/>
                  </a:lnTo>
                  <a:cubicBezTo>
                    <a:pt x="24088" y="14124"/>
                    <a:pt x="24373" y="13834"/>
                    <a:pt x="24373" y="13482"/>
                  </a:cubicBezTo>
                  <a:lnTo>
                    <a:pt x="24373" y="3653"/>
                  </a:lnTo>
                  <a:lnTo>
                    <a:pt x="2437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3"/>
            <p:cNvSpPr/>
            <p:nvPr/>
          </p:nvSpPr>
          <p:spPr>
            <a:xfrm>
              <a:off x="10460529" y="4150904"/>
              <a:ext cx="1276962" cy="740935"/>
            </a:xfrm>
            <a:custGeom>
              <a:avLst/>
              <a:gdLst/>
              <a:ahLst/>
              <a:cxnLst/>
              <a:rect l="l" t="t" r="r" b="b"/>
              <a:pathLst>
                <a:path w="24373" h="14142" extrusionOk="0">
                  <a:moveTo>
                    <a:pt x="0" y="1"/>
                  </a:moveTo>
                  <a:lnTo>
                    <a:pt x="0" y="2324"/>
                  </a:lnTo>
                  <a:lnTo>
                    <a:pt x="0" y="3653"/>
                  </a:lnTo>
                  <a:lnTo>
                    <a:pt x="0" y="13482"/>
                  </a:lnTo>
                  <a:cubicBezTo>
                    <a:pt x="0" y="13845"/>
                    <a:pt x="296" y="14141"/>
                    <a:pt x="665" y="14141"/>
                  </a:cubicBezTo>
                  <a:lnTo>
                    <a:pt x="23741" y="14141"/>
                  </a:lnTo>
                  <a:cubicBezTo>
                    <a:pt x="24093" y="14124"/>
                    <a:pt x="24372" y="13834"/>
                    <a:pt x="24372" y="13482"/>
                  </a:cubicBezTo>
                  <a:lnTo>
                    <a:pt x="24372" y="3653"/>
                  </a:lnTo>
                  <a:lnTo>
                    <a:pt x="24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3"/>
            <p:cNvSpPr/>
            <p:nvPr/>
          </p:nvSpPr>
          <p:spPr>
            <a:xfrm>
              <a:off x="10460529" y="4150904"/>
              <a:ext cx="1276962" cy="102480"/>
            </a:xfrm>
            <a:custGeom>
              <a:avLst/>
              <a:gdLst/>
              <a:ahLst/>
              <a:cxnLst/>
              <a:rect l="l" t="t" r="r" b="b"/>
              <a:pathLst>
                <a:path w="24373" h="1956" extrusionOk="0">
                  <a:moveTo>
                    <a:pt x="0" y="1"/>
                  </a:moveTo>
                  <a:lnTo>
                    <a:pt x="0" y="1955"/>
                  </a:lnTo>
                  <a:lnTo>
                    <a:pt x="24372" y="1955"/>
                  </a:lnTo>
                  <a:lnTo>
                    <a:pt x="24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11640566" y="4175214"/>
              <a:ext cx="46315" cy="46263"/>
            </a:xfrm>
            <a:custGeom>
              <a:avLst/>
              <a:gdLst/>
              <a:ahLst/>
              <a:cxnLst/>
              <a:rect l="l" t="t" r="r" b="b"/>
              <a:pathLst>
                <a:path w="884" h="883" extrusionOk="0">
                  <a:moveTo>
                    <a:pt x="442" y="0"/>
                  </a:moveTo>
                  <a:cubicBezTo>
                    <a:pt x="202" y="0"/>
                    <a:pt x="1" y="196"/>
                    <a:pt x="1" y="441"/>
                  </a:cubicBezTo>
                  <a:cubicBezTo>
                    <a:pt x="1" y="682"/>
                    <a:pt x="202" y="883"/>
                    <a:pt x="442" y="883"/>
                  </a:cubicBezTo>
                  <a:cubicBezTo>
                    <a:pt x="688" y="883"/>
                    <a:pt x="883" y="682"/>
                    <a:pt x="883" y="441"/>
                  </a:cubicBezTo>
                  <a:cubicBezTo>
                    <a:pt x="883" y="196"/>
                    <a:pt x="688" y="0"/>
                    <a:pt x="4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11558624" y="4175214"/>
              <a:ext cx="46315" cy="46263"/>
            </a:xfrm>
            <a:custGeom>
              <a:avLst/>
              <a:gdLst/>
              <a:ahLst/>
              <a:cxnLst/>
              <a:rect l="l" t="t" r="r" b="b"/>
              <a:pathLst>
                <a:path w="884" h="883" extrusionOk="0">
                  <a:moveTo>
                    <a:pt x="442" y="0"/>
                  </a:moveTo>
                  <a:cubicBezTo>
                    <a:pt x="196" y="0"/>
                    <a:pt x="1" y="196"/>
                    <a:pt x="1" y="441"/>
                  </a:cubicBezTo>
                  <a:cubicBezTo>
                    <a:pt x="1" y="682"/>
                    <a:pt x="196" y="883"/>
                    <a:pt x="442" y="883"/>
                  </a:cubicBezTo>
                  <a:cubicBezTo>
                    <a:pt x="682" y="883"/>
                    <a:pt x="883" y="682"/>
                    <a:pt x="883" y="441"/>
                  </a:cubicBezTo>
                  <a:cubicBezTo>
                    <a:pt x="883" y="196"/>
                    <a:pt x="682" y="0"/>
                    <a:pt x="44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11475267" y="4175214"/>
              <a:ext cx="46263" cy="46263"/>
            </a:xfrm>
            <a:custGeom>
              <a:avLst/>
              <a:gdLst/>
              <a:ahLst/>
              <a:cxnLst/>
              <a:rect l="l" t="t" r="r" b="b"/>
              <a:pathLst>
                <a:path w="883" h="883" extrusionOk="0">
                  <a:moveTo>
                    <a:pt x="441" y="0"/>
                  </a:moveTo>
                  <a:cubicBezTo>
                    <a:pt x="196" y="0"/>
                    <a:pt x="0" y="196"/>
                    <a:pt x="0" y="441"/>
                  </a:cubicBezTo>
                  <a:cubicBezTo>
                    <a:pt x="0" y="682"/>
                    <a:pt x="196" y="883"/>
                    <a:pt x="441" y="883"/>
                  </a:cubicBezTo>
                  <a:cubicBezTo>
                    <a:pt x="682" y="883"/>
                    <a:pt x="883" y="682"/>
                    <a:pt x="883" y="441"/>
                  </a:cubicBezTo>
                  <a:cubicBezTo>
                    <a:pt x="883" y="196"/>
                    <a:pt x="682" y="0"/>
                    <a:pt x="4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3"/>
            <p:cNvSpPr/>
            <p:nvPr/>
          </p:nvSpPr>
          <p:spPr>
            <a:xfrm>
              <a:off x="10602146" y="4412762"/>
              <a:ext cx="963289" cy="248183"/>
            </a:xfrm>
            <a:custGeom>
              <a:avLst/>
              <a:gdLst/>
              <a:ahLst/>
              <a:cxnLst/>
              <a:rect l="l" t="t" r="r" b="b"/>
              <a:pathLst>
                <a:path w="18386" h="4737" extrusionOk="0">
                  <a:moveTo>
                    <a:pt x="0" y="1"/>
                  </a:moveTo>
                  <a:lnTo>
                    <a:pt x="0" y="4737"/>
                  </a:lnTo>
                  <a:lnTo>
                    <a:pt x="18385" y="4737"/>
                  </a:lnTo>
                  <a:lnTo>
                    <a:pt x="18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3"/>
            <p:cNvSpPr/>
            <p:nvPr/>
          </p:nvSpPr>
          <p:spPr>
            <a:xfrm>
              <a:off x="12975422" y="4393482"/>
              <a:ext cx="714267" cy="461473"/>
            </a:xfrm>
            <a:custGeom>
              <a:avLst/>
              <a:gdLst/>
              <a:ahLst/>
              <a:cxnLst/>
              <a:rect l="l" t="t" r="r" b="b"/>
              <a:pathLst>
                <a:path w="13633" h="8808" extrusionOk="0">
                  <a:moveTo>
                    <a:pt x="1123" y="0"/>
                  </a:moveTo>
                  <a:cubicBezTo>
                    <a:pt x="503" y="0"/>
                    <a:pt x="0" y="509"/>
                    <a:pt x="0" y="1129"/>
                  </a:cubicBezTo>
                  <a:lnTo>
                    <a:pt x="0" y="7679"/>
                  </a:lnTo>
                  <a:cubicBezTo>
                    <a:pt x="0" y="8299"/>
                    <a:pt x="503" y="8808"/>
                    <a:pt x="1123" y="8808"/>
                  </a:cubicBezTo>
                  <a:lnTo>
                    <a:pt x="12510" y="8808"/>
                  </a:lnTo>
                  <a:cubicBezTo>
                    <a:pt x="13130" y="8808"/>
                    <a:pt x="13633" y="8299"/>
                    <a:pt x="13633" y="7679"/>
                  </a:cubicBezTo>
                  <a:lnTo>
                    <a:pt x="13633" y="1129"/>
                  </a:lnTo>
                  <a:cubicBezTo>
                    <a:pt x="13633" y="509"/>
                    <a:pt x="13130" y="0"/>
                    <a:pt x="12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13012306" y="4356335"/>
              <a:ext cx="714267" cy="461159"/>
            </a:xfrm>
            <a:custGeom>
              <a:avLst/>
              <a:gdLst/>
              <a:ahLst/>
              <a:cxnLst/>
              <a:rect l="l" t="t" r="r" b="b"/>
              <a:pathLst>
                <a:path w="13633" h="8802" extrusionOk="0">
                  <a:moveTo>
                    <a:pt x="1123" y="0"/>
                  </a:moveTo>
                  <a:cubicBezTo>
                    <a:pt x="503" y="0"/>
                    <a:pt x="0" y="503"/>
                    <a:pt x="0" y="1128"/>
                  </a:cubicBezTo>
                  <a:lnTo>
                    <a:pt x="0" y="7674"/>
                  </a:lnTo>
                  <a:cubicBezTo>
                    <a:pt x="0" y="8299"/>
                    <a:pt x="503" y="8802"/>
                    <a:pt x="1123" y="8802"/>
                  </a:cubicBezTo>
                  <a:lnTo>
                    <a:pt x="12510" y="8802"/>
                  </a:lnTo>
                  <a:cubicBezTo>
                    <a:pt x="13130" y="8802"/>
                    <a:pt x="13632" y="8299"/>
                    <a:pt x="13632" y="7674"/>
                  </a:cubicBezTo>
                  <a:lnTo>
                    <a:pt x="13632" y="1128"/>
                  </a:lnTo>
                  <a:cubicBezTo>
                    <a:pt x="13632" y="503"/>
                    <a:pt x="13130" y="0"/>
                    <a:pt x="125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13292606" y="4483020"/>
              <a:ext cx="220048" cy="208103"/>
            </a:xfrm>
            <a:custGeom>
              <a:avLst/>
              <a:gdLst/>
              <a:ahLst/>
              <a:cxnLst/>
              <a:rect l="l" t="t" r="r" b="b"/>
              <a:pathLst>
                <a:path w="4200" h="3972" extrusionOk="0">
                  <a:moveTo>
                    <a:pt x="0" y="0"/>
                  </a:moveTo>
                  <a:lnTo>
                    <a:pt x="0" y="3971"/>
                  </a:lnTo>
                  <a:lnTo>
                    <a:pt x="4200" y="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13392361" y="5000344"/>
              <a:ext cx="714319" cy="461473"/>
            </a:xfrm>
            <a:custGeom>
              <a:avLst/>
              <a:gdLst/>
              <a:ahLst/>
              <a:cxnLst/>
              <a:rect l="l" t="t" r="r" b="b"/>
              <a:pathLst>
                <a:path w="13634" h="8808" extrusionOk="0">
                  <a:moveTo>
                    <a:pt x="1123" y="0"/>
                  </a:moveTo>
                  <a:cubicBezTo>
                    <a:pt x="503" y="0"/>
                    <a:pt x="1" y="508"/>
                    <a:pt x="1" y="1128"/>
                  </a:cubicBezTo>
                  <a:lnTo>
                    <a:pt x="1" y="7679"/>
                  </a:lnTo>
                  <a:cubicBezTo>
                    <a:pt x="1" y="8299"/>
                    <a:pt x="503" y="8807"/>
                    <a:pt x="1123" y="8807"/>
                  </a:cubicBezTo>
                  <a:lnTo>
                    <a:pt x="12510" y="8807"/>
                  </a:lnTo>
                  <a:cubicBezTo>
                    <a:pt x="13130" y="8807"/>
                    <a:pt x="13633" y="8299"/>
                    <a:pt x="13633" y="7679"/>
                  </a:cubicBezTo>
                  <a:lnTo>
                    <a:pt x="13633" y="1128"/>
                  </a:lnTo>
                  <a:cubicBezTo>
                    <a:pt x="13633" y="508"/>
                    <a:pt x="13130" y="0"/>
                    <a:pt x="12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13429246" y="4963145"/>
              <a:ext cx="714267" cy="461211"/>
            </a:xfrm>
            <a:custGeom>
              <a:avLst/>
              <a:gdLst/>
              <a:ahLst/>
              <a:cxnLst/>
              <a:rect l="l" t="t" r="r" b="b"/>
              <a:pathLst>
                <a:path w="13633" h="8803" extrusionOk="0">
                  <a:moveTo>
                    <a:pt x="1123" y="1"/>
                  </a:moveTo>
                  <a:cubicBezTo>
                    <a:pt x="503" y="1"/>
                    <a:pt x="0" y="503"/>
                    <a:pt x="0" y="1129"/>
                  </a:cubicBezTo>
                  <a:lnTo>
                    <a:pt x="0" y="7674"/>
                  </a:lnTo>
                  <a:cubicBezTo>
                    <a:pt x="0" y="8300"/>
                    <a:pt x="503" y="8802"/>
                    <a:pt x="1123" y="8802"/>
                  </a:cubicBezTo>
                  <a:lnTo>
                    <a:pt x="12510" y="8802"/>
                  </a:lnTo>
                  <a:cubicBezTo>
                    <a:pt x="13130" y="8802"/>
                    <a:pt x="13633" y="8300"/>
                    <a:pt x="13633" y="7674"/>
                  </a:cubicBezTo>
                  <a:lnTo>
                    <a:pt x="13633" y="1129"/>
                  </a:lnTo>
                  <a:cubicBezTo>
                    <a:pt x="13633" y="503"/>
                    <a:pt x="13130" y="1"/>
                    <a:pt x="125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13688746" y="5027221"/>
              <a:ext cx="199039" cy="199353"/>
            </a:xfrm>
            <a:custGeom>
              <a:avLst/>
              <a:gdLst/>
              <a:ahLst/>
              <a:cxnLst/>
              <a:rect l="l" t="t" r="r" b="b"/>
              <a:pathLst>
                <a:path w="3799" h="3805" extrusionOk="0">
                  <a:moveTo>
                    <a:pt x="1" y="1"/>
                  </a:moveTo>
                  <a:lnTo>
                    <a:pt x="1" y="3804"/>
                  </a:lnTo>
                  <a:lnTo>
                    <a:pt x="3799" y="3804"/>
                  </a:lnTo>
                  <a:lnTo>
                    <a:pt x="37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13589881" y="5092502"/>
              <a:ext cx="223611" cy="223611"/>
            </a:xfrm>
            <a:custGeom>
              <a:avLst/>
              <a:gdLst/>
              <a:ahLst/>
              <a:cxnLst/>
              <a:rect l="l" t="t" r="r" b="b"/>
              <a:pathLst>
                <a:path w="4268" h="4268" extrusionOk="0">
                  <a:moveTo>
                    <a:pt x="2134" y="0"/>
                  </a:moveTo>
                  <a:cubicBezTo>
                    <a:pt x="955" y="0"/>
                    <a:pt x="0" y="961"/>
                    <a:pt x="0" y="2134"/>
                  </a:cubicBezTo>
                  <a:cubicBezTo>
                    <a:pt x="0" y="3312"/>
                    <a:pt x="955" y="4267"/>
                    <a:pt x="2134" y="4267"/>
                  </a:cubicBezTo>
                  <a:cubicBezTo>
                    <a:pt x="3312" y="4267"/>
                    <a:pt x="4267" y="3312"/>
                    <a:pt x="4267" y="2134"/>
                  </a:cubicBezTo>
                  <a:cubicBezTo>
                    <a:pt x="4267" y="961"/>
                    <a:pt x="3312" y="0"/>
                    <a:pt x="213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13733227" y="5140756"/>
              <a:ext cx="249650" cy="200192"/>
            </a:xfrm>
            <a:custGeom>
              <a:avLst/>
              <a:gdLst/>
              <a:ahLst/>
              <a:cxnLst/>
              <a:rect l="l" t="t" r="r" b="b"/>
              <a:pathLst>
                <a:path w="4765" h="3821" extrusionOk="0">
                  <a:moveTo>
                    <a:pt x="2279" y="1"/>
                  </a:moveTo>
                  <a:lnTo>
                    <a:pt x="1" y="3821"/>
                  </a:lnTo>
                  <a:lnTo>
                    <a:pt x="4765" y="3821"/>
                  </a:lnTo>
                  <a:lnTo>
                    <a:pt x="227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12954622" y="3851010"/>
              <a:ext cx="256409" cy="256357"/>
            </a:xfrm>
            <a:custGeom>
              <a:avLst/>
              <a:gdLst/>
              <a:ahLst/>
              <a:cxnLst/>
              <a:rect l="l" t="t" r="r" b="b"/>
              <a:pathLst>
                <a:path w="4894" h="4893" extrusionOk="0">
                  <a:moveTo>
                    <a:pt x="2447" y="0"/>
                  </a:moveTo>
                  <a:cubicBezTo>
                    <a:pt x="1095" y="0"/>
                    <a:pt x="1" y="1095"/>
                    <a:pt x="1" y="2446"/>
                  </a:cubicBezTo>
                  <a:cubicBezTo>
                    <a:pt x="1" y="3798"/>
                    <a:pt x="1095" y="4893"/>
                    <a:pt x="2447" y="4893"/>
                  </a:cubicBezTo>
                  <a:cubicBezTo>
                    <a:pt x="3798" y="4893"/>
                    <a:pt x="4893" y="3798"/>
                    <a:pt x="4893" y="2446"/>
                  </a:cubicBezTo>
                  <a:cubicBezTo>
                    <a:pt x="4893" y="1095"/>
                    <a:pt x="3798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3"/>
            <p:cNvSpPr/>
            <p:nvPr/>
          </p:nvSpPr>
          <p:spPr>
            <a:xfrm>
              <a:off x="13241680" y="3851010"/>
              <a:ext cx="256357" cy="256357"/>
            </a:xfrm>
            <a:custGeom>
              <a:avLst/>
              <a:gdLst/>
              <a:ahLst/>
              <a:cxnLst/>
              <a:rect l="l" t="t" r="r" b="b"/>
              <a:pathLst>
                <a:path w="4893" h="4893" extrusionOk="0">
                  <a:moveTo>
                    <a:pt x="2447" y="0"/>
                  </a:moveTo>
                  <a:cubicBezTo>
                    <a:pt x="1095" y="0"/>
                    <a:pt x="0" y="1095"/>
                    <a:pt x="0" y="2446"/>
                  </a:cubicBezTo>
                  <a:cubicBezTo>
                    <a:pt x="0" y="3798"/>
                    <a:pt x="1095" y="4893"/>
                    <a:pt x="2447" y="4893"/>
                  </a:cubicBezTo>
                  <a:cubicBezTo>
                    <a:pt x="3798" y="4893"/>
                    <a:pt x="4893" y="3798"/>
                    <a:pt x="4893" y="2446"/>
                  </a:cubicBezTo>
                  <a:cubicBezTo>
                    <a:pt x="4893" y="1095"/>
                    <a:pt x="3798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3"/>
            <p:cNvSpPr/>
            <p:nvPr/>
          </p:nvSpPr>
          <p:spPr>
            <a:xfrm>
              <a:off x="13529001" y="3851010"/>
              <a:ext cx="256357" cy="256357"/>
            </a:xfrm>
            <a:custGeom>
              <a:avLst/>
              <a:gdLst/>
              <a:ahLst/>
              <a:cxnLst/>
              <a:rect l="l" t="t" r="r" b="b"/>
              <a:pathLst>
                <a:path w="4893" h="4893" extrusionOk="0">
                  <a:moveTo>
                    <a:pt x="2447" y="0"/>
                  </a:moveTo>
                  <a:cubicBezTo>
                    <a:pt x="1095" y="0"/>
                    <a:pt x="1" y="1095"/>
                    <a:pt x="1" y="2446"/>
                  </a:cubicBezTo>
                  <a:cubicBezTo>
                    <a:pt x="1" y="3798"/>
                    <a:pt x="1095" y="4893"/>
                    <a:pt x="2447" y="4893"/>
                  </a:cubicBezTo>
                  <a:cubicBezTo>
                    <a:pt x="3798" y="4893"/>
                    <a:pt x="4893" y="3798"/>
                    <a:pt x="4893" y="2446"/>
                  </a:cubicBezTo>
                  <a:cubicBezTo>
                    <a:pt x="4893" y="1095"/>
                    <a:pt x="3798" y="0"/>
                    <a:pt x="24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3"/>
            <p:cNvSpPr/>
            <p:nvPr/>
          </p:nvSpPr>
          <p:spPr>
            <a:xfrm>
              <a:off x="11824044" y="5809651"/>
              <a:ext cx="329496" cy="373401"/>
            </a:xfrm>
            <a:custGeom>
              <a:avLst/>
              <a:gdLst/>
              <a:ahLst/>
              <a:cxnLst/>
              <a:rect l="l" t="t" r="r" b="b"/>
              <a:pathLst>
                <a:path w="6289" h="7127" extrusionOk="0">
                  <a:moveTo>
                    <a:pt x="3066" y="0"/>
                  </a:moveTo>
                  <a:lnTo>
                    <a:pt x="2770" y="5150"/>
                  </a:lnTo>
                  <a:cubicBezTo>
                    <a:pt x="2770" y="5150"/>
                    <a:pt x="0" y="6976"/>
                    <a:pt x="0" y="7009"/>
                  </a:cubicBezTo>
                  <a:cubicBezTo>
                    <a:pt x="0" y="7037"/>
                    <a:pt x="2553" y="7127"/>
                    <a:pt x="2553" y="7127"/>
                  </a:cubicBezTo>
                  <a:lnTo>
                    <a:pt x="3681" y="6602"/>
                  </a:lnTo>
                  <a:lnTo>
                    <a:pt x="5552" y="6602"/>
                  </a:lnTo>
                  <a:cubicBezTo>
                    <a:pt x="5680" y="6602"/>
                    <a:pt x="5775" y="6484"/>
                    <a:pt x="5747" y="6367"/>
                  </a:cubicBezTo>
                  <a:lnTo>
                    <a:pt x="5518" y="5401"/>
                  </a:lnTo>
                  <a:lnTo>
                    <a:pt x="6289" y="1285"/>
                  </a:lnTo>
                  <a:lnTo>
                    <a:pt x="30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3"/>
            <p:cNvSpPr/>
            <p:nvPr/>
          </p:nvSpPr>
          <p:spPr>
            <a:xfrm>
              <a:off x="11801515" y="6102525"/>
              <a:ext cx="326562" cy="92211"/>
            </a:xfrm>
            <a:custGeom>
              <a:avLst/>
              <a:gdLst/>
              <a:ahLst/>
              <a:cxnLst/>
              <a:rect l="l" t="t" r="r" b="b"/>
              <a:pathLst>
                <a:path w="6233" h="1760" extrusionOk="0">
                  <a:moveTo>
                    <a:pt x="2402" y="1"/>
                  </a:moveTo>
                  <a:cubicBezTo>
                    <a:pt x="2402" y="1"/>
                    <a:pt x="1017" y="833"/>
                    <a:pt x="615" y="1056"/>
                  </a:cubicBezTo>
                  <a:cubicBezTo>
                    <a:pt x="0" y="1397"/>
                    <a:pt x="78" y="1760"/>
                    <a:pt x="430" y="1760"/>
                  </a:cubicBezTo>
                  <a:lnTo>
                    <a:pt x="3033" y="1760"/>
                  </a:lnTo>
                  <a:cubicBezTo>
                    <a:pt x="3105" y="1760"/>
                    <a:pt x="3172" y="1738"/>
                    <a:pt x="3228" y="1699"/>
                  </a:cubicBezTo>
                  <a:lnTo>
                    <a:pt x="3709" y="1352"/>
                  </a:lnTo>
                  <a:cubicBezTo>
                    <a:pt x="3748" y="1324"/>
                    <a:pt x="3792" y="1308"/>
                    <a:pt x="3843" y="1308"/>
                  </a:cubicBezTo>
                  <a:lnTo>
                    <a:pt x="4038" y="1308"/>
                  </a:lnTo>
                  <a:lnTo>
                    <a:pt x="4038" y="1760"/>
                  </a:lnTo>
                  <a:lnTo>
                    <a:pt x="6233" y="1760"/>
                  </a:lnTo>
                  <a:lnTo>
                    <a:pt x="6233" y="1012"/>
                  </a:lnTo>
                  <a:lnTo>
                    <a:pt x="4105" y="1012"/>
                  </a:lnTo>
                  <a:lnTo>
                    <a:pt x="24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3"/>
            <p:cNvSpPr/>
            <p:nvPr/>
          </p:nvSpPr>
          <p:spPr>
            <a:xfrm>
              <a:off x="12035867" y="6102525"/>
              <a:ext cx="84614" cy="60356"/>
            </a:xfrm>
            <a:custGeom>
              <a:avLst/>
              <a:gdLst/>
              <a:ahLst/>
              <a:cxnLst/>
              <a:rect l="l" t="t" r="r" b="b"/>
              <a:pathLst>
                <a:path w="1615" h="1152" extrusionOk="0">
                  <a:moveTo>
                    <a:pt x="1536" y="1"/>
                  </a:moveTo>
                  <a:lnTo>
                    <a:pt x="1" y="1012"/>
                  </a:lnTo>
                  <a:lnTo>
                    <a:pt x="196" y="1151"/>
                  </a:lnTo>
                  <a:lnTo>
                    <a:pt x="1615" y="314"/>
                  </a:lnTo>
                  <a:lnTo>
                    <a:pt x="15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3"/>
            <p:cNvSpPr/>
            <p:nvPr/>
          </p:nvSpPr>
          <p:spPr>
            <a:xfrm>
              <a:off x="12510176" y="5575876"/>
              <a:ext cx="362608" cy="434281"/>
            </a:xfrm>
            <a:custGeom>
              <a:avLst/>
              <a:gdLst/>
              <a:ahLst/>
              <a:cxnLst/>
              <a:rect l="l" t="t" r="r" b="b"/>
              <a:pathLst>
                <a:path w="6921" h="8289" extrusionOk="0">
                  <a:moveTo>
                    <a:pt x="3139" y="0"/>
                  </a:moveTo>
                  <a:lnTo>
                    <a:pt x="1" y="1463"/>
                  </a:lnTo>
                  <a:lnTo>
                    <a:pt x="3854" y="5077"/>
                  </a:lnTo>
                  <a:cubicBezTo>
                    <a:pt x="3854" y="5077"/>
                    <a:pt x="3469" y="8266"/>
                    <a:pt x="3491" y="8288"/>
                  </a:cubicBezTo>
                  <a:cubicBezTo>
                    <a:pt x="3491" y="8288"/>
                    <a:pt x="3491" y="8288"/>
                    <a:pt x="3492" y="8288"/>
                  </a:cubicBezTo>
                  <a:cubicBezTo>
                    <a:pt x="3541" y="8288"/>
                    <a:pt x="5267" y="6534"/>
                    <a:pt x="5267" y="6534"/>
                  </a:cubicBezTo>
                  <a:lnTo>
                    <a:pt x="5596" y="5378"/>
                  </a:lnTo>
                  <a:lnTo>
                    <a:pt x="6831" y="4032"/>
                  </a:lnTo>
                  <a:cubicBezTo>
                    <a:pt x="6920" y="3938"/>
                    <a:pt x="6892" y="3798"/>
                    <a:pt x="6775" y="3736"/>
                  </a:cubicBezTo>
                  <a:lnTo>
                    <a:pt x="5870" y="3267"/>
                  </a:lnTo>
                  <a:lnTo>
                    <a:pt x="31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3"/>
            <p:cNvSpPr/>
            <p:nvPr/>
          </p:nvSpPr>
          <p:spPr>
            <a:xfrm>
              <a:off x="12679561" y="5777482"/>
              <a:ext cx="228327" cy="250174"/>
            </a:xfrm>
            <a:custGeom>
              <a:avLst/>
              <a:gdLst/>
              <a:ahLst/>
              <a:cxnLst/>
              <a:rect l="l" t="t" r="r" b="b"/>
              <a:pathLst>
                <a:path w="4358" h="4775" extrusionOk="0">
                  <a:moveTo>
                    <a:pt x="3765" y="0"/>
                  </a:moveTo>
                  <a:lnTo>
                    <a:pt x="2358" y="1536"/>
                  </a:lnTo>
                  <a:lnTo>
                    <a:pt x="442" y="2089"/>
                  </a:lnTo>
                  <a:cubicBezTo>
                    <a:pt x="442" y="2089"/>
                    <a:pt x="185" y="3636"/>
                    <a:pt x="96" y="4071"/>
                  </a:cubicBezTo>
                  <a:cubicBezTo>
                    <a:pt x="1" y="4545"/>
                    <a:pt x="143" y="4775"/>
                    <a:pt x="316" y="4775"/>
                  </a:cubicBezTo>
                  <a:cubicBezTo>
                    <a:pt x="386" y="4775"/>
                    <a:pt x="460" y="4737"/>
                    <a:pt x="526" y="4663"/>
                  </a:cubicBezTo>
                  <a:lnTo>
                    <a:pt x="2246" y="2798"/>
                  </a:lnTo>
                  <a:cubicBezTo>
                    <a:pt x="2291" y="2748"/>
                    <a:pt x="2319" y="2686"/>
                    <a:pt x="2324" y="2619"/>
                  </a:cubicBezTo>
                  <a:lnTo>
                    <a:pt x="2369" y="2044"/>
                  </a:lnTo>
                  <a:cubicBezTo>
                    <a:pt x="2375" y="1994"/>
                    <a:pt x="2391" y="1955"/>
                    <a:pt x="2425" y="1916"/>
                  </a:cubicBezTo>
                  <a:lnTo>
                    <a:pt x="2553" y="1782"/>
                  </a:lnTo>
                  <a:lnTo>
                    <a:pt x="2905" y="2078"/>
                  </a:lnTo>
                  <a:lnTo>
                    <a:pt x="4357" y="497"/>
                  </a:lnTo>
                  <a:lnTo>
                    <a:pt x="37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3"/>
            <p:cNvSpPr/>
            <p:nvPr/>
          </p:nvSpPr>
          <p:spPr>
            <a:xfrm>
              <a:off x="12816253" y="5751128"/>
              <a:ext cx="26982" cy="92787"/>
            </a:xfrm>
            <a:custGeom>
              <a:avLst/>
              <a:gdLst/>
              <a:ahLst/>
              <a:cxnLst/>
              <a:rect l="l" t="t" r="r" b="b"/>
              <a:pathLst>
                <a:path w="515" h="1771" extrusionOk="0">
                  <a:moveTo>
                    <a:pt x="212" y="1"/>
                  </a:moveTo>
                  <a:lnTo>
                    <a:pt x="0" y="1771"/>
                  </a:lnTo>
                  <a:lnTo>
                    <a:pt x="235" y="1721"/>
                  </a:lnTo>
                  <a:lnTo>
                    <a:pt x="514" y="157"/>
                  </a:lnTo>
                  <a:lnTo>
                    <a:pt x="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3"/>
            <p:cNvSpPr/>
            <p:nvPr/>
          </p:nvSpPr>
          <p:spPr>
            <a:xfrm>
              <a:off x="11909758" y="4702178"/>
              <a:ext cx="501868" cy="1286603"/>
            </a:xfrm>
            <a:custGeom>
              <a:avLst/>
              <a:gdLst/>
              <a:ahLst/>
              <a:cxnLst/>
              <a:rect l="l" t="t" r="r" b="b"/>
              <a:pathLst>
                <a:path w="9579" h="24557" extrusionOk="0">
                  <a:moveTo>
                    <a:pt x="4145" y="0"/>
                  </a:moveTo>
                  <a:cubicBezTo>
                    <a:pt x="4145" y="0"/>
                    <a:pt x="1118" y="8299"/>
                    <a:pt x="727" y="11845"/>
                  </a:cubicBezTo>
                  <a:cubicBezTo>
                    <a:pt x="341" y="15392"/>
                    <a:pt x="1" y="24556"/>
                    <a:pt x="1" y="24556"/>
                  </a:cubicBezTo>
                  <a:lnTo>
                    <a:pt x="5563" y="24556"/>
                  </a:lnTo>
                  <a:cubicBezTo>
                    <a:pt x="5563" y="24556"/>
                    <a:pt x="6339" y="12974"/>
                    <a:pt x="6859" y="11203"/>
                  </a:cubicBezTo>
                  <a:cubicBezTo>
                    <a:pt x="7149" y="10232"/>
                    <a:pt x="7501" y="8428"/>
                    <a:pt x="8188" y="5256"/>
                  </a:cubicBezTo>
                  <a:cubicBezTo>
                    <a:pt x="9115" y="2994"/>
                    <a:pt x="9579" y="2139"/>
                    <a:pt x="9148" y="257"/>
                  </a:cubicBezTo>
                  <a:lnTo>
                    <a:pt x="41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3"/>
            <p:cNvSpPr/>
            <p:nvPr/>
          </p:nvSpPr>
          <p:spPr>
            <a:xfrm>
              <a:off x="12128025" y="4697463"/>
              <a:ext cx="615140" cy="1133302"/>
            </a:xfrm>
            <a:custGeom>
              <a:avLst/>
              <a:gdLst/>
              <a:ahLst/>
              <a:cxnLst/>
              <a:rect l="l" t="t" r="r" b="b"/>
              <a:pathLst>
                <a:path w="11741" h="21631" extrusionOk="0">
                  <a:moveTo>
                    <a:pt x="2285" y="1"/>
                  </a:moveTo>
                  <a:cubicBezTo>
                    <a:pt x="2285" y="1"/>
                    <a:pt x="2285" y="2648"/>
                    <a:pt x="2045" y="3888"/>
                  </a:cubicBezTo>
                  <a:cubicBezTo>
                    <a:pt x="1727" y="5200"/>
                    <a:pt x="1" y="9864"/>
                    <a:pt x="922" y="12349"/>
                  </a:cubicBezTo>
                  <a:cubicBezTo>
                    <a:pt x="1849" y="14834"/>
                    <a:pt x="8708" y="21631"/>
                    <a:pt x="8708" y="21631"/>
                  </a:cubicBezTo>
                  <a:lnTo>
                    <a:pt x="11740" y="17967"/>
                  </a:lnTo>
                  <a:lnTo>
                    <a:pt x="5982" y="10768"/>
                  </a:lnTo>
                  <a:lnTo>
                    <a:pt x="7468" y="5094"/>
                  </a:lnTo>
                  <a:cubicBezTo>
                    <a:pt x="7468" y="5094"/>
                    <a:pt x="8920" y="2615"/>
                    <a:pt x="7563" y="90"/>
                  </a:cubicBezTo>
                  <a:lnTo>
                    <a:pt x="22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3"/>
            <p:cNvSpPr/>
            <p:nvPr/>
          </p:nvSpPr>
          <p:spPr>
            <a:xfrm>
              <a:off x="12128025" y="4770027"/>
              <a:ext cx="119769" cy="689119"/>
            </a:xfrm>
            <a:custGeom>
              <a:avLst/>
              <a:gdLst/>
              <a:ahLst/>
              <a:cxnLst/>
              <a:rect l="l" t="t" r="r" b="b"/>
              <a:pathLst>
                <a:path w="2286" h="13153" fill="none" extrusionOk="0">
                  <a:moveTo>
                    <a:pt x="2285" y="1"/>
                  </a:moveTo>
                  <a:cubicBezTo>
                    <a:pt x="2285" y="1"/>
                    <a:pt x="2285" y="1263"/>
                    <a:pt x="2045" y="2503"/>
                  </a:cubicBezTo>
                  <a:cubicBezTo>
                    <a:pt x="1727" y="3815"/>
                    <a:pt x="1" y="8479"/>
                    <a:pt x="922" y="10964"/>
                  </a:cubicBezTo>
                  <a:cubicBezTo>
                    <a:pt x="1140" y="11539"/>
                    <a:pt x="1643" y="12310"/>
                    <a:pt x="2285" y="13153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3"/>
            <p:cNvSpPr/>
            <p:nvPr/>
          </p:nvSpPr>
          <p:spPr>
            <a:xfrm>
              <a:off x="12126873" y="4534208"/>
              <a:ext cx="397397" cy="190761"/>
            </a:xfrm>
            <a:custGeom>
              <a:avLst/>
              <a:gdLst/>
              <a:ahLst/>
              <a:cxnLst/>
              <a:rect l="l" t="t" r="r" b="b"/>
              <a:pathLst>
                <a:path w="7585" h="3641" extrusionOk="0">
                  <a:moveTo>
                    <a:pt x="6094" y="1"/>
                  </a:moveTo>
                  <a:lnTo>
                    <a:pt x="447" y="1358"/>
                  </a:lnTo>
                  <a:lnTo>
                    <a:pt x="1" y="3206"/>
                  </a:lnTo>
                  <a:cubicBezTo>
                    <a:pt x="956" y="3532"/>
                    <a:pt x="2117" y="3641"/>
                    <a:pt x="3240" y="3641"/>
                  </a:cubicBezTo>
                  <a:cubicBezTo>
                    <a:pt x="5487" y="3641"/>
                    <a:pt x="7585" y="3206"/>
                    <a:pt x="7585" y="3206"/>
                  </a:cubicBezTo>
                  <a:lnTo>
                    <a:pt x="609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3"/>
            <p:cNvSpPr/>
            <p:nvPr/>
          </p:nvSpPr>
          <p:spPr>
            <a:xfrm>
              <a:off x="12399576" y="4753942"/>
              <a:ext cx="319280" cy="914144"/>
            </a:xfrm>
            <a:custGeom>
              <a:avLst/>
              <a:gdLst/>
              <a:ahLst/>
              <a:cxnLst/>
              <a:rect l="l" t="t" r="r" b="b"/>
              <a:pathLst>
                <a:path w="6094" h="17448" fill="none" extrusionOk="0">
                  <a:moveTo>
                    <a:pt x="6094" y="17447"/>
                  </a:moveTo>
                  <a:lnTo>
                    <a:pt x="297" y="10623"/>
                  </a:lnTo>
                  <a:cubicBezTo>
                    <a:pt x="84" y="10377"/>
                    <a:pt x="1" y="10048"/>
                    <a:pt x="62" y="9735"/>
                  </a:cubicBezTo>
                  <a:lnTo>
                    <a:pt x="1173" y="4290"/>
                  </a:lnTo>
                  <a:cubicBezTo>
                    <a:pt x="1207" y="4122"/>
                    <a:pt x="1263" y="3960"/>
                    <a:pt x="1335" y="3810"/>
                  </a:cubicBezTo>
                  <a:cubicBezTo>
                    <a:pt x="1648" y="3162"/>
                    <a:pt x="2056" y="1028"/>
                    <a:pt x="1726" y="1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3"/>
            <p:cNvSpPr/>
            <p:nvPr/>
          </p:nvSpPr>
          <p:spPr>
            <a:xfrm>
              <a:off x="12111941" y="4743411"/>
              <a:ext cx="429880" cy="67639"/>
            </a:xfrm>
            <a:custGeom>
              <a:avLst/>
              <a:gdLst/>
              <a:ahLst/>
              <a:cxnLst/>
              <a:rect l="l" t="t" r="r" b="b"/>
              <a:pathLst>
                <a:path w="8205" h="1291" fill="none" extrusionOk="0">
                  <a:moveTo>
                    <a:pt x="1" y="1"/>
                  </a:moveTo>
                  <a:cubicBezTo>
                    <a:pt x="1" y="1"/>
                    <a:pt x="2469" y="1291"/>
                    <a:pt x="8205" y="1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3"/>
            <p:cNvSpPr/>
            <p:nvPr/>
          </p:nvSpPr>
          <p:spPr>
            <a:xfrm>
              <a:off x="12184819" y="4719415"/>
              <a:ext cx="51240" cy="48358"/>
            </a:xfrm>
            <a:custGeom>
              <a:avLst/>
              <a:gdLst/>
              <a:ahLst/>
              <a:cxnLst/>
              <a:rect l="l" t="t" r="r" b="b"/>
              <a:pathLst>
                <a:path w="978" h="923" fill="none" extrusionOk="0">
                  <a:moveTo>
                    <a:pt x="425" y="922"/>
                  </a:moveTo>
                  <a:lnTo>
                    <a:pt x="146" y="889"/>
                  </a:lnTo>
                  <a:cubicBezTo>
                    <a:pt x="56" y="878"/>
                    <a:pt x="0" y="811"/>
                    <a:pt x="11" y="738"/>
                  </a:cubicBezTo>
                  <a:lnTo>
                    <a:pt x="134" y="124"/>
                  </a:lnTo>
                  <a:cubicBezTo>
                    <a:pt x="151" y="51"/>
                    <a:pt x="235" y="1"/>
                    <a:pt x="319" y="12"/>
                  </a:cubicBezTo>
                  <a:lnTo>
                    <a:pt x="978" y="62"/>
                  </a:ln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3"/>
            <p:cNvSpPr/>
            <p:nvPr/>
          </p:nvSpPr>
          <p:spPr>
            <a:xfrm>
              <a:off x="12126873" y="4702178"/>
              <a:ext cx="397397" cy="51240"/>
            </a:xfrm>
            <a:custGeom>
              <a:avLst/>
              <a:gdLst/>
              <a:ahLst/>
              <a:cxnLst/>
              <a:rect l="l" t="t" r="r" b="b"/>
              <a:pathLst>
                <a:path w="7585" h="978" fill="none" extrusionOk="0">
                  <a:moveTo>
                    <a:pt x="1" y="0"/>
                  </a:moveTo>
                  <a:cubicBezTo>
                    <a:pt x="2866" y="978"/>
                    <a:pt x="7585" y="0"/>
                    <a:pt x="7585" y="0"/>
                  </a:cubicBezTo>
                </a:path>
              </a:pathLst>
            </a:custGeom>
            <a:solidFill>
              <a:schemeClr val="accent1"/>
            </a:solidFill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3"/>
            <p:cNvSpPr/>
            <p:nvPr/>
          </p:nvSpPr>
          <p:spPr>
            <a:xfrm>
              <a:off x="12204990" y="4733771"/>
              <a:ext cx="25515" cy="20224"/>
            </a:xfrm>
            <a:custGeom>
              <a:avLst/>
              <a:gdLst/>
              <a:ahLst/>
              <a:cxnLst/>
              <a:rect l="l" t="t" r="r" b="b"/>
              <a:pathLst>
                <a:path w="487" h="386" extrusionOk="0">
                  <a:moveTo>
                    <a:pt x="246" y="0"/>
                  </a:moveTo>
                  <a:cubicBezTo>
                    <a:pt x="112" y="0"/>
                    <a:pt x="1" y="90"/>
                    <a:pt x="1" y="196"/>
                  </a:cubicBezTo>
                  <a:cubicBezTo>
                    <a:pt x="1" y="302"/>
                    <a:pt x="112" y="386"/>
                    <a:pt x="246" y="386"/>
                  </a:cubicBezTo>
                  <a:cubicBezTo>
                    <a:pt x="375" y="386"/>
                    <a:pt x="487" y="302"/>
                    <a:pt x="487" y="196"/>
                  </a:cubicBezTo>
                  <a:cubicBezTo>
                    <a:pt x="487" y="90"/>
                    <a:pt x="375" y="0"/>
                    <a:pt x="2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3"/>
            <p:cNvSpPr/>
            <p:nvPr/>
          </p:nvSpPr>
          <p:spPr>
            <a:xfrm>
              <a:off x="12325545" y="4724969"/>
              <a:ext cx="5920" cy="47782"/>
            </a:xfrm>
            <a:custGeom>
              <a:avLst/>
              <a:gdLst/>
              <a:ahLst/>
              <a:cxnLst/>
              <a:rect l="l" t="t" r="r" b="b"/>
              <a:pathLst>
                <a:path w="113" h="912" fill="none" extrusionOk="0">
                  <a:moveTo>
                    <a:pt x="1" y="1"/>
                  </a:moveTo>
                  <a:lnTo>
                    <a:pt x="112" y="911"/>
                  </a:ln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3"/>
            <p:cNvSpPr/>
            <p:nvPr/>
          </p:nvSpPr>
          <p:spPr>
            <a:xfrm>
              <a:off x="12454588" y="4713600"/>
              <a:ext cx="14094" cy="44219"/>
            </a:xfrm>
            <a:custGeom>
              <a:avLst/>
              <a:gdLst/>
              <a:ahLst/>
              <a:cxnLst/>
              <a:rect l="l" t="t" r="r" b="b"/>
              <a:pathLst>
                <a:path w="269" h="844" fill="none" extrusionOk="0">
                  <a:moveTo>
                    <a:pt x="0" y="0"/>
                  </a:moveTo>
                  <a:lnTo>
                    <a:pt x="269" y="843"/>
                  </a:ln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3"/>
            <p:cNvSpPr/>
            <p:nvPr/>
          </p:nvSpPr>
          <p:spPr>
            <a:xfrm>
              <a:off x="12401619" y="4767721"/>
              <a:ext cx="92787" cy="75550"/>
            </a:xfrm>
            <a:custGeom>
              <a:avLst/>
              <a:gdLst/>
              <a:ahLst/>
              <a:cxnLst/>
              <a:rect l="l" t="t" r="r" b="b"/>
              <a:pathLst>
                <a:path w="1771" h="1442" fill="none" extrusionOk="0">
                  <a:moveTo>
                    <a:pt x="1" y="0"/>
                  </a:moveTo>
                  <a:cubicBezTo>
                    <a:pt x="1" y="0"/>
                    <a:pt x="341" y="1156"/>
                    <a:pt x="1771" y="1441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3"/>
            <p:cNvSpPr/>
            <p:nvPr/>
          </p:nvSpPr>
          <p:spPr>
            <a:xfrm>
              <a:off x="12210544" y="4769188"/>
              <a:ext cx="22319" cy="141093"/>
            </a:xfrm>
            <a:custGeom>
              <a:avLst/>
              <a:gdLst/>
              <a:ahLst/>
              <a:cxnLst/>
              <a:rect l="l" t="t" r="r" b="b"/>
              <a:pathLst>
                <a:path w="426" h="2693" fill="none" extrusionOk="0">
                  <a:moveTo>
                    <a:pt x="140" y="0"/>
                  </a:moveTo>
                  <a:cubicBezTo>
                    <a:pt x="140" y="0"/>
                    <a:pt x="1" y="2011"/>
                    <a:pt x="1" y="2251"/>
                  </a:cubicBezTo>
                  <a:cubicBezTo>
                    <a:pt x="1" y="2547"/>
                    <a:pt x="425" y="2692"/>
                    <a:pt x="425" y="2692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3"/>
            <p:cNvSpPr/>
            <p:nvPr/>
          </p:nvSpPr>
          <p:spPr>
            <a:xfrm>
              <a:off x="12092346" y="4762744"/>
              <a:ext cx="69996" cy="37513"/>
            </a:xfrm>
            <a:custGeom>
              <a:avLst/>
              <a:gdLst/>
              <a:ahLst/>
              <a:cxnLst/>
              <a:rect l="l" t="t" r="r" b="b"/>
              <a:pathLst>
                <a:path w="1336" h="716" fill="none" extrusionOk="0">
                  <a:moveTo>
                    <a:pt x="1" y="715"/>
                  </a:moveTo>
                  <a:cubicBezTo>
                    <a:pt x="1" y="715"/>
                    <a:pt x="771" y="704"/>
                    <a:pt x="1335" y="0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3"/>
            <p:cNvSpPr/>
            <p:nvPr/>
          </p:nvSpPr>
          <p:spPr>
            <a:xfrm>
              <a:off x="12157575" y="5410525"/>
              <a:ext cx="55065" cy="578256"/>
            </a:xfrm>
            <a:custGeom>
              <a:avLst/>
              <a:gdLst/>
              <a:ahLst/>
              <a:cxnLst/>
              <a:rect l="l" t="t" r="r" b="b"/>
              <a:pathLst>
                <a:path w="1051" h="11037" fill="none" extrusionOk="0">
                  <a:moveTo>
                    <a:pt x="1" y="11036"/>
                  </a:moveTo>
                  <a:lnTo>
                    <a:pt x="1051" y="1"/>
                  </a:ln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3"/>
            <p:cNvSpPr/>
            <p:nvPr/>
          </p:nvSpPr>
          <p:spPr>
            <a:xfrm>
              <a:off x="12545017" y="4895716"/>
              <a:ext cx="192280" cy="89748"/>
            </a:xfrm>
            <a:custGeom>
              <a:avLst/>
              <a:gdLst/>
              <a:ahLst/>
              <a:cxnLst/>
              <a:rect l="l" t="t" r="r" b="b"/>
              <a:pathLst>
                <a:path w="3670" h="1713" extrusionOk="0">
                  <a:moveTo>
                    <a:pt x="2921" y="0"/>
                  </a:moveTo>
                  <a:cubicBezTo>
                    <a:pt x="2904" y="0"/>
                    <a:pt x="2887" y="2"/>
                    <a:pt x="2871" y="3"/>
                  </a:cubicBezTo>
                  <a:cubicBezTo>
                    <a:pt x="2636" y="20"/>
                    <a:pt x="2407" y="87"/>
                    <a:pt x="2184" y="160"/>
                  </a:cubicBezTo>
                  <a:cubicBezTo>
                    <a:pt x="1614" y="344"/>
                    <a:pt x="542" y="640"/>
                    <a:pt x="0" y="903"/>
                  </a:cubicBezTo>
                  <a:lnTo>
                    <a:pt x="687" y="1712"/>
                  </a:lnTo>
                  <a:cubicBezTo>
                    <a:pt x="1100" y="1550"/>
                    <a:pt x="2044" y="1377"/>
                    <a:pt x="2480" y="1321"/>
                  </a:cubicBezTo>
                  <a:cubicBezTo>
                    <a:pt x="2574" y="1309"/>
                    <a:pt x="2672" y="1307"/>
                    <a:pt x="2771" y="1307"/>
                  </a:cubicBezTo>
                  <a:cubicBezTo>
                    <a:pt x="2843" y="1307"/>
                    <a:pt x="2916" y="1308"/>
                    <a:pt x="2989" y="1308"/>
                  </a:cubicBezTo>
                  <a:cubicBezTo>
                    <a:pt x="3142" y="1308"/>
                    <a:pt x="3293" y="1302"/>
                    <a:pt x="3435" y="1266"/>
                  </a:cubicBezTo>
                  <a:cubicBezTo>
                    <a:pt x="3669" y="1210"/>
                    <a:pt x="3641" y="1137"/>
                    <a:pt x="3569" y="925"/>
                  </a:cubicBezTo>
                  <a:cubicBezTo>
                    <a:pt x="3463" y="640"/>
                    <a:pt x="3312" y="372"/>
                    <a:pt x="3133" y="132"/>
                  </a:cubicBezTo>
                  <a:cubicBezTo>
                    <a:pt x="3105" y="87"/>
                    <a:pt x="3066" y="42"/>
                    <a:pt x="3016" y="20"/>
                  </a:cubicBezTo>
                  <a:cubicBezTo>
                    <a:pt x="2986" y="5"/>
                    <a:pt x="2954" y="0"/>
                    <a:pt x="29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12490582" y="4897497"/>
              <a:ext cx="93678" cy="78746"/>
            </a:xfrm>
            <a:custGeom>
              <a:avLst/>
              <a:gdLst/>
              <a:ahLst/>
              <a:cxnLst/>
              <a:rect l="l" t="t" r="r" b="b"/>
              <a:pathLst>
                <a:path w="1788" h="1503" extrusionOk="0">
                  <a:moveTo>
                    <a:pt x="934" y="0"/>
                  </a:moveTo>
                  <a:cubicBezTo>
                    <a:pt x="842" y="0"/>
                    <a:pt x="747" y="16"/>
                    <a:pt x="654" y="48"/>
                  </a:cubicBezTo>
                  <a:cubicBezTo>
                    <a:pt x="235" y="187"/>
                    <a:pt x="0" y="617"/>
                    <a:pt x="134" y="1008"/>
                  </a:cubicBezTo>
                  <a:cubicBezTo>
                    <a:pt x="235" y="1313"/>
                    <a:pt x="531" y="1502"/>
                    <a:pt x="856" y="1502"/>
                  </a:cubicBezTo>
                  <a:cubicBezTo>
                    <a:pt x="948" y="1502"/>
                    <a:pt x="1042" y="1487"/>
                    <a:pt x="1134" y="1455"/>
                  </a:cubicBezTo>
                  <a:cubicBezTo>
                    <a:pt x="1553" y="1315"/>
                    <a:pt x="1788" y="885"/>
                    <a:pt x="1653" y="494"/>
                  </a:cubicBezTo>
                  <a:cubicBezTo>
                    <a:pt x="1553" y="190"/>
                    <a:pt x="1260" y="0"/>
                    <a:pt x="9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3"/>
            <p:cNvSpPr/>
            <p:nvPr/>
          </p:nvSpPr>
          <p:spPr>
            <a:xfrm>
              <a:off x="12482094" y="4921284"/>
              <a:ext cx="130248" cy="101013"/>
            </a:xfrm>
            <a:custGeom>
              <a:avLst/>
              <a:gdLst/>
              <a:ahLst/>
              <a:cxnLst/>
              <a:rect l="l" t="t" r="r" b="b"/>
              <a:pathLst>
                <a:path w="2486" h="1928" extrusionOk="0">
                  <a:moveTo>
                    <a:pt x="1768" y="0"/>
                  </a:moveTo>
                  <a:cubicBezTo>
                    <a:pt x="1228" y="0"/>
                    <a:pt x="717" y="203"/>
                    <a:pt x="185" y="493"/>
                  </a:cubicBezTo>
                  <a:cubicBezTo>
                    <a:pt x="73" y="554"/>
                    <a:pt x="0" y="655"/>
                    <a:pt x="34" y="772"/>
                  </a:cubicBezTo>
                  <a:lnTo>
                    <a:pt x="380" y="1928"/>
                  </a:lnTo>
                  <a:lnTo>
                    <a:pt x="2486" y="1174"/>
                  </a:lnTo>
                  <a:lnTo>
                    <a:pt x="2106" y="146"/>
                  </a:lnTo>
                  <a:cubicBezTo>
                    <a:pt x="2072" y="29"/>
                    <a:pt x="1955" y="1"/>
                    <a:pt x="1832" y="1"/>
                  </a:cubicBezTo>
                  <a:cubicBezTo>
                    <a:pt x="1811" y="1"/>
                    <a:pt x="1790" y="0"/>
                    <a:pt x="1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3"/>
            <p:cNvSpPr/>
            <p:nvPr/>
          </p:nvSpPr>
          <p:spPr>
            <a:xfrm>
              <a:off x="12497916" y="4974043"/>
              <a:ext cx="118826" cy="56741"/>
            </a:xfrm>
            <a:custGeom>
              <a:avLst/>
              <a:gdLst/>
              <a:ahLst/>
              <a:cxnLst/>
              <a:rect l="l" t="t" r="r" b="b"/>
              <a:pathLst>
                <a:path w="2268" h="1083" extrusionOk="0">
                  <a:moveTo>
                    <a:pt x="1727" y="0"/>
                  </a:moveTo>
                  <a:cubicBezTo>
                    <a:pt x="1519" y="0"/>
                    <a:pt x="1262" y="44"/>
                    <a:pt x="994" y="134"/>
                  </a:cubicBezTo>
                  <a:cubicBezTo>
                    <a:pt x="413" y="335"/>
                    <a:pt x="0" y="675"/>
                    <a:pt x="73" y="899"/>
                  </a:cubicBezTo>
                  <a:cubicBezTo>
                    <a:pt x="115" y="1020"/>
                    <a:pt x="293" y="1082"/>
                    <a:pt x="540" y="1082"/>
                  </a:cubicBezTo>
                  <a:cubicBezTo>
                    <a:pt x="748" y="1082"/>
                    <a:pt x="1005" y="1038"/>
                    <a:pt x="1273" y="949"/>
                  </a:cubicBezTo>
                  <a:cubicBezTo>
                    <a:pt x="1860" y="753"/>
                    <a:pt x="2267" y="407"/>
                    <a:pt x="2195" y="184"/>
                  </a:cubicBezTo>
                  <a:cubicBezTo>
                    <a:pt x="2152" y="62"/>
                    <a:pt x="1975" y="0"/>
                    <a:pt x="17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3"/>
            <p:cNvSpPr/>
            <p:nvPr/>
          </p:nvSpPr>
          <p:spPr>
            <a:xfrm>
              <a:off x="12491734" y="4983212"/>
              <a:ext cx="220677" cy="193014"/>
            </a:xfrm>
            <a:custGeom>
              <a:avLst/>
              <a:gdLst/>
              <a:ahLst/>
              <a:cxnLst/>
              <a:rect l="l" t="t" r="r" b="b"/>
              <a:pathLst>
                <a:path w="4212" h="3684" extrusionOk="0">
                  <a:moveTo>
                    <a:pt x="1803" y="0"/>
                  </a:moveTo>
                  <a:cubicBezTo>
                    <a:pt x="1572" y="0"/>
                    <a:pt x="1316" y="73"/>
                    <a:pt x="1146" y="132"/>
                  </a:cubicBezTo>
                  <a:cubicBezTo>
                    <a:pt x="397" y="394"/>
                    <a:pt x="313" y="651"/>
                    <a:pt x="313" y="651"/>
                  </a:cubicBezTo>
                  <a:cubicBezTo>
                    <a:pt x="470" y="1807"/>
                    <a:pt x="1" y="3684"/>
                    <a:pt x="1" y="3684"/>
                  </a:cubicBezTo>
                  <a:lnTo>
                    <a:pt x="4212" y="2271"/>
                  </a:lnTo>
                  <a:cubicBezTo>
                    <a:pt x="4212" y="2271"/>
                    <a:pt x="2810" y="941"/>
                    <a:pt x="2218" y="137"/>
                  </a:cubicBezTo>
                  <a:cubicBezTo>
                    <a:pt x="2116" y="36"/>
                    <a:pt x="1966" y="0"/>
                    <a:pt x="18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12469205" y="5084801"/>
              <a:ext cx="284753" cy="165246"/>
            </a:xfrm>
            <a:custGeom>
              <a:avLst/>
              <a:gdLst/>
              <a:ahLst/>
              <a:cxnLst/>
              <a:rect l="l" t="t" r="r" b="b"/>
              <a:pathLst>
                <a:path w="5435" h="3154" extrusionOk="0">
                  <a:moveTo>
                    <a:pt x="3632" y="1"/>
                  </a:moveTo>
                  <a:cubicBezTo>
                    <a:pt x="3213" y="1"/>
                    <a:pt x="2744" y="77"/>
                    <a:pt x="2268" y="237"/>
                  </a:cubicBezTo>
                  <a:cubicBezTo>
                    <a:pt x="905" y="695"/>
                    <a:pt x="1" y="1666"/>
                    <a:pt x="252" y="2409"/>
                  </a:cubicBezTo>
                  <a:cubicBezTo>
                    <a:pt x="412" y="2889"/>
                    <a:pt x="1021" y="3153"/>
                    <a:pt x="1803" y="3153"/>
                  </a:cubicBezTo>
                  <a:cubicBezTo>
                    <a:pt x="2222" y="3153"/>
                    <a:pt x="2691" y="3077"/>
                    <a:pt x="3167" y="2917"/>
                  </a:cubicBezTo>
                  <a:cubicBezTo>
                    <a:pt x="4530" y="2459"/>
                    <a:pt x="5435" y="1488"/>
                    <a:pt x="5183" y="745"/>
                  </a:cubicBezTo>
                  <a:cubicBezTo>
                    <a:pt x="5023" y="265"/>
                    <a:pt x="4414" y="1"/>
                    <a:pt x="3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12492939" y="5102876"/>
              <a:ext cx="239381" cy="133706"/>
            </a:xfrm>
            <a:custGeom>
              <a:avLst/>
              <a:gdLst/>
              <a:ahLst/>
              <a:cxnLst/>
              <a:rect l="l" t="t" r="r" b="b"/>
              <a:pathLst>
                <a:path w="4569" h="2552" extrusionOk="0">
                  <a:moveTo>
                    <a:pt x="3130" y="1"/>
                  </a:moveTo>
                  <a:cubicBezTo>
                    <a:pt x="2764" y="1"/>
                    <a:pt x="2349" y="69"/>
                    <a:pt x="1927" y="210"/>
                  </a:cubicBezTo>
                  <a:cubicBezTo>
                    <a:pt x="771" y="601"/>
                    <a:pt x="0" y="1388"/>
                    <a:pt x="196" y="1980"/>
                  </a:cubicBezTo>
                  <a:cubicBezTo>
                    <a:pt x="322" y="2350"/>
                    <a:pt x="804" y="2551"/>
                    <a:pt x="1432" y="2551"/>
                  </a:cubicBezTo>
                  <a:cubicBezTo>
                    <a:pt x="1799" y="2551"/>
                    <a:pt x="2217" y="2482"/>
                    <a:pt x="2642" y="2338"/>
                  </a:cubicBezTo>
                  <a:cubicBezTo>
                    <a:pt x="3798" y="1952"/>
                    <a:pt x="4568" y="1159"/>
                    <a:pt x="4373" y="573"/>
                  </a:cubicBezTo>
                  <a:cubicBezTo>
                    <a:pt x="4246" y="202"/>
                    <a:pt x="3761" y="1"/>
                    <a:pt x="31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3"/>
            <p:cNvSpPr/>
            <p:nvPr/>
          </p:nvSpPr>
          <p:spPr>
            <a:xfrm>
              <a:off x="12561364" y="5105391"/>
              <a:ext cx="81104" cy="84300"/>
            </a:xfrm>
            <a:custGeom>
              <a:avLst/>
              <a:gdLst/>
              <a:ahLst/>
              <a:cxnLst/>
              <a:rect l="l" t="t" r="r" b="b"/>
              <a:pathLst>
                <a:path w="1548" h="1609" extrusionOk="0">
                  <a:moveTo>
                    <a:pt x="1274" y="0"/>
                  </a:moveTo>
                  <a:cubicBezTo>
                    <a:pt x="1062" y="34"/>
                    <a:pt x="844" y="89"/>
                    <a:pt x="621" y="162"/>
                  </a:cubicBezTo>
                  <a:cubicBezTo>
                    <a:pt x="397" y="240"/>
                    <a:pt x="191" y="330"/>
                    <a:pt x="1" y="430"/>
                  </a:cubicBezTo>
                  <a:cubicBezTo>
                    <a:pt x="152" y="676"/>
                    <a:pt x="375" y="1078"/>
                    <a:pt x="554" y="1608"/>
                  </a:cubicBezTo>
                  <a:lnTo>
                    <a:pt x="1548" y="1279"/>
                  </a:lnTo>
                  <a:cubicBezTo>
                    <a:pt x="1369" y="743"/>
                    <a:pt x="1302" y="290"/>
                    <a:pt x="1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3"/>
            <p:cNvSpPr/>
            <p:nvPr/>
          </p:nvSpPr>
          <p:spPr>
            <a:xfrm>
              <a:off x="12587403" y="5164280"/>
              <a:ext cx="57998" cy="33531"/>
            </a:xfrm>
            <a:custGeom>
              <a:avLst/>
              <a:gdLst/>
              <a:ahLst/>
              <a:cxnLst/>
              <a:rect l="l" t="t" r="r" b="b"/>
              <a:pathLst>
                <a:path w="1107" h="640" extrusionOk="0">
                  <a:moveTo>
                    <a:pt x="739" y="0"/>
                  </a:moveTo>
                  <a:cubicBezTo>
                    <a:pt x="654" y="0"/>
                    <a:pt x="560" y="16"/>
                    <a:pt x="464" y="49"/>
                  </a:cubicBezTo>
                  <a:cubicBezTo>
                    <a:pt x="185" y="144"/>
                    <a:pt x="1" y="339"/>
                    <a:pt x="51" y="490"/>
                  </a:cubicBezTo>
                  <a:cubicBezTo>
                    <a:pt x="84" y="585"/>
                    <a:pt x="209" y="639"/>
                    <a:pt x="369" y="639"/>
                  </a:cubicBezTo>
                  <a:cubicBezTo>
                    <a:pt x="453" y="639"/>
                    <a:pt x="548" y="624"/>
                    <a:pt x="643" y="591"/>
                  </a:cubicBezTo>
                  <a:cubicBezTo>
                    <a:pt x="922" y="496"/>
                    <a:pt x="1107" y="300"/>
                    <a:pt x="1056" y="149"/>
                  </a:cubicBezTo>
                  <a:cubicBezTo>
                    <a:pt x="1024" y="55"/>
                    <a:pt x="898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11625057" y="4395525"/>
              <a:ext cx="590516" cy="304191"/>
            </a:xfrm>
            <a:custGeom>
              <a:avLst/>
              <a:gdLst/>
              <a:ahLst/>
              <a:cxnLst/>
              <a:rect l="l" t="t" r="r" b="b"/>
              <a:pathLst>
                <a:path w="11271" h="5806" extrusionOk="0">
                  <a:moveTo>
                    <a:pt x="7417" y="0"/>
                  </a:moveTo>
                  <a:lnTo>
                    <a:pt x="6250" y="2865"/>
                  </a:lnTo>
                  <a:lnTo>
                    <a:pt x="442" y="2514"/>
                  </a:lnTo>
                  <a:lnTo>
                    <a:pt x="1" y="3977"/>
                  </a:lnTo>
                  <a:cubicBezTo>
                    <a:pt x="1" y="3977"/>
                    <a:pt x="4749" y="5806"/>
                    <a:pt x="6833" y="5806"/>
                  </a:cubicBezTo>
                  <a:cubicBezTo>
                    <a:pt x="7093" y="5806"/>
                    <a:pt x="7311" y="5777"/>
                    <a:pt x="7473" y="5714"/>
                  </a:cubicBezTo>
                  <a:cubicBezTo>
                    <a:pt x="8618" y="5261"/>
                    <a:pt x="11271" y="883"/>
                    <a:pt x="11271" y="883"/>
                  </a:cubicBezTo>
                  <a:lnTo>
                    <a:pt x="741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1485484" y="4479563"/>
              <a:ext cx="196105" cy="132553"/>
            </a:xfrm>
            <a:custGeom>
              <a:avLst/>
              <a:gdLst/>
              <a:ahLst/>
              <a:cxnLst/>
              <a:rect l="l" t="t" r="r" b="b"/>
              <a:pathLst>
                <a:path w="3743" h="2530" extrusionOk="0">
                  <a:moveTo>
                    <a:pt x="1240" y="1"/>
                  </a:moveTo>
                  <a:cubicBezTo>
                    <a:pt x="1198" y="1"/>
                    <a:pt x="1168" y="9"/>
                    <a:pt x="1157" y="27"/>
                  </a:cubicBezTo>
                  <a:cubicBezTo>
                    <a:pt x="1006" y="256"/>
                    <a:pt x="1816" y="401"/>
                    <a:pt x="1743" y="513"/>
                  </a:cubicBezTo>
                  <a:cubicBezTo>
                    <a:pt x="1737" y="523"/>
                    <a:pt x="1720" y="527"/>
                    <a:pt x="1695" y="527"/>
                  </a:cubicBezTo>
                  <a:cubicBezTo>
                    <a:pt x="1547" y="527"/>
                    <a:pt x="1117" y="382"/>
                    <a:pt x="1045" y="368"/>
                  </a:cubicBezTo>
                  <a:cubicBezTo>
                    <a:pt x="771" y="318"/>
                    <a:pt x="498" y="279"/>
                    <a:pt x="224" y="267"/>
                  </a:cubicBezTo>
                  <a:cubicBezTo>
                    <a:pt x="207" y="266"/>
                    <a:pt x="191" y="264"/>
                    <a:pt x="174" y="264"/>
                  </a:cubicBezTo>
                  <a:cubicBezTo>
                    <a:pt x="141" y="264"/>
                    <a:pt x="109" y="269"/>
                    <a:pt x="79" y="284"/>
                  </a:cubicBezTo>
                  <a:cubicBezTo>
                    <a:pt x="34" y="306"/>
                    <a:pt x="1" y="362"/>
                    <a:pt x="17" y="407"/>
                  </a:cubicBezTo>
                  <a:cubicBezTo>
                    <a:pt x="34" y="452"/>
                    <a:pt x="84" y="468"/>
                    <a:pt x="124" y="485"/>
                  </a:cubicBezTo>
                  <a:cubicBezTo>
                    <a:pt x="498" y="602"/>
                    <a:pt x="866" y="720"/>
                    <a:pt x="1235" y="837"/>
                  </a:cubicBezTo>
                  <a:cubicBezTo>
                    <a:pt x="1123" y="865"/>
                    <a:pt x="1056" y="921"/>
                    <a:pt x="1006" y="1044"/>
                  </a:cubicBezTo>
                  <a:cubicBezTo>
                    <a:pt x="967" y="1150"/>
                    <a:pt x="1067" y="1234"/>
                    <a:pt x="1067" y="1234"/>
                  </a:cubicBezTo>
                  <a:cubicBezTo>
                    <a:pt x="1067" y="1234"/>
                    <a:pt x="939" y="1278"/>
                    <a:pt x="905" y="1340"/>
                  </a:cubicBezTo>
                  <a:cubicBezTo>
                    <a:pt x="878" y="1407"/>
                    <a:pt x="889" y="1485"/>
                    <a:pt x="922" y="1546"/>
                  </a:cubicBezTo>
                  <a:cubicBezTo>
                    <a:pt x="956" y="1608"/>
                    <a:pt x="1012" y="1664"/>
                    <a:pt x="1062" y="1708"/>
                  </a:cubicBezTo>
                  <a:cubicBezTo>
                    <a:pt x="984" y="1719"/>
                    <a:pt x="933" y="1803"/>
                    <a:pt x="933" y="1881"/>
                  </a:cubicBezTo>
                  <a:cubicBezTo>
                    <a:pt x="933" y="1965"/>
                    <a:pt x="972" y="2038"/>
                    <a:pt x="1017" y="2099"/>
                  </a:cubicBezTo>
                  <a:cubicBezTo>
                    <a:pt x="1162" y="2295"/>
                    <a:pt x="1386" y="2423"/>
                    <a:pt x="1626" y="2462"/>
                  </a:cubicBezTo>
                  <a:cubicBezTo>
                    <a:pt x="1693" y="2473"/>
                    <a:pt x="1763" y="2493"/>
                    <a:pt x="1831" y="2493"/>
                  </a:cubicBezTo>
                  <a:cubicBezTo>
                    <a:pt x="1870" y="2493"/>
                    <a:pt x="1908" y="2486"/>
                    <a:pt x="1944" y="2468"/>
                  </a:cubicBezTo>
                  <a:cubicBezTo>
                    <a:pt x="2045" y="2418"/>
                    <a:pt x="2117" y="2306"/>
                    <a:pt x="2112" y="2194"/>
                  </a:cubicBezTo>
                  <a:lnTo>
                    <a:pt x="2112" y="2194"/>
                  </a:lnTo>
                  <a:cubicBezTo>
                    <a:pt x="2458" y="2384"/>
                    <a:pt x="2838" y="2501"/>
                    <a:pt x="3229" y="2529"/>
                  </a:cubicBezTo>
                  <a:lnTo>
                    <a:pt x="3743" y="949"/>
                  </a:lnTo>
                  <a:cubicBezTo>
                    <a:pt x="3296" y="776"/>
                    <a:pt x="2397" y="373"/>
                    <a:pt x="1950" y="200"/>
                  </a:cubicBezTo>
                  <a:cubicBezTo>
                    <a:pt x="1737" y="116"/>
                    <a:pt x="1399" y="1"/>
                    <a:pt x="12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1587911" y="4516080"/>
              <a:ext cx="48620" cy="41600"/>
            </a:xfrm>
            <a:custGeom>
              <a:avLst/>
              <a:gdLst/>
              <a:ahLst/>
              <a:cxnLst/>
              <a:rect l="l" t="t" r="r" b="b"/>
              <a:pathLst>
                <a:path w="928" h="794" fill="none" extrusionOk="0">
                  <a:moveTo>
                    <a:pt x="927" y="793"/>
                  </a:moveTo>
                  <a:cubicBezTo>
                    <a:pt x="927" y="793"/>
                    <a:pt x="347" y="615"/>
                    <a:pt x="0" y="0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1556895" y="4531012"/>
              <a:ext cx="49773" cy="35155"/>
            </a:xfrm>
            <a:custGeom>
              <a:avLst/>
              <a:gdLst/>
              <a:ahLst/>
              <a:cxnLst/>
              <a:rect l="l" t="t" r="r" b="b"/>
              <a:pathLst>
                <a:path w="950" h="671" fill="none" extrusionOk="0">
                  <a:moveTo>
                    <a:pt x="146" y="0"/>
                  </a:moveTo>
                  <a:cubicBezTo>
                    <a:pt x="380" y="106"/>
                    <a:pt x="620" y="218"/>
                    <a:pt x="855" y="324"/>
                  </a:cubicBezTo>
                  <a:cubicBezTo>
                    <a:pt x="877" y="335"/>
                    <a:pt x="894" y="346"/>
                    <a:pt x="911" y="363"/>
                  </a:cubicBezTo>
                  <a:cubicBezTo>
                    <a:pt x="950" y="408"/>
                    <a:pt x="916" y="481"/>
                    <a:pt x="872" y="520"/>
                  </a:cubicBezTo>
                  <a:cubicBezTo>
                    <a:pt x="766" y="631"/>
                    <a:pt x="592" y="670"/>
                    <a:pt x="442" y="648"/>
                  </a:cubicBezTo>
                  <a:cubicBezTo>
                    <a:pt x="285" y="631"/>
                    <a:pt x="140" y="564"/>
                    <a:pt x="0" y="492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>
              <a:off x="11549874" y="4564334"/>
              <a:ext cx="48620" cy="22581"/>
            </a:xfrm>
            <a:custGeom>
              <a:avLst/>
              <a:gdLst/>
              <a:ahLst/>
              <a:cxnLst/>
              <a:rect l="l" t="t" r="r" b="b"/>
              <a:pathLst>
                <a:path w="928" h="431" fill="none" extrusionOk="0">
                  <a:moveTo>
                    <a:pt x="0" y="202"/>
                  </a:moveTo>
                  <a:cubicBezTo>
                    <a:pt x="162" y="280"/>
                    <a:pt x="335" y="342"/>
                    <a:pt x="509" y="392"/>
                  </a:cubicBezTo>
                  <a:cubicBezTo>
                    <a:pt x="587" y="414"/>
                    <a:pt x="676" y="431"/>
                    <a:pt x="754" y="403"/>
                  </a:cubicBezTo>
                  <a:cubicBezTo>
                    <a:pt x="927" y="342"/>
                    <a:pt x="888" y="118"/>
                    <a:pt x="799" y="1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>
              <a:off x="12003698" y="4092120"/>
              <a:ext cx="236762" cy="388019"/>
            </a:xfrm>
            <a:custGeom>
              <a:avLst/>
              <a:gdLst/>
              <a:ahLst/>
              <a:cxnLst/>
              <a:rect l="l" t="t" r="r" b="b"/>
              <a:pathLst>
                <a:path w="4519" h="7406" extrusionOk="0">
                  <a:moveTo>
                    <a:pt x="4518" y="0"/>
                  </a:moveTo>
                  <a:lnTo>
                    <a:pt x="4518" y="0"/>
                  </a:lnTo>
                  <a:cubicBezTo>
                    <a:pt x="4518" y="0"/>
                    <a:pt x="2620" y="190"/>
                    <a:pt x="1519" y="1642"/>
                  </a:cubicBezTo>
                  <a:cubicBezTo>
                    <a:pt x="536" y="2932"/>
                    <a:pt x="0" y="5870"/>
                    <a:pt x="0" y="5870"/>
                  </a:cubicBezTo>
                  <a:lnTo>
                    <a:pt x="2044" y="7405"/>
                  </a:lnTo>
                  <a:lnTo>
                    <a:pt x="3792" y="4479"/>
                  </a:lnTo>
                  <a:lnTo>
                    <a:pt x="45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>
              <a:off x="12064526" y="4065452"/>
              <a:ext cx="494271" cy="605605"/>
            </a:xfrm>
            <a:custGeom>
              <a:avLst/>
              <a:gdLst/>
              <a:ahLst/>
              <a:cxnLst/>
              <a:rect l="l" t="t" r="r" b="b"/>
              <a:pathLst>
                <a:path w="9434" h="11559" extrusionOk="0">
                  <a:moveTo>
                    <a:pt x="3793" y="1"/>
                  </a:moveTo>
                  <a:lnTo>
                    <a:pt x="1866" y="1537"/>
                  </a:lnTo>
                  <a:lnTo>
                    <a:pt x="1436" y="2877"/>
                  </a:lnTo>
                  <a:cubicBezTo>
                    <a:pt x="1" y="5094"/>
                    <a:pt x="1" y="10997"/>
                    <a:pt x="1" y="10997"/>
                  </a:cubicBezTo>
                  <a:cubicBezTo>
                    <a:pt x="1" y="10997"/>
                    <a:pt x="1550" y="11558"/>
                    <a:pt x="4166" y="11558"/>
                  </a:cubicBezTo>
                  <a:cubicBezTo>
                    <a:pt x="5620" y="11558"/>
                    <a:pt x="7403" y="11385"/>
                    <a:pt x="9434" y="10846"/>
                  </a:cubicBezTo>
                  <a:cubicBezTo>
                    <a:pt x="9434" y="10846"/>
                    <a:pt x="8250" y="4759"/>
                    <a:pt x="7686" y="4212"/>
                  </a:cubicBezTo>
                  <a:cubicBezTo>
                    <a:pt x="7127" y="3670"/>
                    <a:pt x="3793" y="1"/>
                    <a:pt x="37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>
              <a:off x="12627797" y="4844948"/>
              <a:ext cx="80213" cy="163360"/>
            </a:xfrm>
            <a:custGeom>
              <a:avLst/>
              <a:gdLst/>
              <a:ahLst/>
              <a:cxnLst/>
              <a:rect l="l" t="t" r="r" b="b"/>
              <a:pathLst>
                <a:path w="1531" h="3118" extrusionOk="0">
                  <a:moveTo>
                    <a:pt x="1374" y="1"/>
                  </a:moveTo>
                  <a:lnTo>
                    <a:pt x="17" y="124"/>
                  </a:lnTo>
                  <a:cubicBezTo>
                    <a:pt x="23" y="514"/>
                    <a:pt x="1" y="1229"/>
                    <a:pt x="1" y="1615"/>
                  </a:cubicBezTo>
                  <a:cubicBezTo>
                    <a:pt x="6" y="1844"/>
                    <a:pt x="34" y="2240"/>
                    <a:pt x="112" y="2257"/>
                  </a:cubicBezTo>
                  <a:cubicBezTo>
                    <a:pt x="120" y="2258"/>
                    <a:pt x="126" y="2259"/>
                    <a:pt x="133" y="2259"/>
                  </a:cubicBezTo>
                  <a:cubicBezTo>
                    <a:pt x="318" y="2259"/>
                    <a:pt x="199" y="1670"/>
                    <a:pt x="297" y="1670"/>
                  </a:cubicBezTo>
                  <a:cubicBezTo>
                    <a:pt x="299" y="1670"/>
                    <a:pt x="300" y="1670"/>
                    <a:pt x="302" y="1670"/>
                  </a:cubicBezTo>
                  <a:cubicBezTo>
                    <a:pt x="364" y="1687"/>
                    <a:pt x="358" y="2179"/>
                    <a:pt x="358" y="2430"/>
                  </a:cubicBezTo>
                  <a:cubicBezTo>
                    <a:pt x="352" y="2653"/>
                    <a:pt x="375" y="2961"/>
                    <a:pt x="492" y="2988"/>
                  </a:cubicBezTo>
                  <a:cubicBezTo>
                    <a:pt x="494" y="2989"/>
                    <a:pt x="496" y="2989"/>
                    <a:pt x="499" y="2989"/>
                  </a:cubicBezTo>
                  <a:cubicBezTo>
                    <a:pt x="637" y="2989"/>
                    <a:pt x="643" y="1765"/>
                    <a:pt x="643" y="1765"/>
                  </a:cubicBezTo>
                  <a:cubicBezTo>
                    <a:pt x="643" y="1765"/>
                    <a:pt x="688" y="3089"/>
                    <a:pt x="810" y="3117"/>
                  </a:cubicBezTo>
                  <a:cubicBezTo>
                    <a:pt x="813" y="3117"/>
                    <a:pt x="815" y="3118"/>
                    <a:pt x="817" y="3118"/>
                  </a:cubicBezTo>
                  <a:cubicBezTo>
                    <a:pt x="994" y="3118"/>
                    <a:pt x="956" y="1817"/>
                    <a:pt x="956" y="1816"/>
                  </a:cubicBezTo>
                  <a:lnTo>
                    <a:pt x="956" y="1816"/>
                  </a:lnTo>
                  <a:cubicBezTo>
                    <a:pt x="956" y="1817"/>
                    <a:pt x="1006" y="2944"/>
                    <a:pt x="1140" y="2972"/>
                  </a:cubicBezTo>
                  <a:cubicBezTo>
                    <a:pt x="1142" y="2972"/>
                    <a:pt x="1144" y="2972"/>
                    <a:pt x="1146" y="2972"/>
                  </a:cubicBezTo>
                  <a:cubicBezTo>
                    <a:pt x="1272" y="2972"/>
                    <a:pt x="1219" y="2167"/>
                    <a:pt x="1246" y="1827"/>
                  </a:cubicBezTo>
                  <a:lnTo>
                    <a:pt x="1246" y="1827"/>
                  </a:lnTo>
                  <a:cubicBezTo>
                    <a:pt x="1274" y="2073"/>
                    <a:pt x="1296" y="2720"/>
                    <a:pt x="1397" y="2743"/>
                  </a:cubicBezTo>
                  <a:cubicBezTo>
                    <a:pt x="1398" y="2743"/>
                    <a:pt x="1400" y="2743"/>
                    <a:pt x="1402" y="2743"/>
                  </a:cubicBezTo>
                  <a:cubicBezTo>
                    <a:pt x="1493" y="2743"/>
                    <a:pt x="1531" y="2272"/>
                    <a:pt x="1531" y="2156"/>
                  </a:cubicBezTo>
                  <a:cubicBezTo>
                    <a:pt x="1520" y="1430"/>
                    <a:pt x="1374" y="1"/>
                    <a:pt x="137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>
              <a:off x="12412464" y="4260038"/>
              <a:ext cx="289992" cy="598113"/>
            </a:xfrm>
            <a:custGeom>
              <a:avLst/>
              <a:gdLst/>
              <a:ahLst/>
              <a:cxnLst/>
              <a:rect l="l" t="t" r="r" b="b"/>
              <a:pathLst>
                <a:path w="5535" h="11416" extrusionOk="0">
                  <a:moveTo>
                    <a:pt x="2754" y="1"/>
                  </a:moveTo>
                  <a:lnTo>
                    <a:pt x="0" y="1514"/>
                  </a:lnTo>
                  <a:cubicBezTo>
                    <a:pt x="0" y="1514"/>
                    <a:pt x="1933" y="4524"/>
                    <a:pt x="2508" y="5239"/>
                  </a:cubicBezTo>
                  <a:cubicBezTo>
                    <a:pt x="2659" y="5429"/>
                    <a:pt x="4150" y="11416"/>
                    <a:pt x="4150" y="11416"/>
                  </a:cubicBezTo>
                  <a:lnTo>
                    <a:pt x="5507" y="11388"/>
                  </a:lnTo>
                  <a:cubicBezTo>
                    <a:pt x="5507" y="11388"/>
                    <a:pt x="5535" y="6155"/>
                    <a:pt x="4652" y="4027"/>
                  </a:cubicBezTo>
                  <a:cubicBezTo>
                    <a:pt x="4351" y="3285"/>
                    <a:pt x="2754" y="1"/>
                    <a:pt x="27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>
              <a:off x="12280173" y="4092120"/>
              <a:ext cx="376650" cy="399440"/>
            </a:xfrm>
            <a:custGeom>
              <a:avLst/>
              <a:gdLst/>
              <a:ahLst/>
              <a:cxnLst/>
              <a:rect l="l" t="t" r="r" b="b"/>
              <a:pathLst>
                <a:path w="7189" h="7624" extrusionOk="0">
                  <a:moveTo>
                    <a:pt x="1" y="0"/>
                  </a:moveTo>
                  <a:lnTo>
                    <a:pt x="1598" y="4161"/>
                  </a:lnTo>
                  <a:lnTo>
                    <a:pt x="3195" y="7623"/>
                  </a:lnTo>
                  <a:lnTo>
                    <a:pt x="7189" y="5892"/>
                  </a:lnTo>
                  <a:cubicBezTo>
                    <a:pt x="7189" y="5892"/>
                    <a:pt x="5921" y="2368"/>
                    <a:pt x="4379" y="1240"/>
                  </a:cubicBezTo>
                  <a:cubicBezTo>
                    <a:pt x="2832" y="1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>
              <a:off x="12363896" y="4310073"/>
              <a:ext cx="292926" cy="181488"/>
            </a:xfrm>
            <a:custGeom>
              <a:avLst/>
              <a:gdLst/>
              <a:ahLst/>
              <a:cxnLst/>
              <a:rect l="l" t="t" r="r" b="b"/>
              <a:pathLst>
                <a:path w="5591" h="3464" fill="none" extrusionOk="0">
                  <a:moveTo>
                    <a:pt x="0" y="1"/>
                  </a:moveTo>
                  <a:lnTo>
                    <a:pt x="1597" y="3463"/>
                  </a:lnTo>
                  <a:lnTo>
                    <a:pt x="5591" y="1732"/>
                  </a:ln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>
              <a:off x="12075947" y="4224935"/>
              <a:ext cx="36360" cy="229165"/>
            </a:xfrm>
            <a:custGeom>
              <a:avLst/>
              <a:gdLst/>
              <a:ahLst/>
              <a:cxnLst/>
              <a:rect l="l" t="t" r="r" b="b"/>
              <a:pathLst>
                <a:path w="694" h="4374" fill="none" extrusionOk="0">
                  <a:moveTo>
                    <a:pt x="1" y="4373"/>
                  </a:moveTo>
                  <a:cubicBezTo>
                    <a:pt x="1" y="4373"/>
                    <a:pt x="207" y="995"/>
                    <a:pt x="693" y="1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>
              <a:off x="12026227" y="3738051"/>
              <a:ext cx="119403" cy="125585"/>
            </a:xfrm>
            <a:custGeom>
              <a:avLst/>
              <a:gdLst/>
              <a:ahLst/>
              <a:cxnLst/>
              <a:rect l="l" t="t" r="r" b="b"/>
              <a:pathLst>
                <a:path w="2279" h="2397" extrusionOk="0">
                  <a:moveTo>
                    <a:pt x="1470" y="1"/>
                  </a:moveTo>
                  <a:cubicBezTo>
                    <a:pt x="1105" y="1"/>
                    <a:pt x="708" y="94"/>
                    <a:pt x="486" y="442"/>
                  </a:cubicBezTo>
                  <a:cubicBezTo>
                    <a:pt x="0" y="1201"/>
                    <a:pt x="821" y="2396"/>
                    <a:pt x="821" y="2396"/>
                  </a:cubicBezTo>
                  <a:lnTo>
                    <a:pt x="2279" y="129"/>
                  </a:lnTo>
                  <a:cubicBezTo>
                    <a:pt x="2279" y="129"/>
                    <a:pt x="1897" y="1"/>
                    <a:pt x="14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>
              <a:off x="12020935" y="3721391"/>
              <a:ext cx="121184" cy="72616"/>
            </a:xfrm>
            <a:custGeom>
              <a:avLst/>
              <a:gdLst/>
              <a:ahLst/>
              <a:cxnLst/>
              <a:rect l="l" t="t" r="r" b="b"/>
              <a:pathLst>
                <a:path w="2313" h="1386" fill="none" extrusionOk="0">
                  <a:moveTo>
                    <a:pt x="2313" y="419"/>
                  </a:moveTo>
                  <a:cubicBezTo>
                    <a:pt x="1928" y="207"/>
                    <a:pt x="1509" y="0"/>
                    <a:pt x="1068" y="45"/>
                  </a:cubicBezTo>
                  <a:cubicBezTo>
                    <a:pt x="760" y="78"/>
                    <a:pt x="459" y="246"/>
                    <a:pt x="274" y="492"/>
                  </a:cubicBezTo>
                  <a:cubicBezTo>
                    <a:pt x="85" y="743"/>
                    <a:pt x="1" y="1073"/>
                    <a:pt x="57" y="1385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>
              <a:off x="12030313" y="3732498"/>
              <a:ext cx="326877" cy="447380"/>
            </a:xfrm>
            <a:custGeom>
              <a:avLst/>
              <a:gdLst/>
              <a:ahLst/>
              <a:cxnLst/>
              <a:rect l="l" t="t" r="r" b="b"/>
              <a:pathLst>
                <a:path w="6239" h="8539" extrusionOk="0">
                  <a:moveTo>
                    <a:pt x="3509" y="0"/>
                  </a:moveTo>
                  <a:cubicBezTo>
                    <a:pt x="3121" y="0"/>
                    <a:pt x="2686" y="72"/>
                    <a:pt x="2201" y="235"/>
                  </a:cubicBezTo>
                  <a:cubicBezTo>
                    <a:pt x="1296" y="542"/>
                    <a:pt x="615" y="1670"/>
                    <a:pt x="414" y="2223"/>
                  </a:cubicBezTo>
                  <a:cubicBezTo>
                    <a:pt x="414" y="2223"/>
                    <a:pt x="1" y="2525"/>
                    <a:pt x="68" y="2687"/>
                  </a:cubicBezTo>
                  <a:cubicBezTo>
                    <a:pt x="135" y="2854"/>
                    <a:pt x="302" y="3156"/>
                    <a:pt x="302" y="3156"/>
                  </a:cubicBezTo>
                  <a:cubicBezTo>
                    <a:pt x="302" y="3156"/>
                    <a:pt x="464" y="4960"/>
                    <a:pt x="1816" y="5373"/>
                  </a:cubicBezTo>
                  <a:cubicBezTo>
                    <a:pt x="3167" y="5792"/>
                    <a:pt x="3402" y="7127"/>
                    <a:pt x="3117" y="7780"/>
                  </a:cubicBezTo>
                  <a:cubicBezTo>
                    <a:pt x="2877" y="8336"/>
                    <a:pt x="2967" y="8539"/>
                    <a:pt x="3167" y="8539"/>
                  </a:cubicBezTo>
                  <a:cubicBezTo>
                    <a:pt x="3200" y="8539"/>
                    <a:pt x="3235" y="8533"/>
                    <a:pt x="3273" y="8523"/>
                  </a:cubicBezTo>
                  <a:cubicBezTo>
                    <a:pt x="4105" y="8288"/>
                    <a:pt x="5323" y="7076"/>
                    <a:pt x="5323" y="7076"/>
                  </a:cubicBezTo>
                  <a:cubicBezTo>
                    <a:pt x="5323" y="7076"/>
                    <a:pt x="4602" y="5591"/>
                    <a:pt x="4669" y="5060"/>
                  </a:cubicBezTo>
                  <a:cubicBezTo>
                    <a:pt x="4736" y="4524"/>
                    <a:pt x="6239" y="3240"/>
                    <a:pt x="5971" y="2005"/>
                  </a:cubicBezTo>
                  <a:cubicBezTo>
                    <a:pt x="5759" y="1029"/>
                    <a:pt x="4977" y="0"/>
                    <a:pt x="35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>
              <a:off x="12058134" y="3893448"/>
              <a:ext cx="28711" cy="18757"/>
            </a:xfrm>
            <a:custGeom>
              <a:avLst/>
              <a:gdLst/>
              <a:ahLst/>
              <a:cxnLst/>
              <a:rect l="l" t="t" r="r" b="b"/>
              <a:pathLst>
                <a:path w="548" h="358" fill="none" extrusionOk="0">
                  <a:moveTo>
                    <a:pt x="0" y="341"/>
                  </a:moveTo>
                  <a:cubicBezTo>
                    <a:pt x="112" y="358"/>
                    <a:pt x="229" y="313"/>
                    <a:pt x="318" y="251"/>
                  </a:cubicBezTo>
                  <a:cubicBezTo>
                    <a:pt x="413" y="184"/>
                    <a:pt x="486" y="95"/>
                    <a:pt x="547" y="0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>
              <a:off x="12089988" y="3789868"/>
              <a:ext cx="50664" cy="27820"/>
            </a:xfrm>
            <a:custGeom>
              <a:avLst/>
              <a:gdLst/>
              <a:ahLst/>
              <a:cxnLst/>
              <a:rect l="l" t="t" r="r" b="b"/>
              <a:pathLst>
                <a:path w="967" h="531" fill="none" extrusionOk="0">
                  <a:moveTo>
                    <a:pt x="1" y="62"/>
                  </a:moveTo>
                  <a:cubicBezTo>
                    <a:pt x="191" y="0"/>
                    <a:pt x="403" y="17"/>
                    <a:pt x="582" y="101"/>
                  </a:cubicBezTo>
                  <a:cubicBezTo>
                    <a:pt x="760" y="184"/>
                    <a:pt x="900" y="346"/>
                    <a:pt x="967" y="531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>
              <a:off x="12084173" y="3820308"/>
              <a:ext cx="21690" cy="27401"/>
            </a:xfrm>
            <a:custGeom>
              <a:avLst/>
              <a:gdLst/>
              <a:ahLst/>
              <a:cxnLst/>
              <a:rect l="l" t="t" r="r" b="b"/>
              <a:pathLst>
                <a:path w="414" h="523" extrusionOk="0">
                  <a:moveTo>
                    <a:pt x="237" y="0"/>
                  </a:moveTo>
                  <a:cubicBezTo>
                    <a:pt x="163" y="0"/>
                    <a:pt x="97" y="48"/>
                    <a:pt x="78" y="123"/>
                  </a:cubicBezTo>
                  <a:lnTo>
                    <a:pt x="22" y="318"/>
                  </a:lnTo>
                  <a:cubicBezTo>
                    <a:pt x="0" y="402"/>
                    <a:pt x="50" y="497"/>
                    <a:pt x="134" y="519"/>
                  </a:cubicBezTo>
                  <a:lnTo>
                    <a:pt x="151" y="519"/>
                  </a:lnTo>
                  <a:cubicBezTo>
                    <a:pt x="162" y="521"/>
                    <a:pt x="172" y="523"/>
                    <a:pt x="183" y="523"/>
                  </a:cubicBezTo>
                  <a:cubicBezTo>
                    <a:pt x="254" y="523"/>
                    <a:pt x="316" y="475"/>
                    <a:pt x="335" y="402"/>
                  </a:cubicBezTo>
                  <a:lnTo>
                    <a:pt x="391" y="207"/>
                  </a:lnTo>
                  <a:cubicBezTo>
                    <a:pt x="413" y="123"/>
                    <a:pt x="363" y="28"/>
                    <a:pt x="279" y="6"/>
                  </a:cubicBezTo>
                  <a:cubicBezTo>
                    <a:pt x="265" y="2"/>
                    <a:pt x="251" y="0"/>
                    <a:pt x="2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>
              <a:off x="12145577" y="3728359"/>
              <a:ext cx="485836" cy="606443"/>
            </a:xfrm>
            <a:custGeom>
              <a:avLst/>
              <a:gdLst/>
              <a:ahLst/>
              <a:cxnLst/>
              <a:rect l="l" t="t" r="r" b="b"/>
              <a:pathLst>
                <a:path w="9273" h="11575" extrusionOk="0">
                  <a:moveTo>
                    <a:pt x="1774" y="1"/>
                  </a:moveTo>
                  <a:cubicBezTo>
                    <a:pt x="1219" y="1"/>
                    <a:pt x="624" y="123"/>
                    <a:pt x="1" y="314"/>
                  </a:cubicBezTo>
                  <a:cubicBezTo>
                    <a:pt x="1" y="314"/>
                    <a:pt x="727" y="3765"/>
                    <a:pt x="1570" y="5379"/>
                  </a:cubicBezTo>
                  <a:cubicBezTo>
                    <a:pt x="2213" y="6602"/>
                    <a:pt x="3296" y="7183"/>
                    <a:pt x="4178" y="8027"/>
                  </a:cubicBezTo>
                  <a:cubicBezTo>
                    <a:pt x="5815" y="9590"/>
                    <a:pt x="5094" y="10556"/>
                    <a:pt x="6591" y="11489"/>
                  </a:cubicBezTo>
                  <a:cubicBezTo>
                    <a:pt x="6682" y="11546"/>
                    <a:pt x="6799" y="11574"/>
                    <a:pt x="6931" y="11574"/>
                  </a:cubicBezTo>
                  <a:cubicBezTo>
                    <a:pt x="7797" y="11574"/>
                    <a:pt x="9273" y="10366"/>
                    <a:pt x="7842" y="8485"/>
                  </a:cubicBezTo>
                  <a:cubicBezTo>
                    <a:pt x="6049" y="6128"/>
                    <a:pt x="5921" y="5821"/>
                    <a:pt x="4910" y="2816"/>
                  </a:cubicBezTo>
                  <a:cubicBezTo>
                    <a:pt x="4201" y="698"/>
                    <a:pt x="3101" y="1"/>
                    <a:pt x="17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>
              <a:off x="12397532" y="3861803"/>
              <a:ext cx="209570" cy="390115"/>
            </a:xfrm>
            <a:custGeom>
              <a:avLst/>
              <a:gdLst/>
              <a:ahLst/>
              <a:cxnLst/>
              <a:rect l="l" t="t" r="r" b="b"/>
              <a:pathLst>
                <a:path w="4000" h="7446" fill="none" extrusionOk="0">
                  <a:moveTo>
                    <a:pt x="0" y="1"/>
                  </a:moveTo>
                  <a:cubicBezTo>
                    <a:pt x="492" y="1514"/>
                    <a:pt x="1240" y="2765"/>
                    <a:pt x="2262" y="3894"/>
                  </a:cubicBezTo>
                  <a:cubicBezTo>
                    <a:pt x="2720" y="4396"/>
                    <a:pt x="3206" y="4888"/>
                    <a:pt x="3530" y="5485"/>
                  </a:cubicBezTo>
                  <a:cubicBezTo>
                    <a:pt x="3854" y="6083"/>
                    <a:pt x="3999" y="6825"/>
                    <a:pt x="3725" y="7445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>
              <a:off x="12190687" y="3915976"/>
              <a:ext cx="264268" cy="347939"/>
            </a:xfrm>
            <a:custGeom>
              <a:avLst/>
              <a:gdLst/>
              <a:ahLst/>
              <a:cxnLst/>
              <a:rect l="l" t="t" r="r" b="b"/>
              <a:pathLst>
                <a:path w="5044" h="6641" fill="none" extrusionOk="0">
                  <a:moveTo>
                    <a:pt x="0" y="0"/>
                  </a:moveTo>
                  <a:cubicBezTo>
                    <a:pt x="313" y="2133"/>
                    <a:pt x="1469" y="4150"/>
                    <a:pt x="3038" y="5635"/>
                  </a:cubicBezTo>
                  <a:cubicBezTo>
                    <a:pt x="3591" y="6160"/>
                    <a:pt x="4284" y="6640"/>
                    <a:pt x="5043" y="6607"/>
                  </a:cubicBezTo>
                </a:path>
              </a:pathLst>
            </a:custGeom>
            <a:noFill/>
            <a:ln w="2100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>
              <a:off x="11041353" y="5099523"/>
              <a:ext cx="622371" cy="716625"/>
            </a:xfrm>
            <a:custGeom>
              <a:avLst/>
              <a:gdLst/>
              <a:ahLst/>
              <a:cxnLst/>
              <a:rect l="l" t="t" r="r" b="b"/>
              <a:pathLst>
                <a:path w="11879" h="13678" extrusionOk="0">
                  <a:moveTo>
                    <a:pt x="9142" y="0"/>
                  </a:moveTo>
                  <a:lnTo>
                    <a:pt x="2089" y="73"/>
                  </a:lnTo>
                  <a:lnTo>
                    <a:pt x="0" y="13677"/>
                  </a:lnTo>
                  <a:lnTo>
                    <a:pt x="10175" y="13633"/>
                  </a:lnTo>
                  <a:lnTo>
                    <a:pt x="11879" y="13622"/>
                  </a:lnTo>
                  <a:lnTo>
                    <a:pt x="10142" y="805"/>
                  </a:lnTo>
                  <a:lnTo>
                    <a:pt x="9176" y="860"/>
                  </a:lnTo>
                  <a:lnTo>
                    <a:pt x="914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>
              <a:off x="11522054" y="5141647"/>
              <a:ext cx="141669" cy="672143"/>
            </a:xfrm>
            <a:custGeom>
              <a:avLst/>
              <a:gdLst/>
              <a:ahLst/>
              <a:cxnLst/>
              <a:rect l="l" t="t" r="r" b="b"/>
              <a:pathLst>
                <a:path w="2704" h="12829" extrusionOk="0">
                  <a:moveTo>
                    <a:pt x="967" y="1"/>
                  </a:moveTo>
                  <a:lnTo>
                    <a:pt x="1" y="56"/>
                  </a:lnTo>
                  <a:lnTo>
                    <a:pt x="1000" y="12829"/>
                  </a:lnTo>
                  <a:lnTo>
                    <a:pt x="2704" y="1281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>
              <a:off x="11222473" y="4940512"/>
              <a:ext cx="205431" cy="260600"/>
            </a:xfrm>
            <a:custGeom>
              <a:avLst/>
              <a:gdLst/>
              <a:ahLst/>
              <a:cxnLst/>
              <a:rect l="l" t="t" r="r" b="b"/>
              <a:pathLst>
                <a:path w="3921" h="4974" extrusionOk="0">
                  <a:moveTo>
                    <a:pt x="2008" y="0"/>
                  </a:moveTo>
                  <a:cubicBezTo>
                    <a:pt x="1979" y="0"/>
                    <a:pt x="1950" y="1"/>
                    <a:pt x="1921" y="3"/>
                  </a:cubicBezTo>
                  <a:cubicBezTo>
                    <a:pt x="1558" y="31"/>
                    <a:pt x="1245" y="198"/>
                    <a:pt x="1000" y="494"/>
                  </a:cubicBezTo>
                  <a:cubicBezTo>
                    <a:pt x="0" y="1706"/>
                    <a:pt x="346" y="4755"/>
                    <a:pt x="363" y="4884"/>
                  </a:cubicBezTo>
                  <a:cubicBezTo>
                    <a:pt x="369" y="4934"/>
                    <a:pt x="413" y="4973"/>
                    <a:pt x="469" y="4973"/>
                  </a:cubicBezTo>
                  <a:lnTo>
                    <a:pt x="480" y="4973"/>
                  </a:lnTo>
                  <a:cubicBezTo>
                    <a:pt x="536" y="4968"/>
                    <a:pt x="581" y="4917"/>
                    <a:pt x="570" y="4856"/>
                  </a:cubicBezTo>
                  <a:cubicBezTo>
                    <a:pt x="570" y="4828"/>
                    <a:pt x="223" y="1773"/>
                    <a:pt x="1162" y="628"/>
                  </a:cubicBezTo>
                  <a:cubicBezTo>
                    <a:pt x="1374" y="371"/>
                    <a:pt x="1625" y="237"/>
                    <a:pt x="1938" y="215"/>
                  </a:cubicBezTo>
                  <a:cubicBezTo>
                    <a:pt x="1966" y="213"/>
                    <a:pt x="1994" y="212"/>
                    <a:pt x="2021" y="212"/>
                  </a:cubicBezTo>
                  <a:cubicBezTo>
                    <a:pt x="2279" y="212"/>
                    <a:pt x="2495" y="308"/>
                    <a:pt x="2692" y="500"/>
                  </a:cubicBezTo>
                  <a:cubicBezTo>
                    <a:pt x="3708" y="1511"/>
                    <a:pt x="3491" y="4795"/>
                    <a:pt x="3491" y="4828"/>
                  </a:cubicBezTo>
                  <a:cubicBezTo>
                    <a:pt x="3485" y="4884"/>
                    <a:pt x="3530" y="4934"/>
                    <a:pt x="3585" y="4940"/>
                  </a:cubicBezTo>
                  <a:cubicBezTo>
                    <a:pt x="3589" y="4940"/>
                    <a:pt x="3592" y="4940"/>
                    <a:pt x="3596" y="4940"/>
                  </a:cubicBezTo>
                  <a:cubicBezTo>
                    <a:pt x="3652" y="4940"/>
                    <a:pt x="3692" y="4897"/>
                    <a:pt x="3697" y="4839"/>
                  </a:cubicBezTo>
                  <a:cubicBezTo>
                    <a:pt x="3708" y="4700"/>
                    <a:pt x="3921" y="1427"/>
                    <a:pt x="2837" y="349"/>
                  </a:cubicBezTo>
                  <a:cubicBezTo>
                    <a:pt x="2602" y="114"/>
                    <a:pt x="2324" y="0"/>
                    <a:pt x="20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>
              <a:off x="10747273" y="5099523"/>
              <a:ext cx="622423" cy="716625"/>
            </a:xfrm>
            <a:custGeom>
              <a:avLst/>
              <a:gdLst/>
              <a:ahLst/>
              <a:cxnLst/>
              <a:rect l="l" t="t" r="r" b="b"/>
              <a:pathLst>
                <a:path w="11880" h="13678" extrusionOk="0">
                  <a:moveTo>
                    <a:pt x="9148" y="0"/>
                  </a:moveTo>
                  <a:lnTo>
                    <a:pt x="2095" y="73"/>
                  </a:lnTo>
                  <a:lnTo>
                    <a:pt x="0" y="13677"/>
                  </a:lnTo>
                  <a:lnTo>
                    <a:pt x="10181" y="13633"/>
                  </a:lnTo>
                  <a:lnTo>
                    <a:pt x="11879" y="13622"/>
                  </a:lnTo>
                  <a:lnTo>
                    <a:pt x="10148" y="805"/>
                  </a:lnTo>
                  <a:lnTo>
                    <a:pt x="9182" y="860"/>
                  </a:lnTo>
                  <a:lnTo>
                    <a:pt x="91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>
              <a:off x="11228289" y="5141647"/>
              <a:ext cx="141407" cy="672143"/>
            </a:xfrm>
            <a:custGeom>
              <a:avLst/>
              <a:gdLst/>
              <a:ahLst/>
              <a:cxnLst/>
              <a:rect l="l" t="t" r="r" b="b"/>
              <a:pathLst>
                <a:path w="2699" h="12829" extrusionOk="0">
                  <a:moveTo>
                    <a:pt x="967" y="1"/>
                  </a:moveTo>
                  <a:lnTo>
                    <a:pt x="1" y="56"/>
                  </a:lnTo>
                  <a:lnTo>
                    <a:pt x="1000" y="12829"/>
                  </a:lnTo>
                  <a:lnTo>
                    <a:pt x="2698" y="12818"/>
                  </a:lnTo>
                  <a:lnTo>
                    <a:pt x="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>
              <a:off x="10928656" y="4940512"/>
              <a:ext cx="205483" cy="260600"/>
            </a:xfrm>
            <a:custGeom>
              <a:avLst/>
              <a:gdLst/>
              <a:ahLst/>
              <a:cxnLst/>
              <a:rect l="l" t="t" r="r" b="b"/>
              <a:pathLst>
                <a:path w="3922" h="4974" extrusionOk="0">
                  <a:moveTo>
                    <a:pt x="2009" y="0"/>
                  </a:moveTo>
                  <a:cubicBezTo>
                    <a:pt x="1980" y="0"/>
                    <a:pt x="1951" y="1"/>
                    <a:pt x="1922" y="3"/>
                  </a:cubicBezTo>
                  <a:cubicBezTo>
                    <a:pt x="1559" y="31"/>
                    <a:pt x="1246" y="198"/>
                    <a:pt x="1001" y="494"/>
                  </a:cubicBezTo>
                  <a:cubicBezTo>
                    <a:pt x="1" y="1706"/>
                    <a:pt x="347" y="4755"/>
                    <a:pt x="364" y="4884"/>
                  </a:cubicBezTo>
                  <a:cubicBezTo>
                    <a:pt x="370" y="4934"/>
                    <a:pt x="414" y="4973"/>
                    <a:pt x="464" y="4973"/>
                  </a:cubicBezTo>
                  <a:lnTo>
                    <a:pt x="481" y="4973"/>
                  </a:lnTo>
                  <a:cubicBezTo>
                    <a:pt x="537" y="4968"/>
                    <a:pt x="582" y="4917"/>
                    <a:pt x="571" y="4856"/>
                  </a:cubicBezTo>
                  <a:cubicBezTo>
                    <a:pt x="571" y="4828"/>
                    <a:pt x="224" y="1773"/>
                    <a:pt x="1163" y="628"/>
                  </a:cubicBezTo>
                  <a:cubicBezTo>
                    <a:pt x="1375" y="371"/>
                    <a:pt x="1632" y="237"/>
                    <a:pt x="1939" y="215"/>
                  </a:cubicBezTo>
                  <a:cubicBezTo>
                    <a:pt x="1967" y="213"/>
                    <a:pt x="1995" y="212"/>
                    <a:pt x="2022" y="212"/>
                  </a:cubicBezTo>
                  <a:cubicBezTo>
                    <a:pt x="2280" y="212"/>
                    <a:pt x="2496" y="308"/>
                    <a:pt x="2693" y="500"/>
                  </a:cubicBezTo>
                  <a:cubicBezTo>
                    <a:pt x="3709" y="1511"/>
                    <a:pt x="3491" y="4795"/>
                    <a:pt x="3491" y="4828"/>
                  </a:cubicBezTo>
                  <a:cubicBezTo>
                    <a:pt x="3486" y="4884"/>
                    <a:pt x="3530" y="4934"/>
                    <a:pt x="3586" y="4940"/>
                  </a:cubicBezTo>
                  <a:cubicBezTo>
                    <a:pt x="3590" y="4940"/>
                    <a:pt x="3593" y="4940"/>
                    <a:pt x="3597" y="4940"/>
                  </a:cubicBezTo>
                  <a:cubicBezTo>
                    <a:pt x="3653" y="4940"/>
                    <a:pt x="3693" y="4897"/>
                    <a:pt x="3698" y="4839"/>
                  </a:cubicBezTo>
                  <a:cubicBezTo>
                    <a:pt x="3709" y="4700"/>
                    <a:pt x="3921" y="1427"/>
                    <a:pt x="2838" y="349"/>
                  </a:cubicBezTo>
                  <a:cubicBezTo>
                    <a:pt x="2602" y="114"/>
                    <a:pt x="2325" y="0"/>
                    <a:pt x="20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>
              <a:off x="10623522" y="5367196"/>
              <a:ext cx="1350364" cy="491389"/>
            </a:xfrm>
            <a:custGeom>
              <a:avLst/>
              <a:gdLst/>
              <a:ahLst/>
              <a:cxnLst/>
              <a:rect l="l" t="t" r="r" b="b"/>
              <a:pathLst>
                <a:path w="25774" h="9379" extrusionOk="0">
                  <a:moveTo>
                    <a:pt x="25472" y="247"/>
                  </a:moveTo>
                  <a:lnTo>
                    <a:pt x="25143" y="1102"/>
                  </a:lnTo>
                  <a:lnTo>
                    <a:pt x="24969" y="1576"/>
                  </a:lnTo>
                  <a:lnTo>
                    <a:pt x="24618" y="2492"/>
                  </a:lnTo>
                  <a:lnTo>
                    <a:pt x="24595" y="2559"/>
                  </a:lnTo>
                  <a:lnTo>
                    <a:pt x="24539" y="2704"/>
                  </a:lnTo>
                  <a:lnTo>
                    <a:pt x="24500" y="2799"/>
                  </a:lnTo>
                  <a:lnTo>
                    <a:pt x="23853" y="4508"/>
                  </a:lnTo>
                  <a:lnTo>
                    <a:pt x="23758" y="4748"/>
                  </a:lnTo>
                  <a:lnTo>
                    <a:pt x="23020" y="6697"/>
                  </a:lnTo>
                  <a:lnTo>
                    <a:pt x="22931" y="6938"/>
                  </a:lnTo>
                  <a:lnTo>
                    <a:pt x="22400" y="8328"/>
                  </a:lnTo>
                  <a:lnTo>
                    <a:pt x="22311" y="8563"/>
                  </a:lnTo>
                  <a:lnTo>
                    <a:pt x="22093" y="9138"/>
                  </a:lnTo>
                  <a:lnTo>
                    <a:pt x="2105" y="9138"/>
                  </a:lnTo>
                  <a:lnTo>
                    <a:pt x="1944" y="8412"/>
                  </a:lnTo>
                  <a:lnTo>
                    <a:pt x="1888" y="8172"/>
                  </a:lnTo>
                  <a:lnTo>
                    <a:pt x="1525" y="6552"/>
                  </a:lnTo>
                  <a:lnTo>
                    <a:pt x="1469" y="6318"/>
                  </a:lnTo>
                  <a:lnTo>
                    <a:pt x="1106" y="4693"/>
                  </a:lnTo>
                  <a:lnTo>
                    <a:pt x="1056" y="4458"/>
                  </a:lnTo>
                  <a:lnTo>
                    <a:pt x="693" y="2838"/>
                  </a:lnTo>
                  <a:lnTo>
                    <a:pt x="637" y="2598"/>
                  </a:lnTo>
                  <a:lnTo>
                    <a:pt x="274" y="968"/>
                  </a:lnTo>
                  <a:lnTo>
                    <a:pt x="10946" y="968"/>
                  </a:lnTo>
                  <a:lnTo>
                    <a:pt x="11186" y="956"/>
                  </a:lnTo>
                  <a:lnTo>
                    <a:pt x="11946" y="917"/>
                  </a:lnTo>
                  <a:lnTo>
                    <a:pt x="13130" y="861"/>
                  </a:lnTo>
                  <a:lnTo>
                    <a:pt x="13202" y="856"/>
                  </a:lnTo>
                  <a:lnTo>
                    <a:pt x="13370" y="845"/>
                  </a:lnTo>
                  <a:lnTo>
                    <a:pt x="15447" y="744"/>
                  </a:lnTo>
                  <a:lnTo>
                    <a:pt x="15688" y="733"/>
                  </a:lnTo>
                  <a:lnTo>
                    <a:pt x="15693" y="733"/>
                  </a:lnTo>
                  <a:lnTo>
                    <a:pt x="17531" y="638"/>
                  </a:lnTo>
                  <a:lnTo>
                    <a:pt x="17949" y="621"/>
                  </a:lnTo>
                  <a:lnTo>
                    <a:pt x="18195" y="610"/>
                  </a:lnTo>
                  <a:lnTo>
                    <a:pt x="18776" y="582"/>
                  </a:lnTo>
                  <a:lnTo>
                    <a:pt x="20446" y="498"/>
                  </a:lnTo>
                  <a:lnTo>
                    <a:pt x="20697" y="487"/>
                  </a:lnTo>
                  <a:lnTo>
                    <a:pt x="22831" y="381"/>
                  </a:lnTo>
                  <a:lnTo>
                    <a:pt x="23076" y="370"/>
                  </a:lnTo>
                  <a:lnTo>
                    <a:pt x="25472" y="247"/>
                  </a:lnTo>
                  <a:close/>
                  <a:moveTo>
                    <a:pt x="25657" y="1"/>
                  </a:moveTo>
                  <a:cubicBezTo>
                    <a:pt x="25653" y="1"/>
                    <a:pt x="25649" y="1"/>
                    <a:pt x="25645" y="1"/>
                  </a:cubicBezTo>
                  <a:lnTo>
                    <a:pt x="25522" y="7"/>
                  </a:lnTo>
                  <a:lnTo>
                    <a:pt x="20703" y="247"/>
                  </a:lnTo>
                  <a:lnTo>
                    <a:pt x="20518" y="253"/>
                  </a:lnTo>
                  <a:lnTo>
                    <a:pt x="20513" y="253"/>
                  </a:lnTo>
                  <a:lnTo>
                    <a:pt x="19474" y="309"/>
                  </a:lnTo>
                  <a:lnTo>
                    <a:pt x="19279" y="314"/>
                  </a:lnTo>
                  <a:lnTo>
                    <a:pt x="18748" y="342"/>
                  </a:lnTo>
                  <a:lnTo>
                    <a:pt x="18128" y="370"/>
                  </a:lnTo>
                  <a:lnTo>
                    <a:pt x="18050" y="376"/>
                  </a:lnTo>
                  <a:lnTo>
                    <a:pt x="17514" y="403"/>
                  </a:lnTo>
                  <a:lnTo>
                    <a:pt x="13353" y="610"/>
                  </a:lnTo>
                  <a:lnTo>
                    <a:pt x="13174" y="616"/>
                  </a:lnTo>
                  <a:lnTo>
                    <a:pt x="13169" y="616"/>
                  </a:lnTo>
                  <a:lnTo>
                    <a:pt x="11929" y="677"/>
                  </a:lnTo>
                  <a:lnTo>
                    <a:pt x="10846" y="733"/>
                  </a:lnTo>
                  <a:lnTo>
                    <a:pt x="128" y="733"/>
                  </a:lnTo>
                  <a:cubicBezTo>
                    <a:pt x="89" y="733"/>
                    <a:pt x="56" y="750"/>
                    <a:pt x="34" y="778"/>
                  </a:cubicBezTo>
                  <a:cubicBezTo>
                    <a:pt x="11" y="806"/>
                    <a:pt x="0" y="845"/>
                    <a:pt x="11" y="878"/>
                  </a:cubicBezTo>
                  <a:lnTo>
                    <a:pt x="402" y="2621"/>
                  </a:lnTo>
                  <a:lnTo>
                    <a:pt x="402" y="2626"/>
                  </a:lnTo>
                  <a:lnTo>
                    <a:pt x="452" y="2838"/>
                  </a:lnTo>
                  <a:lnTo>
                    <a:pt x="815" y="4458"/>
                  </a:lnTo>
                  <a:lnTo>
                    <a:pt x="866" y="4693"/>
                  </a:lnTo>
                  <a:lnTo>
                    <a:pt x="1234" y="6318"/>
                  </a:lnTo>
                  <a:lnTo>
                    <a:pt x="1285" y="6552"/>
                  </a:lnTo>
                  <a:lnTo>
                    <a:pt x="1648" y="8172"/>
                  </a:lnTo>
                  <a:lnTo>
                    <a:pt x="1703" y="8412"/>
                  </a:lnTo>
                  <a:lnTo>
                    <a:pt x="1899" y="9283"/>
                  </a:lnTo>
                  <a:cubicBezTo>
                    <a:pt x="1910" y="9339"/>
                    <a:pt x="1960" y="9378"/>
                    <a:pt x="2016" y="9378"/>
                  </a:cubicBezTo>
                  <a:lnTo>
                    <a:pt x="22177" y="9378"/>
                  </a:lnTo>
                  <a:cubicBezTo>
                    <a:pt x="22227" y="9378"/>
                    <a:pt x="22272" y="9345"/>
                    <a:pt x="22289" y="9300"/>
                  </a:cubicBezTo>
                  <a:lnTo>
                    <a:pt x="24768" y="2771"/>
                  </a:lnTo>
                  <a:lnTo>
                    <a:pt x="24847" y="2565"/>
                  </a:lnTo>
                  <a:lnTo>
                    <a:pt x="25366" y="1208"/>
                  </a:lnTo>
                  <a:lnTo>
                    <a:pt x="25539" y="744"/>
                  </a:lnTo>
                  <a:lnTo>
                    <a:pt x="25545" y="744"/>
                  </a:lnTo>
                  <a:lnTo>
                    <a:pt x="25763" y="163"/>
                  </a:lnTo>
                  <a:cubicBezTo>
                    <a:pt x="25774" y="130"/>
                    <a:pt x="25768" y="91"/>
                    <a:pt x="25746" y="57"/>
                  </a:cubicBezTo>
                  <a:cubicBezTo>
                    <a:pt x="25746" y="52"/>
                    <a:pt x="25746" y="52"/>
                    <a:pt x="25746" y="52"/>
                  </a:cubicBezTo>
                  <a:cubicBezTo>
                    <a:pt x="25726" y="22"/>
                    <a:pt x="25692" y="1"/>
                    <a:pt x="256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3"/>
            <p:cNvSpPr/>
            <p:nvPr/>
          </p:nvSpPr>
          <p:spPr>
            <a:xfrm>
              <a:off x="11197273" y="5405548"/>
              <a:ext cx="12627" cy="455081"/>
            </a:xfrm>
            <a:custGeom>
              <a:avLst/>
              <a:gdLst/>
              <a:ahLst/>
              <a:cxnLst/>
              <a:rect l="l" t="t" r="r" b="b"/>
              <a:pathLst>
                <a:path w="241" h="8686" extrusionOk="0">
                  <a:moveTo>
                    <a:pt x="118" y="1"/>
                  </a:moveTo>
                  <a:cubicBezTo>
                    <a:pt x="51" y="1"/>
                    <a:pt x="1" y="57"/>
                    <a:pt x="1" y="118"/>
                  </a:cubicBezTo>
                  <a:lnTo>
                    <a:pt x="1" y="8568"/>
                  </a:lnTo>
                  <a:cubicBezTo>
                    <a:pt x="1" y="8635"/>
                    <a:pt x="51" y="8685"/>
                    <a:pt x="118" y="8685"/>
                  </a:cubicBezTo>
                  <a:cubicBezTo>
                    <a:pt x="185" y="8685"/>
                    <a:pt x="241" y="8635"/>
                    <a:pt x="241" y="8568"/>
                  </a:cubicBezTo>
                  <a:lnTo>
                    <a:pt x="241" y="118"/>
                  </a:lnTo>
                  <a:cubicBezTo>
                    <a:pt x="241" y="51"/>
                    <a:pt x="185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3"/>
            <p:cNvSpPr/>
            <p:nvPr/>
          </p:nvSpPr>
          <p:spPr>
            <a:xfrm>
              <a:off x="10763672" y="5405495"/>
              <a:ext cx="94516" cy="455134"/>
            </a:xfrm>
            <a:custGeom>
              <a:avLst/>
              <a:gdLst/>
              <a:ahLst/>
              <a:cxnLst/>
              <a:rect l="l" t="t" r="r" b="b"/>
              <a:pathLst>
                <a:path w="1804" h="8687" extrusionOk="0">
                  <a:moveTo>
                    <a:pt x="131" y="0"/>
                  </a:moveTo>
                  <a:cubicBezTo>
                    <a:pt x="124" y="0"/>
                    <a:pt x="118" y="1"/>
                    <a:pt x="112" y="2"/>
                  </a:cubicBezTo>
                  <a:cubicBezTo>
                    <a:pt x="45" y="13"/>
                    <a:pt x="0" y="75"/>
                    <a:pt x="11" y="142"/>
                  </a:cubicBezTo>
                  <a:lnTo>
                    <a:pt x="1558" y="8591"/>
                  </a:lnTo>
                  <a:cubicBezTo>
                    <a:pt x="1564" y="8647"/>
                    <a:pt x="1614" y="8686"/>
                    <a:pt x="1676" y="8686"/>
                  </a:cubicBezTo>
                  <a:lnTo>
                    <a:pt x="1692" y="8686"/>
                  </a:lnTo>
                  <a:cubicBezTo>
                    <a:pt x="1759" y="8675"/>
                    <a:pt x="1804" y="8614"/>
                    <a:pt x="1793" y="8547"/>
                  </a:cubicBezTo>
                  <a:lnTo>
                    <a:pt x="246" y="103"/>
                  </a:lnTo>
                  <a:cubicBezTo>
                    <a:pt x="236" y="42"/>
                    <a:pt x="185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3"/>
            <p:cNvSpPr/>
            <p:nvPr/>
          </p:nvSpPr>
          <p:spPr>
            <a:xfrm>
              <a:off x="10889152" y="5405495"/>
              <a:ext cx="94568" cy="455134"/>
            </a:xfrm>
            <a:custGeom>
              <a:avLst/>
              <a:gdLst/>
              <a:ahLst/>
              <a:cxnLst/>
              <a:rect l="l" t="t" r="r" b="b"/>
              <a:pathLst>
                <a:path w="1805" h="8687" extrusionOk="0">
                  <a:moveTo>
                    <a:pt x="132" y="0"/>
                  </a:moveTo>
                  <a:cubicBezTo>
                    <a:pt x="125" y="0"/>
                    <a:pt x="119" y="1"/>
                    <a:pt x="113" y="2"/>
                  </a:cubicBezTo>
                  <a:cubicBezTo>
                    <a:pt x="46" y="13"/>
                    <a:pt x="1" y="75"/>
                    <a:pt x="12" y="142"/>
                  </a:cubicBezTo>
                  <a:lnTo>
                    <a:pt x="1559" y="8591"/>
                  </a:lnTo>
                  <a:cubicBezTo>
                    <a:pt x="1565" y="8647"/>
                    <a:pt x="1621" y="8686"/>
                    <a:pt x="1676" y="8686"/>
                  </a:cubicBezTo>
                  <a:lnTo>
                    <a:pt x="1693" y="8686"/>
                  </a:lnTo>
                  <a:cubicBezTo>
                    <a:pt x="1760" y="8675"/>
                    <a:pt x="1805" y="8614"/>
                    <a:pt x="1794" y="8547"/>
                  </a:cubicBezTo>
                  <a:lnTo>
                    <a:pt x="247" y="103"/>
                  </a:lnTo>
                  <a:cubicBezTo>
                    <a:pt x="237" y="42"/>
                    <a:pt x="186" y="0"/>
                    <a:pt x="1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3"/>
            <p:cNvSpPr/>
            <p:nvPr/>
          </p:nvSpPr>
          <p:spPr>
            <a:xfrm>
              <a:off x="11035170" y="5403452"/>
              <a:ext cx="62085" cy="457177"/>
            </a:xfrm>
            <a:custGeom>
              <a:avLst/>
              <a:gdLst/>
              <a:ahLst/>
              <a:cxnLst/>
              <a:rect l="l" t="t" r="r" b="b"/>
              <a:pathLst>
                <a:path w="1185" h="8726" extrusionOk="0">
                  <a:moveTo>
                    <a:pt x="131" y="0"/>
                  </a:moveTo>
                  <a:cubicBezTo>
                    <a:pt x="125" y="0"/>
                    <a:pt x="119" y="1"/>
                    <a:pt x="112" y="2"/>
                  </a:cubicBezTo>
                  <a:cubicBezTo>
                    <a:pt x="45" y="7"/>
                    <a:pt x="1" y="69"/>
                    <a:pt x="6" y="130"/>
                  </a:cubicBezTo>
                  <a:lnTo>
                    <a:pt x="945" y="8619"/>
                  </a:lnTo>
                  <a:cubicBezTo>
                    <a:pt x="950" y="8681"/>
                    <a:pt x="1000" y="8725"/>
                    <a:pt x="1062" y="8725"/>
                  </a:cubicBezTo>
                  <a:lnTo>
                    <a:pt x="1073" y="8725"/>
                  </a:lnTo>
                  <a:cubicBezTo>
                    <a:pt x="1140" y="8720"/>
                    <a:pt x="1185" y="8658"/>
                    <a:pt x="1179" y="8591"/>
                  </a:cubicBezTo>
                  <a:lnTo>
                    <a:pt x="247" y="108"/>
                  </a:lnTo>
                  <a:cubicBezTo>
                    <a:pt x="236" y="47"/>
                    <a:pt x="190" y="0"/>
                    <a:pt x="1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3"/>
            <p:cNvSpPr/>
            <p:nvPr/>
          </p:nvSpPr>
          <p:spPr>
            <a:xfrm>
              <a:off x="10641912" y="5501269"/>
              <a:ext cx="1278429" cy="14670"/>
            </a:xfrm>
            <a:custGeom>
              <a:avLst/>
              <a:gdLst/>
              <a:ahLst/>
              <a:cxnLst/>
              <a:rect l="l" t="t" r="r" b="b"/>
              <a:pathLst>
                <a:path w="24401" h="280" extrusionOk="0">
                  <a:moveTo>
                    <a:pt x="24283" y="0"/>
                  </a:moveTo>
                  <a:lnTo>
                    <a:pt x="10679" y="39"/>
                  </a:lnTo>
                  <a:lnTo>
                    <a:pt x="118" y="39"/>
                  </a:lnTo>
                  <a:cubicBezTo>
                    <a:pt x="51" y="39"/>
                    <a:pt x="1" y="95"/>
                    <a:pt x="1" y="162"/>
                  </a:cubicBezTo>
                  <a:cubicBezTo>
                    <a:pt x="1" y="229"/>
                    <a:pt x="51" y="279"/>
                    <a:pt x="118" y="279"/>
                  </a:cubicBezTo>
                  <a:lnTo>
                    <a:pt x="10679" y="279"/>
                  </a:lnTo>
                  <a:lnTo>
                    <a:pt x="24283" y="240"/>
                  </a:lnTo>
                  <a:cubicBezTo>
                    <a:pt x="24350" y="240"/>
                    <a:pt x="24401" y="184"/>
                    <a:pt x="24401" y="117"/>
                  </a:cubicBezTo>
                  <a:cubicBezTo>
                    <a:pt x="24401" y="56"/>
                    <a:pt x="24350" y="0"/>
                    <a:pt x="242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3"/>
            <p:cNvSpPr/>
            <p:nvPr/>
          </p:nvSpPr>
          <p:spPr>
            <a:xfrm>
              <a:off x="10666222" y="5600710"/>
              <a:ext cx="1213725" cy="15299"/>
            </a:xfrm>
            <a:custGeom>
              <a:avLst/>
              <a:gdLst/>
              <a:ahLst/>
              <a:cxnLst/>
              <a:rect l="l" t="t" r="r" b="b"/>
              <a:pathLst>
                <a:path w="23166" h="292" extrusionOk="0">
                  <a:moveTo>
                    <a:pt x="0" y="1"/>
                  </a:moveTo>
                  <a:lnTo>
                    <a:pt x="51" y="241"/>
                  </a:lnTo>
                  <a:lnTo>
                    <a:pt x="10371" y="241"/>
                  </a:lnTo>
                  <a:lnTo>
                    <a:pt x="12136" y="247"/>
                  </a:lnTo>
                  <a:lnTo>
                    <a:pt x="12376" y="247"/>
                  </a:lnTo>
                  <a:lnTo>
                    <a:pt x="14258" y="258"/>
                  </a:lnTo>
                  <a:lnTo>
                    <a:pt x="14498" y="258"/>
                  </a:lnTo>
                  <a:lnTo>
                    <a:pt x="16509" y="263"/>
                  </a:lnTo>
                  <a:lnTo>
                    <a:pt x="16749" y="263"/>
                  </a:lnTo>
                  <a:lnTo>
                    <a:pt x="18670" y="275"/>
                  </a:lnTo>
                  <a:lnTo>
                    <a:pt x="18916" y="275"/>
                  </a:lnTo>
                  <a:lnTo>
                    <a:pt x="21021" y="286"/>
                  </a:lnTo>
                  <a:lnTo>
                    <a:pt x="21267" y="286"/>
                  </a:lnTo>
                  <a:lnTo>
                    <a:pt x="22948" y="291"/>
                  </a:lnTo>
                  <a:lnTo>
                    <a:pt x="23049" y="291"/>
                  </a:lnTo>
                  <a:cubicBezTo>
                    <a:pt x="23110" y="291"/>
                    <a:pt x="23166" y="236"/>
                    <a:pt x="23166" y="174"/>
                  </a:cubicBezTo>
                  <a:cubicBezTo>
                    <a:pt x="23166" y="107"/>
                    <a:pt x="23116" y="51"/>
                    <a:pt x="23049" y="51"/>
                  </a:cubicBezTo>
                  <a:lnTo>
                    <a:pt x="23038" y="51"/>
                  </a:lnTo>
                  <a:lnTo>
                    <a:pt x="21323" y="46"/>
                  </a:lnTo>
                  <a:lnTo>
                    <a:pt x="21077" y="46"/>
                  </a:lnTo>
                  <a:lnTo>
                    <a:pt x="18972" y="34"/>
                  </a:lnTo>
                  <a:lnTo>
                    <a:pt x="18726" y="34"/>
                  </a:lnTo>
                  <a:lnTo>
                    <a:pt x="16788" y="29"/>
                  </a:lnTo>
                  <a:lnTo>
                    <a:pt x="16548" y="29"/>
                  </a:lnTo>
                  <a:lnTo>
                    <a:pt x="14521" y="18"/>
                  </a:lnTo>
                  <a:lnTo>
                    <a:pt x="14281" y="18"/>
                  </a:lnTo>
                  <a:lnTo>
                    <a:pt x="12387" y="12"/>
                  </a:lnTo>
                  <a:lnTo>
                    <a:pt x="12147" y="7"/>
                  </a:lnTo>
                  <a:lnTo>
                    <a:pt x="103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10687860" y="5697898"/>
              <a:ext cx="1151744" cy="33112"/>
            </a:xfrm>
            <a:custGeom>
              <a:avLst/>
              <a:gdLst/>
              <a:ahLst/>
              <a:cxnLst/>
              <a:rect l="l" t="t" r="r" b="b"/>
              <a:pathLst>
                <a:path w="21983" h="632" extrusionOk="0">
                  <a:moveTo>
                    <a:pt x="1" y="0"/>
                  </a:moveTo>
                  <a:lnTo>
                    <a:pt x="51" y="240"/>
                  </a:lnTo>
                  <a:lnTo>
                    <a:pt x="9796" y="240"/>
                  </a:lnTo>
                  <a:lnTo>
                    <a:pt x="9958" y="246"/>
                  </a:lnTo>
                  <a:lnTo>
                    <a:pt x="11634" y="302"/>
                  </a:lnTo>
                  <a:lnTo>
                    <a:pt x="11868" y="307"/>
                  </a:lnTo>
                  <a:lnTo>
                    <a:pt x="13655" y="363"/>
                  </a:lnTo>
                  <a:lnTo>
                    <a:pt x="13896" y="374"/>
                  </a:lnTo>
                  <a:lnTo>
                    <a:pt x="15789" y="430"/>
                  </a:lnTo>
                  <a:lnTo>
                    <a:pt x="16023" y="441"/>
                  </a:lnTo>
                  <a:lnTo>
                    <a:pt x="17783" y="497"/>
                  </a:lnTo>
                  <a:lnTo>
                    <a:pt x="18023" y="508"/>
                  </a:lnTo>
                  <a:lnTo>
                    <a:pt x="20123" y="575"/>
                  </a:lnTo>
                  <a:lnTo>
                    <a:pt x="20363" y="581"/>
                  </a:lnTo>
                  <a:lnTo>
                    <a:pt x="21703" y="626"/>
                  </a:lnTo>
                  <a:lnTo>
                    <a:pt x="21859" y="631"/>
                  </a:lnTo>
                  <a:cubicBezTo>
                    <a:pt x="21926" y="631"/>
                    <a:pt x="21977" y="575"/>
                    <a:pt x="21982" y="514"/>
                  </a:cubicBezTo>
                  <a:cubicBezTo>
                    <a:pt x="21982" y="447"/>
                    <a:pt x="21932" y="391"/>
                    <a:pt x="21865" y="391"/>
                  </a:cubicBezTo>
                  <a:lnTo>
                    <a:pt x="21792" y="385"/>
                  </a:lnTo>
                  <a:lnTo>
                    <a:pt x="20419" y="346"/>
                  </a:lnTo>
                  <a:lnTo>
                    <a:pt x="20173" y="335"/>
                  </a:lnTo>
                  <a:lnTo>
                    <a:pt x="18079" y="268"/>
                  </a:lnTo>
                  <a:lnTo>
                    <a:pt x="17833" y="263"/>
                  </a:lnTo>
                  <a:lnTo>
                    <a:pt x="16062" y="201"/>
                  </a:lnTo>
                  <a:lnTo>
                    <a:pt x="15822" y="196"/>
                  </a:lnTo>
                  <a:lnTo>
                    <a:pt x="13923" y="134"/>
                  </a:lnTo>
                  <a:lnTo>
                    <a:pt x="13683" y="129"/>
                  </a:lnTo>
                  <a:lnTo>
                    <a:pt x="11885" y="67"/>
                  </a:lnTo>
                  <a:lnTo>
                    <a:pt x="11645" y="62"/>
                  </a:lnTo>
                  <a:lnTo>
                    <a:pt x="9958" y="6"/>
                  </a:lnTo>
                  <a:lnTo>
                    <a:pt x="9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10709813" y="5795610"/>
              <a:ext cx="1093484" cy="20538"/>
            </a:xfrm>
            <a:custGeom>
              <a:avLst/>
              <a:gdLst/>
              <a:ahLst/>
              <a:cxnLst/>
              <a:rect l="l" t="t" r="r" b="b"/>
              <a:pathLst>
                <a:path w="20871" h="392" extrusionOk="0">
                  <a:moveTo>
                    <a:pt x="1" y="0"/>
                  </a:moveTo>
                  <a:lnTo>
                    <a:pt x="56" y="235"/>
                  </a:lnTo>
                  <a:lnTo>
                    <a:pt x="9377" y="235"/>
                  </a:lnTo>
                  <a:lnTo>
                    <a:pt x="9539" y="241"/>
                  </a:lnTo>
                  <a:lnTo>
                    <a:pt x="11125" y="263"/>
                  </a:lnTo>
                  <a:lnTo>
                    <a:pt x="11366" y="263"/>
                  </a:lnTo>
                  <a:lnTo>
                    <a:pt x="13069" y="285"/>
                  </a:lnTo>
                  <a:lnTo>
                    <a:pt x="13309" y="291"/>
                  </a:lnTo>
                  <a:lnTo>
                    <a:pt x="15102" y="313"/>
                  </a:lnTo>
                  <a:lnTo>
                    <a:pt x="15342" y="319"/>
                  </a:lnTo>
                  <a:lnTo>
                    <a:pt x="16973" y="341"/>
                  </a:lnTo>
                  <a:lnTo>
                    <a:pt x="17218" y="341"/>
                  </a:lnTo>
                  <a:lnTo>
                    <a:pt x="19324" y="369"/>
                  </a:lnTo>
                  <a:lnTo>
                    <a:pt x="19564" y="375"/>
                  </a:lnTo>
                  <a:lnTo>
                    <a:pt x="20664" y="391"/>
                  </a:lnTo>
                  <a:lnTo>
                    <a:pt x="20753" y="391"/>
                  </a:lnTo>
                  <a:cubicBezTo>
                    <a:pt x="20815" y="391"/>
                    <a:pt x="20871" y="336"/>
                    <a:pt x="20871" y="268"/>
                  </a:cubicBezTo>
                  <a:cubicBezTo>
                    <a:pt x="20871" y="207"/>
                    <a:pt x="20821" y="151"/>
                    <a:pt x="20753" y="151"/>
                  </a:cubicBezTo>
                  <a:lnTo>
                    <a:pt x="19620" y="134"/>
                  </a:lnTo>
                  <a:lnTo>
                    <a:pt x="19374" y="129"/>
                  </a:lnTo>
                  <a:lnTo>
                    <a:pt x="17274" y="101"/>
                  </a:lnTo>
                  <a:lnTo>
                    <a:pt x="17028" y="101"/>
                  </a:lnTo>
                  <a:lnTo>
                    <a:pt x="15375" y="79"/>
                  </a:lnTo>
                  <a:lnTo>
                    <a:pt x="15135" y="73"/>
                  </a:lnTo>
                  <a:lnTo>
                    <a:pt x="13331" y="51"/>
                  </a:lnTo>
                  <a:lnTo>
                    <a:pt x="13091" y="51"/>
                  </a:lnTo>
                  <a:lnTo>
                    <a:pt x="11377" y="23"/>
                  </a:lnTo>
                  <a:lnTo>
                    <a:pt x="11137" y="23"/>
                  </a:lnTo>
                  <a:lnTo>
                    <a:pt x="95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3"/>
            <p:cNvSpPr/>
            <p:nvPr/>
          </p:nvSpPr>
          <p:spPr>
            <a:xfrm>
              <a:off x="11290636" y="5397008"/>
              <a:ext cx="34265" cy="459535"/>
            </a:xfrm>
            <a:custGeom>
              <a:avLst/>
              <a:gdLst/>
              <a:ahLst/>
              <a:cxnLst/>
              <a:rect l="l" t="t" r="r" b="b"/>
              <a:pathLst>
                <a:path w="654" h="8771" extrusionOk="0">
                  <a:moveTo>
                    <a:pt x="519" y="1"/>
                  </a:moveTo>
                  <a:cubicBezTo>
                    <a:pt x="460" y="1"/>
                    <a:pt x="414" y="52"/>
                    <a:pt x="414" y="114"/>
                  </a:cubicBezTo>
                  <a:lnTo>
                    <a:pt x="6" y="8642"/>
                  </a:lnTo>
                  <a:cubicBezTo>
                    <a:pt x="0" y="8709"/>
                    <a:pt x="51" y="8764"/>
                    <a:pt x="118" y="8770"/>
                  </a:cubicBezTo>
                  <a:lnTo>
                    <a:pt x="123" y="8770"/>
                  </a:lnTo>
                  <a:cubicBezTo>
                    <a:pt x="185" y="8770"/>
                    <a:pt x="240" y="8720"/>
                    <a:pt x="246" y="8653"/>
                  </a:cubicBezTo>
                  <a:lnTo>
                    <a:pt x="648" y="125"/>
                  </a:lnTo>
                  <a:cubicBezTo>
                    <a:pt x="654" y="58"/>
                    <a:pt x="603" y="2"/>
                    <a:pt x="536" y="2"/>
                  </a:cubicBezTo>
                  <a:cubicBezTo>
                    <a:pt x="531" y="1"/>
                    <a:pt x="525" y="1"/>
                    <a:pt x="5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3"/>
            <p:cNvSpPr/>
            <p:nvPr/>
          </p:nvSpPr>
          <p:spPr>
            <a:xfrm>
              <a:off x="11390391" y="5397060"/>
              <a:ext cx="55955" cy="459482"/>
            </a:xfrm>
            <a:custGeom>
              <a:avLst/>
              <a:gdLst/>
              <a:ahLst/>
              <a:cxnLst/>
              <a:rect l="l" t="t" r="r" b="b"/>
              <a:pathLst>
                <a:path w="1068" h="8770" extrusionOk="0">
                  <a:moveTo>
                    <a:pt x="940" y="1"/>
                  </a:moveTo>
                  <a:cubicBezTo>
                    <a:pt x="882" y="1"/>
                    <a:pt x="827" y="44"/>
                    <a:pt x="822" y="107"/>
                  </a:cubicBezTo>
                  <a:lnTo>
                    <a:pt x="12" y="8635"/>
                  </a:lnTo>
                  <a:cubicBezTo>
                    <a:pt x="1" y="8702"/>
                    <a:pt x="51" y="8758"/>
                    <a:pt x="118" y="8763"/>
                  </a:cubicBezTo>
                  <a:cubicBezTo>
                    <a:pt x="124" y="8769"/>
                    <a:pt x="124" y="8769"/>
                    <a:pt x="129" y="8769"/>
                  </a:cubicBezTo>
                  <a:cubicBezTo>
                    <a:pt x="191" y="8769"/>
                    <a:pt x="241" y="8719"/>
                    <a:pt x="246" y="8657"/>
                  </a:cubicBezTo>
                  <a:lnTo>
                    <a:pt x="1062" y="129"/>
                  </a:lnTo>
                  <a:cubicBezTo>
                    <a:pt x="1067" y="62"/>
                    <a:pt x="1017" y="7"/>
                    <a:pt x="950" y="1"/>
                  </a:cubicBezTo>
                  <a:cubicBezTo>
                    <a:pt x="947" y="1"/>
                    <a:pt x="943" y="1"/>
                    <a:pt x="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/>
            <p:nvPr/>
          </p:nvSpPr>
          <p:spPr>
            <a:xfrm>
              <a:off x="11494548" y="5386477"/>
              <a:ext cx="83776" cy="470066"/>
            </a:xfrm>
            <a:custGeom>
              <a:avLst/>
              <a:gdLst/>
              <a:ahLst/>
              <a:cxnLst/>
              <a:rect l="l" t="t" r="r" b="b"/>
              <a:pathLst>
                <a:path w="1599" h="8972" extrusionOk="0">
                  <a:moveTo>
                    <a:pt x="1467" y="0"/>
                  </a:moveTo>
                  <a:cubicBezTo>
                    <a:pt x="1413" y="0"/>
                    <a:pt x="1362" y="42"/>
                    <a:pt x="1352" y="102"/>
                  </a:cubicBezTo>
                  <a:lnTo>
                    <a:pt x="12" y="8831"/>
                  </a:lnTo>
                  <a:cubicBezTo>
                    <a:pt x="1" y="8898"/>
                    <a:pt x="46" y="8954"/>
                    <a:pt x="113" y="8965"/>
                  </a:cubicBezTo>
                  <a:cubicBezTo>
                    <a:pt x="118" y="8965"/>
                    <a:pt x="124" y="8971"/>
                    <a:pt x="129" y="8971"/>
                  </a:cubicBezTo>
                  <a:cubicBezTo>
                    <a:pt x="191" y="8971"/>
                    <a:pt x="241" y="8926"/>
                    <a:pt x="247" y="8865"/>
                  </a:cubicBezTo>
                  <a:lnTo>
                    <a:pt x="1587" y="136"/>
                  </a:lnTo>
                  <a:cubicBezTo>
                    <a:pt x="1598" y="69"/>
                    <a:pt x="1553" y="8"/>
                    <a:pt x="1486" y="2"/>
                  </a:cubicBezTo>
                  <a:cubicBezTo>
                    <a:pt x="1480" y="1"/>
                    <a:pt x="1474" y="0"/>
                    <a:pt x="1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3"/>
            <p:cNvSpPr/>
            <p:nvPr/>
          </p:nvSpPr>
          <p:spPr>
            <a:xfrm>
              <a:off x="11590269" y="5380137"/>
              <a:ext cx="119979" cy="476405"/>
            </a:xfrm>
            <a:custGeom>
              <a:avLst/>
              <a:gdLst/>
              <a:ahLst/>
              <a:cxnLst/>
              <a:rect l="l" t="t" r="r" b="b"/>
              <a:pathLst>
                <a:path w="2290" h="9093" extrusionOk="0">
                  <a:moveTo>
                    <a:pt x="2245" y="0"/>
                  </a:moveTo>
                  <a:lnTo>
                    <a:pt x="2066" y="6"/>
                  </a:lnTo>
                  <a:lnTo>
                    <a:pt x="2061" y="6"/>
                  </a:lnTo>
                  <a:cubicBezTo>
                    <a:pt x="2055" y="22"/>
                    <a:pt x="2044" y="34"/>
                    <a:pt x="2044" y="50"/>
                  </a:cubicBezTo>
                  <a:lnTo>
                    <a:pt x="1999" y="251"/>
                  </a:lnTo>
                  <a:lnTo>
                    <a:pt x="1525" y="2329"/>
                  </a:lnTo>
                  <a:lnTo>
                    <a:pt x="1469" y="2569"/>
                  </a:lnTo>
                  <a:lnTo>
                    <a:pt x="1084" y="4250"/>
                  </a:lnTo>
                  <a:lnTo>
                    <a:pt x="1033" y="4485"/>
                  </a:lnTo>
                  <a:lnTo>
                    <a:pt x="609" y="6328"/>
                  </a:lnTo>
                  <a:lnTo>
                    <a:pt x="559" y="6562"/>
                  </a:lnTo>
                  <a:lnTo>
                    <a:pt x="218" y="8031"/>
                  </a:lnTo>
                  <a:lnTo>
                    <a:pt x="168" y="8271"/>
                  </a:lnTo>
                  <a:lnTo>
                    <a:pt x="22" y="8891"/>
                  </a:lnTo>
                  <a:lnTo>
                    <a:pt x="11" y="8947"/>
                  </a:lnTo>
                  <a:cubicBezTo>
                    <a:pt x="0" y="9008"/>
                    <a:pt x="39" y="9075"/>
                    <a:pt x="101" y="9086"/>
                  </a:cubicBezTo>
                  <a:cubicBezTo>
                    <a:pt x="112" y="9092"/>
                    <a:pt x="123" y="9092"/>
                    <a:pt x="129" y="9092"/>
                  </a:cubicBezTo>
                  <a:cubicBezTo>
                    <a:pt x="184" y="9092"/>
                    <a:pt x="235" y="9053"/>
                    <a:pt x="246" y="8997"/>
                  </a:cubicBezTo>
                  <a:lnTo>
                    <a:pt x="268" y="8891"/>
                  </a:lnTo>
                  <a:lnTo>
                    <a:pt x="413" y="8271"/>
                  </a:lnTo>
                  <a:lnTo>
                    <a:pt x="469" y="8031"/>
                  </a:lnTo>
                  <a:lnTo>
                    <a:pt x="799" y="6573"/>
                  </a:lnTo>
                  <a:lnTo>
                    <a:pt x="855" y="6333"/>
                  </a:lnTo>
                  <a:lnTo>
                    <a:pt x="1279" y="4485"/>
                  </a:lnTo>
                  <a:lnTo>
                    <a:pt x="1335" y="4244"/>
                  </a:lnTo>
                  <a:lnTo>
                    <a:pt x="1715" y="2569"/>
                  </a:lnTo>
                  <a:lnTo>
                    <a:pt x="1770" y="2329"/>
                  </a:lnTo>
                  <a:lnTo>
                    <a:pt x="2245" y="240"/>
                  </a:lnTo>
                  <a:lnTo>
                    <a:pt x="2279" y="106"/>
                  </a:lnTo>
                  <a:cubicBezTo>
                    <a:pt x="2290" y="67"/>
                    <a:pt x="2273" y="28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11713706" y="5377884"/>
              <a:ext cx="120031" cy="478658"/>
            </a:xfrm>
            <a:custGeom>
              <a:avLst/>
              <a:gdLst/>
              <a:ahLst/>
              <a:cxnLst/>
              <a:rect l="l" t="t" r="r" b="b"/>
              <a:pathLst>
                <a:path w="2291" h="9136" extrusionOk="0">
                  <a:moveTo>
                    <a:pt x="2159" y="0"/>
                  </a:moveTo>
                  <a:cubicBezTo>
                    <a:pt x="2105" y="0"/>
                    <a:pt x="2059" y="37"/>
                    <a:pt x="2045" y="93"/>
                  </a:cubicBezTo>
                  <a:lnTo>
                    <a:pt x="12" y="8984"/>
                  </a:lnTo>
                  <a:cubicBezTo>
                    <a:pt x="1" y="9051"/>
                    <a:pt x="40" y="9113"/>
                    <a:pt x="101" y="9129"/>
                  </a:cubicBezTo>
                  <a:cubicBezTo>
                    <a:pt x="113" y="9129"/>
                    <a:pt x="124" y="9135"/>
                    <a:pt x="129" y="9135"/>
                  </a:cubicBezTo>
                  <a:cubicBezTo>
                    <a:pt x="185" y="9135"/>
                    <a:pt x="235" y="9096"/>
                    <a:pt x="247" y="9040"/>
                  </a:cubicBezTo>
                  <a:lnTo>
                    <a:pt x="2279" y="149"/>
                  </a:lnTo>
                  <a:cubicBezTo>
                    <a:pt x="2291" y="82"/>
                    <a:pt x="2252" y="21"/>
                    <a:pt x="2190" y="4"/>
                  </a:cubicBezTo>
                  <a:cubicBezTo>
                    <a:pt x="2180" y="1"/>
                    <a:pt x="2169" y="0"/>
                    <a:pt x="2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10844095" y="5852298"/>
              <a:ext cx="895126" cy="210513"/>
            </a:xfrm>
            <a:custGeom>
              <a:avLst/>
              <a:gdLst/>
              <a:ahLst/>
              <a:cxnLst/>
              <a:rect l="l" t="t" r="r" b="b"/>
              <a:pathLst>
                <a:path w="17085" h="4018" extrusionOk="0">
                  <a:moveTo>
                    <a:pt x="16018" y="0"/>
                  </a:moveTo>
                  <a:cubicBezTo>
                    <a:pt x="16005" y="0"/>
                    <a:pt x="15992" y="3"/>
                    <a:pt x="15979" y="7"/>
                  </a:cubicBezTo>
                  <a:cubicBezTo>
                    <a:pt x="15918" y="30"/>
                    <a:pt x="15884" y="97"/>
                    <a:pt x="15906" y="158"/>
                  </a:cubicBezTo>
                  <a:lnTo>
                    <a:pt x="16738" y="2627"/>
                  </a:lnTo>
                  <a:cubicBezTo>
                    <a:pt x="16833" y="2895"/>
                    <a:pt x="16789" y="3185"/>
                    <a:pt x="16621" y="3414"/>
                  </a:cubicBezTo>
                  <a:cubicBezTo>
                    <a:pt x="16459" y="3643"/>
                    <a:pt x="16202" y="3777"/>
                    <a:pt x="15918" y="3777"/>
                  </a:cubicBezTo>
                  <a:lnTo>
                    <a:pt x="118" y="3777"/>
                  </a:lnTo>
                  <a:cubicBezTo>
                    <a:pt x="51" y="3777"/>
                    <a:pt x="1" y="3833"/>
                    <a:pt x="1" y="3900"/>
                  </a:cubicBezTo>
                  <a:cubicBezTo>
                    <a:pt x="1" y="3961"/>
                    <a:pt x="51" y="4017"/>
                    <a:pt x="118" y="4017"/>
                  </a:cubicBezTo>
                  <a:lnTo>
                    <a:pt x="15918" y="4017"/>
                  </a:lnTo>
                  <a:cubicBezTo>
                    <a:pt x="16281" y="4017"/>
                    <a:pt x="16604" y="3850"/>
                    <a:pt x="16817" y="3554"/>
                  </a:cubicBezTo>
                  <a:cubicBezTo>
                    <a:pt x="17029" y="3258"/>
                    <a:pt x="17085" y="2895"/>
                    <a:pt x="16967" y="2548"/>
                  </a:cubicBezTo>
                  <a:lnTo>
                    <a:pt x="16130" y="80"/>
                  </a:lnTo>
                  <a:cubicBezTo>
                    <a:pt x="16112" y="32"/>
                    <a:pt x="16067" y="0"/>
                    <a:pt x="160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10886533" y="6063702"/>
              <a:ext cx="74397" cy="136587"/>
            </a:xfrm>
            <a:custGeom>
              <a:avLst/>
              <a:gdLst/>
              <a:ahLst/>
              <a:cxnLst/>
              <a:rect l="l" t="t" r="r" b="b"/>
              <a:pathLst>
                <a:path w="1420" h="2607" extrusionOk="0">
                  <a:moveTo>
                    <a:pt x="516" y="1"/>
                  </a:moveTo>
                  <a:cubicBezTo>
                    <a:pt x="501" y="1"/>
                    <a:pt x="485" y="2"/>
                    <a:pt x="470" y="5"/>
                  </a:cubicBezTo>
                  <a:cubicBezTo>
                    <a:pt x="152" y="66"/>
                    <a:pt x="1" y="692"/>
                    <a:pt x="129" y="1412"/>
                  </a:cubicBezTo>
                  <a:cubicBezTo>
                    <a:pt x="256" y="2089"/>
                    <a:pt x="594" y="2606"/>
                    <a:pt x="900" y="2606"/>
                  </a:cubicBezTo>
                  <a:cubicBezTo>
                    <a:pt x="917" y="2606"/>
                    <a:pt x="933" y="2605"/>
                    <a:pt x="950" y="2602"/>
                  </a:cubicBezTo>
                  <a:cubicBezTo>
                    <a:pt x="1268" y="2546"/>
                    <a:pt x="1419" y="1915"/>
                    <a:pt x="1291" y="1200"/>
                  </a:cubicBezTo>
                  <a:cubicBezTo>
                    <a:pt x="1163" y="514"/>
                    <a:pt x="823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3"/>
            <p:cNvSpPr/>
            <p:nvPr/>
          </p:nvSpPr>
          <p:spPr>
            <a:xfrm>
              <a:off x="11052460" y="6063702"/>
              <a:ext cx="74659" cy="136587"/>
            </a:xfrm>
            <a:custGeom>
              <a:avLst/>
              <a:gdLst/>
              <a:ahLst/>
              <a:cxnLst/>
              <a:rect l="l" t="t" r="r" b="b"/>
              <a:pathLst>
                <a:path w="1425" h="2607" extrusionOk="0">
                  <a:moveTo>
                    <a:pt x="516" y="1"/>
                  </a:moveTo>
                  <a:cubicBezTo>
                    <a:pt x="500" y="1"/>
                    <a:pt x="485" y="2"/>
                    <a:pt x="469" y="5"/>
                  </a:cubicBezTo>
                  <a:cubicBezTo>
                    <a:pt x="151" y="66"/>
                    <a:pt x="0" y="692"/>
                    <a:pt x="129" y="1412"/>
                  </a:cubicBezTo>
                  <a:cubicBezTo>
                    <a:pt x="256" y="2089"/>
                    <a:pt x="593" y="2606"/>
                    <a:pt x="899" y="2606"/>
                  </a:cubicBezTo>
                  <a:cubicBezTo>
                    <a:pt x="916" y="2606"/>
                    <a:pt x="933" y="2605"/>
                    <a:pt x="950" y="2602"/>
                  </a:cubicBezTo>
                  <a:cubicBezTo>
                    <a:pt x="1268" y="2546"/>
                    <a:pt x="1424" y="1915"/>
                    <a:pt x="1290" y="1200"/>
                  </a:cubicBezTo>
                  <a:cubicBezTo>
                    <a:pt x="1163" y="514"/>
                    <a:pt x="823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3"/>
            <p:cNvSpPr/>
            <p:nvPr/>
          </p:nvSpPr>
          <p:spPr>
            <a:xfrm>
              <a:off x="11652302" y="6063702"/>
              <a:ext cx="74659" cy="136587"/>
            </a:xfrm>
            <a:custGeom>
              <a:avLst/>
              <a:gdLst/>
              <a:ahLst/>
              <a:cxnLst/>
              <a:rect l="l" t="t" r="r" b="b"/>
              <a:pathLst>
                <a:path w="1425" h="2607" extrusionOk="0">
                  <a:moveTo>
                    <a:pt x="521" y="1"/>
                  </a:moveTo>
                  <a:cubicBezTo>
                    <a:pt x="506" y="1"/>
                    <a:pt x="490" y="2"/>
                    <a:pt x="475" y="5"/>
                  </a:cubicBezTo>
                  <a:cubicBezTo>
                    <a:pt x="156" y="66"/>
                    <a:pt x="0" y="692"/>
                    <a:pt x="134" y="1412"/>
                  </a:cubicBezTo>
                  <a:cubicBezTo>
                    <a:pt x="261" y="2089"/>
                    <a:pt x="594" y="2606"/>
                    <a:pt x="904" y="2606"/>
                  </a:cubicBezTo>
                  <a:cubicBezTo>
                    <a:pt x="921" y="2606"/>
                    <a:pt x="938" y="2605"/>
                    <a:pt x="955" y="2602"/>
                  </a:cubicBezTo>
                  <a:cubicBezTo>
                    <a:pt x="1273" y="2546"/>
                    <a:pt x="1424" y="1915"/>
                    <a:pt x="1290" y="1200"/>
                  </a:cubicBezTo>
                  <a:cubicBezTo>
                    <a:pt x="1168" y="514"/>
                    <a:pt x="828" y="1"/>
                    <a:pt x="5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3"/>
            <p:cNvSpPr/>
            <p:nvPr/>
          </p:nvSpPr>
          <p:spPr>
            <a:xfrm>
              <a:off x="11631502" y="5210805"/>
              <a:ext cx="62085" cy="175515"/>
            </a:xfrm>
            <a:custGeom>
              <a:avLst/>
              <a:gdLst/>
              <a:ahLst/>
              <a:cxnLst/>
              <a:rect l="l" t="t" r="r" b="b"/>
              <a:pathLst>
                <a:path w="1185" h="3350" extrusionOk="0">
                  <a:moveTo>
                    <a:pt x="1053" y="0"/>
                  </a:moveTo>
                  <a:cubicBezTo>
                    <a:pt x="999" y="0"/>
                    <a:pt x="952" y="36"/>
                    <a:pt x="933" y="88"/>
                  </a:cubicBezTo>
                  <a:lnTo>
                    <a:pt x="23" y="3193"/>
                  </a:lnTo>
                  <a:cubicBezTo>
                    <a:pt x="1" y="3254"/>
                    <a:pt x="40" y="3321"/>
                    <a:pt x="101" y="3344"/>
                  </a:cubicBezTo>
                  <a:cubicBezTo>
                    <a:pt x="112" y="3344"/>
                    <a:pt x="123" y="3349"/>
                    <a:pt x="135" y="3349"/>
                  </a:cubicBezTo>
                  <a:cubicBezTo>
                    <a:pt x="185" y="3349"/>
                    <a:pt x="235" y="3316"/>
                    <a:pt x="252" y="3260"/>
                  </a:cubicBezTo>
                  <a:lnTo>
                    <a:pt x="1162" y="155"/>
                  </a:lnTo>
                  <a:cubicBezTo>
                    <a:pt x="1184" y="93"/>
                    <a:pt x="1145" y="26"/>
                    <a:pt x="1084" y="4"/>
                  </a:cubicBezTo>
                  <a:cubicBezTo>
                    <a:pt x="1073" y="1"/>
                    <a:pt x="1063" y="0"/>
                    <a:pt x="10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3"/>
            <p:cNvSpPr/>
            <p:nvPr/>
          </p:nvSpPr>
          <p:spPr>
            <a:xfrm>
              <a:off x="11959793" y="5188643"/>
              <a:ext cx="80527" cy="184788"/>
            </a:xfrm>
            <a:custGeom>
              <a:avLst/>
              <a:gdLst/>
              <a:ahLst/>
              <a:cxnLst/>
              <a:rect l="l" t="t" r="r" b="b"/>
              <a:pathLst>
                <a:path w="1537" h="3527" extrusionOk="0">
                  <a:moveTo>
                    <a:pt x="1403" y="1"/>
                  </a:moveTo>
                  <a:cubicBezTo>
                    <a:pt x="1355" y="1"/>
                    <a:pt x="1308" y="28"/>
                    <a:pt x="1291" y="75"/>
                  </a:cubicBezTo>
                  <a:lnTo>
                    <a:pt x="29" y="3365"/>
                  </a:lnTo>
                  <a:cubicBezTo>
                    <a:pt x="1" y="3426"/>
                    <a:pt x="34" y="3499"/>
                    <a:pt x="96" y="3521"/>
                  </a:cubicBezTo>
                  <a:cubicBezTo>
                    <a:pt x="107" y="3527"/>
                    <a:pt x="123" y="3527"/>
                    <a:pt x="140" y="3527"/>
                  </a:cubicBezTo>
                  <a:cubicBezTo>
                    <a:pt x="185" y="3527"/>
                    <a:pt x="230" y="3499"/>
                    <a:pt x="252" y="3454"/>
                  </a:cubicBezTo>
                  <a:lnTo>
                    <a:pt x="1514" y="159"/>
                  </a:lnTo>
                  <a:cubicBezTo>
                    <a:pt x="1536" y="98"/>
                    <a:pt x="1509" y="31"/>
                    <a:pt x="1447" y="8"/>
                  </a:cubicBezTo>
                  <a:cubicBezTo>
                    <a:pt x="1433" y="3"/>
                    <a:pt x="1418" y="1"/>
                    <a:pt x="14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3"/>
            <p:cNvSpPr/>
            <p:nvPr/>
          </p:nvSpPr>
          <p:spPr>
            <a:xfrm>
              <a:off x="11614265" y="5155111"/>
              <a:ext cx="462311" cy="58837"/>
            </a:xfrm>
            <a:custGeom>
              <a:avLst/>
              <a:gdLst/>
              <a:ahLst/>
              <a:cxnLst/>
              <a:rect l="l" t="t" r="r" b="b"/>
              <a:pathLst>
                <a:path w="8824" h="1123" extrusionOk="0">
                  <a:moveTo>
                    <a:pt x="8824" y="0"/>
                  </a:moveTo>
                  <a:lnTo>
                    <a:pt x="78" y="313"/>
                  </a:lnTo>
                  <a:lnTo>
                    <a:pt x="0" y="1123"/>
                  </a:lnTo>
                  <a:lnTo>
                    <a:pt x="0" y="1123"/>
                  </a:lnTo>
                  <a:lnTo>
                    <a:pt x="7953" y="877"/>
                  </a:lnTo>
                  <a:lnTo>
                    <a:pt x="8824" y="849"/>
                  </a:lnTo>
                  <a:lnTo>
                    <a:pt x="88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>
          <a:extLst>
            <a:ext uri="{FF2B5EF4-FFF2-40B4-BE49-F238E27FC236}">
              <a16:creationId xmlns:a16="http://schemas.microsoft.com/office/drawing/2014/main" id="{B60B33DF-C78F-357D-F597-F1C0D94F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>
            <a:extLst>
              <a:ext uri="{FF2B5EF4-FFF2-40B4-BE49-F238E27FC236}">
                <a16:creationId xmlns:a16="http://schemas.microsoft.com/office/drawing/2014/main" id="{25A6EDA6-60CC-562F-B4E9-0142276FD5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500" dirty="0"/>
              <a:t>Transforming Data with SMOTE</a:t>
            </a:r>
            <a:endParaRPr sz="2500" dirty="0"/>
          </a:p>
        </p:txBody>
      </p:sp>
      <p:sp>
        <p:nvSpPr>
          <p:cNvPr id="625" name="Google Shape;625;p38">
            <a:extLst>
              <a:ext uri="{FF2B5EF4-FFF2-40B4-BE49-F238E27FC236}">
                <a16:creationId xmlns:a16="http://schemas.microsoft.com/office/drawing/2014/main" id="{D5260E09-FA72-B5F9-2A0A-8C3DE810183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839083" y="1277200"/>
            <a:ext cx="4554850" cy="29865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More low spenders &gt; difficult for model to learn what a high spender looks like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600" dirty="0"/>
              <a:t>SMOTE (Synthetic Minority Over-sampling Technique) blends features of nearby high spender records to </a:t>
            </a:r>
            <a:r>
              <a:rPr lang="en-SG" sz="1600" b="1" dirty="0"/>
              <a:t>generate new examples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600" dirty="0"/>
              <a:t>This </a:t>
            </a:r>
            <a:r>
              <a:rPr lang="en-SG" sz="1600" b="1" dirty="0"/>
              <a:t>balances the classes </a:t>
            </a:r>
            <a:r>
              <a:rPr lang="en-SG" sz="1600" dirty="0"/>
              <a:t>and lets the model get better practice by identifying high spenders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600" dirty="0"/>
              <a:t>Used for </a:t>
            </a:r>
            <a:r>
              <a:rPr lang="en-SG" sz="1600" b="1" dirty="0"/>
              <a:t>Random Forest </a:t>
            </a:r>
            <a:r>
              <a:rPr lang="en-SG" sz="1600" dirty="0"/>
              <a:t>and </a:t>
            </a:r>
            <a:r>
              <a:rPr lang="en-SG" sz="1600" b="1" dirty="0" err="1"/>
              <a:t>XGBoost</a:t>
            </a:r>
            <a:r>
              <a:rPr lang="en-SG" sz="1600" dirty="0"/>
              <a:t> models</a:t>
            </a:r>
          </a:p>
          <a:p>
            <a:pPr marL="0" lvl="0" indent="0"/>
            <a:endParaRPr lang="en-SG" sz="1600" dirty="0"/>
          </a:p>
        </p:txBody>
      </p:sp>
      <p:grpSp>
        <p:nvGrpSpPr>
          <p:cNvPr id="11" name="Google Shape;632;p39">
            <a:extLst>
              <a:ext uri="{FF2B5EF4-FFF2-40B4-BE49-F238E27FC236}">
                <a16:creationId xmlns:a16="http://schemas.microsoft.com/office/drawing/2014/main" id="{654F790A-C572-30C8-0300-C4B03D1A6650}"/>
              </a:ext>
            </a:extLst>
          </p:cNvPr>
          <p:cNvGrpSpPr/>
          <p:nvPr/>
        </p:nvGrpSpPr>
        <p:grpSpPr>
          <a:xfrm>
            <a:off x="5604749" y="1277201"/>
            <a:ext cx="2530453" cy="2715660"/>
            <a:chOff x="5604749" y="1277201"/>
            <a:chExt cx="2530453" cy="2715660"/>
          </a:xfrm>
        </p:grpSpPr>
        <p:sp>
          <p:nvSpPr>
            <p:cNvPr id="12" name="Google Shape;633;p39">
              <a:extLst>
                <a:ext uri="{FF2B5EF4-FFF2-40B4-BE49-F238E27FC236}">
                  <a16:creationId xmlns:a16="http://schemas.microsoft.com/office/drawing/2014/main" id="{DF2C73F4-76AB-F822-9049-A324C3394E85}"/>
                </a:ext>
              </a:extLst>
            </p:cNvPr>
            <p:cNvSpPr/>
            <p:nvPr/>
          </p:nvSpPr>
          <p:spPr>
            <a:xfrm>
              <a:off x="5604749" y="12772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" name="Google Shape;634;p39">
              <a:extLst>
                <a:ext uri="{FF2B5EF4-FFF2-40B4-BE49-F238E27FC236}">
                  <a16:creationId xmlns:a16="http://schemas.microsoft.com/office/drawing/2014/main" id="{075F9387-E3CA-B89F-9B7E-0669DDF968DE}"/>
                </a:ext>
              </a:extLst>
            </p:cNvPr>
            <p:cNvGrpSpPr/>
            <p:nvPr/>
          </p:nvGrpSpPr>
          <p:grpSpPr>
            <a:xfrm>
              <a:off x="6503784" y="1841600"/>
              <a:ext cx="1408015" cy="2151126"/>
              <a:chOff x="6503784" y="1841600"/>
              <a:chExt cx="1408015" cy="2151126"/>
            </a:xfrm>
          </p:grpSpPr>
          <p:sp>
            <p:nvSpPr>
              <p:cNvPr id="31" name="Google Shape;635;p39">
                <a:extLst>
                  <a:ext uri="{FF2B5EF4-FFF2-40B4-BE49-F238E27FC236}">
                    <a16:creationId xmlns:a16="http://schemas.microsoft.com/office/drawing/2014/main" id="{D8C068FA-5108-3465-E32E-EF055139C38E}"/>
                  </a:ext>
                </a:extLst>
              </p:cNvPr>
              <p:cNvSpPr/>
              <p:nvPr/>
            </p:nvSpPr>
            <p:spPr>
              <a:xfrm flipH="1">
                <a:off x="7116032" y="1919059"/>
                <a:ext cx="398574" cy="373541"/>
              </a:xfrm>
              <a:custGeom>
                <a:avLst/>
                <a:gdLst/>
                <a:ahLst/>
                <a:cxnLst/>
                <a:rect l="l" t="t" r="r" b="b"/>
                <a:pathLst>
                  <a:path w="6926" h="6491" extrusionOk="0">
                    <a:moveTo>
                      <a:pt x="3966" y="1"/>
                    </a:moveTo>
                    <a:cubicBezTo>
                      <a:pt x="3129" y="1"/>
                      <a:pt x="2275" y="291"/>
                      <a:pt x="1782" y="766"/>
                    </a:cubicBezTo>
                    <a:cubicBezTo>
                      <a:pt x="710" y="1805"/>
                      <a:pt x="917" y="2866"/>
                      <a:pt x="777" y="3715"/>
                    </a:cubicBezTo>
                    <a:cubicBezTo>
                      <a:pt x="638" y="4563"/>
                      <a:pt x="1" y="5625"/>
                      <a:pt x="1" y="5625"/>
                    </a:cubicBezTo>
                    <a:lnTo>
                      <a:pt x="2497" y="6490"/>
                    </a:lnTo>
                    <a:cubicBezTo>
                      <a:pt x="2793" y="5976"/>
                      <a:pt x="2849" y="5692"/>
                      <a:pt x="4848" y="5189"/>
                    </a:cubicBezTo>
                    <a:cubicBezTo>
                      <a:pt x="6926" y="4664"/>
                      <a:pt x="6546" y="2318"/>
                      <a:pt x="6239" y="1386"/>
                    </a:cubicBezTo>
                    <a:cubicBezTo>
                      <a:pt x="5916" y="404"/>
                      <a:pt x="4952" y="1"/>
                      <a:pt x="396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636;p39">
                <a:extLst>
                  <a:ext uri="{FF2B5EF4-FFF2-40B4-BE49-F238E27FC236}">
                    <a16:creationId xmlns:a16="http://schemas.microsoft.com/office/drawing/2014/main" id="{0A013879-4619-6E5D-CF2C-9B034BF55678}"/>
                  </a:ext>
                </a:extLst>
              </p:cNvPr>
              <p:cNvSpPr/>
              <p:nvPr/>
            </p:nvSpPr>
            <p:spPr>
              <a:xfrm flipH="1">
                <a:off x="7007382" y="1858519"/>
                <a:ext cx="508144" cy="289291"/>
              </a:xfrm>
              <a:custGeom>
                <a:avLst/>
                <a:gdLst/>
                <a:ahLst/>
                <a:cxnLst/>
                <a:rect l="l" t="t" r="r" b="b"/>
                <a:pathLst>
                  <a:path w="8830" h="5027" extrusionOk="0">
                    <a:moveTo>
                      <a:pt x="5890" y="0"/>
                    </a:moveTo>
                    <a:cubicBezTo>
                      <a:pt x="5698" y="0"/>
                      <a:pt x="5459" y="58"/>
                      <a:pt x="5166" y="215"/>
                    </a:cubicBezTo>
                    <a:cubicBezTo>
                      <a:pt x="4814" y="405"/>
                      <a:pt x="4490" y="578"/>
                      <a:pt x="4217" y="723"/>
                    </a:cubicBezTo>
                    <a:cubicBezTo>
                      <a:pt x="4217" y="723"/>
                      <a:pt x="3273" y="225"/>
                      <a:pt x="2325" y="225"/>
                    </a:cubicBezTo>
                    <a:cubicBezTo>
                      <a:pt x="1886" y="225"/>
                      <a:pt x="1447" y="332"/>
                      <a:pt x="1100" y="645"/>
                    </a:cubicBezTo>
                    <a:cubicBezTo>
                      <a:pt x="0" y="1634"/>
                      <a:pt x="642" y="2851"/>
                      <a:pt x="698" y="3454"/>
                    </a:cubicBezTo>
                    <a:cubicBezTo>
                      <a:pt x="760" y="4063"/>
                      <a:pt x="754" y="4973"/>
                      <a:pt x="754" y="4973"/>
                    </a:cubicBezTo>
                    <a:cubicBezTo>
                      <a:pt x="754" y="4973"/>
                      <a:pt x="962" y="5027"/>
                      <a:pt x="1244" y="5027"/>
                    </a:cubicBezTo>
                    <a:cubicBezTo>
                      <a:pt x="1573" y="5027"/>
                      <a:pt x="2002" y="4954"/>
                      <a:pt x="2318" y="4638"/>
                    </a:cubicBezTo>
                    <a:lnTo>
                      <a:pt x="2910" y="3644"/>
                    </a:lnTo>
                    <a:lnTo>
                      <a:pt x="3412" y="2471"/>
                    </a:lnTo>
                    <a:cubicBezTo>
                      <a:pt x="3412" y="2471"/>
                      <a:pt x="3835" y="2649"/>
                      <a:pt x="4458" y="2649"/>
                    </a:cubicBezTo>
                    <a:cubicBezTo>
                      <a:pt x="4809" y="2649"/>
                      <a:pt x="5224" y="2593"/>
                      <a:pt x="5663" y="2415"/>
                    </a:cubicBezTo>
                    <a:cubicBezTo>
                      <a:pt x="5663" y="2415"/>
                      <a:pt x="6077" y="2665"/>
                      <a:pt x="6623" y="2665"/>
                    </a:cubicBezTo>
                    <a:cubicBezTo>
                      <a:pt x="6901" y="2665"/>
                      <a:pt x="7214" y="2600"/>
                      <a:pt x="7523" y="2404"/>
                    </a:cubicBezTo>
                    <a:cubicBezTo>
                      <a:pt x="8444" y="1829"/>
                      <a:pt x="8830" y="198"/>
                      <a:pt x="7757" y="70"/>
                    </a:cubicBezTo>
                    <a:cubicBezTo>
                      <a:pt x="7699" y="63"/>
                      <a:pt x="7643" y="60"/>
                      <a:pt x="7589" y="60"/>
                    </a:cubicBezTo>
                    <a:cubicBezTo>
                      <a:pt x="6964" y="60"/>
                      <a:pt x="6618" y="472"/>
                      <a:pt x="6618" y="472"/>
                    </a:cubicBezTo>
                    <a:cubicBezTo>
                      <a:pt x="6618" y="472"/>
                      <a:pt x="6441" y="0"/>
                      <a:pt x="58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637;p39">
                <a:extLst>
                  <a:ext uri="{FF2B5EF4-FFF2-40B4-BE49-F238E27FC236}">
                    <a16:creationId xmlns:a16="http://schemas.microsoft.com/office/drawing/2014/main" id="{1CE8DE63-AC27-7B9E-1055-EBFBC23D3537}"/>
                  </a:ext>
                </a:extLst>
              </p:cNvPr>
              <p:cNvSpPr/>
              <p:nvPr/>
            </p:nvSpPr>
            <p:spPr>
              <a:xfrm flipH="1">
                <a:off x="7112118" y="1921303"/>
                <a:ext cx="139898" cy="96162"/>
              </a:xfrm>
              <a:custGeom>
                <a:avLst/>
                <a:gdLst/>
                <a:ahLst/>
                <a:cxnLst/>
                <a:rect l="l" t="t" r="r" b="b"/>
                <a:pathLst>
                  <a:path w="2431" h="1671" fill="none" extrusionOk="0">
                    <a:moveTo>
                      <a:pt x="1" y="1531"/>
                    </a:moveTo>
                    <a:cubicBezTo>
                      <a:pt x="587" y="1453"/>
                      <a:pt x="1140" y="1190"/>
                      <a:pt x="1576" y="794"/>
                    </a:cubicBezTo>
                    <a:cubicBezTo>
                      <a:pt x="1721" y="660"/>
                      <a:pt x="1855" y="509"/>
                      <a:pt x="1922" y="325"/>
                    </a:cubicBezTo>
                    <a:cubicBezTo>
                      <a:pt x="1950" y="252"/>
                      <a:pt x="1966" y="163"/>
                      <a:pt x="1916" y="96"/>
                    </a:cubicBezTo>
                    <a:cubicBezTo>
                      <a:pt x="1849" y="1"/>
                      <a:pt x="1693" y="29"/>
                      <a:pt x="1598" y="101"/>
                    </a:cubicBezTo>
                    <a:cubicBezTo>
                      <a:pt x="1475" y="185"/>
                      <a:pt x="1386" y="314"/>
                      <a:pt x="1302" y="442"/>
                    </a:cubicBezTo>
                    <a:cubicBezTo>
                      <a:pt x="1190" y="610"/>
                      <a:pt x="1073" y="794"/>
                      <a:pt x="1079" y="1000"/>
                    </a:cubicBezTo>
                    <a:cubicBezTo>
                      <a:pt x="1084" y="1280"/>
                      <a:pt x="1330" y="1509"/>
                      <a:pt x="1598" y="1592"/>
                    </a:cubicBezTo>
                    <a:cubicBezTo>
                      <a:pt x="1866" y="1671"/>
                      <a:pt x="2156" y="1643"/>
                      <a:pt x="2430" y="1609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638;p39">
                <a:extLst>
                  <a:ext uri="{FF2B5EF4-FFF2-40B4-BE49-F238E27FC236}">
                    <a16:creationId xmlns:a16="http://schemas.microsoft.com/office/drawing/2014/main" id="{BBCB1DF2-5E39-4CFC-67F2-07193A40B9CF}"/>
                  </a:ext>
                </a:extLst>
              </p:cNvPr>
              <p:cNvSpPr/>
              <p:nvPr/>
            </p:nvSpPr>
            <p:spPr>
              <a:xfrm flipH="1">
                <a:off x="7271870" y="1841600"/>
                <a:ext cx="197100" cy="56972"/>
              </a:xfrm>
              <a:custGeom>
                <a:avLst/>
                <a:gdLst/>
                <a:ahLst/>
                <a:cxnLst/>
                <a:rect l="l" t="t" r="r" b="b"/>
                <a:pathLst>
                  <a:path w="3425" h="990" fill="none" extrusionOk="0">
                    <a:moveTo>
                      <a:pt x="3424" y="989"/>
                    </a:moveTo>
                    <a:cubicBezTo>
                      <a:pt x="2994" y="515"/>
                      <a:pt x="2408" y="168"/>
                      <a:pt x="1771" y="85"/>
                    </a:cubicBezTo>
                    <a:cubicBezTo>
                      <a:pt x="1135" y="1"/>
                      <a:pt x="459" y="191"/>
                      <a:pt x="1" y="643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639;p39">
                <a:extLst>
                  <a:ext uri="{FF2B5EF4-FFF2-40B4-BE49-F238E27FC236}">
                    <a16:creationId xmlns:a16="http://schemas.microsoft.com/office/drawing/2014/main" id="{A07EEBC4-DF26-1B9E-3F38-F7058AA2001F}"/>
                  </a:ext>
                </a:extLst>
              </p:cNvPr>
              <p:cNvSpPr/>
              <p:nvPr/>
            </p:nvSpPr>
            <p:spPr>
              <a:xfrm flipH="1">
                <a:off x="7348063" y="2035708"/>
                <a:ext cx="84883" cy="92939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1615" extrusionOk="0">
                    <a:moveTo>
                      <a:pt x="867" y="1"/>
                    </a:moveTo>
                    <a:cubicBezTo>
                      <a:pt x="784" y="1"/>
                      <a:pt x="693" y="24"/>
                      <a:pt x="592" y="79"/>
                    </a:cubicBezTo>
                    <a:cubicBezTo>
                      <a:pt x="0" y="409"/>
                      <a:pt x="296" y="1481"/>
                      <a:pt x="1078" y="1615"/>
                    </a:cubicBezTo>
                    <a:lnTo>
                      <a:pt x="1475" y="565"/>
                    </a:lnTo>
                    <a:cubicBezTo>
                      <a:pt x="1475" y="565"/>
                      <a:pt x="1278" y="1"/>
                      <a:pt x="86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640;p39">
                <a:extLst>
                  <a:ext uri="{FF2B5EF4-FFF2-40B4-BE49-F238E27FC236}">
                    <a16:creationId xmlns:a16="http://schemas.microsoft.com/office/drawing/2014/main" id="{072DF939-6230-532C-A719-EEE23266AC14}"/>
                  </a:ext>
                </a:extLst>
              </p:cNvPr>
              <p:cNvSpPr/>
              <p:nvPr/>
            </p:nvSpPr>
            <p:spPr>
              <a:xfrm flipH="1">
                <a:off x="7366996" y="2051476"/>
                <a:ext cx="21926" cy="43794"/>
              </a:xfrm>
              <a:custGeom>
                <a:avLst/>
                <a:gdLst/>
                <a:ahLst/>
                <a:cxnLst/>
                <a:rect l="l" t="t" r="r" b="b"/>
                <a:pathLst>
                  <a:path w="381" h="761" fill="none" extrusionOk="0">
                    <a:moveTo>
                      <a:pt x="1" y="1"/>
                    </a:moveTo>
                    <a:cubicBezTo>
                      <a:pt x="168" y="235"/>
                      <a:pt x="297" y="492"/>
                      <a:pt x="380" y="76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641;p39">
                <a:extLst>
                  <a:ext uri="{FF2B5EF4-FFF2-40B4-BE49-F238E27FC236}">
                    <a16:creationId xmlns:a16="http://schemas.microsoft.com/office/drawing/2014/main" id="{0E5263B1-CDDE-4167-830A-38FC0C27468C}"/>
                  </a:ext>
                </a:extLst>
              </p:cNvPr>
              <p:cNvSpPr/>
              <p:nvPr/>
            </p:nvSpPr>
            <p:spPr>
              <a:xfrm flipH="1">
                <a:off x="7215013" y="2034442"/>
                <a:ext cx="46613" cy="17725"/>
              </a:xfrm>
              <a:custGeom>
                <a:avLst/>
                <a:gdLst/>
                <a:ahLst/>
                <a:cxnLst/>
                <a:rect l="l" t="t" r="r" b="b"/>
                <a:pathLst>
                  <a:path w="810" h="308" fill="none" extrusionOk="0">
                    <a:moveTo>
                      <a:pt x="0" y="308"/>
                    </a:moveTo>
                    <a:cubicBezTo>
                      <a:pt x="207" y="101"/>
                      <a:pt x="519" y="1"/>
                      <a:pt x="810" y="45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642;p39">
                <a:extLst>
                  <a:ext uri="{FF2B5EF4-FFF2-40B4-BE49-F238E27FC236}">
                    <a16:creationId xmlns:a16="http://schemas.microsoft.com/office/drawing/2014/main" id="{A3023F6E-0C1E-A9C4-A419-189EA5D47752}"/>
                  </a:ext>
                </a:extLst>
              </p:cNvPr>
              <p:cNvSpPr/>
              <p:nvPr/>
            </p:nvSpPr>
            <p:spPr>
              <a:xfrm flipH="1">
                <a:off x="7151653" y="2045721"/>
                <a:ext cx="23882" cy="27968"/>
              </a:xfrm>
              <a:custGeom>
                <a:avLst/>
                <a:gdLst/>
                <a:ahLst/>
                <a:cxnLst/>
                <a:rect l="l" t="t" r="r" b="b"/>
                <a:pathLst>
                  <a:path w="415" h="486" fill="none" extrusionOk="0">
                    <a:moveTo>
                      <a:pt x="414" y="486"/>
                    </a:moveTo>
                    <a:cubicBezTo>
                      <a:pt x="386" y="263"/>
                      <a:pt x="219" y="62"/>
                      <a:pt x="1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643;p39">
                <a:extLst>
                  <a:ext uri="{FF2B5EF4-FFF2-40B4-BE49-F238E27FC236}">
                    <a16:creationId xmlns:a16="http://schemas.microsoft.com/office/drawing/2014/main" id="{14C503D8-E938-6D1C-3DEF-7E44E3448A52}"/>
                  </a:ext>
                </a:extLst>
              </p:cNvPr>
              <p:cNvSpPr/>
              <p:nvPr/>
            </p:nvSpPr>
            <p:spPr>
              <a:xfrm flipH="1">
                <a:off x="7197979" y="2098089"/>
                <a:ext cx="12258" cy="40859"/>
              </a:xfrm>
              <a:custGeom>
                <a:avLst/>
                <a:gdLst/>
                <a:ahLst/>
                <a:cxnLst/>
                <a:rect l="l" t="t" r="r" b="b"/>
                <a:pathLst>
                  <a:path w="213" h="710" fill="none" extrusionOk="0">
                    <a:moveTo>
                      <a:pt x="40" y="0"/>
                    </a:moveTo>
                    <a:cubicBezTo>
                      <a:pt x="112" y="90"/>
                      <a:pt x="163" y="196"/>
                      <a:pt x="191" y="308"/>
                    </a:cubicBezTo>
                    <a:cubicBezTo>
                      <a:pt x="202" y="352"/>
                      <a:pt x="213" y="403"/>
                      <a:pt x="207" y="447"/>
                    </a:cubicBezTo>
                    <a:cubicBezTo>
                      <a:pt x="191" y="564"/>
                      <a:pt x="96" y="648"/>
                      <a:pt x="1" y="71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644;p39">
                <a:extLst>
                  <a:ext uri="{FF2B5EF4-FFF2-40B4-BE49-F238E27FC236}">
                    <a16:creationId xmlns:a16="http://schemas.microsoft.com/office/drawing/2014/main" id="{52AE4955-A93F-9201-C779-79B67234785C}"/>
                  </a:ext>
                </a:extLst>
              </p:cNvPr>
              <p:cNvSpPr/>
              <p:nvPr/>
            </p:nvSpPr>
            <p:spPr>
              <a:xfrm flipH="1">
                <a:off x="7202756" y="2125424"/>
                <a:ext cx="54728" cy="41434"/>
              </a:xfrm>
              <a:custGeom>
                <a:avLst/>
                <a:gdLst/>
                <a:ahLst/>
                <a:cxnLst/>
                <a:rect l="l" t="t" r="r" b="b"/>
                <a:pathLst>
                  <a:path w="951" h="720" extrusionOk="0">
                    <a:moveTo>
                      <a:pt x="202" y="0"/>
                    </a:moveTo>
                    <a:lnTo>
                      <a:pt x="202" y="0"/>
                    </a:lnTo>
                    <a:cubicBezTo>
                      <a:pt x="23" y="279"/>
                      <a:pt x="1" y="542"/>
                      <a:pt x="308" y="693"/>
                    </a:cubicBezTo>
                    <a:cubicBezTo>
                      <a:pt x="345" y="710"/>
                      <a:pt x="392" y="719"/>
                      <a:pt x="445" y="719"/>
                    </a:cubicBezTo>
                    <a:cubicBezTo>
                      <a:pt x="608" y="719"/>
                      <a:pt x="824" y="633"/>
                      <a:pt x="950" y="447"/>
                    </a:cubicBezTo>
                    <a:lnTo>
                      <a:pt x="2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645;p39">
                <a:extLst>
                  <a:ext uri="{FF2B5EF4-FFF2-40B4-BE49-F238E27FC236}">
                    <a16:creationId xmlns:a16="http://schemas.microsoft.com/office/drawing/2014/main" id="{117D475B-A8EA-A7D0-9DA2-1A2128B2069A}"/>
                  </a:ext>
                </a:extLst>
              </p:cNvPr>
              <p:cNvSpPr/>
              <p:nvPr/>
            </p:nvSpPr>
            <p:spPr>
              <a:xfrm flipH="1">
                <a:off x="7222034" y="2069373"/>
                <a:ext cx="29637" cy="35334"/>
              </a:xfrm>
              <a:custGeom>
                <a:avLst/>
                <a:gdLst/>
                <a:ahLst/>
                <a:cxnLst/>
                <a:rect l="l" t="t" r="r" b="b"/>
                <a:pathLst>
                  <a:path w="515" h="614" extrusionOk="0">
                    <a:moveTo>
                      <a:pt x="297" y="1"/>
                    </a:moveTo>
                    <a:cubicBezTo>
                      <a:pt x="218" y="1"/>
                      <a:pt x="144" y="52"/>
                      <a:pt x="118" y="131"/>
                    </a:cubicBezTo>
                    <a:lnTo>
                      <a:pt x="39" y="354"/>
                    </a:lnTo>
                    <a:cubicBezTo>
                      <a:pt x="0" y="455"/>
                      <a:pt x="56" y="566"/>
                      <a:pt x="157" y="600"/>
                    </a:cubicBezTo>
                    <a:cubicBezTo>
                      <a:pt x="157" y="606"/>
                      <a:pt x="162" y="606"/>
                      <a:pt x="168" y="606"/>
                    </a:cubicBezTo>
                    <a:cubicBezTo>
                      <a:pt x="185" y="611"/>
                      <a:pt x="203" y="613"/>
                      <a:pt x="221" y="613"/>
                    </a:cubicBezTo>
                    <a:cubicBezTo>
                      <a:pt x="299" y="613"/>
                      <a:pt x="375" y="565"/>
                      <a:pt x="402" y="483"/>
                    </a:cubicBezTo>
                    <a:lnTo>
                      <a:pt x="481" y="259"/>
                    </a:lnTo>
                    <a:cubicBezTo>
                      <a:pt x="514" y="159"/>
                      <a:pt x="464" y="47"/>
                      <a:pt x="363" y="14"/>
                    </a:cubicBezTo>
                    <a:cubicBezTo>
                      <a:pt x="341" y="5"/>
                      <a:pt x="319" y="1"/>
                      <a:pt x="2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646;p39">
                <a:extLst>
                  <a:ext uri="{FF2B5EF4-FFF2-40B4-BE49-F238E27FC236}">
                    <a16:creationId xmlns:a16="http://schemas.microsoft.com/office/drawing/2014/main" id="{5F217005-D295-4392-3F09-D62BDCC1DB1F}"/>
                  </a:ext>
                </a:extLst>
              </p:cNvPr>
              <p:cNvSpPr/>
              <p:nvPr/>
            </p:nvSpPr>
            <p:spPr>
              <a:xfrm flipH="1">
                <a:off x="7163911" y="2080998"/>
                <a:ext cx="29579" cy="35277"/>
              </a:xfrm>
              <a:custGeom>
                <a:avLst/>
                <a:gdLst/>
                <a:ahLst/>
                <a:cxnLst/>
                <a:rect l="l" t="t" r="r" b="b"/>
                <a:pathLst>
                  <a:path w="514" h="613" extrusionOk="0">
                    <a:moveTo>
                      <a:pt x="292" y="0"/>
                    </a:moveTo>
                    <a:cubicBezTo>
                      <a:pt x="214" y="0"/>
                      <a:pt x="142" y="51"/>
                      <a:pt x="112" y="130"/>
                    </a:cubicBezTo>
                    <a:lnTo>
                      <a:pt x="34" y="359"/>
                    </a:lnTo>
                    <a:cubicBezTo>
                      <a:pt x="0" y="459"/>
                      <a:pt x="50" y="565"/>
                      <a:pt x="151" y="605"/>
                    </a:cubicBezTo>
                    <a:lnTo>
                      <a:pt x="168" y="605"/>
                    </a:lnTo>
                    <a:cubicBezTo>
                      <a:pt x="185" y="610"/>
                      <a:pt x="203" y="612"/>
                      <a:pt x="221" y="612"/>
                    </a:cubicBezTo>
                    <a:cubicBezTo>
                      <a:pt x="298" y="612"/>
                      <a:pt x="369" y="565"/>
                      <a:pt x="397" y="487"/>
                    </a:cubicBezTo>
                    <a:lnTo>
                      <a:pt x="475" y="258"/>
                    </a:lnTo>
                    <a:cubicBezTo>
                      <a:pt x="514" y="158"/>
                      <a:pt x="458" y="46"/>
                      <a:pt x="358" y="13"/>
                    </a:cubicBezTo>
                    <a:cubicBezTo>
                      <a:pt x="336" y="4"/>
                      <a:pt x="313" y="0"/>
                      <a:pt x="29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647;p39">
                <a:extLst>
                  <a:ext uri="{FF2B5EF4-FFF2-40B4-BE49-F238E27FC236}">
                    <a16:creationId xmlns:a16="http://schemas.microsoft.com/office/drawing/2014/main" id="{C91DFF74-DF22-AF14-5596-FEEC0DD3CFDF}"/>
                  </a:ext>
                </a:extLst>
              </p:cNvPr>
              <p:cNvSpPr/>
              <p:nvPr/>
            </p:nvSpPr>
            <p:spPr>
              <a:xfrm flipH="1">
                <a:off x="7025394" y="3176645"/>
                <a:ext cx="179030" cy="187432"/>
              </a:xfrm>
              <a:custGeom>
                <a:avLst/>
                <a:gdLst/>
                <a:ahLst/>
                <a:cxnLst/>
                <a:rect l="l" t="t" r="r" b="b"/>
                <a:pathLst>
                  <a:path w="3111" h="3257" extrusionOk="0">
                    <a:moveTo>
                      <a:pt x="2603" y="1"/>
                    </a:moveTo>
                    <a:lnTo>
                      <a:pt x="0" y="855"/>
                    </a:lnTo>
                    <a:lnTo>
                      <a:pt x="324" y="2324"/>
                    </a:lnTo>
                    <a:lnTo>
                      <a:pt x="1983" y="1615"/>
                    </a:lnTo>
                    <a:cubicBezTo>
                      <a:pt x="1983" y="1615"/>
                      <a:pt x="2375" y="3257"/>
                      <a:pt x="2742" y="3257"/>
                    </a:cubicBezTo>
                    <a:cubicBezTo>
                      <a:pt x="2744" y="3257"/>
                      <a:pt x="2746" y="3257"/>
                      <a:pt x="2748" y="3257"/>
                    </a:cubicBezTo>
                    <a:cubicBezTo>
                      <a:pt x="3111" y="3234"/>
                      <a:pt x="2580" y="12"/>
                      <a:pt x="26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648;p39">
                <a:extLst>
                  <a:ext uri="{FF2B5EF4-FFF2-40B4-BE49-F238E27FC236}">
                    <a16:creationId xmlns:a16="http://schemas.microsoft.com/office/drawing/2014/main" id="{E78BAF32-11BC-BA95-D3EB-251529A013BC}"/>
                  </a:ext>
                </a:extLst>
              </p:cNvPr>
              <p:cNvSpPr/>
              <p:nvPr/>
            </p:nvSpPr>
            <p:spPr>
              <a:xfrm flipH="1">
                <a:off x="6864664" y="3286273"/>
                <a:ext cx="434599" cy="706453"/>
              </a:xfrm>
              <a:custGeom>
                <a:avLst/>
                <a:gdLst/>
                <a:ahLst/>
                <a:cxnLst/>
                <a:rect l="l" t="t" r="r" b="b"/>
                <a:pathLst>
                  <a:path w="7552" h="12276" extrusionOk="0">
                    <a:moveTo>
                      <a:pt x="3715" y="0"/>
                    </a:moveTo>
                    <a:cubicBezTo>
                      <a:pt x="3575" y="0"/>
                      <a:pt x="3446" y="22"/>
                      <a:pt x="3318" y="50"/>
                    </a:cubicBezTo>
                    <a:cubicBezTo>
                      <a:pt x="3352" y="73"/>
                      <a:pt x="4217" y="693"/>
                      <a:pt x="4474" y="3005"/>
                    </a:cubicBezTo>
                    <a:cubicBezTo>
                      <a:pt x="4731" y="5361"/>
                      <a:pt x="4832" y="5775"/>
                      <a:pt x="4832" y="5775"/>
                    </a:cubicBezTo>
                    <a:lnTo>
                      <a:pt x="1648" y="5775"/>
                    </a:lnTo>
                    <a:cubicBezTo>
                      <a:pt x="1648" y="5775"/>
                      <a:pt x="1955" y="614"/>
                      <a:pt x="3307" y="56"/>
                    </a:cubicBezTo>
                    <a:lnTo>
                      <a:pt x="3307" y="56"/>
                    </a:lnTo>
                    <a:cubicBezTo>
                      <a:pt x="1" y="905"/>
                      <a:pt x="1207" y="12275"/>
                      <a:pt x="1207" y="12275"/>
                    </a:cubicBezTo>
                    <a:lnTo>
                      <a:pt x="6540" y="12275"/>
                    </a:lnTo>
                    <a:cubicBezTo>
                      <a:pt x="7551" y="10935"/>
                      <a:pt x="6334" y="8595"/>
                      <a:pt x="5608" y="4764"/>
                    </a:cubicBezTo>
                    <a:cubicBezTo>
                      <a:pt x="4882" y="933"/>
                      <a:pt x="4334" y="0"/>
                      <a:pt x="37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649;p39">
                <a:extLst>
                  <a:ext uri="{FF2B5EF4-FFF2-40B4-BE49-F238E27FC236}">
                    <a16:creationId xmlns:a16="http://schemas.microsoft.com/office/drawing/2014/main" id="{EAF408B4-0D2B-F4B9-02B8-9505B65688BC}"/>
                  </a:ext>
                </a:extLst>
              </p:cNvPr>
              <p:cNvSpPr/>
              <p:nvPr/>
            </p:nvSpPr>
            <p:spPr>
              <a:xfrm flipH="1">
                <a:off x="6755381" y="3254334"/>
                <a:ext cx="400876" cy="364276"/>
              </a:xfrm>
              <a:custGeom>
                <a:avLst/>
                <a:gdLst/>
                <a:ahLst/>
                <a:cxnLst/>
                <a:rect l="l" t="t" r="r" b="b"/>
                <a:pathLst>
                  <a:path w="6966" h="6330" extrusionOk="0">
                    <a:moveTo>
                      <a:pt x="4795" y="0"/>
                    </a:moveTo>
                    <a:cubicBezTo>
                      <a:pt x="2816" y="0"/>
                      <a:pt x="1" y="6330"/>
                      <a:pt x="1" y="6330"/>
                    </a:cubicBezTo>
                    <a:lnTo>
                      <a:pt x="2347" y="6330"/>
                    </a:lnTo>
                    <a:cubicBezTo>
                      <a:pt x="2347" y="6330"/>
                      <a:pt x="6965" y="443"/>
                      <a:pt x="4977" y="19"/>
                    </a:cubicBezTo>
                    <a:cubicBezTo>
                      <a:pt x="4917" y="6"/>
                      <a:pt x="4856" y="0"/>
                      <a:pt x="479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650;p39">
                <a:extLst>
                  <a:ext uri="{FF2B5EF4-FFF2-40B4-BE49-F238E27FC236}">
                    <a16:creationId xmlns:a16="http://schemas.microsoft.com/office/drawing/2014/main" id="{48CCBBDE-0AC1-9111-5B56-3363ED692A00}"/>
                  </a:ext>
                </a:extLst>
              </p:cNvPr>
              <p:cNvSpPr/>
              <p:nvPr/>
            </p:nvSpPr>
            <p:spPr>
              <a:xfrm flipH="1">
                <a:off x="7009281" y="3552372"/>
                <a:ext cx="66928" cy="8402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146" fill="none" extrusionOk="0">
                    <a:moveTo>
                      <a:pt x="1" y="0"/>
                    </a:moveTo>
                    <a:cubicBezTo>
                      <a:pt x="375" y="123"/>
                      <a:pt x="777" y="146"/>
                      <a:pt x="1162" y="62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651;p39">
                <a:extLst>
                  <a:ext uri="{FF2B5EF4-FFF2-40B4-BE49-F238E27FC236}">
                    <a16:creationId xmlns:a16="http://schemas.microsoft.com/office/drawing/2014/main" id="{2E807420-A699-7ADD-0B71-F27CD902EF7B}"/>
                  </a:ext>
                </a:extLst>
              </p:cNvPr>
              <p:cNvSpPr/>
              <p:nvPr/>
            </p:nvSpPr>
            <p:spPr>
              <a:xfrm flipH="1">
                <a:off x="6948568" y="3484869"/>
                <a:ext cx="88105" cy="11279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196" fill="none" extrusionOk="0">
                    <a:moveTo>
                      <a:pt x="0" y="34"/>
                    </a:moveTo>
                    <a:cubicBezTo>
                      <a:pt x="492" y="196"/>
                      <a:pt x="1045" y="185"/>
                      <a:pt x="1531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652;p39">
                <a:extLst>
                  <a:ext uri="{FF2B5EF4-FFF2-40B4-BE49-F238E27FC236}">
                    <a16:creationId xmlns:a16="http://schemas.microsoft.com/office/drawing/2014/main" id="{D36277E9-D49A-727B-FED2-4093CC42C93E}"/>
                  </a:ext>
                </a:extLst>
              </p:cNvPr>
              <p:cNvSpPr/>
              <p:nvPr/>
            </p:nvSpPr>
            <p:spPr>
              <a:xfrm flipH="1">
                <a:off x="6919334" y="3411611"/>
                <a:ext cx="72682" cy="8057"/>
              </a:xfrm>
              <a:custGeom>
                <a:avLst/>
                <a:gdLst/>
                <a:ahLst/>
                <a:cxnLst/>
                <a:rect l="l" t="t" r="r" b="b"/>
                <a:pathLst>
                  <a:path w="1263" h="140" fill="none" extrusionOk="0">
                    <a:moveTo>
                      <a:pt x="1" y="0"/>
                    </a:moveTo>
                    <a:cubicBezTo>
                      <a:pt x="408" y="123"/>
                      <a:pt x="850" y="140"/>
                      <a:pt x="1263" y="39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653;p39">
                <a:extLst>
                  <a:ext uri="{FF2B5EF4-FFF2-40B4-BE49-F238E27FC236}">
                    <a16:creationId xmlns:a16="http://schemas.microsoft.com/office/drawing/2014/main" id="{07FCE7F1-B047-B8B6-BA3A-4A52DA2BBB18}"/>
                  </a:ext>
                </a:extLst>
              </p:cNvPr>
              <p:cNvSpPr/>
              <p:nvPr/>
            </p:nvSpPr>
            <p:spPr>
              <a:xfrm flipH="1">
                <a:off x="6889755" y="3342842"/>
                <a:ext cx="51160" cy="869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51" fill="none" extrusionOk="0">
                    <a:moveTo>
                      <a:pt x="1" y="0"/>
                    </a:moveTo>
                    <a:cubicBezTo>
                      <a:pt x="280" y="106"/>
                      <a:pt x="587" y="151"/>
                      <a:pt x="889" y="134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654;p39">
                <a:extLst>
                  <a:ext uri="{FF2B5EF4-FFF2-40B4-BE49-F238E27FC236}">
                    <a16:creationId xmlns:a16="http://schemas.microsoft.com/office/drawing/2014/main" id="{2E483507-424B-B19E-EF19-EA0833CD5A09}"/>
                  </a:ext>
                </a:extLst>
              </p:cNvPr>
              <p:cNvSpPr/>
              <p:nvPr/>
            </p:nvSpPr>
            <p:spPr>
              <a:xfrm flipH="1">
                <a:off x="7051693" y="3260779"/>
                <a:ext cx="127986" cy="117512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2042" extrusionOk="0">
                    <a:moveTo>
                      <a:pt x="1391" y="0"/>
                    </a:moveTo>
                    <a:cubicBezTo>
                      <a:pt x="1375" y="0"/>
                      <a:pt x="1358" y="1"/>
                      <a:pt x="1341" y="2"/>
                    </a:cubicBezTo>
                    <a:cubicBezTo>
                      <a:pt x="938" y="30"/>
                      <a:pt x="0" y="320"/>
                      <a:pt x="0" y="1225"/>
                    </a:cubicBezTo>
                    <a:cubicBezTo>
                      <a:pt x="0" y="1761"/>
                      <a:pt x="100" y="2042"/>
                      <a:pt x="474" y="2042"/>
                    </a:cubicBezTo>
                    <a:cubicBezTo>
                      <a:pt x="731" y="2042"/>
                      <a:pt x="1118" y="1908"/>
                      <a:pt x="1692" y="1633"/>
                    </a:cubicBezTo>
                    <a:cubicBezTo>
                      <a:pt x="1955" y="1507"/>
                      <a:pt x="2224" y="0"/>
                      <a:pt x="13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655;p39">
                <a:extLst>
                  <a:ext uri="{FF2B5EF4-FFF2-40B4-BE49-F238E27FC236}">
                    <a16:creationId xmlns:a16="http://schemas.microsoft.com/office/drawing/2014/main" id="{E132966F-2485-5328-F9CF-2D735A59B888}"/>
                  </a:ext>
                </a:extLst>
              </p:cNvPr>
              <p:cNvSpPr/>
              <p:nvPr/>
            </p:nvSpPr>
            <p:spPr>
              <a:xfrm flipH="1">
                <a:off x="7066828" y="3248003"/>
                <a:ext cx="107384" cy="80739"/>
              </a:xfrm>
              <a:custGeom>
                <a:avLst/>
                <a:gdLst/>
                <a:ahLst/>
                <a:cxnLst/>
                <a:rect l="l" t="t" r="r" b="b"/>
                <a:pathLst>
                  <a:path w="1866" h="1403" fill="none" extrusionOk="0">
                    <a:moveTo>
                      <a:pt x="0" y="822"/>
                    </a:moveTo>
                    <a:cubicBezTo>
                      <a:pt x="62" y="687"/>
                      <a:pt x="151" y="565"/>
                      <a:pt x="263" y="459"/>
                    </a:cubicBezTo>
                    <a:cubicBezTo>
                      <a:pt x="319" y="408"/>
                      <a:pt x="391" y="358"/>
                      <a:pt x="469" y="364"/>
                    </a:cubicBezTo>
                    <a:cubicBezTo>
                      <a:pt x="547" y="369"/>
                      <a:pt x="620" y="459"/>
                      <a:pt x="575" y="526"/>
                    </a:cubicBezTo>
                    <a:cubicBezTo>
                      <a:pt x="642" y="280"/>
                      <a:pt x="843" y="79"/>
                      <a:pt x="1084" y="12"/>
                    </a:cubicBezTo>
                    <a:cubicBezTo>
                      <a:pt x="1112" y="6"/>
                      <a:pt x="1145" y="1"/>
                      <a:pt x="1173" y="12"/>
                    </a:cubicBezTo>
                    <a:cubicBezTo>
                      <a:pt x="1201" y="23"/>
                      <a:pt x="1218" y="51"/>
                      <a:pt x="1234" y="84"/>
                    </a:cubicBezTo>
                    <a:cubicBezTo>
                      <a:pt x="1273" y="174"/>
                      <a:pt x="1290" y="274"/>
                      <a:pt x="1285" y="375"/>
                    </a:cubicBezTo>
                    <a:cubicBezTo>
                      <a:pt x="1346" y="246"/>
                      <a:pt x="1463" y="151"/>
                      <a:pt x="1603" y="118"/>
                    </a:cubicBezTo>
                    <a:cubicBezTo>
                      <a:pt x="1642" y="107"/>
                      <a:pt x="1681" y="107"/>
                      <a:pt x="1720" y="123"/>
                    </a:cubicBezTo>
                    <a:cubicBezTo>
                      <a:pt x="1776" y="151"/>
                      <a:pt x="1793" y="224"/>
                      <a:pt x="1804" y="291"/>
                    </a:cubicBezTo>
                    <a:cubicBezTo>
                      <a:pt x="1865" y="660"/>
                      <a:pt x="1865" y="1034"/>
                      <a:pt x="1815" y="1402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656;p39">
                <a:extLst>
                  <a:ext uri="{FF2B5EF4-FFF2-40B4-BE49-F238E27FC236}">
                    <a16:creationId xmlns:a16="http://schemas.microsoft.com/office/drawing/2014/main" id="{A1A9E1CB-5165-BD44-E1F6-314F1F56EE81}"/>
                  </a:ext>
                </a:extLst>
              </p:cNvPr>
              <p:cNvSpPr/>
              <p:nvPr/>
            </p:nvSpPr>
            <p:spPr>
              <a:xfrm flipH="1">
                <a:off x="7141410" y="3275339"/>
                <a:ext cx="3913" cy="88738"/>
              </a:xfrm>
              <a:custGeom>
                <a:avLst/>
                <a:gdLst/>
                <a:ahLst/>
                <a:cxnLst/>
                <a:rect l="l" t="t" r="r" b="b"/>
                <a:pathLst>
                  <a:path w="68" h="1542" fill="none" extrusionOk="0">
                    <a:moveTo>
                      <a:pt x="68" y="0"/>
                    </a:moveTo>
                    <a:cubicBezTo>
                      <a:pt x="18" y="514"/>
                      <a:pt x="1" y="1028"/>
                      <a:pt x="18" y="1542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657;p39">
                <a:extLst>
                  <a:ext uri="{FF2B5EF4-FFF2-40B4-BE49-F238E27FC236}">
                    <a16:creationId xmlns:a16="http://schemas.microsoft.com/office/drawing/2014/main" id="{6149FF3F-C84D-E34E-7671-EE84FE151FB0}"/>
                  </a:ext>
                </a:extLst>
              </p:cNvPr>
              <p:cNvSpPr/>
              <p:nvPr/>
            </p:nvSpPr>
            <p:spPr>
              <a:xfrm flipH="1">
                <a:off x="7099285" y="3268893"/>
                <a:ext cx="10359" cy="90350"/>
              </a:xfrm>
              <a:custGeom>
                <a:avLst/>
                <a:gdLst/>
                <a:ahLst/>
                <a:cxnLst/>
                <a:rect l="l" t="t" r="r" b="b"/>
                <a:pathLst>
                  <a:path w="180" h="1570" fill="none" extrusionOk="0">
                    <a:moveTo>
                      <a:pt x="179" y="1"/>
                    </a:moveTo>
                    <a:cubicBezTo>
                      <a:pt x="135" y="526"/>
                      <a:pt x="73" y="1051"/>
                      <a:pt x="1" y="157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658;p39">
                <a:extLst>
                  <a:ext uri="{FF2B5EF4-FFF2-40B4-BE49-F238E27FC236}">
                    <a16:creationId xmlns:a16="http://schemas.microsoft.com/office/drawing/2014/main" id="{CBD541BC-6C13-2888-80D6-73DCA196C099}"/>
                  </a:ext>
                </a:extLst>
              </p:cNvPr>
              <p:cNvSpPr/>
              <p:nvPr/>
            </p:nvSpPr>
            <p:spPr>
              <a:xfrm flipH="1">
                <a:off x="7042083" y="2347155"/>
                <a:ext cx="287392" cy="881973"/>
              </a:xfrm>
              <a:custGeom>
                <a:avLst/>
                <a:gdLst/>
                <a:ahLst/>
                <a:cxnLst/>
                <a:rect l="l" t="t" r="r" b="b"/>
                <a:pathLst>
                  <a:path w="4994" h="15326" extrusionOk="0">
                    <a:moveTo>
                      <a:pt x="1581" y="1"/>
                    </a:moveTo>
                    <a:lnTo>
                      <a:pt x="1" y="1799"/>
                    </a:lnTo>
                    <a:lnTo>
                      <a:pt x="2022" y="15325"/>
                    </a:lnTo>
                    <a:lnTo>
                      <a:pt x="4994" y="14342"/>
                    </a:lnTo>
                    <a:cubicBezTo>
                      <a:pt x="4591" y="10109"/>
                      <a:pt x="2391" y="503"/>
                      <a:pt x="2391" y="503"/>
                    </a:cubicBezTo>
                    <a:lnTo>
                      <a:pt x="158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659;p39">
                <a:extLst>
                  <a:ext uri="{FF2B5EF4-FFF2-40B4-BE49-F238E27FC236}">
                    <a16:creationId xmlns:a16="http://schemas.microsoft.com/office/drawing/2014/main" id="{EDCB3E66-E708-D0C0-EE3D-AE930C3204C0}"/>
                  </a:ext>
                </a:extLst>
              </p:cNvPr>
              <p:cNvSpPr/>
              <p:nvPr/>
            </p:nvSpPr>
            <p:spPr>
              <a:xfrm flipH="1">
                <a:off x="7070684" y="3089230"/>
                <a:ext cx="66237" cy="21580"/>
              </a:xfrm>
              <a:custGeom>
                <a:avLst/>
                <a:gdLst/>
                <a:ahLst/>
                <a:cxnLst/>
                <a:rect l="l" t="t" r="r" b="b"/>
                <a:pathLst>
                  <a:path w="1151" h="375" fill="none" extrusionOk="0">
                    <a:moveTo>
                      <a:pt x="0" y="375"/>
                    </a:moveTo>
                    <a:cubicBezTo>
                      <a:pt x="363" y="202"/>
                      <a:pt x="748" y="73"/>
                      <a:pt x="1150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660;p39">
                <a:extLst>
                  <a:ext uri="{FF2B5EF4-FFF2-40B4-BE49-F238E27FC236}">
                    <a16:creationId xmlns:a16="http://schemas.microsoft.com/office/drawing/2014/main" id="{538D112D-DAB2-48F6-96BC-723CA59EDF98}"/>
                  </a:ext>
                </a:extLst>
              </p:cNvPr>
              <p:cNvSpPr/>
              <p:nvPr/>
            </p:nvSpPr>
            <p:spPr>
              <a:xfrm flipH="1">
                <a:off x="7156200" y="3157999"/>
                <a:ext cx="4201" cy="43448"/>
              </a:xfrm>
              <a:custGeom>
                <a:avLst/>
                <a:gdLst/>
                <a:ahLst/>
                <a:cxnLst/>
                <a:rect l="l" t="t" r="r" b="b"/>
                <a:pathLst>
                  <a:path w="73" h="755" fill="none" extrusionOk="0">
                    <a:moveTo>
                      <a:pt x="0" y="1"/>
                    </a:moveTo>
                    <a:cubicBezTo>
                      <a:pt x="23" y="252"/>
                      <a:pt x="51" y="503"/>
                      <a:pt x="73" y="755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661;p39">
                <a:extLst>
                  <a:ext uri="{FF2B5EF4-FFF2-40B4-BE49-F238E27FC236}">
                    <a16:creationId xmlns:a16="http://schemas.microsoft.com/office/drawing/2014/main" id="{778617E8-BD7F-5B2F-FA63-6773150436A5}"/>
                  </a:ext>
                </a:extLst>
              </p:cNvPr>
              <p:cNvSpPr/>
              <p:nvPr/>
            </p:nvSpPr>
            <p:spPr>
              <a:xfrm flipH="1">
                <a:off x="7111485" y="3114321"/>
                <a:ext cx="6848" cy="68482"/>
              </a:xfrm>
              <a:custGeom>
                <a:avLst/>
                <a:gdLst/>
                <a:ahLst/>
                <a:cxnLst/>
                <a:rect l="l" t="t" r="r" b="b"/>
                <a:pathLst>
                  <a:path w="119" h="1190" fill="none" extrusionOk="0">
                    <a:moveTo>
                      <a:pt x="1" y="0"/>
                    </a:moveTo>
                    <a:cubicBezTo>
                      <a:pt x="40" y="397"/>
                      <a:pt x="79" y="793"/>
                      <a:pt x="118" y="119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662;p39">
                <a:extLst>
                  <a:ext uri="{FF2B5EF4-FFF2-40B4-BE49-F238E27FC236}">
                    <a16:creationId xmlns:a16="http://schemas.microsoft.com/office/drawing/2014/main" id="{24C56FA9-23D8-B940-901A-BF51DEED8904}"/>
                  </a:ext>
                </a:extLst>
              </p:cNvPr>
              <p:cNvSpPr/>
              <p:nvPr/>
            </p:nvSpPr>
            <p:spPr>
              <a:xfrm flipH="1">
                <a:off x="7072928" y="3099876"/>
                <a:ext cx="5525" cy="74582"/>
              </a:xfrm>
              <a:custGeom>
                <a:avLst/>
                <a:gdLst/>
                <a:ahLst/>
                <a:cxnLst/>
                <a:rect l="l" t="t" r="r" b="b"/>
                <a:pathLst>
                  <a:path w="96" h="1296" fill="none" extrusionOk="0">
                    <a:moveTo>
                      <a:pt x="0" y="0"/>
                    </a:moveTo>
                    <a:cubicBezTo>
                      <a:pt x="45" y="430"/>
                      <a:pt x="79" y="866"/>
                      <a:pt x="95" y="1296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663;p39">
                <a:extLst>
                  <a:ext uri="{FF2B5EF4-FFF2-40B4-BE49-F238E27FC236}">
                    <a16:creationId xmlns:a16="http://schemas.microsoft.com/office/drawing/2014/main" id="{C8DA655C-B5B3-5957-D860-49525A202C85}"/>
                  </a:ext>
                </a:extLst>
              </p:cNvPr>
              <p:cNvSpPr/>
              <p:nvPr/>
            </p:nvSpPr>
            <p:spPr>
              <a:xfrm flipH="1">
                <a:off x="7102163" y="2991227"/>
                <a:ext cx="607817" cy="1001499"/>
              </a:xfrm>
              <a:custGeom>
                <a:avLst/>
                <a:gdLst/>
                <a:ahLst/>
                <a:cxnLst/>
                <a:rect l="l" t="t" r="r" b="b"/>
                <a:pathLst>
                  <a:path w="10562" h="17403" extrusionOk="0">
                    <a:moveTo>
                      <a:pt x="509" y="0"/>
                    </a:moveTo>
                    <a:cubicBezTo>
                      <a:pt x="509" y="0"/>
                      <a:pt x="509" y="2340"/>
                      <a:pt x="548" y="5596"/>
                    </a:cubicBezTo>
                    <a:cubicBezTo>
                      <a:pt x="581" y="8847"/>
                      <a:pt x="0" y="17402"/>
                      <a:pt x="0" y="17402"/>
                    </a:cubicBezTo>
                    <a:lnTo>
                      <a:pt x="4284" y="17402"/>
                    </a:lnTo>
                    <a:lnTo>
                      <a:pt x="5351" y="8076"/>
                    </a:lnTo>
                    <a:lnTo>
                      <a:pt x="6138" y="17402"/>
                    </a:lnTo>
                    <a:lnTo>
                      <a:pt x="10449" y="17402"/>
                    </a:lnTo>
                    <a:cubicBezTo>
                      <a:pt x="10561" y="17402"/>
                      <a:pt x="8880" y="0"/>
                      <a:pt x="91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64;p39">
                <a:extLst>
                  <a:ext uri="{FF2B5EF4-FFF2-40B4-BE49-F238E27FC236}">
                    <a16:creationId xmlns:a16="http://schemas.microsoft.com/office/drawing/2014/main" id="{FE4E3281-DDF0-2563-FD49-C7F7D7A2B180}"/>
                  </a:ext>
                </a:extLst>
              </p:cNvPr>
              <p:cNvSpPr/>
              <p:nvPr/>
            </p:nvSpPr>
            <p:spPr>
              <a:xfrm flipH="1">
                <a:off x="7354451" y="3173134"/>
                <a:ext cx="50239" cy="298269"/>
              </a:xfrm>
              <a:custGeom>
                <a:avLst/>
                <a:gdLst/>
                <a:ahLst/>
                <a:cxnLst/>
                <a:rect l="l" t="t" r="r" b="b"/>
                <a:pathLst>
                  <a:path w="873" h="5183" fill="none" extrusionOk="0">
                    <a:moveTo>
                      <a:pt x="1" y="5183"/>
                    </a:moveTo>
                    <a:cubicBezTo>
                      <a:pt x="291" y="3457"/>
                      <a:pt x="582" y="1732"/>
                      <a:pt x="872" y="0"/>
                    </a:cubicBezTo>
                  </a:path>
                </a:pathLst>
              </a:custGeom>
              <a:noFill/>
              <a:ln w="1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65;p39">
                <a:extLst>
                  <a:ext uri="{FF2B5EF4-FFF2-40B4-BE49-F238E27FC236}">
                    <a16:creationId xmlns:a16="http://schemas.microsoft.com/office/drawing/2014/main" id="{B512F4BC-7C6B-BE48-E7D2-72CC19F04918}"/>
                  </a:ext>
                </a:extLst>
              </p:cNvPr>
              <p:cNvSpPr/>
              <p:nvPr/>
            </p:nvSpPr>
            <p:spPr>
              <a:xfrm flipH="1">
                <a:off x="7287005" y="3138433"/>
                <a:ext cx="67849" cy="42125"/>
              </a:xfrm>
              <a:custGeom>
                <a:avLst/>
                <a:gdLst/>
                <a:ahLst/>
                <a:cxnLst/>
                <a:rect l="l" t="t" r="r" b="b"/>
                <a:pathLst>
                  <a:path w="1179" h="732" fill="none" extrusionOk="0">
                    <a:moveTo>
                      <a:pt x="1" y="732"/>
                    </a:moveTo>
                    <a:cubicBezTo>
                      <a:pt x="403" y="503"/>
                      <a:pt x="794" y="257"/>
                      <a:pt x="1179" y="0"/>
                    </a:cubicBezTo>
                  </a:path>
                </a:pathLst>
              </a:custGeom>
              <a:noFill/>
              <a:ln w="1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66;p39">
                <a:extLst>
                  <a:ext uri="{FF2B5EF4-FFF2-40B4-BE49-F238E27FC236}">
                    <a16:creationId xmlns:a16="http://schemas.microsoft.com/office/drawing/2014/main" id="{FE19D113-1458-C57E-E6B9-5B5C4AE4EC65}"/>
                  </a:ext>
                </a:extLst>
              </p:cNvPr>
              <p:cNvSpPr/>
              <p:nvPr/>
            </p:nvSpPr>
            <p:spPr>
              <a:xfrm flipH="1">
                <a:off x="7330051" y="3033294"/>
                <a:ext cx="73316" cy="5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" fill="none" extrusionOk="0">
                    <a:moveTo>
                      <a:pt x="0" y="1"/>
                    </a:moveTo>
                    <a:lnTo>
                      <a:pt x="1274" y="1"/>
                    </a:lnTo>
                  </a:path>
                </a:pathLst>
              </a:custGeom>
              <a:noFill/>
              <a:ln w="1525" cap="flat" cmpd="sng">
                <a:solidFill>
                  <a:srgbClr val="06060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67;p39">
                <a:extLst>
                  <a:ext uri="{FF2B5EF4-FFF2-40B4-BE49-F238E27FC236}">
                    <a16:creationId xmlns:a16="http://schemas.microsoft.com/office/drawing/2014/main" id="{46DD029C-F752-9A29-6383-8C82B8DFDE4E}"/>
                  </a:ext>
                </a:extLst>
              </p:cNvPr>
              <p:cNvSpPr/>
              <p:nvPr/>
            </p:nvSpPr>
            <p:spPr>
              <a:xfrm flipH="1">
                <a:off x="7266115" y="2291564"/>
                <a:ext cx="326870" cy="755944"/>
              </a:xfrm>
              <a:custGeom>
                <a:avLst/>
                <a:gdLst/>
                <a:ahLst/>
                <a:cxnLst/>
                <a:rect l="l" t="t" r="r" b="b"/>
                <a:pathLst>
                  <a:path w="5680" h="13136" extrusionOk="0">
                    <a:moveTo>
                      <a:pt x="0" y="0"/>
                    </a:moveTo>
                    <a:lnTo>
                      <a:pt x="0" y="13136"/>
                    </a:lnTo>
                    <a:lnTo>
                      <a:pt x="5680" y="13136"/>
                    </a:lnTo>
                    <a:lnTo>
                      <a:pt x="5680" y="11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668;p39">
                <a:extLst>
                  <a:ext uri="{FF2B5EF4-FFF2-40B4-BE49-F238E27FC236}">
                    <a16:creationId xmlns:a16="http://schemas.microsoft.com/office/drawing/2014/main" id="{2CD3A563-A927-C75C-733C-70666D3FB9F1}"/>
                  </a:ext>
                </a:extLst>
              </p:cNvPr>
              <p:cNvSpPr/>
              <p:nvPr/>
            </p:nvSpPr>
            <p:spPr>
              <a:xfrm flipH="1">
                <a:off x="7313362" y="2223082"/>
                <a:ext cx="223399" cy="168499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2928" extrusionOk="0">
                    <a:moveTo>
                      <a:pt x="1" y="1"/>
                    </a:moveTo>
                    <a:cubicBezTo>
                      <a:pt x="1" y="1"/>
                      <a:pt x="1374" y="2927"/>
                      <a:pt x="2631" y="2927"/>
                    </a:cubicBezTo>
                    <a:cubicBezTo>
                      <a:pt x="3882" y="2927"/>
                      <a:pt x="3089" y="1001"/>
                      <a:pt x="3089" y="1001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669;p39">
                <a:extLst>
                  <a:ext uri="{FF2B5EF4-FFF2-40B4-BE49-F238E27FC236}">
                    <a16:creationId xmlns:a16="http://schemas.microsoft.com/office/drawing/2014/main" id="{810C4566-11B6-9DB7-43CB-ACC52580E758}"/>
                  </a:ext>
                </a:extLst>
              </p:cNvPr>
              <p:cNvSpPr/>
              <p:nvPr/>
            </p:nvSpPr>
            <p:spPr>
              <a:xfrm flipH="1">
                <a:off x="7139799" y="2267452"/>
                <a:ext cx="234333" cy="877772"/>
              </a:xfrm>
              <a:custGeom>
                <a:avLst/>
                <a:gdLst/>
                <a:ahLst/>
                <a:cxnLst/>
                <a:rect l="l" t="t" r="r" b="b"/>
                <a:pathLst>
                  <a:path w="4072" h="15253" extrusionOk="0">
                    <a:moveTo>
                      <a:pt x="0" y="1"/>
                    </a:moveTo>
                    <a:cubicBezTo>
                      <a:pt x="0" y="1"/>
                      <a:pt x="285" y="1922"/>
                      <a:pt x="352" y="4865"/>
                    </a:cubicBezTo>
                    <a:cubicBezTo>
                      <a:pt x="414" y="7808"/>
                      <a:pt x="950" y="15252"/>
                      <a:pt x="950" y="15252"/>
                    </a:cubicBezTo>
                    <a:lnTo>
                      <a:pt x="4072" y="15252"/>
                    </a:lnTo>
                    <a:lnTo>
                      <a:pt x="2201" y="3407"/>
                    </a:lnTo>
                    <a:lnTo>
                      <a:pt x="2357" y="13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670;p39">
                <a:extLst>
                  <a:ext uri="{FF2B5EF4-FFF2-40B4-BE49-F238E27FC236}">
                    <a16:creationId xmlns:a16="http://schemas.microsoft.com/office/drawing/2014/main" id="{8C40E067-600D-1D30-74C0-94AC4E066A9B}"/>
                  </a:ext>
                </a:extLst>
              </p:cNvPr>
              <p:cNvSpPr/>
              <p:nvPr/>
            </p:nvSpPr>
            <p:spPr>
              <a:xfrm flipH="1">
                <a:off x="7241370" y="2473472"/>
                <a:ext cx="1611" cy="127986"/>
              </a:xfrm>
              <a:custGeom>
                <a:avLst/>
                <a:gdLst/>
                <a:ahLst/>
                <a:cxnLst/>
                <a:rect l="l" t="t" r="r" b="b"/>
                <a:pathLst>
                  <a:path w="28" h="2224" fill="none" extrusionOk="0">
                    <a:moveTo>
                      <a:pt x="28" y="0"/>
                    </a:moveTo>
                    <a:cubicBezTo>
                      <a:pt x="17" y="738"/>
                      <a:pt x="6" y="1480"/>
                      <a:pt x="0" y="2223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671;p39">
                <a:extLst>
                  <a:ext uri="{FF2B5EF4-FFF2-40B4-BE49-F238E27FC236}">
                    <a16:creationId xmlns:a16="http://schemas.microsoft.com/office/drawing/2014/main" id="{2656C709-0459-85EF-6661-AEB2B7F25B22}"/>
                  </a:ext>
                </a:extLst>
              </p:cNvPr>
              <p:cNvSpPr/>
              <p:nvPr/>
            </p:nvSpPr>
            <p:spPr>
              <a:xfrm flipH="1">
                <a:off x="7202756" y="2387035"/>
                <a:ext cx="32514" cy="61748"/>
              </a:xfrm>
              <a:custGeom>
                <a:avLst/>
                <a:gdLst/>
                <a:ahLst/>
                <a:cxnLst/>
                <a:rect l="l" t="t" r="r" b="b"/>
                <a:pathLst>
                  <a:path w="565" h="1073" fill="none" extrusionOk="0">
                    <a:moveTo>
                      <a:pt x="0" y="1072"/>
                    </a:moveTo>
                    <a:cubicBezTo>
                      <a:pt x="162" y="704"/>
                      <a:pt x="352" y="346"/>
                      <a:pt x="564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672;p39">
                <a:extLst>
                  <a:ext uri="{FF2B5EF4-FFF2-40B4-BE49-F238E27FC236}">
                    <a16:creationId xmlns:a16="http://schemas.microsoft.com/office/drawing/2014/main" id="{91435CBD-FD1D-232C-72C2-BA39CCBA2AD9}"/>
                  </a:ext>
                </a:extLst>
              </p:cNvPr>
              <p:cNvSpPr/>
              <p:nvPr/>
            </p:nvSpPr>
            <p:spPr>
              <a:xfrm flipH="1">
                <a:off x="7145553" y="2790673"/>
                <a:ext cx="47016" cy="352594"/>
              </a:xfrm>
              <a:custGeom>
                <a:avLst/>
                <a:gdLst/>
                <a:ahLst/>
                <a:cxnLst/>
                <a:rect l="l" t="t" r="r" b="b"/>
                <a:pathLst>
                  <a:path w="817" h="6127" fill="none" extrusionOk="0">
                    <a:moveTo>
                      <a:pt x="1" y="1"/>
                    </a:moveTo>
                    <a:cubicBezTo>
                      <a:pt x="269" y="2039"/>
                      <a:pt x="543" y="4083"/>
                      <a:pt x="816" y="6127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673;p39">
                <a:extLst>
                  <a:ext uri="{FF2B5EF4-FFF2-40B4-BE49-F238E27FC236}">
                    <a16:creationId xmlns:a16="http://schemas.microsoft.com/office/drawing/2014/main" id="{6D312EE7-2E2E-AA88-9CC2-DC6CA39E83C7}"/>
                  </a:ext>
                </a:extLst>
              </p:cNvPr>
              <p:cNvSpPr/>
              <p:nvPr/>
            </p:nvSpPr>
            <p:spPr>
              <a:xfrm flipH="1">
                <a:off x="7206324" y="2479572"/>
                <a:ext cx="34413" cy="51793"/>
              </a:xfrm>
              <a:custGeom>
                <a:avLst/>
                <a:gdLst/>
                <a:ahLst/>
                <a:cxnLst/>
                <a:rect l="l" t="t" r="r" b="b"/>
                <a:pathLst>
                  <a:path w="598" h="900" fill="none" extrusionOk="0">
                    <a:moveTo>
                      <a:pt x="0" y="900"/>
                    </a:moveTo>
                    <a:cubicBezTo>
                      <a:pt x="240" y="632"/>
                      <a:pt x="441" y="330"/>
                      <a:pt x="598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674;p39">
                <a:extLst>
                  <a:ext uri="{FF2B5EF4-FFF2-40B4-BE49-F238E27FC236}">
                    <a16:creationId xmlns:a16="http://schemas.microsoft.com/office/drawing/2014/main" id="{61850C52-F501-CB47-0917-524DD3397EA6}"/>
                  </a:ext>
                </a:extLst>
              </p:cNvPr>
              <p:cNvSpPr/>
              <p:nvPr/>
            </p:nvSpPr>
            <p:spPr>
              <a:xfrm flipH="1">
                <a:off x="7304327" y="2260719"/>
                <a:ext cx="54728" cy="9547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659" extrusionOk="0">
                    <a:moveTo>
                      <a:pt x="297" y="0"/>
                    </a:moveTo>
                    <a:lnTo>
                      <a:pt x="1" y="347"/>
                    </a:lnTo>
                    <a:lnTo>
                      <a:pt x="772" y="1659"/>
                    </a:lnTo>
                    <a:lnTo>
                      <a:pt x="950" y="827"/>
                    </a:lnTo>
                    <a:lnTo>
                      <a:pt x="29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675;p39">
                <a:extLst>
                  <a:ext uri="{FF2B5EF4-FFF2-40B4-BE49-F238E27FC236}">
                    <a16:creationId xmlns:a16="http://schemas.microsoft.com/office/drawing/2014/main" id="{1898BF7B-95AA-559A-3517-6E8133830495}"/>
                  </a:ext>
                </a:extLst>
              </p:cNvPr>
              <p:cNvSpPr/>
              <p:nvPr/>
            </p:nvSpPr>
            <p:spPr>
              <a:xfrm flipH="1">
                <a:off x="7402043" y="2223082"/>
                <a:ext cx="360017" cy="922141"/>
              </a:xfrm>
              <a:custGeom>
                <a:avLst/>
                <a:gdLst/>
                <a:ahLst/>
                <a:cxnLst/>
                <a:rect l="l" t="t" r="r" b="b"/>
                <a:pathLst>
                  <a:path w="6256" h="16024" extrusionOk="0">
                    <a:moveTo>
                      <a:pt x="3916" y="1"/>
                    </a:moveTo>
                    <a:cubicBezTo>
                      <a:pt x="3206" y="699"/>
                      <a:pt x="487" y="2179"/>
                      <a:pt x="487" y="2185"/>
                    </a:cubicBezTo>
                    <a:cubicBezTo>
                      <a:pt x="1" y="5586"/>
                      <a:pt x="805" y="16023"/>
                      <a:pt x="805" y="16023"/>
                    </a:cubicBezTo>
                    <a:lnTo>
                      <a:pt x="6256" y="16023"/>
                    </a:lnTo>
                    <a:cubicBezTo>
                      <a:pt x="6256" y="16023"/>
                      <a:pt x="5976" y="11237"/>
                      <a:pt x="5887" y="8830"/>
                    </a:cubicBezTo>
                    <a:cubicBezTo>
                      <a:pt x="5798" y="6429"/>
                      <a:pt x="5557" y="956"/>
                      <a:pt x="5557" y="956"/>
                    </a:cubicBezTo>
                    <a:lnTo>
                      <a:pt x="391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676;p39">
                <a:extLst>
                  <a:ext uri="{FF2B5EF4-FFF2-40B4-BE49-F238E27FC236}">
                    <a16:creationId xmlns:a16="http://schemas.microsoft.com/office/drawing/2014/main" id="{79B49F11-1365-43B9-40CB-D98D230EA746}"/>
                  </a:ext>
                </a:extLst>
              </p:cNvPr>
              <p:cNvSpPr/>
              <p:nvPr/>
            </p:nvSpPr>
            <p:spPr>
              <a:xfrm flipH="1">
                <a:off x="7442211" y="2185504"/>
                <a:ext cx="182944" cy="190943"/>
              </a:xfrm>
              <a:custGeom>
                <a:avLst/>
                <a:gdLst/>
                <a:ahLst/>
                <a:cxnLst/>
                <a:rect l="l" t="t" r="r" b="b"/>
                <a:pathLst>
                  <a:path w="3179" h="3318" extrusionOk="0">
                    <a:moveTo>
                      <a:pt x="1637" y="0"/>
                    </a:moveTo>
                    <a:lnTo>
                      <a:pt x="1" y="1285"/>
                    </a:lnTo>
                    <a:lnTo>
                      <a:pt x="2011" y="3318"/>
                    </a:lnTo>
                    <a:lnTo>
                      <a:pt x="3178" y="1609"/>
                    </a:lnTo>
                    <a:lnTo>
                      <a:pt x="16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677;p39">
                <a:extLst>
                  <a:ext uri="{FF2B5EF4-FFF2-40B4-BE49-F238E27FC236}">
                    <a16:creationId xmlns:a16="http://schemas.microsoft.com/office/drawing/2014/main" id="{E7ECC2D4-3F38-646C-5F16-E69794C90F3F}"/>
                  </a:ext>
                </a:extLst>
              </p:cNvPr>
              <p:cNvSpPr/>
              <p:nvPr/>
            </p:nvSpPr>
            <p:spPr>
              <a:xfrm flipH="1">
                <a:off x="6973314" y="2479572"/>
                <a:ext cx="373829" cy="304714"/>
              </a:xfrm>
              <a:custGeom>
                <a:avLst/>
                <a:gdLst/>
                <a:ahLst/>
                <a:cxnLst/>
                <a:rect l="l" t="t" r="r" b="b"/>
                <a:pathLst>
                  <a:path w="6496" h="5295" extrusionOk="0">
                    <a:moveTo>
                      <a:pt x="3078" y="0"/>
                    </a:moveTo>
                    <a:lnTo>
                      <a:pt x="1" y="5295"/>
                    </a:lnTo>
                    <a:lnTo>
                      <a:pt x="3424" y="5295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678;p39">
                <a:extLst>
                  <a:ext uri="{FF2B5EF4-FFF2-40B4-BE49-F238E27FC236}">
                    <a16:creationId xmlns:a16="http://schemas.microsoft.com/office/drawing/2014/main" id="{A28105C3-59B0-EA5C-56C5-90B37D50F58D}"/>
                  </a:ext>
                </a:extLst>
              </p:cNvPr>
              <p:cNvSpPr/>
              <p:nvPr/>
            </p:nvSpPr>
            <p:spPr>
              <a:xfrm flipH="1">
                <a:off x="6960423" y="2479572"/>
                <a:ext cx="373886" cy="304714"/>
              </a:xfrm>
              <a:custGeom>
                <a:avLst/>
                <a:gdLst/>
                <a:ahLst/>
                <a:cxnLst/>
                <a:rect l="l" t="t" r="r" b="b"/>
                <a:pathLst>
                  <a:path w="6497" h="5295" extrusionOk="0">
                    <a:moveTo>
                      <a:pt x="3073" y="0"/>
                    </a:moveTo>
                    <a:lnTo>
                      <a:pt x="1" y="5295"/>
                    </a:lnTo>
                    <a:lnTo>
                      <a:pt x="3419" y="5295"/>
                    </a:lnTo>
                    <a:lnTo>
                      <a:pt x="64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679;p39">
                <a:extLst>
                  <a:ext uri="{FF2B5EF4-FFF2-40B4-BE49-F238E27FC236}">
                    <a16:creationId xmlns:a16="http://schemas.microsoft.com/office/drawing/2014/main" id="{3C3C7FE4-2ACA-EB59-02C4-1AE0DC885B88}"/>
                  </a:ext>
                </a:extLst>
              </p:cNvPr>
              <p:cNvSpPr/>
              <p:nvPr/>
            </p:nvSpPr>
            <p:spPr>
              <a:xfrm flipH="1">
                <a:off x="7116032" y="2495340"/>
                <a:ext cx="52714" cy="57260"/>
              </a:xfrm>
              <a:custGeom>
                <a:avLst/>
                <a:gdLst/>
                <a:ahLst/>
                <a:cxnLst/>
                <a:rect l="l" t="t" r="r" b="b"/>
                <a:pathLst>
                  <a:path w="916" h="995" extrusionOk="0">
                    <a:moveTo>
                      <a:pt x="587" y="0"/>
                    </a:moveTo>
                    <a:cubicBezTo>
                      <a:pt x="492" y="0"/>
                      <a:pt x="402" y="56"/>
                      <a:pt x="352" y="140"/>
                    </a:cubicBezTo>
                    <a:lnTo>
                      <a:pt x="95" y="598"/>
                    </a:lnTo>
                    <a:cubicBezTo>
                      <a:pt x="0" y="776"/>
                      <a:pt x="129" y="994"/>
                      <a:pt x="330" y="994"/>
                    </a:cubicBezTo>
                    <a:lnTo>
                      <a:pt x="341" y="994"/>
                    </a:lnTo>
                    <a:cubicBezTo>
                      <a:pt x="441" y="994"/>
                      <a:pt x="531" y="938"/>
                      <a:pt x="575" y="855"/>
                    </a:cubicBezTo>
                    <a:lnTo>
                      <a:pt x="821" y="391"/>
                    </a:lnTo>
                    <a:cubicBezTo>
                      <a:pt x="916" y="218"/>
                      <a:pt x="788" y="0"/>
                      <a:pt x="5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680;p39">
                <a:extLst>
                  <a:ext uri="{FF2B5EF4-FFF2-40B4-BE49-F238E27FC236}">
                    <a16:creationId xmlns:a16="http://schemas.microsoft.com/office/drawing/2014/main" id="{519B27FE-691A-1163-F9B9-AA7257FEC6C8}"/>
                  </a:ext>
                </a:extLst>
              </p:cNvPr>
              <p:cNvSpPr/>
              <p:nvPr/>
            </p:nvSpPr>
            <p:spPr>
              <a:xfrm flipH="1">
                <a:off x="7073562" y="2605543"/>
                <a:ext cx="355874" cy="222766"/>
              </a:xfrm>
              <a:custGeom>
                <a:avLst/>
                <a:gdLst/>
                <a:ahLst/>
                <a:cxnLst/>
                <a:rect l="l" t="t" r="r" b="b"/>
                <a:pathLst>
                  <a:path w="6184" h="3871" extrusionOk="0">
                    <a:moveTo>
                      <a:pt x="3234" y="1"/>
                    </a:moveTo>
                    <a:cubicBezTo>
                      <a:pt x="2190" y="353"/>
                      <a:pt x="1" y="1324"/>
                      <a:pt x="1" y="1324"/>
                    </a:cubicBezTo>
                    <a:lnTo>
                      <a:pt x="420" y="3871"/>
                    </a:lnTo>
                    <a:cubicBezTo>
                      <a:pt x="420" y="3871"/>
                      <a:pt x="3251" y="2871"/>
                      <a:pt x="4312" y="2263"/>
                    </a:cubicBezTo>
                    <a:cubicBezTo>
                      <a:pt x="5379" y="1654"/>
                      <a:pt x="5580" y="755"/>
                      <a:pt x="5580" y="755"/>
                    </a:cubicBezTo>
                    <a:cubicBezTo>
                      <a:pt x="5580" y="755"/>
                      <a:pt x="6183" y="258"/>
                      <a:pt x="6105" y="90"/>
                    </a:cubicBezTo>
                    <a:cubicBezTo>
                      <a:pt x="6099" y="77"/>
                      <a:pt x="6072" y="71"/>
                      <a:pt x="6029" y="71"/>
                    </a:cubicBezTo>
                    <a:cubicBezTo>
                      <a:pt x="5526" y="71"/>
                      <a:pt x="2760" y="861"/>
                      <a:pt x="2760" y="861"/>
                    </a:cubicBezTo>
                    <a:lnTo>
                      <a:pt x="3234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681;p39">
                <a:extLst>
                  <a:ext uri="{FF2B5EF4-FFF2-40B4-BE49-F238E27FC236}">
                    <a16:creationId xmlns:a16="http://schemas.microsoft.com/office/drawing/2014/main" id="{0A81EE48-1E98-C746-1782-6656024F73C3}"/>
                  </a:ext>
                </a:extLst>
              </p:cNvPr>
              <p:cNvSpPr/>
              <p:nvPr/>
            </p:nvSpPr>
            <p:spPr>
              <a:xfrm flipH="1">
                <a:off x="7109586" y="2648934"/>
                <a:ext cx="94838" cy="55994"/>
              </a:xfrm>
              <a:custGeom>
                <a:avLst/>
                <a:gdLst/>
                <a:ahLst/>
                <a:cxnLst/>
                <a:rect l="l" t="t" r="r" b="b"/>
                <a:pathLst>
                  <a:path w="1648" h="973" fill="none" extrusionOk="0">
                    <a:moveTo>
                      <a:pt x="1648" y="1"/>
                    </a:moveTo>
                    <a:cubicBezTo>
                      <a:pt x="1139" y="386"/>
                      <a:pt x="587" y="715"/>
                      <a:pt x="0" y="972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682;p39">
                <a:extLst>
                  <a:ext uri="{FF2B5EF4-FFF2-40B4-BE49-F238E27FC236}">
                    <a16:creationId xmlns:a16="http://schemas.microsoft.com/office/drawing/2014/main" id="{0068DDAE-ED54-16C9-C2A0-F9D6D22788BE}"/>
                  </a:ext>
                </a:extLst>
              </p:cNvPr>
              <p:cNvSpPr/>
              <p:nvPr/>
            </p:nvSpPr>
            <p:spPr>
              <a:xfrm flipH="1">
                <a:off x="7117585" y="2674025"/>
                <a:ext cx="82696" cy="50181"/>
              </a:xfrm>
              <a:custGeom>
                <a:avLst/>
                <a:gdLst/>
                <a:ahLst/>
                <a:cxnLst/>
                <a:rect l="l" t="t" r="r" b="b"/>
                <a:pathLst>
                  <a:path w="1437" h="872" fill="none" extrusionOk="0">
                    <a:moveTo>
                      <a:pt x="1436" y="0"/>
                    </a:moveTo>
                    <a:cubicBezTo>
                      <a:pt x="1000" y="358"/>
                      <a:pt x="515" y="648"/>
                      <a:pt x="1" y="87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683;p39">
                <a:extLst>
                  <a:ext uri="{FF2B5EF4-FFF2-40B4-BE49-F238E27FC236}">
                    <a16:creationId xmlns:a16="http://schemas.microsoft.com/office/drawing/2014/main" id="{4A49E6A6-A128-677E-18CD-BC9844602497}"/>
                  </a:ext>
                </a:extLst>
              </p:cNvPr>
              <p:cNvSpPr/>
              <p:nvPr/>
            </p:nvSpPr>
            <p:spPr>
              <a:xfrm flipH="1">
                <a:off x="7266115" y="2348421"/>
                <a:ext cx="645683" cy="613917"/>
              </a:xfrm>
              <a:custGeom>
                <a:avLst/>
                <a:gdLst/>
                <a:ahLst/>
                <a:cxnLst/>
                <a:rect l="l" t="t" r="r" b="b"/>
                <a:pathLst>
                  <a:path w="11220" h="10668" extrusionOk="0">
                    <a:moveTo>
                      <a:pt x="3089" y="1"/>
                    </a:moveTo>
                    <a:lnTo>
                      <a:pt x="3089" y="1"/>
                    </a:lnTo>
                    <a:cubicBezTo>
                      <a:pt x="2050" y="1302"/>
                      <a:pt x="0" y="10640"/>
                      <a:pt x="4340" y="10668"/>
                    </a:cubicBezTo>
                    <a:cubicBezTo>
                      <a:pt x="4361" y="10668"/>
                      <a:pt x="4382" y="10668"/>
                      <a:pt x="4404" y="10668"/>
                    </a:cubicBezTo>
                    <a:cubicBezTo>
                      <a:pt x="8709" y="10668"/>
                      <a:pt x="11220" y="7887"/>
                      <a:pt x="11220" y="7887"/>
                    </a:cubicBezTo>
                    <a:lnTo>
                      <a:pt x="10092" y="4787"/>
                    </a:lnTo>
                    <a:lnTo>
                      <a:pt x="5764" y="6217"/>
                    </a:lnTo>
                    <a:lnTo>
                      <a:pt x="5898" y="3173"/>
                    </a:lnTo>
                    <a:lnTo>
                      <a:pt x="30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684;p39">
                <a:extLst>
                  <a:ext uri="{FF2B5EF4-FFF2-40B4-BE49-F238E27FC236}">
                    <a16:creationId xmlns:a16="http://schemas.microsoft.com/office/drawing/2014/main" id="{25C29305-9EEE-C42B-642D-5D6DC8D1E431}"/>
                  </a:ext>
                </a:extLst>
              </p:cNvPr>
              <p:cNvSpPr/>
              <p:nvPr/>
            </p:nvSpPr>
            <p:spPr>
              <a:xfrm flipH="1">
                <a:off x="7426155" y="2656358"/>
                <a:ext cx="235312" cy="74294"/>
              </a:xfrm>
              <a:custGeom>
                <a:avLst/>
                <a:gdLst/>
                <a:ahLst/>
                <a:cxnLst/>
                <a:rect l="l" t="t" r="r" b="b"/>
                <a:pathLst>
                  <a:path w="4089" h="1291" fill="none" extrusionOk="0">
                    <a:moveTo>
                      <a:pt x="4089" y="0"/>
                    </a:moveTo>
                    <a:cubicBezTo>
                      <a:pt x="2726" y="430"/>
                      <a:pt x="1363" y="860"/>
                      <a:pt x="1" y="129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685;p39">
                <a:extLst>
                  <a:ext uri="{FF2B5EF4-FFF2-40B4-BE49-F238E27FC236}">
                    <a16:creationId xmlns:a16="http://schemas.microsoft.com/office/drawing/2014/main" id="{91714C62-A73B-908D-91CB-F39DD7659D09}"/>
                  </a:ext>
                </a:extLst>
              </p:cNvPr>
              <p:cNvSpPr/>
              <p:nvPr/>
            </p:nvSpPr>
            <p:spPr>
              <a:xfrm flipH="1">
                <a:off x="7580728" y="2694914"/>
                <a:ext cx="134086" cy="10301"/>
              </a:xfrm>
              <a:custGeom>
                <a:avLst/>
                <a:gdLst/>
                <a:ahLst/>
                <a:cxnLst/>
                <a:rect l="l" t="t" r="r" b="b"/>
                <a:pathLst>
                  <a:path w="2330" h="179" fill="none" extrusionOk="0">
                    <a:moveTo>
                      <a:pt x="2329" y="151"/>
                    </a:moveTo>
                    <a:cubicBezTo>
                      <a:pt x="1564" y="0"/>
                      <a:pt x="766" y="11"/>
                      <a:pt x="1" y="179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686;p39">
                <a:extLst>
                  <a:ext uri="{FF2B5EF4-FFF2-40B4-BE49-F238E27FC236}">
                    <a16:creationId xmlns:a16="http://schemas.microsoft.com/office/drawing/2014/main" id="{F5705200-FFB2-68CF-EEAE-5FFADFBE07EE}"/>
                  </a:ext>
                </a:extLst>
              </p:cNvPr>
              <p:cNvSpPr/>
              <p:nvPr/>
            </p:nvSpPr>
            <p:spPr>
              <a:xfrm flipH="1">
                <a:off x="7572038" y="2530041"/>
                <a:ext cx="4259" cy="173276"/>
              </a:xfrm>
              <a:custGeom>
                <a:avLst/>
                <a:gdLst/>
                <a:ahLst/>
                <a:cxnLst/>
                <a:rect l="l" t="t" r="r" b="b"/>
                <a:pathLst>
                  <a:path w="74" h="3011" fill="none" extrusionOk="0">
                    <a:moveTo>
                      <a:pt x="73" y="0"/>
                    </a:moveTo>
                    <a:cubicBezTo>
                      <a:pt x="29" y="1006"/>
                      <a:pt x="6" y="2005"/>
                      <a:pt x="1" y="301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687;p39">
                <a:extLst>
                  <a:ext uri="{FF2B5EF4-FFF2-40B4-BE49-F238E27FC236}">
                    <a16:creationId xmlns:a16="http://schemas.microsoft.com/office/drawing/2014/main" id="{F5736FC9-B9BE-284F-70E0-54F311B14252}"/>
                  </a:ext>
                </a:extLst>
              </p:cNvPr>
              <p:cNvSpPr/>
              <p:nvPr/>
            </p:nvSpPr>
            <p:spPr>
              <a:xfrm flipH="1">
                <a:off x="7597416" y="2351011"/>
                <a:ext cx="127007" cy="147552"/>
              </a:xfrm>
              <a:custGeom>
                <a:avLst/>
                <a:gdLst/>
                <a:ahLst/>
                <a:cxnLst/>
                <a:rect l="l" t="t" r="r" b="b"/>
                <a:pathLst>
                  <a:path w="2207" h="2564" fill="none" extrusionOk="0">
                    <a:moveTo>
                      <a:pt x="0" y="1"/>
                    </a:moveTo>
                    <a:cubicBezTo>
                      <a:pt x="832" y="766"/>
                      <a:pt x="1569" y="1626"/>
                      <a:pt x="2206" y="2564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688;p39">
                <a:extLst>
                  <a:ext uri="{FF2B5EF4-FFF2-40B4-BE49-F238E27FC236}">
                    <a16:creationId xmlns:a16="http://schemas.microsoft.com/office/drawing/2014/main" id="{19BBBB2E-A3EF-0AE9-FC46-2620B637D84C}"/>
                  </a:ext>
                </a:extLst>
              </p:cNvPr>
              <p:cNvSpPr/>
              <p:nvPr/>
            </p:nvSpPr>
            <p:spPr>
              <a:xfrm flipH="1">
                <a:off x="7384376" y="2890000"/>
                <a:ext cx="352306" cy="79128"/>
              </a:xfrm>
              <a:custGeom>
                <a:avLst/>
                <a:gdLst/>
                <a:ahLst/>
                <a:cxnLst/>
                <a:rect l="l" t="t" r="r" b="b"/>
                <a:pathLst>
                  <a:path w="6122" h="1375" fill="none" extrusionOk="0">
                    <a:moveTo>
                      <a:pt x="1" y="827"/>
                    </a:moveTo>
                    <a:cubicBezTo>
                      <a:pt x="202" y="1145"/>
                      <a:pt x="626" y="1223"/>
                      <a:pt x="1001" y="1251"/>
                    </a:cubicBezTo>
                    <a:cubicBezTo>
                      <a:pt x="2782" y="1374"/>
                      <a:pt x="4597" y="933"/>
                      <a:pt x="6122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689;p39">
                <a:extLst>
                  <a:ext uri="{FF2B5EF4-FFF2-40B4-BE49-F238E27FC236}">
                    <a16:creationId xmlns:a16="http://schemas.microsoft.com/office/drawing/2014/main" id="{5BFE8DFC-F54F-0595-FD0C-3DA44F7B9F3F}"/>
                  </a:ext>
                </a:extLst>
              </p:cNvPr>
              <p:cNvSpPr/>
              <p:nvPr/>
            </p:nvSpPr>
            <p:spPr>
              <a:xfrm flipH="1">
                <a:off x="7374708" y="2680125"/>
                <a:ext cx="49261" cy="160442"/>
              </a:xfrm>
              <a:custGeom>
                <a:avLst/>
                <a:gdLst/>
                <a:ahLst/>
                <a:cxnLst/>
                <a:rect l="l" t="t" r="r" b="b"/>
                <a:pathLst>
                  <a:path w="856" h="2788" fill="none" extrusionOk="0">
                    <a:moveTo>
                      <a:pt x="1" y="0"/>
                    </a:moveTo>
                    <a:cubicBezTo>
                      <a:pt x="286" y="933"/>
                      <a:pt x="570" y="1860"/>
                      <a:pt x="855" y="2787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690;p39">
                <a:extLst>
                  <a:ext uri="{FF2B5EF4-FFF2-40B4-BE49-F238E27FC236}">
                    <a16:creationId xmlns:a16="http://schemas.microsoft.com/office/drawing/2014/main" id="{0AF79A46-10AC-EFE4-20E1-C0457F378158}"/>
                  </a:ext>
                </a:extLst>
              </p:cNvPr>
              <p:cNvSpPr/>
              <p:nvPr/>
            </p:nvSpPr>
            <p:spPr>
              <a:xfrm flipH="1">
                <a:off x="7320095" y="2657278"/>
                <a:ext cx="84883" cy="38327"/>
              </a:xfrm>
              <a:custGeom>
                <a:avLst/>
                <a:gdLst/>
                <a:ahLst/>
                <a:cxnLst/>
                <a:rect l="l" t="t" r="r" b="b"/>
                <a:pathLst>
                  <a:path w="1475" h="666" fill="none" extrusionOk="0">
                    <a:moveTo>
                      <a:pt x="0" y="665"/>
                    </a:moveTo>
                    <a:cubicBezTo>
                      <a:pt x="503" y="470"/>
                      <a:pt x="994" y="247"/>
                      <a:pt x="1475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691;p39">
                <a:extLst>
                  <a:ext uri="{FF2B5EF4-FFF2-40B4-BE49-F238E27FC236}">
                    <a16:creationId xmlns:a16="http://schemas.microsoft.com/office/drawing/2014/main" id="{D6D2A1C8-65C0-BCE0-6198-77681C1961DE}"/>
                  </a:ext>
                </a:extLst>
              </p:cNvPr>
              <p:cNvSpPr/>
              <p:nvPr/>
            </p:nvSpPr>
            <p:spPr>
              <a:xfrm flipH="1">
                <a:off x="7323951" y="2699058"/>
                <a:ext cx="77171" cy="35449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616" fill="none" extrusionOk="0">
                    <a:moveTo>
                      <a:pt x="0" y="615"/>
                    </a:moveTo>
                    <a:cubicBezTo>
                      <a:pt x="447" y="409"/>
                      <a:pt x="894" y="207"/>
                      <a:pt x="1341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92;p39">
                <a:extLst>
                  <a:ext uri="{FF2B5EF4-FFF2-40B4-BE49-F238E27FC236}">
                    <a16:creationId xmlns:a16="http://schemas.microsoft.com/office/drawing/2014/main" id="{E7F80196-999A-700C-FD18-9344F57890EB}"/>
                  </a:ext>
                </a:extLst>
              </p:cNvPr>
              <p:cNvSpPr/>
              <p:nvPr/>
            </p:nvSpPr>
            <p:spPr>
              <a:xfrm flipH="1">
                <a:off x="7307895" y="2735716"/>
                <a:ext cx="78150" cy="34759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604" fill="none" extrusionOk="0">
                    <a:moveTo>
                      <a:pt x="1" y="604"/>
                    </a:moveTo>
                    <a:cubicBezTo>
                      <a:pt x="453" y="403"/>
                      <a:pt x="906" y="202"/>
                      <a:pt x="1358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93;p39">
                <a:extLst>
                  <a:ext uri="{FF2B5EF4-FFF2-40B4-BE49-F238E27FC236}">
                    <a16:creationId xmlns:a16="http://schemas.microsoft.com/office/drawing/2014/main" id="{C4E10557-42FF-26D7-F962-03978749937C}"/>
                  </a:ext>
                </a:extLst>
              </p:cNvPr>
              <p:cNvSpPr/>
              <p:nvPr/>
            </p:nvSpPr>
            <p:spPr>
              <a:xfrm flipH="1">
                <a:off x="7290516" y="2782617"/>
                <a:ext cx="77171" cy="47304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822" fill="none" extrusionOk="0">
                    <a:moveTo>
                      <a:pt x="0" y="822"/>
                    </a:moveTo>
                    <a:lnTo>
                      <a:pt x="1340" y="1"/>
                    </a:ln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94;p39">
                <a:extLst>
                  <a:ext uri="{FF2B5EF4-FFF2-40B4-BE49-F238E27FC236}">
                    <a16:creationId xmlns:a16="http://schemas.microsoft.com/office/drawing/2014/main" id="{5445027E-70A5-76D9-AA98-34D8F98D6E5C}"/>
                  </a:ext>
                </a:extLst>
              </p:cNvPr>
              <p:cNvSpPr/>
              <p:nvPr/>
            </p:nvSpPr>
            <p:spPr>
              <a:xfrm flipH="1">
                <a:off x="7542171" y="2516862"/>
                <a:ext cx="32860" cy="68827"/>
              </a:xfrm>
              <a:custGeom>
                <a:avLst/>
                <a:gdLst/>
                <a:ahLst/>
                <a:cxnLst/>
                <a:rect l="l" t="t" r="r" b="b"/>
                <a:pathLst>
                  <a:path w="571" h="1196" fill="none" extrusionOk="0">
                    <a:moveTo>
                      <a:pt x="1" y="1195"/>
                    </a:moveTo>
                    <a:cubicBezTo>
                      <a:pt x="314" y="872"/>
                      <a:pt x="515" y="447"/>
                      <a:pt x="571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95;p39">
                <a:extLst>
                  <a:ext uri="{FF2B5EF4-FFF2-40B4-BE49-F238E27FC236}">
                    <a16:creationId xmlns:a16="http://schemas.microsoft.com/office/drawing/2014/main" id="{0A897A8E-EFDC-AED2-0C93-FCA758AA88E4}"/>
                  </a:ext>
                </a:extLst>
              </p:cNvPr>
              <p:cNvSpPr/>
              <p:nvPr/>
            </p:nvSpPr>
            <p:spPr>
              <a:xfrm flipH="1">
                <a:off x="6503784" y="1900068"/>
                <a:ext cx="522301" cy="375958"/>
              </a:xfrm>
              <a:custGeom>
                <a:avLst/>
                <a:gdLst/>
                <a:ahLst/>
                <a:cxnLst/>
                <a:rect l="l" t="t" r="r" b="b"/>
                <a:pathLst>
                  <a:path w="9076" h="6533" extrusionOk="0">
                    <a:moveTo>
                      <a:pt x="5355" y="0"/>
                    </a:moveTo>
                    <a:cubicBezTo>
                      <a:pt x="4922" y="0"/>
                      <a:pt x="4483" y="87"/>
                      <a:pt x="4061" y="269"/>
                    </a:cubicBezTo>
                    <a:cubicBezTo>
                      <a:pt x="2430" y="979"/>
                      <a:pt x="1671" y="2855"/>
                      <a:pt x="2335" y="4497"/>
                    </a:cubicBezTo>
                    <a:lnTo>
                      <a:pt x="1" y="5396"/>
                    </a:lnTo>
                    <a:lnTo>
                      <a:pt x="1" y="5396"/>
                    </a:lnTo>
                    <a:lnTo>
                      <a:pt x="2748" y="5223"/>
                    </a:lnTo>
                    <a:cubicBezTo>
                      <a:pt x="3367" y="6053"/>
                      <a:pt x="4346" y="6532"/>
                      <a:pt x="5365" y="6532"/>
                    </a:cubicBezTo>
                    <a:cubicBezTo>
                      <a:pt x="5799" y="6532"/>
                      <a:pt x="6240" y="6445"/>
                      <a:pt x="6663" y="6262"/>
                    </a:cubicBezTo>
                    <a:cubicBezTo>
                      <a:pt x="8316" y="5541"/>
                      <a:pt x="9076" y="3620"/>
                      <a:pt x="8356" y="1967"/>
                    </a:cubicBezTo>
                    <a:cubicBezTo>
                      <a:pt x="7819" y="736"/>
                      <a:pt x="6617" y="0"/>
                      <a:pt x="535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96;p39">
                <a:extLst>
                  <a:ext uri="{FF2B5EF4-FFF2-40B4-BE49-F238E27FC236}">
                    <a16:creationId xmlns:a16="http://schemas.microsoft.com/office/drawing/2014/main" id="{07F08449-B260-B988-6EDE-4A8D690AB31F}"/>
                  </a:ext>
                </a:extLst>
              </p:cNvPr>
              <p:cNvSpPr/>
              <p:nvPr/>
            </p:nvSpPr>
            <p:spPr>
              <a:xfrm flipH="1">
                <a:off x="6587976" y="2006819"/>
                <a:ext cx="235599" cy="166542"/>
              </a:xfrm>
              <a:custGeom>
                <a:avLst/>
                <a:gdLst/>
                <a:ahLst/>
                <a:cxnLst/>
                <a:rect l="l" t="t" r="r" b="b"/>
                <a:pathLst>
                  <a:path w="4094" h="2894" extrusionOk="0">
                    <a:moveTo>
                      <a:pt x="3250" y="79"/>
                    </a:moveTo>
                    <a:lnTo>
                      <a:pt x="4004" y="2821"/>
                    </a:lnTo>
                    <a:lnTo>
                      <a:pt x="90" y="2821"/>
                    </a:lnTo>
                    <a:lnTo>
                      <a:pt x="776" y="79"/>
                    </a:lnTo>
                    <a:close/>
                    <a:moveTo>
                      <a:pt x="749" y="0"/>
                    </a:moveTo>
                    <a:cubicBezTo>
                      <a:pt x="732" y="0"/>
                      <a:pt x="715" y="12"/>
                      <a:pt x="715" y="28"/>
                    </a:cubicBezTo>
                    <a:lnTo>
                      <a:pt x="6" y="2849"/>
                    </a:lnTo>
                    <a:cubicBezTo>
                      <a:pt x="0" y="2860"/>
                      <a:pt x="6" y="2871"/>
                      <a:pt x="11" y="2876"/>
                    </a:cubicBezTo>
                    <a:cubicBezTo>
                      <a:pt x="17" y="2888"/>
                      <a:pt x="28" y="2893"/>
                      <a:pt x="39" y="2893"/>
                    </a:cubicBezTo>
                    <a:lnTo>
                      <a:pt x="4055" y="2893"/>
                    </a:lnTo>
                    <a:cubicBezTo>
                      <a:pt x="4066" y="2893"/>
                      <a:pt x="4077" y="2888"/>
                      <a:pt x="4088" y="2876"/>
                    </a:cubicBezTo>
                    <a:cubicBezTo>
                      <a:pt x="4094" y="2871"/>
                      <a:pt x="4094" y="2860"/>
                      <a:pt x="4094" y="2849"/>
                    </a:cubicBezTo>
                    <a:lnTo>
                      <a:pt x="3312" y="28"/>
                    </a:lnTo>
                    <a:cubicBezTo>
                      <a:pt x="3312" y="12"/>
                      <a:pt x="3295" y="0"/>
                      <a:pt x="327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97;p39">
                <a:extLst>
                  <a:ext uri="{FF2B5EF4-FFF2-40B4-BE49-F238E27FC236}">
                    <a16:creationId xmlns:a16="http://schemas.microsoft.com/office/drawing/2014/main" id="{DC2F0FB5-FF30-9737-D262-E4DC5CBB1F3F}"/>
                  </a:ext>
                </a:extLst>
              </p:cNvPr>
              <p:cNvSpPr/>
              <p:nvPr/>
            </p:nvSpPr>
            <p:spPr>
              <a:xfrm flipH="1">
                <a:off x="6780472" y="2011941"/>
                <a:ext cx="65604" cy="161421"/>
              </a:xfrm>
              <a:custGeom>
                <a:avLst/>
                <a:gdLst/>
                <a:ahLst/>
                <a:cxnLst/>
                <a:rect l="l" t="t" r="r" b="b"/>
                <a:pathLst>
                  <a:path w="1140" h="2805" extrusionOk="0">
                    <a:moveTo>
                      <a:pt x="816" y="1"/>
                    </a:moveTo>
                    <a:cubicBezTo>
                      <a:pt x="799" y="1"/>
                      <a:pt x="788" y="12"/>
                      <a:pt x="782" y="29"/>
                    </a:cubicBezTo>
                    <a:lnTo>
                      <a:pt x="0" y="2754"/>
                    </a:lnTo>
                    <a:cubicBezTo>
                      <a:pt x="0" y="2765"/>
                      <a:pt x="0" y="2776"/>
                      <a:pt x="6" y="2787"/>
                    </a:cubicBezTo>
                    <a:cubicBezTo>
                      <a:pt x="11" y="2793"/>
                      <a:pt x="23" y="2799"/>
                      <a:pt x="39" y="2799"/>
                    </a:cubicBezTo>
                    <a:lnTo>
                      <a:pt x="430" y="2804"/>
                    </a:lnTo>
                    <a:cubicBezTo>
                      <a:pt x="453" y="2804"/>
                      <a:pt x="469" y="2787"/>
                      <a:pt x="469" y="2765"/>
                    </a:cubicBezTo>
                    <a:cubicBezTo>
                      <a:pt x="469" y="2748"/>
                      <a:pt x="453" y="2732"/>
                      <a:pt x="430" y="2732"/>
                    </a:cubicBezTo>
                    <a:lnTo>
                      <a:pt x="90" y="2726"/>
                    </a:lnTo>
                    <a:lnTo>
                      <a:pt x="844" y="79"/>
                    </a:lnTo>
                    <a:lnTo>
                      <a:pt x="1100" y="79"/>
                    </a:lnTo>
                    <a:cubicBezTo>
                      <a:pt x="1123" y="79"/>
                      <a:pt x="1140" y="62"/>
                      <a:pt x="1140" y="40"/>
                    </a:cubicBezTo>
                    <a:cubicBezTo>
                      <a:pt x="1140" y="17"/>
                      <a:pt x="1123" y="1"/>
                      <a:pt x="11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98;p39">
                <a:extLst>
                  <a:ext uri="{FF2B5EF4-FFF2-40B4-BE49-F238E27FC236}">
                    <a16:creationId xmlns:a16="http://schemas.microsoft.com/office/drawing/2014/main" id="{888CD38D-782D-A235-1813-3DBD25166CA0}"/>
                  </a:ext>
                </a:extLst>
              </p:cNvPr>
              <p:cNvSpPr/>
              <p:nvPr/>
            </p:nvSpPr>
            <p:spPr>
              <a:xfrm flipH="1">
                <a:off x="6656400" y="2026097"/>
                <a:ext cx="10704" cy="10646"/>
              </a:xfrm>
              <a:custGeom>
                <a:avLst/>
                <a:gdLst/>
                <a:ahLst/>
                <a:cxnLst/>
                <a:rect l="l" t="t" r="r" b="b"/>
                <a:pathLst>
                  <a:path w="186" h="185" extrusionOk="0">
                    <a:moveTo>
                      <a:pt x="90" y="0"/>
                    </a:moveTo>
                    <a:cubicBezTo>
                      <a:pt x="40" y="0"/>
                      <a:pt x="1" y="40"/>
                      <a:pt x="1" y="90"/>
                    </a:cubicBezTo>
                    <a:cubicBezTo>
                      <a:pt x="1" y="146"/>
                      <a:pt x="40" y="185"/>
                      <a:pt x="90" y="185"/>
                    </a:cubicBezTo>
                    <a:cubicBezTo>
                      <a:pt x="141" y="185"/>
                      <a:pt x="185" y="146"/>
                      <a:pt x="185" y="90"/>
                    </a:cubicBezTo>
                    <a:cubicBezTo>
                      <a:pt x="185" y="40"/>
                      <a:pt x="141" y="0"/>
                      <a:pt x="9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99;p39">
                <a:extLst>
                  <a:ext uri="{FF2B5EF4-FFF2-40B4-BE49-F238E27FC236}">
                    <a16:creationId xmlns:a16="http://schemas.microsoft.com/office/drawing/2014/main" id="{29138062-4F2C-2DAF-4F95-084830D6C58C}"/>
                  </a:ext>
                </a:extLst>
              </p:cNvPr>
              <p:cNvSpPr/>
              <p:nvPr/>
            </p:nvSpPr>
            <p:spPr>
              <a:xfrm flipH="1">
                <a:off x="6739671" y="2026097"/>
                <a:ext cx="10992" cy="10646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85" extrusionOk="0">
                    <a:moveTo>
                      <a:pt x="96" y="0"/>
                    </a:moveTo>
                    <a:cubicBezTo>
                      <a:pt x="46" y="0"/>
                      <a:pt x="1" y="40"/>
                      <a:pt x="1" y="90"/>
                    </a:cubicBezTo>
                    <a:cubicBezTo>
                      <a:pt x="1" y="146"/>
                      <a:pt x="46" y="185"/>
                      <a:pt x="96" y="185"/>
                    </a:cubicBezTo>
                    <a:cubicBezTo>
                      <a:pt x="146" y="185"/>
                      <a:pt x="191" y="146"/>
                      <a:pt x="191" y="90"/>
                    </a:cubicBezTo>
                    <a:cubicBezTo>
                      <a:pt x="191" y="40"/>
                      <a:pt x="146" y="0"/>
                      <a:pt x="9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700;p39">
                <a:extLst>
                  <a:ext uri="{FF2B5EF4-FFF2-40B4-BE49-F238E27FC236}">
                    <a16:creationId xmlns:a16="http://schemas.microsoft.com/office/drawing/2014/main" id="{C4FBE12E-0D73-46A8-3BC1-0EA4E2509D90}"/>
                  </a:ext>
                </a:extLst>
              </p:cNvPr>
              <p:cNvSpPr/>
              <p:nvPr/>
            </p:nvSpPr>
            <p:spPr>
              <a:xfrm flipH="1">
                <a:off x="6659622" y="2030183"/>
                <a:ext cx="88105" cy="55418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963" extrusionOk="0">
                    <a:moveTo>
                      <a:pt x="48" y="1"/>
                    </a:moveTo>
                    <a:cubicBezTo>
                      <a:pt x="45" y="1"/>
                      <a:pt x="42" y="1"/>
                      <a:pt x="39" y="2"/>
                    </a:cubicBezTo>
                    <a:cubicBezTo>
                      <a:pt x="17" y="2"/>
                      <a:pt x="0" y="19"/>
                      <a:pt x="6" y="41"/>
                    </a:cubicBezTo>
                    <a:cubicBezTo>
                      <a:pt x="6" y="52"/>
                      <a:pt x="112" y="963"/>
                      <a:pt x="776" y="963"/>
                    </a:cubicBezTo>
                    <a:cubicBezTo>
                      <a:pt x="1447" y="963"/>
                      <a:pt x="1525" y="63"/>
                      <a:pt x="1525" y="52"/>
                    </a:cubicBezTo>
                    <a:cubicBezTo>
                      <a:pt x="1530" y="30"/>
                      <a:pt x="1514" y="13"/>
                      <a:pt x="1491" y="13"/>
                    </a:cubicBezTo>
                    <a:cubicBezTo>
                      <a:pt x="1469" y="13"/>
                      <a:pt x="1452" y="24"/>
                      <a:pt x="1452" y="47"/>
                    </a:cubicBezTo>
                    <a:cubicBezTo>
                      <a:pt x="1452" y="58"/>
                      <a:pt x="1380" y="890"/>
                      <a:pt x="776" y="890"/>
                    </a:cubicBezTo>
                    <a:cubicBezTo>
                      <a:pt x="179" y="890"/>
                      <a:pt x="78" y="41"/>
                      <a:pt x="78" y="36"/>
                    </a:cubicBezTo>
                    <a:cubicBezTo>
                      <a:pt x="78" y="16"/>
                      <a:pt x="66" y="1"/>
                      <a:pt x="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701;p39">
              <a:extLst>
                <a:ext uri="{FF2B5EF4-FFF2-40B4-BE49-F238E27FC236}">
                  <a16:creationId xmlns:a16="http://schemas.microsoft.com/office/drawing/2014/main" id="{BDCFED72-EF51-4BE2-A4AA-2BECC17B9C24}"/>
                </a:ext>
              </a:extLst>
            </p:cNvPr>
            <p:cNvGrpSpPr/>
            <p:nvPr/>
          </p:nvGrpSpPr>
          <p:grpSpPr>
            <a:xfrm>
              <a:off x="5704557" y="2392324"/>
              <a:ext cx="1151518" cy="656061"/>
              <a:chOff x="1393175" y="2122875"/>
              <a:chExt cx="772675" cy="440250"/>
            </a:xfrm>
          </p:grpSpPr>
          <p:sp>
            <p:nvSpPr>
              <p:cNvPr id="22" name="Google Shape;702;p39">
                <a:extLst>
                  <a:ext uri="{FF2B5EF4-FFF2-40B4-BE49-F238E27FC236}">
                    <a16:creationId xmlns:a16="http://schemas.microsoft.com/office/drawing/2014/main" id="{3178B8F6-8AB6-2B1D-5A77-66F51AA80CB8}"/>
                  </a:ext>
                </a:extLst>
              </p:cNvPr>
              <p:cNvSpPr/>
              <p:nvPr/>
            </p:nvSpPr>
            <p:spPr>
              <a:xfrm>
                <a:off x="1393175" y="2136825"/>
                <a:ext cx="734425" cy="426300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17052" extrusionOk="0">
                    <a:moveTo>
                      <a:pt x="1" y="1"/>
                    </a:moveTo>
                    <a:lnTo>
                      <a:pt x="1" y="2804"/>
                    </a:lnTo>
                    <a:lnTo>
                      <a:pt x="1" y="4407"/>
                    </a:lnTo>
                    <a:lnTo>
                      <a:pt x="1" y="16258"/>
                    </a:lnTo>
                    <a:cubicBezTo>
                      <a:pt x="1" y="16694"/>
                      <a:pt x="353" y="17051"/>
                      <a:pt x="794" y="17051"/>
                    </a:cubicBezTo>
                    <a:lnTo>
                      <a:pt x="28617" y="17051"/>
                    </a:lnTo>
                    <a:cubicBezTo>
                      <a:pt x="29042" y="17034"/>
                      <a:pt x="29377" y="16683"/>
                      <a:pt x="29377" y="16258"/>
                    </a:cubicBezTo>
                    <a:lnTo>
                      <a:pt x="29377" y="4402"/>
                    </a:lnTo>
                    <a:lnTo>
                      <a:pt x="29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703;p39">
                <a:extLst>
                  <a:ext uri="{FF2B5EF4-FFF2-40B4-BE49-F238E27FC236}">
                    <a16:creationId xmlns:a16="http://schemas.microsoft.com/office/drawing/2014/main" id="{440054F3-3F29-C3E1-E3F1-8CA4A59F1C94}"/>
                  </a:ext>
                </a:extLst>
              </p:cNvPr>
              <p:cNvSpPr/>
              <p:nvPr/>
            </p:nvSpPr>
            <p:spPr>
              <a:xfrm>
                <a:off x="1412875" y="2122875"/>
                <a:ext cx="734550" cy="426275"/>
              </a:xfrm>
              <a:custGeom>
                <a:avLst/>
                <a:gdLst/>
                <a:ahLst/>
                <a:cxnLst/>
                <a:rect l="l" t="t" r="r" b="b"/>
                <a:pathLst>
                  <a:path w="29382" h="17051" extrusionOk="0">
                    <a:moveTo>
                      <a:pt x="0" y="0"/>
                    </a:moveTo>
                    <a:lnTo>
                      <a:pt x="0" y="2804"/>
                    </a:lnTo>
                    <a:lnTo>
                      <a:pt x="0" y="4401"/>
                    </a:lnTo>
                    <a:lnTo>
                      <a:pt x="0" y="16252"/>
                    </a:lnTo>
                    <a:cubicBezTo>
                      <a:pt x="0" y="16693"/>
                      <a:pt x="358" y="17051"/>
                      <a:pt x="793" y="17051"/>
                    </a:cubicBezTo>
                    <a:lnTo>
                      <a:pt x="28583" y="17051"/>
                    </a:lnTo>
                    <a:cubicBezTo>
                      <a:pt x="28594" y="17051"/>
                      <a:pt x="28605" y="17051"/>
                      <a:pt x="28617" y="17045"/>
                    </a:cubicBezTo>
                    <a:cubicBezTo>
                      <a:pt x="29041" y="17028"/>
                      <a:pt x="29382" y="16682"/>
                      <a:pt x="29382" y="16252"/>
                    </a:cubicBezTo>
                    <a:lnTo>
                      <a:pt x="29382" y="4401"/>
                    </a:lnTo>
                    <a:lnTo>
                      <a:pt x="29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704;p39">
                <a:extLst>
                  <a:ext uri="{FF2B5EF4-FFF2-40B4-BE49-F238E27FC236}">
                    <a16:creationId xmlns:a16="http://schemas.microsoft.com/office/drawing/2014/main" id="{4D6B492F-2CA9-EE23-7EDD-24A6F40581A1}"/>
                  </a:ext>
                </a:extLst>
              </p:cNvPr>
              <p:cNvSpPr/>
              <p:nvPr/>
            </p:nvSpPr>
            <p:spPr>
              <a:xfrm>
                <a:off x="1412875" y="2122875"/>
                <a:ext cx="7345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9382" h="2358" extrusionOk="0">
                    <a:moveTo>
                      <a:pt x="0" y="0"/>
                    </a:moveTo>
                    <a:lnTo>
                      <a:pt x="0" y="2357"/>
                    </a:lnTo>
                    <a:lnTo>
                      <a:pt x="29382" y="2357"/>
                    </a:lnTo>
                    <a:lnTo>
                      <a:pt x="293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705;p39">
                <a:extLst>
                  <a:ext uri="{FF2B5EF4-FFF2-40B4-BE49-F238E27FC236}">
                    <a16:creationId xmlns:a16="http://schemas.microsoft.com/office/drawing/2014/main" id="{FEAA4EFB-9103-F599-7C92-2FB90C0FB172}"/>
                  </a:ext>
                </a:extLst>
              </p:cNvPr>
              <p:cNvSpPr/>
              <p:nvPr/>
            </p:nvSpPr>
            <p:spPr>
              <a:xfrm>
                <a:off x="2091700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40" y="1"/>
                      <a:pt x="0" y="241"/>
                      <a:pt x="0" y="531"/>
                    </a:cubicBezTo>
                    <a:cubicBezTo>
                      <a:pt x="0" y="827"/>
                      <a:pt x="240" y="1062"/>
                      <a:pt x="531" y="1062"/>
                    </a:cubicBezTo>
                    <a:cubicBezTo>
                      <a:pt x="821" y="1062"/>
                      <a:pt x="1061" y="827"/>
                      <a:pt x="1061" y="531"/>
                    </a:cubicBezTo>
                    <a:cubicBezTo>
                      <a:pt x="1061" y="235"/>
                      <a:pt x="821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706;p39">
                <a:extLst>
                  <a:ext uri="{FF2B5EF4-FFF2-40B4-BE49-F238E27FC236}">
                    <a16:creationId xmlns:a16="http://schemas.microsoft.com/office/drawing/2014/main" id="{C77EE5E8-2E07-B5FD-B3DD-98BBEC07C3E0}"/>
                  </a:ext>
                </a:extLst>
              </p:cNvPr>
              <p:cNvSpPr/>
              <p:nvPr/>
            </p:nvSpPr>
            <p:spPr>
              <a:xfrm>
                <a:off x="2044500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35" y="1"/>
                      <a:pt x="1" y="235"/>
                      <a:pt x="1" y="531"/>
                    </a:cubicBezTo>
                    <a:cubicBezTo>
                      <a:pt x="1" y="827"/>
                      <a:pt x="235" y="1062"/>
                      <a:pt x="531" y="1062"/>
                    </a:cubicBezTo>
                    <a:cubicBezTo>
                      <a:pt x="827" y="1062"/>
                      <a:pt x="1062" y="827"/>
                      <a:pt x="1062" y="531"/>
                    </a:cubicBezTo>
                    <a:cubicBezTo>
                      <a:pt x="1062" y="235"/>
                      <a:pt x="827" y="1"/>
                      <a:pt x="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707;p39">
                <a:extLst>
                  <a:ext uri="{FF2B5EF4-FFF2-40B4-BE49-F238E27FC236}">
                    <a16:creationId xmlns:a16="http://schemas.microsoft.com/office/drawing/2014/main" id="{FF770069-AD6D-74E7-9FF6-178539049086}"/>
                  </a:ext>
                </a:extLst>
              </p:cNvPr>
              <p:cNvSpPr/>
              <p:nvPr/>
            </p:nvSpPr>
            <p:spPr>
              <a:xfrm>
                <a:off x="1996625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35" y="1"/>
                      <a:pt x="0" y="241"/>
                      <a:pt x="0" y="531"/>
                    </a:cubicBezTo>
                    <a:cubicBezTo>
                      <a:pt x="0" y="827"/>
                      <a:pt x="235" y="1062"/>
                      <a:pt x="531" y="1062"/>
                    </a:cubicBezTo>
                    <a:cubicBezTo>
                      <a:pt x="821" y="1062"/>
                      <a:pt x="1061" y="827"/>
                      <a:pt x="1061" y="531"/>
                    </a:cubicBezTo>
                    <a:cubicBezTo>
                      <a:pt x="1061" y="235"/>
                      <a:pt x="821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708;p39">
                <a:extLst>
                  <a:ext uri="{FF2B5EF4-FFF2-40B4-BE49-F238E27FC236}">
                    <a16:creationId xmlns:a16="http://schemas.microsoft.com/office/drawing/2014/main" id="{8CAD0252-ED26-4990-99F6-9B4BB49DF711}"/>
                  </a:ext>
                </a:extLst>
              </p:cNvPr>
              <p:cNvSpPr/>
              <p:nvPr/>
            </p:nvSpPr>
            <p:spPr>
              <a:xfrm>
                <a:off x="1494125" y="2273525"/>
                <a:ext cx="55432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22173" h="5708" extrusionOk="0">
                    <a:moveTo>
                      <a:pt x="1" y="0"/>
                    </a:moveTo>
                    <a:lnTo>
                      <a:pt x="1" y="5708"/>
                    </a:lnTo>
                    <a:lnTo>
                      <a:pt x="22172" y="5708"/>
                    </a:lnTo>
                    <a:lnTo>
                      <a:pt x="221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709;p39">
                <a:extLst>
                  <a:ext uri="{FF2B5EF4-FFF2-40B4-BE49-F238E27FC236}">
                    <a16:creationId xmlns:a16="http://schemas.microsoft.com/office/drawing/2014/main" id="{E05B92EF-D9B9-20CD-5AB3-92383F1571FD}"/>
                  </a:ext>
                </a:extLst>
              </p:cNvPr>
              <p:cNvSpPr/>
              <p:nvPr/>
            </p:nvSpPr>
            <p:spPr>
              <a:xfrm>
                <a:off x="2011700" y="2365100"/>
                <a:ext cx="149275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5497" extrusionOk="0">
                    <a:moveTo>
                      <a:pt x="0" y="1"/>
                    </a:moveTo>
                    <a:lnTo>
                      <a:pt x="1832" y="4653"/>
                    </a:lnTo>
                    <a:lnTo>
                      <a:pt x="2882" y="3212"/>
                    </a:lnTo>
                    <a:lnTo>
                      <a:pt x="5066" y="5496"/>
                    </a:lnTo>
                    <a:lnTo>
                      <a:pt x="5970" y="4525"/>
                    </a:lnTo>
                    <a:lnTo>
                      <a:pt x="3658" y="2458"/>
                    </a:lnTo>
                    <a:lnTo>
                      <a:pt x="5066" y="14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710;p39">
                <a:extLst>
                  <a:ext uri="{FF2B5EF4-FFF2-40B4-BE49-F238E27FC236}">
                    <a16:creationId xmlns:a16="http://schemas.microsoft.com/office/drawing/2014/main" id="{C7BE5A56-3678-4DE2-0441-C05BF122BD8F}"/>
                  </a:ext>
                </a:extLst>
              </p:cNvPr>
              <p:cNvSpPr/>
              <p:nvPr/>
            </p:nvSpPr>
            <p:spPr>
              <a:xfrm>
                <a:off x="2017475" y="2346750"/>
                <a:ext cx="148375" cy="136375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5455" extrusionOk="0">
                    <a:moveTo>
                      <a:pt x="95" y="1"/>
                    </a:moveTo>
                    <a:cubicBezTo>
                      <a:pt x="42" y="1"/>
                      <a:pt x="1" y="55"/>
                      <a:pt x="21" y="109"/>
                    </a:cubicBezTo>
                    <a:lnTo>
                      <a:pt x="1797" y="4611"/>
                    </a:lnTo>
                    <a:lnTo>
                      <a:pt x="2846" y="3170"/>
                    </a:lnTo>
                    <a:lnTo>
                      <a:pt x="5030" y="5454"/>
                    </a:lnTo>
                    <a:lnTo>
                      <a:pt x="5935" y="4477"/>
                    </a:lnTo>
                    <a:lnTo>
                      <a:pt x="3623" y="2416"/>
                    </a:lnTo>
                    <a:lnTo>
                      <a:pt x="5030" y="1405"/>
                    </a:lnTo>
                    <a:lnTo>
                      <a:pt x="116" y="3"/>
                    </a:lnTo>
                    <a:cubicBezTo>
                      <a:pt x="109" y="1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" name="Google Shape;711;p39">
              <a:extLst>
                <a:ext uri="{FF2B5EF4-FFF2-40B4-BE49-F238E27FC236}">
                  <a16:creationId xmlns:a16="http://schemas.microsoft.com/office/drawing/2014/main" id="{2919613D-922B-E516-586E-9C6409666D6A}"/>
                </a:ext>
              </a:extLst>
            </p:cNvPr>
            <p:cNvGrpSpPr/>
            <p:nvPr/>
          </p:nvGrpSpPr>
          <p:grpSpPr>
            <a:xfrm>
              <a:off x="5822081" y="3117087"/>
              <a:ext cx="916450" cy="875636"/>
              <a:chOff x="10747273" y="4940512"/>
              <a:chExt cx="916450" cy="875636"/>
            </a:xfrm>
          </p:grpSpPr>
          <p:sp>
            <p:nvSpPr>
              <p:cNvPr id="16" name="Google Shape;712;p39">
                <a:extLst>
                  <a:ext uri="{FF2B5EF4-FFF2-40B4-BE49-F238E27FC236}">
                    <a16:creationId xmlns:a16="http://schemas.microsoft.com/office/drawing/2014/main" id="{37C046B7-F438-8EC1-A3B8-49A2D52D79A4}"/>
                  </a:ext>
                </a:extLst>
              </p:cNvPr>
              <p:cNvSpPr/>
              <p:nvPr/>
            </p:nvSpPr>
            <p:spPr>
              <a:xfrm>
                <a:off x="11041353" y="5099523"/>
                <a:ext cx="622371" cy="716625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3678" extrusionOk="0">
                    <a:moveTo>
                      <a:pt x="9142" y="0"/>
                    </a:moveTo>
                    <a:lnTo>
                      <a:pt x="2089" y="73"/>
                    </a:lnTo>
                    <a:lnTo>
                      <a:pt x="0" y="13677"/>
                    </a:lnTo>
                    <a:lnTo>
                      <a:pt x="10175" y="13633"/>
                    </a:lnTo>
                    <a:lnTo>
                      <a:pt x="11879" y="13622"/>
                    </a:lnTo>
                    <a:lnTo>
                      <a:pt x="10142" y="805"/>
                    </a:lnTo>
                    <a:lnTo>
                      <a:pt x="9176" y="860"/>
                    </a:lnTo>
                    <a:lnTo>
                      <a:pt x="9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713;p39">
                <a:extLst>
                  <a:ext uri="{FF2B5EF4-FFF2-40B4-BE49-F238E27FC236}">
                    <a16:creationId xmlns:a16="http://schemas.microsoft.com/office/drawing/2014/main" id="{19E66216-BB09-B7F9-0435-D311C61DE9A5}"/>
                  </a:ext>
                </a:extLst>
              </p:cNvPr>
              <p:cNvSpPr/>
              <p:nvPr/>
            </p:nvSpPr>
            <p:spPr>
              <a:xfrm>
                <a:off x="11522054" y="5141647"/>
                <a:ext cx="141669" cy="672143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2829" extrusionOk="0">
                    <a:moveTo>
                      <a:pt x="967" y="1"/>
                    </a:moveTo>
                    <a:lnTo>
                      <a:pt x="1" y="56"/>
                    </a:lnTo>
                    <a:lnTo>
                      <a:pt x="1000" y="12829"/>
                    </a:lnTo>
                    <a:lnTo>
                      <a:pt x="2704" y="1281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714;p39">
                <a:extLst>
                  <a:ext uri="{FF2B5EF4-FFF2-40B4-BE49-F238E27FC236}">
                    <a16:creationId xmlns:a16="http://schemas.microsoft.com/office/drawing/2014/main" id="{A7887CAD-B3E3-1BE7-40C2-10B6A7E25500}"/>
                  </a:ext>
                </a:extLst>
              </p:cNvPr>
              <p:cNvSpPr/>
              <p:nvPr/>
            </p:nvSpPr>
            <p:spPr>
              <a:xfrm>
                <a:off x="11222473" y="4940512"/>
                <a:ext cx="205431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4974" extrusionOk="0">
                    <a:moveTo>
                      <a:pt x="2008" y="0"/>
                    </a:moveTo>
                    <a:cubicBezTo>
                      <a:pt x="1979" y="0"/>
                      <a:pt x="1950" y="1"/>
                      <a:pt x="1921" y="3"/>
                    </a:cubicBezTo>
                    <a:cubicBezTo>
                      <a:pt x="1558" y="31"/>
                      <a:pt x="1245" y="198"/>
                      <a:pt x="1000" y="494"/>
                    </a:cubicBezTo>
                    <a:cubicBezTo>
                      <a:pt x="0" y="1706"/>
                      <a:pt x="346" y="4755"/>
                      <a:pt x="363" y="4884"/>
                    </a:cubicBezTo>
                    <a:cubicBezTo>
                      <a:pt x="369" y="4934"/>
                      <a:pt x="413" y="4973"/>
                      <a:pt x="469" y="4973"/>
                    </a:cubicBezTo>
                    <a:lnTo>
                      <a:pt x="480" y="4973"/>
                    </a:lnTo>
                    <a:cubicBezTo>
                      <a:pt x="536" y="4968"/>
                      <a:pt x="581" y="4917"/>
                      <a:pt x="570" y="4856"/>
                    </a:cubicBezTo>
                    <a:cubicBezTo>
                      <a:pt x="570" y="4828"/>
                      <a:pt x="223" y="1773"/>
                      <a:pt x="1162" y="628"/>
                    </a:cubicBezTo>
                    <a:cubicBezTo>
                      <a:pt x="1374" y="371"/>
                      <a:pt x="1625" y="237"/>
                      <a:pt x="1938" y="215"/>
                    </a:cubicBezTo>
                    <a:cubicBezTo>
                      <a:pt x="1966" y="213"/>
                      <a:pt x="1994" y="212"/>
                      <a:pt x="2021" y="212"/>
                    </a:cubicBezTo>
                    <a:cubicBezTo>
                      <a:pt x="2279" y="212"/>
                      <a:pt x="2495" y="308"/>
                      <a:pt x="2692" y="500"/>
                    </a:cubicBezTo>
                    <a:cubicBezTo>
                      <a:pt x="3708" y="1511"/>
                      <a:pt x="3491" y="4795"/>
                      <a:pt x="3491" y="4828"/>
                    </a:cubicBezTo>
                    <a:cubicBezTo>
                      <a:pt x="3485" y="4884"/>
                      <a:pt x="3530" y="4934"/>
                      <a:pt x="3585" y="4940"/>
                    </a:cubicBezTo>
                    <a:cubicBezTo>
                      <a:pt x="3589" y="4940"/>
                      <a:pt x="3592" y="4940"/>
                      <a:pt x="3596" y="4940"/>
                    </a:cubicBezTo>
                    <a:cubicBezTo>
                      <a:pt x="3652" y="4940"/>
                      <a:pt x="3692" y="4897"/>
                      <a:pt x="3697" y="4839"/>
                    </a:cubicBezTo>
                    <a:cubicBezTo>
                      <a:pt x="3708" y="4700"/>
                      <a:pt x="3921" y="1427"/>
                      <a:pt x="2837" y="349"/>
                    </a:cubicBezTo>
                    <a:cubicBezTo>
                      <a:pt x="2602" y="114"/>
                      <a:pt x="2324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715;p39">
                <a:extLst>
                  <a:ext uri="{FF2B5EF4-FFF2-40B4-BE49-F238E27FC236}">
                    <a16:creationId xmlns:a16="http://schemas.microsoft.com/office/drawing/2014/main" id="{945F48CD-04E1-00D6-047C-A9D4CAA1C924}"/>
                  </a:ext>
                </a:extLst>
              </p:cNvPr>
              <p:cNvSpPr/>
              <p:nvPr/>
            </p:nvSpPr>
            <p:spPr>
              <a:xfrm>
                <a:off x="10747273" y="5099523"/>
                <a:ext cx="622423" cy="716625"/>
              </a:xfrm>
              <a:custGeom>
                <a:avLst/>
                <a:gdLst/>
                <a:ahLst/>
                <a:cxnLst/>
                <a:rect l="l" t="t" r="r" b="b"/>
                <a:pathLst>
                  <a:path w="11880" h="13678" extrusionOk="0">
                    <a:moveTo>
                      <a:pt x="9148" y="0"/>
                    </a:moveTo>
                    <a:lnTo>
                      <a:pt x="2095" y="73"/>
                    </a:lnTo>
                    <a:lnTo>
                      <a:pt x="0" y="13677"/>
                    </a:lnTo>
                    <a:lnTo>
                      <a:pt x="10181" y="13633"/>
                    </a:lnTo>
                    <a:lnTo>
                      <a:pt x="11879" y="13622"/>
                    </a:lnTo>
                    <a:lnTo>
                      <a:pt x="10148" y="805"/>
                    </a:lnTo>
                    <a:lnTo>
                      <a:pt x="9182" y="860"/>
                    </a:lnTo>
                    <a:lnTo>
                      <a:pt x="9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716;p39">
                <a:extLst>
                  <a:ext uri="{FF2B5EF4-FFF2-40B4-BE49-F238E27FC236}">
                    <a16:creationId xmlns:a16="http://schemas.microsoft.com/office/drawing/2014/main" id="{68221A67-7F74-28F5-DDF3-2D66350AD111}"/>
                  </a:ext>
                </a:extLst>
              </p:cNvPr>
              <p:cNvSpPr/>
              <p:nvPr/>
            </p:nvSpPr>
            <p:spPr>
              <a:xfrm>
                <a:off x="11228289" y="5141647"/>
                <a:ext cx="141407" cy="672143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12829" extrusionOk="0">
                    <a:moveTo>
                      <a:pt x="967" y="1"/>
                    </a:moveTo>
                    <a:lnTo>
                      <a:pt x="1" y="56"/>
                    </a:lnTo>
                    <a:lnTo>
                      <a:pt x="1000" y="12829"/>
                    </a:lnTo>
                    <a:lnTo>
                      <a:pt x="2698" y="1281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717;p39">
                <a:extLst>
                  <a:ext uri="{FF2B5EF4-FFF2-40B4-BE49-F238E27FC236}">
                    <a16:creationId xmlns:a16="http://schemas.microsoft.com/office/drawing/2014/main" id="{356C39A3-1BEA-9881-37EB-8CC41E7CA392}"/>
                  </a:ext>
                </a:extLst>
              </p:cNvPr>
              <p:cNvSpPr/>
              <p:nvPr/>
            </p:nvSpPr>
            <p:spPr>
              <a:xfrm>
                <a:off x="10928656" y="4940512"/>
                <a:ext cx="205483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4974" extrusionOk="0">
                    <a:moveTo>
                      <a:pt x="2009" y="0"/>
                    </a:moveTo>
                    <a:cubicBezTo>
                      <a:pt x="1980" y="0"/>
                      <a:pt x="1951" y="1"/>
                      <a:pt x="1922" y="3"/>
                    </a:cubicBezTo>
                    <a:cubicBezTo>
                      <a:pt x="1559" y="31"/>
                      <a:pt x="1246" y="198"/>
                      <a:pt x="1001" y="494"/>
                    </a:cubicBezTo>
                    <a:cubicBezTo>
                      <a:pt x="1" y="1706"/>
                      <a:pt x="347" y="4755"/>
                      <a:pt x="364" y="4884"/>
                    </a:cubicBezTo>
                    <a:cubicBezTo>
                      <a:pt x="370" y="4934"/>
                      <a:pt x="414" y="4973"/>
                      <a:pt x="464" y="4973"/>
                    </a:cubicBezTo>
                    <a:lnTo>
                      <a:pt x="481" y="4973"/>
                    </a:lnTo>
                    <a:cubicBezTo>
                      <a:pt x="537" y="4968"/>
                      <a:pt x="582" y="4917"/>
                      <a:pt x="571" y="4856"/>
                    </a:cubicBezTo>
                    <a:cubicBezTo>
                      <a:pt x="571" y="4828"/>
                      <a:pt x="224" y="1773"/>
                      <a:pt x="1163" y="628"/>
                    </a:cubicBezTo>
                    <a:cubicBezTo>
                      <a:pt x="1375" y="371"/>
                      <a:pt x="1632" y="237"/>
                      <a:pt x="1939" y="215"/>
                    </a:cubicBezTo>
                    <a:cubicBezTo>
                      <a:pt x="1967" y="213"/>
                      <a:pt x="1995" y="212"/>
                      <a:pt x="2022" y="212"/>
                    </a:cubicBezTo>
                    <a:cubicBezTo>
                      <a:pt x="2280" y="212"/>
                      <a:pt x="2496" y="308"/>
                      <a:pt x="2693" y="500"/>
                    </a:cubicBezTo>
                    <a:cubicBezTo>
                      <a:pt x="3709" y="1511"/>
                      <a:pt x="3491" y="4795"/>
                      <a:pt x="3491" y="4828"/>
                    </a:cubicBezTo>
                    <a:cubicBezTo>
                      <a:pt x="3486" y="4884"/>
                      <a:pt x="3530" y="4934"/>
                      <a:pt x="3586" y="4940"/>
                    </a:cubicBezTo>
                    <a:cubicBezTo>
                      <a:pt x="3590" y="4940"/>
                      <a:pt x="3593" y="4940"/>
                      <a:pt x="3597" y="4940"/>
                    </a:cubicBezTo>
                    <a:cubicBezTo>
                      <a:pt x="3653" y="4940"/>
                      <a:pt x="3693" y="4897"/>
                      <a:pt x="3698" y="4839"/>
                    </a:cubicBezTo>
                    <a:cubicBezTo>
                      <a:pt x="3709" y="4700"/>
                      <a:pt x="3921" y="1427"/>
                      <a:pt x="2838" y="349"/>
                    </a:cubicBezTo>
                    <a:cubicBezTo>
                      <a:pt x="2602" y="114"/>
                      <a:pt x="2325" y="0"/>
                      <a:pt x="2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9451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57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Evaluation</a:t>
            </a:r>
            <a:endParaRPr dirty="0"/>
          </a:p>
        </p:txBody>
      </p:sp>
      <p:graphicFrame>
        <p:nvGraphicFramePr>
          <p:cNvPr id="1206" name="Google Shape;1206;p57"/>
          <p:cNvGraphicFramePr/>
          <p:nvPr>
            <p:extLst>
              <p:ext uri="{D42A27DB-BD31-4B8C-83A1-F6EECF244321}">
                <p14:modId xmlns:p14="http://schemas.microsoft.com/office/powerpoint/2010/main" val="3254856180"/>
              </p:ext>
            </p:extLst>
          </p:nvPr>
        </p:nvGraphicFramePr>
        <p:xfrm>
          <a:off x="720000" y="1238746"/>
          <a:ext cx="7703998" cy="3367112"/>
        </p:xfrm>
        <a:graphic>
          <a:graphicData uri="http://schemas.openxmlformats.org/drawingml/2006/table">
            <a:tbl>
              <a:tblPr>
                <a:noFill/>
                <a:tableStyleId>{B04EFBC4-AD4B-495C-A09A-FC1341A35FA3}</a:tableStyleId>
              </a:tblPr>
              <a:tblGrid>
                <a:gridCol w="2410475">
                  <a:extLst>
                    <a:ext uri="{9D8B030D-6E8A-4147-A177-3AD203B41FA5}">
                      <a16:colId xmlns:a16="http://schemas.microsoft.com/office/drawing/2014/main" val="3565648788"/>
                    </a:ext>
                  </a:extLst>
                </a:gridCol>
                <a:gridCol w="2667897">
                  <a:extLst>
                    <a:ext uri="{9D8B030D-6E8A-4147-A177-3AD203B41FA5}">
                      <a16:colId xmlns:a16="http://schemas.microsoft.com/office/drawing/2014/main" val="4174819832"/>
                    </a:ext>
                  </a:extLst>
                </a:gridCol>
                <a:gridCol w="9574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1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6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Model Type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2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Hyperparameters (Grid Search CV)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B26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Accuracy</a:t>
                      </a:r>
                      <a:endParaRPr sz="1100"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Precision</a:t>
                      </a:r>
                      <a:endParaRPr sz="1100" b="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Recall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Random Forest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Many independent decision trees vote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Majority vote decides final class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Default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 estimators: 100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Max depth: none (unlimited)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Min samples split: 2 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81%</a:t>
                      </a:r>
                      <a:endParaRPr lang="en-SG"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83%</a:t>
                      </a:r>
                      <a:endParaRPr sz="1100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77%</a:t>
                      </a:r>
                      <a:endParaRPr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4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b="1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XGBoost</a:t>
                      </a:r>
                      <a:endParaRPr lang="en-US" sz="1100" b="1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Builds trees consecutively to correct past mistakes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Combines to predict</a:t>
                      </a:r>
                      <a:endParaRPr lang="en-US" sz="1100" dirty="0">
                        <a:solidFill>
                          <a:schemeClr val="dk1"/>
                        </a:solidFill>
                        <a:latin typeface="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 estimators: 200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Max depth: 6 (questions a tree can ask)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Learning rate: 0.1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SG" sz="1100" dirty="0">
                          <a:solidFill>
                            <a:schemeClr val="dk1"/>
                          </a:solidFill>
                          <a:latin typeface=""/>
                          <a:ea typeface="Poppins"/>
                          <a:cs typeface="Poppins"/>
                          <a:sym typeface="Poppins"/>
                        </a:rPr>
                        <a:t>79%</a:t>
                      </a:r>
                      <a:endParaRPr sz="1100" dirty="0">
                        <a:solidFill>
                          <a:schemeClr val="dk1"/>
                        </a:solidFill>
                        <a:latin typeface="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latin typeface=""/>
                        </a:rPr>
                        <a:t>78%</a:t>
                      </a:r>
                      <a:endParaRPr lang="en-SG" sz="1100" dirty="0">
                        <a:solidFill>
                          <a:schemeClr val="dk1"/>
                        </a:solidFill>
                        <a:latin typeface="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1"/>
                          </a:solidFill>
                          <a:latin typeface=""/>
                          <a:ea typeface="Poppins"/>
                          <a:cs typeface="Poppins"/>
                          <a:sym typeface="Poppins"/>
                        </a:rPr>
                        <a:t>81%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332588"/>
                  </a:ext>
                </a:extLst>
              </a:tr>
              <a:tr h="97452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K-Nearest Neighbour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If more neighbours are high spenders, predicted to be high spender </a:t>
                      </a:r>
                      <a:endParaRPr lang="en-US" sz="1100" dirty="0">
                        <a:solidFill>
                          <a:schemeClr val="dk1"/>
                        </a:solidFill>
                        <a:latin typeface="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 neighbours: 11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Weights: Distance (closer counts more)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Metric: Manhattan (absolute distance)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"/>
                          <a:ea typeface="Poppins"/>
                          <a:cs typeface="Poppins"/>
                          <a:sym typeface="Poppins"/>
                        </a:rPr>
                        <a:t>73%</a:t>
                      </a:r>
                      <a:endParaRPr sz="1100" dirty="0">
                        <a:solidFill>
                          <a:schemeClr val="dk1"/>
                        </a:solidFill>
                        <a:latin typeface="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dirty="0">
                          <a:solidFill>
                            <a:schemeClr val="dk1"/>
                          </a:solidFill>
                          <a:latin typeface=""/>
                          <a:ea typeface="Poppins"/>
                          <a:cs typeface="Poppins"/>
                          <a:sym typeface="Poppins"/>
                        </a:rPr>
                        <a:t>76%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SG" sz="1100" b="1" dirty="0">
                          <a:solidFill>
                            <a:schemeClr val="dk1"/>
                          </a:solidFill>
                          <a:latin typeface=""/>
                          <a:ea typeface="Poppins"/>
                          <a:cs typeface="Poppins"/>
                          <a:sym typeface="Poppins"/>
                        </a:rPr>
                        <a:t>68%</a:t>
                      </a: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402032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42"/>
          <p:cNvSpPr txBox="1">
            <a:spLocks noGrp="1"/>
          </p:cNvSpPr>
          <p:nvPr>
            <p:ph type="subTitle" idx="1"/>
          </p:nvPr>
        </p:nvSpPr>
        <p:spPr>
          <a:xfrm>
            <a:off x="1797134" y="1775405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Increase members, particularly from age 24 to 36 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Promote programme with additional discounts</a:t>
            </a:r>
            <a:endParaRPr dirty="0"/>
          </a:p>
        </p:txBody>
      </p:sp>
      <p:sp>
        <p:nvSpPr>
          <p:cNvPr id="807" name="Google Shape;807;p42"/>
          <p:cNvSpPr txBox="1">
            <a:spLocks noGrp="1"/>
          </p:cNvSpPr>
          <p:nvPr>
            <p:ph type="subTitle" idx="2"/>
          </p:nvPr>
        </p:nvSpPr>
        <p:spPr>
          <a:xfrm>
            <a:off x="5623686" y="1775404"/>
            <a:ext cx="2811000" cy="12659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Non-members spend more with higher social media influence </a:t>
            </a:r>
            <a:endParaRPr lang="en" dirty="0"/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Create more compelling social media advertisements as high spenders typically engage well with ads</a:t>
            </a:r>
          </a:p>
        </p:txBody>
      </p:sp>
      <p:sp>
        <p:nvSpPr>
          <p:cNvPr id="808" name="Google Shape;808;p42"/>
          <p:cNvSpPr txBox="1">
            <a:spLocks noGrp="1"/>
          </p:cNvSpPr>
          <p:nvPr>
            <p:ph type="subTitle" idx="3"/>
          </p:nvPr>
        </p:nvSpPr>
        <p:spPr>
          <a:xfrm>
            <a:off x="1797134" y="3446569"/>
            <a:ext cx="2811000" cy="1099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Make browsing and checkout experience more seamless on website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loyalty app, integrate in-store experience</a:t>
            </a:r>
            <a:endParaRPr dirty="0"/>
          </a:p>
        </p:txBody>
      </p:sp>
      <p:sp>
        <p:nvSpPr>
          <p:cNvPr id="809" name="Google Shape;809;p42"/>
          <p:cNvSpPr txBox="1">
            <a:spLocks noGrp="1"/>
          </p:cNvSpPr>
          <p:nvPr>
            <p:ph type="subTitle" idx="4"/>
          </p:nvPr>
        </p:nvSpPr>
        <p:spPr>
          <a:xfrm>
            <a:off x="5623686" y="344657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/>
              <a:t>Send reminders with promotions based on their membership tier through email or app after 7 days</a:t>
            </a:r>
            <a:endParaRPr dirty="0"/>
          </a:p>
        </p:txBody>
      </p:sp>
      <p:sp>
        <p:nvSpPr>
          <p:cNvPr id="810" name="Google Shape;810;p42"/>
          <p:cNvSpPr txBox="1">
            <a:spLocks noGrp="1"/>
          </p:cNvSpPr>
          <p:nvPr>
            <p:ph type="subTitle" idx="5"/>
          </p:nvPr>
        </p:nvSpPr>
        <p:spPr>
          <a:xfrm>
            <a:off x="1797134" y="1170125"/>
            <a:ext cx="2811000" cy="6625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Expand Loyalty Programme</a:t>
            </a:r>
            <a:endParaRPr sz="1500" dirty="0"/>
          </a:p>
        </p:txBody>
      </p:sp>
      <p:sp>
        <p:nvSpPr>
          <p:cNvPr id="811" name="Google Shape;811;p42"/>
          <p:cNvSpPr txBox="1">
            <a:spLocks noGrp="1"/>
          </p:cNvSpPr>
          <p:nvPr>
            <p:ph type="subTitle" idx="6"/>
          </p:nvPr>
        </p:nvSpPr>
        <p:spPr>
          <a:xfrm>
            <a:off x="1797134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Improve Online Platform</a:t>
            </a:r>
            <a:endParaRPr sz="1500" dirty="0"/>
          </a:p>
        </p:txBody>
      </p:sp>
      <p:sp>
        <p:nvSpPr>
          <p:cNvPr id="812" name="Google Shape;812;p42"/>
          <p:cNvSpPr txBox="1">
            <a:spLocks noGrp="1"/>
          </p:cNvSpPr>
          <p:nvPr>
            <p:ph type="subTitle" idx="7"/>
          </p:nvPr>
        </p:nvSpPr>
        <p:spPr>
          <a:xfrm>
            <a:off x="5623659" y="1244952"/>
            <a:ext cx="2811000" cy="58769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/>
              <a:t>Increase Social Media Influence &amp; Presence</a:t>
            </a:r>
            <a:endParaRPr sz="1500" dirty="0"/>
          </a:p>
        </p:txBody>
      </p:sp>
      <p:sp>
        <p:nvSpPr>
          <p:cNvPr id="813" name="Google Shape;813;p42"/>
          <p:cNvSpPr txBox="1">
            <a:spLocks noGrp="1"/>
          </p:cNvSpPr>
          <p:nvPr>
            <p:ph type="subTitle" idx="8"/>
          </p:nvPr>
        </p:nvSpPr>
        <p:spPr>
          <a:xfrm>
            <a:off x="5623659" y="3116200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dirty="0"/>
              <a:t>Send Targeted Messages</a:t>
            </a:r>
            <a:endParaRPr sz="1500" dirty="0"/>
          </a:p>
        </p:txBody>
      </p:sp>
      <p:sp>
        <p:nvSpPr>
          <p:cNvPr id="814" name="Google Shape;814;p42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Recommendations</a:t>
            </a:r>
            <a:endParaRPr sz="2500" dirty="0"/>
          </a:p>
        </p:txBody>
      </p:sp>
      <p:grpSp>
        <p:nvGrpSpPr>
          <p:cNvPr id="834" name="Google Shape;834;p42"/>
          <p:cNvGrpSpPr/>
          <p:nvPr/>
        </p:nvGrpSpPr>
        <p:grpSpPr>
          <a:xfrm>
            <a:off x="4843221" y="3116196"/>
            <a:ext cx="643397" cy="740668"/>
            <a:chOff x="2366130" y="2021410"/>
            <a:chExt cx="356631" cy="409412"/>
          </a:xfrm>
        </p:grpSpPr>
        <p:sp>
          <p:nvSpPr>
            <p:cNvPr id="835" name="Google Shape;835;p42"/>
            <p:cNvSpPr/>
            <p:nvPr/>
          </p:nvSpPr>
          <p:spPr>
            <a:xfrm>
              <a:off x="2684037" y="2119285"/>
              <a:ext cx="38724" cy="258248"/>
            </a:xfrm>
            <a:custGeom>
              <a:avLst/>
              <a:gdLst/>
              <a:ahLst/>
              <a:cxnLst/>
              <a:rect l="l" t="t" r="r" b="b"/>
              <a:pathLst>
                <a:path w="1909" h="12731" extrusionOk="0">
                  <a:moveTo>
                    <a:pt x="953" y="0"/>
                  </a:moveTo>
                  <a:cubicBezTo>
                    <a:pt x="427" y="0"/>
                    <a:pt x="1" y="426"/>
                    <a:pt x="1" y="953"/>
                  </a:cubicBezTo>
                  <a:lnTo>
                    <a:pt x="1" y="1893"/>
                  </a:lnTo>
                  <a:lnTo>
                    <a:pt x="395" y="2145"/>
                  </a:lnTo>
                  <a:lnTo>
                    <a:pt x="395" y="2895"/>
                  </a:lnTo>
                  <a:lnTo>
                    <a:pt x="1" y="3154"/>
                  </a:lnTo>
                  <a:lnTo>
                    <a:pt x="1" y="12069"/>
                  </a:lnTo>
                  <a:lnTo>
                    <a:pt x="811" y="12630"/>
                  </a:lnTo>
                  <a:lnTo>
                    <a:pt x="953" y="12731"/>
                  </a:lnTo>
                  <a:lnTo>
                    <a:pt x="1909" y="12069"/>
                  </a:lnTo>
                  <a:lnTo>
                    <a:pt x="1909" y="3160"/>
                  </a:lnTo>
                  <a:lnTo>
                    <a:pt x="1515" y="2883"/>
                  </a:lnTo>
                  <a:lnTo>
                    <a:pt x="1515" y="2173"/>
                  </a:lnTo>
                  <a:lnTo>
                    <a:pt x="1909" y="1893"/>
                  </a:lnTo>
                  <a:lnTo>
                    <a:pt x="1909" y="953"/>
                  </a:lnTo>
                  <a:cubicBezTo>
                    <a:pt x="1868" y="521"/>
                    <a:pt x="1685" y="237"/>
                    <a:pt x="1354" y="95"/>
                  </a:cubicBezTo>
                  <a:cubicBezTo>
                    <a:pt x="1237" y="48"/>
                    <a:pt x="1105" y="16"/>
                    <a:pt x="9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42"/>
            <p:cNvSpPr/>
            <p:nvPr/>
          </p:nvSpPr>
          <p:spPr>
            <a:xfrm>
              <a:off x="2684037" y="2383010"/>
              <a:ext cx="38724" cy="29129"/>
            </a:xfrm>
            <a:custGeom>
              <a:avLst/>
              <a:gdLst/>
              <a:ahLst/>
              <a:cxnLst/>
              <a:rect l="l" t="t" r="r" b="b"/>
              <a:pathLst>
                <a:path w="1909" h="1436" extrusionOk="0">
                  <a:moveTo>
                    <a:pt x="408" y="1"/>
                  </a:moveTo>
                  <a:lnTo>
                    <a:pt x="1" y="395"/>
                  </a:lnTo>
                  <a:lnTo>
                    <a:pt x="553" y="1436"/>
                  </a:lnTo>
                  <a:lnTo>
                    <a:pt x="1357" y="1436"/>
                  </a:lnTo>
                  <a:lnTo>
                    <a:pt x="1909" y="395"/>
                  </a:lnTo>
                  <a:lnTo>
                    <a:pt x="14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2"/>
            <p:cNvSpPr/>
            <p:nvPr/>
          </p:nvSpPr>
          <p:spPr>
            <a:xfrm>
              <a:off x="2695295" y="2409888"/>
              <a:ext cx="16350" cy="11238"/>
            </a:xfrm>
            <a:custGeom>
              <a:avLst/>
              <a:gdLst/>
              <a:ahLst/>
              <a:cxnLst/>
              <a:rect l="l" t="t" r="r" b="b"/>
              <a:pathLst>
                <a:path w="806" h="554" extrusionOk="0">
                  <a:moveTo>
                    <a:pt x="405" y="0"/>
                  </a:moveTo>
                  <a:cubicBezTo>
                    <a:pt x="256" y="0"/>
                    <a:pt x="121" y="38"/>
                    <a:pt x="1" y="108"/>
                  </a:cubicBezTo>
                  <a:lnTo>
                    <a:pt x="159" y="407"/>
                  </a:lnTo>
                  <a:cubicBezTo>
                    <a:pt x="211" y="505"/>
                    <a:pt x="308" y="554"/>
                    <a:pt x="404" y="554"/>
                  </a:cubicBezTo>
                  <a:cubicBezTo>
                    <a:pt x="501" y="554"/>
                    <a:pt x="597" y="505"/>
                    <a:pt x="647" y="407"/>
                  </a:cubicBezTo>
                  <a:lnTo>
                    <a:pt x="805" y="108"/>
                  </a:lnTo>
                  <a:cubicBezTo>
                    <a:pt x="682" y="45"/>
                    <a:pt x="550" y="4"/>
                    <a:pt x="4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2"/>
            <p:cNvSpPr/>
            <p:nvPr/>
          </p:nvSpPr>
          <p:spPr>
            <a:xfrm>
              <a:off x="2639268" y="2021410"/>
              <a:ext cx="59455" cy="51199"/>
            </a:xfrm>
            <a:custGeom>
              <a:avLst/>
              <a:gdLst/>
              <a:ahLst/>
              <a:cxnLst/>
              <a:rect l="l" t="t" r="r" b="b"/>
              <a:pathLst>
                <a:path w="2931" h="2524" extrusionOk="0">
                  <a:moveTo>
                    <a:pt x="1669" y="1"/>
                  </a:moveTo>
                  <a:cubicBezTo>
                    <a:pt x="1076" y="1"/>
                    <a:pt x="174" y="411"/>
                    <a:pt x="35" y="959"/>
                  </a:cubicBezTo>
                  <a:cubicBezTo>
                    <a:pt x="13" y="1054"/>
                    <a:pt x="1" y="1158"/>
                    <a:pt x="1" y="1262"/>
                  </a:cubicBezTo>
                  <a:lnTo>
                    <a:pt x="1" y="2523"/>
                  </a:lnTo>
                  <a:lnTo>
                    <a:pt x="2646" y="2523"/>
                  </a:lnTo>
                  <a:cubicBezTo>
                    <a:pt x="2804" y="2523"/>
                    <a:pt x="2930" y="2397"/>
                    <a:pt x="2930" y="2240"/>
                  </a:cubicBezTo>
                  <a:lnTo>
                    <a:pt x="2930" y="1262"/>
                  </a:lnTo>
                  <a:cubicBezTo>
                    <a:pt x="2930" y="1158"/>
                    <a:pt x="2917" y="1054"/>
                    <a:pt x="2892" y="959"/>
                  </a:cubicBezTo>
                  <a:cubicBezTo>
                    <a:pt x="2757" y="408"/>
                    <a:pt x="2258" y="1"/>
                    <a:pt x="16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2"/>
            <p:cNvSpPr/>
            <p:nvPr/>
          </p:nvSpPr>
          <p:spPr>
            <a:xfrm>
              <a:off x="2684118" y="2364084"/>
              <a:ext cx="38643" cy="26878"/>
            </a:xfrm>
            <a:custGeom>
              <a:avLst/>
              <a:gdLst/>
              <a:ahLst/>
              <a:cxnLst/>
              <a:rect l="l" t="t" r="r" b="b"/>
              <a:pathLst>
                <a:path w="1905" h="1325" extrusionOk="0">
                  <a:moveTo>
                    <a:pt x="0" y="1"/>
                  </a:moveTo>
                  <a:lnTo>
                    <a:pt x="0" y="1325"/>
                  </a:lnTo>
                  <a:lnTo>
                    <a:pt x="1905" y="1325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2"/>
            <p:cNvSpPr/>
            <p:nvPr/>
          </p:nvSpPr>
          <p:spPr>
            <a:xfrm>
              <a:off x="2417167" y="2021410"/>
              <a:ext cx="255956" cy="409412"/>
            </a:xfrm>
            <a:custGeom>
              <a:avLst/>
              <a:gdLst/>
              <a:ahLst/>
              <a:cxnLst/>
              <a:rect l="l" t="t" r="r" b="b"/>
              <a:pathLst>
                <a:path w="12618" h="20183" extrusionOk="0">
                  <a:moveTo>
                    <a:pt x="893" y="1"/>
                  </a:moveTo>
                  <a:cubicBezTo>
                    <a:pt x="401" y="1"/>
                    <a:pt x="1" y="398"/>
                    <a:pt x="1" y="893"/>
                  </a:cubicBezTo>
                  <a:lnTo>
                    <a:pt x="1" y="20183"/>
                  </a:lnTo>
                  <a:lnTo>
                    <a:pt x="10095" y="20183"/>
                  </a:lnTo>
                  <a:cubicBezTo>
                    <a:pt x="10792" y="20183"/>
                    <a:pt x="11356" y="19621"/>
                    <a:pt x="11356" y="18921"/>
                  </a:cubicBezTo>
                  <a:lnTo>
                    <a:pt x="11356" y="1262"/>
                  </a:lnTo>
                  <a:cubicBezTo>
                    <a:pt x="11356" y="565"/>
                    <a:pt x="11918" y="1"/>
                    <a:pt x="126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2"/>
            <p:cNvSpPr/>
            <p:nvPr/>
          </p:nvSpPr>
          <p:spPr>
            <a:xfrm>
              <a:off x="2494068" y="2162147"/>
              <a:ext cx="25600" cy="25600"/>
            </a:xfrm>
            <a:custGeom>
              <a:avLst/>
              <a:gdLst/>
              <a:ahLst/>
              <a:cxnLst/>
              <a:rect l="l" t="t" r="r" b="b"/>
              <a:pathLst>
                <a:path w="1262" h="1262" extrusionOk="0">
                  <a:moveTo>
                    <a:pt x="631" y="0"/>
                  </a:moveTo>
                  <a:cubicBezTo>
                    <a:pt x="281" y="0"/>
                    <a:pt x="0" y="284"/>
                    <a:pt x="0" y="631"/>
                  </a:cubicBezTo>
                  <a:cubicBezTo>
                    <a:pt x="0" y="981"/>
                    <a:pt x="281" y="1262"/>
                    <a:pt x="631" y="1262"/>
                  </a:cubicBezTo>
                  <a:cubicBezTo>
                    <a:pt x="978" y="1262"/>
                    <a:pt x="1262" y="981"/>
                    <a:pt x="1262" y="631"/>
                  </a:cubicBezTo>
                  <a:cubicBezTo>
                    <a:pt x="1262" y="284"/>
                    <a:pt x="978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42"/>
            <p:cNvSpPr/>
            <p:nvPr/>
          </p:nvSpPr>
          <p:spPr>
            <a:xfrm>
              <a:off x="2557905" y="2162147"/>
              <a:ext cx="25600" cy="25600"/>
            </a:xfrm>
            <a:custGeom>
              <a:avLst/>
              <a:gdLst/>
              <a:ahLst/>
              <a:cxnLst/>
              <a:rect l="l" t="t" r="r" b="b"/>
              <a:pathLst>
                <a:path w="1262" h="1262" extrusionOk="0">
                  <a:moveTo>
                    <a:pt x="631" y="0"/>
                  </a:moveTo>
                  <a:cubicBezTo>
                    <a:pt x="284" y="0"/>
                    <a:pt x="0" y="284"/>
                    <a:pt x="0" y="631"/>
                  </a:cubicBezTo>
                  <a:cubicBezTo>
                    <a:pt x="0" y="981"/>
                    <a:pt x="284" y="1262"/>
                    <a:pt x="631" y="1262"/>
                  </a:cubicBezTo>
                  <a:cubicBezTo>
                    <a:pt x="981" y="1262"/>
                    <a:pt x="1262" y="981"/>
                    <a:pt x="1262" y="631"/>
                  </a:cubicBezTo>
                  <a:cubicBezTo>
                    <a:pt x="1262" y="284"/>
                    <a:pt x="981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2"/>
            <p:cNvSpPr/>
            <p:nvPr/>
          </p:nvSpPr>
          <p:spPr>
            <a:xfrm>
              <a:off x="2494068" y="2085389"/>
              <a:ext cx="89579" cy="51179"/>
            </a:xfrm>
            <a:custGeom>
              <a:avLst/>
              <a:gdLst/>
              <a:ahLst/>
              <a:cxnLst/>
              <a:rect l="l" t="t" r="r" b="b"/>
              <a:pathLst>
                <a:path w="4416" h="2523" extrusionOk="0">
                  <a:moveTo>
                    <a:pt x="0" y="0"/>
                  </a:moveTo>
                  <a:lnTo>
                    <a:pt x="0" y="2523"/>
                  </a:lnTo>
                  <a:lnTo>
                    <a:pt x="4138" y="2523"/>
                  </a:lnTo>
                  <a:cubicBezTo>
                    <a:pt x="4292" y="2523"/>
                    <a:pt x="4415" y="2403"/>
                    <a:pt x="4415" y="2249"/>
                  </a:cubicBezTo>
                  <a:lnTo>
                    <a:pt x="4415" y="278"/>
                  </a:lnTo>
                  <a:cubicBezTo>
                    <a:pt x="4415" y="123"/>
                    <a:pt x="4292" y="0"/>
                    <a:pt x="41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2"/>
            <p:cNvSpPr/>
            <p:nvPr/>
          </p:nvSpPr>
          <p:spPr>
            <a:xfrm>
              <a:off x="2684118" y="2157664"/>
              <a:ext cx="38643" cy="25600"/>
            </a:xfrm>
            <a:custGeom>
              <a:avLst/>
              <a:gdLst/>
              <a:ahLst/>
              <a:cxnLst/>
              <a:rect l="l" t="t" r="r" b="b"/>
              <a:pathLst>
                <a:path w="1905" h="1262" extrusionOk="0">
                  <a:moveTo>
                    <a:pt x="0" y="1"/>
                  </a:moveTo>
                  <a:lnTo>
                    <a:pt x="0" y="1262"/>
                  </a:lnTo>
                  <a:lnTo>
                    <a:pt x="1905" y="1262"/>
                  </a:lnTo>
                  <a:lnTo>
                    <a:pt x="19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42"/>
            <p:cNvSpPr/>
            <p:nvPr/>
          </p:nvSpPr>
          <p:spPr>
            <a:xfrm>
              <a:off x="2461510" y="2207058"/>
              <a:ext cx="39617" cy="38075"/>
            </a:xfrm>
            <a:custGeom>
              <a:avLst/>
              <a:gdLst/>
              <a:ahLst/>
              <a:cxnLst/>
              <a:rect l="l" t="t" r="r" b="b"/>
              <a:pathLst>
                <a:path w="1953" h="1877" extrusionOk="0">
                  <a:moveTo>
                    <a:pt x="1606" y="1"/>
                  </a:moveTo>
                  <a:cubicBezTo>
                    <a:pt x="1501" y="1"/>
                    <a:pt x="1400" y="54"/>
                    <a:pt x="1340" y="151"/>
                  </a:cubicBezTo>
                  <a:lnTo>
                    <a:pt x="820" y="1041"/>
                  </a:lnTo>
                  <a:lnTo>
                    <a:pt x="577" y="744"/>
                  </a:lnTo>
                  <a:cubicBezTo>
                    <a:pt x="517" y="672"/>
                    <a:pt x="430" y="635"/>
                    <a:pt x="342" y="635"/>
                  </a:cubicBezTo>
                  <a:cubicBezTo>
                    <a:pt x="273" y="635"/>
                    <a:pt x="203" y="657"/>
                    <a:pt x="145" y="703"/>
                  </a:cubicBezTo>
                  <a:cubicBezTo>
                    <a:pt x="16" y="810"/>
                    <a:pt x="0" y="1003"/>
                    <a:pt x="107" y="1135"/>
                  </a:cubicBezTo>
                  <a:lnTo>
                    <a:pt x="628" y="1766"/>
                  </a:lnTo>
                  <a:cubicBezTo>
                    <a:pt x="688" y="1835"/>
                    <a:pt x="773" y="1876"/>
                    <a:pt x="864" y="1876"/>
                  </a:cubicBezTo>
                  <a:cubicBezTo>
                    <a:pt x="871" y="1876"/>
                    <a:pt x="880" y="1876"/>
                    <a:pt x="893" y="1870"/>
                  </a:cubicBezTo>
                  <a:cubicBezTo>
                    <a:pt x="990" y="1864"/>
                    <a:pt x="1076" y="1807"/>
                    <a:pt x="1129" y="1722"/>
                  </a:cubicBezTo>
                  <a:lnTo>
                    <a:pt x="1870" y="460"/>
                  </a:lnTo>
                  <a:cubicBezTo>
                    <a:pt x="1952" y="315"/>
                    <a:pt x="1905" y="129"/>
                    <a:pt x="1760" y="41"/>
                  </a:cubicBezTo>
                  <a:cubicBezTo>
                    <a:pt x="1711" y="14"/>
                    <a:pt x="1658" y="1"/>
                    <a:pt x="1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42"/>
            <p:cNvSpPr/>
            <p:nvPr/>
          </p:nvSpPr>
          <p:spPr>
            <a:xfrm>
              <a:off x="2461510" y="2258237"/>
              <a:ext cx="39617" cy="38055"/>
            </a:xfrm>
            <a:custGeom>
              <a:avLst/>
              <a:gdLst/>
              <a:ahLst/>
              <a:cxnLst/>
              <a:rect l="l" t="t" r="r" b="b"/>
              <a:pathLst>
                <a:path w="1953" h="1876" extrusionOk="0">
                  <a:moveTo>
                    <a:pt x="1606" y="1"/>
                  </a:moveTo>
                  <a:cubicBezTo>
                    <a:pt x="1501" y="1"/>
                    <a:pt x="1400" y="54"/>
                    <a:pt x="1340" y="151"/>
                  </a:cubicBezTo>
                  <a:lnTo>
                    <a:pt x="820" y="1040"/>
                  </a:lnTo>
                  <a:lnTo>
                    <a:pt x="577" y="744"/>
                  </a:lnTo>
                  <a:cubicBezTo>
                    <a:pt x="517" y="671"/>
                    <a:pt x="430" y="635"/>
                    <a:pt x="342" y="635"/>
                  </a:cubicBezTo>
                  <a:cubicBezTo>
                    <a:pt x="273" y="635"/>
                    <a:pt x="203" y="657"/>
                    <a:pt x="145" y="703"/>
                  </a:cubicBezTo>
                  <a:cubicBezTo>
                    <a:pt x="16" y="810"/>
                    <a:pt x="0" y="1002"/>
                    <a:pt x="107" y="1135"/>
                  </a:cubicBezTo>
                  <a:lnTo>
                    <a:pt x="628" y="1766"/>
                  </a:lnTo>
                  <a:cubicBezTo>
                    <a:pt x="688" y="1835"/>
                    <a:pt x="773" y="1876"/>
                    <a:pt x="864" y="1876"/>
                  </a:cubicBezTo>
                  <a:cubicBezTo>
                    <a:pt x="871" y="1876"/>
                    <a:pt x="880" y="1876"/>
                    <a:pt x="893" y="1870"/>
                  </a:cubicBezTo>
                  <a:cubicBezTo>
                    <a:pt x="990" y="1863"/>
                    <a:pt x="1076" y="1807"/>
                    <a:pt x="1129" y="1721"/>
                  </a:cubicBezTo>
                  <a:lnTo>
                    <a:pt x="1870" y="460"/>
                  </a:lnTo>
                  <a:cubicBezTo>
                    <a:pt x="1952" y="315"/>
                    <a:pt x="1905" y="129"/>
                    <a:pt x="1760" y="41"/>
                  </a:cubicBezTo>
                  <a:cubicBezTo>
                    <a:pt x="1711" y="14"/>
                    <a:pt x="1658" y="1"/>
                    <a:pt x="16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2"/>
            <p:cNvSpPr/>
            <p:nvPr/>
          </p:nvSpPr>
          <p:spPr>
            <a:xfrm>
              <a:off x="2461510" y="2309416"/>
              <a:ext cx="39617" cy="38055"/>
            </a:xfrm>
            <a:custGeom>
              <a:avLst/>
              <a:gdLst/>
              <a:ahLst/>
              <a:cxnLst/>
              <a:rect l="l" t="t" r="r" b="b"/>
              <a:pathLst>
                <a:path w="1953" h="1876" extrusionOk="0">
                  <a:moveTo>
                    <a:pt x="1606" y="0"/>
                  </a:moveTo>
                  <a:cubicBezTo>
                    <a:pt x="1501" y="0"/>
                    <a:pt x="1400" y="54"/>
                    <a:pt x="1340" y="151"/>
                  </a:cubicBezTo>
                  <a:lnTo>
                    <a:pt x="820" y="1040"/>
                  </a:lnTo>
                  <a:lnTo>
                    <a:pt x="577" y="744"/>
                  </a:lnTo>
                  <a:cubicBezTo>
                    <a:pt x="517" y="671"/>
                    <a:pt x="430" y="634"/>
                    <a:pt x="342" y="634"/>
                  </a:cubicBezTo>
                  <a:cubicBezTo>
                    <a:pt x="273" y="634"/>
                    <a:pt x="203" y="657"/>
                    <a:pt x="145" y="703"/>
                  </a:cubicBezTo>
                  <a:cubicBezTo>
                    <a:pt x="16" y="810"/>
                    <a:pt x="0" y="1002"/>
                    <a:pt x="107" y="1135"/>
                  </a:cubicBezTo>
                  <a:lnTo>
                    <a:pt x="628" y="1765"/>
                  </a:lnTo>
                  <a:cubicBezTo>
                    <a:pt x="688" y="1835"/>
                    <a:pt x="773" y="1876"/>
                    <a:pt x="864" y="1876"/>
                  </a:cubicBezTo>
                  <a:cubicBezTo>
                    <a:pt x="871" y="1876"/>
                    <a:pt x="880" y="1876"/>
                    <a:pt x="893" y="1869"/>
                  </a:cubicBezTo>
                  <a:cubicBezTo>
                    <a:pt x="990" y="1863"/>
                    <a:pt x="1076" y="1806"/>
                    <a:pt x="1129" y="1721"/>
                  </a:cubicBezTo>
                  <a:lnTo>
                    <a:pt x="1870" y="460"/>
                  </a:lnTo>
                  <a:cubicBezTo>
                    <a:pt x="1952" y="315"/>
                    <a:pt x="1905" y="129"/>
                    <a:pt x="1760" y="40"/>
                  </a:cubicBezTo>
                  <a:cubicBezTo>
                    <a:pt x="1711" y="13"/>
                    <a:pt x="1658" y="0"/>
                    <a:pt x="160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2"/>
            <p:cNvSpPr/>
            <p:nvPr/>
          </p:nvSpPr>
          <p:spPr>
            <a:xfrm>
              <a:off x="2513501" y="2207180"/>
              <a:ext cx="89071" cy="12354"/>
            </a:xfrm>
            <a:custGeom>
              <a:avLst/>
              <a:gdLst/>
              <a:ahLst/>
              <a:cxnLst/>
              <a:rect l="l" t="t" r="r" b="b"/>
              <a:pathLst>
                <a:path w="4391" h="609" extrusionOk="0">
                  <a:moveTo>
                    <a:pt x="304" y="0"/>
                  </a:moveTo>
                  <a:cubicBezTo>
                    <a:pt x="137" y="0"/>
                    <a:pt x="1" y="136"/>
                    <a:pt x="1" y="303"/>
                  </a:cubicBezTo>
                  <a:cubicBezTo>
                    <a:pt x="1" y="470"/>
                    <a:pt x="133" y="609"/>
                    <a:pt x="304" y="609"/>
                  </a:cubicBezTo>
                  <a:lnTo>
                    <a:pt x="4088" y="609"/>
                  </a:lnTo>
                  <a:cubicBezTo>
                    <a:pt x="4252" y="609"/>
                    <a:pt x="4391" y="470"/>
                    <a:pt x="4391" y="303"/>
                  </a:cubicBezTo>
                  <a:cubicBezTo>
                    <a:pt x="4391" y="139"/>
                    <a:pt x="4258" y="0"/>
                    <a:pt x="4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42"/>
            <p:cNvSpPr/>
            <p:nvPr/>
          </p:nvSpPr>
          <p:spPr>
            <a:xfrm>
              <a:off x="2513501" y="2232759"/>
              <a:ext cx="89071" cy="12374"/>
            </a:xfrm>
            <a:custGeom>
              <a:avLst/>
              <a:gdLst/>
              <a:ahLst/>
              <a:cxnLst/>
              <a:rect l="l" t="t" r="r" b="b"/>
              <a:pathLst>
                <a:path w="4391" h="610" extrusionOk="0">
                  <a:moveTo>
                    <a:pt x="304" y="1"/>
                  </a:moveTo>
                  <a:cubicBezTo>
                    <a:pt x="137" y="1"/>
                    <a:pt x="1" y="139"/>
                    <a:pt x="1" y="303"/>
                  </a:cubicBezTo>
                  <a:cubicBezTo>
                    <a:pt x="1" y="470"/>
                    <a:pt x="133" y="609"/>
                    <a:pt x="304" y="609"/>
                  </a:cubicBezTo>
                  <a:lnTo>
                    <a:pt x="4088" y="609"/>
                  </a:lnTo>
                  <a:cubicBezTo>
                    <a:pt x="4252" y="609"/>
                    <a:pt x="4391" y="470"/>
                    <a:pt x="4391" y="303"/>
                  </a:cubicBezTo>
                  <a:cubicBezTo>
                    <a:pt x="4391" y="139"/>
                    <a:pt x="4258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42"/>
            <p:cNvSpPr/>
            <p:nvPr/>
          </p:nvSpPr>
          <p:spPr>
            <a:xfrm>
              <a:off x="2513501" y="2258338"/>
              <a:ext cx="89071" cy="12374"/>
            </a:xfrm>
            <a:custGeom>
              <a:avLst/>
              <a:gdLst/>
              <a:ahLst/>
              <a:cxnLst/>
              <a:rect l="l" t="t" r="r" b="b"/>
              <a:pathLst>
                <a:path w="4391" h="610" extrusionOk="0">
                  <a:moveTo>
                    <a:pt x="304" y="1"/>
                  </a:moveTo>
                  <a:cubicBezTo>
                    <a:pt x="137" y="1"/>
                    <a:pt x="1" y="140"/>
                    <a:pt x="1" y="304"/>
                  </a:cubicBezTo>
                  <a:cubicBezTo>
                    <a:pt x="1" y="471"/>
                    <a:pt x="133" y="610"/>
                    <a:pt x="304" y="610"/>
                  </a:cubicBezTo>
                  <a:lnTo>
                    <a:pt x="4088" y="610"/>
                  </a:lnTo>
                  <a:cubicBezTo>
                    <a:pt x="4252" y="610"/>
                    <a:pt x="4391" y="471"/>
                    <a:pt x="4391" y="304"/>
                  </a:cubicBezTo>
                  <a:cubicBezTo>
                    <a:pt x="4391" y="140"/>
                    <a:pt x="4258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2"/>
            <p:cNvSpPr/>
            <p:nvPr/>
          </p:nvSpPr>
          <p:spPr>
            <a:xfrm>
              <a:off x="2513501" y="2283816"/>
              <a:ext cx="89071" cy="12293"/>
            </a:xfrm>
            <a:custGeom>
              <a:avLst/>
              <a:gdLst/>
              <a:ahLst/>
              <a:cxnLst/>
              <a:rect l="l" t="t" r="r" b="b"/>
              <a:pathLst>
                <a:path w="4391" h="606" extrusionOk="0">
                  <a:moveTo>
                    <a:pt x="304" y="0"/>
                  </a:moveTo>
                  <a:cubicBezTo>
                    <a:pt x="137" y="0"/>
                    <a:pt x="1" y="132"/>
                    <a:pt x="1" y="303"/>
                  </a:cubicBezTo>
                  <a:cubicBezTo>
                    <a:pt x="1" y="467"/>
                    <a:pt x="133" y="605"/>
                    <a:pt x="304" y="605"/>
                  </a:cubicBezTo>
                  <a:lnTo>
                    <a:pt x="4088" y="605"/>
                  </a:lnTo>
                  <a:cubicBezTo>
                    <a:pt x="4252" y="605"/>
                    <a:pt x="4391" y="473"/>
                    <a:pt x="4391" y="303"/>
                  </a:cubicBezTo>
                  <a:cubicBezTo>
                    <a:pt x="4391" y="136"/>
                    <a:pt x="4258" y="0"/>
                    <a:pt x="4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42"/>
            <p:cNvSpPr/>
            <p:nvPr/>
          </p:nvSpPr>
          <p:spPr>
            <a:xfrm>
              <a:off x="2513501" y="2309517"/>
              <a:ext cx="89071" cy="12374"/>
            </a:xfrm>
            <a:custGeom>
              <a:avLst/>
              <a:gdLst/>
              <a:ahLst/>
              <a:cxnLst/>
              <a:rect l="l" t="t" r="r" b="b"/>
              <a:pathLst>
                <a:path w="4391" h="610" extrusionOk="0">
                  <a:moveTo>
                    <a:pt x="304" y="1"/>
                  </a:moveTo>
                  <a:cubicBezTo>
                    <a:pt x="137" y="1"/>
                    <a:pt x="1" y="139"/>
                    <a:pt x="1" y="303"/>
                  </a:cubicBezTo>
                  <a:cubicBezTo>
                    <a:pt x="1" y="471"/>
                    <a:pt x="133" y="609"/>
                    <a:pt x="304" y="609"/>
                  </a:cubicBezTo>
                  <a:lnTo>
                    <a:pt x="4088" y="609"/>
                  </a:lnTo>
                  <a:cubicBezTo>
                    <a:pt x="4252" y="609"/>
                    <a:pt x="4391" y="471"/>
                    <a:pt x="4391" y="303"/>
                  </a:cubicBezTo>
                  <a:cubicBezTo>
                    <a:pt x="4391" y="139"/>
                    <a:pt x="4258" y="1"/>
                    <a:pt x="40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42"/>
            <p:cNvSpPr/>
            <p:nvPr/>
          </p:nvSpPr>
          <p:spPr>
            <a:xfrm>
              <a:off x="2513501" y="2335117"/>
              <a:ext cx="89071" cy="12354"/>
            </a:xfrm>
            <a:custGeom>
              <a:avLst/>
              <a:gdLst/>
              <a:ahLst/>
              <a:cxnLst/>
              <a:rect l="l" t="t" r="r" b="b"/>
              <a:pathLst>
                <a:path w="4391" h="609" extrusionOk="0">
                  <a:moveTo>
                    <a:pt x="304" y="0"/>
                  </a:moveTo>
                  <a:cubicBezTo>
                    <a:pt x="137" y="0"/>
                    <a:pt x="1" y="136"/>
                    <a:pt x="1" y="303"/>
                  </a:cubicBezTo>
                  <a:cubicBezTo>
                    <a:pt x="1" y="470"/>
                    <a:pt x="133" y="609"/>
                    <a:pt x="304" y="609"/>
                  </a:cubicBezTo>
                  <a:lnTo>
                    <a:pt x="4088" y="609"/>
                  </a:lnTo>
                  <a:cubicBezTo>
                    <a:pt x="4252" y="609"/>
                    <a:pt x="4391" y="473"/>
                    <a:pt x="4391" y="303"/>
                  </a:cubicBezTo>
                  <a:cubicBezTo>
                    <a:pt x="4391" y="139"/>
                    <a:pt x="4258" y="0"/>
                    <a:pt x="4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42"/>
            <p:cNvSpPr/>
            <p:nvPr/>
          </p:nvSpPr>
          <p:spPr>
            <a:xfrm>
              <a:off x="2366130" y="2379622"/>
              <a:ext cx="255895" cy="51199"/>
            </a:xfrm>
            <a:custGeom>
              <a:avLst/>
              <a:gdLst/>
              <a:ahLst/>
              <a:cxnLst/>
              <a:rect l="l" t="t" r="r" b="b"/>
              <a:pathLst>
                <a:path w="12615" h="2524" extrusionOk="0">
                  <a:moveTo>
                    <a:pt x="284" y="1"/>
                  </a:moveTo>
                  <a:cubicBezTo>
                    <a:pt x="127" y="1"/>
                    <a:pt x="0" y="127"/>
                    <a:pt x="0" y="285"/>
                  </a:cubicBezTo>
                  <a:lnTo>
                    <a:pt x="0" y="1262"/>
                  </a:lnTo>
                  <a:cubicBezTo>
                    <a:pt x="0" y="1366"/>
                    <a:pt x="16" y="1467"/>
                    <a:pt x="38" y="1568"/>
                  </a:cubicBezTo>
                  <a:cubicBezTo>
                    <a:pt x="174" y="2120"/>
                    <a:pt x="669" y="2524"/>
                    <a:pt x="1262" y="2524"/>
                  </a:cubicBezTo>
                  <a:lnTo>
                    <a:pt x="12614" y="2524"/>
                  </a:lnTo>
                  <a:cubicBezTo>
                    <a:pt x="12018" y="2524"/>
                    <a:pt x="11523" y="2114"/>
                    <a:pt x="11387" y="1568"/>
                  </a:cubicBezTo>
                  <a:cubicBezTo>
                    <a:pt x="11365" y="1467"/>
                    <a:pt x="11353" y="1369"/>
                    <a:pt x="11353" y="1262"/>
                  </a:cubicBezTo>
                  <a:lnTo>
                    <a:pt x="11353" y="285"/>
                  </a:lnTo>
                  <a:cubicBezTo>
                    <a:pt x="11353" y="127"/>
                    <a:pt x="11227" y="1"/>
                    <a:pt x="110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2"/>
            <p:cNvSpPr/>
            <p:nvPr/>
          </p:nvSpPr>
          <p:spPr>
            <a:xfrm>
              <a:off x="2513379" y="2104822"/>
              <a:ext cx="54648" cy="12374"/>
            </a:xfrm>
            <a:custGeom>
              <a:avLst/>
              <a:gdLst/>
              <a:ahLst/>
              <a:cxnLst/>
              <a:rect l="l" t="t" r="r" b="b"/>
              <a:pathLst>
                <a:path w="2694" h="610" extrusionOk="0">
                  <a:moveTo>
                    <a:pt x="307" y="1"/>
                  </a:moveTo>
                  <a:cubicBezTo>
                    <a:pt x="139" y="1"/>
                    <a:pt x="1" y="136"/>
                    <a:pt x="1" y="304"/>
                  </a:cubicBezTo>
                  <a:cubicBezTo>
                    <a:pt x="1" y="471"/>
                    <a:pt x="136" y="609"/>
                    <a:pt x="307" y="609"/>
                  </a:cubicBezTo>
                  <a:lnTo>
                    <a:pt x="2388" y="609"/>
                  </a:lnTo>
                  <a:cubicBezTo>
                    <a:pt x="2555" y="609"/>
                    <a:pt x="2694" y="471"/>
                    <a:pt x="2691" y="304"/>
                  </a:cubicBezTo>
                  <a:cubicBezTo>
                    <a:pt x="2691" y="140"/>
                    <a:pt x="2555" y="1"/>
                    <a:pt x="23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42"/>
            <p:cNvSpPr/>
            <p:nvPr/>
          </p:nvSpPr>
          <p:spPr>
            <a:xfrm>
              <a:off x="2462200" y="2053724"/>
              <a:ext cx="140372" cy="114651"/>
            </a:xfrm>
            <a:custGeom>
              <a:avLst/>
              <a:gdLst/>
              <a:ahLst/>
              <a:cxnLst/>
              <a:rect l="l" t="t" r="r" b="b"/>
              <a:pathLst>
                <a:path w="6920" h="5652" extrusionOk="0">
                  <a:moveTo>
                    <a:pt x="304" y="0"/>
                  </a:moveTo>
                  <a:cubicBezTo>
                    <a:pt x="140" y="0"/>
                    <a:pt x="1" y="136"/>
                    <a:pt x="1" y="303"/>
                  </a:cubicBezTo>
                  <a:cubicBezTo>
                    <a:pt x="1" y="470"/>
                    <a:pt x="137" y="609"/>
                    <a:pt x="304" y="609"/>
                  </a:cubicBezTo>
                  <a:lnTo>
                    <a:pt x="1262" y="609"/>
                  </a:lnTo>
                  <a:lnTo>
                    <a:pt x="1262" y="3781"/>
                  </a:lnTo>
                  <a:lnTo>
                    <a:pt x="934" y="3781"/>
                  </a:lnTo>
                  <a:cubicBezTo>
                    <a:pt x="420" y="3781"/>
                    <a:pt x="1" y="4201"/>
                    <a:pt x="1" y="4715"/>
                  </a:cubicBezTo>
                  <a:cubicBezTo>
                    <a:pt x="1" y="5232"/>
                    <a:pt x="420" y="5651"/>
                    <a:pt x="934" y="5651"/>
                  </a:cubicBezTo>
                  <a:lnTo>
                    <a:pt x="6614" y="5651"/>
                  </a:lnTo>
                  <a:cubicBezTo>
                    <a:pt x="6781" y="5651"/>
                    <a:pt x="6920" y="5512"/>
                    <a:pt x="6916" y="5348"/>
                  </a:cubicBezTo>
                  <a:cubicBezTo>
                    <a:pt x="6916" y="5184"/>
                    <a:pt x="6781" y="5046"/>
                    <a:pt x="6614" y="5046"/>
                  </a:cubicBezTo>
                  <a:lnTo>
                    <a:pt x="934" y="5046"/>
                  </a:lnTo>
                  <a:cubicBezTo>
                    <a:pt x="755" y="5046"/>
                    <a:pt x="610" y="4901"/>
                    <a:pt x="610" y="4718"/>
                  </a:cubicBezTo>
                  <a:cubicBezTo>
                    <a:pt x="610" y="4538"/>
                    <a:pt x="755" y="4393"/>
                    <a:pt x="934" y="4393"/>
                  </a:cubicBezTo>
                  <a:lnTo>
                    <a:pt x="1565" y="4393"/>
                  </a:lnTo>
                  <a:cubicBezTo>
                    <a:pt x="1732" y="4393"/>
                    <a:pt x="1871" y="4257"/>
                    <a:pt x="1871" y="4087"/>
                  </a:cubicBezTo>
                  <a:lnTo>
                    <a:pt x="1871" y="303"/>
                  </a:lnTo>
                  <a:cubicBezTo>
                    <a:pt x="1871" y="139"/>
                    <a:pt x="173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7" name="Google Shape;857;p42"/>
          <p:cNvGrpSpPr/>
          <p:nvPr/>
        </p:nvGrpSpPr>
        <p:grpSpPr>
          <a:xfrm>
            <a:off x="979280" y="1335631"/>
            <a:ext cx="738620" cy="694832"/>
            <a:chOff x="2901593" y="2022505"/>
            <a:chExt cx="409412" cy="384076"/>
          </a:xfrm>
        </p:grpSpPr>
        <p:sp>
          <p:nvSpPr>
            <p:cNvPr id="858" name="Google Shape;858;p42"/>
            <p:cNvSpPr/>
            <p:nvPr/>
          </p:nvSpPr>
          <p:spPr>
            <a:xfrm>
              <a:off x="3055049" y="2099263"/>
              <a:ext cx="255956" cy="307257"/>
            </a:xfrm>
            <a:custGeom>
              <a:avLst/>
              <a:gdLst/>
              <a:ahLst/>
              <a:cxnLst/>
              <a:rect l="l" t="t" r="r" b="b"/>
              <a:pathLst>
                <a:path w="12618" h="15147" extrusionOk="0">
                  <a:moveTo>
                    <a:pt x="275" y="0"/>
                  </a:moveTo>
                  <a:cubicBezTo>
                    <a:pt x="124" y="0"/>
                    <a:pt x="1" y="120"/>
                    <a:pt x="1" y="275"/>
                  </a:cubicBezTo>
                  <a:lnTo>
                    <a:pt x="1" y="15146"/>
                  </a:lnTo>
                  <a:lnTo>
                    <a:pt x="12343" y="15146"/>
                  </a:lnTo>
                  <a:cubicBezTo>
                    <a:pt x="12495" y="15146"/>
                    <a:pt x="12618" y="15026"/>
                    <a:pt x="12618" y="14872"/>
                  </a:cubicBezTo>
                  <a:lnTo>
                    <a:pt x="12618" y="275"/>
                  </a:lnTo>
                  <a:cubicBezTo>
                    <a:pt x="12618" y="127"/>
                    <a:pt x="12495" y="0"/>
                    <a:pt x="123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2"/>
            <p:cNvSpPr/>
            <p:nvPr/>
          </p:nvSpPr>
          <p:spPr>
            <a:xfrm>
              <a:off x="3055049" y="2099324"/>
              <a:ext cx="67772" cy="307257"/>
            </a:xfrm>
            <a:custGeom>
              <a:avLst/>
              <a:gdLst/>
              <a:ahLst/>
              <a:cxnLst/>
              <a:rect l="l" t="t" r="r" b="b"/>
              <a:pathLst>
                <a:path w="3341" h="15147" extrusionOk="0">
                  <a:moveTo>
                    <a:pt x="275" y="1"/>
                  </a:moveTo>
                  <a:cubicBezTo>
                    <a:pt x="121" y="1"/>
                    <a:pt x="1" y="120"/>
                    <a:pt x="1" y="275"/>
                  </a:cubicBezTo>
                  <a:lnTo>
                    <a:pt x="1" y="3255"/>
                  </a:lnTo>
                  <a:lnTo>
                    <a:pt x="1" y="5494"/>
                  </a:lnTo>
                  <a:lnTo>
                    <a:pt x="1" y="7121"/>
                  </a:lnTo>
                  <a:lnTo>
                    <a:pt x="1" y="8020"/>
                  </a:lnTo>
                  <a:lnTo>
                    <a:pt x="1" y="9637"/>
                  </a:lnTo>
                  <a:lnTo>
                    <a:pt x="1" y="15146"/>
                  </a:lnTo>
                  <a:lnTo>
                    <a:pt x="2703" y="15146"/>
                  </a:lnTo>
                  <a:lnTo>
                    <a:pt x="2703" y="9637"/>
                  </a:lnTo>
                  <a:lnTo>
                    <a:pt x="3050" y="9637"/>
                  </a:lnTo>
                  <a:cubicBezTo>
                    <a:pt x="3208" y="9637"/>
                    <a:pt x="3334" y="9511"/>
                    <a:pt x="3334" y="9354"/>
                  </a:cubicBezTo>
                  <a:lnTo>
                    <a:pt x="3334" y="5778"/>
                  </a:lnTo>
                  <a:cubicBezTo>
                    <a:pt x="3340" y="5620"/>
                    <a:pt x="3208" y="5494"/>
                    <a:pt x="3050" y="5494"/>
                  </a:cubicBezTo>
                  <a:lnTo>
                    <a:pt x="2051" y="5494"/>
                  </a:lnTo>
                  <a:cubicBezTo>
                    <a:pt x="2066" y="5396"/>
                    <a:pt x="2073" y="5295"/>
                    <a:pt x="2073" y="5188"/>
                  </a:cubicBezTo>
                  <a:cubicBezTo>
                    <a:pt x="2073" y="4519"/>
                    <a:pt x="1735" y="3930"/>
                    <a:pt x="1218" y="3583"/>
                  </a:cubicBezTo>
                  <a:lnTo>
                    <a:pt x="12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42"/>
            <p:cNvSpPr/>
            <p:nvPr/>
          </p:nvSpPr>
          <p:spPr>
            <a:xfrm>
              <a:off x="3131747" y="2022505"/>
              <a:ext cx="102683" cy="128079"/>
            </a:xfrm>
            <a:custGeom>
              <a:avLst/>
              <a:gdLst/>
              <a:ahLst/>
              <a:cxnLst/>
              <a:rect l="l" t="t" r="r" b="b"/>
              <a:pathLst>
                <a:path w="5062" h="6314" extrusionOk="0">
                  <a:moveTo>
                    <a:pt x="2530" y="0"/>
                  </a:moveTo>
                  <a:cubicBezTo>
                    <a:pt x="1136" y="0"/>
                    <a:pt x="1" y="1132"/>
                    <a:pt x="1" y="2529"/>
                  </a:cubicBezTo>
                  <a:lnTo>
                    <a:pt x="1" y="6313"/>
                  </a:lnTo>
                  <a:lnTo>
                    <a:pt x="1272" y="6313"/>
                  </a:lnTo>
                  <a:lnTo>
                    <a:pt x="1272" y="2529"/>
                  </a:lnTo>
                  <a:cubicBezTo>
                    <a:pt x="1272" y="1836"/>
                    <a:pt x="1836" y="1271"/>
                    <a:pt x="2530" y="1271"/>
                  </a:cubicBezTo>
                  <a:cubicBezTo>
                    <a:pt x="3224" y="1271"/>
                    <a:pt x="3788" y="1836"/>
                    <a:pt x="3788" y="2529"/>
                  </a:cubicBezTo>
                  <a:lnTo>
                    <a:pt x="3788" y="6313"/>
                  </a:lnTo>
                  <a:lnTo>
                    <a:pt x="5062" y="6313"/>
                  </a:lnTo>
                  <a:lnTo>
                    <a:pt x="5062" y="2529"/>
                  </a:lnTo>
                  <a:cubicBezTo>
                    <a:pt x="5062" y="1132"/>
                    <a:pt x="3927" y="0"/>
                    <a:pt x="25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42"/>
            <p:cNvSpPr/>
            <p:nvPr/>
          </p:nvSpPr>
          <p:spPr>
            <a:xfrm>
              <a:off x="3112943" y="2144418"/>
              <a:ext cx="63472" cy="12313"/>
            </a:xfrm>
            <a:custGeom>
              <a:avLst/>
              <a:gdLst/>
              <a:ahLst/>
              <a:cxnLst/>
              <a:rect l="l" t="t" r="r" b="b"/>
              <a:pathLst>
                <a:path w="3129" h="607" extrusionOk="0">
                  <a:moveTo>
                    <a:pt x="303" y="1"/>
                  </a:moveTo>
                  <a:cubicBezTo>
                    <a:pt x="139" y="1"/>
                    <a:pt x="1" y="133"/>
                    <a:pt x="1" y="303"/>
                  </a:cubicBezTo>
                  <a:cubicBezTo>
                    <a:pt x="1" y="471"/>
                    <a:pt x="133" y="606"/>
                    <a:pt x="303" y="606"/>
                  </a:cubicBezTo>
                  <a:lnTo>
                    <a:pt x="2826" y="606"/>
                  </a:lnTo>
                  <a:cubicBezTo>
                    <a:pt x="2996" y="606"/>
                    <a:pt x="3129" y="474"/>
                    <a:pt x="3129" y="303"/>
                  </a:cubicBezTo>
                  <a:cubicBezTo>
                    <a:pt x="3129" y="140"/>
                    <a:pt x="2996" y="1"/>
                    <a:pt x="2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42"/>
            <p:cNvSpPr/>
            <p:nvPr/>
          </p:nvSpPr>
          <p:spPr>
            <a:xfrm>
              <a:off x="3189762" y="2144418"/>
              <a:ext cx="63492" cy="12313"/>
            </a:xfrm>
            <a:custGeom>
              <a:avLst/>
              <a:gdLst/>
              <a:ahLst/>
              <a:cxnLst/>
              <a:rect l="l" t="t" r="r" b="b"/>
              <a:pathLst>
                <a:path w="3130" h="607" extrusionOk="0">
                  <a:moveTo>
                    <a:pt x="304" y="1"/>
                  </a:moveTo>
                  <a:cubicBezTo>
                    <a:pt x="140" y="1"/>
                    <a:pt x="1" y="133"/>
                    <a:pt x="1" y="303"/>
                  </a:cubicBezTo>
                  <a:cubicBezTo>
                    <a:pt x="1" y="471"/>
                    <a:pt x="133" y="606"/>
                    <a:pt x="304" y="606"/>
                  </a:cubicBezTo>
                  <a:lnTo>
                    <a:pt x="2826" y="606"/>
                  </a:lnTo>
                  <a:cubicBezTo>
                    <a:pt x="2993" y="606"/>
                    <a:pt x="3129" y="474"/>
                    <a:pt x="3129" y="303"/>
                  </a:cubicBezTo>
                  <a:cubicBezTo>
                    <a:pt x="3129" y="140"/>
                    <a:pt x="2997" y="1"/>
                    <a:pt x="28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2933258" y="2169308"/>
              <a:ext cx="141265" cy="65906"/>
            </a:xfrm>
            <a:custGeom>
              <a:avLst/>
              <a:gdLst/>
              <a:ahLst/>
              <a:cxnLst/>
              <a:rect l="l" t="t" r="r" b="b"/>
              <a:pathLst>
                <a:path w="6964" h="3249" extrusionOk="0">
                  <a:moveTo>
                    <a:pt x="1423" y="606"/>
                  </a:moveTo>
                  <a:cubicBezTo>
                    <a:pt x="2318" y="606"/>
                    <a:pt x="3044" y="1331"/>
                    <a:pt x="3044" y="2227"/>
                  </a:cubicBezTo>
                  <a:lnTo>
                    <a:pt x="3044" y="2246"/>
                  </a:lnTo>
                  <a:lnTo>
                    <a:pt x="1423" y="2246"/>
                  </a:lnTo>
                  <a:cubicBezTo>
                    <a:pt x="975" y="2246"/>
                    <a:pt x="603" y="1880"/>
                    <a:pt x="603" y="1426"/>
                  </a:cubicBezTo>
                  <a:cubicBezTo>
                    <a:pt x="603" y="978"/>
                    <a:pt x="972" y="606"/>
                    <a:pt x="1423" y="606"/>
                  </a:cubicBezTo>
                  <a:close/>
                  <a:moveTo>
                    <a:pt x="5535" y="609"/>
                  </a:moveTo>
                  <a:cubicBezTo>
                    <a:pt x="5986" y="609"/>
                    <a:pt x="6355" y="978"/>
                    <a:pt x="6355" y="1429"/>
                  </a:cubicBezTo>
                  <a:cubicBezTo>
                    <a:pt x="6352" y="1880"/>
                    <a:pt x="5986" y="2246"/>
                    <a:pt x="5535" y="2246"/>
                  </a:cubicBezTo>
                  <a:lnTo>
                    <a:pt x="3914" y="2246"/>
                  </a:lnTo>
                  <a:lnTo>
                    <a:pt x="3914" y="2230"/>
                  </a:lnTo>
                  <a:cubicBezTo>
                    <a:pt x="3914" y="1334"/>
                    <a:pt x="4639" y="609"/>
                    <a:pt x="5535" y="609"/>
                  </a:cubicBezTo>
                  <a:close/>
                  <a:moveTo>
                    <a:pt x="1429" y="0"/>
                  </a:moveTo>
                  <a:cubicBezTo>
                    <a:pt x="641" y="0"/>
                    <a:pt x="1" y="637"/>
                    <a:pt x="1" y="1426"/>
                  </a:cubicBezTo>
                  <a:cubicBezTo>
                    <a:pt x="1" y="2214"/>
                    <a:pt x="641" y="2854"/>
                    <a:pt x="1429" y="2854"/>
                  </a:cubicBezTo>
                  <a:lnTo>
                    <a:pt x="2060" y="3248"/>
                  </a:lnTo>
                  <a:lnTo>
                    <a:pt x="4996" y="3248"/>
                  </a:lnTo>
                  <a:lnTo>
                    <a:pt x="5535" y="2854"/>
                  </a:lnTo>
                  <a:cubicBezTo>
                    <a:pt x="6323" y="2854"/>
                    <a:pt x="6963" y="2214"/>
                    <a:pt x="6963" y="1426"/>
                  </a:cubicBezTo>
                  <a:cubicBezTo>
                    <a:pt x="6963" y="641"/>
                    <a:pt x="6320" y="0"/>
                    <a:pt x="5535" y="0"/>
                  </a:cubicBezTo>
                  <a:cubicBezTo>
                    <a:pt x="4614" y="0"/>
                    <a:pt x="3819" y="562"/>
                    <a:pt x="3482" y="1363"/>
                  </a:cubicBezTo>
                  <a:cubicBezTo>
                    <a:pt x="3141" y="562"/>
                    <a:pt x="2350" y="0"/>
                    <a:pt x="14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2"/>
            <p:cNvSpPr/>
            <p:nvPr/>
          </p:nvSpPr>
          <p:spPr>
            <a:xfrm>
              <a:off x="2914576" y="2270509"/>
              <a:ext cx="178873" cy="136011"/>
            </a:xfrm>
            <a:custGeom>
              <a:avLst/>
              <a:gdLst/>
              <a:ahLst/>
              <a:cxnLst/>
              <a:rect l="l" t="t" r="r" b="b"/>
              <a:pathLst>
                <a:path w="8818" h="6705" extrusionOk="0">
                  <a:moveTo>
                    <a:pt x="1" y="0"/>
                  </a:moveTo>
                  <a:lnTo>
                    <a:pt x="1" y="6430"/>
                  </a:lnTo>
                  <a:cubicBezTo>
                    <a:pt x="1" y="6584"/>
                    <a:pt x="121" y="6704"/>
                    <a:pt x="275" y="6704"/>
                  </a:cubicBezTo>
                  <a:lnTo>
                    <a:pt x="8818" y="6704"/>
                  </a:lnTo>
                  <a:lnTo>
                    <a:pt x="881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42"/>
            <p:cNvSpPr/>
            <p:nvPr/>
          </p:nvSpPr>
          <p:spPr>
            <a:xfrm>
              <a:off x="2901593" y="2227262"/>
              <a:ext cx="204655" cy="51118"/>
            </a:xfrm>
            <a:custGeom>
              <a:avLst/>
              <a:gdLst/>
              <a:ahLst/>
              <a:cxnLst/>
              <a:rect l="l" t="t" r="r" b="b"/>
              <a:pathLst>
                <a:path w="10089" h="2520" extrusionOk="0">
                  <a:moveTo>
                    <a:pt x="278" y="0"/>
                  </a:moveTo>
                  <a:cubicBezTo>
                    <a:pt x="124" y="0"/>
                    <a:pt x="1" y="120"/>
                    <a:pt x="1" y="275"/>
                  </a:cubicBezTo>
                  <a:lnTo>
                    <a:pt x="1" y="2242"/>
                  </a:lnTo>
                  <a:cubicBezTo>
                    <a:pt x="1" y="2397"/>
                    <a:pt x="124" y="2520"/>
                    <a:pt x="278" y="2520"/>
                  </a:cubicBezTo>
                  <a:lnTo>
                    <a:pt x="9811" y="2520"/>
                  </a:lnTo>
                  <a:cubicBezTo>
                    <a:pt x="9966" y="2520"/>
                    <a:pt x="10089" y="2394"/>
                    <a:pt x="10082" y="2242"/>
                  </a:cubicBezTo>
                  <a:lnTo>
                    <a:pt x="10082" y="275"/>
                  </a:lnTo>
                  <a:cubicBezTo>
                    <a:pt x="10082" y="120"/>
                    <a:pt x="9962" y="0"/>
                    <a:pt x="9808" y="0"/>
                  </a:cubicBezTo>
                  <a:lnTo>
                    <a:pt x="5775" y="0"/>
                  </a:lnTo>
                  <a:lnTo>
                    <a:pt x="5472" y="395"/>
                  </a:lnTo>
                  <a:lnTo>
                    <a:pt x="4605" y="395"/>
                  </a:lnTo>
                  <a:lnTo>
                    <a:pt x="430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2988859" y="2227262"/>
              <a:ext cx="30002" cy="179259"/>
            </a:xfrm>
            <a:custGeom>
              <a:avLst/>
              <a:gdLst/>
              <a:ahLst/>
              <a:cxnLst/>
              <a:rect l="l" t="t" r="r" b="b"/>
              <a:pathLst>
                <a:path w="1479" h="8837" extrusionOk="0">
                  <a:moveTo>
                    <a:pt x="0" y="0"/>
                  </a:moveTo>
                  <a:lnTo>
                    <a:pt x="0" y="8836"/>
                  </a:lnTo>
                  <a:lnTo>
                    <a:pt x="1479" y="8836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2"/>
            <p:cNvSpPr/>
            <p:nvPr/>
          </p:nvSpPr>
          <p:spPr>
            <a:xfrm>
              <a:off x="2988859" y="2278502"/>
              <a:ext cx="30002" cy="128019"/>
            </a:xfrm>
            <a:custGeom>
              <a:avLst/>
              <a:gdLst/>
              <a:ahLst/>
              <a:cxnLst/>
              <a:rect l="l" t="t" r="r" b="b"/>
              <a:pathLst>
                <a:path w="1479" h="6311" extrusionOk="0">
                  <a:moveTo>
                    <a:pt x="0" y="0"/>
                  </a:moveTo>
                  <a:lnTo>
                    <a:pt x="0" y="6310"/>
                  </a:lnTo>
                  <a:lnTo>
                    <a:pt x="1479" y="6310"/>
                  </a:lnTo>
                  <a:lnTo>
                    <a:pt x="14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786;p41">
            <a:extLst>
              <a:ext uri="{FF2B5EF4-FFF2-40B4-BE49-F238E27FC236}">
                <a16:creationId xmlns:a16="http://schemas.microsoft.com/office/drawing/2014/main" id="{FB2B54BB-BF9D-28F0-9B1E-3BFC5C6F604F}"/>
              </a:ext>
            </a:extLst>
          </p:cNvPr>
          <p:cNvGrpSpPr/>
          <p:nvPr/>
        </p:nvGrpSpPr>
        <p:grpSpPr>
          <a:xfrm>
            <a:off x="4947609" y="1335631"/>
            <a:ext cx="644354" cy="740614"/>
            <a:chOff x="4435586" y="1391601"/>
            <a:chExt cx="358233" cy="409473"/>
          </a:xfrm>
        </p:grpSpPr>
        <p:sp>
          <p:nvSpPr>
            <p:cNvPr id="4" name="Google Shape;787;p41">
              <a:extLst>
                <a:ext uri="{FF2B5EF4-FFF2-40B4-BE49-F238E27FC236}">
                  <a16:creationId xmlns:a16="http://schemas.microsoft.com/office/drawing/2014/main" id="{6DE8EC84-1FAE-7DCD-7A33-5E290B5F0497}"/>
                </a:ext>
              </a:extLst>
            </p:cNvPr>
            <p:cNvSpPr/>
            <p:nvPr/>
          </p:nvSpPr>
          <p:spPr>
            <a:xfrm>
              <a:off x="4435586" y="1391662"/>
              <a:ext cx="255895" cy="409412"/>
            </a:xfrm>
            <a:custGeom>
              <a:avLst/>
              <a:gdLst/>
              <a:ahLst/>
              <a:cxnLst/>
              <a:rect l="l" t="t" r="r" b="b"/>
              <a:pathLst>
                <a:path w="12615" h="20183" extrusionOk="0">
                  <a:moveTo>
                    <a:pt x="594" y="1"/>
                  </a:moveTo>
                  <a:cubicBezTo>
                    <a:pt x="266" y="1"/>
                    <a:pt x="1" y="265"/>
                    <a:pt x="1" y="593"/>
                  </a:cubicBezTo>
                  <a:lnTo>
                    <a:pt x="1" y="19593"/>
                  </a:lnTo>
                  <a:cubicBezTo>
                    <a:pt x="1" y="19921"/>
                    <a:pt x="266" y="20182"/>
                    <a:pt x="594" y="20182"/>
                  </a:cubicBezTo>
                  <a:lnTo>
                    <a:pt x="12025" y="20182"/>
                  </a:lnTo>
                  <a:cubicBezTo>
                    <a:pt x="12353" y="20182"/>
                    <a:pt x="12615" y="19921"/>
                    <a:pt x="12615" y="19593"/>
                  </a:cubicBezTo>
                  <a:lnTo>
                    <a:pt x="12615" y="593"/>
                  </a:lnTo>
                  <a:cubicBezTo>
                    <a:pt x="12615" y="265"/>
                    <a:pt x="12353" y="1"/>
                    <a:pt x="12025" y="1"/>
                  </a:cubicBezTo>
                  <a:lnTo>
                    <a:pt x="10092" y="1"/>
                  </a:lnTo>
                  <a:lnTo>
                    <a:pt x="9382" y="395"/>
                  </a:lnTo>
                  <a:lnTo>
                    <a:pt x="3214" y="395"/>
                  </a:lnTo>
                  <a:lnTo>
                    <a:pt x="2539" y="10"/>
                  </a:lnTo>
                  <a:lnTo>
                    <a:pt x="252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788;p41">
              <a:extLst>
                <a:ext uri="{FF2B5EF4-FFF2-40B4-BE49-F238E27FC236}">
                  <a16:creationId xmlns:a16="http://schemas.microsoft.com/office/drawing/2014/main" id="{06740282-2AF4-F3C3-CCC2-35C52C349B3F}"/>
                </a:ext>
              </a:extLst>
            </p:cNvPr>
            <p:cNvSpPr/>
            <p:nvPr/>
          </p:nvSpPr>
          <p:spPr>
            <a:xfrm>
              <a:off x="4461185" y="1442841"/>
              <a:ext cx="204716" cy="307054"/>
            </a:xfrm>
            <a:custGeom>
              <a:avLst/>
              <a:gdLst/>
              <a:ahLst/>
              <a:cxnLst/>
              <a:rect l="l" t="t" r="r" b="b"/>
              <a:pathLst>
                <a:path w="10092" h="15137" extrusionOk="0">
                  <a:moveTo>
                    <a:pt x="278" y="0"/>
                  </a:moveTo>
                  <a:cubicBezTo>
                    <a:pt x="126" y="0"/>
                    <a:pt x="0" y="123"/>
                    <a:pt x="0" y="278"/>
                  </a:cubicBezTo>
                  <a:lnTo>
                    <a:pt x="0" y="14862"/>
                  </a:lnTo>
                  <a:cubicBezTo>
                    <a:pt x="0" y="15017"/>
                    <a:pt x="123" y="15137"/>
                    <a:pt x="278" y="15137"/>
                  </a:cubicBezTo>
                  <a:lnTo>
                    <a:pt x="9817" y="15137"/>
                  </a:lnTo>
                  <a:cubicBezTo>
                    <a:pt x="9971" y="15137"/>
                    <a:pt x="10091" y="15017"/>
                    <a:pt x="10091" y="14862"/>
                  </a:cubicBezTo>
                  <a:lnTo>
                    <a:pt x="10091" y="278"/>
                  </a:lnTo>
                  <a:cubicBezTo>
                    <a:pt x="10091" y="123"/>
                    <a:pt x="9971" y="0"/>
                    <a:pt x="981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89;p41">
              <a:extLst>
                <a:ext uri="{FF2B5EF4-FFF2-40B4-BE49-F238E27FC236}">
                  <a16:creationId xmlns:a16="http://schemas.microsoft.com/office/drawing/2014/main" id="{E5434FB9-E364-3F5B-33CC-86B1CA612CAB}"/>
                </a:ext>
              </a:extLst>
            </p:cNvPr>
            <p:cNvSpPr/>
            <p:nvPr/>
          </p:nvSpPr>
          <p:spPr>
            <a:xfrm>
              <a:off x="4486765" y="1391601"/>
              <a:ext cx="153537" cy="25600"/>
            </a:xfrm>
            <a:custGeom>
              <a:avLst/>
              <a:gdLst/>
              <a:ahLst/>
              <a:cxnLst/>
              <a:rect l="l" t="t" r="r" b="b"/>
              <a:pathLst>
                <a:path w="7569" h="1262" extrusionOk="0">
                  <a:moveTo>
                    <a:pt x="1" y="0"/>
                  </a:moveTo>
                  <a:lnTo>
                    <a:pt x="1" y="672"/>
                  </a:lnTo>
                  <a:cubicBezTo>
                    <a:pt x="1" y="997"/>
                    <a:pt x="265" y="1262"/>
                    <a:pt x="593" y="1262"/>
                  </a:cubicBezTo>
                  <a:lnTo>
                    <a:pt x="6979" y="1262"/>
                  </a:lnTo>
                  <a:cubicBezTo>
                    <a:pt x="7307" y="1262"/>
                    <a:pt x="7569" y="997"/>
                    <a:pt x="7569" y="67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90;p41">
              <a:extLst>
                <a:ext uri="{FF2B5EF4-FFF2-40B4-BE49-F238E27FC236}">
                  <a16:creationId xmlns:a16="http://schemas.microsoft.com/office/drawing/2014/main" id="{38124827-6ACA-882D-7D09-BDA0A22FAD7C}"/>
                </a:ext>
              </a:extLst>
            </p:cNvPr>
            <p:cNvSpPr/>
            <p:nvPr/>
          </p:nvSpPr>
          <p:spPr>
            <a:xfrm>
              <a:off x="4531797" y="1769267"/>
              <a:ext cx="63533" cy="12293"/>
            </a:xfrm>
            <a:custGeom>
              <a:avLst/>
              <a:gdLst/>
              <a:ahLst/>
              <a:cxnLst/>
              <a:rect l="l" t="t" r="r" b="b"/>
              <a:pathLst>
                <a:path w="3132" h="606" extrusionOk="0">
                  <a:moveTo>
                    <a:pt x="303" y="0"/>
                  </a:moveTo>
                  <a:cubicBezTo>
                    <a:pt x="139" y="0"/>
                    <a:pt x="1" y="133"/>
                    <a:pt x="1" y="303"/>
                  </a:cubicBezTo>
                  <a:cubicBezTo>
                    <a:pt x="1" y="470"/>
                    <a:pt x="136" y="606"/>
                    <a:pt x="303" y="606"/>
                  </a:cubicBezTo>
                  <a:lnTo>
                    <a:pt x="2826" y="606"/>
                  </a:lnTo>
                  <a:cubicBezTo>
                    <a:pt x="2996" y="606"/>
                    <a:pt x="3132" y="473"/>
                    <a:pt x="3132" y="303"/>
                  </a:cubicBezTo>
                  <a:cubicBezTo>
                    <a:pt x="3132" y="136"/>
                    <a:pt x="2996" y="0"/>
                    <a:pt x="28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91;p41">
              <a:extLst>
                <a:ext uri="{FF2B5EF4-FFF2-40B4-BE49-F238E27FC236}">
                  <a16:creationId xmlns:a16="http://schemas.microsoft.com/office/drawing/2014/main" id="{406C3324-F529-88C4-BAA3-3F62215CC5B2}"/>
                </a:ext>
              </a:extLst>
            </p:cNvPr>
            <p:cNvSpPr/>
            <p:nvPr/>
          </p:nvSpPr>
          <p:spPr>
            <a:xfrm>
              <a:off x="4488550" y="1494000"/>
              <a:ext cx="305269" cy="204716"/>
            </a:xfrm>
            <a:custGeom>
              <a:avLst/>
              <a:gdLst/>
              <a:ahLst/>
              <a:cxnLst/>
              <a:rect l="l" t="t" r="r" b="b"/>
              <a:pathLst>
                <a:path w="15049" h="10092" extrusionOk="0">
                  <a:moveTo>
                    <a:pt x="2429" y="1"/>
                  </a:moveTo>
                  <a:cubicBezTo>
                    <a:pt x="1735" y="1"/>
                    <a:pt x="1174" y="564"/>
                    <a:pt x="1174" y="1259"/>
                  </a:cubicBezTo>
                  <a:lnTo>
                    <a:pt x="1174" y="3672"/>
                  </a:lnTo>
                  <a:cubicBezTo>
                    <a:pt x="1174" y="3747"/>
                    <a:pt x="1149" y="3813"/>
                    <a:pt x="1092" y="3864"/>
                  </a:cubicBezTo>
                  <a:lnTo>
                    <a:pt x="108" y="4851"/>
                  </a:lnTo>
                  <a:cubicBezTo>
                    <a:pt x="1" y="4958"/>
                    <a:pt x="1" y="5135"/>
                    <a:pt x="108" y="5239"/>
                  </a:cubicBezTo>
                  <a:lnTo>
                    <a:pt x="1092" y="6226"/>
                  </a:lnTo>
                  <a:cubicBezTo>
                    <a:pt x="1142" y="6276"/>
                    <a:pt x="1174" y="6349"/>
                    <a:pt x="1174" y="6421"/>
                  </a:cubicBezTo>
                  <a:lnTo>
                    <a:pt x="1174" y="8837"/>
                  </a:lnTo>
                  <a:cubicBezTo>
                    <a:pt x="1174" y="9531"/>
                    <a:pt x="1738" y="10092"/>
                    <a:pt x="2432" y="10092"/>
                  </a:cubicBezTo>
                  <a:lnTo>
                    <a:pt x="13794" y="10092"/>
                  </a:lnTo>
                  <a:cubicBezTo>
                    <a:pt x="14488" y="10092"/>
                    <a:pt x="15049" y="9531"/>
                    <a:pt x="15049" y="8837"/>
                  </a:cubicBezTo>
                  <a:lnTo>
                    <a:pt x="15049" y="1259"/>
                  </a:lnTo>
                  <a:cubicBezTo>
                    <a:pt x="15049" y="565"/>
                    <a:pt x="14485" y="1"/>
                    <a:pt x="13791" y="1"/>
                  </a:cubicBezTo>
                  <a:lnTo>
                    <a:pt x="2435" y="1"/>
                  </a:lnTo>
                  <a:cubicBezTo>
                    <a:pt x="2433" y="1"/>
                    <a:pt x="2431" y="1"/>
                    <a:pt x="2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92;p41">
              <a:extLst>
                <a:ext uri="{FF2B5EF4-FFF2-40B4-BE49-F238E27FC236}">
                  <a16:creationId xmlns:a16="http://schemas.microsoft.com/office/drawing/2014/main" id="{D7AB6F0D-F45C-A4F5-D607-B5A9CBBFB902}"/>
                </a:ext>
              </a:extLst>
            </p:cNvPr>
            <p:cNvSpPr/>
            <p:nvPr/>
          </p:nvSpPr>
          <p:spPr>
            <a:xfrm>
              <a:off x="4606710" y="1532318"/>
              <a:ext cx="67184" cy="102378"/>
            </a:xfrm>
            <a:custGeom>
              <a:avLst/>
              <a:gdLst/>
              <a:ahLst/>
              <a:cxnLst/>
              <a:rect l="l" t="t" r="r" b="b"/>
              <a:pathLst>
                <a:path w="3312" h="5047" extrusionOk="0">
                  <a:moveTo>
                    <a:pt x="2917" y="1"/>
                  </a:moveTo>
                  <a:lnTo>
                    <a:pt x="394" y="1262"/>
                  </a:lnTo>
                  <a:lnTo>
                    <a:pt x="0" y="1571"/>
                  </a:lnTo>
                  <a:lnTo>
                    <a:pt x="0" y="3482"/>
                  </a:lnTo>
                  <a:lnTo>
                    <a:pt x="394" y="3785"/>
                  </a:lnTo>
                  <a:lnTo>
                    <a:pt x="2917" y="5046"/>
                  </a:lnTo>
                  <a:lnTo>
                    <a:pt x="3311" y="4621"/>
                  </a:lnTo>
                  <a:lnTo>
                    <a:pt x="3311" y="405"/>
                  </a:lnTo>
                  <a:lnTo>
                    <a:pt x="29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93;p41">
              <a:extLst>
                <a:ext uri="{FF2B5EF4-FFF2-40B4-BE49-F238E27FC236}">
                  <a16:creationId xmlns:a16="http://schemas.microsoft.com/office/drawing/2014/main" id="{D385B017-F1AE-5167-D04F-0CE3AC36EF69}"/>
                </a:ext>
              </a:extLst>
            </p:cNvPr>
            <p:cNvSpPr/>
            <p:nvPr/>
          </p:nvSpPr>
          <p:spPr>
            <a:xfrm>
              <a:off x="4576323" y="1601084"/>
              <a:ext cx="25600" cy="71991"/>
            </a:xfrm>
            <a:custGeom>
              <a:avLst/>
              <a:gdLst/>
              <a:ahLst/>
              <a:cxnLst/>
              <a:rect l="l" t="t" r="r" b="b"/>
              <a:pathLst>
                <a:path w="1262" h="3549" extrusionOk="0">
                  <a:moveTo>
                    <a:pt x="344" y="1"/>
                  </a:moveTo>
                  <a:lnTo>
                    <a:pt x="0" y="395"/>
                  </a:lnTo>
                  <a:lnTo>
                    <a:pt x="0" y="3271"/>
                  </a:lnTo>
                  <a:cubicBezTo>
                    <a:pt x="0" y="3425"/>
                    <a:pt x="123" y="3548"/>
                    <a:pt x="278" y="3548"/>
                  </a:cubicBezTo>
                  <a:lnTo>
                    <a:pt x="987" y="3548"/>
                  </a:lnTo>
                  <a:cubicBezTo>
                    <a:pt x="1142" y="3548"/>
                    <a:pt x="1262" y="3425"/>
                    <a:pt x="1262" y="3271"/>
                  </a:cubicBezTo>
                  <a:lnTo>
                    <a:pt x="1262" y="395"/>
                  </a:lnTo>
                  <a:lnTo>
                    <a:pt x="9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94;p41">
              <a:extLst>
                <a:ext uri="{FF2B5EF4-FFF2-40B4-BE49-F238E27FC236}">
                  <a16:creationId xmlns:a16="http://schemas.microsoft.com/office/drawing/2014/main" id="{748DCE98-5FAA-69F2-CF3C-BF9E5E73A914}"/>
                </a:ext>
              </a:extLst>
            </p:cNvPr>
            <p:cNvSpPr/>
            <p:nvPr/>
          </p:nvSpPr>
          <p:spPr>
            <a:xfrm>
              <a:off x="4736493" y="1577432"/>
              <a:ext cx="37953" cy="12354"/>
            </a:xfrm>
            <a:custGeom>
              <a:avLst/>
              <a:gdLst/>
              <a:ahLst/>
              <a:cxnLst/>
              <a:rect l="l" t="t" r="r" b="b"/>
              <a:pathLst>
                <a:path w="1871" h="609" extrusionOk="0">
                  <a:moveTo>
                    <a:pt x="303" y="0"/>
                  </a:moveTo>
                  <a:cubicBezTo>
                    <a:pt x="139" y="0"/>
                    <a:pt x="1" y="139"/>
                    <a:pt x="1" y="303"/>
                  </a:cubicBezTo>
                  <a:cubicBezTo>
                    <a:pt x="1" y="470"/>
                    <a:pt x="136" y="609"/>
                    <a:pt x="303" y="609"/>
                  </a:cubicBezTo>
                  <a:lnTo>
                    <a:pt x="1565" y="609"/>
                  </a:lnTo>
                  <a:cubicBezTo>
                    <a:pt x="1735" y="609"/>
                    <a:pt x="1870" y="470"/>
                    <a:pt x="1870" y="303"/>
                  </a:cubicBezTo>
                  <a:cubicBezTo>
                    <a:pt x="1870" y="139"/>
                    <a:pt x="1735" y="0"/>
                    <a:pt x="1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795;p41">
              <a:extLst>
                <a:ext uri="{FF2B5EF4-FFF2-40B4-BE49-F238E27FC236}">
                  <a16:creationId xmlns:a16="http://schemas.microsoft.com/office/drawing/2014/main" id="{6E3C6728-6698-5A8B-AECE-D3F21AAE9D64}"/>
                </a:ext>
              </a:extLst>
            </p:cNvPr>
            <p:cNvSpPr/>
            <p:nvPr/>
          </p:nvSpPr>
          <p:spPr>
            <a:xfrm>
              <a:off x="4735844" y="1534854"/>
              <a:ext cx="30468" cy="29352"/>
            </a:xfrm>
            <a:custGeom>
              <a:avLst/>
              <a:gdLst/>
              <a:ahLst/>
              <a:cxnLst/>
              <a:rect l="l" t="t" r="r" b="b"/>
              <a:pathLst>
                <a:path w="1502" h="1447" extrusionOk="0">
                  <a:moveTo>
                    <a:pt x="1170" y="0"/>
                  </a:moveTo>
                  <a:cubicBezTo>
                    <a:pt x="1092" y="0"/>
                    <a:pt x="1015" y="30"/>
                    <a:pt x="956" y="90"/>
                  </a:cubicBezTo>
                  <a:lnTo>
                    <a:pt x="121" y="926"/>
                  </a:lnTo>
                  <a:cubicBezTo>
                    <a:pt x="1" y="1043"/>
                    <a:pt x="1" y="1235"/>
                    <a:pt x="121" y="1355"/>
                  </a:cubicBezTo>
                  <a:cubicBezTo>
                    <a:pt x="178" y="1415"/>
                    <a:pt x="256" y="1446"/>
                    <a:pt x="335" y="1446"/>
                  </a:cubicBezTo>
                  <a:cubicBezTo>
                    <a:pt x="414" y="1446"/>
                    <a:pt x="490" y="1415"/>
                    <a:pt x="550" y="1355"/>
                  </a:cubicBezTo>
                  <a:lnTo>
                    <a:pt x="1385" y="519"/>
                  </a:lnTo>
                  <a:cubicBezTo>
                    <a:pt x="1502" y="399"/>
                    <a:pt x="1502" y="207"/>
                    <a:pt x="1385" y="90"/>
                  </a:cubicBezTo>
                  <a:cubicBezTo>
                    <a:pt x="1325" y="30"/>
                    <a:pt x="1247" y="0"/>
                    <a:pt x="11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796;p41">
              <a:extLst>
                <a:ext uri="{FF2B5EF4-FFF2-40B4-BE49-F238E27FC236}">
                  <a16:creationId xmlns:a16="http://schemas.microsoft.com/office/drawing/2014/main" id="{335AF209-F9DE-EE35-55AB-1EB90FA25C8C}"/>
                </a:ext>
              </a:extLst>
            </p:cNvPr>
            <p:cNvSpPr/>
            <p:nvPr/>
          </p:nvSpPr>
          <p:spPr>
            <a:xfrm>
              <a:off x="4735844" y="1602890"/>
              <a:ext cx="30468" cy="29312"/>
            </a:xfrm>
            <a:custGeom>
              <a:avLst/>
              <a:gdLst/>
              <a:ahLst/>
              <a:cxnLst/>
              <a:rect l="l" t="t" r="r" b="b"/>
              <a:pathLst>
                <a:path w="1502" h="1445" extrusionOk="0">
                  <a:moveTo>
                    <a:pt x="334" y="1"/>
                  </a:moveTo>
                  <a:cubicBezTo>
                    <a:pt x="256" y="1"/>
                    <a:pt x="179" y="30"/>
                    <a:pt x="121" y="88"/>
                  </a:cubicBezTo>
                  <a:cubicBezTo>
                    <a:pt x="1" y="208"/>
                    <a:pt x="1" y="401"/>
                    <a:pt x="121" y="520"/>
                  </a:cubicBezTo>
                  <a:lnTo>
                    <a:pt x="956" y="1356"/>
                  </a:lnTo>
                  <a:cubicBezTo>
                    <a:pt x="1013" y="1413"/>
                    <a:pt x="1092" y="1444"/>
                    <a:pt x="1171" y="1444"/>
                  </a:cubicBezTo>
                  <a:cubicBezTo>
                    <a:pt x="1247" y="1444"/>
                    <a:pt x="1325" y="1419"/>
                    <a:pt x="1385" y="1356"/>
                  </a:cubicBezTo>
                  <a:cubicBezTo>
                    <a:pt x="1502" y="1236"/>
                    <a:pt x="1502" y="1044"/>
                    <a:pt x="1385" y="924"/>
                  </a:cubicBezTo>
                  <a:lnTo>
                    <a:pt x="550" y="88"/>
                  </a:lnTo>
                  <a:cubicBezTo>
                    <a:pt x="490" y="30"/>
                    <a:pt x="412" y="1"/>
                    <a:pt x="3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797;p41">
              <a:extLst>
                <a:ext uri="{FF2B5EF4-FFF2-40B4-BE49-F238E27FC236}">
                  <a16:creationId xmlns:a16="http://schemas.microsoft.com/office/drawing/2014/main" id="{704D4C8E-06CB-033B-D47E-40DB43BE62F0}"/>
                </a:ext>
              </a:extLst>
            </p:cNvPr>
            <p:cNvSpPr/>
            <p:nvPr/>
          </p:nvSpPr>
          <p:spPr>
            <a:xfrm>
              <a:off x="4683468" y="1570697"/>
              <a:ext cx="33592" cy="25620"/>
            </a:xfrm>
            <a:custGeom>
              <a:avLst/>
              <a:gdLst/>
              <a:ahLst/>
              <a:cxnLst/>
              <a:rect l="l" t="t" r="r" b="b"/>
              <a:pathLst>
                <a:path w="1656" h="1263" extrusionOk="0">
                  <a:moveTo>
                    <a:pt x="0" y="1"/>
                  </a:moveTo>
                  <a:lnTo>
                    <a:pt x="0" y="1262"/>
                  </a:lnTo>
                  <a:lnTo>
                    <a:pt x="1047" y="1262"/>
                  </a:lnTo>
                  <a:cubicBezTo>
                    <a:pt x="1382" y="1262"/>
                    <a:pt x="1656" y="991"/>
                    <a:pt x="1656" y="647"/>
                  </a:cubicBezTo>
                  <a:lnTo>
                    <a:pt x="1656" y="613"/>
                  </a:lnTo>
                  <a:cubicBezTo>
                    <a:pt x="1656" y="278"/>
                    <a:pt x="1385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798;p41">
              <a:extLst>
                <a:ext uri="{FF2B5EF4-FFF2-40B4-BE49-F238E27FC236}">
                  <a16:creationId xmlns:a16="http://schemas.microsoft.com/office/drawing/2014/main" id="{52E49DB8-5F42-F993-6EEE-EA74355F2276}"/>
                </a:ext>
              </a:extLst>
            </p:cNvPr>
            <p:cNvSpPr/>
            <p:nvPr/>
          </p:nvSpPr>
          <p:spPr>
            <a:xfrm>
              <a:off x="4537944" y="1570697"/>
              <a:ext cx="33592" cy="25620"/>
            </a:xfrm>
            <a:custGeom>
              <a:avLst/>
              <a:gdLst/>
              <a:ahLst/>
              <a:cxnLst/>
              <a:rect l="l" t="t" r="r" b="b"/>
              <a:pathLst>
                <a:path w="1656" h="1263" extrusionOk="0">
                  <a:moveTo>
                    <a:pt x="278" y="1"/>
                  </a:moveTo>
                  <a:cubicBezTo>
                    <a:pt x="123" y="1"/>
                    <a:pt x="0" y="124"/>
                    <a:pt x="0" y="278"/>
                  </a:cubicBezTo>
                  <a:lnTo>
                    <a:pt x="0" y="988"/>
                  </a:lnTo>
                  <a:cubicBezTo>
                    <a:pt x="0" y="1139"/>
                    <a:pt x="123" y="1262"/>
                    <a:pt x="278" y="1262"/>
                  </a:cubicBezTo>
                  <a:lnTo>
                    <a:pt x="1656" y="1262"/>
                  </a:lnTo>
                  <a:lnTo>
                    <a:pt x="1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799;p41">
              <a:extLst>
                <a:ext uri="{FF2B5EF4-FFF2-40B4-BE49-F238E27FC236}">
                  <a16:creationId xmlns:a16="http://schemas.microsoft.com/office/drawing/2014/main" id="{D0429FDD-941F-A260-BAFB-C8B004F1E403}"/>
                </a:ext>
              </a:extLst>
            </p:cNvPr>
            <p:cNvSpPr/>
            <p:nvPr/>
          </p:nvSpPr>
          <p:spPr>
            <a:xfrm>
              <a:off x="4563523" y="1557918"/>
              <a:ext cx="51199" cy="51179"/>
            </a:xfrm>
            <a:custGeom>
              <a:avLst/>
              <a:gdLst/>
              <a:ahLst/>
              <a:cxnLst/>
              <a:rect l="l" t="t" r="r" b="b"/>
              <a:pathLst>
                <a:path w="2524" h="2523" extrusionOk="0">
                  <a:moveTo>
                    <a:pt x="278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2249"/>
                  </a:lnTo>
                  <a:cubicBezTo>
                    <a:pt x="1" y="2400"/>
                    <a:pt x="124" y="2523"/>
                    <a:pt x="278" y="2523"/>
                  </a:cubicBezTo>
                  <a:lnTo>
                    <a:pt x="2523" y="2523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800;p41">
              <a:extLst>
                <a:ext uri="{FF2B5EF4-FFF2-40B4-BE49-F238E27FC236}">
                  <a16:creationId xmlns:a16="http://schemas.microsoft.com/office/drawing/2014/main" id="{3F376A13-2194-1470-6E0E-21F536E0E169}"/>
                </a:ext>
              </a:extLst>
            </p:cNvPr>
            <p:cNvSpPr/>
            <p:nvPr/>
          </p:nvSpPr>
          <p:spPr>
            <a:xfrm>
              <a:off x="4563523" y="1557918"/>
              <a:ext cx="16532" cy="51179"/>
            </a:xfrm>
            <a:custGeom>
              <a:avLst/>
              <a:gdLst/>
              <a:ahLst/>
              <a:cxnLst/>
              <a:rect l="l" t="t" r="r" b="b"/>
              <a:pathLst>
                <a:path w="815" h="2523" extrusionOk="0">
                  <a:moveTo>
                    <a:pt x="278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2249"/>
                  </a:lnTo>
                  <a:cubicBezTo>
                    <a:pt x="1" y="2400"/>
                    <a:pt x="124" y="2523"/>
                    <a:pt x="278" y="2523"/>
                  </a:cubicBezTo>
                  <a:lnTo>
                    <a:pt x="814" y="2523"/>
                  </a:lnTo>
                  <a:lnTo>
                    <a:pt x="8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801;p41">
              <a:extLst>
                <a:ext uri="{FF2B5EF4-FFF2-40B4-BE49-F238E27FC236}">
                  <a16:creationId xmlns:a16="http://schemas.microsoft.com/office/drawing/2014/main" id="{B9346028-D410-1B97-05EC-6CC0C44C2DD2}"/>
                </a:ext>
              </a:extLst>
            </p:cNvPr>
            <p:cNvSpPr/>
            <p:nvPr/>
          </p:nvSpPr>
          <p:spPr>
            <a:xfrm>
              <a:off x="4665881" y="1519538"/>
              <a:ext cx="25600" cy="127937"/>
            </a:xfrm>
            <a:custGeom>
              <a:avLst/>
              <a:gdLst/>
              <a:ahLst/>
              <a:cxnLst/>
              <a:rect l="l" t="t" r="r" b="b"/>
              <a:pathLst>
                <a:path w="1262" h="6307" extrusionOk="0">
                  <a:moveTo>
                    <a:pt x="631" y="0"/>
                  </a:moveTo>
                  <a:cubicBezTo>
                    <a:pt x="284" y="0"/>
                    <a:pt x="0" y="284"/>
                    <a:pt x="0" y="631"/>
                  </a:cubicBezTo>
                  <a:lnTo>
                    <a:pt x="0" y="5676"/>
                  </a:lnTo>
                  <a:cubicBezTo>
                    <a:pt x="0" y="6023"/>
                    <a:pt x="284" y="6307"/>
                    <a:pt x="631" y="6307"/>
                  </a:cubicBezTo>
                  <a:cubicBezTo>
                    <a:pt x="978" y="6307"/>
                    <a:pt x="1262" y="6026"/>
                    <a:pt x="1262" y="5676"/>
                  </a:cubicBezTo>
                  <a:lnTo>
                    <a:pt x="1262" y="631"/>
                  </a:lnTo>
                  <a:cubicBezTo>
                    <a:pt x="1262" y="284"/>
                    <a:pt x="978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2169;p68">
            <a:extLst>
              <a:ext uri="{FF2B5EF4-FFF2-40B4-BE49-F238E27FC236}">
                <a16:creationId xmlns:a16="http://schemas.microsoft.com/office/drawing/2014/main" id="{BE2D9BE2-064A-CCBC-E8A5-2B1D42C96D0E}"/>
              </a:ext>
            </a:extLst>
          </p:cNvPr>
          <p:cNvGrpSpPr/>
          <p:nvPr/>
        </p:nvGrpSpPr>
        <p:grpSpPr>
          <a:xfrm>
            <a:off x="1002703" y="3113038"/>
            <a:ext cx="544078" cy="710303"/>
            <a:chOff x="6004062" y="3295896"/>
            <a:chExt cx="313586" cy="409392"/>
          </a:xfrm>
        </p:grpSpPr>
        <p:sp>
          <p:nvSpPr>
            <p:cNvPr id="20" name="Google Shape;2170;p68">
              <a:extLst>
                <a:ext uri="{FF2B5EF4-FFF2-40B4-BE49-F238E27FC236}">
                  <a16:creationId xmlns:a16="http://schemas.microsoft.com/office/drawing/2014/main" id="{1F91A9C5-C1F5-290E-7723-0F96E8A77E98}"/>
                </a:ext>
              </a:extLst>
            </p:cNvPr>
            <p:cNvSpPr/>
            <p:nvPr/>
          </p:nvSpPr>
          <p:spPr>
            <a:xfrm>
              <a:off x="6004184" y="3295896"/>
              <a:ext cx="313464" cy="409392"/>
            </a:xfrm>
            <a:custGeom>
              <a:avLst/>
              <a:gdLst/>
              <a:ahLst/>
              <a:cxnLst/>
              <a:rect l="l" t="t" r="r" b="b"/>
              <a:pathLst>
                <a:path w="15453" h="20182" extrusionOk="0">
                  <a:moveTo>
                    <a:pt x="9666" y="0"/>
                  </a:moveTo>
                  <a:lnTo>
                    <a:pt x="1" y="1262"/>
                  </a:lnTo>
                  <a:lnTo>
                    <a:pt x="1" y="19908"/>
                  </a:lnTo>
                  <a:cubicBezTo>
                    <a:pt x="1" y="20059"/>
                    <a:pt x="121" y="20182"/>
                    <a:pt x="275" y="20182"/>
                  </a:cubicBezTo>
                  <a:lnTo>
                    <a:pt x="15175" y="20182"/>
                  </a:lnTo>
                  <a:cubicBezTo>
                    <a:pt x="15327" y="20182"/>
                    <a:pt x="15453" y="20059"/>
                    <a:pt x="15453" y="19908"/>
                  </a:cubicBezTo>
                  <a:lnTo>
                    <a:pt x="15453" y="278"/>
                  </a:lnTo>
                  <a:cubicBezTo>
                    <a:pt x="15453" y="123"/>
                    <a:pt x="15330" y="0"/>
                    <a:pt x="151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71;p68">
              <a:extLst>
                <a:ext uri="{FF2B5EF4-FFF2-40B4-BE49-F238E27FC236}">
                  <a16:creationId xmlns:a16="http://schemas.microsoft.com/office/drawing/2014/main" id="{F6E2DD24-E45D-3200-0AF8-F847CAB2FED9}"/>
                </a:ext>
              </a:extLst>
            </p:cNvPr>
            <p:cNvSpPr/>
            <p:nvPr/>
          </p:nvSpPr>
          <p:spPr>
            <a:xfrm>
              <a:off x="6029784" y="3347055"/>
              <a:ext cx="262285" cy="332654"/>
            </a:xfrm>
            <a:custGeom>
              <a:avLst/>
              <a:gdLst/>
              <a:ahLst/>
              <a:cxnLst/>
              <a:rect l="l" t="t" r="r" b="b"/>
              <a:pathLst>
                <a:path w="12930" h="16399" extrusionOk="0">
                  <a:moveTo>
                    <a:pt x="275" y="1"/>
                  </a:moveTo>
                  <a:cubicBezTo>
                    <a:pt x="120" y="1"/>
                    <a:pt x="0" y="124"/>
                    <a:pt x="0" y="278"/>
                  </a:cubicBezTo>
                  <a:lnTo>
                    <a:pt x="0" y="16124"/>
                  </a:lnTo>
                  <a:cubicBezTo>
                    <a:pt x="0" y="16276"/>
                    <a:pt x="120" y="16399"/>
                    <a:pt x="275" y="16399"/>
                  </a:cubicBezTo>
                  <a:lnTo>
                    <a:pt x="12652" y="16399"/>
                  </a:lnTo>
                  <a:cubicBezTo>
                    <a:pt x="12803" y="16399"/>
                    <a:pt x="12929" y="16276"/>
                    <a:pt x="12929" y="16124"/>
                  </a:cubicBezTo>
                  <a:lnTo>
                    <a:pt x="12929" y="278"/>
                  </a:lnTo>
                  <a:cubicBezTo>
                    <a:pt x="12929" y="124"/>
                    <a:pt x="12806" y="1"/>
                    <a:pt x="126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172;p68">
              <a:extLst>
                <a:ext uri="{FF2B5EF4-FFF2-40B4-BE49-F238E27FC236}">
                  <a16:creationId xmlns:a16="http://schemas.microsoft.com/office/drawing/2014/main" id="{3EC728BA-4890-BAAD-ED03-1C2A17BE5699}"/>
                </a:ext>
              </a:extLst>
            </p:cNvPr>
            <p:cNvSpPr/>
            <p:nvPr/>
          </p:nvSpPr>
          <p:spPr>
            <a:xfrm>
              <a:off x="6004062" y="3295896"/>
              <a:ext cx="196075" cy="25600"/>
            </a:xfrm>
            <a:custGeom>
              <a:avLst/>
              <a:gdLst/>
              <a:ahLst/>
              <a:cxnLst/>
              <a:rect l="l" t="t" r="r" b="b"/>
              <a:pathLst>
                <a:path w="9666" h="1262" extrusionOk="0">
                  <a:moveTo>
                    <a:pt x="278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1262"/>
                  </a:lnTo>
                  <a:lnTo>
                    <a:pt x="8379" y="1262"/>
                  </a:lnTo>
                  <a:cubicBezTo>
                    <a:pt x="8452" y="1262"/>
                    <a:pt x="8527" y="1230"/>
                    <a:pt x="8578" y="1176"/>
                  </a:cubicBezTo>
                  <a:lnTo>
                    <a:pt x="96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173;p68">
              <a:extLst>
                <a:ext uri="{FF2B5EF4-FFF2-40B4-BE49-F238E27FC236}">
                  <a16:creationId xmlns:a16="http://schemas.microsoft.com/office/drawing/2014/main" id="{48B3F24B-7B52-98A8-98AB-4306068FB02E}"/>
                </a:ext>
              </a:extLst>
            </p:cNvPr>
            <p:cNvSpPr/>
            <p:nvPr/>
          </p:nvSpPr>
          <p:spPr>
            <a:xfrm>
              <a:off x="6219509" y="3315390"/>
              <a:ext cx="16329" cy="12374"/>
            </a:xfrm>
            <a:custGeom>
              <a:avLst/>
              <a:gdLst/>
              <a:ahLst/>
              <a:cxnLst/>
              <a:rect l="l" t="t" r="r" b="b"/>
              <a:pathLst>
                <a:path w="805" h="610" extrusionOk="0">
                  <a:moveTo>
                    <a:pt x="303" y="1"/>
                  </a:moveTo>
                  <a:cubicBezTo>
                    <a:pt x="139" y="1"/>
                    <a:pt x="0" y="137"/>
                    <a:pt x="0" y="304"/>
                  </a:cubicBezTo>
                  <a:cubicBezTo>
                    <a:pt x="0" y="471"/>
                    <a:pt x="133" y="610"/>
                    <a:pt x="303" y="610"/>
                  </a:cubicBezTo>
                  <a:lnTo>
                    <a:pt x="502" y="610"/>
                  </a:lnTo>
                  <a:cubicBezTo>
                    <a:pt x="669" y="610"/>
                    <a:pt x="804" y="471"/>
                    <a:pt x="804" y="304"/>
                  </a:cubicBezTo>
                  <a:cubicBezTo>
                    <a:pt x="804" y="140"/>
                    <a:pt x="669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174;p68">
              <a:extLst>
                <a:ext uri="{FF2B5EF4-FFF2-40B4-BE49-F238E27FC236}">
                  <a16:creationId xmlns:a16="http://schemas.microsoft.com/office/drawing/2014/main" id="{65E3CE76-2D33-EECF-8835-354E066665A3}"/>
                </a:ext>
              </a:extLst>
            </p:cNvPr>
            <p:cNvSpPr/>
            <p:nvPr/>
          </p:nvSpPr>
          <p:spPr>
            <a:xfrm>
              <a:off x="6250667" y="3315390"/>
              <a:ext cx="16329" cy="12374"/>
            </a:xfrm>
            <a:custGeom>
              <a:avLst/>
              <a:gdLst/>
              <a:ahLst/>
              <a:cxnLst/>
              <a:rect l="l" t="t" r="r" b="b"/>
              <a:pathLst>
                <a:path w="805" h="610" extrusionOk="0">
                  <a:moveTo>
                    <a:pt x="306" y="1"/>
                  </a:moveTo>
                  <a:cubicBezTo>
                    <a:pt x="139" y="1"/>
                    <a:pt x="0" y="137"/>
                    <a:pt x="0" y="304"/>
                  </a:cubicBezTo>
                  <a:cubicBezTo>
                    <a:pt x="0" y="471"/>
                    <a:pt x="136" y="610"/>
                    <a:pt x="306" y="610"/>
                  </a:cubicBezTo>
                  <a:lnTo>
                    <a:pt x="501" y="610"/>
                  </a:lnTo>
                  <a:cubicBezTo>
                    <a:pt x="672" y="610"/>
                    <a:pt x="804" y="471"/>
                    <a:pt x="804" y="304"/>
                  </a:cubicBezTo>
                  <a:cubicBezTo>
                    <a:pt x="804" y="140"/>
                    <a:pt x="672" y="1"/>
                    <a:pt x="5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175;p68">
              <a:extLst>
                <a:ext uri="{FF2B5EF4-FFF2-40B4-BE49-F238E27FC236}">
                  <a16:creationId xmlns:a16="http://schemas.microsoft.com/office/drawing/2014/main" id="{09803E19-9DDF-6A34-1090-6B20EA5B3DD0}"/>
                </a:ext>
              </a:extLst>
            </p:cNvPr>
            <p:cNvSpPr/>
            <p:nvPr/>
          </p:nvSpPr>
          <p:spPr>
            <a:xfrm>
              <a:off x="6281865" y="3315390"/>
              <a:ext cx="16350" cy="12374"/>
            </a:xfrm>
            <a:custGeom>
              <a:avLst/>
              <a:gdLst/>
              <a:ahLst/>
              <a:cxnLst/>
              <a:rect l="l" t="t" r="r" b="b"/>
              <a:pathLst>
                <a:path w="806" h="610" extrusionOk="0">
                  <a:moveTo>
                    <a:pt x="304" y="1"/>
                  </a:moveTo>
                  <a:cubicBezTo>
                    <a:pt x="140" y="1"/>
                    <a:pt x="1" y="137"/>
                    <a:pt x="1" y="304"/>
                  </a:cubicBezTo>
                  <a:cubicBezTo>
                    <a:pt x="1" y="471"/>
                    <a:pt x="133" y="610"/>
                    <a:pt x="304" y="610"/>
                  </a:cubicBezTo>
                  <a:lnTo>
                    <a:pt x="502" y="610"/>
                  </a:lnTo>
                  <a:cubicBezTo>
                    <a:pt x="666" y="610"/>
                    <a:pt x="805" y="471"/>
                    <a:pt x="805" y="304"/>
                  </a:cubicBezTo>
                  <a:cubicBezTo>
                    <a:pt x="805" y="140"/>
                    <a:pt x="669" y="1"/>
                    <a:pt x="5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176;p68">
              <a:extLst>
                <a:ext uri="{FF2B5EF4-FFF2-40B4-BE49-F238E27FC236}">
                  <a16:creationId xmlns:a16="http://schemas.microsoft.com/office/drawing/2014/main" id="{511B4603-B169-0A12-6F4C-FD4A34602C69}"/>
                </a:ext>
              </a:extLst>
            </p:cNvPr>
            <p:cNvSpPr/>
            <p:nvPr/>
          </p:nvSpPr>
          <p:spPr>
            <a:xfrm>
              <a:off x="6098935" y="3445376"/>
              <a:ext cx="123860" cy="82661"/>
            </a:xfrm>
            <a:custGeom>
              <a:avLst/>
              <a:gdLst/>
              <a:ahLst/>
              <a:cxnLst/>
              <a:rect l="l" t="t" r="r" b="b"/>
              <a:pathLst>
                <a:path w="6106" h="4075" extrusionOk="0">
                  <a:moveTo>
                    <a:pt x="725" y="1"/>
                  </a:moveTo>
                  <a:lnTo>
                    <a:pt x="0" y="407"/>
                  </a:lnTo>
                  <a:lnTo>
                    <a:pt x="312" y="3665"/>
                  </a:lnTo>
                  <a:cubicBezTo>
                    <a:pt x="334" y="3901"/>
                    <a:pt x="486" y="4075"/>
                    <a:pt x="662" y="4075"/>
                  </a:cubicBezTo>
                  <a:lnTo>
                    <a:pt x="5446" y="4075"/>
                  </a:lnTo>
                  <a:cubicBezTo>
                    <a:pt x="5626" y="4075"/>
                    <a:pt x="5774" y="3898"/>
                    <a:pt x="5793" y="3665"/>
                  </a:cubicBezTo>
                  <a:lnTo>
                    <a:pt x="6105" y="407"/>
                  </a:lnTo>
                  <a:lnTo>
                    <a:pt x="554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177;p68">
              <a:extLst>
                <a:ext uri="{FF2B5EF4-FFF2-40B4-BE49-F238E27FC236}">
                  <a16:creationId xmlns:a16="http://schemas.microsoft.com/office/drawing/2014/main" id="{6D835FDB-3C03-EEB2-FE31-B5B8B66E2C91}"/>
                </a:ext>
              </a:extLst>
            </p:cNvPr>
            <p:cNvSpPr/>
            <p:nvPr/>
          </p:nvSpPr>
          <p:spPr>
            <a:xfrm>
              <a:off x="6154699" y="3471422"/>
              <a:ext cx="12374" cy="33267"/>
            </a:xfrm>
            <a:custGeom>
              <a:avLst/>
              <a:gdLst/>
              <a:ahLst/>
              <a:cxnLst/>
              <a:rect l="l" t="t" r="r" b="b"/>
              <a:pathLst>
                <a:path w="610" h="1640" extrusionOk="0">
                  <a:moveTo>
                    <a:pt x="307" y="0"/>
                  </a:moveTo>
                  <a:cubicBezTo>
                    <a:pt x="140" y="0"/>
                    <a:pt x="1" y="133"/>
                    <a:pt x="1" y="303"/>
                  </a:cubicBezTo>
                  <a:lnTo>
                    <a:pt x="1" y="1337"/>
                  </a:lnTo>
                  <a:cubicBezTo>
                    <a:pt x="1" y="1501"/>
                    <a:pt x="137" y="1640"/>
                    <a:pt x="307" y="1640"/>
                  </a:cubicBezTo>
                  <a:cubicBezTo>
                    <a:pt x="471" y="1640"/>
                    <a:pt x="610" y="1504"/>
                    <a:pt x="610" y="1337"/>
                  </a:cubicBezTo>
                  <a:lnTo>
                    <a:pt x="610" y="303"/>
                  </a:lnTo>
                  <a:cubicBezTo>
                    <a:pt x="610" y="139"/>
                    <a:pt x="474" y="0"/>
                    <a:pt x="30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178;p68">
              <a:extLst>
                <a:ext uri="{FF2B5EF4-FFF2-40B4-BE49-F238E27FC236}">
                  <a16:creationId xmlns:a16="http://schemas.microsoft.com/office/drawing/2014/main" id="{0CC2B2D6-C95F-73B0-31EA-F5D1EF18F623}"/>
                </a:ext>
              </a:extLst>
            </p:cNvPr>
            <p:cNvSpPr/>
            <p:nvPr/>
          </p:nvSpPr>
          <p:spPr>
            <a:xfrm>
              <a:off x="6129119" y="3471422"/>
              <a:ext cx="12374" cy="33267"/>
            </a:xfrm>
            <a:custGeom>
              <a:avLst/>
              <a:gdLst/>
              <a:ahLst/>
              <a:cxnLst/>
              <a:rect l="l" t="t" r="r" b="b"/>
              <a:pathLst>
                <a:path w="610" h="1640" extrusionOk="0">
                  <a:moveTo>
                    <a:pt x="306" y="0"/>
                  </a:moveTo>
                  <a:cubicBezTo>
                    <a:pt x="139" y="0"/>
                    <a:pt x="1" y="133"/>
                    <a:pt x="1" y="303"/>
                  </a:cubicBezTo>
                  <a:lnTo>
                    <a:pt x="1" y="1337"/>
                  </a:lnTo>
                  <a:cubicBezTo>
                    <a:pt x="1" y="1501"/>
                    <a:pt x="136" y="1640"/>
                    <a:pt x="306" y="1640"/>
                  </a:cubicBezTo>
                  <a:cubicBezTo>
                    <a:pt x="470" y="1640"/>
                    <a:pt x="609" y="1504"/>
                    <a:pt x="609" y="1337"/>
                  </a:cubicBezTo>
                  <a:lnTo>
                    <a:pt x="609" y="303"/>
                  </a:lnTo>
                  <a:cubicBezTo>
                    <a:pt x="609" y="139"/>
                    <a:pt x="474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179;p68">
              <a:extLst>
                <a:ext uri="{FF2B5EF4-FFF2-40B4-BE49-F238E27FC236}">
                  <a16:creationId xmlns:a16="http://schemas.microsoft.com/office/drawing/2014/main" id="{338BD8E8-72DC-8711-15AE-7BEA25303093}"/>
                </a:ext>
              </a:extLst>
            </p:cNvPr>
            <p:cNvSpPr/>
            <p:nvPr/>
          </p:nvSpPr>
          <p:spPr>
            <a:xfrm>
              <a:off x="6180298" y="3471422"/>
              <a:ext cx="12354" cy="33267"/>
            </a:xfrm>
            <a:custGeom>
              <a:avLst/>
              <a:gdLst/>
              <a:ahLst/>
              <a:cxnLst/>
              <a:rect l="l" t="t" r="r" b="b"/>
              <a:pathLst>
                <a:path w="609" h="1640" extrusionOk="0">
                  <a:moveTo>
                    <a:pt x="306" y="0"/>
                  </a:moveTo>
                  <a:cubicBezTo>
                    <a:pt x="139" y="0"/>
                    <a:pt x="0" y="133"/>
                    <a:pt x="0" y="303"/>
                  </a:cubicBezTo>
                  <a:lnTo>
                    <a:pt x="0" y="1337"/>
                  </a:lnTo>
                  <a:cubicBezTo>
                    <a:pt x="0" y="1501"/>
                    <a:pt x="136" y="1640"/>
                    <a:pt x="306" y="1640"/>
                  </a:cubicBezTo>
                  <a:cubicBezTo>
                    <a:pt x="470" y="1640"/>
                    <a:pt x="609" y="1504"/>
                    <a:pt x="609" y="1337"/>
                  </a:cubicBezTo>
                  <a:lnTo>
                    <a:pt x="609" y="303"/>
                  </a:lnTo>
                  <a:cubicBezTo>
                    <a:pt x="609" y="139"/>
                    <a:pt x="473" y="0"/>
                    <a:pt x="3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2180;p68">
              <a:extLst>
                <a:ext uri="{FF2B5EF4-FFF2-40B4-BE49-F238E27FC236}">
                  <a16:creationId xmlns:a16="http://schemas.microsoft.com/office/drawing/2014/main" id="{EAE83CE8-069A-8C8B-163A-49573F9C541C}"/>
                </a:ext>
              </a:extLst>
            </p:cNvPr>
            <p:cNvSpPr/>
            <p:nvPr/>
          </p:nvSpPr>
          <p:spPr>
            <a:xfrm>
              <a:off x="6122669" y="3390302"/>
              <a:ext cx="32882" cy="49921"/>
            </a:xfrm>
            <a:custGeom>
              <a:avLst/>
              <a:gdLst/>
              <a:ahLst/>
              <a:cxnLst/>
              <a:rect l="l" t="t" r="r" b="b"/>
              <a:pathLst>
                <a:path w="1621" h="2461" extrusionOk="0">
                  <a:moveTo>
                    <a:pt x="1271" y="0"/>
                  </a:moveTo>
                  <a:cubicBezTo>
                    <a:pt x="1159" y="0"/>
                    <a:pt x="1050" y="63"/>
                    <a:pt x="997" y="171"/>
                  </a:cubicBezTo>
                  <a:lnTo>
                    <a:pt x="76" y="2019"/>
                  </a:lnTo>
                  <a:cubicBezTo>
                    <a:pt x="0" y="2173"/>
                    <a:pt x="63" y="2356"/>
                    <a:pt x="214" y="2429"/>
                  </a:cubicBezTo>
                  <a:cubicBezTo>
                    <a:pt x="255" y="2451"/>
                    <a:pt x="300" y="2460"/>
                    <a:pt x="347" y="2460"/>
                  </a:cubicBezTo>
                  <a:cubicBezTo>
                    <a:pt x="460" y="2460"/>
                    <a:pt x="568" y="2397"/>
                    <a:pt x="624" y="2293"/>
                  </a:cubicBezTo>
                  <a:lnTo>
                    <a:pt x="1545" y="442"/>
                  </a:lnTo>
                  <a:cubicBezTo>
                    <a:pt x="1621" y="291"/>
                    <a:pt x="1558" y="108"/>
                    <a:pt x="1406" y="32"/>
                  </a:cubicBezTo>
                  <a:cubicBezTo>
                    <a:pt x="1363" y="10"/>
                    <a:pt x="1317" y="0"/>
                    <a:pt x="1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2181;p68">
              <a:extLst>
                <a:ext uri="{FF2B5EF4-FFF2-40B4-BE49-F238E27FC236}">
                  <a16:creationId xmlns:a16="http://schemas.microsoft.com/office/drawing/2014/main" id="{C541EBA3-11A1-E10E-8D98-7030362D39F2}"/>
                </a:ext>
              </a:extLst>
            </p:cNvPr>
            <p:cNvSpPr/>
            <p:nvPr/>
          </p:nvSpPr>
          <p:spPr>
            <a:xfrm>
              <a:off x="6166221" y="3390282"/>
              <a:ext cx="32902" cy="49942"/>
            </a:xfrm>
            <a:custGeom>
              <a:avLst/>
              <a:gdLst/>
              <a:ahLst/>
              <a:cxnLst/>
              <a:rect l="l" t="t" r="r" b="b"/>
              <a:pathLst>
                <a:path w="1622" h="2462" extrusionOk="0">
                  <a:moveTo>
                    <a:pt x="351" y="0"/>
                  </a:moveTo>
                  <a:cubicBezTo>
                    <a:pt x="305" y="0"/>
                    <a:pt x="258" y="11"/>
                    <a:pt x="215" y="33"/>
                  </a:cubicBezTo>
                  <a:cubicBezTo>
                    <a:pt x="60" y="109"/>
                    <a:pt x="1" y="295"/>
                    <a:pt x="76" y="443"/>
                  </a:cubicBezTo>
                  <a:lnTo>
                    <a:pt x="1000" y="2294"/>
                  </a:lnTo>
                  <a:cubicBezTo>
                    <a:pt x="1051" y="2398"/>
                    <a:pt x="1161" y="2461"/>
                    <a:pt x="1271" y="2461"/>
                  </a:cubicBezTo>
                  <a:cubicBezTo>
                    <a:pt x="1315" y="2461"/>
                    <a:pt x="1363" y="2452"/>
                    <a:pt x="1410" y="2430"/>
                  </a:cubicBezTo>
                  <a:cubicBezTo>
                    <a:pt x="1561" y="2357"/>
                    <a:pt x="1621" y="2171"/>
                    <a:pt x="1546" y="2020"/>
                  </a:cubicBezTo>
                  <a:lnTo>
                    <a:pt x="625" y="172"/>
                  </a:lnTo>
                  <a:cubicBezTo>
                    <a:pt x="571" y="62"/>
                    <a:pt x="462" y="0"/>
                    <a:pt x="3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2182;p68">
              <a:extLst>
                <a:ext uri="{FF2B5EF4-FFF2-40B4-BE49-F238E27FC236}">
                  <a16:creationId xmlns:a16="http://schemas.microsoft.com/office/drawing/2014/main" id="{BE64A025-F34F-0BB2-BF0C-9DF04DD643F7}"/>
                </a:ext>
              </a:extLst>
            </p:cNvPr>
            <p:cNvSpPr/>
            <p:nvPr/>
          </p:nvSpPr>
          <p:spPr>
            <a:xfrm>
              <a:off x="6084026" y="3577026"/>
              <a:ext cx="154369" cy="25924"/>
            </a:xfrm>
            <a:custGeom>
              <a:avLst/>
              <a:gdLst/>
              <a:ahLst/>
              <a:cxnLst/>
              <a:rect l="l" t="t" r="r" b="b"/>
              <a:pathLst>
                <a:path w="7610" h="1278" extrusionOk="0">
                  <a:moveTo>
                    <a:pt x="641" y="0"/>
                  </a:moveTo>
                  <a:cubicBezTo>
                    <a:pt x="284" y="0"/>
                    <a:pt x="0" y="284"/>
                    <a:pt x="0" y="640"/>
                  </a:cubicBezTo>
                  <a:cubicBezTo>
                    <a:pt x="0" y="994"/>
                    <a:pt x="290" y="1277"/>
                    <a:pt x="641" y="1277"/>
                  </a:cubicBezTo>
                  <a:lnTo>
                    <a:pt x="6969" y="1277"/>
                  </a:lnTo>
                  <a:cubicBezTo>
                    <a:pt x="7326" y="1277"/>
                    <a:pt x="7610" y="994"/>
                    <a:pt x="7610" y="640"/>
                  </a:cubicBezTo>
                  <a:cubicBezTo>
                    <a:pt x="7610" y="284"/>
                    <a:pt x="7323" y="0"/>
                    <a:pt x="69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2183;p68">
              <a:extLst>
                <a:ext uri="{FF2B5EF4-FFF2-40B4-BE49-F238E27FC236}">
                  <a16:creationId xmlns:a16="http://schemas.microsoft.com/office/drawing/2014/main" id="{22D5AAEA-5599-1A7A-C3FA-15B04AC93151}"/>
                </a:ext>
              </a:extLst>
            </p:cNvPr>
            <p:cNvSpPr/>
            <p:nvPr/>
          </p:nvSpPr>
          <p:spPr>
            <a:xfrm>
              <a:off x="6103540" y="3622302"/>
              <a:ext cx="114712" cy="12313"/>
            </a:xfrm>
            <a:custGeom>
              <a:avLst/>
              <a:gdLst/>
              <a:ahLst/>
              <a:cxnLst/>
              <a:rect l="l" t="t" r="r" b="b"/>
              <a:pathLst>
                <a:path w="5655" h="607" extrusionOk="0">
                  <a:moveTo>
                    <a:pt x="306" y="1"/>
                  </a:moveTo>
                  <a:cubicBezTo>
                    <a:pt x="139" y="1"/>
                    <a:pt x="0" y="133"/>
                    <a:pt x="0" y="304"/>
                  </a:cubicBezTo>
                  <a:cubicBezTo>
                    <a:pt x="0" y="468"/>
                    <a:pt x="136" y="606"/>
                    <a:pt x="306" y="606"/>
                  </a:cubicBezTo>
                  <a:lnTo>
                    <a:pt x="5352" y="606"/>
                  </a:lnTo>
                  <a:cubicBezTo>
                    <a:pt x="5515" y="606"/>
                    <a:pt x="5654" y="474"/>
                    <a:pt x="5654" y="304"/>
                  </a:cubicBezTo>
                  <a:cubicBezTo>
                    <a:pt x="5654" y="137"/>
                    <a:pt x="5519" y="1"/>
                    <a:pt x="53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2184;p68">
              <a:extLst>
                <a:ext uri="{FF2B5EF4-FFF2-40B4-BE49-F238E27FC236}">
                  <a16:creationId xmlns:a16="http://schemas.microsoft.com/office/drawing/2014/main" id="{AD7C8392-85BE-4ABC-0347-AA84F4E84A15}"/>
                </a:ext>
              </a:extLst>
            </p:cNvPr>
            <p:cNvSpPr/>
            <p:nvPr/>
          </p:nvSpPr>
          <p:spPr>
            <a:xfrm>
              <a:off x="6089077" y="3428803"/>
              <a:ext cx="143557" cy="24788"/>
            </a:xfrm>
            <a:custGeom>
              <a:avLst/>
              <a:gdLst/>
              <a:ahLst/>
              <a:cxnLst/>
              <a:rect l="l" t="t" r="r" b="b"/>
              <a:pathLst>
                <a:path w="7077" h="1222" extrusionOk="0">
                  <a:moveTo>
                    <a:pt x="199" y="1"/>
                  </a:moveTo>
                  <a:cubicBezTo>
                    <a:pt x="89" y="1"/>
                    <a:pt x="1" y="86"/>
                    <a:pt x="1" y="196"/>
                  </a:cubicBezTo>
                  <a:lnTo>
                    <a:pt x="1" y="1026"/>
                  </a:lnTo>
                  <a:cubicBezTo>
                    <a:pt x="1" y="1136"/>
                    <a:pt x="89" y="1221"/>
                    <a:pt x="199" y="1221"/>
                  </a:cubicBezTo>
                  <a:lnTo>
                    <a:pt x="6878" y="1221"/>
                  </a:lnTo>
                  <a:cubicBezTo>
                    <a:pt x="6985" y="1221"/>
                    <a:pt x="7077" y="1136"/>
                    <a:pt x="7077" y="1026"/>
                  </a:cubicBezTo>
                  <a:lnTo>
                    <a:pt x="7077" y="196"/>
                  </a:lnTo>
                  <a:cubicBezTo>
                    <a:pt x="7077" y="86"/>
                    <a:pt x="6988" y="1"/>
                    <a:pt x="68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p64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Next Steps</a:t>
            </a:r>
            <a:endParaRPr sz="2500" dirty="0"/>
          </a:p>
        </p:txBody>
      </p:sp>
      <p:sp>
        <p:nvSpPr>
          <p:cNvPr id="1408" name="Google Shape;1408;p64"/>
          <p:cNvSpPr txBox="1"/>
          <p:nvPr/>
        </p:nvSpPr>
        <p:spPr>
          <a:xfrm flipH="1">
            <a:off x="2241150" y="1343800"/>
            <a:ext cx="374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Collect more detailed info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9" name="Google Shape;1409;p64"/>
          <p:cNvSpPr txBox="1"/>
          <p:nvPr/>
        </p:nvSpPr>
        <p:spPr>
          <a:xfrm flipH="1">
            <a:off x="6825237" y="1218874"/>
            <a:ext cx="1732344" cy="662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Income tiers, marketing channels &amp; costs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0" name="Google Shape;1410;p64"/>
          <p:cNvSpPr txBox="1"/>
          <p:nvPr/>
        </p:nvSpPr>
        <p:spPr>
          <a:xfrm flipH="1">
            <a:off x="2241150" y="2230400"/>
            <a:ext cx="374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Integrate location data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1" name="Google Shape;1411;p64"/>
          <p:cNvSpPr txBox="1"/>
          <p:nvPr/>
        </p:nvSpPr>
        <p:spPr>
          <a:xfrm flipH="1">
            <a:off x="6825237" y="2230399"/>
            <a:ext cx="1732344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Geographical trends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2" name="Google Shape;1412;p64"/>
          <p:cNvSpPr txBox="1"/>
          <p:nvPr/>
        </p:nvSpPr>
        <p:spPr>
          <a:xfrm flipH="1">
            <a:off x="2241150" y="3117000"/>
            <a:ext cx="374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SG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Random forest model</a:t>
            </a:r>
          </a:p>
        </p:txBody>
      </p:sp>
      <p:sp>
        <p:nvSpPr>
          <p:cNvPr id="1413" name="Google Shape;1413;p64"/>
          <p:cNvSpPr txBox="1"/>
          <p:nvPr/>
        </p:nvSpPr>
        <p:spPr>
          <a:xfrm flipH="1">
            <a:off x="6825237" y="3116998"/>
            <a:ext cx="160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SG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Less training time &amp; memory usage</a:t>
            </a:r>
          </a:p>
        </p:txBody>
      </p:sp>
      <p:sp>
        <p:nvSpPr>
          <p:cNvPr id="1414" name="Google Shape;1414;p64"/>
          <p:cNvSpPr txBox="1"/>
          <p:nvPr/>
        </p:nvSpPr>
        <p:spPr>
          <a:xfrm flipH="1">
            <a:off x="2241150" y="4003600"/>
            <a:ext cx="3747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Regression models</a:t>
            </a:r>
            <a:endParaRPr sz="20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5" name="Google Shape;1415;p64"/>
          <p:cNvSpPr txBox="1"/>
          <p:nvPr/>
        </p:nvSpPr>
        <p:spPr>
          <a:xfrm flipH="1">
            <a:off x="6825236" y="4003597"/>
            <a:ext cx="1732335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Predict spend score</a:t>
            </a: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p64"/>
          <p:cNvSpPr txBox="1"/>
          <p:nvPr/>
        </p:nvSpPr>
        <p:spPr>
          <a:xfrm>
            <a:off x="720000" y="1343800"/>
            <a:ext cx="67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7" name="Google Shape;1417;p64"/>
          <p:cNvSpPr txBox="1"/>
          <p:nvPr/>
        </p:nvSpPr>
        <p:spPr>
          <a:xfrm>
            <a:off x="720000" y="2230400"/>
            <a:ext cx="67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8" name="Google Shape;1418;p64"/>
          <p:cNvSpPr txBox="1"/>
          <p:nvPr/>
        </p:nvSpPr>
        <p:spPr>
          <a:xfrm>
            <a:off x="720000" y="3117000"/>
            <a:ext cx="67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9" name="Google Shape;1419;p64"/>
          <p:cNvSpPr txBox="1"/>
          <p:nvPr/>
        </p:nvSpPr>
        <p:spPr>
          <a:xfrm>
            <a:off x="720000" y="4003600"/>
            <a:ext cx="6744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accent3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20" name="Google Shape;1420;p64"/>
          <p:cNvCxnSpPr>
            <a:stCxn id="1416" idx="2"/>
            <a:endCxn id="1417" idx="0"/>
          </p:cNvCxnSpPr>
          <p:nvPr/>
        </p:nvCxnSpPr>
        <p:spPr>
          <a:xfrm>
            <a:off x="1057200" y="1759300"/>
            <a:ext cx="0" cy="4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1" name="Google Shape;1421;p64"/>
          <p:cNvCxnSpPr>
            <a:stCxn id="1417" idx="2"/>
            <a:endCxn id="1418" idx="0"/>
          </p:cNvCxnSpPr>
          <p:nvPr/>
        </p:nvCxnSpPr>
        <p:spPr>
          <a:xfrm>
            <a:off x="1057200" y="2645900"/>
            <a:ext cx="0" cy="4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2" name="Google Shape;1422;p64"/>
          <p:cNvCxnSpPr>
            <a:stCxn id="1418" idx="2"/>
            <a:endCxn id="1419" idx="0"/>
          </p:cNvCxnSpPr>
          <p:nvPr/>
        </p:nvCxnSpPr>
        <p:spPr>
          <a:xfrm>
            <a:off x="1057200" y="3532500"/>
            <a:ext cx="0" cy="471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3" name="Google Shape;1423;p64"/>
          <p:cNvCxnSpPr>
            <a:stCxn id="1416" idx="3"/>
            <a:endCxn id="1408" idx="3"/>
          </p:cNvCxnSpPr>
          <p:nvPr/>
        </p:nvCxnSpPr>
        <p:spPr>
          <a:xfrm>
            <a:off x="1394400" y="1551550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64"/>
          <p:cNvCxnSpPr>
            <a:stCxn id="1417" idx="3"/>
            <a:endCxn id="1410" idx="3"/>
          </p:cNvCxnSpPr>
          <p:nvPr/>
        </p:nvCxnSpPr>
        <p:spPr>
          <a:xfrm>
            <a:off x="1394400" y="2438150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64"/>
          <p:cNvCxnSpPr>
            <a:stCxn id="1418" idx="3"/>
            <a:endCxn id="1412" idx="3"/>
          </p:cNvCxnSpPr>
          <p:nvPr/>
        </p:nvCxnSpPr>
        <p:spPr>
          <a:xfrm>
            <a:off x="1394400" y="3324750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6" name="Google Shape;1426;p64"/>
          <p:cNvCxnSpPr>
            <a:stCxn id="1419" idx="3"/>
            <a:endCxn id="1414" idx="3"/>
          </p:cNvCxnSpPr>
          <p:nvPr/>
        </p:nvCxnSpPr>
        <p:spPr>
          <a:xfrm>
            <a:off x="1394400" y="4211350"/>
            <a:ext cx="8469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7" name="Google Shape;1427;p64"/>
          <p:cNvCxnSpPr>
            <a:cxnSpLocks/>
            <a:stCxn id="1409" idx="3"/>
            <a:endCxn id="1408" idx="1"/>
          </p:cNvCxnSpPr>
          <p:nvPr/>
        </p:nvCxnSpPr>
        <p:spPr>
          <a:xfrm flipH="1">
            <a:off x="5988450" y="1550060"/>
            <a:ext cx="836787" cy="149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8" name="Google Shape;1428;p64"/>
          <p:cNvCxnSpPr>
            <a:cxnSpLocks/>
            <a:stCxn id="1411" idx="3"/>
            <a:endCxn id="1410" idx="1"/>
          </p:cNvCxnSpPr>
          <p:nvPr/>
        </p:nvCxnSpPr>
        <p:spPr>
          <a:xfrm flipH="1">
            <a:off x="5988450" y="2438149"/>
            <a:ext cx="836787" cy="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9" name="Google Shape;1429;p64"/>
          <p:cNvCxnSpPr>
            <a:stCxn id="1413" idx="3"/>
            <a:endCxn id="1412" idx="1"/>
          </p:cNvCxnSpPr>
          <p:nvPr/>
        </p:nvCxnSpPr>
        <p:spPr>
          <a:xfrm rot="10800000">
            <a:off x="5988537" y="3324748"/>
            <a:ext cx="8367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64"/>
          <p:cNvCxnSpPr>
            <a:cxnSpLocks/>
            <a:stCxn id="1415" idx="3"/>
            <a:endCxn id="1414" idx="1"/>
          </p:cNvCxnSpPr>
          <p:nvPr/>
        </p:nvCxnSpPr>
        <p:spPr>
          <a:xfrm flipH="1">
            <a:off x="5988450" y="4211347"/>
            <a:ext cx="836786" cy="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44"/>
          <p:cNvSpPr txBox="1">
            <a:spLocks noGrp="1"/>
          </p:cNvSpPr>
          <p:nvPr>
            <p:ph type="title"/>
          </p:nvPr>
        </p:nvSpPr>
        <p:spPr>
          <a:xfrm>
            <a:off x="713225" y="1451900"/>
            <a:ext cx="39483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</a:t>
            </a:r>
            <a:endParaRPr dirty="0"/>
          </a:p>
        </p:txBody>
      </p:sp>
      <p:grpSp>
        <p:nvGrpSpPr>
          <p:cNvPr id="901" name="Google Shape;901;p44"/>
          <p:cNvGrpSpPr/>
          <p:nvPr/>
        </p:nvGrpSpPr>
        <p:grpSpPr>
          <a:xfrm>
            <a:off x="4842745" y="1277201"/>
            <a:ext cx="3218382" cy="2719350"/>
            <a:chOff x="4842745" y="1277201"/>
            <a:chExt cx="3218382" cy="2719350"/>
          </a:xfrm>
        </p:grpSpPr>
        <p:sp>
          <p:nvSpPr>
            <p:cNvPr id="902" name="Google Shape;902;p44"/>
            <p:cNvSpPr/>
            <p:nvPr/>
          </p:nvSpPr>
          <p:spPr>
            <a:xfrm>
              <a:off x="5299949" y="12772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44"/>
            <p:cNvGrpSpPr/>
            <p:nvPr/>
          </p:nvGrpSpPr>
          <p:grpSpPr>
            <a:xfrm flipH="1">
              <a:off x="4842745" y="1363891"/>
              <a:ext cx="1936794" cy="2617320"/>
              <a:chOff x="3449220" y="1651241"/>
              <a:chExt cx="1936794" cy="2617320"/>
            </a:xfrm>
          </p:grpSpPr>
          <p:sp>
            <p:nvSpPr>
              <p:cNvPr id="904" name="Google Shape;904;p44"/>
              <p:cNvSpPr/>
              <p:nvPr/>
            </p:nvSpPr>
            <p:spPr>
              <a:xfrm>
                <a:off x="3503655" y="1651241"/>
                <a:ext cx="1882358" cy="2617320"/>
              </a:xfrm>
              <a:custGeom>
                <a:avLst/>
                <a:gdLst/>
                <a:ahLst/>
                <a:cxnLst/>
                <a:rect l="l" t="t" r="r" b="b"/>
                <a:pathLst>
                  <a:path w="35928" h="49956" extrusionOk="0">
                    <a:moveTo>
                      <a:pt x="8361" y="1"/>
                    </a:moveTo>
                    <a:cubicBezTo>
                      <a:pt x="7573" y="1"/>
                      <a:pt x="6842" y="643"/>
                      <a:pt x="6730" y="1430"/>
                    </a:cubicBezTo>
                    <a:lnTo>
                      <a:pt x="112" y="48526"/>
                    </a:lnTo>
                    <a:cubicBezTo>
                      <a:pt x="0" y="49314"/>
                      <a:pt x="548" y="49956"/>
                      <a:pt x="1341" y="49956"/>
                    </a:cubicBezTo>
                    <a:lnTo>
                      <a:pt x="27567" y="49956"/>
                    </a:lnTo>
                    <a:cubicBezTo>
                      <a:pt x="28354" y="49956"/>
                      <a:pt x="29086" y="49314"/>
                      <a:pt x="29198" y="48526"/>
                    </a:cubicBezTo>
                    <a:lnTo>
                      <a:pt x="35815" y="1430"/>
                    </a:lnTo>
                    <a:cubicBezTo>
                      <a:pt x="35927" y="643"/>
                      <a:pt x="35374" y="1"/>
                      <a:pt x="3458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44"/>
              <p:cNvSpPr/>
              <p:nvPr/>
            </p:nvSpPr>
            <p:spPr>
              <a:xfrm>
                <a:off x="3449220" y="1651241"/>
                <a:ext cx="1882358" cy="2617320"/>
              </a:xfrm>
              <a:custGeom>
                <a:avLst/>
                <a:gdLst/>
                <a:ahLst/>
                <a:cxnLst/>
                <a:rect l="l" t="t" r="r" b="b"/>
                <a:pathLst>
                  <a:path w="35928" h="49956" extrusionOk="0">
                    <a:moveTo>
                      <a:pt x="8361" y="1"/>
                    </a:moveTo>
                    <a:cubicBezTo>
                      <a:pt x="7568" y="1"/>
                      <a:pt x="6842" y="643"/>
                      <a:pt x="6730" y="1430"/>
                    </a:cubicBezTo>
                    <a:lnTo>
                      <a:pt x="112" y="48526"/>
                    </a:lnTo>
                    <a:cubicBezTo>
                      <a:pt x="1" y="49314"/>
                      <a:pt x="548" y="49956"/>
                      <a:pt x="1341" y="49956"/>
                    </a:cubicBezTo>
                    <a:lnTo>
                      <a:pt x="27561" y="49956"/>
                    </a:lnTo>
                    <a:cubicBezTo>
                      <a:pt x="28354" y="49956"/>
                      <a:pt x="29086" y="49314"/>
                      <a:pt x="29198" y="48526"/>
                    </a:cubicBezTo>
                    <a:lnTo>
                      <a:pt x="35816" y="1430"/>
                    </a:lnTo>
                    <a:cubicBezTo>
                      <a:pt x="35927" y="643"/>
                      <a:pt x="35375" y="1"/>
                      <a:pt x="3458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4"/>
              <p:cNvSpPr/>
              <p:nvPr/>
            </p:nvSpPr>
            <p:spPr>
              <a:xfrm>
                <a:off x="3564221" y="1755397"/>
                <a:ext cx="1668177" cy="2295473"/>
              </a:xfrm>
              <a:custGeom>
                <a:avLst/>
                <a:gdLst/>
                <a:ahLst/>
                <a:cxnLst/>
                <a:rect l="l" t="t" r="r" b="b"/>
                <a:pathLst>
                  <a:path w="31840" h="43813" extrusionOk="0">
                    <a:moveTo>
                      <a:pt x="6155" y="1"/>
                    </a:moveTo>
                    <a:lnTo>
                      <a:pt x="0" y="43813"/>
                    </a:lnTo>
                    <a:lnTo>
                      <a:pt x="25685" y="43813"/>
                    </a:lnTo>
                    <a:lnTo>
                      <a:pt x="318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44"/>
              <p:cNvSpPr/>
              <p:nvPr/>
            </p:nvSpPr>
            <p:spPr>
              <a:xfrm>
                <a:off x="4027999" y="4108502"/>
                <a:ext cx="387443" cy="102427"/>
              </a:xfrm>
              <a:custGeom>
                <a:avLst/>
                <a:gdLst/>
                <a:ahLst/>
                <a:cxnLst/>
                <a:rect l="l" t="t" r="r" b="b"/>
                <a:pathLst>
                  <a:path w="7395" h="1955" extrusionOk="0">
                    <a:moveTo>
                      <a:pt x="6467" y="67"/>
                    </a:moveTo>
                    <a:cubicBezTo>
                      <a:pt x="6970" y="67"/>
                      <a:pt x="7322" y="475"/>
                      <a:pt x="7249" y="977"/>
                    </a:cubicBezTo>
                    <a:cubicBezTo>
                      <a:pt x="7177" y="1480"/>
                      <a:pt x="6713" y="1888"/>
                      <a:pt x="6211" y="1888"/>
                    </a:cubicBezTo>
                    <a:lnTo>
                      <a:pt x="922" y="1888"/>
                    </a:lnTo>
                    <a:cubicBezTo>
                      <a:pt x="425" y="1888"/>
                      <a:pt x="73" y="1480"/>
                      <a:pt x="145" y="977"/>
                    </a:cubicBezTo>
                    <a:cubicBezTo>
                      <a:pt x="213" y="475"/>
                      <a:pt x="676" y="67"/>
                      <a:pt x="1179" y="67"/>
                    </a:cubicBezTo>
                    <a:close/>
                    <a:moveTo>
                      <a:pt x="1190" y="0"/>
                    </a:moveTo>
                    <a:cubicBezTo>
                      <a:pt x="648" y="0"/>
                      <a:pt x="151" y="436"/>
                      <a:pt x="73" y="977"/>
                    </a:cubicBezTo>
                    <a:cubicBezTo>
                      <a:pt x="0" y="1519"/>
                      <a:pt x="374" y="1955"/>
                      <a:pt x="916" y="1955"/>
                    </a:cubicBezTo>
                    <a:lnTo>
                      <a:pt x="6205" y="1955"/>
                    </a:lnTo>
                    <a:cubicBezTo>
                      <a:pt x="6741" y="1955"/>
                      <a:pt x="7244" y="1519"/>
                      <a:pt x="7322" y="977"/>
                    </a:cubicBezTo>
                    <a:cubicBezTo>
                      <a:pt x="7395" y="436"/>
                      <a:pt x="7020" y="0"/>
                      <a:pt x="64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44"/>
              <p:cNvSpPr/>
              <p:nvPr/>
            </p:nvSpPr>
            <p:spPr>
              <a:xfrm>
                <a:off x="3877581" y="2658068"/>
                <a:ext cx="1068912" cy="1016834"/>
              </a:xfrm>
              <a:custGeom>
                <a:avLst/>
                <a:gdLst/>
                <a:ahLst/>
                <a:cxnLst/>
                <a:rect l="l" t="t" r="r" b="b"/>
                <a:pathLst>
                  <a:path w="20402" h="19408" extrusionOk="0">
                    <a:moveTo>
                      <a:pt x="7049" y="1"/>
                    </a:moveTo>
                    <a:lnTo>
                      <a:pt x="6853" y="5094"/>
                    </a:lnTo>
                    <a:lnTo>
                      <a:pt x="1950" y="3709"/>
                    </a:lnTo>
                    <a:lnTo>
                      <a:pt x="4781" y="7942"/>
                    </a:lnTo>
                    <a:lnTo>
                      <a:pt x="1" y="9707"/>
                    </a:lnTo>
                    <a:lnTo>
                      <a:pt x="4781" y="11466"/>
                    </a:lnTo>
                    <a:lnTo>
                      <a:pt x="1950" y="15705"/>
                    </a:lnTo>
                    <a:lnTo>
                      <a:pt x="6853" y="14314"/>
                    </a:lnTo>
                    <a:lnTo>
                      <a:pt x="7049" y="19408"/>
                    </a:lnTo>
                    <a:lnTo>
                      <a:pt x="10199" y="15403"/>
                    </a:lnTo>
                    <a:lnTo>
                      <a:pt x="13354" y="19408"/>
                    </a:lnTo>
                    <a:lnTo>
                      <a:pt x="13549" y="14314"/>
                    </a:lnTo>
                    <a:lnTo>
                      <a:pt x="18453" y="15705"/>
                    </a:lnTo>
                    <a:lnTo>
                      <a:pt x="15621" y="11466"/>
                    </a:lnTo>
                    <a:lnTo>
                      <a:pt x="20402" y="9707"/>
                    </a:lnTo>
                    <a:lnTo>
                      <a:pt x="15621" y="7942"/>
                    </a:lnTo>
                    <a:lnTo>
                      <a:pt x="18453" y="3709"/>
                    </a:lnTo>
                    <a:lnTo>
                      <a:pt x="13549" y="5094"/>
                    </a:lnTo>
                    <a:lnTo>
                      <a:pt x="13354" y="1"/>
                    </a:lnTo>
                    <a:lnTo>
                      <a:pt x="10199" y="4005"/>
                    </a:lnTo>
                    <a:lnTo>
                      <a:pt x="704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44"/>
              <p:cNvSpPr/>
              <p:nvPr/>
            </p:nvSpPr>
            <p:spPr>
              <a:xfrm>
                <a:off x="4123092" y="2467307"/>
                <a:ext cx="714267" cy="461473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808" extrusionOk="0">
                    <a:moveTo>
                      <a:pt x="1123" y="0"/>
                    </a:moveTo>
                    <a:cubicBezTo>
                      <a:pt x="503" y="0"/>
                      <a:pt x="0" y="509"/>
                      <a:pt x="0" y="1129"/>
                    </a:cubicBezTo>
                    <a:lnTo>
                      <a:pt x="0" y="7679"/>
                    </a:lnTo>
                    <a:cubicBezTo>
                      <a:pt x="0" y="8299"/>
                      <a:pt x="503" y="8808"/>
                      <a:pt x="1123" y="8808"/>
                    </a:cubicBezTo>
                    <a:lnTo>
                      <a:pt x="12510" y="8808"/>
                    </a:lnTo>
                    <a:cubicBezTo>
                      <a:pt x="13130" y="8808"/>
                      <a:pt x="13633" y="8299"/>
                      <a:pt x="13633" y="7679"/>
                    </a:cubicBezTo>
                    <a:lnTo>
                      <a:pt x="13633" y="1129"/>
                    </a:lnTo>
                    <a:cubicBezTo>
                      <a:pt x="13633" y="509"/>
                      <a:pt x="13130" y="0"/>
                      <a:pt x="1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44"/>
              <p:cNvSpPr/>
              <p:nvPr/>
            </p:nvSpPr>
            <p:spPr>
              <a:xfrm>
                <a:off x="4159976" y="2430160"/>
                <a:ext cx="714267" cy="461159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802" extrusionOk="0">
                    <a:moveTo>
                      <a:pt x="1123" y="0"/>
                    </a:moveTo>
                    <a:cubicBezTo>
                      <a:pt x="503" y="0"/>
                      <a:pt x="0" y="503"/>
                      <a:pt x="0" y="1128"/>
                    </a:cubicBezTo>
                    <a:lnTo>
                      <a:pt x="0" y="7674"/>
                    </a:lnTo>
                    <a:cubicBezTo>
                      <a:pt x="0" y="8299"/>
                      <a:pt x="503" y="8802"/>
                      <a:pt x="1123" y="8802"/>
                    </a:cubicBezTo>
                    <a:lnTo>
                      <a:pt x="12510" y="8802"/>
                    </a:lnTo>
                    <a:cubicBezTo>
                      <a:pt x="13130" y="8802"/>
                      <a:pt x="13632" y="8299"/>
                      <a:pt x="13632" y="7674"/>
                    </a:cubicBezTo>
                    <a:lnTo>
                      <a:pt x="13632" y="1128"/>
                    </a:lnTo>
                    <a:cubicBezTo>
                      <a:pt x="13632" y="503"/>
                      <a:pt x="13130" y="0"/>
                      <a:pt x="12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44"/>
              <p:cNvSpPr/>
              <p:nvPr/>
            </p:nvSpPr>
            <p:spPr>
              <a:xfrm flipH="1">
                <a:off x="4412473" y="2556845"/>
                <a:ext cx="220049" cy="208103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3972" extrusionOk="0">
                    <a:moveTo>
                      <a:pt x="0" y="0"/>
                    </a:moveTo>
                    <a:lnTo>
                      <a:pt x="0" y="3971"/>
                    </a:lnTo>
                    <a:lnTo>
                      <a:pt x="4200" y="189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44"/>
              <p:cNvSpPr/>
              <p:nvPr/>
            </p:nvSpPr>
            <p:spPr>
              <a:xfrm>
                <a:off x="4540031" y="3074169"/>
                <a:ext cx="714319" cy="461473"/>
              </a:xfrm>
              <a:custGeom>
                <a:avLst/>
                <a:gdLst/>
                <a:ahLst/>
                <a:cxnLst/>
                <a:rect l="l" t="t" r="r" b="b"/>
                <a:pathLst>
                  <a:path w="13634" h="8808" extrusionOk="0">
                    <a:moveTo>
                      <a:pt x="1123" y="0"/>
                    </a:moveTo>
                    <a:cubicBezTo>
                      <a:pt x="503" y="0"/>
                      <a:pt x="1" y="508"/>
                      <a:pt x="1" y="1128"/>
                    </a:cubicBezTo>
                    <a:lnTo>
                      <a:pt x="1" y="7679"/>
                    </a:lnTo>
                    <a:cubicBezTo>
                      <a:pt x="1" y="8299"/>
                      <a:pt x="503" y="8807"/>
                      <a:pt x="1123" y="8807"/>
                    </a:cubicBezTo>
                    <a:lnTo>
                      <a:pt x="12510" y="8807"/>
                    </a:lnTo>
                    <a:cubicBezTo>
                      <a:pt x="13130" y="8807"/>
                      <a:pt x="13633" y="8299"/>
                      <a:pt x="13633" y="7679"/>
                    </a:cubicBezTo>
                    <a:lnTo>
                      <a:pt x="13633" y="1128"/>
                    </a:lnTo>
                    <a:cubicBezTo>
                      <a:pt x="13633" y="508"/>
                      <a:pt x="13130" y="0"/>
                      <a:pt x="12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44"/>
              <p:cNvSpPr/>
              <p:nvPr/>
            </p:nvSpPr>
            <p:spPr>
              <a:xfrm>
                <a:off x="4576916" y="3036970"/>
                <a:ext cx="714267" cy="461211"/>
              </a:xfrm>
              <a:custGeom>
                <a:avLst/>
                <a:gdLst/>
                <a:ahLst/>
                <a:cxnLst/>
                <a:rect l="l" t="t" r="r" b="b"/>
                <a:pathLst>
                  <a:path w="13633" h="8803" extrusionOk="0">
                    <a:moveTo>
                      <a:pt x="1123" y="1"/>
                    </a:moveTo>
                    <a:cubicBezTo>
                      <a:pt x="503" y="1"/>
                      <a:pt x="0" y="503"/>
                      <a:pt x="0" y="1129"/>
                    </a:cubicBezTo>
                    <a:lnTo>
                      <a:pt x="0" y="7674"/>
                    </a:lnTo>
                    <a:cubicBezTo>
                      <a:pt x="0" y="8300"/>
                      <a:pt x="503" y="8802"/>
                      <a:pt x="1123" y="8802"/>
                    </a:cubicBezTo>
                    <a:lnTo>
                      <a:pt x="12510" y="8802"/>
                    </a:lnTo>
                    <a:cubicBezTo>
                      <a:pt x="13130" y="8802"/>
                      <a:pt x="13633" y="8300"/>
                      <a:pt x="13633" y="7674"/>
                    </a:cubicBezTo>
                    <a:lnTo>
                      <a:pt x="13633" y="1129"/>
                    </a:lnTo>
                    <a:cubicBezTo>
                      <a:pt x="13633" y="503"/>
                      <a:pt x="13130" y="1"/>
                      <a:pt x="125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44"/>
              <p:cNvSpPr/>
              <p:nvPr/>
            </p:nvSpPr>
            <p:spPr>
              <a:xfrm>
                <a:off x="4836416" y="3101046"/>
                <a:ext cx="199039" cy="199353"/>
              </a:xfrm>
              <a:custGeom>
                <a:avLst/>
                <a:gdLst/>
                <a:ahLst/>
                <a:cxnLst/>
                <a:rect l="l" t="t" r="r" b="b"/>
                <a:pathLst>
                  <a:path w="3799" h="3805" extrusionOk="0">
                    <a:moveTo>
                      <a:pt x="1" y="1"/>
                    </a:moveTo>
                    <a:lnTo>
                      <a:pt x="1" y="3804"/>
                    </a:lnTo>
                    <a:lnTo>
                      <a:pt x="3799" y="3804"/>
                    </a:lnTo>
                    <a:lnTo>
                      <a:pt x="379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44"/>
              <p:cNvSpPr/>
              <p:nvPr/>
            </p:nvSpPr>
            <p:spPr>
              <a:xfrm>
                <a:off x="4737551" y="3166327"/>
                <a:ext cx="223611" cy="223611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4268" extrusionOk="0">
                    <a:moveTo>
                      <a:pt x="2134" y="0"/>
                    </a:moveTo>
                    <a:cubicBezTo>
                      <a:pt x="955" y="0"/>
                      <a:pt x="0" y="961"/>
                      <a:pt x="0" y="2134"/>
                    </a:cubicBezTo>
                    <a:cubicBezTo>
                      <a:pt x="0" y="3312"/>
                      <a:pt x="955" y="4267"/>
                      <a:pt x="2134" y="4267"/>
                    </a:cubicBezTo>
                    <a:cubicBezTo>
                      <a:pt x="3312" y="4267"/>
                      <a:pt x="4267" y="3312"/>
                      <a:pt x="4267" y="2134"/>
                    </a:cubicBezTo>
                    <a:cubicBezTo>
                      <a:pt x="4267" y="961"/>
                      <a:pt x="3312" y="0"/>
                      <a:pt x="21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44"/>
              <p:cNvSpPr/>
              <p:nvPr/>
            </p:nvSpPr>
            <p:spPr>
              <a:xfrm>
                <a:off x="4880897" y="3214581"/>
                <a:ext cx="249650" cy="200192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3821" extrusionOk="0">
                    <a:moveTo>
                      <a:pt x="2279" y="1"/>
                    </a:moveTo>
                    <a:lnTo>
                      <a:pt x="1" y="3821"/>
                    </a:lnTo>
                    <a:lnTo>
                      <a:pt x="4765" y="3821"/>
                    </a:lnTo>
                    <a:lnTo>
                      <a:pt x="22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7" name="Google Shape;917;p44"/>
            <p:cNvGrpSpPr/>
            <p:nvPr/>
          </p:nvGrpSpPr>
          <p:grpSpPr>
            <a:xfrm>
              <a:off x="5530635" y="1570383"/>
              <a:ext cx="2530492" cy="2426168"/>
              <a:chOff x="2085825" y="1876450"/>
              <a:chExt cx="1443850" cy="1384325"/>
            </a:xfrm>
          </p:grpSpPr>
          <p:sp>
            <p:nvSpPr>
              <p:cNvPr id="918" name="Google Shape;918;p44"/>
              <p:cNvSpPr/>
              <p:nvPr/>
            </p:nvSpPr>
            <p:spPr>
              <a:xfrm>
                <a:off x="3007450" y="1925425"/>
                <a:ext cx="98600" cy="103650"/>
              </a:xfrm>
              <a:custGeom>
                <a:avLst/>
                <a:gdLst/>
                <a:ahLst/>
                <a:cxnLst/>
                <a:rect l="l" t="t" r="r" b="b"/>
                <a:pathLst>
                  <a:path w="3944" h="4146" extrusionOk="0">
                    <a:moveTo>
                      <a:pt x="2542" y="0"/>
                    </a:moveTo>
                    <a:cubicBezTo>
                      <a:pt x="1911" y="0"/>
                      <a:pt x="1224" y="163"/>
                      <a:pt x="838" y="767"/>
                    </a:cubicBezTo>
                    <a:cubicBezTo>
                      <a:pt x="1" y="2074"/>
                      <a:pt x="1419" y="4146"/>
                      <a:pt x="1419" y="4146"/>
                    </a:cubicBezTo>
                    <a:lnTo>
                      <a:pt x="3944" y="225"/>
                    </a:lnTo>
                    <a:cubicBezTo>
                      <a:pt x="3944" y="225"/>
                      <a:pt x="3282" y="0"/>
                      <a:pt x="25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4"/>
              <p:cNvSpPr/>
              <p:nvPr/>
            </p:nvSpPr>
            <p:spPr>
              <a:xfrm>
                <a:off x="3003125" y="1911500"/>
                <a:ext cx="100000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4000" h="2397" fill="none" extrusionOk="0">
                    <a:moveTo>
                      <a:pt x="3999" y="726"/>
                    </a:moveTo>
                    <a:cubicBezTo>
                      <a:pt x="3335" y="358"/>
                      <a:pt x="2603" y="0"/>
                      <a:pt x="1849" y="78"/>
                    </a:cubicBezTo>
                    <a:cubicBezTo>
                      <a:pt x="1307" y="134"/>
                      <a:pt x="794" y="425"/>
                      <a:pt x="464" y="860"/>
                    </a:cubicBezTo>
                    <a:cubicBezTo>
                      <a:pt x="140" y="1290"/>
                      <a:pt x="1" y="1860"/>
                      <a:pt x="90" y="2396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44"/>
              <p:cNvSpPr/>
              <p:nvPr/>
            </p:nvSpPr>
            <p:spPr>
              <a:xfrm>
                <a:off x="3010675" y="1920825"/>
                <a:ext cx="270050" cy="379800"/>
              </a:xfrm>
              <a:custGeom>
                <a:avLst/>
                <a:gdLst/>
                <a:ahLst/>
                <a:cxnLst/>
                <a:rect l="l" t="t" r="r" b="b"/>
                <a:pathLst>
                  <a:path w="10802" h="15192" extrusionOk="0">
                    <a:moveTo>
                      <a:pt x="6082" y="0"/>
                    </a:moveTo>
                    <a:cubicBezTo>
                      <a:pt x="5410" y="0"/>
                      <a:pt x="4655" y="125"/>
                      <a:pt x="3815" y="409"/>
                    </a:cubicBezTo>
                    <a:cubicBezTo>
                      <a:pt x="2245" y="940"/>
                      <a:pt x="1073" y="2894"/>
                      <a:pt x="726" y="3844"/>
                    </a:cubicBezTo>
                    <a:cubicBezTo>
                      <a:pt x="726" y="3844"/>
                      <a:pt x="0" y="4363"/>
                      <a:pt x="118" y="4653"/>
                    </a:cubicBezTo>
                    <a:cubicBezTo>
                      <a:pt x="235" y="4944"/>
                      <a:pt x="520" y="5463"/>
                      <a:pt x="520" y="5463"/>
                    </a:cubicBezTo>
                    <a:cubicBezTo>
                      <a:pt x="520" y="5463"/>
                      <a:pt x="810" y="8580"/>
                      <a:pt x="3150" y="9300"/>
                    </a:cubicBezTo>
                    <a:cubicBezTo>
                      <a:pt x="5490" y="10026"/>
                      <a:pt x="5892" y="12332"/>
                      <a:pt x="5401" y="13461"/>
                    </a:cubicBezTo>
                    <a:cubicBezTo>
                      <a:pt x="4909" y="14589"/>
                      <a:pt x="4624" y="15192"/>
                      <a:pt x="4624" y="15192"/>
                    </a:cubicBezTo>
                    <a:lnTo>
                      <a:pt x="9215" y="12249"/>
                    </a:lnTo>
                    <a:cubicBezTo>
                      <a:pt x="9215" y="12249"/>
                      <a:pt x="7975" y="9680"/>
                      <a:pt x="8087" y="8753"/>
                    </a:cubicBezTo>
                    <a:cubicBezTo>
                      <a:pt x="8204" y="7831"/>
                      <a:pt x="10801" y="5603"/>
                      <a:pt x="10338" y="3469"/>
                    </a:cubicBezTo>
                    <a:cubicBezTo>
                      <a:pt x="9976" y="1778"/>
                      <a:pt x="8619" y="0"/>
                      <a:pt x="608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44"/>
              <p:cNvSpPr/>
              <p:nvPr/>
            </p:nvSpPr>
            <p:spPr>
              <a:xfrm>
                <a:off x="3033700" y="2053775"/>
                <a:ext cx="23625" cy="15225"/>
              </a:xfrm>
              <a:custGeom>
                <a:avLst/>
                <a:gdLst/>
                <a:ahLst/>
                <a:cxnLst/>
                <a:rect l="l" t="t" r="r" b="b"/>
                <a:pathLst>
                  <a:path w="945" h="609" fill="none" extrusionOk="0">
                    <a:moveTo>
                      <a:pt x="1" y="592"/>
                    </a:moveTo>
                    <a:cubicBezTo>
                      <a:pt x="196" y="609"/>
                      <a:pt x="392" y="542"/>
                      <a:pt x="554" y="430"/>
                    </a:cubicBezTo>
                    <a:cubicBezTo>
                      <a:pt x="716" y="318"/>
                      <a:pt x="838" y="162"/>
                      <a:pt x="945" y="0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4"/>
              <p:cNvSpPr/>
              <p:nvPr/>
            </p:nvSpPr>
            <p:spPr>
              <a:xfrm>
                <a:off x="3060100" y="1968175"/>
                <a:ext cx="41900" cy="22925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917" fill="none" extrusionOk="0">
                    <a:moveTo>
                      <a:pt x="0" y="112"/>
                    </a:moveTo>
                    <a:cubicBezTo>
                      <a:pt x="324" y="1"/>
                      <a:pt x="693" y="23"/>
                      <a:pt x="1000" y="174"/>
                    </a:cubicBezTo>
                    <a:cubicBezTo>
                      <a:pt x="1307" y="324"/>
                      <a:pt x="1558" y="593"/>
                      <a:pt x="1676" y="916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4"/>
              <p:cNvSpPr/>
              <p:nvPr/>
            </p:nvSpPr>
            <p:spPr>
              <a:xfrm>
                <a:off x="3055200" y="1993225"/>
                <a:ext cx="18050" cy="22725"/>
              </a:xfrm>
              <a:custGeom>
                <a:avLst/>
                <a:gdLst/>
                <a:ahLst/>
                <a:cxnLst/>
                <a:rect l="l" t="t" r="r" b="b"/>
                <a:pathLst>
                  <a:path w="722" h="909" extrusionOk="0">
                    <a:moveTo>
                      <a:pt x="409" y="0"/>
                    </a:moveTo>
                    <a:cubicBezTo>
                      <a:pt x="284" y="0"/>
                      <a:pt x="168" y="84"/>
                      <a:pt x="135" y="210"/>
                    </a:cubicBezTo>
                    <a:lnTo>
                      <a:pt x="40" y="551"/>
                    </a:lnTo>
                    <a:cubicBezTo>
                      <a:pt x="1" y="702"/>
                      <a:pt x="90" y="858"/>
                      <a:pt x="235" y="897"/>
                    </a:cubicBezTo>
                    <a:cubicBezTo>
                      <a:pt x="247" y="903"/>
                      <a:pt x="252" y="903"/>
                      <a:pt x="263" y="903"/>
                    </a:cubicBezTo>
                    <a:cubicBezTo>
                      <a:pt x="280" y="906"/>
                      <a:pt x="298" y="908"/>
                      <a:pt x="315" y="908"/>
                    </a:cubicBezTo>
                    <a:cubicBezTo>
                      <a:pt x="437" y="908"/>
                      <a:pt x="553" y="824"/>
                      <a:pt x="587" y="702"/>
                    </a:cubicBezTo>
                    <a:lnTo>
                      <a:pt x="677" y="356"/>
                    </a:lnTo>
                    <a:cubicBezTo>
                      <a:pt x="721" y="210"/>
                      <a:pt x="632" y="54"/>
                      <a:pt x="481" y="9"/>
                    </a:cubicBezTo>
                    <a:cubicBezTo>
                      <a:pt x="457" y="3"/>
                      <a:pt x="433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4"/>
              <p:cNvSpPr/>
              <p:nvPr/>
            </p:nvSpPr>
            <p:spPr>
              <a:xfrm>
                <a:off x="3106025" y="1917425"/>
                <a:ext cx="410650" cy="497275"/>
              </a:xfrm>
              <a:custGeom>
                <a:avLst/>
                <a:gdLst/>
                <a:ahLst/>
                <a:cxnLst/>
                <a:rect l="l" t="t" r="r" b="b"/>
                <a:pathLst>
                  <a:path w="16426" h="19891" extrusionOk="0">
                    <a:moveTo>
                      <a:pt x="3075" y="1"/>
                    </a:moveTo>
                    <a:cubicBezTo>
                      <a:pt x="2112" y="1"/>
                      <a:pt x="1081" y="213"/>
                      <a:pt x="1" y="545"/>
                    </a:cubicBezTo>
                    <a:cubicBezTo>
                      <a:pt x="1" y="545"/>
                      <a:pt x="1252" y="6515"/>
                      <a:pt x="2715" y="9302"/>
                    </a:cubicBezTo>
                    <a:cubicBezTo>
                      <a:pt x="3826" y="11424"/>
                      <a:pt x="5697" y="12429"/>
                      <a:pt x="7222" y="13887"/>
                    </a:cubicBezTo>
                    <a:cubicBezTo>
                      <a:pt x="10059" y="16596"/>
                      <a:pt x="11405" y="19891"/>
                      <a:pt x="11405" y="19891"/>
                    </a:cubicBezTo>
                    <a:cubicBezTo>
                      <a:pt x="11405" y="19891"/>
                      <a:pt x="16425" y="18433"/>
                      <a:pt x="13572" y="14686"/>
                    </a:cubicBezTo>
                    <a:cubicBezTo>
                      <a:pt x="10466" y="10603"/>
                      <a:pt x="10243" y="10067"/>
                      <a:pt x="8495" y="4868"/>
                    </a:cubicBezTo>
                    <a:cubicBezTo>
                      <a:pt x="7268" y="1206"/>
                      <a:pt x="5367" y="1"/>
                      <a:pt x="30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4"/>
              <p:cNvSpPr/>
              <p:nvPr/>
            </p:nvSpPr>
            <p:spPr>
              <a:xfrm>
                <a:off x="3314050" y="2027525"/>
                <a:ext cx="172875" cy="322250"/>
              </a:xfrm>
              <a:custGeom>
                <a:avLst/>
                <a:gdLst/>
                <a:ahLst/>
                <a:cxnLst/>
                <a:rect l="l" t="t" r="r" b="b"/>
                <a:pathLst>
                  <a:path w="6915" h="12890" fill="none" extrusionOk="0">
                    <a:moveTo>
                      <a:pt x="1" y="0"/>
                    </a:moveTo>
                    <a:cubicBezTo>
                      <a:pt x="855" y="2625"/>
                      <a:pt x="2145" y="4792"/>
                      <a:pt x="3916" y="6735"/>
                    </a:cubicBezTo>
                    <a:cubicBezTo>
                      <a:pt x="4703" y="7612"/>
                      <a:pt x="5547" y="8461"/>
                      <a:pt x="6105" y="9494"/>
                    </a:cubicBezTo>
                    <a:cubicBezTo>
                      <a:pt x="6669" y="10533"/>
                      <a:pt x="6915" y="11812"/>
                      <a:pt x="6451" y="12890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4"/>
              <p:cNvSpPr/>
              <p:nvPr/>
            </p:nvSpPr>
            <p:spPr>
              <a:xfrm>
                <a:off x="3143175" y="2072200"/>
                <a:ext cx="218375" cy="287350"/>
              </a:xfrm>
              <a:custGeom>
                <a:avLst/>
                <a:gdLst/>
                <a:ahLst/>
                <a:cxnLst/>
                <a:rect l="l" t="t" r="r" b="b"/>
                <a:pathLst>
                  <a:path w="8735" h="11494" fill="none" extrusionOk="0">
                    <a:moveTo>
                      <a:pt x="0" y="0"/>
                    </a:moveTo>
                    <a:cubicBezTo>
                      <a:pt x="542" y="3692"/>
                      <a:pt x="2541" y="7188"/>
                      <a:pt x="5255" y="9751"/>
                    </a:cubicBezTo>
                    <a:cubicBezTo>
                      <a:pt x="6222" y="10661"/>
                      <a:pt x="7411" y="11494"/>
                      <a:pt x="8735" y="11438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4"/>
              <p:cNvSpPr/>
              <p:nvPr/>
            </p:nvSpPr>
            <p:spPr>
              <a:xfrm>
                <a:off x="3119300" y="2007550"/>
                <a:ext cx="126375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5055" h="5055" extrusionOk="0">
                    <a:moveTo>
                      <a:pt x="2530" y="0"/>
                    </a:moveTo>
                    <a:cubicBezTo>
                      <a:pt x="1134" y="0"/>
                      <a:pt x="0" y="1129"/>
                      <a:pt x="0" y="2525"/>
                    </a:cubicBezTo>
                    <a:cubicBezTo>
                      <a:pt x="0" y="3921"/>
                      <a:pt x="1134" y="5055"/>
                      <a:pt x="2530" y="5055"/>
                    </a:cubicBezTo>
                    <a:cubicBezTo>
                      <a:pt x="3926" y="5055"/>
                      <a:pt x="5054" y="3921"/>
                      <a:pt x="5054" y="2525"/>
                    </a:cubicBezTo>
                    <a:cubicBezTo>
                      <a:pt x="5054" y="1129"/>
                      <a:pt x="3926" y="0"/>
                      <a:pt x="25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4"/>
              <p:cNvSpPr/>
              <p:nvPr/>
            </p:nvSpPr>
            <p:spPr>
              <a:xfrm>
                <a:off x="3138275" y="1913175"/>
                <a:ext cx="69850" cy="140625"/>
              </a:xfrm>
              <a:custGeom>
                <a:avLst/>
                <a:gdLst/>
                <a:ahLst/>
                <a:cxnLst/>
                <a:rect l="l" t="t" r="r" b="b"/>
                <a:pathLst>
                  <a:path w="2794" h="5625" extrusionOk="0">
                    <a:moveTo>
                      <a:pt x="1442" y="0"/>
                    </a:moveTo>
                    <a:lnTo>
                      <a:pt x="1" y="307"/>
                    </a:lnTo>
                    <a:cubicBezTo>
                      <a:pt x="1" y="307"/>
                      <a:pt x="1095" y="4451"/>
                      <a:pt x="1481" y="5624"/>
                    </a:cubicBezTo>
                    <a:lnTo>
                      <a:pt x="2793" y="4312"/>
                    </a:lnTo>
                    <a:lnTo>
                      <a:pt x="144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4"/>
              <p:cNvSpPr/>
              <p:nvPr/>
            </p:nvSpPr>
            <p:spPr>
              <a:xfrm>
                <a:off x="3128375" y="2007425"/>
                <a:ext cx="135875" cy="126375"/>
              </a:xfrm>
              <a:custGeom>
                <a:avLst/>
                <a:gdLst/>
                <a:ahLst/>
                <a:cxnLst/>
                <a:rect l="l" t="t" r="r" b="b"/>
                <a:pathLst>
                  <a:path w="5435" h="5055" extrusionOk="0">
                    <a:moveTo>
                      <a:pt x="2720" y="0"/>
                    </a:moveTo>
                    <a:cubicBezTo>
                      <a:pt x="2585" y="0"/>
                      <a:pt x="2449" y="11"/>
                      <a:pt x="2312" y="33"/>
                    </a:cubicBezTo>
                    <a:cubicBezTo>
                      <a:pt x="933" y="262"/>
                      <a:pt x="0" y="1558"/>
                      <a:pt x="224" y="2937"/>
                    </a:cubicBezTo>
                    <a:cubicBezTo>
                      <a:pt x="429" y="4172"/>
                      <a:pt x="1497" y="5055"/>
                      <a:pt x="2712" y="5055"/>
                    </a:cubicBezTo>
                    <a:cubicBezTo>
                      <a:pt x="2849" y="5055"/>
                      <a:pt x="2988" y="5044"/>
                      <a:pt x="3128" y="5021"/>
                    </a:cubicBezTo>
                    <a:cubicBezTo>
                      <a:pt x="4502" y="4797"/>
                      <a:pt x="5434" y="3502"/>
                      <a:pt x="5211" y="2122"/>
                    </a:cubicBezTo>
                    <a:cubicBezTo>
                      <a:pt x="5010" y="880"/>
                      <a:pt x="3935" y="0"/>
                      <a:pt x="27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2225" cap="flat" cmpd="sng">
                <a:solidFill>
                  <a:schemeClr val="dk1"/>
                </a:solidFill>
                <a:prstDash val="solid"/>
                <a:miter lim="5584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4"/>
              <p:cNvSpPr/>
              <p:nvPr/>
            </p:nvSpPr>
            <p:spPr>
              <a:xfrm>
                <a:off x="2719275" y="2288450"/>
                <a:ext cx="457575" cy="347600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13904" extrusionOk="0">
                    <a:moveTo>
                      <a:pt x="3229" y="1"/>
                    </a:moveTo>
                    <a:lnTo>
                      <a:pt x="1" y="3106"/>
                    </a:lnTo>
                    <a:cubicBezTo>
                      <a:pt x="1" y="3106"/>
                      <a:pt x="6010" y="13903"/>
                      <a:pt x="9813" y="13903"/>
                    </a:cubicBezTo>
                    <a:cubicBezTo>
                      <a:pt x="9841" y="13903"/>
                      <a:pt x="9869" y="13903"/>
                      <a:pt x="9897" y="13901"/>
                    </a:cubicBezTo>
                    <a:cubicBezTo>
                      <a:pt x="13689" y="13739"/>
                      <a:pt x="18302" y="6999"/>
                      <a:pt x="18302" y="6999"/>
                    </a:cubicBezTo>
                    <a:lnTo>
                      <a:pt x="16280" y="492"/>
                    </a:lnTo>
                    <a:cubicBezTo>
                      <a:pt x="16280" y="492"/>
                      <a:pt x="11455" y="5496"/>
                      <a:pt x="10003" y="6630"/>
                    </a:cubicBezTo>
                    <a:cubicBezTo>
                      <a:pt x="10003" y="6630"/>
                      <a:pt x="4793" y="749"/>
                      <a:pt x="322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44"/>
              <p:cNvSpPr/>
              <p:nvPr/>
            </p:nvSpPr>
            <p:spPr>
              <a:xfrm>
                <a:off x="2951050" y="2431150"/>
                <a:ext cx="45950" cy="51400"/>
              </a:xfrm>
              <a:custGeom>
                <a:avLst/>
                <a:gdLst/>
                <a:ahLst/>
                <a:cxnLst/>
                <a:rect l="l" t="t" r="r" b="b"/>
                <a:pathLst>
                  <a:path w="1838" h="2056" fill="none" extrusionOk="0">
                    <a:moveTo>
                      <a:pt x="1" y="1"/>
                    </a:moveTo>
                    <a:cubicBezTo>
                      <a:pt x="615" y="687"/>
                      <a:pt x="1224" y="1369"/>
                      <a:pt x="1838" y="2056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44"/>
              <p:cNvSpPr/>
              <p:nvPr/>
            </p:nvSpPr>
            <p:spPr>
              <a:xfrm>
                <a:off x="3018075" y="2300750"/>
                <a:ext cx="202600" cy="255950"/>
              </a:xfrm>
              <a:custGeom>
                <a:avLst/>
                <a:gdLst/>
                <a:ahLst/>
                <a:cxnLst/>
                <a:rect l="l" t="t" r="r" b="b"/>
                <a:pathLst>
                  <a:path w="8104" h="10238" extrusionOk="0">
                    <a:moveTo>
                      <a:pt x="4328" y="0"/>
                    </a:moveTo>
                    <a:lnTo>
                      <a:pt x="0" y="4362"/>
                    </a:lnTo>
                    <a:lnTo>
                      <a:pt x="4032" y="10237"/>
                    </a:lnTo>
                    <a:lnTo>
                      <a:pt x="8104" y="5507"/>
                    </a:lnTo>
                    <a:lnTo>
                      <a:pt x="432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44"/>
              <p:cNvSpPr/>
              <p:nvPr/>
            </p:nvSpPr>
            <p:spPr>
              <a:xfrm>
                <a:off x="2602975" y="2201475"/>
                <a:ext cx="21602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7943" extrusionOk="0">
                    <a:moveTo>
                      <a:pt x="1" y="1"/>
                    </a:moveTo>
                    <a:lnTo>
                      <a:pt x="3625" y="7942"/>
                    </a:lnTo>
                    <a:lnTo>
                      <a:pt x="8640" y="7942"/>
                    </a:lnTo>
                    <a:lnTo>
                      <a:pt x="50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44"/>
              <p:cNvSpPr/>
              <p:nvPr/>
            </p:nvSpPr>
            <p:spPr>
              <a:xfrm>
                <a:off x="2611350" y="2201475"/>
                <a:ext cx="216025" cy="198575"/>
              </a:xfrm>
              <a:custGeom>
                <a:avLst/>
                <a:gdLst/>
                <a:ahLst/>
                <a:cxnLst/>
                <a:rect l="l" t="t" r="r" b="b"/>
                <a:pathLst>
                  <a:path w="8641" h="7943" extrusionOk="0">
                    <a:moveTo>
                      <a:pt x="1" y="1"/>
                    </a:moveTo>
                    <a:lnTo>
                      <a:pt x="3620" y="7942"/>
                    </a:lnTo>
                    <a:lnTo>
                      <a:pt x="8640" y="7942"/>
                    </a:lnTo>
                    <a:lnTo>
                      <a:pt x="5016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44"/>
              <p:cNvSpPr/>
              <p:nvPr/>
            </p:nvSpPr>
            <p:spPr>
              <a:xfrm>
                <a:off x="2624625" y="2210550"/>
                <a:ext cx="186125" cy="174550"/>
              </a:xfrm>
              <a:custGeom>
                <a:avLst/>
                <a:gdLst/>
                <a:ahLst/>
                <a:cxnLst/>
                <a:rect l="l" t="t" r="r" b="b"/>
                <a:pathLst>
                  <a:path w="7445" h="6982" extrusionOk="0">
                    <a:moveTo>
                      <a:pt x="0" y="1"/>
                    </a:moveTo>
                    <a:lnTo>
                      <a:pt x="3200" y="6831"/>
                    </a:lnTo>
                    <a:lnTo>
                      <a:pt x="7445" y="6982"/>
                    </a:lnTo>
                    <a:lnTo>
                      <a:pt x="43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44"/>
              <p:cNvSpPr/>
              <p:nvPr/>
            </p:nvSpPr>
            <p:spPr>
              <a:xfrm>
                <a:off x="2721925" y="2276250"/>
                <a:ext cx="142025" cy="124625"/>
              </a:xfrm>
              <a:custGeom>
                <a:avLst/>
                <a:gdLst/>
                <a:ahLst/>
                <a:cxnLst/>
                <a:rect l="l" t="t" r="r" b="b"/>
                <a:pathLst>
                  <a:path w="5681" h="4985" extrusionOk="0">
                    <a:moveTo>
                      <a:pt x="1005" y="0"/>
                    </a:moveTo>
                    <a:cubicBezTo>
                      <a:pt x="479" y="0"/>
                      <a:pt x="108" y="109"/>
                      <a:pt x="74" y="277"/>
                    </a:cubicBezTo>
                    <a:cubicBezTo>
                      <a:pt x="1" y="629"/>
                      <a:pt x="2023" y="1232"/>
                      <a:pt x="2023" y="1232"/>
                    </a:cubicBezTo>
                    <a:cubicBezTo>
                      <a:pt x="2023" y="1232"/>
                      <a:pt x="2726" y="3209"/>
                      <a:pt x="3463" y="3968"/>
                    </a:cubicBezTo>
                    <a:cubicBezTo>
                      <a:pt x="4201" y="4733"/>
                      <a:pt x="5681" y="4985"/>
                      <a:pt x="5681" y="4985"/>
                    </a:cubicBezTo>
                    <a:lnTo>
                      <a:pt x="3123" y="489"/>
                    </a:lnTo>
                    <a:cubicBezTo>
                      <a:pt x="2394" y="139"/>
                      <a:pt x="1600" y="0"/>
                      <a:pt x="10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44"/>
              <p:cNvSpPr/>
              <p:nvPr/>
            </p:nvSpPr>
            <p:spPr>
              <a:xfrm>
                <a:off x="2597750" y="2244725"/>
                <a:ext cx="72975" cy="105050"/>
              </a:xfrm>
              <a:custGeom>
                <a:avLst/>
                <a:gdLst/>
                <a:ahLst/>
                <a:cxnLst/>
                <a:rect l="l" t="t" r="r" b="b"/>
                <a:pathLst>
                  <a:path w="2919" h="4202" extrusionOk="0">
                    <a:moveTo>
                      <a:pt x="226" y="1"/>
                    </a:moveTo>
                    <a:cubicBezTo>
                      <a:pt x="180" y="1"/>
                      <a:pt x="149" y="14"/>
                      <a:pt x="137" y="47"/>
                    </a:cubicBezTo>
                    <a:cubicBezTo>
                      <a:pt x="0" y="432"/>
                      <a:pt x="920" y="1050"/>
                      <a:pt x="1405" y="1344"/>
                    </a:cubicBezTo>
                    <a:lnTo>
                      <a:pt x="1405" y="1344"/>
                    </a:lnTo>
                    <a:cubicBezTo>
                      <a:pt x="1219" y="1246"/>
                      <a:pt x="981" y="1141"/>
                      <a:pt x="816" y="1141"/>
                    </a:cubicBezTo>
                    <a:cubicBezTo>
                      <a:pt x="724" y="1141"/>
                      <a:pt x="654" y="1174"/>
                      <a:pt x="629" y="1258"/>
                    </a:cubicBezTo>
                    <a:cubicBezTo>
                      <a:pt x="511" y="1627"/>
                      <a:pt x="2354" y="2967"/>
                      <a:pt x="2354" y="2967"/>
                    </a:cubicBezTo>
                    <a:cubicBezTo>
                      <a:pt x="2354" y="2967"/>
                      <a:pt x="1792" y="2658"/>
                      <a:pt x="1447" y="2658"/>
                    </a:cubicBezTo>
                    <a:cubicBezTo>
                      <a:pt x="1342" y="2658"/>
                      <a:pt x="1258" y="2687"/>
                      <a:pt x="1215" y="2761"/>
                    </a:cubicBezTo>
                    <a:cubicBezTo>
                      <a:pt x="1031" y="3074"/>
                      <a:pt x="2918" y="4202"/>
                      <a:pt x="2918" y="4202"/>
                    </a:cubicBezTo>
                    <a:lnTo>
                      <a:pt x="1209" y="454"/>
                    </a:lnTo>
                    <a:cubicBezTo>
                      <a:pt x="1209" y="454"/>
                      <a:pt x="488" y="1"/>
                      <a:pt x="22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44"/>
              <p:cNvSpPr/>
              <p:nvPr/>
            </p:nvSpPr>
            <p:spPr>
              <a:xfrm>
                <a:off x="2943650" y="2699775"/>
                <a:ext cx="554175" cy="561000"/>
              </a:xfrm>
              <a:custGeom>
                <a:avLst/>
                <a:gdLst/>
                <a:ahLst/>
                <a:cxnLst/>
                <a:rect l="l" t="t" r="r" b="b"/>
                <a:pathLst>
                  <a:path w="22167" h="22440" extrusionOk="0">
                    <a:moveTo>
                      <a:pt x="6496" y="1"/>
                    </a:moveTo>
                    <a:lnTo>
                      <a:pt x="5731" y="4725"/>
                    </a:lnTo>
                    <a:lnTo>
                      <a:pt x="1" y="22440"/>
                    </a:lnTo>
                    <a:lnTo>
                      <a:pt x="9193" y="22440"/>
                    </a:lnTo>
                    <a:lnTo>
                      <a:pt x="11399" y="15621"/>
                    </a:lnTo>
                    <a:lnTo>
                      <a:pt x="13080" y="22440"/>
                    </a:lnTo>
                    <a:lnTo>
                      <a:pt x="22166" y="22440"/>
                    </a:lnTo>
                    <a:lnTo>
                      <a:pt x="1787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44"/>
              <p:cNvSpPr/>
              <p:nvPr/>
            </p:nvSpPr>
            <p:spPr>
              <a:xfrm>
                <a:off x="3206550" y="2970775"/>
                <a:ext cx="27825" cy="136575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5463" fill="none" extrusionOk="0">
                    <a:moveTo>
                      <a:pt x="1" y="1"/>
                    </a:moveTo>
                    <a:cubicBezTo>
                      <a:pt x="369" y="1821"/>
                      <a:pt x="743" y="3642"/>
                      <a:pt x="1112" y="5462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44"/>
              <p:cNvSpPr/>
              <p:nvPr/>
            </p:nvSpPr>
            <p:spPr>
              <a:xfrm>
                <a:off x="3348550" y="2979575"/>
                <a:ext cx="52100" cy="252175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0087" fill="none" extrusionOk="0">
                    <a:moveTo>
                      <a:pt x="0" y="0"/>
                    </a:moveTo>
                    <a:cubicBezTo>
                      <a:pt x="693" y="3362"/>
                      <a:pt x="1385" y="6724"/>
                      <a:pt x="2083" y="10086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44"/>
              <p:cNvSpPr/>
              <p:nvPr/>
            </p:nvSpPr>
            <p:spPr>
              <a:xfrm>
                <a:off x="3101850" y="2227025"/>
                <a:ext cx="308575" cy="472775"/>
              </a:xfrm>
              <a:custGeom>
                <a:avLst/>
                <a:gdLst/>
                <a:ahLst/>
                <a:cxnLst/>
                <a:rect l="l" t="t" r="r" b="b"/>
                <a:pathLst>
                  <a:path w="12343" h="18911" extrusionOk="0">
                    <a:moveTo>
                      <a:pt x="5568" y="1"/>
                    </a:moveTo>
                    <a:lnTo>
                      <a:pt x="977" y="2949"/>
                    </a:lnTo>
                    <a:cubicBezTo>
                      <a:pt x="235" y="4675"/>
                      <a:pt x="0" y="14996"/>
                      <a:pt x="168" y="18911"/>
                    </a:cubicBezTo>
                    <a:lnTo>
                      <a:pt x="11544" y="18911"/>
                    </a:lnTo>
                    <a:cubicBezTo>
                      <a:pt x="11544" y="18911"/>
                      <a:pt x="12342" y="3960"/>
                      <a:pt x="556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44"/>
              <p:cNvSpPr/>
              <p:nvPr/>
            </p:nvSpPr>
            <p:spPr>
              <a:xfrm>
                <a:off x="3099875" y="2329375"/>
                <a:ext cx="19575" cy="201500"/>
              </a:xfrm>
              <a:custGeom>
                <a:avLst/>
                <a:gdLst/>
                <a:ahLst/>
                <a:cxnLst/>
                <a:rect l="l" t="t" r="r" b="b"/>
                <a:pathLst>
                  <a:path w="783" h="8060" fill="none" extrusionOk="0">
                    <a:moveTo>
                      <a:pt x="783" y="0"/>
                    </a:moveTo>
                    <a:cubicBezTo>
                      <a:pt x="40" y="2714"/>
                      <a:pt x="1" y="5244"/>
                      <a:pt x="40" y="8059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44"/>
              <p:cNvSpPr/>
              <p:nvPr/>
            </p:nvSpPr>
            <p:spPr>
              <a:xfrm>
                <a:off x="3018075" y="2532800"/>
                <a:ext cx="463425" cy="449750"/>
              </a:xfrm>
              <a:custGeom>
                <a:avLst/>
                <a:gdLst/>
                <a:ahLst/>
                <a:cxnLst/>
                <a:rect l="l" t="t" r="r" b="b"/>
                <a:pathLst>
                  <a:path w="18537" h="17990" extrusionOk="0">
                    <a:moveTo>
                      <a:pt x="0" y="0"/>
                    </a:moveTo>
                    <a:lnTo>
                      <a:pt x="0" y="16821"/>
                    </a:lnTo>
                    <a:cubicBezTo>
                      <a:pt x="0" y="16821"/>
                      <a:pt x="18116" y="17989"/>
                      <a:pt x="18529" y="17989"/>
                    </a:cubicBezTo>
                    <a:cubicBezTo>
                      <a:pt x="18534" y="17989"/>
                      <a:pt x="18536" y="17989"/>
                      <a:pt x="18536" y="17989"/>
                    </a:cubicBezTo>
                    <a:lnTo>
                      <a:pt x="1655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44"/>
              <p:cNvSpPr/>
              <p:nvPr/>
            </p:nvSpPr>
            <p:spPr>
              <a:xfrm>
                <a:off x="3051725" y="2227025"/>
                <a:ext cx="477950" cy="436275"/>
              </a:xfrm>
              <a:custGeom>
                <a:avLst/>
                <a:gdLst/>
                <a:ahLst/>
                <a:cxnLst/>
                <a:rect l="l" t="t" r="r" b="b"/>
                <a:pathLst>
                  <a:path w="19118" h="17451" extrusionOk="0">
                    <a:moveTo>
                      <a:pt x="7573" y="1"/>
                    </a:moveTo>
                    <a:lnTo>
                      <a:pt x="6199" y="4910"/>
                    </a:lnTo>
                    <a:cubicBezTo>
                      <a:pt x="6970" y="5982"/>
                      <a:pt x="9617" y="10450"/>
                      <a:pt x="9617" y="10450"/>
                    </a:cubicBezTo>
                    <a:cubicBezTo>
                      <a:pt x="9617" y="10450"/>
                      <a:pt x="8341" y="10390"/>
                      <a:pt x="6882" y="10390"/>
                    </a:cubicBezTo>
                    <a:cubicBezTo>
                      <a:pt x="6152" y="10390"/>
                      <a:pt x="5376" y="10405"/>
                      <a:pt x="4691" y="10450"/>
                    </a:cubicBezTo>
                    <a:cubicBezTo>
                      <a:pt x="2642" y="10589"/>
                      <a:pt x="391" y="12231"/>
                      <a:pt x="391" y="12231"/>
                    </a:cubicBezTo>
                    <a:lnTo>
                      <a:pt x="1865" y="12231"/>
                    </a:lnTo>
                    <a:cubicBezTo>
                      <a:pt x="1865" y="12231"/>
                      <a:pt x="0" y="15923"/>
                      <a:pt x="391" y="16196"/>
                    </a:cubicBezTo>
                    <a:cubicBezTo>
                      <a:pt x="407" y="16207"/>
                      <a:pt x="425" y="16213"/>
                      <a:pt x="446" y="16213"/>
                    </a:cubicBezTo>
                    <a:cubicBezTo>
                      <a:pt x="714" y="16213"/>
                      <a:pt x="1361" y="15305"/>
                      <a:pt x="1890" y="14484"/>
                    </a:cubicBezTo>
                    <a:lnTo>
                      <a:pt x="1890" y="14484"/>
                    </a:lnTo>
                    <a:cubicBezTo>
                      <a:pt x="1207" y="15654"/>
                      <a:pt x="389" y="17222"/>
                      <a:pt x="782" y="17425"/>
                    </a:cubicBezTo>
                    <a:cubicBezTo>
                      <a:pt x="816" y="17443"/>
                      <a:pt x="854" y="17451"/>
                      <a:pt x="895" y="17451"/>
                    </a:cubicBezTo>
                    <a:cubicBezTo>
                      <a:pt x="1583" y="17451"/>
                      <a:pt x="3281" y="15179"/>
                      <a:pt x="3567" y="14790"/>
                    </a:cubicBezTo>
                    <a:lnTo>
                      <a:pt x="3567" y="14790"/>
                    </a:lnTo>
                    <a:cubicBezTo>
                      <a:pt x="3330" y="15116"/>
                      <a:pt x="2161" y="16757"/>
                      <a:pt x="2463" y="16922"/>
                    </a:cubicBezTo>
                    <a:cubicBezTo>
                      <a:pt x="2477" y="16930"/>
                      <a:pt x="2495" y="16934"/>
                      <a:pt x="2514" y="16934"/>
                    </a:cubicBezTo>
                    <a:cubicBezTo>
                      <a:pt x="2946" y="16934"/>
                      <a:pt x="4557" y="15057"/>
                      <a:pt x="4557" y="15057"/>
                    </a:cubicBezTo>
                    <a:cubicBezTo>
                      <a:pt x="4557" y="15057"/>
                      <a:pt x="9240" y="16563"/>
                      <a:pt x="13044" y="16563"/>
                    </a:cubicBezTo>
                    <a:cubicBezTo>
                      <a:pt x="16429" y="16563"/>
                      <a:pt x="19118" y="15370"/>
                      <a:pt x="17190" y="10863"/>
                    </a:cubicBezTo>
                    <a:cubicBezTo>
                      <a:pt x="13091" y="1291"/>
                      <a:pt x="9254" y="17"/>
                      <a:pt x="757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44"/>
              <p:cNvSpPr/>
              <p:nvPr/>
            </p:nvSpPr>
            <p:spPr>
              <a:xfrm>
                <a:off x="3292700" y="2487825"/>
                <a:ext cx="11897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4759" h="694" fill="none" extrusionOk="0">
                    <a:moveTo>
                      <a:pt x="0" y="1"/>
                    </a:moveTo>
                    <a:cubicBezTo>
                      <a:pt x="1603" y="46"/>
                      <a:pt x="3206" y="280"/>
                      <a:pt x="4759" y="693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44"/>
              <p:cNvSpPr/>
              <p:nvPr/>
            </p:nvSpPr>
            <p:spPr>
              <a:xfrm>
                <a:off x="3073925" y="2579425"/>
                <a:ext cx="55875" cy="79475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3179" fill="none" extrusionOk="0">
                    <a:moveTo>
                      <a:pt x="0" y="3178"/>
                    </a:moveTo>
                    <a:cubicBezTo>
                      <a:pt x="816" y="2173"/>
                      <a:pt x="1564" y="1112"/>
                      <a:pt x="2234" y="1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44"/>
              <p:cNvSpPr/>
              <p:nvPr/>
            </p:nvSpPr>
            <p:spPr>
              <a:xfrm>
                <a:off x="3092900" y="2563225"/>
                <a:ext cx="22500" cy="34100"/>
              </a:xfrm>
              <a:custGeom>
                <a:avLst/>
                <a:gdLst/>
                <a:ahLst/>
                <a:cxnLst/>
                <a:rect l="l" t="t" r="r" b="b"/>
                <a:pathLst>
                  <a:path w="900" h="1364" fill="none" extrusionOk="0">
                    <a:moveTo>
                      <a:pt x="1" y="1363"/>
                    </a:moveTo>
                    <a:cubicBezTo>
                      <a:pt x="330" y="933"/>
                      <a:pt x="632" y="475"/>
                      <a:pt x="900" y="1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44"/>
              <p:cNvSpPr/>
              <p:nvPr/>
            </p:nvSpPr>
            <p:spPr>
              <a:xfrm>
                <a:off x="3135900" y="2593675"/>
                <a:ext cx="6325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253" h="397" fill="none" extrusionOk="0">
                    <a:moveTo>
                      <a:pt x="1" y="397"/>
                    </a:moveTo>
                    <a:cubicBezTo>
                      <a:pt x="85" y="263"/>
                      <a:pt x="168" y="134"/>
                      <a:pt x="252" y="0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44"/>
              <p:cNvSpPr/>
              <p:nvPr/>
            </p:nvSpPr>
            <p:spPr>
              <a:xfrm>
                <a:off x="3159500" y="2225625"/>
                <a:ext cx="293075" cy="248275"/>
              </a:xfrm>
              <a:custGeom>
                <a:avLst/>
                <a:gdLst/>
                <a:ahLst/>
                <a:cxnLst/>
                <a:rect l="l" t="t" r="r" b="b"/>
                <a:pathLst>
                  <a:path w="11723" h="9931" extrusionOk="0">
                    <a:moveTo>
                      <a:pt x="3858" y="1"/>
                    </a:moveTo>
                    <a:cubicBezTo>
                      <a:pt x="3657" y="1"/>
                      <a:pt x="3458" y="19"/>
                      <a:pt x="3262" y="57"/>
                    </a:cubicBezTo>
                    <a:lnTo>
                      <a:pt x="1" y="2151"/>
                    </a:lnTo>
                    <a:lnTo>
                      <a:pt x="4960" y="9930"/>
                    </a:lnTo>
                    <a:lnTo>
                      <a:pt x="11723" y="6770"/>
                    </a:lnTo>
                    <a:cubicBezTo>
                      <a:pt x="8944" y="2529"/>
                      <a:pt x="6218" y="1"/>
                      <a:pt x="385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44"/>
              <p:cNvSpPr/>
              <p:nvPr/>
            </p:nvSpPr>
            <p:spPr>
              <a:xfrm>
                <a:off x="3204325" y="2346125"/>
                <a:ext cx="74425" cy="121500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4860" fill="none" extrusionOk="0">
                    <a:moveTo>
                      <a:pt x="0" y="0"/>
                    </a:moveTo>
                    <a:cubicBezTo>
                      <a:pt x="1045" y="1587"/>
                      <a:pt x="2039" y="3206"/>
                      <a:pt x="2977" y="4859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44"/>
              <p:cNvSpPr/>
              <p:nvPr/>
            </p:nvSpPr>
            <p:spPr>
              <a:xfrm>
                <a:off x="3190775" y="2364125"/>
                <a:ext cx="41350" cy="24050"/>
              </a:xfrm>
              <a:custGeom>
                <a:avLst/>
                <a:gdLst/>
                <a:ahLst/>
                <a:cxnLst/>
                <a:rect l="l" t="t" r="r" b="b"/>
                <a:pathLst>
                  <a:path w="1654" h="962" fill="none" extrusionOk="0">
                    <a:moveTo>
                      <a:pt x="1" y="1"/>
                    </a:moveTo>
                    <a:cubicBezTo>
                      <a:pt x="514" y="375"/>
                      <a:pt x="1073" y="699"/>
                      <a:pt x="1654" y="961"/>
                    </a:cubicBezTo>
                  </a:path>
                </a:pathLst>
              </a:custGeom>
              <a:noFill/>
              <a:ln w="22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44"/>
              <p:cNvSpPr/>
              <p:nvPr/>
            </p:nvSpPr>
            <p:spPr>
              <a:xfrm>
                <a:off x="3100725" y="2223825"/>
                <a:ext cx="169950" cy="285675"/>
              </a:xfrm>
              <a:custGeom>
                <a:avLst/>
                <a:gdLst/>
                <a:ahLst/>
                <a:cxnLst/>
                <a:rect l="l" t="t" r="r" b="b"/>
                <a:pathLst>
                  <a:path w="6798" h="11427" extrusionOk="0">
                    <a:moveTo>
                      <a:pt x="5769" y="0"/>
                    </a:moveTo>
                    <a:cubicBezTo>
                      <a:pt x="1732" y="497"/>
                      <a:pt x="313" y="8657"/>
                      <a:pt x="0" y="11427"/>
                    </a:cubicBezTo>
                    <a:cubicBezTo>
                      <a:pt x="442" y="11203"/>
                      <a:pt x="950" y="10985"/>
                      <a:pt x="1480" y="10823"/>
                    </a:cubicBezTo>
                    <a:cubicBezTo>
                      <a:pt x="2134" y="1731"/>
                      <a:pt x="6797" y="129"/>
                      <a:pt x="6797" y="129"/>
                    </a:cubicBezTo>
                    <a:lnTo>
                      <a:pt x="576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44"/>
              <p:cNvSpPr/>
              <p:nvPr/>
            </p:nvSpPr>
            <p:spPr>
              <a:xfrm>
                <a:off x="2085825" y="1876450"/>
                <a:ext cx="600250" cy="180825"/>
              </a:xfrm>
              <a:custGeom>
                <a:avLst/>
                <a:gdLst/>
                <a:ahLst/>
                <a:cxnLst/>
                <a:rect l="l" t="t" r="r" b="b"/>
                <a:pathLst>
                  <a:path w="24010" h="7233" extrusionOk="0">
                    <a:moveTo>
                      <a:pt x="1788" y="0"/>
                    </a:moveTo>
                    <a:cubicBezTo>
                      <a:pt x="805" y="0"/>
                      <a:pt x="1" y="799"/>
                      <a:pt x="1" y="1782"/>
                    </a:cubicBezTo>
                    <a:lnTo>
                      <a:pt x="1" y="5451"/>
                    </a:lnTo>
                    <a:cubicBezTo>
                      <a:pt x="1" y="6428"/>
                      <a:pt x="805" y="7233"/>
                      <a:pt x="1788" y="7233"/>
                    </a:cubicBezTo>
                    <a:lnTo>
                      <a:pt x="22228" y="7233"/>
                    </a:lnTo>
                    <a:cubicBezTo>
                      <a:pt x="23205" y="7233"/>
                      <a:pt x="24010" y="6428"/>
                      <a:pt x="24010" y="5451"/>
                    </a:cubicBezTo>
                    <a:lnTo>
                      <a:pt x="24010" y="1782"/>
                    </a:lnTo>
                    <a:cubicBezTo>
                      <a:pt x="24010" y="799"/>
                      <a:pt x="23205" y="0"/>
                      <a:pt x="2222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44"/>
              <p:cNvSpPr/>
              <p:nvPr/>
            </p:nvSpPr>
            <p:spPr>
              <a:xfrm>
                <a:off x="2523250" y="2040500"/>
                <a:ext cx="177900" cy="145375"/>
              </a:xfrm>
              <a:custGeom>
                <a:avLst/>
                <a:gdLst/>
                <a:ahLst/>
                <a:cxnLst/>
                <a:rect l="l" t="t" r="r" b="b"/>
                <a:pathLst>
                  <a:path w="7116" h="5815" extrusionOk="0">
                    <a:moveTo>
                      <a:pt x="3033" y="0"/>
                    </a:moveTo>
                    <a:cubicBezTo>
                      <a:pt x="3033" y="73"/>
                      <a:pt x="1" y="73"/>
                      <a:pt x="1" y="73"/>
                    </a:cubicBezTo>
                    <a:lnTo>
                      <a:pt x="7116" y="5814"/>
                    </a:lnTo>
                    <a:lnTo>
                      <a:pt x="303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44"/>
              <p:cNvSpPr/>
              <p:nvPr/>
            </p:nvSpPr>
            <p:spPr>
              <a:xfrm>
                <a:off x="2165550" y="1899625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0"/>
                    </a:moveTo>
                    <a:cubicBezTo>
                      <a:pt x="1229" y="0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0"/>
                      <a:pt x="2748" y="0"/>
                    </a:cubicBezTo>
                    <a:close/>
                  </a:path>
                </a:pathLst>
              </a:custGeom>
              <a:solidFill>
                <a:srgbClr val="FFD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44"/>
              <p:cNvSpPr/>
              <p:nvPr/>
            </p:nvSpPr>
            <p:spPr>
              <a:xfrm>
                <a:off x="2165550" y="1899625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0"/>
                    </a:moveTo>
                    <a:cubicBezTo>
                      <a:pt x="1229" y="0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44"/>
              <p:cNvSpPr/>
              <p:nvPr/>
            </p:nvSpPr>
            <p:spPr>
              <a:xfrm>
                <a:off x="2160525" y="1896550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1"/>
                    </a:moveTo>
                    <a:cubicBezTo>
                      <a:pt x="1229" y="1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1"/>
                      <a:pt x="2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44"/>
              <p:cNvSpPr/>
              <p:nvPr/>
            </p:nvSpPr>
            <p:spPr>
              <a:xfrm>
                <a:off x="2157325" y="1893350"/>
                <a:ext cx="143975" cy="143975"/>
              </a:xfrm>
              <a:custGeom>
                <a:avLst/>
                <a:gdLst/>
                <a:ahLst/>
                <a:cxnLst/>
                <a:rect l="l" t="t" r="r" b="b"/>
                <a:pathLst>
                  <a:path w="5759" h="5759" fill="none" extrusionOk="0">
                    <a:moveTo>
                      <a:pt x="3854" y="536"/>
                    </a:moveTo>
                    <a:cubicBezTo>
                      <a:pt x="5149" y="1078"/>
                      <a:pt x="5758" y="2564"/>
                      <a:pt x="5222" y="3854"/>
                    </a:cubicBezTo>
                    <a:cubicBezTo>
                      <a:pt x="4680" y="5149"/>
                      <a:pt x="3195" y="5758"/>
                      <a:pt x="1905" y="5222"/>
                    </a:cubicBezTo>
                    <a:cubicBezTo>
                      <a:pt x="609" y="4680"/>
                      <a:pt x="0" y="3195"/>
                      <a:pt x="536" y="1905"/>
                    </a:cubicBezTo>
                    <a:cubicBezTo>
                      <a:pt x="1078" y="609"/>
                      <a:pt x="2564" y="0"/>
                      <a:pt x="3854" y="536"/>
                    </a:cubicBezTo>
                    <a:close/>
                  </a:path>
                </a:pathLst>
              </a:custGeom>
              <a:noFill/>
              <a:ln w="22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44"/>
              <p:cNvSpPr/>
              <p:nvPr/>
            </p:nvSpPr>
            <p:spPr>
              <a:xfrm>
                <a:off x="2211900" y="1932150"/>
                <a:ext cx="30050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75" extrusionOk="0">
                    <a:moveTo>
                      <a:pt x="621" y="1"/>
                    </a:moveTo>
                    <a:cubicBezTo>
                      <a:pt x="509" y="1"/>
                      <a:pt x="492" y="68"/>
                      <a:pt x="492" y="174"/>
                    </a:cubicBezTo>
                    <a:lnTo>
                      <a:pt x="492" y="280"/>
                    </a:lnTo>
                    <a:cubicBezTo>
                      <a:pt x="274" y="330"/>
                      <a:pt x="79" y="487"/>
                      <a:pt x="79" y="721"/>
                    </a:cubicBezTo>
                    <a:cubicBezTo>
                      <a:pt x="79" y="1073"/>
                      <a:pt x="336" y="1185"/>
                      <a:pt x="554" y="1274"/>
                    </a:cubicBezTo>
                    <a:cubicBezTo>
                      <a:pt x="727" y="1347"/>
                      <a:pt x="933" y="1430"/>
                      <a:pt x="933" y="1643"/>
                    </a:cubicBezTo>
                    <a:cubicBezTo>
                      <a:pt x="933" y="1844"/>
                      <a:pt x="760" y="1905"/>
                      <a:pt x="593" y="1905"/>
                    </a:cubicBezTo>
                    <a:cubicBezTo>
                      <a:pt x="442" y="1905"/>
                      <a:pt x="269" y="1860"/>
                      <a:pt x="269" y="1721"/>
                    </a:cubicBezTo>
                    <a:cubicBezTo>
                      <a:pt x="269" y="1693"/>
                      <a:pt x="274" y="1665"/>
                      <a:pt x="280" y="1637"/>
                    </a:cubicBezTo>
                    <a:cubicBezTo>
                      <a:pt x="286" y="1604"/>
                      <a:pt x="291" y="1570"/>
                      <a:pt x="291" y="1531"/>
                    </a:cubicBezTo>
                    <a:cubicBezTo>
                      <a:pt x="291" y="1458"/>
                      <a:pt x="235" y="1408"/>
                      <a:pt x="163" y="1408"/>
                    </a:cubicBezTo>
                    <a:cubicBezTo>
                      <a:pt x="1" y="1408"/>
                      <a:pt x="1" y="1576"/>
                      <a:pt x="1" y="1721"/>
                    </a:cubicBezTo>
                    <a:cubicBezTo>
                      <a:pt x="1" y="1983"/>
                      <a:pt x="224" y="2123"/>
                      <a:pt x="464" y="2156"/>
                    </a:cubicBezTo>
                    <a:cubicBezTo>
                      <a:pt x="464" y="2229"/>
                      <a:pt x="464" y="2324"/>
                      <a:pt x="464" y="2374"/>
                    </a:cubicBezTo>
                    <a:cubicBezTo>
                      <a:pt x="464" y="2452"/>
                      <a:pt x="515" y="2475"/>
                      <a:pt x="593" y="2475"/>
                    </a:cubicBezTo>
                    <a:cubicBezTo>
                      <a:pt x="699" y="2475"/>
                      <a:pt x="721" y="2408"/>
                      <a:pt x="721" y="2302"/>
                    </a:cubicBezTo>
                    <a:lnTo>
                      <a:pt x="721" y="2156"/>
                    </a:lnTo>
                    <a:cubicBezTo>
                      <a:pt x="973" y="2112"/>
                      <a:pt x="1202" y="1944"/>
                      <a:pt x="1202" y="1637"/>
                    </a:cubicBezTo>
                    <a:cubicBezTo>
                      <a:pt x="1202" y="1302"/>
                      <a:pt x="933" y="1168"/>
                      <a:pt x="704" y="1067"/>
                    </a:cubicBezTo>
                    <a:cubicBezTo>
                      <a:pt x="520" y="984"/>
                      <a:pt x="347" y="900"/>
                      <a:pt x="347" y="727"/>
                    </a:cubicBezTo>
                    <a:cubicBezTo>
                      <a:pt x="347" y="587"/>
                      <a:pt x="520" y="520"/>
                      <a:pt x="626" y="520"/>
                    </a:cubicBezTo>
                    <a:cubicBezTo>
                      <a:pt x="727" y="520"/>
                      <a:pt x="839" y="531"/>
                      <a:pt x="889" y="632"/>
                    </a:cubicBezTo>
                    <a:cubicBezTo>
                      <a:pt x="894" y="699"/>
                      <a:pt x="967" y="755"/>
                      <a:pt x="1034" y="755"/>
                    </a:cubicBezTo>
                    <a:cubicBezTo>
                      <a:pt x="1101" y="755"/>
                      <a:pt x="1162" y="704"/>
                      <a:pt x="1162" y="621"/>
                    </a:cubicBezTo>
                    <a:cubicBezTo>
                      <a:pt x="1162" y="403"/>
                      <a:pt x="928" y="297"/>
                      <a:pt x="744" y="269"/>
                    </a:cubicBezTo>
                    <a:cubicBezTo>
                      <a:pt x="744" y="213"/>
                      <a:pt x="744" y="146"/>
                      <a:pt x="744" y="107"/>
                    </a:cubicBezTo>
                    <a:cubicBezTo>
                      <a:pt x="744" y="23"/>
                      <a:pt x="693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44"/>
              <p:cNvSpPr/>
              <p:nvPr/>
            </p:nvSpPr>
            <p:spPr>
              <a:xfrm>
                <a:off x="2319550" y="1899625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0"/>
                    </a:moveTo>
                    <a:cubicBezTo>
                      <a:pt x="1229" y="0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0"/>
                      <a:pt x="2748" y="0"/>
                    </a:cubicBezTo>
                    <a:close/>
                  </a:path>
                </a:pathLst>
              </a:custGeom>
              <a:solidFill>
                <a:srgbClr val="FFD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44"/>
              <p:cNvSpPr/>
              <p:nvPr/>
            </p:nvSpPr>
            <p:spPr>
              <a:xfrm>
                <a:off x="2319550" y="1899625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0"/>
                    </a:moveTo>
                    <a:cubicBezTo>
                      <a:pt x="1229" y="0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44"/>
              <p:cNvSpPr/>
              <p:nvPr/>
            </p:nvSpPr>
            <p:spPr>
              <a:xfrm>
                <a:off x="2314525" y="1896550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1"/>
                    </a:moveTo>
                    <a:cubicBezTo>
                      <a:pt x="1229" y="1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1"/>
                      <a:pt x="2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44"/>
              <p:cNvSpPr/>
              <p:nvPr/>
            </p:nvSpPr>
            <p:spPr>
              <a:xfrm>
                <a:off x="2313550" y="1895575"/>
                <a:ext cx="139500" cy="139500"/>
              </a:xfrm>
              <a:custGeom>
                <a:avLst/>
                <a:gdLst/>
                <a:ahLst/>
                <a:cxnLst/>
                <a:rect l="l" t="t" r="r" b="b"/>
                <a:pathLst>
                  <a:path w="5580" h="5580" fill="none" extrusionOk="0">
                    <a:moveTo>
                      <a:pt x="3374" y="324"/>
                    </a:moveTo>
                    <a:cubicBezTo>
                      <a:pt x="4736" y="648"/>
                      <a:pt x="5580" y="2017"/>
                      <a:pt x="5256" y="3379"/>
                    </a:cubicBezTo>
                    <a:cubicBezTo>
                      <a:pt x="4932" y="4742"/>
                      <a:pt x="3569" y="5580"/>
                      <a:pt x="2206" y="5261"/>
                    </a:cubicBezTo>
                    <a:cubicBezTo>
                      <a:pt x="844" y="4937"/>
                      <a:pt x="1" y="3569"/>
                      <a:pt x="324" y="2206"/>
                    </a:cubicBezTo>
                    <a:cubicBezTo>
                      <a:pt x="648" y="844"/>
                      <a:pt x="2011" y="1"/>
                      <a:pt x="3374" y="324"/>
                    </a:cubicBezTo>
                    <a:close/>
                  </a:path>
                </a:pathLst>
              </a:custGeom>
              <a:noFill/>
              <a:ln w="22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44"/>
              <p:cNvSpPr/>
              <p:nvPr/>
            </p:nvSpPr>
            <p:spPr>
              <a:xfrm>
                <a:off x="2365900" y="1932150"/>
                <a:ext cx="30050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75" extrusionOk="0">
                    <a:moveTo>
                      <a:pt x="621" y="1"/>
                    </a:moveTo>
                    <a:cubicBezTo>
                      <a:pt x="509" y="1"/>
                      <a:pt x="492" y="68"/>
                      <a:pt x="492" y="174"/>
                    </a:cubicBezTo>
                    <a:lnTo>
                      <a:pt x="492" y="280"/>
                    </a:lnTo>
                    <a:cubicBezTo>
                      <a:pt x="274" y="330"/>
                      <a:pt x="79" y="487"/>
                      <a:pt x="79" y="721"/>
                    </a:cubicBezTo>
                    <a:cubicBezTo>
                      <a:pt x="79" y="1073"/>
                      <a:pt x="336" y="1185"/>
                      <a:pt x="554" y="1274"/>
                    </a:cubicBezTo>
                    <a:cubicBezTo>
                      <a:pt x="727" y="1347"/>
                      <a:pt x="933" y="1430"/>
                      <a:pt x="933" y="1643"/>
                    </a:cubicBezTo>
                    <a:cubicBezTo>
                      <a:pt x="933" y="1844"/>
                      <a:pt x="760" y="1905"/>
                      <a:pt x="593" y="1905"/>
                    </a:cubicBezTo>
                    <a:cubicBezTo>
                      <a:pt x="442" y="1905"/>
                      <a:pt x="269" y="1860"/>
                      <a:pt x="269" y="1721"/>
                    </a:cubicBezTo>
                    <a:cubicBezTo>
                      <a:pt x="269" y="1693"/>
                      <a:pt x="274" y="1665"/>
                      <a:pt x="280" y="1637"/>
                    </a:cubicBezTo>
                    <a:cubicBezTo>
                      <a:pt x="286" y="1604"/>
                      <a:pt x="291" y="1570"/>
                      <a:pt x="291" y="1531"/>
                    </a:cubicBezTo>
                    <a:cubicBezTo>
                      <a:pt x="291" y="1458"/>
                      <a:pt x="235" y="1408"/>
                      <a:pt x="163" y="1408"/>
                    </a:cubicBezTo>
                    <a:cubicBezTo>
                      <a:pt x="1" y="1408"/>
                      <a:pt x="1" y="1576"/>
                      <a:pt x="1" y="1721"/>
                    </a:cubicBezTo>
                    <a:cubicBezTo>
                      <a:pt x="1" y="1983"/>
                      <a:pt x="224" y="2123"/>
                      <a:pt x="470" y="2156"/>
                    </a:cubicBezTo>
                    <a:cubicBezTo>
                      <a:pt x="464" y="2229"/>
                      <a:pt x="464" y="2324"/>
                      <a:pt x="464" y="2374"/>
                    </a:cubicBezTo>
                    <a:cubicBezTo>
                      <a:pt x="464" y="2452"/>
                      <a:pt x="515" y="2475"/>
                      <a:pt x="593" y="2475"/>
                    </a:cubicBezTo>
                    <a:cubicBezTo>
                      <a:pt x="704" y="2475"/>
                      <a:pt x="721" y="2408"/>
                      <a:pt x="721" y="2302"/>
                    </a:cubicBezTo>
                    <a:lnTo>
                      <a:pt x="721" y="2156"/>
                    </a:lnTo>
                    <a:cubicBezTo>
                      <a:pt x="973" y="2112"/>
                      <a:pt x="1202" y="1944"/>
                      <a:pt x="1202" y="1637"/>
                    </a:cubicBezTo>
                    <a:cubicBezTo>
                      <a:pt x="1202" y="1302"/>
                      <a:pt x="933" y="1168"/>
                      <a:pt x="704" y="1067"/>
                    </a:cubicBezTo>
                    <a:cubicBezTo>
                      <a:pt x="526" y="984"/>
                      <a:pt x="347" y="900"/>
                      <a:pt x="347" y="727"/>
                    </a:cubicBezTo>
                    <a:cubicBezTo>
                      <a:pt x="347" y="587"/>
                      <a:pt x="520" y="520"/>
                      <a:pt x="626" y="520"/>
                    </a:cubicBezTo>
                    <a:cubicBezTo>
                      <a:pt x="727" y="520"/>
                      <a:pt x="844" y="531"/>
                      <a:pt x="889" y="632"/>
                    </a:cubicBezTo>
                    <a:cubicBezTo>
                      <a:pt x="894" y="699"/>
                      <a:pt x="967" y="755"/>
                      <a:pt x="1034" y="755"/>
                    </a:cubicBezTo>
                    <a:cubicBezTo>
                      <a:pt x="1101" y="755"/>
                      <a:pt x="1162" y="704"/>
                      <a:pt x="1162" y="621"/>
                    </a:cubicBezTo>
                    <a:cubicBezTo>
                      <a:pt x="1162" y="403"/>
                      <a:pt x="928" y="297"/>
                      <a:pt x="744" y="269"/>
                    </a:cubicBezTo>
                    <a:cubicBezTo>
                      <a:pt x="744" y="213"/>
                      <a:pt x="744" y="146"/>
                      <a:pt x="744" y="107"/>
                    </a:cubicBezTo>
                    <a:cubicBezTo>
                      <a:pt x="744" y="23"/>
                      <a:pt x="693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44"/>
              <p:cNvSpPr/>
              <p:nvPr/>
            </p:nvSpPr>
            <p:spPr>
              <a:xfrm>
                <a:off x="2473550" y="1899625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0"/>
                    </a:moveTo>
                    <a:cubicBezTo>
                      <a:pt x="1229" y="0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0"/>
                      <a:pt x="2748" y="0"/>
                    </a:cubicBezTo>
                    <a:close/>
                  </a:path>
                </a:pathLst>
              </a:custGeom>
              <a:solidFill>
                <a:srgbClr val="FFD38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44"/>
              <p:cNvSpPr/>
              <p:nvPr/>
            </p:nvSpPr>
            <p:spPr>
              <a:xfrm>
                <a:off x="2473550" y="1899625"/>
                <a:ext cx="137425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7" h="5496" extrusionOk="0">
                    <a:moveTo>
                      <a:pt x="2748" y="0"/>
                    </a:moveTo>
                    <a:cubicBezTo>
                      <a:pt x="1229" y="0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0"/>
                      <a:pt x="2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44"/>
              <p:cNvSpPr/>
              <p:nvPr/>
            </p:nvSpPr>
            <p:spPr>
              <a:xfrm>
                <a:off x="2468525" y="1896550"/>
                <a:ext cx="137400" cy="137400"/>
              </a:xfrm>
              <a:custGeom>
                <a:avLst/>
                <a:gdLst/>
                <a:ahLst/>
                <a:cxnLst/>
                <a:rect l="l" t="t" r="r" b="b"/>
                <a:pathLst>
                  <a:path w="5496" h="5496" extrusionOk="0">
                    <a:moveTo>
                      <a:pt x="2748" y="1"/>
                    </a:moveTo>
                    <a:cubicBezTo>
                      <a:pt x="1229" y="1"/>
                      <a:pt x="1" y="1229"/>
                      <a:pt x="1" y="2748"/>
                    </a:cubicBezTo>
                    <a:cubicBezTo>
                      <a:pt x="1" y="4267"/>
                      <a:pt x="1229" y="5496"/>
                      <a:pt x="2748" y="5496"/>
                    </a:cubicBezTo>
                    <a:cubicBezTo>
                      <a:pt x="4267" y="5496"/>
                      <a:pt x="5496" y="4267"/>
                      <a:pt x="5496" y="2748"/>
                    </a:cubicBezTo>
                    <a:cubicBezTo>
                      <a:pt x="5496" y="1229"/>
                      <a:pt x="4267" y="1"/>
                      <a:pt x="27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44"/>
              <p:cNvSpPr/>
              <p:nvPr/>
            </p:nvSpPr>
            <p:spPr>
              <a:xfrm>
                <a:off x="2469650" y="1897525"/>
                <a:ext cx="13530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5412" h="5418" fill="none" extrusionOk="0">
                    <a:moveTo>
                      <a:pt x="3061" y="196"/>
                    </a:moveTo>
                    <a:cubicBezTo>
                      <a:pt x="4446" y="392"/>
                      <a:pt x="5412" y="1676"/>
                      <a:pt x="5216" y="3061"/>
                    </a:cubicBezTo>
                    <a:cubicBezTo>
                      <a:pt x="5021" y="4452"/>
                      <a:pt x="3742" y="5418"/>
                      <a:pt x="2351" y="5222"/>
                    </a:cubicBezTo>
                    <a:cubicBezTo>
                      <a:pt x="966" y="5027"/>
                      <a:pt x="0" y="3742"/>
                      <a:pt x="196" y="2357"/>
                    </a:cubicBezTo>
                    <a:cubicBezTo>
                      <a:pt x="391" y="967"/>
                      <a:pt x="1670" y="1"/>
                      <a:pt x="3061" y="196"/>
                    </a:cubicBezTo>
                    <a:close/>
                  </a:path>
                </a:pathLst>
              </a:custGeom>
              <a:noFill/>
              <a:ln w="22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44"/>
              <p:cNvSpPr/>
              <p:nvPr/>
            </p:nvSpPr>
            <p:spPr>
              <a:xfrm>
                <a:off x="2519900" y="1932150"/>
                <a:ext cx="30050" cy="61875"/>
              </a:xfrm>
              <a:custGeom>
                <a:avLst/>
                <a:gdLst/>
                <a:ahLst/>
                <a:cxnLst/>
                <a:rect l="l" t="t" r="r" b="b"/>
                <a:pathLst>
                  <a:path w="1202" h="2475" extrusionOk="0">
                    <a:moveTo>
                      <a:pt x="621" y="1"/>
                    </a:moveTo>
                    <a:cubicBezTo>
                      <a:pt x="509" y="1"/>
                      <a:pt x="492" y="68"/>
                      <a:pt x="492" y="174"/>
                    </a:cubicBezTo>
                    <a:lnTo>
                      <a:pt x="492" y="280"/>
                    </a:lnTo>
                    <a:cubicBezTo>
                      <a:pt x="280" y="330"/>
                      <a:pt x="79" y="487"/>
                      <a:pt x="79" y="721"/>
                    </a:cubicBezTo>
                    <a:cubicBezTo>
                      <a:pt x="79" y="1073"/>
                      <a:pt x="336" y="1185"/>
                      <a:pt x="559" y="1274"/>
                    </a:cubicBezTo>
                    <a:cubicBezTo>
                      <a:pt x="727" y="1347"/>
                      <a:pt x="939" y="1430"/>
                      <a:pt x="939" y="1643"/>
                    </a:cubicBezTo>
                    <a:cubicBezTo>
                      <a:pt x="939" y="1844"/>
                      <a:pt x="760" y="1905"/>
                      <a:pt x="593" y="1905"/>
                    </a:cubicBezTo>
                    <a:cubicBezTo>
                      <a:pt x="442" y="1905"/>
                      <a:pt x="269" y="1860"/>
                      <a:pt x="269" y="1721"/>
                    </a:cubicBezTo>
                    <a:cubicBezTo>
                      <a:pt x="269" y="1693"/>
                      <a:pt x="274" y="1665"/>
                      <a:pt x="280" y="1637"/>
                    </a:cubicBezTo>
                    <a:cubicBezTo>
                      <a:pt x="286" y="1604"/>
                      <a:pt x="291" y="1570"/>
                      <a:pt x="291" y="1531"/>
                    </a:cubicBezTo>
                    <a:cubicBezTo>
                      <a:pt x="291" y="1458"/>
                      <a:pt x="235" y="1408"/>
                      <a:pt x="163" y="1408"/>
                    </a:cubicBezTo>
                    <a:cubicBezTo>
                      <a:pt x="1" y="1408"/>
                      <a:pt x="1" y="1576"/>
                      <a:pt x="1" y="1721"/>
                    </a:cubicBezTo>
                    <a:cubicBezTo>
                      <a:pt x="1" y="1983"/>
                      <a:pt x="224" y="2123"/>
                      <a:pt x="470" y="2156"/>
                    </a:cubicBezTo>
                    <a:cubicBezTo>
                      <a:pt x="464" y="2229"/>
                      <a:pt x="464" y="2324"/>
                      <a:pt x="464" y="2374"/>
                    </a:cubicBezTo>
                    <a:cubicBezTo>
                      <a:pt x="464" y="2452"/>
                      <a:pt x="515" y="2475"/>
                      <a:pt x="593" y="2475"/>
                    </a:cubicBezTo>
                    <a:cubicBezTo>
                      <a:pt x="704" y="2475"/>
                      <a:pt x="721" y="2408"/>
                      <a:pt x="721" y="2302"/>
                    </a:cubicBezTo>
                    <a:lnTo>
                      <a:pt x="721" y="2156"/>
                    </a:lnTo>
                    <a:cubicBezTo>
                      <a:pt x="973" y="2112"/>
                      <a:pt x="1202" y="1944"/>
                      <a:pt x="1202" y="1637"/>
                    </a:cubicBezTo>
                    <a:cubicBezTo>
                      <a:pt x="1202" y="1302"/>
                      <a:pt x="933" y="1168"/>
                      <a:pt x="704" y="1067"/>
                    </a:cubicBezTo>
                    <a:cubicBezTo>
                      <a:pt x="526" y="984"/>
                      <a:pt x="347" y="900"/>
                      <a:pt x="347" y="727"/>
                    </a:cubicBezTo>
                    <a:cubicBezTo>
                      <a:pt x="347" y="587"/>
                      <a:pt x="520" y="520"/>
                      <a:pt x="626" y="520"/>
                    </a:cubicBezTo>
                    <a:cubicBezTo>
                      <a:pt x="727" y="520"/>
                      <a:pt x="844" y="531"/>
                      <a:pt x="889" y="632"/>
                    </a:cubicBezTo>
                    <a:cubicBezTo>
                      <a:pt x="894" y="699"/>
                      <a:pt x="967" y="755"/>
                      <a:pt x="1034" y="755"/>
                    </a:cubicBezTo>
                    <a:cubicBezTo>
                      <a:pt x="1101" y="755"/>
                      <a:pt x="1162" y="704"/>
                      <a:pt x="1162" y="621"/>
                    </a:cubicBezTo>
                    <a:cubicBezTo>
                      <a:pt x="1162" y="403"/>
                      <a:pt x="928" y="297"/>
                      <a:pt x="744" y="269"/>
                    </a:cubicBezTo>
                    <a:cubicBezTo>
                      <a:pt x="744" y="213"/>
                      <a:pt x="744" y="146"/>
                      <a:pt x="744" y="107"/>
                    </a:cubicBezTo>
                    <a:cubicBezTo>
                      <a:pt x="744" y="23"/>
                      <a:pt x="693" y="1"/>
                      <a:pt x="6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title" idx="8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368" name="Google Shape;368;p35"/>
          <p:cNvSpPr txBox="1">
            <a:spLocks noGrp="1"/>
          </p:cNvSpPr>
          <p:nvPr>
            <p:ph type="title"/>
          </p:nvPr>
        </p:nvSpPr>
        <p:spPr>
          <a:xfrm>
            <a:off x="720000" y="1504575"/>
            <a:ext cx="82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9" name="Google Shape;369;p35"/>
          <p:cNvSpPr txBox="1">
            <a:spLocks noGrp="1"/>
          </p:cNvSpPr>
          <p:nvPr>
            <p:ph type="title" idx="2"/>
          </p:nvPr>
        </p:nvSpPr>
        <p:spPr>
          <a:xfrm>
            <a:off x="720000" y="3059195"/>
            <a:ext cx="8205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70" name="Google Shape;370;p35"/>
          <p:cNvSpPr txBox="1">
            <a:spLocks noGrp="1"/>
          </p:cNvSpPr>
          <p:nvPr>
            <p:ph type="title" idx="3"/>
          </p:nvPr>
        </p:nvSpPr>
        <p:spPr>
          <a:xfrm>
            <a:off x="3294600" y="1504575"/>
            <a:ext cx="82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71" name="Google Shape;371;p35"/>
          <p:cNvSpPr txBox="1">
            <a:spLocks noGrp="1"/>
          </p:cNvSpPr>
          <p:nvPr>
            <p:ph type="title" idx="4"/>
          </p:nvPr>
        </p:nvSpPr>
        <p:spPr>
          <a:xfrm>
            <a:off x="3294600" y="3059195"/>
            <a:ext cx="820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subTitle" idx="1"/>
          </p:nvPr>
        </p:nvSpPr>
        <p:spPr>
          <a:xfrm>
            <a:off x="720000" y="1923386"/>
            <a:ext cx="2231430" cy="63344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sz="1600" dirty="0"/>
              <a:t>Problem Framing &amp; Data Info</a:t>
            </a:r>
            <a:endParaRPr sz="1600" dirty="0"/>
          </a:p>
        </p:txBody>
      </p:sp>
      <p:sp>
        <p:nvSpPr>
          <p:cNvPr id="373" name="Google Shape;373;p35"/>
          <p:cNvSpPr txBox="1">
            <a:spLocks noGrp="1"/>
          </p:cNvSpPr>
          <p:nvPr>
            <p:ph type="subTitle" idx="5"/>
          </p:nvPr>
        </p:nvSpPr>
        <p:spPr>
          <a:xfrm>
            <a:off x="3294600" y="1886291"/>
            <a:ext cx="2574600" cy="6193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SG" sz="1600" dirty="0"/>
              <a:t>Tableau Dashboard Insights</a:t>
            </a:r>
            <a:endParaRPr sz="1600" dirty="0"/>
          </a:p>
        </p:txBody>
      </p:sp>
      <p:sp>
        <p:nvSpPr>
          <p:cNvPr id="374" name="Google Shape;374;p35"/>
          <p:cNvSpPr txBox="1">
            <a:spLocks noGrp="1"/>
          </p:cNvSpPr>
          <p:nvPr>
            <p:ph type="subTitle" idx="6"/>
          </p:nvPr>
        </p:nvSpPr>
        <p:spPr>
          <a:xfrm>
            <a:off x="720000" y="3458836"/>
            <a:ext cx="2574600" cy="6238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sz="1600" dirty="0"/>
              <a:t>Predictive Modelling &amp; Streamlit Demo</a:t>
            </a:r>
            <a:endParaRPr sz="1600" dirty="0"/>
          </a:p>
        </p:txBody>
      </p:sp>
      <p:sp>
        <p:nvSpPr>
          <p:cNvPr id="375" name="Google Shape;375;p35"/>
          <p:cNvSpPr txBox="1">
            <a:spLocks noGrp="1"/>
          </p:cNvSpPr>
          <p:nvPr>
            <p:ph type="subTitle" idx="7"/>
          </p:nvPr>
        </p:nvSpPr>
        <p:spPr>
          <a:xfrm>
            <a:off x="3294600" y="3458836"/>
            <a:ext cx="2574600" cy="61406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-SG" sz="1600" dirty="0"/>
              <a:t>Recommendations &amp; Next Steps</a:t>
            </a:r>
            <a:endParaRPr sz="1600" dirty="0"/>
          </a:p>
        </p:txBody>
      </p:sp>
      <p:grpSp>
        <p:nvGrpSpPr>
          <p:cNvPr id="376" name="Google Shape;376;p35"/>
          <p:cNvGrpSpPr/>
          <p:nvPr/>
        </p:nvGrpSpPr>
        <p:grpSpPr>
          <a:xfrm>
            <a:off x="5673552" y="1277201"/>
            <a:ext cx="2761489" cy="2715660"/>
            <a:chOff x="5673552" y="1277201"/>
            <a:chExt cx="2761489" cy="2715660"/>
          </a:xfrm>
        </p:grpSpPr>
        <p:sp>
          <p:nvSpPr>
            <p:cNvPr id="377" name="Google Shape;377;p35"/>
            <p:cNvSpPr/>
            <p:nvPr/>
          </p:nvSpPr>
          <p:spPr>
            <a:xfrm>
              <a:off x="5904588" y="12772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8" name="Google Shape;378;p35"/>
            <p:cNvGrpSpPr/>
            <p:nvPr/>
          </p:nvGrpSpPr>
          <p:grpSpPr>
            <a:xfrm>
              <a:off x="5673552" y="1565523"/>
              <a:ext cx="1851870" cy="1055059"/>
              <a:chOff x="1393175" y="2122875"/>
              <a:chExt cx="772675" cy="440250"/>
            </a:xfrm>
          </p:grpSpPr>
          <p:sp>
            <p:nvSpPr>
              <p:cNvPr id="379" name="Google Shape;379;p35"/>
              <p:cNvSpPr/>
              <p:nvPr/>
            </p:nvSpPr>
            <p:spPr>
              <a:xfrm>
                <a:off x="1393175" y="2136825"/>
                <a:ext cx="734425" cy="426300"/>
              </a:xfrm>
              <a:custGeom>
                <a:avLst/>
                <a:gdLst/>
                <a:ahLst/>
                <a:cxnLst/>
                <a:rect l="l" t="t" r="r" b="b"/>
                <a:pathLst>
                  <a:path w="29377" h="17052" extrusionOk="0">
                    <a:moveTo>
                      <a:pt x="1" y="1"/>
                    </a:moveTo>
                    <a:lnTo>
                      <a:pt x="1" y="2804"/>
                    </a:lnTo>
                    <a:lnTo>
                      <a:pt x="1" y="4407"/>
                    </a:lnTo>
                    <a:lnTo>
                      <a:pt x="1" y="16258"/>
                    </a:lnTo>
                    <a:cubicBezTo>
                      <a:pt x="1" y="16694"/>
                      <a:pt x="353" y="17051"/>
                      <a:pt x="794" y="17051"/>
                    </a:cubicBezTo>
                    <a:lnTo>
                      <a:pt x="28617" y="17051"/>
                    </a:lnTo>
                    <a:cubicBezTo>
                      <a:pt x="29042" y="17034"/>
                      <a:pt x="29377" y="16683"/>
                      <a:pt x="29377" y="16258"/>
                    </a:cubicBezTo>
                    <a:lnTo>
                      <a:pt x="29377" y="4402"/>
                    </a:lnTo>
                    <a:lnTo>
                      <a:pt x="2937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35"/>
              <p:cNvSpPr/>
              <p:nvPr/>
            </p:nvSpPr>
            <p:spPr>
              <a:xfrm>
                <a:off x="1412875" y="2122875"/>
                <a:ext cx="734550" cy="426275"/>
              </a:xfrm>
              <a:custGeom>
                <a:avLst/>
                <a:gdLst/>
                <a:ahLst/>
                <a:cxnLst/>
                <a:rect l="l" t="t" r="r" b="b"/>
                <a:pathLst>
                  <a:path w="29382" h="17051" extrusionOk="0">
                    <a:moveTo>
                      <a:pt x="0" y="0"/>
                    </a:moveTo>
                    <a:lnTo>
                      <a:pt x="0" y="2804"/>
                    </a:lnTo>
                    <a:lnTo>
                      <a:pt x="0" y="4401"/>
                    </a:lnTo>
                    <a:lnTo>
                      <a:pt x="0" y="16252"/>
                    </a:lnTo>
                    <a:cubicBezTo>
                      <a:pt x="0" y="16693"/>
                      <a:pt x="358" y="17051"/>
                      <a:pt x="793" y="17051"/>
                    </a:cubicBezTo>
                    <a:lnTo>
                      <a:pt x="28583" y="17051"/>
                    </a:lnTo>
                    <a:cubicBezTo>
                      <a:pt x="28594" y="17051"/>
                      <a:pt x="28605" y="17051"/>
                      <a:pt x="28617" y="17045"/>
                    </a:cubicBezTo>
                    <a:cubicBezTo>
                      <a:pt x="29041" y="17028"/>
                      <a:pt x="29382" y="16682"/>
                      <a:pt x="29382" y="16252"/>
                    </a:cubicBezTo>
                    <a:lnTo>
                      <a:pt x="29382" y="4401"/>
                    </a:lnTo>
                    <a:lnTo>
                      <a:pt x="293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35"/>
              <p:cNvSpPr/>
              <p:nvPr/>
            </p:nvSpPr>
            <p:spPr>
              <a:xfrm>
                <a:off x="1412875" y="2122875"/>
                <a:ext cx="734550" cy="58950"/>
              </a:xfrm>
              <a:custGeom>
                <a:avLst/>
                <a:gdLst/>
                <a:ahLst/>
                <a:cxnLst/>
                <a:rect l="l" t="t" r="r" b="b"/>
                <a:pathLst>
                  <a:path w="29382" h="2358" extrusionOk="0">
                    <a:moveTo>
                      <a:pt x="0" y="0"/>
                    </a:moveTo>
                    <a:lnTo>
                      <a:pt x="0" y="2357"/>
                    </a:lnTo>
                    <a:lnTo>
                      <a:pt x="29382" y="2357"/>
                    </a:lnTo>
                    <a:lnTo>
                      <a:pt x="2938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5"/>
              <p:cNvSpPr/>
              <p:nvPr/>
            </p:nvSpPr>
            <p:spPr>
              <a:xfrm>
                <a:off x="2091700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40" y="1"/>
                      <a:pt x="0" y="241"/>
                      <a:pt x="0" y="531"/>
                    </a:cubicBezTo>
                    <a:cubicBezTo>
                      <a:pt x="0" y="827"/>
                      <a:pt x="240" y="1062"/>
                      <a:pt x="531" y="1062"/>
                    </a:cubicBezTo>
                    <a:cubicBezTo>
                      <a:pt x="821" y="1062"/>
                      <a:pt x="1061" y="827"/>
                      <a:pt x="1061" y="531"/>
                    </a:cubicBezTo>
                    <a:cubicBezTo>
                      <a:pt x="1061" y="235"/>
                      <a:pt x="821" y="1"/>
                      <a:pt x="5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5"/>
              <p:cNvSpPr/>
              <p:nvPr/>
            </p:nvSpPr>
            <p:spPr>
              <a:xfrm>
                <a:off x="2044500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35" y="1"/>
                      <a:pt x="1" y="235"/>
                      <a:pt x="1" y="531"/>
                    </a:cubicBezTo>
                    <a:cubicBezTo>
                      <a:pt x="1" y="827"/>
                      <a:pt x="235" y="1062"/>
                      <a:pt x="531" y="1062"/>
                    </a:cubicBezTo>
                    <a:cubicBezTo>
                      <a:pt x="827" y="1062"/>
                      <a:pt x="1062" y="827"/>
                      <a:pt x="1062" y="531"/>
                    </a:cubicBezTo>
                    <a:cubicBezTo>
                      <a:pt x="1062" y="235"/>
                      <a:pt x="827" y="1"/>
                      <a:pt x="53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5"/>
              <p:cNvSpPr/>
              <p:nvPr/>
            </p:nvSpPr>
            <p:spPr>
              <a:xfrm>
                <a:off x="1996625" y="2136825"/>
                <a:ext cx="26550" cy="26575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063" extrusionOk="0">
                    <a:moveTo>
                      <a:pt x="531" y="1"/>
                    </a:moveTo>
                    <a:cubicBezTo>
                      <a:pt x="235" y="1"/>
                      <a:pt x="0" y="241"/>
                      <a:pt x="0" y="531"/>
                    </a:cubicBezTo>
                    <a:cubicBezTo>
                      <a:pt x="0" y="827"/>
                      <a:pt x="235" y="1062"/>
                      <a:pt x="531" y="1062"/>
                    </a:cubicBezTo>
                    <a:cubicBezTo>
                      <a:pt x="821" y="1062"/>
                      <a:pt x="1061" y="827"/>
                      <a:pt x="1061" y="531"/>
                    </a:cubicBezTo>
                    <a:cubicBezTo>
                      <a:pt x="1061" y="235"/>
                      <a:pt x="821" y="1"/>
                      <a:pt x="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5"/>
              <p:cNvSpPr/>
              <p:nvPr/>
            </p:nvSpPr>
            <p:spPr>
              <a:xfrm>
                <a:off x="1494125" y="2273525"/>
                <a:ext cx="554325" cy="142700"/>
              </a:xfrm>
              <a:custGeom>
                <a:avLst/>
                <a:gdLst/>
                <a:ahLst/>
                <a:cxnLst/>
                <a:rect l="l" t="t" r="r" b="b"/>
                <a:pathLst>
                  <a:path w="22173" h="5708" extrusionOk="0">
                    <a:moveTo>
                      <a:pt x="1" y="0"/>
                    </a:moveTo>
                    <a:lnTo>
                      <a:pt x="1" y="5708"/>
                    </a:lnTo>
                    <a:lnTo>
                      <a:pt x="22172" y="5708"/>
                    </a:lnTo>
                    <a:lnTo>
                      <a:pt x="2217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5"/>
              <p:cNvSpPr/>
              <p:nvPr/>
            </p:nvSpPr>
            <p:spPr>
              <a:xfrm>
                <a:off x="2011700" y="2365100"/>
                <a:ext cx="149275" cy="137425"/>
              </a:xfrm>
              <a:custGeom>
                <a:avLst/>
                <a:gdLst/>
                <a:ahLst/>
                <a:cxnLst/>
                <a:rect l="l" t="t" r="r" b="b"/>
                <a:pathLst>
                  <a:path w="5971" h="5497" extrusionOk="0">
                    <a:moveTo>
                      <a:pt x="0" y="1"/>
                    </a:moveTo>
                    <a:lnTo>
                      <a:pt x="1832" y="4653"/>
                    </a:lnTo>
                    <a:lnTo>
                      <a:pt x="2882" y="3212"/>
                    </a:lnTo>
                    <a:lnTo>
                      <a:pt x="5066" y="5496"/>
                    </a:lnTo>
                    <a:lnTo>
                      <a:pt x="5970" y="4525"/>
                    </a:lnTo>
                    <a:lnTo>
                      <a:pt x="3658" y="2458"/>
                    </a:lnTo>
                    <a:lnTo>
                      <a:pt x="5066" y="14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5"/>
              <p:cNvSpPr/>
              <p:nvPr/>
            </p:nvSpPr>
            <p:spPr>
              <a:xfrm>
                <a:off x="2017475" y="2346750"/>
                <a:ext cx="148375" cy="136375"/>
              </a:xfrm>
              <a:custGeom>
                <a:avLst/>
                <a:gdLst/>
                <a:ahLst/>
                <a:cxnLst/>
                <a:rect l="l" t="t" r="r" b="b"/>
                <a:pathLst>
                  <a:path w="5935" h="5455" extrusionOk="0">
                    <a:moveTo>
                      <a:pt x="95" y="1"/>
                    </a:moveTo>
                    <a:cubicBezTo>
                      <a:pt x="42" y="1"/>
                      <a:pt x="1" y="55"/>
                      <a:pt x="21" y="109"/>
                    </a:cubicBezTo>
                    <a:lnTo>
                      <a:pt x="1797" y="4611"/>
                    </a:lnTo>
                    <a:lnTo>
                      <a:pt x="2846" y="3170"/>
                    </a:lnTo>
                    <a:lnTo>
                      <a:pt x="5030" y="5454"/>
                    </a:lnTo>
                    <a:lnTo>
                      <a:pt x="5935" y="4477"/>
                    </a:lnTo>
                    <a:lnTo>
                      <a:pt x="3623" y="2416"/>
                    </a:lnTo>
                    <a:lnTo>
                      <a:pt x="5030" y="1405"/>
                    </a:lnTo>
                    <a:lnTo>
                      <a:pt x="116" y="3"/>
                    </a:lnTo>
                    <a:cubicBezTo>
                      <a:pt x="109" y="1"/>
                      <a:pt x="102" y="1"/>
                      <a:pt x="9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8" name="Google Shape;388;p35"/>
            <p:cNvGrpSpPr/>
            <p:nvPr/>
          </p:nvGrpSpPr>
          <p:grpSpPr>
            <a:xfrm>
              <a:off x="6248412" y="2730437"/>
              <a:ext cx="2002391" cy="1007366"/>
              <a:chOff x="5556750" y="3398000"/>
              <a:chExt cx="547625" cy="275500"/>
            </a:xfrm>
          </p:grpSpPr>
          <p:sp>
            <p:nvSpPr>
              <p:cNvPr id="389" name="Google Shape;389;p35"/>
              <p:cNvSpPr/>
              <p:nvPr/>
            </p:nvSpPr>
            <p:spPr>
              <a:xfrm>
                <a:off x="5570175" y="3398000"/>
                <a:ext cx="534200" cy="161000"/>
              </a:xfrm>
              <a:custGeom>
                <a:avLst/>
                <a:gdLst/>
                <a:ahLst/>
                <a:cxnLst/>
                <a:rect l="l" t="t" r="r" b="b"/>
                <a:pathLst>
                  <a:path w="21368" h="6440" extrusionOk="0">
                    <a:moveTo>
                      <a:pt x="2848" y="1"/>
                    </a:moveTo>
                    <a:cubicBezTo>
                      <a:pt x="1285" y="1"/>
                      <a:pt x="0" y="1280"/>
                      <a:pt x="0" y="2849"/>
                    </a:cubicBezTo>
                    <a:lnTo>
                      <a:pt x="0" y="3586"/>
                    </a:lnTo>
                    <a:cubicBezTo>
                      <a:pt x="0" y="5155"/>
                      <a:pt x="1285" y="6440"/>
                      <a:pt x="2848" y="6440"/>
                    </a:cubicBezTo>
                    <a:lnTo>
                      <a:pt x="18514" y="6440"/>
                    </a:lnTo>
                    <a:cubicBezTo>
                      <a:pt x="20083" y="6440"/>
                      <a:pt x="21367" y="5155"/>
                      <a:pt x="21362" y="3586"/>
                    </a:cubicBezTo>
                    <a:lnTo>
                      <a:pt x="21362" y="2849"/>
                    </a:lnTo>
                    <a:cubicBezTo>
                      <a:pt x="21362" y="1285"/>
                      <a:pt x="20083" y="1"/>
                      <a:pt x="1851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35"/>
              <p:cNvSpPr/>
              <p:nvPr/>
            </p:nvSpPr>
            <p:spPr>
              <a:xfrm>
                <a:off x="5556750" y="3544050"/>
                <a:ext cx="158375" cy="129450"/>
              </a:xfrm>
              <a:custGeom>
                <a:avLst/>
                <a:gdLst/>
                <a:ahLst/>
                <a:cxnLst/>
                <a:rect l="l" t="t" r="r" b="b"/>
                <a:pathLst>
                  <a:path w="6335" h="5178" extrusionOk="0">
                    <a:moveTo>
                      <a:pt x="3637" y="0"/>
                    </a:moveTo>
                    <a:lnTo>
                      <a:pt x="1" y="5177"/>
                    </a:lnTo>
                    <a:lnTo>
                      <a:pt x="6334" y="62"/>
                    </a:lnTo>
                    <a:cubicBezTo>
                      <a:pt x="6334" y="62"/>
                      <a:pt x="3637" y="62"/>
                      <a:pt x="36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35"/>
              <p:cNvSpPr/>
              <p:nvPr/>
            </p:nvSpPr>
            <p:spPr>
              <a:xfrm>
                <a:off x="5638850" y="3418675"/>
                <a:ext cx="122350" cy="122325"/>
              </a:xfrm>
              <a:custGeom>
                <a:avLst/>
                <a:gdLst/>
                <a:ahLst/>
                <a:cxnLst/>
                <a:rect l="l" t="t" r="r" b="b"/>
                <a:pathLst>
                  <a:path w="4894" h="4893" extrusionOk="0">
                    <a:moveTo>
                      <a:pt x="2447" y="0"/>
                    </a:moveTo>
                    <a:cubicBezTo>
                      <a:pt x="1095" y="0"/>
                      <a:pt x="1" y="1095"/>
                      <a:pt x="1" y="2446"/>
                    </a:cubicBezTo>
                    <a:cubicBezTo>
                      <a:pt x="1" y="3798"/>
                      <a:pt x="1095" y="4893"/>
                      <a:pt x="2447" y="4893"/>
                    </a:cubicBezTo>
                    <a:cubicBezTo>
                      <a:pt x="3798" y="4893"/>
                      <a:pt x="4893" y="3798"/>
                      <a:pt x="4893" y="2446"/>
                    </a:cubicBezTo>
                    <a:cubicBezTo>
                      <a:pt x="4893" y="1095"/>
                      <a:pt x="3798" y="0"/>
                      <a:pt x="2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35"/>
              <p:cNvSpPr/>
              <p:nvPr/>
            </p:nvSpPr>
            <p:spPr>
              <a:xfrm>
                <a:off x="5632850" y="3415825"/>
                <a:ext cx="125275" cy="122300"/>
              </a:xfrm>
              <a:custGeom>
                <a:avLst/>
                <a:gdLst/>
                <a:ahLst/>
                <a:cxnLst/>
                <a:rect l="l" t="t" r="r" b="b"/>
                <a:pathLst>
                  <a:path w="5011" h="4892" extrusionOk="0">
                    <a:moveTo>
                      <a:pt x="2501" y="0"/>
                    </a:moveTo>
                    <a:cubicBezTo>
                      <a:pt x="1200" y="0"/>
                      <a:pt x="122" y="1023"/>
                      <a:pt x="62" y="2331"/>
                    </a:cubicBezTo>
                    <a:cubicBezTo>
                      <a:pt x="1" y="3683"/>
                      <a:pt x="1045" y="4828"/>
                      <a:pt x="2391" y="4889"/>
                    </a:cubicBezTo>
                    <a:cubicBezTo>
                      <a:pt x="2429" y="4891"/>
                      <a:pt x="2467" y="4892"/>
                      <a:pt x="2504" y="4892"/>
                    </a:cubicBezTo>
                    <a:cubicBezTo>
                      <a:pt x="3806" y="4892"/>
                      <a:pt x="4889" y="3868"/>
                      <a:pt x="4949" y="2555"/>
                    </a:cubicBezTo>
                    <a:cubicBezTo>
                      <a:pt x="5010" y="1203"/>
                      <a:pt x="3966" y="58"/>
                      <a:pt x="2614" y="3"/>
                    </a:cubicBezTo>
                    <a:cubicBezTo>
                      <a:pt x="2576" y="1"/>
                      <a:pt x="2539" y="0"/>
                      <a:pt x="250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35"/>
              <p:cNvSpPr/>
              <p:nvPr/>
            </p:nvSpPr>
            <p:spPr>
              <a:xfrm>
                <a:off x="5633425" y="3415175"/>
                <a:ext cx="124000" cy="123875"/>
              </a:xfrm>
              <a:custGeom>
                <a:avLst/>
                <a:gdLst/>
                <a:ahLst/>
                <a:cxnLst/>
                <a:rect l="l" t="t" r="r" b="b"/>
                <a:pathLst>
                  <a:path w="4960" h="4955" fill="none" extrusionOk="0">
                    <a:moveTo>
                      <a:pt x="4077" y="883"/>
                    </a:moveTo>
                    <a:cubicBezTo>
                      <a:pt x="4959" y="1765"/>
                      <a:pt x="4959" y="3190"/>
                      <a:pt x="4077" y="4072"/>
                    </a:cubicBezTo>
                    <a:cubicBezTo>
                      <a:pt x="3195" y="4954"/>
                      <a:pt x="1765" y="4954"/>
                      <a:pt x="882" y="4072"/>
                    </a:cubicBezTo>
                    <a:cubicBezTo>
                      <a:pt x="0" y="3190"/>
                      <a:pt x="0" y="1765"/>
                      <a:pt x="882" y="883"/>
                    </a:cubicBezTo>
                    <a:cubicBezTo>
                      <a:pt x="1765" y="1"/>
                      <a:pt x="3195" y="1"/>
                      <a:pt x="4077" y="883"/>
                    </a:cubicBezTo>
                    <a:close/>
                  </a:path>
                </a:pathLst>
              </a:custGeom>
              <a:noFill/>
              <a:ln w="21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35"/>
              <p:cNvSpPr/>
              <p:nvPr/>
            </p:nvSpPr>
            <p:spPr>
              <a:xfrm>
                <a:off x="5680050" y="3447575"/>
                <a:ext cx="268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201" extrusionOk="0">
                    <a:moveTo>
                      <a:pt x="553" y="0"/>
                    </a:moveTo>
                    <a:cubicBezTo>
                      <a:pt x="453" y="0"/>
                      <a:pt x="436" y="62"/>
                      <a:pt x="436" y="151"/>
                    </a:cubicBezTo>
                    <a:lnTo>
                      <a:pt x="436" y="246"/>
                    </a:lnTo>
                    <a:cubicBezTo>
                      <a:pt x="246" y="291"/>
                      <a:pt x="73" y="430"/>
                      <a:pt x="73" y="643"/>
                    </a:cubicBezTo>
                    <a:cubicBezTo>
                      <a:pt x="73" y="955"/>
                      <a:pt x="296" y="1056"/>
                      <a:pt x="497" y="1134"/>
                    </a:cubicBezTo>
                    <a:cubicBezTo>
                      <a:pt x="648" y="1195"/>
                      <a:pt x="832" y="1274"/>
                      <a:pt x="832" y="1458"/>
                    </a:cubicBezTo>
                    <a:cubicBezTo>
                      <a:pt x="832" y="1642"/>
                      <a:pt x="676" y="1698"/>
                      <a:pt x="531" y="1698"/>
                    </a:cubicBezTo>
                    <a:cubicBezTo>
                      <a:pt x="397" y="1698"/>
                      <a:pt x="240" y="1653"/>
                      <a:pt x="240" y="1531"/>
                    </a:cubicBezTo>
                    <a:cubicBezTo>
                      <a:pt x="240" y="1508"/>
                      <a:pt x="246" y="1480"/>
                      <a:pt x="252" y="1458"/>
                    </a:cubicBezTo>
                    <a:cubicBezTo>
                      <a:pt x="257" y="1430"/>
                      <a:pt x="263" y="1402"/>
                      <a:pt x="263" y="1363"/>
                    </a:cubicBezTo>
                    <a:cubicBezTo>
                      <a:pt x="263" y="1302"/>
                      <a:pt x="213" y="1257"/>
                      <a:pt x="146" y="1257"/>
                    </a:cubicBezTo>
                    <a:cubicBezTo>
                      <a:pt x="0" y="1257"/>
                      <a:pt x="0" y="1408"/>
                      <a:pt x="0" y="1531"/>
                    </a:cubicBezTo>
                    <a:cubicBezTo>
                      <a:pt x="0" y="1765"/>
                      <a:pt x="201" y="1888"/>
                      <a:pt x="419" y="1916"/>
                    </a:cubicBezTo>
                    <a:cubicBezTo>
                      <a:pt x="414" y="1983"/>
                      <a:pt x="414" y="2067"/>
                      <a:pt x="414" y="2111"/>
                    </a:cubicBezTo>
                    <a:cubicBezTo>
                      <a:pt x="414" y="2184"/>
                      <a:pt x="458" y="2201"/>
                      <a:pt x="531" y="2201"/>
                    </a:cubicBezTo>
                    <a:cubicBezTo>
                      <a:pt x="626" y="2201"/>
                      <a:pt x="643" y="2139"/>
                      <a:pt x="643" y="2050"/>
                    </a:cubicBezTo>
                    <a:lnTo>
                      <a:pt x="643" y="1916"/>
                    </a:lnTo>
                    <a:cubicBezTo>
                      <a:pt x="866" y="1877"/>
                      <a:pt x="1073" y="1726"/>
                      <a:pt x="1073" y="1458"/>
                    </a:cubicBezTo>
                    <a:cubicBezTo>
                      <a:pt x="1073" y="1162"/>
                      <a:pt x="832" y="1039"/>
                      <a:pt x="631" y="950"/>
                    </a:cubicBezTo>
                    <a:cubicBezTo>
                      <a:pt x="469" y="877"/>
                      <a:pt x="313" y="799"/>
                      <a:pt x="313" y="648"/>
                    </a:cubicBezTo>
                    <a:cubicBezTo>
                      <a:pt x="313" y="520"/>
                      <a:pt x="464" y="464"/>
                      <a:pt x="559" y="464"/>
                    </a:cubicBezTo>
                    <a:cubicBezTo>
                      <a:pt x="648" y="464"/>
                      <a:pt x="749" y="475"/>
                      <a:pt x="793" y="559"/>
                    </a:cubicBezTo>
                    <a:cubicBezTo>
                      <a:pt x="799" y="626"/>
                      <a:pt x="866" y="671"/>
                      <a:pt x="922" y="671"/>
                    </a:cubicBezTo>
                    <a:cubicBezTo>
                      <a:pt x="983" y="671"/>
                      <a:pt x="1039" y="626"/>
                      <a:pt x="1039" y="548"/>
                    </a:cubicBezTo>
                    <a:cubicBezTo>
                      <a:pt x="1039" y="358"/>
                      <a:pt x="827" y="263"/>
                      <a:pt x="665" y="241"/>
                    </a:cubicBezTo>
                    <a:cubicBezTo>
                      <a:pt x="665" y="190"/>
                      <a:pt x="665" y="129"/>
                      <a:pt x="665" y="95"/>
                    </a:cubicBezTo>
                    <a:cubicBezTo>
                      <a:pt x="665" y="17"/>
                      <a:pt x="620" y="0"/>
                      <a:pt x="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35"/>
              <p:cNvSpPr/>
              <p:nvPr/>
            </p:nvSpPr>
            <p:spPr>
              <a:xfrm>
                <a:off x="5775825" y="3418675"/>
                <a:ext cx="122325" cy="12232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4893" extrusionOk="0">
                    <a:moveTo>
                      <a:pt x="2447" y="0"/>
                    </a:moveTo>
                    <a:cubicBezTo>
                      <a:pt x="1095" y="0"/>
                      <a:pt x="0" y="1095"/>
                      <a:pt x="0" y="2446"/>
                    </a:cubicBezTo>
                    <a:cubicBezTo>
                      <a:pt x="0" y="3798"/>
                      <a:pt x="1095" y="4893"/>
                      <a:pt x="2447" y="4893"/>
                    </a:cubicBezTo>
                    <a:cubicBezTo>
                      <a:pt x="3798" y="4893"/>
                      <a:pt x="4893" y="3798"/>
                      <a:pt x="4893" y="2446"/>
                    </a:cubicBezTo>
                    <a:cubicBezTo>
                      <a:pt x="4893" y="1095"/>
                      <a:pt x="3798" y="0"/>
                      <a:pt x="2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35"/>
              <p:cNvSpPr/>
              <p:nvPr/>
            </p:nvSpPr>
            <p:spPr>
              <a:xfrm>
                <a:off x="5763250" y="3415850"/>
                <a:ext cx="138825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5553" h="4895" extrusionOk="0">
                    <a:moveTo>
                      <a:pt x="2781" y="1"/>
                    </a:moveTo>
                    <a:cubicBezTo>
                      <a:pt x="1819" y="1"/>
                      <a:pt x="907" y="569"/>
                      <a:pt x="515" y="1510"/>
                    </a:cubicBezTo>
                    <a:cubicBezTo>
                      <a:pt x="1" y="2760"/>
                      <a:pt x="593" y="4190"/>
                      <a:pt x="1838" y="4710"/>
                    </a:cubicBezTo>
                    <a:cubicBezTo>
                      <a:pt x="2144" y="4835"/>
                      <a:pt x="2460" y="4895"/>
                      <a:pt x="2772" y="4895"/>
                    </a:cubicBezTo>
                    <a:cubicBezTo>
                      <a:pt x="3734" y="4895"/>
                      <a:pt x="4646" y="4326"/>
                      <a:pt x="5038" y="3380"/>
                    </a:cubicBezTo>
                    <a:cubicBezTo>
                      <a:pt x="5552" y="2135"/>
                      <a:pt x="4960" y="705"/>
                      <a:pt x="3715" y="186"/>
                    </a:cubicBezTo>
                    <a:cubicBezTo>
                      <a:pt x="3409" y="60"/>
                      <a:pt x="3092" y="1"/>
                      <a:pt x="27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35"/>
              <p:cNvSpPr/>
              <p:nvPr/>
            </p:nvSpPr>
            <p:spPr>
              <a:xfrm>
                <a:off x="5769550" y="3414075"/>
                <a:ext cx="126100" cy="126100"/>
              </a:xfrm>
              <a:custGeom>
                <a:avLst/>
                <a:gdLst/>
                <a:ahLst/>
                <a:cxnLst/>
                <a:rect l="l" t="t" r="r" b="b"/>
                <a:pathLst>
                  <a:path w="5044" h="5044" fill="none" extrusionOk="0">
                    <a:moveTo>
                      <a:pt x="3178" y="363"/>
                    </a:moveTo>
                    <a:cubicBezTo>
                      <a:pt x="4367" y="720"/>
                      <a:pt x="5043" y="1983"/>
                      <a:pt x="4686" y="3172"/>
                    </a:cubicBezTo>
                    <a:cubicBezTo>
                      <a:pt x="4323" y="4367"/>
                      <a:pt x="3061" y="5043"/>
                      <a:pt x="1871" y="4680"/>
                    </a:cubicBezTo>
                    <a:cubicBezTo>
                      <a:pt x="676" y="4317"/>
                      <a:pt x="0" y="3060"/>
                      <a:pt x="363" y="1865"/>
                    </a:cubicBezTo>
                    <a:cubicBezTo>
                      <a:pt x="726" y="676"/>
                      <a:pt x="1983" y="0"/>
                      <a:pt x="3178" y="363"/>
                    </a:cubicBezTo>
                    <a:close/>
                  </a:path>
                </a:pathLst>
              </a:custGeom>
              <a:noFill/>
              <a:ln w="21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35"/>
              <p:cNvSpPr/>
              <p:nvPr/>
            </p:nvSpPr>
            <p:spPr>
              <a:xfrm>
                <a:off x="5817150" y="3447575"/>
                <a:ext cx="268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201" extrusionOk="0">
                    <a:moveTo>
                      <a:pt x="553" y="0"/>
                    </a:moveTo>
                    <a:cubicBezTo>
                      <a:pt x="453" y="0"/>
                      <a:pt x="436" y="62"/>
                      <a:pt x="436" y="151"/>
                    </a:cubicBezTo>
                    <a:lnTo>
                      <a:pt x="436" y="246"/>
                    </a:lnTo>
                    <a:cubicBezTo>
                      <a:pt x="246" y="291"/>
                      <a:pt x="73" y="430"/>
                      <a:pt x="73" y="643"/>
                    </a:cubicBezTo>
                    <a:cubicBezTo>
                      <a:pt x="73" y="955"/>
                      <a:pt x="297" y="1056"/>
                      <a:pt x="492" y="1134"/>
                    </a:cubicBezTo>
                    <a:cubicBezTo>
                      <a:pt x="648" y="1195"/>
                      <a:pt x="833" y="1274"/>
                      <a:pt x="833" y="1458"/>
                    </a:cubicBezTo>
                    <a:cubicBezTo>
                      <a:pt x="833" y="1642"/>
                      <a:pt x="676" y="1698"/>
                      <a:pt x="526" y="1698"/>
                    </a:cubicBezTo>
                    <a:cubicBezTo>
                      <a:pt x="391" y="1698"/>
                      <a:pt x="235" y="1653"/>
                      <a:pt x="235" y="1531"/>
                    </a:cubicBezTo>
                    <a:cubicBezTo>
                      <a:pt x="235" y="1508"/>
                      <a:pt x="241" y="1480"/>
                      <a:pt x="246" y="1458"/>
                    </a:cubicBezTo>
                    <a:cubicBezTo>
                      <a:pt x="252" y="1430"/>
                      <a:pt x="257" y="1402"/>
                      <a:pt x="257" y="1363"/>
                    </a:cubicBezTo>
                    <a:cubicBezTo>
                      <a:pt x="257" y="1302"/>
                      <a:pt x="207" y="1257"/>
                      <a:pt x="146" y="1257"/>
                    </a:cubicBezTo>
                    <a:cubicBezTo>
                      <a:pt x="1" y="1257"/>
                      <a:pt x="1" y="1408"/>
                      <a:pt x="1" y="1531"/>
                    </a:cubicBezTo>
                    <a:cubicBezTo>
                      <a:pt x="1" y="1765"/>
                      <a:pt x="202" y="1888"/>
                      <a:pt x="414" y="1916"/>
                    </a:cubicBezTo>
                    <a:cubicBezTo>
                      <a:pt x="414" y="1983"/>
                      <a:pt x="414" y="2067"/>
                      <a:pt x="414" y="2111"/>
                    </a:cubicBezTo>
                    <a:cubicBezTo>
                      <a:pt x="414" y="2184"/>
                      <a:pt x="459" y="2201"/>
                      <a:pt x="526" y="2201"/>
                    </a:cubicBezTo>
                    <a:cubicBezTo>
                      <a:pt x="626" y="2201"/>
                      <a:pt x="643" y="2139"/>
                      <a:pt x="643" y="2050"/>
                    </a:cubicBezTo>
                    <a:lnTo>
                      <a:pt x="643" y="1916"/>
                    </a:lnTo>
                    <a:cubicBezTo>
                      <a:pt x="866" y="1877"/>
                      <a:pt x="1073" y="1726"/>
                      <a:pt x="1073" y="1458"/>
                    </a:cubicBezTo>
                    <a:cubicBezTo>
                      <a:pt x="1073" y="1162"/>
                      <a:pt x="833" y="1039"/>
                      <a:pt x="626" y="950"/>
                    </a:cubicBezTo>
                    <a:cubicBezTo>
                      <a:pt x="464" y="877"/>
                      <a:pt x="308" y="799"/>
                      <a:pt x="308" y="648"/>
                    </a:cubicBezTo>
                    <a:cubicBezTo>
                      <a:pt x="308" y="520"/>
                      <a:pt x="464" y="464"/>
                      <a:pt x="559" y="464"/>
                    </a:cubicBezTo>
                    <a:cubicBezTo>
                      <a:pt x="648" y="464"/>
                      <a:pt x="749" y="475"/>
                      <a:pt x="794" y="559"/>
                    </a:cubicBezTo>
                    <a:cubicBezTo>
                      <a:pt x="799" y="626"/>
                      <a:pt x="861" y="671"/>
                      <a:pt x="922" y="671"/>
                    </a:cubicBezTo>
                    <a:cubicBezTo>
                      <a:pt x="978" y="671"/>
                      <a:pt x="1034" y="626"/>
                      <a:pt x="1034" y="548"/>
                    </a:cubicBezTo>
                    <a:cubicBezTo>
                      <a:pt x="1034" y="358"/>
                      <a:pt x="827" y="263"/>
                      <a:pt x="660" y="241"/>
                    </a:cubicBezTo>
                    <a:cubicBezTo>
                      <a:pt x="660" y="190"/>
                      <a:pt x="660" y="129"/>
                      <a:pt x="660" y="95"/>
                    </a:cubicBezTo>
                    <a:cubicBezTo>
                      <a:pt x="660" y="17"/>
                      <a:pt x="615" y="0"/>
                      <a:pt x="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35"/>
              <p:cNvSpPr/>
              <p:nvPr/>
            </p:nvSpPr>
            <p:spPr>
              <a:xfrm>
                <a:off x="5912925" y="3418675"/>
                <a:ext cx="122325" cy="122325"/>
              </a:xfrm>
              <a:custGeom>
                <a:avLst/>
                <a:gdLst/>
                <a:ahLst/>
                <a:cxnLst/>
                <a:rect l="l" t="t" r="r" b="b"/>
                <a:pathLst>
                  <a:path w="4893" h="4893" extrusionOk="0">
                    <a:moveTo>
                      <a:pt x="2447" y="0"/>
                    </a:moveTo>
                    <a:cubicBezTo>
                      <a:pt x="1095" y="0"/>
                      <a:pt x="1" y="1095"/>
                      <a:pt x="1" y="2446"/>
                    </a:cubicBezTo>
                    <a:cubicBezTo>
                      <a:pt x="1" y="3798"/>
                      <a:pt x="1095" y="4893"/>
                      <a:pt x="2447" y="4893"/>
                    </a:cubicBezTo>
                    <a:cubicBezTo>
                      <a:pt x="3798" y="4893"/>
                      <a:pt x="4893" y="3798"/>
                      <a:pt x="4893" y="2446"/>
                    </a:cubicBezTo>
                    <a:cubicBezTo>
                      <a:pt x="4893" y="1095"/>
                      <a:pt x="3798" y="0"/>
                      <a:pt x="24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35"/>
              <p:cNvSpPr/>
              <p:nvPr/>
            </p:nvSpPr>
            <p:spPr>
              <a:xfrm>
                <a:off x="5900375" y="3415850"/>
                <a:ext cx="138800" cy="122375"/>
              </a:xfrm>
              <a:custGeom>
                <a:avLst/>
                <a:gdLst/>
                <a:ahLst/>
                <a:cxnLst/>
                <a:rect l="l" t="t" r="r" b="b"/>
                <a:pathLst>
                  <a:path w="5552" h="4895" extrusionOk="0">
                    <a:moveTo>
                      <a:pt x="2771" y="1"/>
                    </a:moveTo>
                    <a:cubicBezTo>
                      <a:pt x="2460" y="1"/>
                      <a:pt x="2143" y="60"/>
                      <a:pt x="1837" y="186"/>
                    </a:cubicBezTo>
                    <a:cubicBezTo>
                      <a:pt x="592" y="705"/>
                      <a:pt x="0" y="2135"/>
                      <a:pt x="514" y="3386"/>
                    </a:cubicBezTo>
                    <a:cubicBezTo>
                      <a:pt x="906" y="4327"/>
                      <a:pt x="1818" y="4895"/>
                      <a:pt x="2778" y="4895"/>
                    </a:cubicBezTo>
                    <a:cubicBezTo>
                      <a:pt x="3088" y="4895"/>
                      <a:pt x="3404" y="4835"/>
                      <a:pt x="3708" y="4710"/>
                    </a:cubicBezTo>
                    <a:cubicBezTo>
                      <a:pt x="4959" y="4190"/>
                      <a:pt x="5551" y="2760"/>
                      <a:pt x="5032" y="1510"/>
                    </a:cubicBezTo>
                    <a:cubicBezTo>
                      <a:pt x="4644" y="569"/>
                      <a:pt x="3733" y="1"/>
                      <a:pt x="277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35"/>
              <p:cNvSpPr/>
              <p:nvPr/>
            </p:nvSpPr>
            <p:spPr>
              <a:xfrm>
                <a:off x="5913200" y="3420625"/>
                <a:ext cx="112850" cy="112975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4519" fill="none" extrusionOk="0">
                    <a:moveTo>
                      <a:pt x="4513" y="2257"/>
                    </a:moveTo>
                    <a:cubicBezTo>
                      <a:pt x="4513" y="3508"/>
                      <a:pt x="3503" y="4519"/>
                      <a:pt x="2257" y="4519"/>
                    </a:cubicBezTo>
                    <a:cubicBezTo>
                      <a:pt x="1012" y="4519"/>
                      <a:pt x="1" y="3508"/>
                      <a:pt x="1" y="2257"/>
                    </a:cubicBezTo>
                    <a:cubicBezTo>
                      <a:pt x="1" y="1011"/>
                      <a:pt x="1006" y="1"/>
                      <a:pt x="2257" y="1"/>
                    </a:cubicBezTo>
                    <a:cubicBezTo>
                      <a:pt x="3503" y="1"/>
                      <a:pt x="4513" y="1011"/>
                      <a:pt x="4513" y="2257"/>
                    </a:cubicBezTo>
                    <a:close/>
                  </a:path>
                </a:pathLst>
              </a:custGeom>
              <a:noFill/>
              <a:ln w="21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35"/>
              <p:cNvSpPr/>
              <p:nvPr/>
            </p:nvSpPr>
            <p:spPr>
              <a:xfrm>
                <a:off x="5954125" y="3447575"/>
                <a:ext cx="26825" cy="550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201" extrusionOk="0">
                    <a:moveTo>
                      <a:pt x="553" y="0"/>
                    </a:moveTo>
                    <a:cubicBezTo>
                      <a:pt x="453" y="0"/>
                      <a:pt x="436" y="62"/>
                      <a:pt x="436" y="151"/>
                    </a:cubicBezTo>
                    <a:lnTo>
                      <a:pt x="436" y="246"/>
                    </a:lnTo>
                    <a:cubicBezTo>
                      <a:pt x="252" y="291"/>
                      <a:pt x="73" y="430"/>
                      <a:pt x="73" y="643"/>
                    </a:cubicBezTo>
                    <a:cubicBezTo>
                      <a:pt x="73" y="955"/>
                      <a:pt x="302" y="1056"/>
                      <a:pt x="497" y="1134"/>
                    </a:cubicBezTo>
                    <a:cubicBezTo>
                      <a:pt x="648" y="1195"/>
                      <a:pt x="838" y="1274"/>
                      <a:pt x="838" y="1458"/>
                    </a:cubicBezTo>
                    <a:cubicBezTo>
                      <a:pt x="838" y="1642"/>
                      <a:pt x="682" y="1698"/>
                      <a:pt x="531" y="1698"/>
                    </a:cubicBezTo>
                    <a:cubicBezTo>
                      <a:pt x="397" y="1698"/>
                      <a:pt x="240" y="1653"/>
                      <a:pt x="240" y="1531"/>
                    </a:cubicBezTo>
                    <a:cubicBezTo>
                      <a:pt x="240" y="1508"/>
                      <a:pt x="246" y="1480"/>
                      <a:pt x="252" y="1458"/>
                    </a:cubicBezTo>
                    <a:cubicBezTo>
                      <a:pt x="257" y="1430"/>
                      <a:pt x="263" y="1402"/>
                      <a:pt x="263" y="1363"/>
                    </a:cubicBezTo>
                    <a:cubicBezTo>
                      <a:pt x="263" y="1302"/>
                      <a:pt x="212" y="1257"/>
                      <a:pt x="145" y="1257"/>
                    </a:cubicBezTo>
                    <a:cubicBezTo>
                      <a:pt x="6" y="1257"/>
                      <a:pt x="0" y="1408"/>
                      <a:pt x="6" y="1531"/>
                    </a:cubicBezTo>
                    <a:cubicBezTo>
                      <a:pt x="6" y="1765"/>
                      <a:pt x="201" y="1888"/>
                      <a:pt x="419" y="1916"/>
                    </a:cubicBezTo>
                    <a:cubicBezTo>
                      <a:pt x="419" y="1983"/>
                      <a:pt x="419" y="2067"/>
                      <a:pt x="419" y="2111"/>
                    </a:cubicBezTo>
                    <a:cubicBezTo>
                      <a:pt x="419" y="2184"/>
                      <a:pt x="464" y="2201"/>
                      <a:pt x="531" y="2201"/>
                    </a:cubicBezTo>
                    <a:cubicBezTo>
                      <a:pt x="626" y="2201"/>
                      <a:pt x="642" y="2139"/>
                      <a:pt x="642" y="2050"/>
                    </a:cubicBezTo>
                    <a:lnTo>
                      <a:pt x="642" y="1916"/>
                    </a:lnTo>
                    <a:cubicBezTo>
                      <a:pt x="866" y="1877"/>
                      <a:pt x="1072" y="1726"/>
                      <a:pt x="1072" y="1458"/>
                    </a:cubicBezTo>
                    <a:cubicBezTo>
                      <a:pt x="1072" y="1162"/>
                      <a:pt x="832" y="1039"/>
                      <a:pt x="631" y="950"/>
                    </a:cubicBezTo>
                    <a:cubicBezTo>
                      <a:pt x="469" y="877"/>
                      <a:pt x="313" y="799"/>
                      <a:pt x="313" y="648"/>
                    </a:cubicBezTo>
                    <a:cubicBezTo>
                      <a:pt x="313" y="520"/>
                      <a:pt x="464" y="464"/>
                      <a:pt x="559" y="464"/>
                    </a:cubicBezTo>
                    <a:cubicBezTo>
                      <a:pt x="648" y="464"/>
                      <a:pt x="754" y="475"/>
                      <a:pt x="793" y="559"/>
                    </a:cubicBezTo>
                    <a:cubicBezTo>
                      <a:pt x="799" y="626"/>
                      <a:pt x="866" y="671"/>
                      <a:pt x="922" y="671"/>
                    </a:cubicBezTo>
                    <a:cubicBezTo>
                      <a:pt x="983" y="671"/>
                      <a:pt x="1039" y="626"/>
                      <a:pt x="1039" y="548"/>
                    </a:cubicBezTo>
                    <a:cubicBezTo>
                      <a:pt x="1039" y="358"/>
                      <a:pt x="827" y="263"/>
                      <a:pt x="665" y="241"/>
                    </a:cubicBezTo>
                    <a:cubicBezTo>
                      <a:pt x="665" y="190"/>
                      <a:pt x="665" y="129"/>
                      <a:pt x="665" y="95"/>
                    </a:cubicBezTo>
                    <a:cubicBezTo>
                      <a:pt x="665" y="17"/>
                      <a:pt x="620" y="0"/>
                      <a:pt x="55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6"/>
          <p:cNvSpPr txBox="1">
            <a:spLocks noGrp="1"/>
          </p:cNvSpPr>
          <p:nvPr>
            <p:ph type="title"/>
          </p:nvPr>
        </p:nvSpPr>
        <p:spPr>
          <a:xfrm>
            <a:off x="3558623" y="1315294"/>
            <a:ext cx="4872900" cy="25129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SG" sz="2500" dirty="0"/>
              <a:t>How can we identify high-spending customers based on their behavioural and demographic traits to improve targeting and optimise marketing spend?</a:t>
            </a:r>
          </a:p>
        </p:txBody>
      </p:sp>
      <p:grpSp>
        <p:nvGrpSpPr>
          <p:cNvPr id="409" name="Google Shape;409;p36"/>
          <p:cNvGrpSpPr/>
          <p:nvPr/>
        </p:nvGrpSpPr>
        <p:grpSpPr>
          <a:xfrm>
            <a:off x="408292" y="972401"/>
            <a:ext cx="2834638" cy="3020517"/>
            <a:chOff x="408292" y="972401"/>
            <a:chExt cx="2834638" cy="3020517"/>
          </a:xfrm>
        </p:grpSpPr>
        <p:sp>
          <p:nvSpPr>
            <p:cNvPr id="410" name="Google Shape;410;p36"/>
            <p:cNvSpPr/>
            <p:nvPr/>
          </p:nvSpPr>
          <p:spPr>
            <a:xfrm>
              <a:off x="712477" y="12772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36"/>
            <p:cNvGrpSpPr/>
            <p:nvPr/>
          </p:nvGrpSpPr>
          <p:grpSpPr>
            <a:xfrm flipH="1">
              <a:off x="408292" y="2415172"/>
              <a:ext cx="1819804" cy="1577746"/>
              <a:chOff x="5212543" y="2730412"/>
              <a:chExt cx="1453054" cy="1259778"/>
            </a:xfrm>
          </p:grpSpPr>
          <p:sp>
            <p:nvSpPr>
              <p:cNvPr id="412" name="Google Shape;412;p36"/>
              <p:cNvSpPr/>
              <p:nvPr/>
            </p:nvSpPr>
            <p:spPr>
              <a:xfrm>
                <a:off x="5630373" y="2889423"/>
                <a:ext cx="622371" cy="716625"/>
              </a:xfrm>
              <a:custGeom>
                <a:avLst/>
                <a:gdLst/>
                <a:ahLst/>
                <a:cxnLst/>
                <a:rect l="l" t="t" r="r" b="b"/>
                <a:pathLst>
                  <a:path w="11879" h="13678" extrusionOk="0">
                    <a:moveTo>
                      <a:pt x="9142" y="0"/>
                    </a:moveTo>
                    <a:lnTo>
                      <a:pt x="2089" y="73"/>
                    </a:lnTo>
                    <a:lnTo>
                      <a:pt x="0" y="13677"/>
                    </a:lnTo>
                    <a:lnTo>
                      <a:pt x="10175" y="13633"/>
                    </a:lnTo>
                    <a:lnTo>
                      <a:pt x="11879" y="13622"/>
                    </a:lnTo>
                    <a:lnTo>
                      <a:pt x="10142" y="805"/>
                    </a:lnTo>
                    <a:lnTo>
                      <a:pt x="9176" y="860"/>
                    </a:lnTo>
                    <a:lnTo>
                      <a:pt x="914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6"/>
              <p:cNvSpPr/>
              <p:nvPr/>
            </p:nvSpPr>
            <p:spPr>
              <a:xfrm>
                <a:off x="6111074" y="2931547"/>
                <a:ext cx="141669" cy="672143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12829" extrusionOk="0">
                    <a:moveTo>
                      <a:pt x="967" y="1"/>
                    </a:moveTo>
                    <a:lnTo>
                      <a:pt x="1" y="56"/>
                    </a:lnTo>
                    <a:lnTo>
                      <a:pt x="1000" y="12829"/>
                    </a:lnTo>
                    <a:lnTo>
                      <a:pt x="2704" y="1281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6"/>
              <p:cNvSpPr/>
              <p:nvPr/>
            </p:nvSpPr>
            <p:spPr>
              <a:xfrm>
                <a:off x="5811494" y="2730412"/>
                <a:ext cx="205431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3921" h="4974" extrusionOk="0">
                    <a:moveTo>
                      <a:pt x="2008" y="0"/>
                    </a:moveTo>
                    <a:cubicBezTo>
                      <a:pt x="1979" y="0"/>
                      <a:pt x="1950" y="1"/>
                      <a:pt x="1921" y="3"/>
                    </a:cubicBezTo>
                    <a:cubicBezTo>
                      <a:pt x="1558" y="31"/>
                      <a:pt x="1245" y="198"/>
                      <a:pt x="1000" y="494"/>
                    </a:cubicBezTo>
                    <a:cubicBezTo>
                      <a:pt x="0" y="1706"/>
                      <a:pt x="346" y="4755"/>
                      <a:pt x="363" y="4884"/>
                    </a:cubicBezTo>
                    <a:cubicBezTo>
                      <a:pt x="369" y="4934"/>
                      <a:pt x="413" y="4973"/>
                      <a:pt x="469" y="4973"/>
                    </a:cubicBezTo>
                    <a:lnTo>
                      <a:pt x="480" y="4973"/>
                    </a:lnTo>
                    <a:cubicBezTo>
                      <a:pt x="536" y="4968"/>
                      <a:pt x="581" y="4917"/>
                      <a:pt x="570" y="4856"/>
                    </a:cubicBezTo>
                    <a:cubicBezTo>
                      <a:pt x="570" y="4828"/>
                      <a:pt x="223" y="1773"/>
                      <a:pt x="1162" y="628"/>
                    </a:cubicBezTo>
                    <a:cubicBezTo>
                      <a:pt x="1374" y="371"/>
                      <a:pt x="1625" y="237"/>
                      <a:pt x="1938" y="215"/>
                    </a:cubicBezTo>
                    <a:cubicBezTo>
                      <a:pt x="1966" y="213"/>
                      <a:pt x="1994" y="212"/>
                      <a:pt x="2021" y="212"/>
                    </a:cubicBezTo>
                    <a:cubicBezTo>
                      <a:pt x="2279" y="212"/>
                      <a:pt x="2495" y="308"/>
                      <a:pt x="2692" y="500"/>
                    </a:cubicBezTo>
                    <a:cubicBezTo>
                      <a:pt x="3708" y="1511"/>
                      <a:pt x="3491" y="4795"/>
                      <a:pt x="3491" y="4828"/>
                    </a:cubicBezTo>
                    <a:cubicBezTo>
                      <a:pt x="3485" y="4884"/>
                      <a:pt x="3530" y="4934"/>
                      <a:pt x="3585" y="4940"/>
                    </a:cubicBezTo>
                    <a:cubicBezTo>
                      <a:pt x="3589" y="4940"/>
                      <a:pt x="3592" y="4940"/>
                      <a:pt x="3596" y="4940"/>
                    </a:cubicBezTo>
                    <a:cubicBezTo>
                      <a:pt x="3652" y="4940"/>
                      <a:pt x="3692" y="4897"/>
                      <a:pt x="3697" y="4839"/>
                    </a:cubicBezTo>
                    <a:cubicBezTo>
                      <a:pt x="3708" y="4700"/>
                      <a:pt x="3921" y="1427"/>
                      <a:pt x="2837" y="349"/>
                    </a:cubicBezTo>
                    <a:cubicBezTo>
                      <a:pt x="2602" y="114"/>
                      <a:pt x="2324" y="0"/>
                      <a:pt x="20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36"/>
              <p:cNvSpPr/>
              <p:nvPr/>
            </p:nvSpPr>
            <p:spPr>
              <a:xfrm>
                <a:off x="5336294" y="2889423"/>
                <a:ext cx="622423" cy="716625"/>
              </a:xfrm>
              <a:custGeom>
                <a:avLst/>
                <a:gdLst/>
                <a:ahLst/>
                <a:cxnLst/>
                <a:rect l="l" t="t" r="r" b="b"/>
                <a:pathLst>
                  <a:path w="11880" h="13678" extrusionOk="0">
                    <a:moveTo>
                      <a:pt x="9148" y="0"/>
                    </a:moveTo>
                    <a:lnTo>
                      <a:pt x="2095" y="73"/>
                    </a:lnTo>
                    <a:lnTo>
                      <a:pt x="0" y="13677"/>
                    </a:lnTo>
                    <a:lnTo>
                      <a:pt x="10181" y="13633"/>
                    </a:lnTo>
                    <a:lnTo>
                      <a:pt x="11879" y="13622"/>
                    </a:lnTo>
                    <a:lnTo>
                      <a:pt x="10148" y="805"/>
                    </a:lnTo>
                    <a:lnTo>
                      <a:pt x="9182" y="860"/>
                    </a:lnTo>
                    <a:lnTo>
                      <a:pt x="91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36"/>
              <p:cNvSpPr/>
              <p:nvPr/>
            </p:nvSpPr>
            <p:spPr>
              <a:xfrm>
                <a:off x="5817309" y="2931547"/>
                <a:ext cx="141407" cy="672143"/>
              </a:xfrm>
              <a:custGeom>
                <a:avLst/>
                <a:gdLst/>
                <a:ahLst/>
                <a:cxnLst/>
                <a:rect l="l" t="t" r="r" b="b"/>
                <a:pathLst>
                  <a:path w="2699" h="12829" extrusionOk="0">
                    <a:moveTo>
                      <a:pt x="967" y="1"/>
                    </a:moveTo>
                    <a:lnTo>
                      <a:pt x="1" y="56"/>
                    </a:lnTo>
                    <a:lnTo>
                      <a:pt x="1000" y="12829"/>
                    </a:lnTo>
                    <a:lnTo>
                      <a:pt x="2698" y="12818"/>
                    </a:lnTo>
                    <a:lnTo>
                      <a:pt x="9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36"/>
              <p:cNvSpPr/>
              <p:nvPr/>
            </p:nvSpPr>
            <p:spPr>
              <a:xfrm>
                <a:off x="5517676" y="2730412"/>
                <a:ext cx="205483" cy="260600"/>
              </a:xfrm>
              <a:custGeom>
                <a:avLst/>
                <a:gdLst/>
                <a:ahLst/>
                <a:cxnLst/>
                <a:rect l="l" t="t" r="r" b="b"/>
                <a:pathLst>
                  <a:path w="3922" h="4974" extrusionOk="0">
                    <a:moveTo>
                      <a:pt x="2009" y="0"/>
                    </a:moveTo>
                    <a:cubicBezTo>
                      <a:pt x="1980" y="0"/>
                      <a:pt x="1951" y="1"/>
                      <a:pt x="1922" y="3"/>
                    </a:cubicBezTo>
                    <a:cubicBezTo>
                      <a:pt x="1559" y="31"/>
                      <a:pt x="1246" y="198"/>
                      <a:pt x="1001" y="494"/>
                    </a:cubicBezTo>
                    <a:cubicBezTo>
                      <a:pt x="1" y="1706"/>
                      <a:pt x="347" y="4755"/>
                      <a:pt x="364" y="4884"/>
                    </a:cubicBezTo>
                    <a:cubicBezTo>
                      <a:pt x="370" y="4934"/>
                      <a:pt x="414" y="4973"/>
                      <a:pt x="464" y="4973"/>
                    </a:cubicBezTo>
                    <a:lnTo>
                      <a:pt x="481" y="4973"/>
                    </a:lnTo>
                    <a:cubicBezTo>
                      <a:pt x="537" y="4968"/>
                      <a:pt x="582" y="4917"/>
                      <a:pt x="571" y="4856"/>
                    </a:cubicBezTo>
                    <a:cubicBezTo>
                      <a:pt x="571" y="4828"/>
                      <a:pt x="224" y="1773"/>
                      <a:pt x="1163" y="628"/>
                    </a:cubicBezTo>
                    <a:cubicBezTo>
                      <a:pt x="1375" y="371"/>
                      <a:pt x="1632" y="237"/>
                      <a:pt x="1939" y="215"/>
                    </a:cubicBezTo>
                    <a:cubicBezTo>
                      <a:pt x="1967" y="213"/>
                      <a:pt x="1995" y="212"/>
                      <a:pt x="2022" y="212"/>
                    </a:cubicBezTo>
                    <a:cubicBezTo>
                      <a:pt x="2280" y="212"/>
                      <a:pt x="2496" y="308"/>
                      <a:pt x="2693" y="500"/>
                    </a:cubicBezTo>
                    <a:cubicBezTo>
                      <a:pt x="3709" y="1511"/>
                      <a:pt x="3491" y="4795"/>
                      <a:pt x="3491" y="4828"/>
                    </a:cubicBezTo>
                    <a:cubicBezTo>
                      <a:pt x="3486" y="4884"/>
                      <a:pt x="3530" y="4934"/>
                      <a:pt x="3586" y="4940"/>
                    </a:cubicBezTo>
                    <a:cubicBezTo>
                      <a:pt x="3590" y="4940"/>
                      <a:pt x="3593" y="4940"/>
                      <a:pt x="3597" y="4940"/>
                    </a:cubicBezTo>
                    <a:cubicBezTo>
                      <a:pt x="3653" y="4940"/>
                      <a:pt x="3693" y="4897"/>
                      <a:pt x="3698" y="4839"/>
                    </a:cubicBezTo>
                    <a:cubicBezTo>
                      <a:pt x="3709" y="4700"/>
                      <a:pt x="3921" y="1427"/>
                      <a:pt x="2838" y="349"/>
                    </a:cubicBezTo>
                    <a:cubicBezTo>
                      <a:pt x="2602" y="114"/>
                      <a:pt x="2325" y="0"/>
                      <a:pt x="20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36"/>
              <p:cNvSpPr/>
              <p:nvPr/>
            </p:nvSpPr>
            <p:spPr>
              <a:xfrm>
                <a:off x="5212543" y="3157096"/>
                <a:ext cx="1350364" cy="491389"/>
              </a:xfrm>
              <a:custGeom>
                <a:avLst/>
                <a:gdLst/>
                <a:ahLst/>
                <a:cxnLst/>
                <a:rect l="l" t="t" r="r" b="b"/>
                <a:pathLst>
                  <a:path w="25774" h="9379" extrusionOk="0">
                    <a:moveTo>
                      <a:pt x="25472" y="247"/>
                    </a:moveTo>
                    <a:lnTo>
                      <a:pt x="25143" y="1102"/>
                    </a:lnTo>
                    <a:lnTo>
                      <a:pt x="24969" y="1576"/>
                    </a:lnTo>
                    <a:lnTo>
                      <a:pt x="24618" y="2492"/>
                    </a:lnTo>
                    <a:lnTo>
                      <a:pt x="24595" y="2559"/>
                    </a:lnTo>
                    <a:lnTo>
                      <a:pt x="24539" y="2704"/>
                    </a:lnTo>
                    <a:lnTo>
                      <a:pt x="24500" y="2799"/>
                    </a:lnTo>
                    <a:lnTo>
                      <a:pt x="23853" y="4508"/>
                    </a:lnTo>
                    <a:lnTo>
                      <a:pt x="23758" y="4748"/>
                    </a:lnTo>
                    <a:lnTo>
                      <a:pt x="23020" y="6697"/>
                    </a:lnTo>
                    <a:lnTo>
                      <a:pt x="22931" y="6938"/>
                    </a:lnTo>
                    <a:lnTo>
                      <a:pt x="22400" y="8328"/>
                    </a:lnTo>
                    <a:lnTo>
                      <a:pt x="22311" y="8563"/>
                    </a:lnTo>
                    <a:lnTo>
                      <a:pt x="22093" y="9138"/>
                    </a:lnTo>
                    <a:lnTo>
                      <a:pt x="2105" y="9138"/>
                    </a:lnTo>
                    <a:lnTo>
                      <a:pt x="1944" y="8412"/>
                    </a:lnTo>
                    <a:lnTo>
                      <a:pt x="1888" y="8172"/>
                    </a:lnTo>
                    <a:lnTo>
                      <a:pt x="1525" y="6552"/>
                    </a:lnTo>
                    <a:lnTo>
                      <a:pt x="1469" y="6318"/>
                    </a:lnTo>
                    <a:lnTo>
                      <a:pt x="1106" y="4693"/>
                    </a:lnTo>
                    <a:lnTo>
                      <a:pt x="1056" y="4458"/>
                    </a:lnTo>
                    <a:lnTo>
                      <a:pt x="693" y="2838"/>
                    </a:lnTo>
                    <a:lnTo>
                      <a:pt x="637" y="2598"/>
                    </a:lnTo>
                    <a:lnTo>
                      <a:pt x="274" y="968"/>
                    </a:lnTo>
                    <a:lnTo>
                      <a:pt x="10946" y="968"/>
                    </a:lnTo>
                    <a:lnTo>
                      <a:pt x="11186" y="956"/>
                    </a:lnTo>
                    <a:lnTo>
                      <a:pt x="11946" y="917"/>
                    </a:lnTo>
                    <a:lnTo>
                      <a:pt x="13130" y="861"/>
                    </a:lnTo>
                    <a:lnTo>
                      <a:pt x="13202" y="856"/>
                    </a:lnTo>
                    <a:lnTo>
                      <a:pt x="13370" y="845"/>
                    </a:lnTo>
                    <a:lnTo>
                      <a:pt x="15447" y="744"/>
                    </a:lnTo>
                    <a:lnTo>
                      <a:pt x="15688" y="733"/>
                    </a:lnTo>
                    <a:lnTo>
                      <a:pt x="15693" y="733"/>
                    </a:lnTo>
                    <a:lnTo>
                      <a:pt x="17531" y="638"/>
                    </a:lnTo>
                    <a:lnTo>
                      <a:pt x="17949" y="621"/>
                    </a:lnTo>
                    <a:lnTo>
                      <a:pt x="18195" y="610"/>
                    </a:lnTo>
                    <a:lnTo>
                      <a:pt x="18776" y="582"/>
                    </a:lnTo>
                    <a:lnTo>
                      <a:pt x="20446" y="498"/>
                    </a:lnTo>
                    <a:lnTo>
                      <a:pt x="20697" y="487"/>
                    </a:lnTo>
                    <a:lnTo>
                      <a:pt x="22831" y="381"/>
                    </a:lnTo>
                    <a:lnTo>
                      <a:pt x="23076" y="370"/>
                    </a:lnTo>
                    <a:lnTo>
                      <a:pt x="25472" y="247"/>
                    </a:lnTo>
                    <a:close/>
                    <a:moveTo>
                      <a:pt x="25657" y="1"/>
                    </a:moveTo>
                    <a:cubicBezTo>
                      <a:pt x="25653" y="1"/>
                      <a:pt x="25649" y="1"/>
                      <a:pt x="25645" y="1"/>
                    </a:cubicBezTo>
                    <a:lnTo>
                      <a:pt x="25522" y="7"/>
                    </a:lnTo>
                    <a:lnTo>
                      <a:pt x="20703" y="247"/>
                    </a:lnTo>
                    <a:lnTo>
                      <a:pt x="20518" y="253"/>
                    </a:lnTo>
                    <a:lnTo>
                      <a:pt x="20513" y="253"/>
                    </a:lnTo>
                    <a:lnTo>
                      <a:pt x="19474" y="309"/>
                    </a:lnTo>
                    <a:lnTo>
                      <a:pt x="19279" y="314"/>
                    </a:lnTo>
                    <a:lnTo>
                      <a:pt x="18748" y="342"/>
                    </a:lnTo>
                    <a:lnTo>
                      <a:pt x="18128" y="370"/>
                    </a:lnTo>
                    <a:lnTo>
                      <a:pt x="18050" y="376"/>
                    </a:lnTo>
                    <a:lnTo>
                      <a:pt x="17514" y="403"/>
                    </a:lnTo>
                    <a:lnTo>
                      <a:pt x="13353" y="610"/>
                    </a:lnTo>
                    <a:lnTo>
                      <a:pt x="13174" y="616"/>
                    </a:lnTo>
                    <a:lnTo>
                      <a:pt x="13169" y="616"/>
                    </a:lnTo>
                    <a:lnTo>
                      <a:pt x="11929" y="677"/>
                    </a:lnTo>
                    <a:lnTo>
                      <a:pt x="10846" y="733"/>
                    </a:lnTo>
                    <a:lnTo>
                      <a:pt x="128" y="733"/>
                    </a:lnTo>
                    <a:cubicBezTo>
                      <a:pt x="89" y="733"/>
                      <a:pt x="56" y="750"/>
                      <a:pt x="34" y="778"/>
                    </a:cubicBezTo>
                    <a:cubicBezTo>
                      <a:pt x="11" y="806"/>
                      <a:pt x="0" y="845"/>
                      <a:pt x="11" y="878"/>
                    </a:cubicBezTo>
                    <a:lnTo>
                      <a:pt x="402" y="2621"/>
                    </a:lnTo>
                    <a:lnTo>
                      <a:pt x="402" y="2626"/>
                    </a:lnTo>
                    <a:lnTo>
                      <a:pt x="452" y="2838"/>
                    </a:lnTo>
                    <a:lnTo>
                      <a:pt x="815" y="4458"/>
                    </a:lnTo>
                    <a:lnTo>
                      <a:pt x="866" y="4693"/>
                    </a:lnTo>
                    <a:lnTo>
                      <a:pt x="1234" y="6318"/>
                    </a:lnTo>
                    <a:lnTo>
                      <a:pt x="1285" y="6552"/>
                    </a:lnTo>
                    <a:lnTo>
                      <a:pt x="1648" y="8172"/>
                    </a:lnTo>
                    <a:lnTo>
                      <a:pt x="1703" y="8412"/>
                    </a:lnTo>
                    <a:lnTo>
                      <a:pt x="1899" y="9283"/>
                    </a:lnTo>
                    <a:cubicBezTo>
                      <a:pt x="1910" y="9339"/>
                      <a:pt x="1960" y="9378"/>
                      <a:pt x="2016" y="9378"/>
                    </a:cubicBezTo>
                    <a:lnTo>
                      <a:pt x="22177" y="9378"/>
                    </a:lnTo>
                    <a:cubicBezTo>
                      <a:pt x="22227" y="9378"/>
                      <a:pt x="22272" y="9345"/>
                      <a:pt x="22289" y="9300"/>
                    </a:cubicBezTo>
                    <a:lnTo>
                      <a:pt x="24768" y="2771"/>
                    </a:lnTo>
                    <a:lnTo>
                      <a:pt x="24847" y="2565"/>
                    </a:lnTo>
                    <a:lnTo>
                      <a:pt x="25366" y="1208"/>
                    </a:lnTo>
                    <a:lnTo>
                      <a:pt x="25539" y="744"/>
                    </a:lnTo>
                    <a:lnTo>
                      <a:pt x="25545" y="744"/>
                    </a:lnTo>
                    <a:lnTo>
                      <a:pt x="25763" y="163"/>
                    </a:lnTo>
                    <a:cubicBezTo>
                      <a:pt x="25774" y="130"/>
                      <a:pt x="25768" y="91"/>
                      <a:pt x="25746" y="57"/>
                    </a:cubicBezTo>
                    <a:cubicBezTo>
                      <a:pt x="25746" y="52"/>
                      <a:pt x="25746" y="52"/>
                      <a:pt x="25746" y="52"/>
                    </a:cubicBezTo>
                    <a:cubicBezTo>
                      <a:pt x="25726" y="22"/>
                      <a:pt x="25692" y="1"/>
                      <a:pt x="256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36"/>
              <p:cNvSpPr/>
              <p:nvPr/>
            </p:nvSpPr>
            <p:spPr>
              <a:xfrm>
                <a:off x="5786293" y="3195448"/>
                <a:ext cx="12627" cy="455081"/>
              </a:xfrm>
              <a:custGeom>
                <a:avLst/>
                <a:gdLst/>
                <a:ahLst/>
                <a:cxnLst/>
                <a:rect l="l" t="t" r="r" b="b"/>
                <a:pathLst>
                  <a:path w="241" h="8686" extrusionOk="0">
                    <a:moveTo>
                      <a:pt x="118" y="1"/>
                    </a:moveTo>
                    <a:cubicBezTo>
                      <a:pt x="51" y="1"/>
                      <a:pt x="1" y="57"/>
                      <a:pt x="1" y="118"/>
                    </a:cubicBezTo>
                    <a:lnTo>
                      <a:pt x="1" y="8568"/>
                    </a:lnTo>
                    <a:cubicBezTo>
                      <a:pt x="1" y="8635"/>
                      <a:pt x="51" y="8685"/>
                      <a:pt x="118" y="8685"/>
                    </a:cubicBezTo>
                    <a:cubicBezTo>
                      <a:pt x="185" y="8685"/>
                      <a:pt x="241" y="8635"/>
                      <a:pt x="241" y="8568"/>
                    </a:cubicBezTo>
                    <a:lnTo>
                      <a:pt x="241" y="118"/>
                    </a:lnTo>
                    <a:cubicBezTo>
                      <a:pt x="241" y="51"/>
                      <a:pt x="185" y="1"/>
                      <a:pt x="1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36"/>
              <p:cNvSpPr/>
              <p:nvPr/>
            </p:nvSpPr>
            <p:spPr>
              <a:xfrm>
                <a:off x="5352692" y="3195395"/>
                <a:ext cx="94516" cy="455134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687" extrusionOk="0">
                    <a:moveTo>
                      <a:pt x="131" y="0"/>
                    </a:moveTo>
                    <a:cubicBezTo>
                      <a:pt x="124" y="0"/>
                      <a:pt x="118" y="1"/>
                      <a:pt x="112" y="2"/>
                    </a:cubicBezTo>
                    <a:cubicBezTo>
                      <a:pt x="45" y="13"/>
                      <a:pt x="0" y="75"/>
                      <a:pt x="11" y="142"/>
                    </a:cubicBezTo>
                    <a:lnTo>
                      <a:pt x="1558" y="8591"/>
                    </a:lnTo>
                    <a:cubicBezTo>
                      <a:pt x="1564" y="8647"/>
                      <a:pt x="1614" y="8686"/>
                      <a:pt x="1676" y="8686"/>
                    </a:cubicBezTo>
                    <a:lnTo>
                      <a:pt x="1692" y="8686"/>
                    </a:lnTo>
                    <a:cubicBezTo>
                      <a:pt x="1759" y="8675"/>
                      <a:pt x="1804" y="8614"/>
                      <a:pt x="1793" y="8547"/>
                    </a:cubicBezTo>
                    <a:lnTo>
                      <a:pt x="246" y="103"/>
                    </a:lnTo>
                    <a:cubicBezTo>
                      <a:pt x="236" y="42"/>
                      <a:pt x="185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36"/>
              <p:cNvSpPr/>
              <p:nvPr/>
            </p:nvSpPr>
            <p:spPr>
              <a:xfrm>
                <a:off x="5478172" y="3195395"/>
                <a:ext cx="94568" cy="455134"/>
              </a:xfrm>
              <a:custGeom>
                <a:avLst/>
                <a:gdLst/>
                <a:ahLst/>
                <a:cxnLst/>
                <a:rect l="l" t="t" r="r" b="b"/>
                <a:pathLst>
                  <a:path w="1805" h="8687" extrusionOk="0">
                    <a:moveTo>
                      <a:pt x="132" y="0"/>
                    </a:moveTo>
                    <a:cubicBezTo>
                      <a:pt x="125" y="0"/>
                      <a:pt x="119" y="1"/>
                      <a:pt x="113" y="2"/>
                    </a:cubicBezTo>
                    <a:cubicBezTo>
                      <a:pt x="46" y="13"/>
                      <a:pt x="1" y="75"/>
                      <a:pt x="12" y="142"/>
                    </a:cubicBezTo>
                    <a:lnTo>
                      <a:pt x="1559" y="8591"/>
                    </a:lnTo>
                    <a:cubicBezTo>
                      <a:pt x="1565" y="8647"/>
                      <a:pt x="1621" y="8686"/>
                      <a:pt x="1676" y="8686"/>
                    </a:cubicBezTo>
                    <a:lnTo>
                      <a:pt x="1693" y="8686"/>
                    </a:lnTo>
                    <a:cubicBezTo>
                      <a:pt x="1760" y="8675"/>
                      <a:pt x="1805" y="8614"/>
                      <a:pt x="1794" y="8547"/>
                    </a:cubicBezTo>
                    <a:lnTo>
                      <a:pt x="247" y="103"/>
                    </a:lnTo>
                    <a:cubicBezTo>
                      <a:pt x="237" y="42"/>
                      <a:pt x="186" y="0"/>
                      <a:pt x="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36"/>
              <p:cNvSpPr/>
              <p:nvPr/>
            </p:nvSpPr>
            <p:spPr>
              <a:xfrm>
                <a:off x="5624190" y="3193352"/>
                <a:ext cx="62085" cy="457177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8726" extrusionOk="0">
                    <a:moveTo>
                      <a:pt x="131" y="0"/>
                    </a:moveTo>
                    <a:cubicBezTo>
                      <a:pt x="125" y="0"/>
                      <a:pt x="119" y="1"/>
                      <a:pt x="112" y="2"/>
                    </a:cubicBezTo>
                    <a:cubicBezTo>
                      <a:pt x="45" y="7"/>
                      <a:pt x="1" y="69"/>
                      <a:pt x="6" y="130"/>
                    </a:cubicBezTo>
                    <a:lnTo>
                      <a:pt x="945" y="8619"/>
                    </a:lnTo>
                    <a:cubicBezTo>
                      <a:pt x="950" y="8681"/>
                      <a:pt x="1000" y="8725"/>
                      <a:pt x="1062" y="8725"/>
                    </a:cubicBezTo>
                    <a:lnTo>
                      <a:pt x="1073" y="8725"/>
                    </a:lnTo>
                    <a:cubicBezTo>
                      <a:pt x="1140" y="8720"/>
                      <a:pt x="1185" y="8658"/>
                      <a:pt x="1179" y="8591"/>
                    </a:cubicBezTo>
                    <a:lnTo>
                      <a:pt x="247" y="108"/>
                    </a:lnTo>
                    <a:cubicBezTo>
                      <a:pt x="236" y="47"/>
                      <a:pt x="190" y="0"/>
                      <a:pt x="1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36"/>
              <p:cNvSpPr/>
              <p:nvPr/>
            </p:nvSpPr>
            <p:spPr>
              <a:xfrm>
                <a:off x="5230932" y="3291169"/>
                <a:ext cx="1278429" cy="14670"/>
              </a:xfrm>
              <a:custGeom>
                <a:avLst/>
                <a:gdLst/>
                <a:ahLst/>
                <a:cxnLst/>
                <a:rect l="l" t="t" r="r" b="b"/>
                <a:pathLst>
                  <a:path w="24401" h="280" extrusionOk="0">
                    <a:moveTo>
                      <a:pt x="24283" y="0"/>
                    </a:moveTo>
                    <a:lnTo>
                      <a:pt x="10679" y="39"/>
                    </a:lnTo>
                    <a:lnTo>
                      <a:pt x="118" y="39"/>
                    </a:lnTo>
                    <a:cubicBezTo>
                      <a:pt x="51" y="39"/>
                      <a:pt x="1" y="95"/>
                      <a:pt x="1" y="162"/>
                    </a:cubicBezTo>
                    <a:cubicBezTo>
                      <a:pt x="1" y="229"/>
                      <a:pt x="51" y="279"/>
                      <a:pt x="118" y="279"/>
                    </a:cubicBezTo>
                    <a:lnTo>
                      <a:pt x="10679" y="279"/>
                    </a:lnTo>
                    <a:lnTo>
                      <a:pt x="24283" y="240"/>
                    </a:lnTo>
                    <a:cubicBezTo>
                      <a:pt x="24350" y="240"/>
                      <a:pt x="24401" y="184"/>
                      <a:pt x="24401" y="117"/>
                    </a:cubicBezTo>
                    <a:cubicBezTo>
                      <a:pt x="24401" y="56"/>
                      <a:pt x="24350" y="0"/>
                      <a:pt x="2428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36"/>
              <p:cNvSpPr/>
              <p:nvPr/>
            </p:nvSpPr>
            <p:spPr>
              <a:xfrm>
                <a:off x="5255242" y="3390610"/>
                <a:ext cx="1213725" cy="15299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292" extrusionOk="0">
                    <a:moveTo>
                      <a:pt x="0" y="1"/>
                    </a:moveTo>
                    <a:lnTo>
                      <a:pt x="51" y="241"/>
                    </a:lnTo>
                    <a:lnTo>
                      <a:pt x="10371" y="241"/>
                    </a:lnTo>
                    <a:lnTo>
                      <a:pt x="12136" y="247"/>
                    </a:lnTo>
                    <a:lnTo>
                      <a:pt x="12376" y="247"/>
                    </a:lnTo>
                    <a:lnTo>
                      <a:pt x="14258" y="258"/>
                    </a:lnTo>
                    <a:lnTo>
                      <a:pt x="14498" y="258"/>
                    </a:lnTo>
                    <a:lnTo>
                      <a:pt x="16509" y="263"/>
                    </a:lnTo>
                    <a:lnTo>
                      <a:pt x="16749" y="263"/>
                    </a:lnTo>
                    <a:lnTo>
                      <a:pt x="18670" y="275"/>
                    </a:lnTo>
                    <a:lnTo>
                      <a:pt x="18916" y="275"/>
                    </a:lnTo>
                    <a:lnTo>
                      <a:pt x="21021" y="286"/>
                    </a:lnTo>
                    <a:lnTo>
                      <a:pt x="21267" y="286"/>
                    </a:lnTo>
                    <a:lnTo>
                      <a:pt x="22948" y="291"/>
                    </a:lnTo>
                    <a:lnTo>
                      <a:pt x="23049" y="291"/>
                    </a:lnTo>
                    <a:cubicBezTo>
                      <a:pt x="23110" y="291"/>
                      <a:pt x="23166" y="236"/>
                      <a:pt x="23166" y="174"/>
                    </a:cubicBezTo>
                    <a:cubicBezTo>
                      <a:pt x="23166" y="107"/>
                      <a:pt x="23116" y="51"/>
                      <a:pt x="23049" y="51"/>
                    </a:cubicBezTo>
                    <a:lnTo>
                      <a:pt x="23038" y="51"/>
                    </a:lnTo>
                    <a:lnTo>
                      <a:pt x="21323" y="46"/>
                    </a:lnTo>
                    <a:lnTo>
                      <a:pt x="21077" y="46"/>
                    </a:lnTo>
                    <a:lnTo>
                      <a:pt x="18972" y="34"/>
                    </a:lnTo>
                    <a:lnTo>
                      <a:pt x="18726" y="34"/>
                    </a:lnTo>
                    <a:lnTo>
                      <a:pt x="16788" y="29"/>
                    </a:lnTo>
                    <a:lnTo>
                      <a:pt x="16548" y="29"/>
                    </a:lnTo>
                    <a:lnTo>
                      <a:pt x="14521" y="18"/>
                    </a:lnTo>
                    <a:lnTo>
                      <a:pt x="14281" y="18"/>
                    </a:lnTo>
                    <a:lnTo>
                      <a:pt x="12387" y="12"/>
                    </a:lnTo>
                    <a:lnTo>
                      <a:pt x="12147" y="7"/>
                    </a:lnTo>
                    <a:lnTo>
                      <a:pt x="10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36"/>
              <p:cNvSpPr/>
              <p:nvPr/>
            </p:nvSpPr>
            <p:spPr>
              <a:xfrm>
                <a:off x="5276881" y="3487798"/>
                <a:ext cx="1151744" cy="33112"/>
              </a:xfrm>
              <a:custGeom>
                <a:avLst/>
                <a:gdLst/>
                <a:ahLst/>
                <a:cxnLst/>
                <a:rect l="l" t="t" r="r" b="b"/>
                <a:pathLst>
                  <a:path w="21983" h="632" extrusionOk="0">
                    <a:moveTo>
                      <a:pt x="1" y="0"/>
                    </a:moveTo>
                    <a:lnTo>
                      <a:pt x="51" y="240"/>
                    </a:lnTo>
                    <a:lnTo>
                      <a:pt x="9796" y="240"/>
                    </a:lnTo>
                    <a:lnTo>
                      <a:pt x="9958" y="246"/>
                    </a:lnTo>
                    <a:lnTo>
                      <a:pt x="11634" y="302"/>
                    </a:lnTo>
                    <a:lnTo>
                      <a:pt x="11868" y="307"/>
                    </a:lnTo>
                    <a:lnTo>
                      <a:pt x="13655" y="363"/>
                    </a:lnTo>
                    <a:lnTo>
                      <a:pt x="13896" y="374"/>
                    </a:lnTo>
                    <a:lnTo>
                      <a:pt x="15789" y="430"/>
                    </a:lnTo>
                    <a:lnTo>
                      <a:pt x="16023" y="441"/>
                    </a:lnTo>
                    <a:lnTo>
                      <a:pt x="17783" y="497"/>
                    </a:lnTo>
                    <a:lnTo>
                      <a:pt x="18023" y="508"/>
                    </a:lnTo>
                    <a:lnTo>
                      <a:pt x="20123" y="575"/>
                    </a:lnTo>
                    <a:lnTo>
                      <a:pt x="20363" y="581"/>
                    </a:lnTo>
                    <a:lnTo>
                      <a:pt x="21703" y="626"/>
                    </a:lnTo>
                    <a:lnTo>
                      <a:pt x="21859" y="631"/>
                    </a:lnTo>
                    <a:cubicBezTo>
                      <a:pt x="21926" y="631"/>
                      <a:pt x="21977" y="575"/>
                      <a:pt x="21982" y="514"/>
                    </a:cubicBezTo>
                    <a:cubicBezTo>
                      <a:pt x="21982" y="447"/>
                      <a:pt x="21932" y="391"/>
                      <a:pt x="21865" y="391"/>
                    </a:cubicBezTo>
                    <a:lnTo>
                      <a:pt x="21792" y="385"/>
                    </a:lnTo>
                    <a:lnTo>
                      <a:pt x="20419" y="346"/>
                    </a:lnTo>
                    <a:lnTo>
                      <a:pt x="20173" y="335"/>
                    </a:lnTo>
                    <a:lnTo>
                      <a:pt x="18079" y="268"/>
                    </a:lnTo>
                    <a:lnTo>
                      <a:pt x="17833" y="263"/>
                    </a:lnTo>
                    <a:lnTo>
                      <a:pt x="16062" y="201"/>
                    </a:lnTo>
                    <a:lnTo>
                      <a:pt x="15822" y="196"/>
                    </a:lnTo>
                    <a:lnTo>
                      <a:pt x="13923" y="134"/>
                    </a:lnTo>
                    <a:lnTo>
                      <a:pt x="13683" y="129"/>
                    </a:lnTo>
                    <a:lnTo>
                      <a:pt x="11885" y="67"/>
                    </a:lnTo>
                    <a:lnTo>
                      <a:pt x="11645" y="62"/>
                    </a:lnTo>
                    <a:lnTo>
                      <a:pt x="9958" y="6"/>
                    </a:lnTo>
                    <a:lnTo>
                      <a:pt x="98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36"/>
              <p:cNvSpPr/>
              <p:nvPr/>
            </p:nvSpPr>
            <p:spPr>
              <a:xfrm>
                <a:off x="5298833" y="3585510"/>
                <a:ext cx="1093484" cy="20538"/>
              </a:xfrm>
              <a:custGeom>
                <a:avLst/>
                <a:gdLst/>
                <a:ahLst/>
                <a:cxnLst/>
                <a:rect l="l" t="t" r="r" b="b"/>
                <a:pathLst>
                  <a:path w="20871" h="392" extrusionOk="0">
                    <a:moveTo>
                      <a:pt x="1" y="0"/>
                    </a:moveTo>
                    <a:lnTo>
                      <a:pt x="56" y="235"/>
                    </a:lnTo>
                    <a:lnTo>
                      <a:pt x="9377" y="235"/>
                    </a:lnTo>
                    <a:lnTo>
                      <a:pt x="9539" y="241"/>
                    </a:lnTo>
                    <a:lnTo>
                      <a:pt x="11125" y="263"/>
                    </a:lnTo>
                    <a:lnTo>
                      <a:pt x="11366" y="263"/>
                    </a:lnTo>
                    <a:lnTo>
                      <a:pt x="13069" y="285"/>
                    </a:lnTo>
                    <a:lnTo>
                      <a:pt x="13309" y="291"/>
                    </a:lnTo>
                    <a:lnTo>
                      <a:pt x="15102" y="313"/>
                    </a:lnTo>
                    <a:lnTo>
                      <a:pt x="15342" y="319"/>
                    </a:lnTo>
                    <a:lnTo>
                      <a:pt x="16973" y="341"/>
                    </a:lnTo>
                    <a:lnTo>
                      <a:pt x="17218" y="341"/>
                    </a:lnTo>
                    <a:lnTo>
                      <a:pt x="19324" y="369"/>
                    </a:lnTo>
                    <a:lnTo>
                      <a:pt x="19564" y="375"/>
                    </a:lnTo>
                    <a:lnTo>
                      <a:pt x="20664" y="391"/>
                    </a:lnTo>
                    <a:lnTo>
                      <a:pt x="20753" y="391"/>
                    </a:lnTo>
                    <a:cubicBezTo>
                      <a:pt x="20815" y="391"/>
                      <a:pt x="20871" y="336"/>
                      <a:pt x="20871" y="268"/>
                    </a:cubicBezTo>
                    <a:cubicBezTo>
                      <a:pt x="20871" y="207"/>
                      <a:pt x="20821" y="151"/>
                      <a:pt x="20753" y="151"/>
                    </a:cubicBezTo>
                    <a:lnTo>
                      <a:pt x="19620" y="134"/>
                    </a:lnTo>
                    <a:lnTo>
                      <a:pt x="19374" y="129"/>
                    </a:lnTo>
                    <a:lnTo>
                      <a:pt x="17274" y="101"/>
                    </a:lnTo>
                    <a:lnTo>
                      <a:pt x="17028" y="101"/>
                    </a:lnTo>
                    <a:lnTo>
                      <a:pt x="15375" y="79"/>
                    </a:lnTo>
                    <a:lnTo>
                      <a:pt x="15135" y="73"/>
                    </a:lnTo>
                    <a:lnTo>
                      <a:pt x="13331" y="51"/>
                    </a:lnTo>
                    <a:lnTo>
                      <a:pt x="13091" y="51"/>
                    </a:lnTo>
                    <a:lnTo>
                      <a:pt x="11377" y="23"/>
                    </a:lnTo>
                    <a:lnTo>
                      <a:pt x="11137" y="23"/>
                    </a:lnTo>
                    <a:lnTo>
                      <a:pt x="95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36"/>
              <p:cNvSpPr/>
              <p:nvPr/>
            </p:nvSpPr>
            <p:spPr>
              <a:xfrm>
                <a:off x="5879656" y="3186908"/>
                <a:ext cx="34265" cy="459535"/>
              </a:xfrm>
              <a:custGeom>
                <a:avLst/>
                <a:gdLst/>
                <a:ahLst/>
                <a:cxnLst/>
                <a:rect l="l" t="t" r="r" b="b"/>
                <a:pathLst>
                  <a:path w="654" h="8771" extrusionOk="0">
                    <a:moveTo>
                      <a:pt x="519" y="1"/>
                    </a:moveTo>
                    <a:cubicBezTo>
                      <a:pt x="460" y="1"/>
                      <a:pt x="414" y="52"/>
                      <a:pt x="414" y="114"/>
                    </a:cubicBezTo>
                    <a:lnTo>
                      <a:pt x="6" y="8642"/>
                    </a:lnTo>
                    <a:cubicBezTo>
                      <a:pt x="0" y="8709"/>
                      <a:pt x="51" y="8764"/>
                      <a:pt x="118" y="8770"/>
                    </a:cubicBezTo>
                    <a:lnTo>
                      <a:pt x="123" y="8770"/>
                    </a:lnTo>
                    <a:cubicBezTo>
                      <a:pt x="185" y="8770"/>
                      <a:pt x="240" y="8720"/>
                      <a:pt x="246" y="8653"/>
                    </a:cubicBezTo>
                    <a:lnTo>
                      <a:pt x="648" y="125"/>
                    </a:lnTo>
                    <a:cubicBezTo>
                      <a:pt x="654" y="58"/>
                      <a:pt x="603" y="2"/>
                      <a:pt x="536" y="2"/>
                    </a:cubicBezTo>
                    <a:cubicBezTo>
                      <a:pt x="531" y="1"/>
                      <a:pt x="525" y="1"/>
                      <a:pt x="5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36"/>
              <p:cNvSpPr/>
              <p:nvPr/>
            </p:nvSpPr>
            <p:spPr>
              <a:xfrm>
                <a:off x="5979412" y="3186960"/>
                <a:ext cx="55955" cy="45948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8770" extrusionOk="0">
                    <a:moveTo>
                      <a:pt x="940" y="1"/>
                    </a:moveTo>
                    <a:cubicBezTo>
                      <a:pt x="882" y="1"/>
                      <a:pt x="827" y="44"/>
                      <a:pt x="822" y="107"/>
                    </a:cubicBezTo>
                    <a:lnTo>
                      <a:pt x="12" y="8635"/>
                    </a:lnTo>
                    <a:cubicBezTo>
                      <a:pt x="1" y="8702"/>
                      <a:pt x="51" y="8758"/>
                      <a:pt x="118" y="8763"/>
                    </a:cubicBezTo>
                    <a:cubicBezTo>
                      <a:pt x="124" y="8769"/>
                      <a:pt x="124" y="8769"/>
                      <a:pt x="129" y="8769"/>
                    </a:cubicBezTo>
                    <a:cubicBezTo>
                      <a:pt x="191" y="8769"/>
                      <a:pt x="241" y="8719"/>
                      <a:pt x="246" y="8657"/>
                    </a:cubicBezTo>
                    <a:lnTo>
                      <a:pt x="1062" y="129"/>
                    </a:lnTo>
                    <a:cubicBezTo>
                      <a:pt x="1067" y="62"/>
                      <a:pt x="1017" y="7"/>
                      <a:pt x="950" y="1"/>
                    </a:cubicBezTo>
                    <a:cubicBezTo>
                      <a:pt x="947" y="1"/>
                      <a:pt x="943" y="1"/>
                      <a:pt x="9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36"/>
              <p:cNvSpPr/>
              <p:nvPr/>
            </p:nvSpPr>
            <p:spPr>
              <a:xfrm>
                <a:off x="6083568" y="3176377"/>
                <a:ext cx="83776" cy="470066"/>
              </a:xfrm>
              <a:custGeom>
                <a:avLst/>
                <a:gdLst/>
                <a:ahLst/>
                <a:cxnLst/>
                <a:rect l="l" t="t" r="r" b="b"/>
                <a:pathLst>
                  <a:path w="1599" h="8972" extrusionOk="0">
                    <a:moveTo>
                      <a:pt x="1467" y="0"/>
                    </a:moveTo>
                    <a:cubicBezTo>
                      <a:pt x="1413" y="0"/>
                      <a:pt x="1362" y="42"/>
                      <a:pt x="1352" y="102"/>
                    </a:cubicBezTo>
                    <a:lnTo>
                      <a:pt x="12" y="8831"/>
                    </a:lnTo>
                    <a:cubicBezTo>
                      <a:pt x="1" y="8898"/>
                      <a:pt x="46" y="8954"/>
                      <a:pt x="113" y="8965"/>
                    </a:cubicBezTo>
                    <a:cubicBezTo>
                      <a:pt x="118" y="8965"/>
                      <a:pt x="124" y="8971"/>
                      <a:pt x="129" y="8971"/>
                    </a:cubicBezTo>
                    <a:cubicBezTo>
                      <a:pt x="191" y="8971"/>
                      <a:pt x="241" y="8926"/>
                      <a:pt x="247" y="8865"/>
                    </a:cubicBezTo>
                    <a:lnTo>
                      <a:pt x="1587" y="136"/>
                    </a:lnTo>
                    <a:cubicBezTo>
                      <a:pt x="1598" y="69"/>
                      <a:pt x="1553" y="8"/>
                      <a:pt x="1486" y="2"/>
                    </a:cubicBezTo>
                    <a:cubicBezTo>
                      <a:pt x="1480" y="1"/>
                      <a:pt x="1474" y="0"/>
                      <a:pt x="1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6"/>
              <p:cNvSpPr/>
              <p:nvPr/>
            </p:nvSpPr>
            <p:spPr>
              <a:xfrm>
                <a:off x="6179289" y="3170037"/>
                <a:ext cx="119979" cy="476405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93" extrusionOk="0">
                    <a:moveTo>
                      <a:pt x="2245" y="0"/>
                    </a:moveTo>
                    <a:lnTo>
                      <a:pt x="2066" y="6"/>
                    </a:lnTo>
                    <a:lnTo>
                      <a:pt x="2061" y="6"/>
                    </a:lnTo>
                    <a:cubicBezTo>
                      <a:pt x="2055" y="22"/>
                      <a:pt x="2044" y="34"/>
                      <a:pt x="2044" y="50"/>
                    </a:cubicBezTo>
                    <a:lnTo>
                      <a:pt x="1999" y="251"/>
                    </a:lnTo>
                    <a:lnTo>
                      <a:pt x="1525" y="2329"/>
                    </a:lnTo>
                    <a:lnTo>
                      <a:pt x="1469" y="2569"/>
                    </a:lnTo>
                    <a:lnTo>
                      <a:pt x="1084" y="4250"/>
                    </a:lnTo>
                    <a:lnTo>
                      <a:pt x="1033" y="4485"/>
                    </a:lnTo>
                    <a:lnTo>
                      <a:pt x="609" y="6328"/>
                    </a:lnTo>
                    <a:lnTo>
                      <a:pt x="559" y="6562"/>
                    </a:lnTo>
                    <a:lnTo>
                      <a:pt x="218" y="8031"/>
                    </a:lnTo>
                    <a:lnTo>
                      <a:pt x="168" y="8271"/>
                    </a:lnTo>
                    <a:lnTo>
                      <a:pt x="22" y="8891"/>
                    </a:lnTo>
                    <a:lnTo>
                      <a:pt x="11" y="8947"/>
                    </a:lnTo>
                    <a:cubicBezTo>
                      <a:pt x="0" y="9008"/>
                      <a:pt x="39" y="9075"/>
                      <a:pt x="101" y="9086"/>
                    </a:cubicBezTo>
                    <a:cubicBezTo>
                      <a:pt x="112" y="9092"/>
                      <a:pt x="123" y="9092"/>
                      <a:pt x="129" y="9092"/>
                    </a:cubicBezTo>
                    <a:cubicBezTo>
                      <a:pt x="184" y="9092"/>
                      <a:pt x="235" y="9053"/>
                      <a:pt x="246" y="8997"/>
                    </a:cubicBezTo>
                    <a:lnTo>
                      <a:pt x="268" y="8891"/>
                    </a:lnTo>
                    <a:lnTo>
                      <a:pt x="413" y="8271"/>
                    </a:lnTo>
                    <a:lnTo>
                      <a:pt x="469" y="8031"/>
                    </a:lnTo>
                    <a:lnTo>
                      <a:pt x="799" y="6573"/>
                    </a:lnTo>
                    <a:lnTo>
                      <a:pt x="855" y="6333"/>
                    </a:lnTo>
                    <a:lnTo>
                      <a:pt x="1279" y="4485"/>
                    </a:lnTo>
                    <a:lnTo>
                      <a:pt x="1335" y="4244"/>
                    </a:lnTo>
                    <a:lnTo>
                      <a:pt x="1715" y="2569"/>
                    </a:lnTo>
                    <a:lnTo>
                      <a:pt x="1770" y="2329"/>
                    </a:lnTo>
                    <a:lnTo>
                      <a:pt x="2245" y="240"/>
                    </a:lnTo>
                    <a:lnTo>
                      <a:pt x="2279" y="106"/>
                    </a:lnTo>
                    <a:cubicBezTo>
                      <a:pt x="2290" y="67"/>
                      <a:pt x="2273" y="28"/>
                      <a:pt x="2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6"/>
              <p:cNvSpPr/>
              <p:nvPr/>
            </p:nvSpPr>
            <p:spPr>
              <a:xfrm>
                <a:off x="6302726" y="3167784"/>
                <a:ext cx="120031" cy="47865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136" extrusionOk="0">
                    <a:moveTo>
                      <a:pt x="2159" y="0"/>
                    </a:moveTo>
                    <a:cubicBezTo>
                      <a:pt x="2105" y="0"/>
                      <a:pt x="2059" y="37"/>
                      <a:pt x="2045" y="93"/>
                    </a:cubicBezTo>
                    <a:lnTo>
                      <a:pt x="12" y="8984"/>
                    </a:lnTo>
                    <a:cubicBezTo>
                      <a:pt x="1" y="9051"/>
                      <a:pt x="40" y="9113"/>
                      <a:pt x="101" y="9129"/>
                    </a:cubicBezTo>
                    <a:cubicBezTo>
                      <a:pt x="113" y="9129"/>
                      <a:pt x="124" y="9135"/>
                      <a:pt x="129" y="9135"/>
                    </a:cubicBezTo>
                    <a:cubicBezTo>
                      <a:pt x="185" y="9135"/>
                      <a:pt x="235" y="9096"/>
                      <a:pt x="247" y="9040"/>
                    </a:cubicBezTo>
                    <a:lnTo>
                      <a:pt x="2279" y="149"/>
                    </a:lnTo>
                    <a:cubicBezTo>
                      <a:pt x="2291" y="82"/>
                      <a:pt x="2252" y="21"/>
                      <a:pt x="2190" y="4"/>
                    </a:cubicBezTo>
                    <a:cubicBezTo>
                      <a:pt x="2180" y="1"/>
                      <a:pt x="2169" y="0"/>
                      <a:pt x="2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6"/>
              <p:cNvSpPr/>
              <p:nvPr/>
            </p:nvSpPr>
            <p:spPr>
              <a:xfrm>
                <a:off x="5433115" y="3642198"/>
                <a:ext cx="895126" cy="210513"/>
              </a:xfrm>
              <a:custGeom>
                <a:avLst/>
                <a:gdLst/>
                <a:ahLst/>
                <a:cxnLst/>
                <a:rect l="l" t="t" r="r" b="b"/>
                <a:pathLst>
                  <a:path w="17085" h="4018" extrusionOk="0">
                    <a:moveTo>
                      <a:pt x="16018" y="0"/>
                    </a:moveTo>
                    <a:cubicBezTo>
                      <a:pt x="16005" y="0"/>
                      <a:pt x="15992" y="3"/>
                      <a:pt x="15979" y="7"/>
                    </a:cubicBezTo>
                    <a:cubicBezTo>
                      <a:pt x="15918" y="30"/>
                      <a:pt x="15884" y="97"/>
                      <a:pt x="15906" y="158"/>
                    </a:cubicBezTo>
                    <a:lnTo>
                      <a:pt x="16738" y="2627"/>
                    </a:lnTo>
                    <a:cubicBezTo>
                      <a:pt x="16833" y="2895"/>
                      <a:pt x="16789" y="3185"/>
                      <a:pt x="16621" y="3414"/>
                    </a:cubicBezTo>
                    <a:cubicBezTo>
                      <a:pt x="16459" y="3643"/>
                      <a:pt x="16202" y="3777"/>
                      <a:pt x="15918" y="3777"/>
                    </a:cubicBezTo>
                    <a:lnTo>
                      <a:pt x="118" y="3777"/>
                    </a:lnTo>
                    <a:cubicBezTo>
                      <a:pt x="51" y="3777"/>
                      <a:pt x="1" y="3833"/>
                      <a:pt x="1" y="3900"/>
                    </a:cubicBezTo>
                    <a:cubicBezTo>
                      <a:pt x="1" y="3961"/>
                      <a:pt x="51" y="4017"/>
                      <a:pt x="118" y="4017"/>
                    </a:cubicBezTo>
                    <a:lnTo>
                      <a:pt x="15918" y="4017"/>
                    </a:lnTo>
                    <a:cubicBezTo>
                      <a:pt x="16281" y="4017"/>
                      <a:pt x="16604" y="3850"/>
                      <a:pt x="16817" y="3554"/>
                    </a:cubicBezTo>
                    <a:cubicBezTo>
                      <a:pt x="17029" y="3258"/>
                      <a:pt x="17085" y="2895"/>
                      <a:pt x="16967" y="2548"/>
                    </a:cubicBezTo>
                    <a:lnTo>
                      <a:pt x="16130" y="80"/>
                    </a:lnTo>
                    <a:cubicBezTo>
                      <a:pt x="16112" y="32"/>
                      <a:pt x="16067" y="0"/>
                      <a:pt x="16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6"/>
              <p:cNvSpPr/>
              <p:nvPr/>
            </p:nvSpPr>
            <p:spPr>
              <a:xfrm>
                <a:off x="5475553" y="3853602"/>
                <a:ext cx="74397" cy="136587"/>
              </a:xfrm>
              <a:custGeom>
                <a:avLst/>
                <a:gdLst/>
                <a:ahLst/>
                <a:cxnLst/>
                <a:rect l="l" t="t" r="r" b="b"/>
                <a:pathLst>
                  <a:path w="1420" h="2607" extrusionOk="0">
                    <a:moveTo>
                      <a:pt x="516" y="1"/>
                    </a:moveTo>
                    <a:cubicBezTo>
                      <a:pt x="501" y="1"/>
                      <a:pt x="485" y="2"/>
                      <a:pt x="470" y="5"/>
                    </a:cubicBezTo>
                    <a:cubicBezTo>
                      <a:pt x="152" y="66"/>
                      <a:pt x="1" y="692"/>
                      <a:pt x="129" y="1412"/>
                    </a:cubicBezTo>
                    <a:cubicBezTo>
                      <a:pt x="256" y="2089"/>
                      <a:pt x="594" y="2606"/>
                      <a:pt x="900" y="2606"/>
                    </a:cubicBezTo>
                    <a:cubicBezTo>
                      <a:pt x="917" y="2606"/>
                      <a:pt x="933" y="2605"/>
                      <a:pt x="950" y="2602"/>
                    </a:cubicBezTo>
                    <a:cubicBezTo>
                      <a:pt x="1268" y="2546"/>
                      <a:pt x="1419" y="1915"/>
                      <a:pt x="1291" y="1200"/>
                    </a:cubicBezTo>
                    <a:cubicBezTo>
                      <a:pt x="1163" y="514"/>
                      <a:pt x="823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6"/>
              <p:cNvSpPr/>
              <p:nvPr/>
            </p:nvSpPr>
            <p:spPr>
              <a:xfrm>
                <a:off x="5641480" y="3853602"/>
                <a:ext cx="74659" cy="136587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2607" extrusionOk="0">
                    <a:moveTo>
                      <a:pt x="516" y="1"/>
                    </a:moveTo>
                    <a:cubicBezTo>
                      <a:pt x="500" y="1"/>
                      <a:pt x="485" y="2"/>
                      <a:pt x="469" y="5"/>
                    </a:cubicBezTo>
                    <a:cubicBezTo>
                      <a:pt x="151" y="66"/>
                      <a:pt x="0" y="692"/>
                      <a:pt x="129" y="1412"/>
                    </a:cubicBezTo>
                    <a:cubicBezTo>
                      <a:pt x="256" y="2089"/>
                      <a:pt x="593" y="2606"/>
                      <a:pt x="899" y="2606"/>
                    </a:cubicBezTo>
                    <a:cubicBezTo>
                      <a:pt x="916" y="2606"/>
                      <a:pt x="933" y="2605"/>
                      <a:pt x="950" y="2602"/>
                    </a:cubicBezTo>
                    <a:cubicBezTo>
                      <a:pt x="1268" y="2546"/>
                      <a:pt x="1424" y="1915"/>
                      <a:pt x="1290" y="1200"/>
                    </a:cubicBezTo>
                    <a:cubicBezTo>
                      <a:pt x="1163" y="514"/>
                      <a:pt x="823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6"/>
              <p:cNvSpPr/>
              <p:nvPr/>
            </p:nvSpPr>
            <p:spPr>
              <a:xfrm>
                <a:off x="6241322" y="3853602"/>
                <a:ext cx="74659" cy="136587"/>
              </a:xfrm>
              <a:custGeom>
                <a:avLst/>
                <a:gdLst/>
                <a:ahLst/>
                <a:cxnLst/>
                <a:rect l="l" t="t" r="r" b="b"/>
                <a:pathLst>
                  <a:path w="1425" h="2607" extrusionOk="0">
                    <a:moveTo>
                      <a:pt x="521" y="1"/>
                    </a:moveTo>
                    <a:cubicBezTo>
                      <a:pt x="506" y="1"/>
                      <a:pt x="490" y="2"/>
                      <a:pt x="475" y="5"/>
                    </a:cubicBezTo>
                    <a:cubicBezTo>
                      <a:pt x="156" y="66"/>
                      <a:pt x="0" y="692"/>
                      <a:pt x="134" y="1412"/>
                    </a:cubicBezTo>
                    <a:cubicBezTo>
                      <a:pt x="261" y="2089"/>
                      <a:pt x="594" y="2606"/>
                      <a:pt x="904" y="2606"/>
                    </a:cubicBezTo>
                    <a:cubicBezTo>
                      <a:pt x="921" y="2606"/>
                      <a:pt x="938" y="2605"/>
                      <a:pt x="955" y="2602"/>
                    </a:cubicBezTo>
                    <a:cubicBezTo>
                      <a:pt x="1273" y="2546"/>
                      <a:pt x="1424" y="1915"/>
                      <a:pt x="1290" y="1200"/>
                    </a:cubicBezTo>
                    <a:cubicBezTo>
                      <a:pt x="1168" y="514"/>
                      <a:pt x="828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6"/>
              <p:cNvSpPr/>
              <p:nvPr/>
            </p:nvSpPr>
            <p:spPr>
              <a:xfrm>
                <a:off x="6220522" y="3000705"/>
                <a:ext cx="62085" cy="175515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3350" extrusionOk="0">
                    <a:moveTo>
                      <a:pt x="1053" y="0"/>
                    </a:moveTo>
                    <a:cubicBezTo>
                      <a:pt x="999" y="0"/>
                      <a:pt x="952" y="36"/>
                      <a:pt x="933" y="88"/>
                    </a:cubicBezTo>
                    <a:lnTo>
                      <a:pt x="23" y="3193"/>
                    </a:lnTo>
                    <a:cubicBezTo>
                      <a:pt x="1" y="3254"/>
                      <a:pt x="40" y="3321"/>
                      <a:pt x="101" y="3344"/>
                    </a:cubicBezTo>
                    <a:cubicBezTo>
                      <a:pt x="112" y="3344"/>
                      <a:pt x="123" y="3349"/>
                      <a:pt x="135" y="3349"/>
                    </a:cubicBezTo>
                    <a:cubicBezTo>
                      <a:pt x="185" y="3349"/>
                      <a:pt x="235" y="3316"/>
                      <a:pt x="252" y="3260"/>
                    </a:cubicBezTo>
                    <a:lnTo>
                      <a:pt x="1162" y="155"/>
                    </a:lnTo>
                    <a:cubicBezTo>
                      <a:pt x="1184" y="93"/>
                      <a:pt x="1145" y="26"/>
                      <a:pt x="1084" y="4"/>
                    </a:cubicBezTo>
                    <a:cubicBezTo>
                      <a:pt x="1073" y="1"/>
                      <a:pt x="1063" y="0"/>
                      <a:pt x="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6"/>
              <p:cNvSpPr/>
              <p:nvPr/>
            </p:nvSpPr>
            <p:spPr>
              <a:xfrm>
                <a:off x="6548813" y="2978543"/>
                <a:ext cx="80527" cy="184788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527" extrusionOk="0">
                    <a:moveTo>
                      <a:pt x="1403" y="1"/>
                    </a:moveTo>
                    <a:cubicBezTo>
                      <a:pt x="1355" y="1"/>
                      <a:pt x="1308" y="28"/>
                      <a:pt x="1291" y="75"/>
                    </a:cubicBezTo>
                    <a:lnTo>
                      <a:pt x="29" y="3365"/>
                    </a:lnTo>
                    <a:cubicBezTo>
                      <a:pt x="1" y="3426"/>
                      <a:pt x="34" y="3499"/>
                      <a:pt x="96" y="3521"/>
                    </a:cubicBezTo>
                    <a:cubicBezTo>
                      <a:pt x="107" y="3527"/>
                      <a:pt x="123" y="3527"/>
                      <a:pt x="140" y="3527"/>
                    </a:cubicBezTo>
                    <a:cubicBezTo>
                      <a:pt x="185" y="3527"/>
                      <a:pt x="230" y="3499"/>
                      <a:pt x="252" y="3454"/>
                    </a:cubicBezTo>
                    <a:lnTo>
                      <a:pt x="1514" y="159"/>
                    </a:lnTo>
                    <a:cubicBezTo>
                      <a:pt x="1536" y="98"/>
                      <a:pt x="1509" y="31"/>
                      <a:pt x="1447" y="8"/>
                    </a:cubicBezTo>
                    <a:cubicBezTo>
                      <a:pt x="1433" y="3"/>
                      <a:pt x="1418" y="1"/>
                      <a:pt x="14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6"/>
              <p:cNvSpPr/>
              <p:nvPr/>
            </p:nvSpPr>
            <p:spPr>
              <a:xfrm>
                <a:off x="6203285" y="2945011"/>
                <a:ext cx="462311" cy="58837"/>
              </a:xfrm>
              <a:custGeom>
                <a:avLst/>
                <a:gdLst/>
                <a:ahLst/>
                <a:cxnLst/>
                <a:rect l="l" t="t" r="r" b="b"/>
                <a:pathLst>
                  <a:path w="8824" h="1123" extrusionOk="0">
                    <a:moveTo>
                      <a:pt x="8824" y="0"/>
                    </a:moveTo>
                    <a:lnTo>
                      <a:pt x="78" y="313"/>
                    </a:lnTo>
                    <a:lnTo>
                      <a:pt x="0" y="1123"/>
                    </a:lnTo>
                    <a:lnTo>
                      <a:pt x="0" y="1123"/>
                    </a:lnTo>
                    <a:lnTo>
                      <a:pt x="7953" y="877"/>
                    </a:lnTo>
                    <a:lnTo>
                      <a:pt x="8824" y="849"/>
                    </a:lnTo>
                    <a:lnTo>
                      <a:pt x="88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39" name="Google Shape;439;p36"/>
            <p:cNvGrpSpPr/>
            <p:nvPr/>
          </p:nvGrpSpPr>
          <p:grpSpPr>
            <a:xfrm>
              <a:off x="1881383" y="1032826"/>
              <a:ext cx="1251079" cy="2960064"/>
              <a:chOff x="3651250" y="1971775"/>
              <a:chExt cx="436875" cy="1033650"/>
            </a:xfrm>
          </p:grpSpPr>
          <p:sp>
            <p:nvSpPr>
              <p:cNvPr id="440" name="Google Shape;440;p36"/>
              <p:cNvSpPr/>
              <p:nvPr/>
            </p:nvSpPr>
            <p:spPr>
              <a:xfrm>
                <a:off x="3928950" y="2186950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fill="none" extrusionOk="0">
                    <a:moveTo>
                      <a:pt x="1642" y="822"/>
                    </a:moveTo>
                    <a:cubicBezTo>
                      <a:pt x="1642" y="364"/>
                      <a:pt x="1274" y="1"/>
                      <a:pt x="821" y="1"/>
                    </a:cubicBezTo>
                    <a:cubicBezTo>
                      <a:pt x="369" y="1"/>
                      <a:pt x="0" y="364"/>
                      <a:pt x="0" y="822"/>
                    </a:cubicBezTo>
                    <a:cubicBezTo>
                      <a:pt x="0" y="1274"/>
                      <a:pt x="369" y="1643"/>
                      <a:pt x="821" y="1643"/>
                    </a:cubicBezTo>
                    <a:cubicBezTo>
                      <a:pt x="1274" y="1643"/>
                      <a:pt x="1642" y="1274"/>
                      <a:pt x="1642" y="822"/>
                    </a:cubicBezTo>
                    <a:close/>
                  </a:path>
                </a:pathLst>
              </a:custGeom>
              <a:noFill/>
              <a:ln w="1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36"/>
              <p:cNvSpPr/>
              <p:nvPr/>
            </p:nvSpPr>
            <p:spPr>
              <a:xfrm>
                <a:off x="3781375" y="2186950"/>
                <a:ext cx="41075" cy="41075"/>
              </a:xfrm>
              <a:custGeom>
                <a:avLst/>
                <a:gdLst/>
                <a:ahLst/>
                <a:cxnLst/>
                <a:rect l="l" t="t" r="r" b="b"/>
                <a:pathLst>
                  <a:path w="1643" h="1643" fill="none" extrusionOk="0">
                    <a:moveTo>
                      <a:pt x="1642" y="822"/>
                    </a:moveTo>
                    <a:cubicBezTo>
                      <a:pt x="1642" y="364"/>
                      <a:pt x="1273" y="1"/>
                      <a:pt x="821" y="1"/>
                    </a:cubicBezTo>
                    <a:cubicBezTo>
                      <a:pt x="369" y="1"/>
                      <a:pt x="0" y="364"/>
                      <a:pt x="0" y="822"/>
                    </a:cubicBezTo>
                    <a:cubicBezTo>
                      <a:pt x="0" y="1274"/>
                      <a:pt x="363" y="1643"/>
                      <a:pt x="821" y="1643"/>
                    </a:cubicBezTo>
                    <a:cubicBezTo>
                      <a:pt x="1273" y="1643"/>
                      <a:pt x="1642" y="1274"/>
                      <a:pt x="1642" y="822"/>
                    </a:cubicBezTo>
                    <a:close/>
                  </a:path>
                </a:pathLst>
              </a:custGeom>
              <a:noFill/>
              <a:ln w="1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36"/>
              <p:cNvSpPr/>
              <p:nvPr/>
            </p:nvSpPr>
            <p:spPr>
              <a:xfrm>
                <a:off x="3785325" y="2151900"/>
                <a:ext cx="2357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943" h="1281" extrusionOk="0">
                    <a:moveTo>
                      <a:pt x="447" y="1"/>
                    </a:moveTo>
                    <a:cubicBezTo>
                      <a:pt x="152" y="1"/>
                      <a:pt x="1" y="337"/>
                      <a:pt x="10" y="621"/>
                    </a:cubicBezTo>
                    <a:cubicBezTo>
                      <a:pt x="26" y="970"/>
                      <a:pt x="465" y="1280"/>
                      <a:pt x="930" y="1280"/>
                    </a:cubicBezTo>
                    <a:cubicBezTo>
                      <a:pt x="934" y="1280"/>
                      <a:pt x="938" y="1280"/>
                      <a:pt x="942" y="1280"/>
                    </a:cubicBezTo>
                    <a:lnTo>
                      <a:pt x="680" y="63"/>
                    </a:lnTo>
                    <a:cubicBezTo>
                      <a:pt x="594" y="20"/>
                      <a:pt x="517" y="1"/>
                      <a:pt x="44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36"/>
              <p:cNvSpPr/>
              <p:nvPr/>
            </p:nvSpPr>
            <p:spPr>
              <a:xfrm>
                <a:off x="3793650" y="2158325"/>
                <a:ext cx="13850" cy="15250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10" fill="none" extrusionOk="0">
                    <a:moveTo>
                      <a:pt x="1" y="1"/>
                    </a:moveTo>
                    <a:cubicBezTo>
                      <a:pt x="241" y="146"/>
                      <a:pt x="436" y="358"/>
                      <a:pt x="553" y="61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36"/>
              <p:cNvSpPr/>
              <p:nvPr/>
            </p:nvSpPr>
            <p:spPr>
              <a:xfrm>
                <a:off x="3944725" y="2151900"/>
                <a:ext cx="23675" cy="320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1281" extrusionOk="0">
                    <a:moveTo>
                      <a:pt x="496" y="1"/>
                    </a:moveTo>
                    <a:cubicBezTo>
                      <a:pt x="426" y="1"/>
                      <a:pt x="348" y="20"/>
                      <a:pt x="263" y="63"/>
                    </a:cubicBezTo>
                    <a:lnTo>
                      <a:pt x="0" y="1280"/>
                    </a:lnTo>
                    <a:cubicBezTo>
                      <a:pt x="4" y="1280"/>
                      <a:pt x="9" y="1280"/>
                      <a:pt x="13" y="1280"/>
                    </a:cubicBezTo>
                    <a:cubicBezTo>
                      <a:pt x="477" y="1280"/>
                      <a:pt x="916" y="970"/>
                      <a:pt x="933" y="621"/>
                    </a:cubicBezTo>
                    <a:cubicBezTo>
                      <a:pt x="947" y="337"/>
                      <a:pt x="792" y="1"/>
                      <a:pt x="49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36"/>
              <p:cNvSpPr/>
              <p:nvPr/>
            </p:nvSpPr>
            <p:spPr>
              <a:xfrm>
                <a:off x="3946400" y="2157775"/>
                <a:ext cx="16225" cy="1077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31" fill="none" extrusionOk="0">
                    <a:moveTo>
                      <a:pt x="0" y="431"/>
                    </a:moveTo>
                    <a:cubicBezTo>
                      <a:pt x="185" y="246"/>
                      <a:pt x="408" y="101"/>
                      <a:pt x="648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36"/>
              <p:cNvSpPr/>
              <p:nvPr/>
            </p:nvSpPr>
            <p:spPr>
              <a:xfrm>
                <a:off x="3945425" y="2178575"/>
                <a:ext cx="81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25" extrusionOk="0">
                    <a:moveTo>
                      <a:pt x="162" y="1"/>
                    </a:moveTo>
                    <a:cubicBezTo>
                      <a:pt x="73" y="1"/>
                      <a:pt x="0" y="73"/>
                      <a:pt x="0" y="163"/>
                    </a:cubicBezTo>
                    <a:cubicBezTo>
                      <a:pt x="0" y="252"/>
                      <a:pt x="73" y="325"/>
                      <a:pt x="162" y="325"/>
                    </a:cubicBezTo>
                    <a:cubicBezTo>
                      <a:pt x="252" y="325"/>
                      <a:pt x="324" y="252"/>
                      <a:pt x="324" y="163"/>
                    </a:cubicBezTo>
                    <a:cubicBezTo>
                      <a:pt x="324" y="73"/>
                      <a:pt x="252" y="1"/>
                      <a:pt x="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36"/>
              <p:cNvSpPr/>
              <p:nvPr/>
            </p:nvSpPr>
            <p:spPr>
              <a:xfrm>
                <a:off x="3797850" y="2178575"/>
                <a:ext cx="812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325" h="325" extrusionOk="0">
                    <a:moveTo>
                      <a:pt x="162" y="1"/>
                    </a:moveTo>
                    <a:cubicBezTo>
                      <a:pt x="73" y="1"/>
                      <a:pt x="0" y="73"/>
                      <a:pt x="0" y="163"/>
                    </a:cubicBezTo>
                    <a:cubicBezTo>
                      <a:pt x="0" y="252"/>
                      <a:pt x="73" y="325"/>
                      <a:pt x="162" y="325"/>
                    </a:cubicBezTo>
                    <a:cubicBezTo>
                      <a:pt x="251" y="325"/>
                      <a:pt x="324" y="252"/>
                      <a:pt x="324" y="163"/>
                    </a:cubicBezTo>
                    <a:cubicBezTo>
                      <a:pt x="324" y="73"/>
                      <a:pt x="251" y="1"/>
                      <a:pt x="16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36"/>
              <p:cNvSpPr/>
              <p:nvPr/>
            </p:nvSpPr>
            <p:spPr>
              <a:xfrm>
                <a:off x="3800500" y="2047450"/>
                <a:ext cx="152625" cy="248150"/>
              </a:xfrm>
              <a:custGeom>
                <a:avLst/>
                <a:gdLst/>
                <a:ahLst/>
                <a:cxnLst/>
                <a:rect l="l" t="t" r="r" b="b"/>
                <a:pathLst>
                  <a:path w="6105" h="9926" extrusionOk="0">
                    <a:moveTo>
                      <a:pt x="3008" y="1"/>
                    </a:moveTo>
                    <a:cubicBezTo>
                      <a:pt x="2624" y="1"/>
                      <a:pt x="0" y="126"/>
                      <a:pt x="0" y="3531"/>
                    </a:cubicBezTo>
                    <a:cubicBezTo>
                      <a:pt x="0" y="4771"/>
                      <a:pt x="575" y="6826"/>
                      <a:pt x="1480" y="7446"/>
                    </a:cubicBezTo>
                    <a:cubicBezTo>
                      <a:pt x="2385" y="8066"/>
                      <a:pt x="1720" y="9641"/>
                      <a:pt x="1006" y="9926"/>
                    </a:cubicBezTo>
                    <a:lnTo>
                      <a:pt x="5105" y="9926"/>
                    </a:lnTo>
                    <a:cubicBezTo>
                      <a:pt x="4390" y="9641"/>
                      <a:pt x="3792" y="8161"/>
                      <a:pt x="4630" y="7446"/>
                    </a:cubicBezTo>
                    <a:cubicBezTo>
                      <a:pt x="5484" y="6715"/>
                      <a:pt x="6104" y="4771"/>
                      <a:pt x="6104" y="3531"/>
                    </a:cubicBezTo>
                    <a:cubicBezTo>
                      <a:pt x="6104" y="126"/>
                      <a:pt x="3485" y="1"/>
                      <a:pt x="3102" y="1"/>
                    </a:cubicBezTo>
                    <a:cubicBezTo>
                      <a:pt x="3071" y="1"/>
                      <a:pt x="3055" y="2"/>
                      <a:pt x="3055" y="2"/>
                    </a:cubicBezTo>
                    <a:cubicBezTo>
                      <a:pt x="3055" y="2"/>
                      <a:pt x="3039" y="1"/>
                      <a:pt x="300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36"/>
              <p:cNvSpPr/>
              <p:nvPr/>
            </p:nvSpPr>
            <p:spPr>
              <a:xfrm>
                <a:off x="3867225" y="2200350"/>
                <a:ext cx="15100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270" fill="none" extrusionOk="0">
                    <a:moveTo>
                      <a:pt x="1" y="1"/>
                    </a:moveTo>
                    <a:cubicBezTo>
                      <a:pt x="129" y="185"/>
                      <a:pt x="392" y="269"/>
                      <a:pt x="604" y="19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36"/>
              <p:cNvSpPr/>
              <p:nvPr/>
            </p:nvSpPr>
            <p:spPr>
              <a:xfrm>
                <a:off x="3887050" y="2138100"/>
                <a:ext cx="33250" cy="5175"/>
              </a:xfrm>
              <a:custGeom>
                <a:avLst/>
                <a:gdLst/>
                <a:ahLst/>
                <a:cxnLst/>
                <a:rect l="l" t="t" r="r" b="b"/>
                <a:pathLst>
                  <a:path w="1330" h="207" fill="none" extrusionOk="0">
                    <a:moveTo>
                      <a:pt x="1" y="207"/>
                    </a:moveTo>
                    <a:cubicBezTo>
                      <a:pt x="420" y="34"/>
                      <a:pt x="894" y="0"/>
                      <a:pt x="1330" y="112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36"/>
              <p:cNvSpPr/>
              <p:nvPr/>
            </p:nvSpPr>
            <p:spPr>
              <a:xfrm>
                <a:off x="3829675" y="2139075"/>
                <a:ext cx="32000" cy="5750"/>
              </a:xfrm>
              <a:custGeom>
                <a:avLst/>
                <a:gdLst/>
                <a:ahLst/>
                <a:cxnLst/>
                <a:rect l="l" t="t" r="r" b="b"/>
                <a:pathLst>
                  <a:path w="1280" h="230" fill="none" extrusionOk="0">
                    <a:moveTo>
                      <a:pt x="1279" y="145"/>
                    </a:moveTo>
                    <a:cubicBezTo>
                      <a:pt x="866" y="0"/>
                      <a:pt x="391" y="34"/>
                      <a:pt x="0" y="229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36"/>
              <p:cNvSpPr/>
              <p:nvPr/>
            </p:nvSpPr>
            <p:spPr>
              <a:xfrm>
                <a:off x="3877275" y="2155550"/>
                <a:ext cx="6025" cy="36175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447" fill="none" extrusionOk="0">
                    <a:moveTo>
                      <a:pt x="146" y="0"/>
                    </a:moveTo>
                    <a:cubicBezTo>
                      <a:pt x="1" y="469"/>
                      <a:pt x="29" y="1000"/>
                      <a:pt x="241" y="1447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36"/>
              <p:cNvSpPr/>
              <p:nvPr/>
            </p:nvSpPr>
            <p:spPr>
              <a:xfrm>
                <a:off x="3871550" y="2184025"/>
                <a:ext cx="10775" cy="7975"/>
              </a:xfrm>
              <a:custGeom>
                <a:avLst/>
                <a:gdLst/>
                <a:ahLst/>
                <a:cxnLst/>
                <a:rect l="l" t="t" r="r" b="b"/>
                <a:pathLst>
                  <a:path w="431" h="319" fill="none" extrusionOk="0">
                    <a:moveTo>
                      <a:pt x="431" y="319"/>
                    </a:moveTo>
                    <a:cubicBezTo>
                      <a:pt x="269" y="241"/>
                      <a:pt x="124" y="129"/>
                      <a:pt x="1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36"/>
              <p:cNvSpPr/>
              <p:nvPr/>
            </p:nvSpPr>
            <p:spPr>
              <a:xfrm>
                <a:off x="3852850" y="2150800"/>
                <a:ext cx="10500" cy="1565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26" extrusionOk="0">
                    <a:moveTo>
                      <a:pt x="224" y="0"/>
                    </a:moveTo>
                    <a:cubicBezTo>
                      <a:pt x="123" y="0"/>
                      <a:pt x="39" y="77"/>
                      <a:pt x="28" y="179"/>
                    </a:cubicBezTo>
                    <a:lnTo>
                      <a:pt x="6" y="419"/>
                    </a:lnTo>
                    <a:cubicBezTo>
                      <a:pt x="1" y="525"/>
                      <a:pt x="79" y="615"/>
                      <a:pt x="185" y="626"/>
                    </a:cubicBezTo>
                    <a:lnTo>
                      <a:pt x="202" y="626"/>
                    </a:lnTo>
                    <a:cubicBezTo>
                      <a:pt x="297" y="626"/>
                      <a:pt x="380" y="553"/>
                      <a:pt x="391" y="453"/>
                    </a:cubicBezTo>
                    <a:lnTo>
                      <a:pt x="414" y="207"/>
                    </a:lnTo>
                    <a:cubicBezTo>
                      <a:pt x="419" y="101"/>
                      <a:pt x="341" y="12"/>
                      <a:pt x="235" y="0"/>
                    </a:cubicBezTo>
                    <a:cubicBezTo>
                      <a:pt x="232" y="0"/>
                      <a:pt x="228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36"/>
              <p:cNvSpPr/>
              <p:nvPr/>
            </p:nvSpPr>
            <p:spPr>
              <a:xfrm>
                <a:off x="3893200" y="2152300"/>
                <a:ext cx="10500" cy="15700"/>
              </a:xfrm>
              <a:custGeom>
                <a:avLst/>
                <a:gdLst/>
                <a:ahLst/>
                <a:cxnLst/>
                <a:rect l="l" t="t" r="r" b="b"/>
                <a:pathLst>
                  <a:path w="420" h="628" extrusionOk="0">
                    <a:moveTo>
                      <a:pt x="215" y="1"/>
                    </a:moveTo>
                    <a:cubicBezTo>
                      <a:pt x="117" y="1"/>
                      <a:pt x="34" y="76"/>
                      <a:pt x="28" y="175"/>
                    </a:cubicBezTo>
                    <a:lnTo>
                      <a:pt x="6" y="415"/>
                    </a:lnTo>
                    <a:cubicBezTo>
                      <a:pt x="1" y="521"/>
                      <a:pt x="79" y="616"/>
                      <a:pt x="185" y="627"/>
                    </a:cubicBezTo>
                    <a:lnTo>
                      <a:pt x="196" y="627"/>
                    </a:lnTo>
                    <a:cubicBezTo>
                      <a:pt x="297" y="627"/>
                      <a:pt x="380" y="549"/>
                      <a:pt x="391" y="449"/>
                    </a:cubicBezTo>
                    <a:lnTo>
                      <a:pt x="408" y="208"/>
                    </a:lnTo>
                    <a:cubicBezTo>
                      <a:pt x="419" y="102"/>
                      <a:pt x="341" y="7"/>
                      <a:pt x="235" y="2"/>
                    </a:cubicBezTo>
                    <a:cubicBezTo>
                      <a:pt x="228" y="1"/>
                      <a:pt x="222" y="1"/>
                      <a:pt x="2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36"/>
              <p:cNvSpPr/>
              <p:nvPr/>
            </p:nvSpPr>
            <p:spPr>
              <a:xfrm>
                <a:off x="3823100" y="1971775"/>
                <a:ext cx="109225" cy="99775"/>
              </a:xfrm>
              <a:custGeom>
                <a:avLst/>
                <a:gdLst/>
                <a:ahLst/>
                <a:cxnLst/>
                <a:rect l="l" t="t" r="r" b="b"/>
                <a:pathLst>
                  <a:path w="4369" h="3991" extrusionOk="0">
                    <a:moveTo>
                      <a:pt x="2185" y="1"/>
                    </a:moveTo>
                    <a:cubicBezTo>
                      <a:pt x="2045" y="1"/>
                      <a:pt x="1903" y="15"/>
                      <a:pt x="1760" y="46"/>
                    </a:cubicBezTo>
                    <a:cubicBezTo>
                      <a:pt x="688" y="281"/>
                      <a:pt x="1" y="1342"/>
                      <a:pt x="236" y="2420"/>
                    </a:cubicBezTo>
                    <a:cubicBezTo>
                      <a:pt x="434" y="3354"/>
                      <a:pt x="1262" y="3991"/>
                      <a:pt x="2178" y="3991"/>
                    </a:cubicBezTo>
                    <a:cubicBezTo>
                      <a:pt x="2318" y="3991"/>
                      <a:pt x="2461" y="3976"/>
                      <a:pt x="2603" y="3945"/>
                    </a:cubicBezTo>
                    <a:cubicBezTo>
                      <a:pt x="3681" y="3716"/>
                      <a:pt x="4368" y="2655"/>
                      <a:pt x="4134" y="1577"/>
                    </a:cubicBezTo>
                    <a:cubicBezTo>
                      <a:pt x="3930" y="641"/>
                      <a:pt x="3104" y="1"/>
                      <a:pt x="21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36"/>
              <p:cNvSpPr/>
              <p:nvPr/>
            </p:nvSpPr>
            <p:spPr>
              <a:xfrm>
                <a:off x="3767400" y="2041750"/>
                <a:ext cx="218950" cy="114175"/>
              </a:xfrm>
              <a:custGeom>
                <a:avLst/>
                <a:gdLst/>
                <a:ahLst/>
                <a:cxnLst/>
                <a:rect l="l" t="t" r="r" b="b"/>
                <a:pathLst>
                  <a:path w="8758" h="4567" extrusionOk="0">
                    <a:moveTo>
                      <a:pt x="4379" y="1"/>
                    </a:moveTo>
                    <a:cubicBezTo>
                      <a:pt x="1" y="1"/>
                      <a:pt x="1397" y="4469"/>
                      <a:pt x="1397" y="4469"/>
                    </a:cubicBezTo>
                    <a:cubicBezTo>
                      <a:pt x="1397" y="4469"/>
                      <a:pt x="2106" y="3904"/>
                      <a:pt x="2369" y="3184"/>
                    </a:cubicBezTo>
                    <a:cubicBezTo>
                      <a:pt x="2637" y="2464"/>
                      <a:pt x="2743" y="1799"/>
                      <a:pt x="2743" y="1799"/>
                    </a:cubicBezTo>
                    <a:cubicBezTo>
                      <a:pt x="2743" y="1799"/>
                      <a:pt x="3264" y="3343"/>
                      <a:pt x="4425" y="3343"/>
                    </a:cubicBezTo>
                    <a:cubicBezTo>
                      <a:pt x="4681" y="3343"/>
                      <a:pt x="4969" y="3267"/>
                      <a:pt x="5289" y="3084"/>
                    </a:cubicBezTo>
                    <a:cubicBezTo>
                      <a:pt x="5289" y="3084"/>
                      <a:pt x="5658" y="4566"/>
                      <a:pt x="6815" y="4566"/>
                    </a:cubicBezTo>
                    <a:cubicBezTo>
                      <a:pt x="6979" y="4566"/>
                      <a:pt x="7159" y="4536"/>
                      <a:pt x="7356" y="4469"/>
                    </a:cubicBezTo>
                    <a:cubicBezTo>
                      <a:pt x="7356" y="4469"/>
                      <a:pt x="8758" y="1"/>
                      <a:pt x="43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36"/>
              <p:cNvSpPr/>
              <p:nvPr/>
            </p:nvSpPr>
            <p:spPr>
              <a:xfrm>
                <a:off x="3831775" y="2071625"/>
                <a:ext cx="136425" cy="81025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3241" fill="none" extrusionOk="0">
                    <a:moveTo>
                      <a:pt x="0" y="1"/>
                    </a:moveTo>
                    <a:cubicBezTo>
                      <a:pt x="101" y="420"/>
                      <a:pt x="263" y="827"/>
                      <a:pt x="475" y="1202"/>
                    </a:cubicBezTo>
                    <a:cubicBezTo>
                      <a:pt x="709" y="1626"/>
                      <a:pt x="1056" y="2039"/>
                      <a:pt x="1530" y="2151"/>
                    </a:cubicBezTo>
                    <a:cubicBezTo>
                      <a:pt x="1709" y="2190"/>
                      <a:pt x="1899" y="2184"/>
                      <a:pt x="2083" y="2168"/>
                    </a:cubicBezTo>
                    <a:cubicBezTo>
                      <a:pt x="2363" y="2134"/>
                      <a:pt x="2647" y="2056"/>
                      <a:pt x="2865" y="1872"/>
                    </a:cubicBezTo>
                    <a:cubicBezTo>
                      <a:pt x="3038" y="1727"/>
                      <a:pt x="3161" y="1509"/>
                      <a:pt x="3189" y="1280"/>
                    </a:cubicBezTo>
                    <a:cubicBezTo>
                      <a:pt x="3206" y="1151"/>
                      <a:pt x="3172" y="989"/>
                      <a:pt x="3044" y="967"/>
                    </a:cubicBezTo>
                    <a:cubicBezTo>
                      <a:pt x="2960" y="950"/>
                      <a:pt x="2882" y="1012"/>
                      <a:pt x="2832" y="1073"/>
                    </a:cubicBezTo>
                    <a:cubicBezTo>
                      <a:pt x="2625" y="1313"/>
                      <a:pt x="2586" y="1665"/>
                      <a:pt x="2670" y="1972"/>
                    </a:cubicBezTo>
                    <a:cubicBezTo>
                      <a:pt x="2759" y="2274"/>
                      <a:pt x="2955" y="2536"/>
                      <a:pt x="3178" y="2754"/>
                    </a:cubicBezTo>
                    <a:cubicBezTo>
                      <a:pt x="3301" y="2877"/>
                      <a:pt x="3429" y="2989"/>
                      <a:pt x="3580" y="3067"/>
                    </a:cubicBezTo>
                    <a:cubicBezTo>
                      <a:pt x="3870" y="3218"/>
                      <a:pt x="4206" y="3240"/>
                      <a:pt x="4529" y="3190"/>
                    </a:cubicBezTo>
                    <a:cubicBezTo>
                      <a:pt x="4848" y="3145"/>
                      <a:pt x="5155" y="3028"/>
                      <a:pt x="5457" y="2916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36"/>
              <p:cNvSpPr/>
              <p:nvPr/>
            </p:nvSpPr>
            <p:spPr>
              <a:xfrm>
                <a:off x="3822825" y="1988550"/>
                <a:ext cx="74725" cy="59925"/>
              </a:xfrm>
              <a:custGeom>
                <a:avLst/>
                <a:gdLst/>
                <a:ahLst/>
                <a:cxnLst/>
                <a:rect l="l" t="t" r="r" b="b"/>
                <a:pathLst>
                  <a:path w="2989" h="2397" fill="none" extrusionOk="0">
                    <a:moveTo>
                      <a:pt x="386" y="2397"/>
                    </a:moveTo>
                    <a:cubicBezTo>
                      <a:pt x="113" y="2062"/>
                      <a:pt x="1" y="1598"/>
                      <a:pt x="90" y="1168"/>
                    </a:cubicBezTo>
                    <a:cubicBezTo>
                      <a:pt x="180" y="744"/>
                      <a:pt x="464" y="364"/>
                      <a:pt x="855" y="168"/>
                    </a:cubicBezTo>
                    <a:cubicBezTo>
                      <a:pt x="1079" y="51"/>
                      <a:pt x="1363" y="1"/>
                      <a:pt x="1581" y="135"/>
                    </a:cubicBezTo>
                    <a:cubicBezTo>
                      <a:pt x="1805" y="269"/>
                      <a:pt x="1883" y="565"/>
                      <a:pt x="1866" y="827"/>
                    </a:cubicBezTo>
                    <a:cubicBezTo>
                      <a:pt x="1849" y="1096"/>
                      <a:pt x="1715" y="1386"/>
                      <a:pt x="1453" y="1459"/>
                    </a:cubicBezTo>
                    <a:cubicBezTo>
                      <a:pt x="1380" y="1481"/>
                      <a:pt x="1296" y="1475"/>
                      <a:pt x="1235" y="1431"/>
                    </a:cubicBezTo>
                    <a:cubicBezTo>
                      <a:pt x="1118" y="1336"/>
                      <a:pt x="1174" y="1146"/>
                      <a:pt x="1263" y="1023"/>
                    </a:cubicBezTo>
                    <a:cubicBezTo>
                      <a:pt x="1458" y="755"/>
                      <a:pt x="1777" y="587"/>
                      <a:pt x="2106" y="576"/>
                    </a:cubicBezTo>
                    <a:cubicBezTo>
                      <a:pt x="2441" y="565"/>
                      <a:pt x="2771" y="716"/>
                      <a:pt x="2989" y="967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36"/>
              <p:cNvSpPr/>
              <p:nvPr/>
            </p:nvSpPr>
            <p:spPr>
              <a:xfrm>
                <a:off x="3935225" y="2393025"/>
                <a:ext cx="136425" cy="340575"/>
              </a:xfrm>
              <a:custGeom>
                <a:avLst/>
                <a:gdLst/>
                <a:ahLst/>
                <a:cxnLst/>
                <a:rect l="l" t="t" r="r" b="b"/>
                <a:pathLst>
                  <a:path w="5457" h="13623" extrusionOk="0">
                    <a:moveTo>
                      <a:pt x="1" y="1"/>
                    </a:moveTo>
                    <a:cubicBezTo>
                      <a:pt x="1" y="1"/>
                      <a:pt x="68" y="403"/>
                      <a:pt x="715" y="2536"/>
                    </a:cubicBezTo>
                    <a:cubicBezTo>
                      <a:pt x="1369" y="4675"/>
                      <a:pt x="2162" y="13622"/>
                      <a:pt x="2162" y="13622"/>
                    </a:cubicBezTo>
                    <a:lnTo>
                      <a:pt x="5457" y="13622"/>
                    </a:lnTo>
                    <a:cubicBezTo>
                      <a:pt x="5457" y="13622"/>
                      <a:pt x="4815" y="1928"/>
                      <a:pt x="406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36"/>
              <p:cNvSpPr/>
              <p:nvPr/>
            </p:nvSpPr>
            <p:spPr>
              <a:xfrm>
                <a:off x="3994000" y="2697825"/>
                <a:ext cx="72625" cy="6450"/>
              </a:xfrm>
              <a:custGeom>
                <a:avLst/>
                <a:gdLst/>
                <a:ahLst/>
                <a:cxnLst/>
                <a:rect l="l" t="t" r="r" b="b"/>
                <a:pathLst>
                  <a:path w="2905" h="258" fill="none" extrusionOk="0">
                    <a:moveTo>
                      <a:pt x="1" y="257"/>
                    </a:moveTo>
                    <a:cubicBezTo>
                      <a:pt x="967" y="173"/>
                      <a:pt x="1939" y="84"/>
                      <a:pt x="2905" y="0"/>
                    </a:cubicBezTo>
                  </a:path>
                </a:pathLst>
              </a:custGeom>
              <a:solidFill>
                <a:schemeClr val="accent5"/>
              </a:solidFill>
              <a:ln w="1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36"/>
              <p:cNvSpPr/>
              <p:nvPr/>
            </p:nvSpPr>
            <p:spPr>
              <a:xfrm>
                <a:off x="4002525" y="2733575"/>
                <a:ext cx="85600" cy="10880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4352" extrusionOk="0">
                    <a:moveTo>
                      <a:pt x="34" y="0"/>
                    </a:moveTo>
                    <a:cubicBezTo>
                      <a:pt x="0" y="263"/>
                      <a:pt x="313" y="1307"/>
                      <a:pt x="631" y="1832"/>
                    </a:cubicBezTo>
                    <a:cubicBezTo>
                      <a:pt x="947" y="2352"/>
                      <a:pt x="1301" y="3658"/>
                      <a:pt x="1547" y="3658"/>
                    </a:cubicBezTo>
                    <a:cubicBezTo>
                      <a:pt x="1549" y="3658"/>
                      <a:pt x="1551" y="3658"/>
                      <a:pt x="1553" y="3658"/>
                    </a:cubicBezTo>
                    <a:cubicBezTo>
                      <a:pt x="1799" y="3641"/>
                      <a:pt x="1413" y="1721"/>
                      <a:pt x="1413" y="1720"/>
                    </a:cubicBezTo>
                    <a:lnTo>
                      <a:pt x="1413" y="1720"/>
                    </a:lnTo>
                    <a:cubicBezTo>
                      <a:pt x="1414" y="1721"/>
                      <a:pt x="2478" y="4352"/>
                      <a:pt x="2950" y="4352"/>
                    </a:cubicBezTo>
                    <a:cubicBezTo>
                      <a:pt x="2955" y="4352"/>
                      <a:pt x="2961" y="4351"/>
                      <a:pt x="2966" y="4351"/>
                    </a:cubicBezTo>
                    <a:cubicBezTo>
                      <a:pt x="3424" y="4289"/>
                      <a:pt x="2530" y="1335"/>
                      <a:pt x="25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36"/>
              <p:cNvSpPr/>
              <p:nvPr/>
            </p:nvSpPr>
            <p:spPr>
              <a:xfrm>
                <a:off x="4054325" y="2773625"/>
                <a:ext cx="13575" cy="5782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2313" fill="none" extrusionOk="0">
                    <a:moveTo>
                      <a:pt x="391" y="2313"/>
                    </a:moveTo>
                    <a:cubicBezTo>
                      <a:pt x="542" y="2011"/>
                      <a:pt x="492" y="1654"/>
                      <a:pt x="419" y="1324"/>
                    </a:cubicBezTo>
                    <a:cubicBezTo>
                      <a:pt x="319" y="872"/>
                      <a:pt x="179" y="425"/>
                      <a:pt x="0" y="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36"/>
              <p:cNvSpPr/>
              <p:nvPr/>
            </p:nvSpPr>
            <p:spPr>
              <a:xfrm>
                <a:off x="4063400" y="2772925"/>
                <a:ext cx="13275" cy="69425"/>
              </a:xfrm>
              <a:custGeom>
                <a:avLst/>
                <a:gdLst/>
                <a:ahLst/>
                <a:cxnLst/>
                <a:rect l="l" t="t" r="r" b="b"/>
                <a:pathLst>
                  <a:path w="531" h="2777" fill="none" extrusionOk="0">
                    <a:moveTo>
                      <a:pt x="0" y="1"/>
                    </a:moveTo>
                    <a:cubicBezTo>
                      <a:pt x="341" y="922"/>
                      <a:pt x="475" y="1782"/>
                      <a:pt x="531" y="2777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36"/>
              <p:cNvSpPr/>
              <p:nvPr/>
            </p:nvSpPr>
            <p:spPr>
              <a:xfrm>
                <a:off x="3717000" y="2250625"/>
                <a:ext cx="319750" cy="315425"/>
              </a:xfrm>
              <a:custGeom>
                <a:avLst/>
                <a:gdLst/>
                <a:ahLst/>
                <a:cxnLst/>
                <a:rect l="l" t="t" r="r" b="b"/>
                <a:pathLst>
                  <a:path w="12790" h="12617" extrusionOk="0">
                    <a:moveTo>
                      <a:pt x="4949" y="0"/>
                    </a:moveTo>
                    <a:cubicBezTo>
                      <a:pt x="4949" y="1257"/>
                      <a:pt x="4217" y="2033"/>
                      <a:pt x="2614" y="2826"/>
                    </a:cubicBezTo>
                    <a:cubicBezTo>
                      <a:pt x="447" y="3893"/>
                      <a:pt x="1" y="5697"/>
                      <a:pt x="1" y="5697"/>
                    </a:cubicBezTo>
                    <a:lnTo>
                      <a:pt x="1883" y="5697"/>
                    </a:lnTo>
                    <a:cubicBezTo>
                      <a:pt x="1883" y="5697"/>
                      <a:pt x="1352" y="9467"/>
                      <a:pt x="3234" y="12616"/>
                    </a:cubicBezTo>
                    <a:lnTo>
                      <a:pt x="9551" y="12616"/>
                    </a:lnTo>
                    <a:cubicBezTo>
                      <a:pt x="11438" y="9467"/>
                      <a:pt x="10902" y="5697"/>
                      <a:pt x="10902" y="5697"/>
                    </a:cubicBezTo>
                    <a:lnTo>
                      <a:pt x="12790" y="5697"/>
                    </a:lnTo>
                    <a:cubicBezTo>
                      <a:pt x="12790" y="5697"/>
                      <a:pt x="12337" y="3893"/>
                      <a:pt x="10170" y="2826"/>
                    </a:cubicBezTo>
                    <a:cubicBezTo>
                      <a:pt x="8568" y="2033"/>
                      <a:pt x="7836" y="1257"/>
                      <a:pt x="783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36"/>
              <p:cNvSpPr/>
              <p:nvPr/>
            </p:nvSpPr>
            <p:spPr>
              <a:xfrm>
                <a:off x="3969425" y="2397775"/>
                <a:ext cx="29625" cy="141600"/>
              </a:xfrm>
              <a:custGeom>
                <a:avLst/>
                <a:gdLst/>
                <a:ahLst/>
                <a:cxnLst/>
                <a:rect l="l" t="t" r="r" b="b"/>
                <a:pathLst>
                  <a:path w="1185" h="5664" fill="none" extrusionOk="0">
                    <a:moveTo>
                      <a:pt x="1101" y="1"/>
                    </a:moveTo>
                    <a:cubicBezTo>
                      <a:pt x="1185" y="1838"/>
                      <a:pt x="799" y="4011"/>
                      <a:pt x="1" y="5664"/>
                    </a:cubicBezTo>
                  </a:path>
                </a:pathLst>
              </a:custGeom>
              <a:solidFill>
                <a:schemeClr val="accent5"/>
              </a:solidFill>
              <a:ln w="1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36"/>
              <p:cNvSpPr/>
              <p:nvPr/>
            </p:nvSpPr>
            <p:spPr>
              <a:xfrm>
                <a:off x="3997500" y="2393875"/>
                <a:ext cx="13575" cy="26975"/>
              </a:xfrm>
              <a:custGeom>
                <a:avLst/>
                <a:gdLst/>
                <a:ahLst/>
                <a:cxnLst/>
                <a:rect l="l" t="t" r="r" b="b"/>
                <a:pathLst>
                  <a:path w="543" h="1079" fill="none" extrusionOk="0">
                    <a:moveTo>
                      <a:pt x="0" y="1078"/>
                    </a:moveTo>
                    <a:cubicBezTo>
                      <a:pt x="235" y="749"/>
                      <a:pt x="419" y="386"/>
                      <a:pt x="542" y="0"/>
                    </a:cubicBezTo>
                  </a:path>
                </a:pathLst>
              </a:custGeom>
              <a:solidFill>
                <a:schemeClr val="accent5"/>
              </a:solidFill>
              <a:ln w="1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36"/>
              <p:cNvSpPr/>
              <p:nvPr/>
            </p:nvSpPr>
            <p:spPr>
              <a:xfrm>
                <a:off x="3839175" y="2281200"/>
                <a:ext cx="72750" cy="25"/>
              </a:xfrm>
              <a:custGeom>
                <a:avLst/>
                <a:gdLst/>
                <a:ahLst/>
                <a:cxnLst/>
                <a:rect l="l" t="t" r="r" b="b"/>
                <a:pathLst>
                  <a:path w="2910" h="1" extrusionOk="0">
                    <a:moveTo>
                      <a:pt x="0" y="1"/>
                    </a:moveTo>
                    <a:lnTo>
                      <a:pt x="2910" y="1"/>
                    </a:lnTo>
                  </a:path>
                </a:pathLst>
              </a:custGeom>
              <a:solidFill>
                <a:srgbClr val="748BA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36"/>
              <p:cNvSpPr/>
              <p:nvPr/>
            </p:nvSpPr>
            <p:spPr>
              <a:xfrm>
                <a:off x="3838600" y="2280450"/>
                <a:ext cx="74175" cy="1450"/>
              </a:xfrm>
              <a:custGeom>
                <a:avLst/>
                <a:gdLst/>
                <a:ahLst/>
                <a:cxnLst/>
                <a:rect l="l" t="t" r="r" b="b"/>
                <a:pathLst>
                  <a:path w="2967" h="58" extrusionOk="0">
                    <a:moveTo>
                      <a:pt x="2177" y="0"/>
                    </a:moveTo>
                    <a:cubicBezTo>
                      <a:pt x="1673" y="0"/>
                      <a:pt x="1168" y="3"/>
                      <a:pt x="665" y="3"/>
                    </a:cubicBezTo>
                    <a:cubicBezTo>
                      <a:pt x="453" y="8"/>
                      <a:pt x="241" y="8"/>
                      <a:pt x="23" y="8"/>
                    </a:cubicBezTo>
                    <a:cubicBezTo>
                      <a:pt x="1" y="8"/>
                      <a:pt x="1" y="47"/>
                      <a:pt x="23" y="47"/>
                    </a:cubicBezTo>
                    <a:cubicBezTo>
                      <a:pt x="777" y="47"/>
                      <a:pt x="1531" y="53"/>
                      <a:pt x="2285" y="53"/>
                    </a:cubicBezTo>
                    <a:cubicBezTo>
                      <a:pt x="2394" y="56"/>
                      <a:pt x="2501" y="57"/>
                      <a:pt x="2609" y="57"/>
                    </a:cubicBezTo>
                    <a:cubicBezTo>
                      <a:pt x="2716" y="57"/>
                      <a:pt x="2824" y="56"/>
                      <a:pt x="2933" y="53"/>
                    </a:cubicBezTo>
                    <a:cubicBezTo>
                      <a:pt x="2966" y="53"/>
                      <a:pt x="2966" y="3"/>
                      <a:pt x="2933" y="3"/>
                    </a:cubicBezTo>
                    <a:cubicBezTo>
                      <a:pt x="2682" y="1"/>
                      <a:pt x="2430" y="0"/>
                      <a:pt x="21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36"/>
              <p:cNvSpPr/>
              <p:nvPr/>
            </p:nvSpPr>
            <p:spPr>
              <a:xfrm>
                <a:off x="3658075" y="2566025"/>
                <a:ext cx="370850" cy="439400"/>
              </a:xfrm>
              <a:custGeom>
                <a:avLst/>
                <a:gdLst/>
                <a:ahLst/>
                <a:cxnLst/>
                <a:rect l="l" t="t" r="r" b="b"/>
                <a:pathLst>
                  <a:path w="14834" h="17576" extrusionOk="0">
                    <a:moveTo>
                      <a:pt x="5591" y="0"/>
                    </a:moveTo>
                    <a:cubicBezTo>
                      <a:pt x="3491" y="838"/>
                      <a:pt x="2067" y="3178"/>
                      <a:pt x="1458" y="5993"/>
                    </a:cubicBezTo>
                    <a:cubicBezTo>
                      <a:pt x="850" y="8802"/>
                      <a:pt x="1" y="17576"/>
                      <a:pt x="1" y="17576"/>
                    </a:cubicBezTo>
                    <a:lnTo>
                      <a:pt x="4748" y="17576"/>
                    </a:lnTo>
                    <a:lnTo>
                      <a:pt x="7870" y="5144"/>
                    </a:lnTo>
                    <a:lnTo>
                      <a:pt x="8914" y="17576"/>
                    </a:lnTo>
                    <a:lnTo>
                      <a:pt x="13561" y="17576"/>
                    </a:lnTo>
                    <a:cubicBezTo>
                      <a:pt x="13561" y="17576"/>
                      <a:pt x="14834" y="5602"/>
                      <a:pt x="119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36"/>
              <p:cNvSpPr/>
              <p:nvPr/>
            </p:nvSpPr>
            <p:spPr>
              <a:xfrm>
                <a:off x="3789750" y="2586825"/>
                <a:ext cx="15947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6379" h="1" fill="none" extrusionOk="0">
                    <a:moveTo>
                      <a:pt x="0" y="1"/>
                    </a:moveTo>
                    <a:lnTo>
                      <a:pt x="6378" y="1"/>
                    </a:ln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36"/>
              <p:cNvSpPr/>
              <p:nvPr/>
            </p:nvSpPr>
            <p:spPr>
              <a:xfrm>
                <a:off x="3853000" y="2591700"/>
                <a:ext cx="16775" cy="99575"/>
              </a:xfrm>
              <a:custGeom>
                <a:avLst/>
                <a:gdLst/>
                <a:ahLst/>
                <a:cxnLst/>
                <a:rect l="l" t="t" r="r" b="b"/>
                <a:pathLst>
                  <a:path w="671" h="3983" fill="none" extrusionOk="0">
                    <a:moveTo>
                      <a:pt x="670" y="1"/>
                    </a:moveTo>
                    <a:cubicBezTo>
                      <a:pt x="519" y="1341"/>
                      <a:pt x="302" y="2670"/>
                      <a:pt x="0" y="3983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36"/>
              <p:cNvSpPr/>
              <p:nvPr/>
            </p:nvSpPr>
            <p:spPr>
              <a:xfrm>
                <a:off x="3855650" y="2594925"/>
                <a:ext cx="34775" cy="88125"/>
              </a:xfrm>
              <a:custGeom>
                <a:avLst/>
                <a:gdLst/>
                <a:ahLst/>
                <a:cxnLst/>
                <a:rect l="l" t="t" r="r" b="b"/>
                <a:pathLst>
                  <a:path w="1391" h="3525" fill="none" extrusionOk="0">
                    <a:moveTo>
                      <a:pt x="0" y="3524"/>
                    </a:moveTo>
                    <a:cubicBezTo>
                      <a:pt x="816" y="2541"/>
                      <a:pt x="1117" y="1246"/>
                      <a:pt x="1391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36"/>
              <p:cNvSpPr/>
              <p:nvPr/>
            </p:nvSpPr>
            <p:spPr>
              <a:xfrm>
                <a:off x="3925175" y="2588225"/>
                <a:ext cx="55600" cy="49725"/>
              </a:xfrm>
              <a:custGeom>
                <a:avLst/>
                <a:gdLst/>
                <a:ahLst/>
                <a:cxnLst/>
                <a:rect l="l" t="t" r="r" b="b"/>
                <a:pathLst>
                  <a:path w="2224" h="1989" fill="none" extrusionOk="0">
                    <a:moveTo>
                      <a:pt x="0" y="0"/>
                    </a:moveTo>
                    <a:cubicBezTo>
                      <a:pt x="196" y="492"/>
                      <a:pt x="436" y="978"/>
                      <a:pt x="805" y="1352"/>
                    </a:cubicBezTo>
                    <a:cubicBezTo>
                      <a:pt x="1173" y="1726"/>
                      <a:pt x="1698" y="1989"/>
                      <a:pt x="2223" y="1933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36"/>
              <p:cNvSpPr/>
              <p:nvPr/>
            </p:nvSpPr>
            <p:spPr>
              <a:xfrm>
                <a:off x="3732500" y="2594925"/>
                <a:ext cx="72200" cy="38425"/>
              </a:xfrm>
              <a:custGeom>
                <a:avLst/>
                <a:gdLst/>
                <a:ahLst/>
                <a:cxnLst/>
                <a:rect l="l" t="t" r="r" b="b"/>
                <a:pathLst>
                  <a:path w="2888" h="1537" fill="none" extrusionOk="0">
                    <a:moveTo>
                      <a:pt x="0" y="1531"/>
                    </a:moveTo>
                    <a:cubicBezTo>
                      <a:pt x="1134" y="1536"/>
                      <a:pt x="2257" y="944"/>
                      <a:pt x="2888" y="0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36"/>
              <p:cNvSpPr/>
              <p:nvPr/>
            </p:nvSpPr>
            <p:spPr>
              <a:xfrm>
                <a:off x="3651250" y="2393025"/>
                <a:ext cx="194075" cy="229150"/>
              </a:xfrm>
              <a:custGeom>
                <a:avLst/>
                <a:gdLst/>
                <a:ahLst/>
                <a:cxnLst/>
                <a:rect l="l" t="t" r="r" b="b"/>
                <a:pathLst>
                  <a:path w="7763" h="9166" extrusionOk="0">
                    <a:moveTo>
                      <a:pt x="2631" y="1"/>
                    </a:moveTo>
                    <a:cubicBezTo>
                      <a:pt x="1932" y="1654"/>
                      <a:pt x="0" y="6909"/>
                      <a:pt x="1966" y="8775"/>
                    </a:cubicBezTo>
                    <a:cubicBezTo>
                      <a:pt x="2253" y="9047"/>
                      <a:pt x="2569" y="9166"/>
                      <a:pt x="2900" y="9166"/>
                    </a:cubicBezTo>
                    <a:cubicBezTo>
                      <a:pt x="4835" y="9166"/>
                      <a:pt x="7300" y="5131"/>
                      <a:pt x="7763" y="4234"/>
                    </a:cubicBezTo>
                    <a:lnTo>
                      <a:pt x="5529" y="1520"/>
                    </a:lnTo>
                    <a:lnTo>
                      <a:pt x="4546" y="2570"/>
                    </a:lnTo>
                    <a:lnTo>
                      <a:pt x="4513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36"/>
              <p:cNvSpPr/>
              <p:nvPr/>
            </p:nvSpPr>
            <p:spPr>
              <a:xfrm>
                <a:off x="3834850" y="2327700"/>
                <a:ext cx="85600" cy="135450"/>
              </a:xfrm>
              <a:custGeom>
                <a:avLst/>
                <a:gdLst/>
                <a:ahLst/>
                <a:cxnLst/>
                <a:rect l="l" t="t" r="r" b="b"/>
                <a:pathLst>
                  <a:path w="3424" h="5418" extrusionOk="0">
                    <a:moveTo>
                      <a:pt x="0" y="0"/>
                    </a:moveTo>
                    <a:lnTo>
                      <a:pt x="0" y="5417"/>
                    </a:lnTo>
                    <a:lnTo>
                      <a:pt x="3424" y="5417"/>
                    </a:lnTo>
                    <a:lnTo>
                      <a:pt x="342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36"/>
              <p:cNvSpPr/>
              <p:nvPr/>
            </p:nvSpPr>
            <p:spPr>
              <a:xfrm>
                <a:off x="3841400" y="2334525"/>
                <a:ext cx="14000" cy="29625"/>
              </a:xfrm>
              <a:custGeom>
                <a:avLst/>
                <a:gdLst/>
                <a:ahLst/>
                <a:cxnLst/>
                <a:rect l="l" t="t" r="r" b="b"/>
                <a:pathLst>
                  <a:path w="560" h="1185" extrusionOk="0">
                    <a:moveTo>
                      <a:pt x="280" y="1"/>
                    </a:moveTo>
                    <a:cubicBezTo>
                      <a:pt x="123" y="1"/>
                      <a:pt x="1" y="124"/>
                      <a:pt x="1" y="280"/>
                    </a:cubicBezTo>
                    <a:lnTo>
                      <a:pt x="1" y="906"/>
                    </a:lnTo>
                    <a:cubicBezTo>
                      <a:pt x="1" y="1062"/>
                      <a:pt x="123" y="1185"/>
                      <a:pt x="280" y="1185"/>
                    </a:cubicBezTo>
                    <a:cubicBezTo>
                      <a:pt x="436" y="1185"/>
                      <a:pt x="559" y="1062"/>
                      <a:pt x="559" y="906"/>
                    </a:cubicBezTo>
                    <a:lnTo>
                      <a:pt x="559" y="280"/>
                    </a:lnTo>
                    <a:cubicBezTo>
                      <a:pt x="559" y="124"/>
                      <a:pt x="436" y="1"/>
                      <a:pt x="2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36"/>
              <p:cNvSpPr/>
              <p:nvPr/>
            </p:nvSpPr>
            <p:spPr>
              <a:xfrm>
                <a:off x="3793650" y="2355325"/>
                <a:ext cx="138250" cy="143575"/>
              </a:xfrm>
              <a:custGeom>
                <a:avLst/>
                <a:gdLst/>
                <a:ahLst/>
                <a:cxnLst/>
                <a:rect l="l" t="t" r="r" b="b"/>
                <a:pathLst>
                  <a:path w="5530" h="5743" extrusionOk="0">
                    <a:moveTo>
                      <a:pt x="5139" y="1"/>
                    </a:moveTo>
                    <a:cubicBezTo>
                      <a:pt x="4695" y="1"/>
                      <a:pt x="3245" y="1302"/>
                      <a:pt x="3245" y="1302"/>
                    </a:cubicBezTo>
                    <a:cubicBezTo>
                      <a:pt x="3245" y="1302"/>
                      <a:pt x="4178" y="113"/>
                      <a:pt x="3854" y="18"/>
                    </a:cubicBezTo>
                    <a:cubicBezTo>
                      <a:pt x="3847" y="16"/>
                      <a:pt x="3838" y="15"/>
                      <a:pt x="3829" y="15"/>
                    </a:cubicBezTo>
                    <a:cubicBezTo>
                      <a:pt x="3448" y="15"/>
                      <a:pt x="1648" y="1788"/>
                      <a:pt x="1648" y="1788"/>
                    </a:cubicBezTo>
                    <a:lnTo>
                      <a:pt x="1648" y="867"/>
                    </a:lnTo>
                    <a:cubicBezTo>
                      <a:pt x="1212" y="1330"/>
                      <a:pt x="1" y="3235"/>
                      <a:pt x="1" y="3235"/>
                    </a:cubicBezTo>
                    <a:lnTo>
                      <a:pt x="2067" y="5742"/>
                    </a:lnTo>
                    <a:cubicBezTo>
                      <a:pt x="2067" y="5742"/>
                      <a:pt x="5351" y="1855"/>
                      <a:pt x="5166" y="1716"/>
                    </a:cubicBezTo>
                    <a:cubicBezTo>
                      <a:pt x="5146" y="1701"/>
                      <a:pt x="5118" y="1694"/>
                      <a:pt x="5084" y="1694"/>
                    </a:cubicBezTo>
                    <a:cubicBezTo>
                      <a:pt x="4813" y="1694"/>
                      <a:pt x="4178" y="2118"/>
                      <a:pt x="4178" y="2118"/>
                    </a:cubicBezTo>
                    <a:cubicBezTo>
                      <a:pt x="4178" y="2118"/>
                      <a:pt x="5530" y="202"/>
                      <a:pt x="5211" y="18"/>
                    </a:cubicBezTo>
                    <a:cubicBezTo>
                      <a:pt x="5192" y="6"/>
                      <a:pt x="5167" y="1"/>
                      <a:pt x="5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36"/>
              <p:cNvSpPr/>
              <p:nvPr/>
            </p:nvSpPr>
            <p:spPr>
              <a:xfrm>
                <a:off x="3879650" y="2357150"/>
                <a:ext cx="43450" cy="4707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883" fill="none" extrusionOk="0">
                    <a:moveTo>
                      <a:pt x="1738" y="1"/>
                    </a:moveTo>
                    <a:lnTo>
                      <a:pt x="1" y="1883"/>
                    </a:ln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36"/>
              <p:cNvSpPr/>
              <p:nvPr/>
            </p:nvSpPr>
            <p:spPr>
              <a:xfrm>
                <a:off x="3821300" y="2396375"/>
                <a:ext cx="165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660" h="532" fill="none" extrusionOk="0">
                    <a:moveTo>
                      <a:pt x="659" y="1"/>
                    </a:moveTo>
                    <a:cubicBezTo>
                      <a:pt x="447" y="185"/>
                      <a:pt x="224" y="364"/>
                      <a:pt x="0" y="531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3865825" y="2378525"/>
                <a:ext cx="16500" cy="178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715" fill="none" extrusionOk="0">
                    <a:moveTo>
                      <a:pt x="660" y="0"/>
                    </a:moveTo>
                    <a:cubicBezTo>
                      <a:pt x="442" y="240"/>
                      <a:pt x="219" y="475"/>
                      <a:pt x="1" y="715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36"/>
              <p:cNvSpPr/>
              <p:nvPr/>
            </p:nvSpPr>
            <p:spPr>
              <a:xfrm>
                <a:off x="3889300" y="2407550"/>
                <a:ext cx="9500" cy="1022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09" fill="none" extrusionOk="0">
                    <a:moveTo>
                      <a:pt x="380" y="1"/>
                    </a:moveTo>
                    <a:cubicBezTo>
                      <a:pt x="268" y="152"/>
                      <a:pt x="140" y="286"/>
                      <a:pt x="0" y="408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36"/>
              <p:cNvSpPr/>
              <p:nvPr/>
            </p:nvSpPr>
            <p:spPr>
              <a:xfrm>
                <a:off x="3763925" y="2390950"/>
                <a:ext cx="5600" cy="60475"/>
              </a:xfrm>
              <a:custGeom>
                <a:avLst/>
                <a:gdLst/>
                <a:ahLst/>
                <a:cxnLst/>
                <a:rect l="l" t="t" r="r" b="b"/>
                <a:pathLst>
                  <a:path w="224" h="2419" fill="none" extrusionOk="0">
                    <a:moveTo>
                      <a:pt x="61" y="0"/>
                    </a:moveTo>
                    <a:cubicBezTo>
                      <a:pt x="0" y="810"/>
                      <a:pt x="56" y="1625"/>
                      <a:pt x="223" y="2418"/>
                    </a:cubicBezTo>
                  </a:path>
                </a:pathLst>
              </a:custGeom>
              <a:solidFill>
                <a:schemeClr val="accent5"/>
              </a:solidFill>
              <a:ln w="1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36"/>
              <p:cNvSpPr/>
              <p:nvPr/>
            </p:nvSpPr>
            <p:spPr>
              <a:xfrm>
                <a:off x="3752325" y="2388425"/>
                <a:ext cx="12025" cy="20825"/>
              </a:xfrm>
              <a:custGeom>
                <a:avLst/>
                <a:gdLst/>
                <a:ahLst/>
                <a:cxnLst/>
                <a:rect l="l" t="t" r="r" b="b"/>
                <a:pathLst>
                  <a:path w="481" h="833" fill="none" extrusionOk="0">
                    <a:moveTo>
                      <a:pt x="481" y="833"/>
                    </a:moveTo>
                    <a:cubicBezTo>
                      <a:pt x="291" y="570"/>
                      <a:pt x="129" y="291"/>
                      <a:pt x="1" y="1"/>
                    </a:cubicBezTo>
                  </a:path>
                </a:pathLst>
              </a:custGeom>
              <a:solidFill>
                <a:schemeClr val="accent5"/>
              </a:solidFill>
              <a:ln w="1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36"/>
              <p:cNvSpPr/>
              <p:nvPr/>
            </p:nvSpPr>
            <p:spPr>
              <a:xfrm>
                <a:off x="3721475" y="2434775"/>
                <a:ext cx="63675" cy="61600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2464" fill="none" extrusionOk="0">
                    <a:moveTo>
                      <a:pt x="2547" y="1"/>
                    </a:moveTo>
                    <a:cubicBezTo>
                      <a:pt x="2212" y="492"/>
                      <a:pt x="1748" y="872"/>
                      <a:pt x="1285" y="1241"/>
                    </a:cubicBezTo>
                    <a:cubicBezTo>
                      <a:pt x="821" y="1615"/>
                      <a:pt x="352" y="1983"/>
                      <a:pt x="0" y="2464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36"/>
              <p:cNvSpPr/>
              <p:nvPr/>
            </p:nvSpPr>
            <p:spPr>
              <a:xfrm>
                <a:off x="3772000" y="2458100"/>
                <a:ext cx="50450" cy="65375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2615" fill="none" extrusionOk="0">
                    <a:moveTo>
                      <a:pt x="1" y="0"/>
                    </a:moveTo>
                    <a:cubicBezTo>
                      <a:pt x="671" y="872"/>
                      <a:pt x="1347" y="1743"/>
                      <a:pt x="2017" y="2614"/>
                    </a:cubicBezTo>
                  </a:path>
                </a:pathLst>
              </a:custGeom>
              <a:solidFill>
                <a:schemeClr val="accent5"/>
              </a:solidFill>
              <a:ln w="1525" cap="flat" cmpd="sng">
                <a:solidFill>
                  <a:schemeClr val="accent5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36"/>
              <p:cNvSpPr/>
              <p:nvPr/>
            </p:nvSpPr>
            <p:spPr>
              <a:xfrm>
                <a:off x="3797550" y="2503325"/>
                <a:ext cx="46950" cy="65225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2609" fill="none" extrusionOk="0">
                    <a:moveTo>
                      <a:pt x="1877" y="1"/>
                    </a:moveTo>
                    <a:cubicBezTo>
                      <a:pt x="1252" y="872"/>
                      <a:pt x="626" y="1743"/>
                      <a:pt x="1" y="2609"/>
                    </a:cubicBezTo>
                  </a:path>
                </a:pathLst>
              </a:custGeom>
              <a:noFill/>
              <a:ln w="1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89" name="Google Shape;489;p36"/>
            <p:cNvGrpSpPr/>
            <p:nvPr/>
          </p:nvGrpSpPr>
          <p:grpSpPr>
            <a:xfrm>
              <a:off x="713216" y="1349499"/>
              <a:ext cx="889227" cy="590050"/>
              <a:chOff x="3357166" y="1475599"/>
              <a:chExt cx="889227" cy="590050"/>
            </a:xfrm>
          </p:grpSpPr>
          <p:sp>
            <p:nvSpPr>
              <p:cNvPr id="490" name="Google Shape;490;p36"/>
              <p:cNvSpPr/>
              <p:nvPr/>
            </p:nvSpPr>
            <p:spPr>
              <a:xfrm>
                <a:off x="3357166" y="1519539"/>
                <a:ext cx="845599" cy="546110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0489" extrusionOk="0">
                    <a:moveTo>
                      <a:pt x="749" y="0"/>
                    </a:moveTo>
                    <a:cubicBezTo>
                      <a:pt x="336" y="0"/>
                      <a:pt x="1" y="335"/>
                      <a:pt x="1" y="749"/>
                    </a:cubicBezTo>
                    <a:lnTo>
                      <a:pt x="1" y="9740"/>
                    </a:lnTo>
                    <a:cubicBezTo>
                      <a:pt x="1" y="10153"/>
                      <a:pt x="336" y="10488"/>
                      <a:pt x="749" y="10488"/>
                    </a:cubicBezTo>
                    <a:lnTo>
                      <a:pt x="15493" y="10488"/>
                    </a:lnTo>
                    <a:cubicBezTo>
                      <a:pt x="15906" y="10488"/>
                      <a:pt x="16241" y="10153"/>
                      <a:pt x="16241" y="9740"/>
                    </a:cubicBezTo>
                    <a:lnTo>
                      <a:pt x="16241" y="749"/>
                    </a:lnTo>
                    <a:cubicBezTo>
                      <a:pt x="16241" y="335"/>
                      <a:pt x="15906" y="0"/>
                      <a:pt x="1549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36"/>
              <p:cNvSpPr/>
              <p:nvPr/>
            </p:nvSpPr>
            <p:spPr>
              <a:xfrm>
                <a:off x="3400794" y="1475599"/>
                <a:ext cx="845599" cy="545849"/>
              </a:xfrm>
              <a:custGeom>
                <a:avLst/>
                <a:gdLst/>
                <a:ahLst/>
                <a:cxnLst/>
                <a:rect l="l" t="t" r="r" b="b"/>
                <a:pathLst>
                  <a:path w="16242" h="10484" extrusionOk="0">
                    <a:moveTo>
                      <a:pt x="749" y="1"/>
                    </a:moveTo>
                    <a:cubicBezTo>
                      <a:pt x="336" y="1"/>
                      <a:pt x="1" y="336"/>
                      <a:pt x="1" y="744"/>
                    </a:cubicBezTo>
                    <a:lnTo>
                      <a:pt x="1" y="9735"/>
                    </a:lnTo>
                    <a:cubicBezTo>
                      <a:pt x="1" y="10148"/>
                      <a:pt x="336" y="10483"/>
                      <a:pt x="749" y="10483"/>
                    </a:cubicBezTo>
                    <a:lnTo>
                      <a:pt x="15493" y="10483"/>
                    </a:lnTo>
                    <a:cubicBezTo>
                      <a:pt x="15906" y="10483"/>
                      <a:pt x="16241" y="10148"/>
                      <a:pt x="16241" y="9735"/>
                    </a:cubicBezTo>
                    <a:lnTo>
                      <a:pt x="16241" y="744"/>
                    </a:lnTo>
                    <a:cubicBezTo>
                      <a:pt x="16241" y="336"/>
                      <a:pt x="15906" y="1"/>
                      <a:pt x="154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2" name="Google Shape;492;p36"/>
            <p:cNvGrpSpPr/>
            <p:nvPr/>
          </p:nvGrpSpPr>
          <p:grpSpPr>
            <a:xfrm>
              <a:off x="1058643" y="972401"/>
              <a:ext cx="888915" cy="590050"/>
              <a:chOff x="943043" y="988301"/>
              <a:chExt cx="888915" cy="590050"/>
            </a:xfrm>
          </p:grpSpPr>
          <p:sp>
            <p:nvSpPr>
              <p:cNvPr id="493" name="Google Shape;493;p36"/>
              <p:cNvSpPr/>
              <p:nvPr/>
            </p:nvSpPr>
            <p:spPr>
              <a:xfrm>
                <a:off x="943043" y="1032501"/>
                <a:ext cx="845287" cy="545849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0484" extrusionOk="0">
                    <a:moveTo>
                      <a:pt x="743" y="1"/>
                    </a:moveTo>
                    <a:cubicBezTo>
                      <a:pt x="330" y="1"/>
                      <a:pt x="1" y="336"/>
                      <a:pt x="1" y="749"/>
                    </a:cubicBezTo>
                    <a:lnTo>
                      <a:pt x="1" y="9741"/>
                    </a:lnTo>
                    <a:cubicBezTo>
                      <a:pt x="1" y="10148"/>
                      <a:pt x="330" y="10483"/>
                      <a:pt x="743" y="10483"/>
                    </a:cubicBezTo>
                    <a:lnTo>
                      <a:pt x="15487" y="10483"/>
                    </a:lnTo>
                    <a:cubicBezTo>
                      <a:pt x="15901" y="10483"/>
                      <a:pt x="16236" y="10148"/>
                      <a:pt x="16236" y="9741"/>
                    </a:cubicBezTo>
                    <a:lnTo>
                      <a:pt x="16236" y="749"/>
                    </a:lnTo>
                    <a:cubicBezTo>
                      <a:pt x="16236" y="336"/>
                      <a:pt x="15901" y="1"/>
                      <a:pt x="154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36"/>
              <p:cNvSpPr/>
              <p:nvPr/>
            </p:nvSpPr>
            <p:spPr>
              <a:xfrm>
                <a:off x="986671" y="988301"/>
                <a:ext cx="845287" cy="545849"/>
              </a:xfrm>
              <a:custGeom>
                <a:avLst/>
                <a:gdLst/>
                <a:ahLst/>
                <a:cxnLst/>
                <a:rect l="l" t="t" r="r" b="b"/>
                <a:pathLst>
                  <a:path w="16236" h="10484" extrusionOk="0">
                    <a:moveTo>
                      <a:pt x="743" y="1"/>
                    </a:moveTo>
                    <a:cubicBezTo>
                      <a:pt x="330" y="1"/>
                      <a:pt x="0" y="336"/>
                      <a:pt x="0" y="749"/>
                    </a:cubicBezTo>
                    <a:lnTo>
                      <a:pt x="0" y="9741"/>
                    </a:lnTo>
                    <a:cubicBezTo>
                      <a:pt x="0" y="10154"/>
                      <a:pt x="330" y="10483"/>
                      <a:pt x="743" y="10483"/>
                    </a:cubicBezTo>
                    <a:lnTo>
                      <a:pt x="15487" y="10483"/>
                    </a:lnTo>
                    <a:cubicBezTo>
                      <a:pt x="15900" y="10483"/>
                      <a:pt x="16235" y="10154"/>
                      <a:pt x="16235" y="9741"/>
                    </a:cubicBezTo>
                    <a:lnTo>
                      <a:pt x="16235" y="749"/>
                    </a:lnTo>
                    <a:cubicBezTo>
                      <a:pt x="16235" y="336"/>
                      <a:pt x="15900" y="1"/>
                      <a:pt x="1548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36"/>
              <p:cNvSpPr/>
              <p:nvPr/>
            </p:nvSpPr>
            <p:spPr>
              <a:xfrm>
                <a:off x="1293682" y="1064519"/>
                <a:ext cx="235583" cy="235542"/>
              </a:xfrm>
              <a:custGeom>
                <a:avLst/>
                <a:gdLst/>
                <a:ahLst/>
                <a:cxnLst/>
                <a:rect l="l" t="t" r="r" b="b"/>
                <a:pathLst>
                  <a:path w="4525" h="4524" extrusionOk="0">
                    <a:moveTo>
                      <a:pt x="1" y="0"/>
                    </a:moveTo>
                    <a:lnTo>
                      <a:pt x="1" y="4524"/>
                    </a:lnTo>
                    <a:lnTo>
                      <a:pt x="4525" y="4524"/>
                    </a:lnTo>
                    <a:lnTo>
                      <a:pt x="4525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36"/>
              <p:cNvSpPr/>
              <p:nvPr/>
            </p:nvSpPr>
            <p:spPr>
              <a:xfrm>
                <a:off x="1170711" y="1141831"/>
                <a:ext cx="276556" cy="264334"/>
              </a:xfrm>
              <a:custGeom>
                <a:avLst/>
                <a:gdLst/>
                <a:ahLst/>
                <a:cxnLst/>
                <a:rect l="l" t="t" r="r" b="b"/>
                <a:pathLst>
                  <a:path w="5312" h="5077" extrusionOk="0">
                    <a:moveTo>
                      <a:pt x="2652" y="1"/>
                    </a:moveTo>
                    <a:cubicBezTo>
                      <a:pt x="1355" y="1"/>
                      <a:pt x="245" y="990"/>
                      <a:pt x="123" y="2307"/>
                    </a:cubicBezTo>
                    <a:cubicBezTo>
                      <a:pt x="1" y="3703"/>
                      <a:pt x="1028" y="4943"/>
                      <a:pt x="2424" y="5066"/>
                    </a:cubicBezTo>
                    <a:cubicBezTo>
                      <a:pt x="2503" y="5073"/>
                      <a:pt x="2582" y="5077"/>
                      <a:pt x="2660" y="5077"/>
                    </a:cubicBezTo>
                    <a:cubicBezTo>
                      <a:pt x="3957" y="5077"/>
                      <a:pt x="5062" y="4088"/>
                      <a:pt x="5183" y="2771"/>
                    </a:cubicBezTo>
                    <a:cubicBezTo>
                      <a:pt x="5312" y="1374"/>
                      <a:pt x="4284" y="135"/>
                      <a:pt x="2888" y="12"/>
                    </a:cubicBezTo>
                    <a:cubicBezTo>
                      <a:pt x="2809" y="4"/>
                      <a:pt x="2730" y="1"/>
                      <a:pt x="26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36"/>
              <p:cNvSpPr/>
              <p:nvPr/>
            </p:nvSpPr>
            <p:spPr>
              <a:xfrm>
                <a:off x="1346317" y="1198526"/>
                <a:ext cx="295455" cy="237052"/>
              </a:xfrm>
              <a:custGeom>
                <a:avLst/>
                <a:gdLst/>
                <a:ahLst/>
                <a:cxnLst/>
                <a:rect l="l" t="t" r="r" b="b"/>
                <a:pathLst>
                  <a:path w="5675" h="4553" extrusionOk="0">
                    <a:moveTo>
                      <a:pt x="2715" y="1"/>
                    </a:moveTo>
                    <a:lnTo>
                      <a:pt x="1" y="4552"/>
                    </a:lnTo>
                    <a:lnTo>
                      <a:pt x="5675" y="4552"/>
                    </a:lnTo>
                    <a:lnTo>
                      <a:pt x="27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8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Data Info</a:t>
            </a:r>
            <a:endParaRPr sz="2500" dirty="0"/>
          </a:p>
        </p:txBody>
      </p:sp>
      <p:sp>
        <p:nvSpPr>
          <p:cNvPr id="625" name="Google Shape;625;p38"/>
          <p:cNvSpPr txBox="1">
            <a:spLocks noGrp="1"/>
          </p:cNvSpPr>
          <p:nvPr>
            <p:ph type="subTitle" idx="2"/>
          </p:nvPr>
        </p:nvSpPr>
        <p:spPr>
          <a:xfrm>
            <a:off x="797985" y="1060794"/>
            <a:ext cx="7626015" cy="35757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Data source: Kaggle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sz="900" u="sng" dirty="0">
                <a:hlinkClick r:id="rId3"/>
              </a:rPr>
              <a:t>https://www.kaggle.com/datasets/salahuddinahmedshuvo/ecommerce-consumer-behavior-analysis-data</a:t>
            </a:r>
            <a:endParaRPr lang="en-SG" sz="9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dirty="0"/>
              <a:t>Synthetic data: 28 columns x 1001 rows [2024]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Age, Gender, Marital Status, Income Level, Education Level, Occupation, Location, Customer Loyalty Program Member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SG" dirty="0"/>
              <a:t>Purchase Intent, Discount Sensitivity, Discount Used, Time to Decision, Engagement with Ads, Social Media Influence, Product Rating, Device Used for Shopping, Shipping Preference, Return Rate</a:t>
            </a:r>
          </a:p>
          <a:p>
            <a:pPr marL="0" lvl="0" indent="0"/>
            <a:endParaRPr lang="en-SG" dirty="0"/>
          </a:p>
          <a:p>
            <a:pPr marL="0" lvl="0" indent="0"/>
            <a:r>
              <a:rPr lang="en-SG" b="1" dirty="0"/>
              <a:t>Features Created: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Spend Score = Purchase Amount x Frequency of Purchase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Spend Binary: High spending customer has a spend score of more than 3000 (~ Top 20%)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S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SG" b="1" dirty="0"/>
              <a:t>Limitations: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Missing data granularity: Education, income and occupation only labelled as “medium” or “high”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dirty="0"/>
              <a:t>Return Rate had only 3 values (0–2): Assumed that 0 meant no returns, 1 meant low returns and 2 meant high returns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1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500" dirty="0"/>
              <a:t>Personas </a:t>
            </a:r>
            <a:endParaRPr sz="2500" dirty="0"/>
          </a:p>
        </p:txBody>
      </p:sp>
      <p:sp>
        <p:nvSpPr>
          <p:cNvPr id="759" name="Google Shape;759;p41"/>
          <p:cNvSpPr txBox="1">
            <a:spLocks noGrp="1"/>
          </p:cNvSpPr>
          <p:nvPr>
            <p:ph type="subTitle" idx="2"/>
          </p:nvPr>
        </p:nvSpPr>
        <p:spPr>
          <a:xfrm>
            <a:off x="3329078" y="1875904"/>
            <a:ext cx="2447787" cy="26017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sz="1100" dirty="0"/>
              <a:t>Responsibilities: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Manages digital ad campaigns and paid targeting strategies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Tracks conversion metrics and optimises ad spend </a:t>
            </a:r>
          </a:p>
          <a:p>
            <a:pPr marL="0" lvl="0" indent="0"/>
            <a:endParaRPr lang="en-SG" sz="1100" dirty="0"/>
          </a:p>
          <a:p>
            <a:pPr marL="0" lvl="0" indent="0"/>
            <a:r>
              <a:rPr lang="en-SG" sz="1100" dirty="0"/>
              <a:t>Pain Points: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Marketing budgets are </a:t>
            </a:r>
            <a:r>
              <a:rPr lang="en-SG" sz="1100" b="1" dirty="0"/>
              <a:t>wasted on low-intent users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Struggles to distinguish between browsers and serious buyers based on engagement metrics alone</a:t>
            </a:r>
          </a:p>
        </p:txBody>
      </p:sp>
      <p:sp>
        <p:nvSpPr>
          <p:cNvPr id="760" name="Google Shape;760;p41"/>
          <p:cNvSpPr txBox="1">
            <a:spLocks noGrp="1"/>
          </p:cNvSpPr>
          <p:nvPr>
            <p:ph type="subTitle" idx="3"/>
          </p:nvPr>
        </p:nvSpPr>
        <p:spPr>
          <a:xfrm>
            <a:off x="5907793" y="1866804"/>
            <a:ext cx="2447787" cy="24969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SG" sz="1100" dirty="0"/>
              <a:t>Responsibilities: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Conducts behavioural research to improve user journeys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Identifies friction points in the online shopping process</a:t>
            </a:r>
          </a:p>
          <a:p>
            <a:pPr marL="0" lvl="0" indent="0"/>
            <a:endParaRPr lang="en-SG" sz="1100" dirty="0"/>
          </a:p>
          <a:p>
            <a:pPr marL="0" lvl="0" indent="0"/>
            <a:r>
              <a:rPr lang="en-SG" sz="1100" dirty="0"/>
              <a:t>Pain Points: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Can’t tell which parts of the shopping experience matter most to top spenders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SG" sz="1100" dirty="0"/>
              <a:t>Lacks prioritisation framework for </a:t>
            </a:r>
            <a:r>
              <a:rPr lang="en-SG" sz="1100" b="1" dirty="0"/>
              <a:t>high-impact UX features </a:t>
            </a:r>
            <a:r>
              <a:rPr lang="en-SG" sz="1100" dirty="0"/>
              <a:t>changes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761" name="Google Shape;761;p41"/>
          <p:cNvSpPr txBox="1">
            <a:spLocks noGrp="1"/>
          </p:cNvSpPr>
          <p:nvPr>
            <p:ph type="subTitle" idx="4"/>
          </p:nvPr>
        </p:nvSpPr>
        <p:spPr>
          <a:xfrm>
            <a:off x="737186" y="1274351"/>
            <a:ext cx="2344200" cy="3220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sz="1600" dirty="0"/>
              <a:t>Clara Tan</a:t>
            </a:r>
          </a:p>
        </p:txBody>
      </p:sp>
      <p:sp>
        <p:nvSpPr>
          <p:cNvPr id="762" name="Google Shape;762;p41"/>
          <p:cNvSpPr txBox="1">
            <a:spLocks noGrp="1"/>
          </p:cNvSpPr>
          <p:nvPr>
            <p:ph type="subTitle" idx="5"/>
          </p:nvPr>
        </p:nvSpPr>
        <p:spPr>
          <a:xfrm>
            <a:off x="3323195" y="1280943"/>
            <a:ext cx="1476162" cy="31857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sz="1600" dirty="0"/>
              <a:t>Darren Lee </a:t>
            </a:r>
            <a:endParaRPr sz="1600" dirty="0"/>
          </a:p>
        </p:txBody>
      </p:sp>
      <p:sp>
        <p:nvSpPr>
          <p:cNvPr id="763" name="Google Shape;763;p41"/>
          <p:cNvSpPr txBox="1">
            <a:spLocks noGrp="1"/>
          </p:cNvSpPr>
          <p:nvPr>
            <p:ph type="subTitle" idx="6"/>
          </p:nvPr>
        </p:nvSpPr>
        <p:spPr>
          <a:xfrm>
            <a:off x="5918505" y="1297554"/>
            <a:ext cx="1722684" cy="33069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SG" sz="1600" dirty="0"/>
              <a:t>Aisha Rahman </a:t>
            </a:r>
            <a:endParaRPr sz="1600" dirty="0"/>
          </a:p>
        </p:txBody>
      </p:sp>
      <p:grpSp>
        <p:nvGrpSpPr>
          <p:cNvPr id="2" name="Google Shape;1958;p68">
            <a:extLst>
              <a:ext uri="{FF2B5EF4-FFF2-40B4-BE49-F238E27FC236}">
                <a16:creationId xmlns:a16="http://schemas.microsoft.com/office/drawing/2014/main" id="{43A380E6-3E48-93CF-F184-7FF80512E33E}"/>
              </a:ext>
            </a:extLst>
          </p:cNvPr>
          <p:cNvGrpSpPr/>
          <p:nvPr/>
        </p:nvGrpSpPr>
        <p:grpSpPr>
          <a:xfrm>
            <a:off x="7793526" y="1189124"/>
            <a:ext cx="463071" cy="591388"/>
            <a:chOff x="3381922" y="2694608"/>
            <a:chExt cx="320564" cy="409392"/>
          </a:xfrm>
        </p:grpSpPr>
        <p:sp>
          <p:nvSpPr>
            <p:cNvPr id="3" name="Google Shape;1959;p68">
              <a:extLst>
                <a:ext uri="{FF2B5EF4-FFF2-40B4-BE49-F238E27FC236}">
                  <a16:creationId xmlns:a16="http://schemas.microsoft.com/office/drawing/2014/main" id="{A6810BC5-F7A5-5FC2-C3BC-95CF61750938}"/>
                </a:ext>
              </a:extLst>
            </p:cNvPr>
            <p:cNvSpPr/>
            <p:nvPr/>
          </p:nvSpPr>
          <p:spPr>
            <a:xfrm>
              <a:off x="3381922" y="2694608"/>
              <a:ext cx="255895" cy="409392"/>
            </a:xfrm>
            <a:custGeom>
              <a:avLst/>
              <a:gdLst/>
              <a:ahLst/>
              <a:cxnLst/>
              <a:rect l="l" t="t" r="r" b="b"/>
              <a:pathLst>
                <a:path w="12615" h="20182" extrusionOk="0">
                  <a:moveTo>
                    <a:pt x="590" y="0"/>
                  </a:moveTo>
                  <a:cubicBezTo>
                    <a:pt x="262" y="0"/>
                    <a:pt x="1" y="265"/>
                    <a:pt x="1" y="593"/>
                  </a:cubicBezTo>
                  <a:lnTo>
                    <a:pt x="1" y="19592"/>
                  </a:lnTo>
                  <a:cubicBezTo>
                    <a:pt x="1" y="19917"/>
                    <a:pt x="262" y="20182"/>
                    <a:pt x="590" y="20182"/>
                  </a:cubicBezTo>
                  <a:lnTo>
                    <a:pt x="12022" y="20182"/>
                  </a:lnTo>
                  <a:cubicBezTo>
                    <a:pt x="12350" y="20182"/>
                    <a:pt x="12614" y="19914"/>
                    <a:pt x="12611" y="19592"/>
                  </a:cubicBezTo>
                  <a:lnTo>
                    <a:pt x="12611" y="593"/>
                  </a:lnTo>
                  <a:cubicBezTo>
                    <a:pt x="12611" y="265"/>
                    <a:pt x="12346" y="0"/>
                    <a:pt x="12018" y="0"/>
                  </a:cubicBezTo>
                  <a:lnTo>
                    <a:pt x="10089" y="0"/>
                  </a:lnTo>
                  <a:lnTo>
                    <a:pt x="9398" y="394"/>
                  </a:lnTo>
                  <a:lnTo>
                    <a:pt x="3129" y="394"/>
                  </a:lnTo>
                  <a:lnTo>
                    <a:pt x="2523" y="0"/>
                  </a:lnTo>
                  <a:close/>
                </a:path>
              </a:pathLst>
            </a:custGeom>
            <a:solidFill>
              <a:srgbClr val="548EB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960;p68">
              <a:extLst>
                <a:ext uri="{FF2B5EF4-FFF2-40B4-BE49-F238E27FC236}">
                  <a16:creationId xmlns:a16="http://schemas.microsoft.com/office/drawing/2014/main" id="{17A3842D-C23C-A682-6EE8-AB52CA412224}"/>
                </a:ext>
              </a:extLst>
            </p:cNvPr>
            <p:cNvSpPr/>
            <p:nvPr/>
          </p:nvSpPr>
          <p:spPr>
            <a:xfrm>
              <a:off x="3381922" y="2694608"/>
              <a:ext cx="255895" cy="409392"/>
            </a:xfrm>
            <a:custGeom>
              <a:avLst/>
              <a:gdLst/>
              <a:ahLst/>
              <a:cxnLst/>
              <a:rect l="l" t="t" r="r" b="b"/>
              <a:pathLst>
                <a:path w="12615" h="20182" extrusionOk="0">
                  <a:moveTo>
                    <a:pt x="590" y="0"/>
                  </a:moveTo>
                  <a:cubicBezTo>
                    <a:pt x="262" y="0"/>
                    <a:pt x="1" y="265"/>
                    <a:pt x="1" y="593"/>
                  </a:cubicBezTo>
                  <a:lnTo>
                    <a:pt x="1" y="19592"/>
                  </a:lnTo>
                  <a:cubicBezTo>
                    <a:pt x="1" y="19917"/>
                    <a:pt x="262" y="20182"/>
                    <a:pt x="590" y="20182"/>
                  </a:cubicBezTo>
                  <a:lnTo>
                    <a:pt x="12022" y="20182"/>
                  </a:lnTo>
                  <a:cubicBezTo>
                    <a:pt x="12350" y="20182"/>
                    <a:pt x="12614" y="19917"/>
                    <a:pt x="12614" y="19592"/>
                  </a:cubicBezTo>
                  <a:lnTo>
                    <a:pt x="12614" y="593"/>
                  </a:lnTo>
                  <a:cubicBezTo>
                    <a:pt x="12614" y="265"/>
                    <a:pt x="12350" y="0"/>
                    <a:pt x="120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961;p68">
              <a:extLst>
                <a:ext uri="{FF2B5EF4-FFF2-40B4-BE49-F238E27FC236}">
                  <a16:creationId xmlns:a16="http://schemas.microsoft.com/office/drawing/2014/main" id="{FAFB497A-C760-959A-DB39-9BAB8EAF3497}"/>
                </a:ext>
              </a:extLst>
            </p:cNvPr>
            <p:cNvSpPr/>
            <p:nvPr/>
          </p:nvSpPr>
          <p:spPr>
            <a:xfrm>
              <a:off x="3407521" y="2785748"/>
              <a:ext cx="204716" cy="227111"/>
            </a:xfrm>
            <a:custGeom>
              <a:avLst/>
              <a:gdLst/>
              <a:ahLst/>
              <a:cxnLst/>
              <a:rect l="l" t="t" r="r" b="b"/>
              <a:pathLst>
                <a:path w="10092" h="11196" extrusionOk="0">
                  <a:moveTo>
                    <a:pt x="394" y="1"/>
                  </a:moveTo>
                  <a:lnTo>
                    <a:pt x="0" y="553"/>
                  </a:lnTo>
                  <a:lnTo>
                    <a:pt x="0" y="10643"/>
                  </a:lnTo>
                  <a:lnTo>
                    <a:pt x="394" y="11195"/>
                  </a:lnTo>
                  <a:lnTo>
                    <a:pt x="9697" y="11195"/>
                  </a:lnTo>
                  <a:lnTo>
                    <a:pt x="10091" y="10643"/>
                  </a:lnTo>
                  <a:lnTo>
                    <a:pt x="10091" y="553"/>
                  </a:lnTo>
                  <a:lnTo>
                    <a:pt x="9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962;p68">
              <a:extLst>
                <a:ext uri="{FF2B5EF4-FFF2-40B4-BE49-F238E27FC236}">
                  <a16:creationId xmlns:a16="http://schemas.microsoft.com/office/drawing/2014/main" id="{13D3FCC3-A58F-D82E-7AFD-F23EFE8A2DD8}"/>
                </a:ext>
              </a:extLst>
            </p:cNvPr>
            <p:cNvSpPr/>
            <p:nvPr/>
          </p:nvSpPr>
          <p:spPr>
            <a:xfrm>
              <a:off x="3407521" y="2745767"/>
              <a:ext cx="204716" cy="51199"/>
            </a:xfrm>
            <a:custGeom>
              <a:avLst/>
              <a:gdLst/>
              <a:ahLst/>
              <a:cxnLst/>
              <a:rect l="l" t="t" r="r" b="b"/>
              <a:pathLst>
                <a:path w="10092" h="2524" extrusionOk="0">
                  <a:moveTo>
                    <a:pt x="274" y="1"/>
                  </a:moveTo>
                  <a:cubicBezTo>
                    <a:pt x="120" y="1"/>
                    <a:pt x="0" y="124"/>
                    <a:pt x="0" y="278"/>
                  </a:cubicBezTo>
                  <a:lnTo>
                    <a:pt x="0" y="2524"/>
                  </a:lnTo>
                  <a:lnTo>
                    <a:pt x="10091" y="2524"/>
                  </a:lnTo>
                  <a:lnTo>
                    <a:pt x="10091" y="278"/>
                  </a:lnTo>
                  <a:cubicBezTo>
                    <a:pt x="10091" y="124"/>
                    <a:pt x="9968" y="1"/>
                    <a:pt x="9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963;p68">
              <a:extLst>
                <a:ext uri="{FF2B5EF4-FFF2-40B4-BE49-F238E27FC236}">
                  <a16:creationId xmlns:a16="http://schemas.microsoft.com/office/drawing/2014/main" id="{95DC5312-437A-1D49-6AD1-F8AC91C0CF03}"/>
                </a:ext>
              </a:extLst>
            </p:cNvPr>
            <p:cNvSpPr/>
            <p:nvPr/>
          </p:nvSpPr>
          <p:spPr>
            <a:xfrm>
              <a:off x="3407521" y="3001642"/>
              <a:ext cx="204716" cy="51199"/>
            </a:xfrm>
            <a:custGeom>
              <a:avLst/>
              <a:gdLst/>
              <a:ahLst/>
              <a:cxnLst/>
              <a:rect l="l" t="t" r="r" b="b"/>
              <a:pathLst>
                <a:path w="10092" h="2524" extrusionOk="0">
                  <a:moveTo>
                    <a:pt x="0" y="0"/>
                  </a:moveTo>
                  <a:lnTo>
                    <a:pt x="0" y="2249"/>
                  </a:lnTo>
                  <a:cubicBezTo>
                    <a:pt x="0" y="2397"/>
                    <a:pt x="126" y="2523"/>
                    <a:pt x="274" y="2523"/>
                  </a:cubicBezTo>
                  <a:lnTo>
                    <a:pt x="10091" y="2523"/>
                  </a:lnTo>
                  <a:lnTo>
                    <a:pt x="10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964;p68">
              <a:extLst>
                <a:ext uri="{FF2B5EF4-FFF2-40B4-BE49-F238E27FC236}">
                  <a16:creationId xmlns:a16="http://schemas.microsoft.com/office/drawing/2014/main" id="{6E1E6657-F41C-E4D2-47E0-7A1B6F13B658}"/>
                </a:ext>
              </a:extLst>
            </p:cNvPr>
            <p:cNvSpPr/>
            <p:nvPr/>
          </p:nvSpPr>
          <p:spPr>
            <a:xfrm>
              <a:off x="3458680" y="2836319"/>
              <a:ext cx="102378" cy="101121"/>
            </a:xfrm>
            <a:custGeom>
              <a:avLst/>
              <a:gdLst/>
              <a:ahLst/>
              <a:cxnLst/>
              <a:rect l="l" t="t" r="r" b="b"/>
              <a:pathLst>
                <a:path w="5047" h="4985" extrusionOk="0">
                  <a:moveTo>
                    <a:pt x="1820" y="1"/>
                  </a:moveTo>
                  <a:cubicBezTo>
                    <a:pt x="1791" y="1"/>
                    <a:pt x="1761" y="5"/>
                    <a:pt x="1732" y="15"/>
                  </a:cubicBezTo>
                  <a:lnTo>
                    <a:pt x="190" y="526"/>
                  </a:lnTo>
                  <a:cubicBezTo>
                    <a:pt x="77" y="567"/>
                    <a:pt x="1" y="674"/>
                    <a:pt x="1" y="790"/>
                  </a:cubicBezTo>
                  <a:lnTo>
                    <a:pt x="1" y="1579"/>
                  </a:lnTo>
                  <a:cubicBezTo>
                    <a:pt x="1" y="1733"/>
                    <a:pt x="124" y="1856"/>
                    <a:pt x="275" y="1856"/>
                  </a:cubicBezTo>
                  <a:lnTo>
                    <a:pt x="581" y="1856"/>
                  </a:lnTo>
                  <a:cubicBezTo>
                    <a:pt x="732" y="1856"/>
                    <a:pt x="855" y="1976"/>
                    <a:pt x="855" y="2131"/>
                  </a:cubicBezTo>
                  <a:lnTo>
                    <a:pt x="855" y="4710"/>
                  </a:lnTo>
                  <a:cubicBezTo>
                    <a:pt x="855" y="4865"/>
                    <a:pt x="978" y="4984"/>
                    <a:pt x="1133" y="4984"/>
                  </a:cubicBezTo>
                  <a:lnTo>
                    <a:pt x="3914" y="4984"/>
                  </a:lnTo>
                  <a:cubicBezTo>
                    <a:pt x="4069" y="4984"/>
                    <a:pt x="4192" y="4865"/>
                    <a:pt x="4192" y="4710"/>
                  </a:cubicBezTo>
                  <a:lnTo>
                    <a:pt x="4192" y="2131"/>
                  </a:lnTo>
                  <a:cubicBezTo>
                    <a:pt x="4192" y="1976"/>
                    <a:pt x="4312" y="1856"/>
                    <a:pt x="4466" y="1856"/>
                  </a:cubicBezTo>
                  <a:lnTo>
                    <a:pt x="4769" y="1856"/>
                  </a:lnTo>
                  <a:cubicBezTo>
                    <a:pt x="4923" y="1856"/>
                    <a:pt x="5046" y="1733"/>
                    <a:pt x="5046" y="1579"/>
                  </a:cubicBezTo>
                  <a:lnTo>
                    <a:pt x="5046" y="790"/>
                  </a:lnTo>
                  <a:cubicBezTo>
                    <a:pt x="5046" y="674"/>
                    <a:pt x="4971" y="567"/>
                    <a:pt x="4860" y="526"/>
                  </a:cubicBezTo>
                  <a:lnTo>
                    <a:pt x="3318" y="15"/>
                  </a:lnTo>
                  <a:cubicBezTo>
                    <a:pt x="3289" y="5"/>
                    <a:pt x="3260" y="1"/>
                    <a:pt x="3230" y="1"/>
                  </a:cubicBezTo>
                  <a:cubicBezTo>
                    <a:pt x="3159" y="1"/>
                    <a:pt x="3088" y="28"/>
                    <a:pt x="3034" y="81"/>
                  </a:cubicBezTo>
                  <a:lnTo>
                    <a:pt x="2829" y="286"/>
                  </a:lnTo>
                  <a:lnTo>
                    <a:pt x="2719" y="396"/>
                  </a:lnTo>
                  <a:cubicBezTo>
                    <a:pt x="2667" y="450"/>
                    <a:pt x="2596" y="477"/>
                    <a:pt x="2525" y="477"/>
                  </a:cubicBezTo>
                  <a:cubicBezTo>
                    <a:pt x="2454" y="477"/>
                    <a:pt x="2383" y="450"/>
                    <a:pt x="2331" y="396"/>
                  </a:cubicBezTo>
                  <a:lnTo>
                    <a:pt x="2221" y="286"/>
                  </a:lnTo>
                  <a:lnTo>
                    <a:pt x="2016" y="81"/>
                  </a:lnTo>
                  <a:cubicBezTo>
                    <a:pt x="1962" y="28"/>
                    <a:pt x="1892" y="1"/>
                    <a:pt x="182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965;p68">
              <a:extLst>
                <a:ext uri="{FF2B5EF4-FFF2-40B4-BE49-F238E27FC236}">
                  <a16:creationId xmlns:a16="http://schemas.microsoft.com/office/drawing/2014/main" id="{A0E44F75-4999-FF41-4B51-2B62BB2E4AA4}"/>
                </a:ext>
              </a:extLst>
            </p:cNvPr>
            <p:cNvSpPr/>
            <p:nvPr/>
          </p:nvSpPr>
          <p:spPr>
            <a:xfrm>
              <a:off x="3433101" y="2694608"/>
              <a:ext cx="153537" cy="25600"/>
            </a:xfrm>
            <a:custGeom>
              <a:avLst/>
              <a:gdLst/>
              <a:ahLst/>
              <a:cxnLst/>
              <a:rect l="l" t="t" r="r" b="b"/>
              <a:pathLst>
                <a:path w="7569" h="1262" extrusionOk="0">
                  <a:moveTo>
                    <a:pt x="0" y="0"/>
                  </a:moveTo>
                  <a:lnTo>
                    <a:pt x="0" y="672"/>
                  </a:lnTo>
                  <a:cubicBezTo>
                    <a:pt x="0" y="997"/>
                    <a:pt x="262" y="1262"/>
                    <a:pt x="590" y="1262"/>
                  </a:cubicBezTo>
                  <a:lnTo>
                    <a:pt x="6976" y="1262"/>
                  </a:lnTo>
                  <a:cubicBezTo>
                    <a:pt x="7304" y="1262"/>
                    <a:pt x="7569" y="993"/>
                    <a:pt x="7569" y="672"/>
                  </a:cubicBezTo>
                  <a:lnTo>
                    <a:pt x="756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966;p68">
              <a:extLst>
                <a:ext uri="{FF2B5EF4-FFF2-40B4-BE49-F238E27FC236}">
                  <a16:creationId xmlns:a16="http://schemas.microsoft.com/office/drawing/2014/main" id="{4BA96C71-9373-3EA9-9AEC-F54AADB3AEF1}"/>
                </a:ext>
              </a:extLst>
            </p:cNvPr>
            <p:cNvSpPr/>
            <p:nvPr/>
          </p:nvSpPr>
          <p:spPr>
            <a:xfrm>
              <a:off x="3478134" y="3072254"/>
              <a:ext cx="63472" cy="12313"/>
            </a:xfrm>
            <a:custGeom>
              <a:avLst/>
              <a:gdLst/>
              <a:ahLst/>
              <a:cxnLst/>
              <a:rect l="l" t="t" r="r" b="b"/>
              <a:pathLst>
                <a:path w="3129" h="607" extrusionOk="0">
                  <a:moveTo>
                    <a:pt x="303" y="1"/>
                  </a:moveTo>
                  <a:cubicBezTo>
                    <a:pt x="136" y="1"/>
                    <a:pt x="0" y="133"/>
                    <a:pt x="0" y="304"/>
                  </a:cubicBezTo>
                  <a:cubicBezTo>
                    <a:pt x="0" y="471"/>
                    <a:pt x="133" y="606"/>
                    <a:pt x="303" y="606"/>
                  </a:cubicBezTo>
                  <a:lnTo>
                    <a:pt x="2826" y="606"/>
                  </a:lnTo>
                  <a:cubicBezTo>
                    <a:pt x="2996" y="606"/>
                    <a:pt x="3129" y="471"/>
                    <a:pt x="3129" y="304"/>
                  </a:cubicBezTo>
                  <a:cubicBezTo>
                    <a:pt x="3129" y="140"/>
                    <a:pt x="2996" y="1"/>
                    <a:pt x="28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967;p68">
              <a:extLst>
                <a:ext uri="{FF2B5EF4-FFF2-40B4-BE49-F238E27FC236}">
                  <a16:creationId xmlns:a16="http://schemas.microsoft.com/office/drawing/2014/main" id="{CE0DBEA0-10AC-6357-326A-9318DBD2A51B}"/>
                </a:ext>
              </a:extLst>
            </p:cNvPr>
            <p:cNvSpPr/>
            <p:nvPr/>
          </p:nvSpPr>
          <p:spPr>
            <a:xfrm>
              <a:off x="3529171" y="2839240"/>
              <a:ext cx="159744" cy="195933"/>
            </a:xfrm>
            <a:custGeom>
              <a:avLst/>
              <a:gdLst/>
              <a:ahLst/>
              <a:cxnLst/>
              <a:rect l="l" t="t" r="r" b="b"/>
              <a:pathLst>
                <a:path w="7875" h="9659" extrusionOk="0">
                  <a:moveTo>
                    <a:pt x="3460" y="0"/>
                  </a:moveTo>
                  <a:cubicBezTo>
                    <a:pt x="3110" y="0"/>
                    <a:pt x="2830" y="284"/>
                    <a:pt x="2830" y="631"/>
                  </a:cubicBezTo>
                  <a:lnTo>
                    <a:pt x="2830" y="5045"/>
                  </a:lnTo>
                  <a:cubicBezTo>
                    <a:pt x="2830" y="5340"/>
                    <a:pt x="2705" y="5456"/>
                    <a:pt x="2573" y="5456"/>
                  </a:cubicBezTo>
                  <a:cubicBezTo>
                    <a:pt x="2473" y="5456"/>
                    <a:pt x="2369" y="5389"/>
                    <a:pt x="2312" y="5282"/>
                  </a:cubicBezTo>
                  <a:cubicBezTo>
                    <a:pt x="1953" y="4629"/>
                    <a:pt x="1789" y="3942"/>
                    <a:pt x="1057" y="3604"/>
                  </a:cubicBezTo>
                  <a:cubicBezTo>
                    <a:pt x="915" y="3538"/>
                    <a:pt x="779" y="3510"/>
                    <a:pt x="656" y="3510"/>
                  </a:cubicBezTo>
                  <a:cubicBezTo>
                    <a:pt x="258" y="3510"/>
                    <a:pt x="1" y="3807"/>
                    <a:pt x="124" y="4065"/>
                  </a:cubicBezTo>
                  <a:cubicBezTo>
                    <a:pt x="685" y="5235"/>
                    <a:pt x="969" y="6165"/>
                    <a:pt x="1404" y="7262"/>
                  </a:cubicBezTo>
                  <a:cubicBezTo>
                    <a:pt x="1562" y="7656"/>
                    <a:pt x="2019" y="7912"/>
                    <a:pt x="2252" y="8167"/>
                  </a:cubicBezTo>
                  <a:cubicBezTo>
                    <a:pt x="2561" y="8511"/>
                    <a:pt x="2681" y="8795"/>
                    <a:pt x="2710" y="9265"/>
                  </a:cubicBezTo>
                  <a:lnTo>
                    <a:pt x="3265" y="9659"/>
                  </a:lnTo>
                  <a:lnTo>
                    <a:pt x="6834" y="9659"/>
                  </a:lnTo>
                  <a:lnTo>
                    <a:pt x="7342" y="9265"/>
                  </a:lnTo>
                  <a:cubicBezTo>
                    <a:pt x="7364" y="8855"/>
                    <a:pt x="7411" y="8511"/>
                    <a:pt x="7610" y="8189"/>
                  </a:cubicBezTo>
                  <a:cubicBezTo>
                    <a:pt x="7787" y="7899"/>
                    <a:pt x="7875" y="7565"/>
                    <a:pt x="7875" y="7228"/>
                  </a:cubicBezTo>
                  <a:lnTo>
                    <a:pt x="7875" y="4900"/>
                  </a:lnTo>
                  <a:lnTo>
                    <a:pt x="7875" y="4554"/>
                  </a:lnTo>
                  <a:cubicBezTo>
                    <a:pt x="7875" y="4207"/>
                    <a:pt x="7594" y="3926"/>
                    <a:pt x="7244" y="3926"/>
                  </a:cubicBezTo>
                  <a:cubicBezTo>
                    <a:pt x="6897" y="3926"/>
                    <a:pt x="6614" y="4210"/>
                    <a:pt x="6614" y="4557"/>
                  </a:cubicBezTo>
                  <a:lnTo>
                    <a:pt x="6614" y="4282"/>
                  </a:lnTo>
                  <a:cubicBezTo>
                    <a:pt x="6614" y="3935"/>
                    <a:pt x="6330" y="3652"/>
                    <a:pt x="5983" y="3652"/>
                  </a:cubicBezTo>
                  <a:cubicBezTo>
                    <a:pt x="5636" y="3652"/>
                    <a:pt x="5352" y="3935"/>
                    <a:pt x="5352" y="4282"/>
                  </a:cubicBezTo>
                  <a:lnTo>
                    <a:pt x="5352" y="4068"/>
                  </a:lnTo>
                  <a:cubicBezTo>
                    <a:pt x="5352" y="3721"/>
                    <a:pt x="5068" y="3437"/>
                    <a:pt x="4722" y="3437"/>
                  </a:cubicBezTo>
                  <a:cubicBezTo>
                    <a:pt x="4375" y="3437"/>
                    <a:pt x="4091" y="3721"/>
                    <a:pt x="4091" y="4068"/>
                  </a:cubicBezTo>
                  <a:lnTo>
                    <a:pt x="4091" y="631"/>
                  </a:lnTo>
                  <a:cubicBezTo>
                    <a:pt x="4091" y="284"/>
                    <a:pt x="3807" y="0"/>
                    <a:pt x="3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968;p68">
              <a:extLst>
                <a:ext uri="{FF2B5EF4-FFF2-40B4-BE49-F238E27FC236}">
                  <a16:creationId xmlns:a16="http://schemas.microsoft.com/office/drawing/2014/main" id="{D953CF42-A05C-4913-052C-4CEA627DE768}"/>
                </a:ext>
              </a:extLst>
            </p:cNvPr>
            <p:cNvSpPr/>
            <p:nvPr/>
          </p:nvSpPr>
          <p:spPr>
            <a:xfrm>
              <a:off x="3503713" y="2842100"/>
              <a:ext cx="12374" cy="29778"/>
            </a:xfrm>
            <a:custGeom>
              <a:avLst/>
              <a:gdLst/>
              <a:ahLst/>
              <a:cxnLst/>
              <a:rect l="l" t="t" r="r" b="b"/>
              <a:pathLst>
                <a:path w="610" h="1468" extrusionOk="0">
                  <a:moveTo>
                    <a:pt x="609" y="1"/>
                  </a:moveTo>
                  <a:lnTo>
                    <a:pt x="499" y="118"/>
                  </a:lnTo>
                  <a:cubicBezTo>
                    <a:pt x="447" y="170"/>
                    <a:pt x="376" y="196"/>
                    <a:pt x="305" y="196"/>
                  </a:cubicBezTo>
                  <a:cubicBezTo>
                    <a:pt x="234" y="196"/>
                    <a:pt x="163" y="170"/>
                    <a:pt x="111" y="118"/>
                  </a:cubicBezTo>
                  <a:lnTo>
                    <a:pt x="1" y="7"/>
                  </a:lnTo>
                  <a:lnTo>
                    <a:pt x="1" y="1152"/>
                  </a:lnTo>
                  <a:cubicBezTo>
                    <a:pt x="1" y="1319"/>
                    <a:pt x="130" y="1464"/>
                    <a:pt x="294" y="1467"/>
                  </a:cubicBezTo>
                  <a:cubicBezTo>
                    <a:pt x="300" y="1468"/>
                    <a:pt x="305" y="1468"/>
                    <a:pt x="311" y="1468"/>
                  </a:cubicBezTo>
                  <a:cubicBezTo>
                    <a:pt x="477" y="1468"/>
                    <a:pt x="609" y="1332"/>
                    <a:pt x="609" y="1165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969;p68">
              <a:extLst>
                <a:ext uri="{FF2B5EF4-FFF2-40B4-BE49-F238E27FC236}">
                  <a16:creationId xmlns:a16="http://schemas.microsoft.com/office/drawing/2014/main" id="{19A0D256-AD56-ABD7-34CA-AB5F41D13BF6}"/>
                </a:ext>
              </a:extLst>
            </p:cNvPr>
            <p:cNvSpPr/>
            <p:nvPr/>
          </p:nvSpPr>
          <p:spPr>
            <a:xfrm>
              <a:off x="3575360" y="3027221"/>
              <a:ext cx="113555" cy="33612"/>
            </a:xfrm>
            <a:custGeom>
              <a:avLst/>
              <a:gdLst/>
              <a:ahLst/>
              <a:cxnLst/>
              <a:rect l="l" t="t" r="r" b="b"/>
              <a:pathLst>
                <a:path w="5598" h="1657" extrusionOk="0">
                  <a:moveTo>
                    <a:pt x="275" y="1"/>
                  </a:moveTo>
                  <a:cubicBezTo>
                    <a:pt x="121" y="1"/>
                    <a:pt x="1" y="124"/>
                    <a:pt x="1" y="278"/>
                  </a:cubicBezTo>
                  <a:lnTo>
                    <a:pt x="1" y="1656"/>
                  </a:lnTo>
                  <a:lnTo>
                    <a:pt x="5598" y="1656"/>
                  </a:lnTo>
                  <a:lnTo>
                    <a:pt x="5598" y="278"/>
                  </a:lnTo>
                  <a:cubicBezTo>
                    <a:pt x="5598" y="124"/>
                    <a:pt x="5475" y="1"/>
                    <a:pt x="53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970;p68">
              <a:extLst>
                <a:ext uri="{FF2B5EF4-FFF2-40B4-BE49-F238E27FC236}">
                  <a16:creationId xmlns:a16="http://schemas.microsoft.com/office/drawing/2014/main" id="{6C3B1260-2C97-FCB6-D042-64ACF0ADB4B0}"/>
                </a:ext>
              </a:extLst>
            </p:cNvPr>
            <p:cNvSpPr/>
            <p:nvPr/>
          </p:nvSpPr>
          <p:spPr>
            <a:xfrm>
              <a:off x="3561748" y="3052821"/>
              <a:ext cx="140737" cy="51118"/>
            </a:xfrm>
            <a:custGeom>
              <a:avLst/>
              <a:gdLst/>
              <a:ahLst/>
              <a:cxnLst/>
              <a:rect l="l" t="t" r="r" b="b"/>
              <a:pathLst>
                <a:path w="6938" h="2520" extrusionOk="0">
                  <a:moveTo>
                    <a:pt x="278" y="0"/>
                  </a:moveTo>
                  <a:cubicBezTo>
                    <a:pt x="123" y="0"/>
                    <a:pt x="0" y="123"/>
                    <a:pt x="0" y="278"/>
                  </a:cubicBezTo>
                  <a:lnTo>
                    <a:pt x="0" y="2520"/>
                  </a:lnTo>
                  <a:lnTo>
                    <a:pt x="6938" y="2520"/>
                  </a:lnTo>
                  <a:lnTo>
                    <a:pt x="6938" y="278"/>
                  </a:lnTo>
                  <a:cubicBezTo>
                    <a:pt x="6938" y="123"/>
                    <a:pt x="6815" y="0"/>
                    <a:pt x="6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971;p68">
              <a:extLst>
                <a:ext uri="{FF2B5EF4-FFF2-40B4-BE49-F238E27FC236}">
                  <a16:creationId xmlns:a16="http://schemas.microsoft.com/office/drawing/2014/main" id="{F963FD37-BC72-4261-26EE-651A60FCF711}"/>
                </a:ext>
              </a:extLst>
            </p:cNvPr>
            <p:cNvSpPr/>
            <p:nvPr/>
          </p:nvSpPr>
          <p:spPr>
            <a:xfrm>
              <a:off x="3580350" y="3072254"/>
              <a:ext cx="12374" cy="12313"/>
            </a:xfrm>
            <a:custGeom>
              <a:avLst/>
              <a:gdLst/>
              <a:ahLst/>
              <a:cxnLst/>
              <a:rect l="l" t="t" r="r" b="b"/>
              <a:pathLst>
                <a:path w="610" h="607" extrusionOk="0">
                  <a:moveTo>
                    <a:pt x="307" y="1"/>
                  </a:moveTo>
                  <a:cubicBezTo>
                    <a:pt x="139" y="1"/>
                    <a:pt x="1" y="133"/>
                    <a:pt x="1" y="304"/>
                  </a:cubicBezTo>
                  <a:cubicBezTo>
                    <a:pt x="1" y="471"/>
                    <a:pt x="136" y="606"/>
                    <a:pt x="307" y="606"/>
                  </a:cubicBezTo>
                  <a:cubicBezTo>
                    <a:pt x="474" y="606"/>
                    <a:pt x="609" y="471"/>
                    <a:pt x="609" y="304"/>
                  </a:cubicBezTo>
                  <a:cubicBezTo>
                    <a:pt x="609" y="140"/>
                    <a:pt x="474" y="1"/>
                    <a:pt x="3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2056;p68">
            <a:extLst>
              <a:ext uri="{FF2B5EF4-FFF2-40B4-BE49-F238E27FC236}">
                <a16:creationId xmlns:a16="http://schemas.microsoft.com/office/drawing/2014/main" id="{4D885E02-62B9-B657-6CAE-47F2F2B93A78}"/>
              </a:ext>
            </a:extLst>
          </p:cNvPr>
          <p:cNvGrpSpPr/>
          <p:nvPr/>
        </p:nvGrpSpPr>
        <p:grpSpPr>
          <a:xfrm>
            <a:off x="2444086" y="1170125"/>
            <a:ext cx="590517" cy="642325"/>
            <a:chOff x="6658761" y="2651746"/>
            <a:chExt cx="376408" cy="409432"/>
          </a:xfrm>
        </p:grpSpPr>
        <p:sp>
          <p:nvSpPr>
            <p:cNvPr id="17" name="Google Shape;2057;p68">
              <a:extLst>
                <a:ext uri="{FF2B5EF4-FFF2-40B4-BE49-F238E27FC236}">
                  <a16:creationId xmlns:a16="http://schemas.microsoft.com/office/drawing/2014/main" id="{08B814A8-9C12-0F88-7632-E45DC9DC627B}"/>
                </a:ext>
              </a:extLst>
            </p:cNvPr>
            <p:cNvSpPr/>
            <p:nvPr/>
          </p:nvSpPr>
          <p:spPr>
            <a:xfrm>
              <a:off x="6769294" y="2749357"/>
              <a:ext cx="173437" cy="170678"/>
            </a:xfrm>
            <a:custGeom>
              <a:avLst/>
              <a:gdLst/>
              <a:ahLst/>
              <a:cxnLst/>
              <a:rect l="l" t="t" r="r" b="b"/>
              <a:pathLst>
                <a:path w="8550" h="8414" extrusionOk="0">
                  <a:moveTo>
                    <a:pt x="1" y="0"/>
                  </a:moveTo>
                  <a:lnTo>
                    <a:pt x="1" y="8414"/>
                  </a:lnTo>
                  <a:lnTo>
                    <a:pt x="8550" y="8414"/>
                  </a:lnTo>
                  <a:lnTo>
                    <a:pt x="855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058;p68">
              <a:extLst>
                <a:ext uri="{FF2B5EF4-FFF2-40B4-BE49-F238E27FC236}">
                  <a16:creationId xmlns:a16="http://schemas.microsoft.com/office/drawing/2014/main" id="{5A28DDE2-1B16-C18D-A218-639D87D3B7B7}"/>
                </a:ext>
              </a:extLst>
            </p:cNvPr>
            <p:cNvSpPr/>
            <p:nvPr/>
          </p:nvSpPr>
          <p:spPr>
            <a:xfrm>
              <a:off x="6787469" y="2651746"/>
              <a:ext cx="136964" cy="64121"/>
            </a:xfrm>
            <a:custGeom>
              <a:avLst/>
              <a:gdLst/>
              <a:ahLst/>
              <a:cxnLst/>
              <a:rect l="l" t="t" r="r" b="b"/>
              <a:pathLst>
                <a:path w="6752" h="3161" extrusionOk="0">
                  <a:moveTo>
                    <a:pt x="1379" y="593"/>
                  </a:moveTo>
                  <a:cubicBezTo>
                    <a:pt x="2246" y="593"/>
                    <a:pt x="2952" y="1296"/>
                    <a:pt x="2952" y="2164"/>
                  </a:cubicBezTo>
                  <a:lnTo>
                    <a:pt x="2952" y="2176"/>
                  </a:lnTo>
                  <a:lnTo>
                    <a:pt x="1379" y="2176"/>
                  </a:lnTo>
                  <a:cubicBezTo>
                    <a:pt x="940" y="2176"/>
                    <a:pt x="587" y="1823"/>
                    <a:pt x="587" y="1385"/>
                  </a:cubicBezTo>
                  <a:cubicBezTo>
                    <a:pt x="587" y="946"/>
                    <a:pt x="940" y="593"/>
                    <a:pt x="1379" y="593"/>
                  </a:cubicBezTo>
                  <a:close/>
                  <a:moveTo>
                    <a:pt x="5364" y="587"/>
                  </a:moveTo>
                  <a:cubicBezTo>
                    <a:pt x="5803" y="587"/>
                    <a:pt x="6156" y="943"/>
                    <a:pt x="6156" y="1378"/>
                  </a:cubicBezTo>
                  <a:cubicBezTo>
                    <a:pt x="6156" y="1823"/>
                    <a:pt x="5803" y="2176"/>
                    <a:pt x="5364" y="2176"/>
                  </a:cubicBezTo>
                  <a:lnTo>
                    <a:pt x="3791" y="2176"/>
                  </a:lnTo>
                  <a:lnTo>
                    <a:pt x="3791" y="2160"/>
                  </a:lnTo>
                  <a:cubicBezTo>
                    <a:pt x="3791" y="1293"/>
                    <a:pt x="4497" y="587"/>
                    <a:pt x="5364" y="587"/>
                  </a:cubicBezTo>
                  <a:close/>
                  <a:moveTo>
                    <a:pt x="1382" y="0"/>
                  </a:moveTo>
                  <a:cubicBezTo>
                    <a:pt x="619" y="0"/>
                    <a:pt x="1" y="625"/>
                    <a:pt x="1" y="1385"/>
                  </a:cubicBezTo>
                  <a:cubicBezTo>
                    <a:pt x="1" y="2148"/>
                    <a:pt x="622" y="2766"/>
                    <a:pt x="1382" y="2766"/>
                  </a:cubicBezTo>
                  <a:lnTo>
                    <a:pt x="1949" y="3160"/>
                  </a:lnTo>
                  <a:lnTo>
                    <a:pt x="4816" y="3160"/>
                  </a:lnTo>
                  <a:lnTo>
                    <a:pt x="5368" y="2766"/>
                  </a:lnTo>
                  <a:cubicBezTo>
                    <a:pt x="6131" y="2766"/>
                    <a:pt x="6752" y="2145"/>
                    <a:pt x="6752" y="1385"/>
                  </a:cubicBezTo>
                  <a:cubicBezTo>
                    <a:pt x="6749" y="618"/>
                    <a:pt x="6128" y="0"/>
                    <a:pt x="5364" y="0"/>
                  </a:cubicBezTo>
                  <a:cubicBezTo>
                    <a:pt x="4469" y="0"/>
                    <a:pt x="3699" y="546"/>
                    <a:pt x="3375" y="1322"/>
                  </a:cubicBezTo>
                  <a:cubicBezTo>
                    <a:pt x="3047" y="546"/>
                    <a:pt x="2277" y="0"/>
                    <a:pt x="13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059;p68">
              <a:extLst>
                <a:ext uri="{FF2B5EF4-FFF2-40B4-BE49-F238E27FC236}">
                  <a16:creationId xmlns:a16="http://schemas.microsoft.com/office/drawing/2014/main" id="{AE6F5F0D-7B41-23D5-0F95-4716E70D51AB}"/>
                </a:ext>
              </a:extLst>
            </p:cNvPr>
            <p:cNvSpPr/>
            <p:nvPr/>
          </p:nvSpPr>
          <p:spPr>
            <a:xfrm>
              <a:off x="6756758" y="2707915"/>
              <a:ext cx="198448" cy="49455"/>
            </a:xfrm>
            <a:custGeom>
              <a:avLst/>
              <a:gdLst/>
              <a:ahLst/>
              <a:cxnLst/>
              <a:rect l="l" t="t" r="r" b="b"/>
              <a:pathLst>
                <a:path w="9783" h="2438" extrusionOk="0">
                  <a:moveTo>
                    <a:pt x="275" y="0"/>
                  </a:moveTo>
                  <a:cubicBezTo>
                    <a:pt x="121" y="0"/>
                    <a:pt x="1" y="120"/>
                    <a:pt x="1" y="274"/>
                  </a:cubicBezTo>
                  <a:lnTo>
                    <a:pt x="1" y="2163"/>
                  </a:lnTo>
                  <a:cubicBezTo>
                    <a:pt x="1" y="2318"/>
                    <a:pt x="121" y="2438"/>
                    <a:pt x="275" y="2438"/>
                  </a:cubicBezTo>
                  <a:lnTo>
                    <a:pt x="9508" y="2438"/>
                  </a:lnTo>
                  <a:cubicBezTo>
                    <a:pt x="9660" y="2438"/>
                    <a:pt x="9783" y="2318"/>
                    <a:pt x="9783" y="2163"/>
                  </a:cubicBezTo>
                  <a:lnTo>
                    <a:pt x="9783" y="274"/>
                  </a:lnTo>
                  <a:cubicBezTo>
                    <a:pt x="9783" y="120"/>
                    <a:pt x="9660" y="0"/>
                    <a:pt x="9508" y="0"/>
                  </a:cubicBezTo>
                  <a:lnTo>
                    <a:pt x="5604" y="0"/>
                  </a:lnTo>
                  <a:lnTo>
                    <a:pt x="5308" y="394"/>
                  </a:lnTo>
                  <a:lnTo>
                    <a:pt x="4466" y="394"/>
                  </a:lnTo>
                  <a:lnTo>
                    <a:pt x="41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60;p68">
              <a:extLst>
                <a:ext uri="{FF2B5EF4-FFF2-40B4-BE49-F238E27FC236}">
                  <a16:creationId xmlns:a16="http://schemas.microsoft.com/office/drawing/2014/main" id="{5651189F-340F-F170-F547-F0FCEF3F636F}"/>
                </a:ext>
              </a:extLst>
            </p:cNvPr>
            <p:cNvSpPr/>
            <p:nvPr/>
          </p:nvSpPr>
          <p:spPr>
            <a:xfrm>
              <a:off x="6841326" y="2707915"/>
              <a:ext cx="29129" cy="49455"/>
            </a:xfrm>
            <a:custGeom>
              <a:avLst/>
              <a:gdLst/>
              <a:ahLst/>
              <a:cxnLst/>
              <a:rect l="l" t="t" r="r" b="b"/>
              <a:pathLst>
                <a:path w="1436" h="2438" extrusionOk="0">
                  <a:moveTo>
                    <a:pt x="1" y="0"/>
                  </a:moveTo>
                  <a:lnTo>
                    <a:pt x="1" y="2438"/>
                  </a:lnTo>
                  <a:lnTo>
                    <a:pt x="1435" y="2438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061;p68">
              <a:extLst>
                <a:ext uri="{FF2B5EF4-FFF2-40B4-BE49-F238E27FC236}">
                  <a16:creationId xmlns:a16="http://schemas.microsoft.com/office/drawing/2014/main" id="{9D58205F-73D2-4F52-A46F-6C5DF39FE488}"/>
                </a:ext>
              </a:extLst>
            </p:cNvPr>
            <p:cNvSpPr/>
            <p:nvPr/>
          </p:nvSpPr>
          <p:spPr>
            <a:xfrm>
              <a:off x="6841326" y="2757349"/>
              <a:ext cx="29129" cy="154693"/>
            </a:xfrm>
            <a:custGeom>
              <a:avLst/>
              <a:gdLst/>
              <a:ahLst/>
              <a:cxnLst/>
              <a:rect l="l" t="t" r="r" b="b"/>
              <a:pathLst>
                <a:path w="1436" h="7626" extrusionOk="0">
                  <a:moveTo>
                    <a:pt x="1" y="1"/>
                  </a:moveTo>
                  <a:lnTo>
                    <a:pt x="1" y="7626"/>
                  </a:lnTo>
                  <a:lnTo>
                    <a:pt x="1435" y="7626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062;p68">
              <a:extLst>
                <a:ext uri="{FF2B5EF4-FFF2-40B4-BE49-F238E27FC236}">
                  <a16:creationId xmlns:a16="http://schemas.microsoft.com/office/drawing/2014/main" id="{47A60DFC-4E91-DF9E-F094-1D676B7DFF36}"/>
                </a:ext>
              </a:extLst>
            </p:cNvPr>
            <p:cNvSpPr/>
            <p:nvPr/>
          </p:nvSpPr>
          <p:spPr>
            <a:xfrm>
              <a:off x="6741219" y="2864150"/>
              <a:ext cx="293950" cy="121588"/>
            </a:xfrm>
            <a:custGeom>
              <a:avLst/>
              <a:gdLst/>
              <a:ahLst/>
              <a:cxnLst/>
              <a:rect l="l" t="t" r="r" b="b"/>
              <a:pathLst>
                <a:path w="14491" h="5994" extrusionOk="0">
                  <a:moveTo>
                    <a:pt x="13565" y="1"/>
                  </a:moveTo>
                  <a:cubicBezTo>
                    <a:pt x="13428" y="1"/>
                    <a:pt x="13288" y="36"/>
                    <a:pt x="13160" y="109"/>
                  </a:cubicBezTo>
                  <a:lnTo>
                    <a:pt x="10328" y="1746"/>
                  </a:lnTo>
                  <a:lnTo>
                    <a:pt x="9045" y="2487"/>
                  </a:lnTo>
                  <a:lnTo>
                    <a:pt x="8780" y="2638"/>
                  </a:lnTo>
                  <a:cubicBezTo>
                    <a:pt x="8802" y="2559"/>
                    <a:pt x="8814" y="2398"/>
                    <a:pt x="8814" y="2398"/>
                  </a:cubicBezTo>
                  <a:cubicBezTo>
                    <a:pt x="8814" y="2376"/>
                    <a:pt x="8814" y="2351"/>
                    <a:pt x="8811" y="2332"/>
                  </a:cubicBezTo>
                  <a:cubicBezTo>
                    <a:pt x="8777" y="1910"/>
                    <a:pt x="8423" y="1579"/>
                    <a:pt x="7995" y="1579"/>
                  </a:cubicBezTo>
                  <a:lnTo>
                    <a:pt x="6065" y="1579"/>
                  </a:lnTo>
                  <a:lnTo>
                    <a:pt x="5090" y="1200"/>
                  </a:lnTo>
                  <a:cubicBezTo>
                    <a:pt x="4873" y="1115"/>
                    <a:pt x="4646" y="1052"/>
                    <a:pt x="4415" y="1008"/>
                  </a:cubicBezTo>
                  <a:cubicBezTo>
                    <a:pt x="4188" y="964"/>
                    <a:pt x="3955" y="945"/>
                    <a:pt x="3718" y="945"/>
                  </a:cubicBezTo>
                  <a:cubicBezTo>
                    <a:pt x="1256" y="945"/>
                    <a:pt x="1" y="3587"/>
                    <a:pt x="1" y="3587"/>
                  </a:cubicBezTo>
                  <a:lnTo>
                    <a:pt x="108" y="4208"/>
                  </a:lnTo>
                  <a:lnTo>
                    <a:pt x="1830" y="5930"/>
                  </a:lnTo>
                  <a:lnTo>
                    <a:pt x="2410" y="5993"/>
                  </a:lnTo>
                  <a:lnTo>
                    <a:pt x="7550" y="5993"/>
                  </a:lnTo>
                  <a:cubicBezTo>
                    <a:pt x="8004" y="5993"/>
                    <a:pt x="8445" y="5842"/>
                    <a:pt x="8802" y="5561"/>
                  </a:cubicBezTo>
                  <a:lnTo>
                    <a:pt x="13980" y="1515"/>
                  </a:lnTo>
                  <a:cubicBezTo>
                    <a:pt x="14349" y="1304"/>
                    <a:pt x="14491" y="774"/>
                    <a:pt x="14273" y="409"/>
                  </a:cubicBezTo>
                  <a:cubicBezTo>
                    <a:pt x="14241" y="349"/>
                    <a:pt x="14200" y="295"/>
                    <a:pt x="14153" y="248"/>
                  </a:cubicBezTo>
                  <a:cubicBezTo>
                    <a:pt x="13995" y="88"/>
                    <a:pt x="13782" y="1"/>
                    <a:pt x="135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063;p68">
              <a:extLst>
                <a:ext uri="{FF2B5EF4-FFF2-40B4-BE49-F238E27FC236}">
                  <a16:creationId xmlns:a16="http://schemas.microsoft.com/office/drawing/2014/main" id="{2E6C9CC9-49FF-C63D-CD6D-8F4EF143638F}"/>
                </a:ext>
              </a:extLst>
            </p:cNvPr>
            <p:cNvSpPr/>
            <p:nvPr/>
          </p:nvSpPr>
          <p:spPr>
            <a:xfrm>
              <a:off x="6705396" y="2921009"/>
              <a:ext cx="105705" cy="105218"/>
            </a:xfrm>
            <a:custGeom>
              <a:avLst/>
              <a:gdLst/>
              <a:ahLst/>
              <a:cxnLst/>
              <a:rect l="l" t="t" r="r" b="b"/>
              <a:pathLst>
                <a:path w="5211" h="5187" extrusionOk="0">
                  <a:moveTo>
                    <a:pt x="874" y="1"/>
                  </a:moveTo>
                  <a:cubicBezTo>
                    <a:pt x="803" y="1"/>
                    <a:pt x="732" y="27"/>
                    <a:pt x="679" y="81"/>
                  </a:cubicBezTo>
                  <a:lnTo>
                    <a:pt x="1" y="759"/>
                  </a:lnTo>
                  <a:lnTo>
                    <a:pt x="89" y="1264"/>
                  </a:lnTo>
                  <a:lnTo>
                    <a:pt x="3936" y="5111"/>
                  </a:lnTo>
                  <a:lnTo>
                    <a:pt x="4428" y="5186"/>
                  </a:lnTo>
                  <a:lnTo>
                    <a:pt x="5106" y="4508"/>
                  </a:lnTo>
                  <a:cubicBezTo>
                    <a:pt x="5210" y="4401"/>
                    <a:pt x="5210" y="4225"/>
                    <a:pt x="5106" y="4117"/>
                  </a:cubicBezTo>
                  <a:lnTo>
                    <a:pt x="1070" y="81"/>
                  </a:lnTo>
                  <a:cubicBezTo>
                    <a:pt x="1016" y="27"/>
                    <a:pt x="945" y="1"/>
                    <a:pt x="8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064;p68">
              <a:extLst>
                <a:ext uri="{FF2B5EF4-FFF2-40B4-BE49-F238E27FC236}">
                  <a16:creationId xmlns:a16="http://schemas.microsoft.com/office/drawing/2014/main" id="{033319D1-ED7E-EC71-2A0F-C3718E0FD988}"/>
                </a:ext>
              </a:extLst>
            </p:cNvPr>
            <p:cNvSpPr/>
            <p:nvPr/>
          </p:nvSpPr>
          <p:spPr>
            <a:xfrm>
              <a:off x="6658761" y="2927601"/>
              <a:ext cx="136477" cy="133577"/>
            </a:xfrm>
            <a:custGeom>
              <a:avLst/>
              <a:gdLst/>
              <a:ahLst/>
              <a:cxnLst/>
              <a:rect l="l" t="t" r="r" b="b"/>
              <a:pathLst>
                <a:path w="6728" h="6585" extrusionOk="0">
                  <a:moveTo>
                    <a:pt x="1746" y="0"/>
                  </a:moveTo>
                  <a:cubicBezTo>
                    <a:pt x="1675" y="0"/>
                    <a:pt x="1604" y="27"/>
                    <a:pt x="1552" y="81"/>
                  </a:cubicBezTo>
                  <a:lnTo>
                    <a:pt x="108" y="1522"/>
                  </a:lnTo>
                  <a:cubicBezTo>
                    <a:pt x="1" y="1629"/>
                    <a:pt x="1" y="1806"/>
                    <a:pt x="108" y="1913"/>
                  </a:cubicBezTo>
                  <a:lnTo>
                    <a:pt x="4696" y="6504"/>
                  </a:lnTo>
                  <a:cubicBezTo>
                    <a:pt x="4750" y="6558"/>
                    <a:pt x="4821" y="6585"/>
                    <a:pt x="4892" y="6585"/>
                  </a:cubicBezTo>
                  <a:cubicBezTo>
                    <a:pt x="4963" y="6585"/>
                    <a:pt x="5034" y="6558"/>
                    <a:pt x="5087" y="6504"/>
                  </a:cubicBezTo>
                  <a:lnTo>
                    <a:pt x="6727" y="4865"/>
                  </a:lnTo>
                  <a:lnTo>
                    <a:pt x="1940" y="81"/>
                  </a:lnTo>
                  <a:cubicBezTo>
                    <a:pt x="1888" y="27"/>
                    <a:pt x="1817" y="0"/>
                    <a:pt x="17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065;p68">
              <a:extLst>
                <a:ext uri="{FF2B5EF4-FFF2-40B4-BE49-F238E27FC236}">
                  <a16:creationId xmlns:a16="http://schemas.microsoft.com/office/drawing/2014/main" id="{400C8D0A-13B7-1115-6E0F-9A6F95793511}"/>
                </a:ext>
              </a:extLst>
            </p:cNvPr>
            <p:cNvSpPr/>
            <p:nvPr/>
          </p:nvSpPr>
          <p:spPr>
            <a:xfrm>
              <a:off x="6694726" y="2962877"/>
              <a:ext cx="12475" cy="12496"/>
            </a:xfrm>
            <a:custGeom>
              <a:avLst/>
              <a:gdLst/>
              <a:ahLst/>
              <a:cxnLst/>
              <a:rect l="l" t="t" r="r" b="b"/>
              <a:pathLst>
                <a:path w="615" h="616" extrusionOk="0">
                  <a:moveTo>
                    <a:pt x="306" y="1"/>
                  </a:moveTo>
                  <a:cubicBezTo>
                    <a:pt x="136" y="1"/>
                    <a:pt x="0" y="136"/>
                    <a:pt x="0" y="306"/>
                  </a:cubicBezTo>
                  <a:cubicBezTo>
                    <a:pt x="0" y="477"/>
                    <a:pt x="136" y="615"/>
                    <a:pt x="306" y="615"/>
                  </a:cubicBezTo>
                  <a:cubicBezTo>
                    <a:pt x="476" y="615"/>
                    <a:pt x="615" y="477"/>
                    <a:pt x="615" y="306"/>
                  </a:cubicBezTo>
                  <a:cubicBezTo>
                    <a:pt x="615" y="136"/>
                    <a:pt x="476" y="1"/>
                    <a:pt x="3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27;p40">
            <a:extLst>
              <a:ext uri="{FF2B5EF4-FFF2-40B4-BE49-F238E27FC236}">
                <a16:creationId xmlns:a16="http://schemas.microsoft.com/office/drawing/2014/main" id="{61CD040B-0503-F299-BF91-A3286D23F5C9}"/>
              </a:ext>
            </a:extLst>
          </p:cNvPr>
          <p:cNvGrpSpPr/>
          <p:nvPr/>
        </p:nvGrpSpPr>
        <p:grpSpPr>
          <a:xfrm>
            <a:off x="5060947" y="1150528"/>
            <a:ext cx="661958" cy="661922"/>
            <a:chOff x="1693845" y="1382858"/>
            <a:chExt cx="409392" cy="409392"/>
          </a:xfrm>
        </p:grpSpPr>
        <p:sp>
          <p:nvSpPr>
            <p:cNvPr id="27" name="Google Shape;728;p40">
              <a:extLst>
                <a:ext uri="{FF2B5EF4-FFF2-40B4-BE49-F238E27FC236}">
                  <a16:creationId xmlns:a16="http://schemas.microsoft.com/office/drawing/2014/main" id="{B4FA1C2B-3BE8-BE12-9E1E-C6ECC0DB770B}"/>
                </a:ext>
              </a:extLst>
            </p:cNvPr>
            <p:cNvSpPr/>
            <p:nvPr/>
          </p:nvSpPr>
          <p:spPr>
            <a:xfrm>
              <a:off x="1719424" y="1510714"/>
              <a:ext cx="358233" cy="238349"/>
            </a:xfrm>
            <a:custGeom>
              <a:avLst/>
              <a:gdLst/>
              <a:ahLst/>
              <a:cxnLst/>
              <a:rect l="l" t="t" r="r" b="b"/>
              <a:pathLst>
                <a:path w="17660" h="11750" extrusionOk="0">
                  <a:moveTo>
                    <a:pt x="590" y="0"/>
                  </a:moveTo>
                  <a:cubicBezTo>
                    <a:pt x="262" y="0"/>
                    <a:pt x="0" y="265"/>
                    <a:pt x="0" y="593"/>
                  </a:cubicBezTo>
                  <a:lnTo>
                    <a:pt x="0" y="11750"/>
                  </a:lnTo>
                  <a:lnTo>
                    <a:pt x="17660" y="11750"/>
                  </a:lnTo>
                  <a:lnTo>
                    <a:pt x="17660" y="593"/>
                  </a:lnTo>
                  <a:cubicBezTo>
                    <a:pt x="17660" y="265"/>
                    <a:pt x="17395" y="3"/>
                    <a:pt x="170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29;p40">
              <a:extLst>
                <a:ext uri="{FF2B5EF4-FFF2-40B4-BE49-F238E27FC236}">
                  <a16:creationId xmlns:a16="http://schemas.microsoft.com/office/drawing/2014/main" id="{A224B6AD-1091-D563-3CE2-A7564BC5E8F4}"/>
                </a:ext>
              </a:extLst>
            </p:cNvPr>
            <p:cNvSpPr/>
            <p:nvPr/>
          </p:nvSpPr>
          <p:spPr>
            <a:xfrm>
              <a:off x="1745003" y="1536294"/>
              <a:ext cx="307074" cy="212769"/>
            </a:xfrm>
            <a:custGeom>
              <a:avLst/>
              <a:gdLst/>
              <a:ahLst/>
              <a:cxnLst/>
              <a:rect l="l" t="t" r="r" b="b"/>
              <a:pathLst>
                <a:path w="15138" h="10489" extrusionOk="0">
                  <a:moveTo>
                    <a:pt x="275" y="0"/>
                  </a:moveTo>
                  <a:cubicBezTo>
                    <a:pt x="124" y="0"/>
                    <a:pt x="1" y="123"/>
                    <a:pt x="1" y="278"/>
                  </a:cubicBezTo>
                  <a:lnTo>
                    <a:pt x="1" y="10489"/>
                  </a:lnTo>
                  <a:lnTo>
                    <a:pt x="15137" y="10489"/>
                  </a:lnTo>
                  <a:lnTo>
                    <a:pt x="15137" y="278"/>
                  </a:lnTo>
                  <a:cubicBezTo>
                    <a:pt x="15137" y="123"/>
                    <a:pt x="15014" y="0"/>
                    <a:pt x="148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730;p40">
              <a:extLst>
                <a:ext uri="{FF2B5EF4-FFF2-40B4-BE49-F238E27FC236}">
                  <a16:creationId xmlns:a16="http://schemas.microsoft.com/office/drawing/2014/main" id="{7917C69E-18AB-7F2F-4EB8-1DB2AC872689}"/>
                </a:ext>
              </a:extLst>
            </p:cNvPr>
            <p:cNvSpPr/>
            <p:nvPr/>
          </p:nvSpPr>
          <p:spPr>
            <a:xfrm>
              <a:off x="1693845" y="1741051"/>
              <a:ext cx="409392" cy="51199"/>
            </a:xfrm>
            <a:custGeom>
              <a:avLst/>
              <a:gdLst/>
              <a:ahLst/>
              <a:cxnLst/>
              <a:rect l="l" t="t" r="r" b="b"/>
              <a:pathLst>
                <a:path w="20182" h="2524" extrusionOk="0">
                  <a:moveTo>
                    <a:pt x="274" y="0"/>
                  </a:moveTo>
                  <a:cubicBezTo>
                    <a:pt x="120" y="0"/>
                    <a:pt x="0" y="120"/>
                    <a:pt x="0" y="275"/>
                  </a:cubicBezTo>
                  <a:lnTo>
                    <a:pt x="0" y="1341"/>
                  </a:lnTo>
                  <a:cubicBezTo>
                    <a:pt x="0" y="1993"/>
                    <a:pt x="527" y="2523"/>
                    <a:pt x="1183" y="2523"/>
                  </a:cubicBezTo>
                  <a:lnTo>
                    <a:pt x="18999" y="2523"/>
                  </a:lnTo>
                  <a:cubicBezTo>
                    <a:pt x="19652" y="2523"/>
                    <a:pt x="20182" y="1993"/>
                    <a:pt x="20182" y="1341"/>
                  </a:cubicBezTo>
                  <a:lnTo>
                    <a:pt x="20182" y="275"/>
                  </a:lnTo>
                  <a:cubicBezTo>
                    <a:pt x="20182" y="127"/>
                    <a:pt x="20059" y="0"/>
                    <a:pt x="19904" y="0"/>
                  </a:cubicBezTo>
                  <a:lnTo>
                    <a:pt x="13875" y="0"/>
                  </a:lnTo>
                  <a:lnTo>
                    <a:pt x="12614" y="395"/>
                  </a:lnTo>
                  <a:lnTo>
                    <a:pt x="7568" y="395"/>
                  </a:lnTo>
                  <a:lnTo>
                    <a:pt x="63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731;p40">
              <a:extLst>
                <a:ext uri="{FF2B5EF4-FFF2-40B4-BE49-F238E27FC236}">
                  <a16:creationId xmlns:a16="http://schemas.microsoft.com/office/drawing/2014/main" id="{70B3E4C3-236D-F9EA-A88F-9E6D0551E9F2}"/>
                </a:ext>
              </a:extLst>
            </p:cNvPr>
            <p:cNvSpPr/>
            <p:nvPr/>
          </p:nvSpPr>
          <p:spPr>
            <a:xfrm>
              <a:off x="1937610" y="1536476"/>
              <a:ext cx="62174" cy="98403"/>
            </a:xfrm>
            <a:custGeom>
              <a:avLst/>
              <a:gdLst/>
              <a:ahLst/>
              <a:cxnLst/>
              <a:rect l="l" t="t" r="r" b="b"/>
              <a:pathLst>
                <a:path w="3065" h="4851" extrusionOk="0">
                  <a:moveTo>
                    <a:pt x="1221" y="1"/>
                  </a:moveTo>
                  <a:cubicBezTo>
                    <a:pt x="401" y="881"/>
                    <a:pt x="1" y="2221"/>
                    <a:pt x="351" y="3782"/>
                  </a:cubicBezTo>
                  <a:lnTo>
                    <a:pt x="2646" y="4826"/>
                  </a:lnTo>
                  <a:cubicBezTo>
                    <a:pt x="2685" y="4843"/>
                    <a:pt x="2724" y="4851"/>
                    <a:pt x="2762" y="4851"/>
                  </a:cubicBezTo>
                  <a:cubicBezTo>
                    <a:pt x="2924" y="4851"/>
                    <a:pt x="3064" y="4706"/>
                    <a:pt x="3031" y="4529"/>
                  </a:cubicBezTo>
                  <a:lnTo>
                    <a:pt x="2498" y="1344"/>
                  </a:lnTo>
                  <a:cubicBezTo>
                    <a:pt x="2489" y="1291"/>
                    <a:pt x="2460" y="1234"/>
                    <a:pt x="2419" y="1196"/>
                  </a:cubicBezTo>
                  <a:lnTo>
                    <a:pt x="122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732;p40">
              <a:extLst>
                <a:ext uri="{FF2B5EF4-FFF2-40B4-BE49-F238E27FC236}">
                  <a16:creationId xmlns:a16="http://schemas.microsoft.com/office/drawing/2014/main" id="{54DB2015-8D6A-A4D1-55FC-F7CFF710A2D6}"/>
                </a:ext>
              </a:extLst>
            </p:cNvPr>
            <p:cNvSpPr/>
            <p:nvPr/>
          </p:nvSpPr>
          <p:spPr>
            <a:xfrm>
              <a:off x="1797339" y="1536416"/>
              <a:ext cx="65013" cy="98382"/>
            </a:xfrm>
            <a:custGeom>
              <a:avLst/>
              <a:gdLst/>
              <a:ahLst/>
              <a:cxnLst/>
              <a:rect l="l" t="t" r="r" b="b"/>
              <a:pathLst>
                <a:path w="3205" h="4850" extrusionOk="0">
                  <a:moveTo>
                    <a:pt x="1839" y="1"/>
                  </a:moveTo>
                  <a:lnTo>
                    <a:pt x="640" y="1193"/>
                  </a:lnTo>
                  <a:cubicBezTo>
                    <a:pt x="596" y="1234"/>
                    <a:pt x="568" y="1290"/>
                    <a:pt x="562" y="1344"/>
                  </a:cubicBezTo>
                  <a:lnTo>
                    <a:pt x="29" y="4529"/>
                  </a:lnTo>
                  <a:cubicBezTo>
                    <a:pt x="0" y="4706"/>
                    <a:pt x="141" y="4849"/>
                    <a:pt x="303" y="4849"/>
                  </a:cubicBezTo>
                  <a:cubicBezTo>
                    <a:pt x="340" y="4849"/>
                    <a:pt x="379" y="4842"/>
                    <a:pt x="417" y="4825"/>
                  </a:cubicBezTo>
                  <a:lnTo>
                    <a:pt x="2703" y="3785"/>
                  </a:lnTo>
                  <a:cubicBezTo>
                    <a:pt x="3204" y="2523"/>
                    <a:pt x="2561" y="455"/>
                    <a:pt x="1842" y="4"/>
                  </a:cubicBezTo>
                  <a:lnTo>
                    <a:pt x="1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733;p40">
              <a:extLst>
                <a:ext uri="{FF2B5EF4-FFF2-40B4-BE49-F238E27FC236}">
                  <a16:creationId xmlns:a16="http://schemas.microsoft.com/office/drawing/2014/main" id="{CB6F0117-8785-92EC-12B5-1CF39510DD80}"/>
                </a:ext>
              </a:extLst>
            </p:cNvPr>
            <p:cNvSpPr/>
            <p:nvPr/>
          </p:nvSpPr>
          <p:spPr>
            <a:xfrm>
              <a:off x="1770603" y="1656239"/>
              <a:ext cx="255875" cy="84832"/>
            </a:xfrm>
            <a:custGeom>
              <a:avLst/>
              <a:gdLst/>
              <a:ahLst/>
              <a:cxnLst/>
              <a:rect l="l" t="t" r="r" b="b"/>
              <a:pathLst>
                <a:path w="12614" h="4182" extrusionOk="0">
                  <a:moveTo>
                    <a:pt x="4415" y="0"/>
                  </a:moveTo>
                  <a:lnTo>
                    <a:pt x="3784" y="394"/>
                  </a:lnTo>
                  <a:cubicBezTo>
                    <a:pt x="3784" y="394"/>
                    <a:pt x="3787" y="1312"/>
                    <a:pt x="3784" y="1656"/>
                  </a:cubicBezTo>
                  <a:cubicBezTo>
                    <a:pt x="3154" y="1656"/>
                    <a:pt x="2523" y="2239"/>
                    <a:pt x="2523" y="2917"/>
                  </a:cubicBezTo>
                  <a:lnTo>
                    <a:pt x="1262" y="2917"/>
                  </a:lnTo>
                  <a:cubicBezTo>
                    <a:pt x="631" y="2917"/>
                    <a:pt x="0" y="3548"/>
                    <a:pt x="0" y="4181"/>
                  </a:cubicBezTo>
                  <a:lnTo>
                    <a:pt x="12614" y="4181"/>
                  </a:lnTo>
                  <a:cubicBezTo>
                    <a:pt x="12614" y="3548"/>
                    <a:pt x="11983" y="2917"/>
                    <a:pt x="11352" y="2917"/>
                  </a:cubicBezTo>
                  <a:lnTo>
                    <a:pt x="10091" y="2917"/>
                  </a:lnTo>
                  <a:cubicBezTo>
                    <a:pt x="10091" y="2267"/>
                    <a:pt x="9571" y="1656"/>
                    <a:pt x="8830" y="1656"/>
                  </a:cubicBezTo>
                  <a:lnTo>
                    <a:pt x="8830" y="394"/>
                  </a:lnTo>
                  <a:lnTo>
                    <a:pt x="819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734;p40">
              <a:extLst>
                <a:ext uri="{FF2B5EF4-FFF2-40B4-BE49-F238E27FC236}">
                  <a16:creationId xmlns:a16="http://schemas.microsoft.com/office/drawing/2014/main" id="{57E51A40-F1AE-3B2C-E0CA-34AFE747B55B}"/>
                </a:ext>
              </a:extLst>
            </p:cNvPr>
            <p:cNvSpPr/>
            <p:nvPr/>
          </p:nvSpPr>
          <p:spPr>
            <a:xfrm>
              <a:off x="1872941" y="1656239"/>
              <a:ext cx="51078" cy="52254"/>
            </a:xfrm>
            <a:custGeom>
              <a:avLst/>
              <a:gdLst/>
              <a:ahLst/>
              <a:cxnLst/>
              <a:rect l="l" t="t" r="r" b="b"/>
              <a:pathLst>
                <a:path w="2518" h="2576" extrusionOk="0">
                  <a:moveTo>
                    <a:pt x="584" y="0"/>
                  </a:moveTo>
                  <a:lnTo>
                    <a:pt x="1" y="394"/>
                  </a:lnTo>
                  <a:lnTo>
                    <a:pt x="1013" y="2422"/>
                  </a:lnTo>
                  <a:cubicBezTo>
                    <a:pt x="1065" y="2524"/>
                    <a:pt x="1163" y="2576"/>
                    <a:pt x="1260" y="2576"/>
                  </a:cubicBezTo>
                  <a:cubicBezTo>
                    <a:pt x="1357" y="2576"/>
                    <a:pt x="1454" y="2524"/>
                    <a:pt x="1505" y="2422"/>
                  </a:cubicBezTo>
                  <a:lnTo>
                    <a:pt x="2517" y="394"/>
                  </a:lnTo>
                  <a:lnTo>
                    <a:pt x="194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735;p40">
              <a:extLst>
                <a:ext uri="{FF2B5EF4-FFF2-40B4-BE49-F238E27FC236}">
                  <a16:creationId xmlns:a16="http://schemas.microsoft.com/office/drawing/2014/main" id="{32A54C27-3C3B-D46E-2158-FF3D92F287C8}"/>
                </a:ext>
              </a:extLst>
            </p:cNvPr>
            <p:cNvSpPr/>
            <p:nvPr/>
          </p:nvSpPr>
          <p:spPr>
            <a:xfrm>
              <a:off x="1847362" y="1630639"/>
              <a:ext cx="102358" cy="33612"/>
            </a:xfrm>
            <a:custGeom>
              <a:avLst/>
              <a:gdLst/>
              <a:ahLst/>
              <a:cxnLst/>
              <a:rect l="l" t="t" r="r" b="b"/>
              <a:pathLst>
                <a:path w="5046" h="1657" extrusionOk="0">
                  <a:moveTo>
                    <a:pt x="1041" y="1"/>
                  </a:moveTo>
                  <a:lnTo>
                    <a:pt x="631" y="395"/>
                  </a:lnTo>
                  <a:lnTo>
                    <a:pt x="0" y="1656"/>
                  </a:lnTo>
                  <a:lnTo>
                    <a:pt x="5046" y="1656"/>
                  </a:lnTo>
                  <a:lnTo>
                    <a:pt x="4415" y="395"/>
                  </a:lnTo>
                  <a:lnTo>
                    <a:pt x="398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736;p40">
              <a:extLst>
                <a:ext uri="{FF2B5EF4-FFF2-40B4-BE49-F238E27FC236}">
                  <a16:creationId xmlns:a16="http://schemas.microsoft.com/office/drawing/2014/main" id="{1E1ACD20-EE7C-D07D-CEAC-E9D0CE2782FD}"/>
                </a:ext>
              </a:extLst>
            </p:cNvPr>
            <p:cNvSpPr/>
            <p:nvPr/>
          </p:nvSpPr>
          <p:spPr>
            <a:xfrm>
              <a:off x="1821762" y="1741051"/>
              <a:ext cx="153557" cy="25600"/>
            </a:xfrm>
            <a:custGeom>
              <a:avLst/>
              <a:gdLst/>
              <a:ahLst/>
              <a:cxnLst/>
              <a:rect l="l" t="t" r="r" b="b"/>
              <a:pathLst>
                <a:path w="7570" h="1262" extrusionOk="0">
                  <a:moveTo>
                    <a:pt x="1" y="0"/>
                  </a:moveTo>
                  <a:lnTo>
                    <a:pt x="1262" y="1262"/>
                  </a:lnTo>
                  <a:lnTo>
                    <a:pt x="6308" y="1262"/>
                  </a:lnTo>
                  <a:lnTo>
                    <a:pt x="756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737;p40">
              <a:extLst>
                <a:ext uri="{FF2B5EF4-FFF2-40B4-BE49-F238E27FC236}">
                  <a16:creationId xmlns:a16="http://schemas.microsoft.com/office/drawing/2014/main" id="{20D7659F-EC1C-BB8D-8705-EBA62068B8B1}"/>
                </a:ext>
              </a:extLst>
            </p:cNvPr>
            <p:cNvSpPr/>
            <p:nvPr/>
          </p:nvSpPr>
          <p:spPr>
            <a:xfrm>
              <a:off x="1834562" y="1398843"/>
              <a:ext cx="127958" cy="231817"/>
            </a:xfrm>
            <a:custGeom>
              <a:avLst/>
              <a:gdLst/>
              <a:ahLst/>
              <a:cxnLst/>
              <a:rect l="l" t="t" r="r" b="b"/>
              <a:pathLst>
                <a:path w="6308" h="11428" extrusionOk="0">
                  <a:moveTo>
                    <a:pt x="3152" y="1"/>
                  </a:moveTo>
                  <a:cubicBezTo>
                    <a:pt x="2849" y="1"/>
                    <a:pt x="2545" y="187"/>
                    <a:pt x="2243" y="561"/>
                  </a:cubicBezTo>
                  <a:cubicBezTo>
                    <a:pt x="1631" y="1343"/>
                    <a:pt x="1136" y="1447"/>
                    <a:pt x="764" y="2418"/>
                  </a:cubicBezTo>
                  <a:cubicBezTo>
                    <a:pt x="269" y="3730"/>
                    <a:pt x="1" y="5181"/>
                    <a:pt x="1" y="6669"/>
                  </a:cubicBezTo>
                  <a:cubicBezTo>
                    <a:pt x="1" y="7353"/>
                    <a:pt x="316" y="8643"/>
                    <a:pt x="631" y="9763"/>
                  </a:cubicBezTo>
                  <a:cubicBezTo>
                    <a:pt x="713" y="10046"/>
                    <a:pt x="792" y="10318"/>
                    <a:pt x="868" y="10567"/>
                  </a:cubicBezTo>
                  <a:cubicBezTo>
                    <a:pt x="1085" y="11295"/>
                    <a:pt x="1656" y="11428"/>
                    <a:pt x="1656" y="11428"/>
                  </a:cubicBezTo>
                  <a:lnTo>
                    <a:pt x="4652" y="11428"/>
                  </a:lnTo>
                  <a:cubicBezTo>
                    <a:pt x="5046" y="11390"/>
                    <a:pt x="5301" y="10980"/>
                    <a:pt x="5431" y="10560"/>
                  </a:cubicBezTo>
                  <a:cubicBezTo>
                    <a:pt x="5882" y="9116"/>
                    <a:pt x="6307" y="7732"/>
                    <a:pt x="6307" y="6663"/>
                  </a:cubicBezTo>
                  <a:cubicBezTo>
                    <a:pt x="6307" y="5181"/>
                    <a:pt x="6043" y="3730"/>
                    <a:pt x="5541" y="2418"/>
                  </a:cubicBezTo>
                  <a:cubicBezTo>
                    <a:pt x="5172" y="1444"/>
                    <a:pt x="4674" y="1340"/>
                    <a:pt x="4062" y="561"/>
                  </a:cubicBezTo>
                  <a:cubicBezTo>
                    <a:pt x="3759" y="187"/>
                    <a:pt x="3456" y="1"/>
                    <a:pt x="315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738;p40">
              <a:extLst>
                <a:ext uri="{FF2B5EF4-FFF2-40B4-BE49-F238E27FC236}">
                  <a16:creationId xmlns:a16="http://schemas.microsoft.com/office/drawing/2014/main" id="{03319524-28EB-2F42-A80B-3F6A1433CADC}"/>
                </a:ext>
              </a:extLst>
            </p:cNvPr>
            <p:cNvSpPr/>
            <p:nvPr/>
          </p:nvSpPr>
          <p:spPr>
            <a:xfrm>
              <a:off x="1860141" y="1485237"/>
              <a:ext cx="76799" cy="76799"/>
            </a:xfrm>
            <a:custGeom>
              <a:avLst/>
              <a:gdLst/>
              <a:ahLst/>
              <a:cxnLst/>
              <a:rect l="l" t="t" r="r" b="b"/>
              <a:pathLst>
                <a:path w="3786" h="3786" extrusionOk="0">
                  <a:moveTo>
                    <a:pt x="1893" y="1"/>
                  </a:moveTo>
                  <a:cubicBezTo>
                    <a:pt x="846" y="1"/>
                    <a:pt x="1" y="846"/>
                    <a:pt x="1" y="1893"/>
                  </a:cubicBezTo>
                  <a:cubicBezTo>
                    <a:pt x="1" y="2937"/>
                    <a:pt x="846" y="3785"/>
                    <a:pt x="1893" y="3785"/>
                  </a:cubicBezTo>
                  <a:cubicBezTo>
                    <a:pt x="2937" y="3785"/>
                    <a:pt x="3785" y="2937"/>
                    <a:pt x="3785" y="1893"/>
                  </a:cubicBezTo>
                  <a:cubicBezTo>
                    <a:pt x="3785" y="846"/>
                    <a:pt x="2937" y="1"/>
                    <a:pt x="18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739;p40">
              <a:extLst>
                <a:ext uri="{FF2B5EF4-FFF2-40B4-BE49-F238E27FC236}">
                  <a16:creationId xmlns:a16="http://schemas.microsoft.com/office/drawing/2014/main" id="{E1A60B6E-A772-FE51-D541-B6A79FFE1F46}"/>
                </a:ext>
              </a:extLst>
            </p:cNvPr>
            <p:cNvSpPr/>
            <p:nvPr/>
          </p:nvSpPr>
          <p:spPr>
            <a:xfrm>
              <a:off x="1885741" y="1510836"/>
              <a:ext cx="25600" cy="25600"/>
            </a:xfrm>
            <a:custGeom>
              <a:avLst/>
              <a:gdLst/>
              <a:ahLst/>
              <a:cxnLst/>
              <a:rect l="l" t="t" r="r" b="b"/>
              <a:pathLst>
                <a:path w="1262" h="1262" extrusionOk="0">
                  <a:moveTo>
                    <a:pt x="631" y="0"/>
                  </a:moveTo>
                  <a:cubicBezTo>
                    <a:pt x="281" y="0"/>
                    <a:pt x="0" y="281"/>
                    <a:pt x="0" y="631"/>
                  </a:cubicBezTo>
                  <a:cubicBezTo>
                    <a:pt x="0" y="978"/>
                    <a:pt x="281" y="1262"/>
                    <a:pt x="631" y="1262"/>
                  </a:cubicBezTo>
                  <a:cubicBezTo>
                    <a:pt x="978" y="1262"/>
                    <a:pt x="1262" y="978"/>
                    <a:pt x="1262" y="631"/>
                  </a:cubicBezTo>
                  <a:cubicBezTo>
                    <a:pt x="1262" y="281"/>
                    <a:pt x="978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740;p40">
              <a:extLst>
                <a:ext uri="{FF2B5EF4-FFF2-40B4-BE49-F238E27FC236}">
                  <a16:creationId xmlns:a16="http://schemas.microsoft.com/office/drawing/2014/main" id="{57898298-49C6-2D20-6299-AD2CFB17CFCB}"/>
                </a:ext>
              </a:extLst>
            </p:cNvPr>
            <p:cNvSpPr/>
            <p:nvPr/>
          </p:nvSpPr>
          <p:spPr>
            <a:xfrm>
              <a:off x="1885741" y="1510836"/>
              <a:ext cx="16958" cy="25600"/>
            </a:xfrm>
            <a:custGeom>
              <a:avLst/>
              <a:gdLst/>
              <a:ahLst/>
              <a:cxnLst/>
              <a:rect l="l" t="t" r="r" b="b"/>
              <a:pathLst>
                <a:path w="836" h="1262" extrusionOk="0">
                  <a:moveTo>
                    <a:pt x="631" y="0"/>
                  </a:moveTo>
                  <a:cubicBezTo>
                    <a:pt x="284" y="0"/>
                    <a:pt x="0" y="284"/>
                    <a:pt x="0" y="631"/>
                  </a:cubicBezTo>
                  <a:cubicBezTo>
                    <a:pt x="0" y="978"/>
                    <a:pt x="284" y="1262"/>
                    <a:pt x="631" y="1262"/>
                  </a:cubicBezTo>
                  <a:cubicBezTo>
                    <a:pt x="707" y="1262"/>
                    <a:pt x="773" y="1249"/>
                    <a:pt x="836" y="1227"/>
                  </a:cubicBezTo>
                  <a:cubicBezTo>
                    <a:pt x="584" y="1142"/>
                    <a:pt x="407" y="905"/>
                    <a:pt x="410" y="634"/>
                  </a:cubicBezTo>
                  <a:cubicBezTo>
                    <a:pt x="410" y="354"/>
                    <a:pt x="587" y="117"/>
                    <a:pt x="836" y="35"/>
                  </a:cubicBezTo>
                  <a:cubicBezTo>
                    <a:pt x="770" y="13"/>
                    <a:pt x="700" y="0"/>
                    <a:pt x="6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741;p40">
              <a:extLst>
                <a:ext uri="{FF2B5EF4-FFF2-40B4-BE49-F238E27FC236}">
                  <a16:creationId xmlns:a16="http://schemas.microsoft.com/office/drawing/2014/main" id="{6CD06A06-BA63-4E58-0B5B-E38CDC04C8DE}"/>
                </a:ext>
              </a:extLst>
            </p:cNvPr>
            <p:cNvSpPr/>
            <p:nvPr/>
          </p:nvSpPr>
          <p:spPr>
            <a:xfrm>
              <a:off x="1850039" y="1382858"/>
              <a:ext cx="96942" cy="65054"/>
            </a:xfrm>
            <a:custGeom>
              <a:avLst/>
              <a:gdLst/>
              <a:ahLst/>
              <a:cxnLst/>
              <a:rect l="l" t="t" r="r" b="b"/>
              <a:pathLst>
                <a:path w="4779" h="3207" extrusionOk="0">
                  <a:moveTo>
                    <a:pt x="2389" y="0"/>
                  </a:moveTo>
                  <a:cubicBezTo>
                    <a:pt x="2086" y="0"/>
                    <a:pt x="1782" y="187"/>
                    <a:pt x="1480" y="561"/>
                  </a:cubicBezTo>
                  <a:cubicBezTo>
                    <a:pt x="868" y="1343"/>
                    <a:pt x="373" y="2235"/>
                    <a:pt x="1" y="3206"/>
                  </a:cubicBezTo>
                  <a:cubicBezTo>
                    <a:pt x="691" y="2762"/>
                    <a:pt x="1511" y="2503"/>
                    <a:pt x="2391" y="2503"/>
                  </a:cubicBezTo>
                  <a:cubicBezTo>
                    <a:pt x="3271" y="2503"/>
                    <a:pt x="4091" y="2765"/>
                    <a:pt x="4778" y="3206"/>
                  </a:cubicBezTo>
                  <a:cubicBezTo>
                    <a:pt x="4409" y="2232"/>
                    <a:pt x="3911" y="1340"/>
                    <a:pt x="3299" y="561"/>
                  </a:cubicBezTo>
                  <a:cubicBezTo>
                    <a:pt x="2996" y="187"/>
                    <a:pt x="2693" y="0"/>
                    <a:pt x="23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742;p40">
              <a:extLst>
                <a:ext uri="{FF2B5EF4-FFF2-40B4-BE49-F238E27FC236}">
                  <a16:creationId xmlns:a16="http://schemas.microsoft.com/office/drawing/2014/main" id="{8788DFE0-5C7B-F9CC-AE3F-91871CB04520}"/>
                </a:ext>
              </a:extLst>
            </p:cNvPr>
            <p:cNvSpPr/>
            <p:nvPr/>
          </p:nvSpPr>
          <p:spPr>
            <a:xfrm>
              <a:off x="1852149" y="1613113"/>
              <a:ext cx="92581" cy="25539"/>
            </a:xfrm>
            <a:custGeom>
              <a:avLst/>
              <a:gdLst/>
              <a:ahLst/>
              <a:cxnLst/>
              <a:rect l="l" t="t" r="r" b="b"/>
              <a:pathLst>
                <a:path w="4564" h="1259" extrusionOk="0">
                  <a:moveTo>
                    <a:pt x="1" y="1"/>
                  </a:moveTo>
                  <a:lnTo>
                    <a:pt x="398" y="1259"/>
                  </a:lnTo>
                  <a:lnTo>
                    <a:pt x="4182" y="1259"/>
                  </a:lnTo>
                  <a:lnTo>
                    <a:pt x="456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" name="Google Shape;759;p41">
            <a:extLst>
              <a:ext uri="{FF2B5EF4-FFF2-40B4-BE49-F238E27FC236}">
                <a16:creationId xmlns:a16="http://schemas.microsoft.com/office/drawing/2014/main" id="{CA3CD574-E7C5-EFF4-D45C-87185134C9F2}"/>
              </a:ext>
            </a:extLst>
          </p:cNvPr>
          <p:cNvSpPr txBox="1">
            <a:spLocks/>
          </p:cNvSpPr>
          <p:nvPr/>
        </p:nvSpPr>
        <p:spPr>
          <a:xfrm>
            <a:off x="750363" y="1879721"/>
            <a:ext cx="2447787" cy="2601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SG" sz="1100" dirty="0"/>
              <a:t>Responsibilities: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Oversees segmentation and retention strategies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Designs loyalty programmes and exclusive campaigns </a:t>
            </a:r>
          </a:p>
          <a:p>
            <a:pPr marL="0" indent="0"/>
            <a:endParaRPr lang="en-SG" sz="1100" dirty="0"/>
          </a:p>
          <a:p>
            <a:pPr marL="0" indent="0"/>
            <a:r>
              <a:rPr lang="en-SG" sz="1100" dirty="0"/>
              <a:t>Pain Points: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Current loyalty programme members </a:t>
            </a:r>
            <a:r>
              <a:rPr lang="en-SG" sz="1100" b="1" dirty="0"/>
              <a:t>don’t always match the highest spenders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100" dirty="0"/>
              <a:t>Lacks clarity on which demographic or shopping patterns indicate long-term loyalty versus one-off big spenders</a:t>
            </a:r>
            <a:endParaRPr lang="en-SG" sz="1100" b="1" dirty="0"/>
          </a:p>
        </p:txBody>
      </p:sp>
      <p:sp>
        <p:nvSpPr>
          <p:cNvPr id="45" name="Google Shape;761;p41">
            <a:extLst>
              <a:ext uri="{FF2B5EF4-FFF2-40B4-BE49-F238E27FC236}">
                <a16:creationId xmlns:a16="http://schemas.microsoft.com/office/drawing/2014/main" id="{9F5B5AD5-0B79-77FB-CDB8-A02D4D20EE77}"/>
              </a:ext>
            </a:extLst>
          </p:cNvPr>
          <p:cNvSpPr txBox="1">
            <a:spLocks/>
          </p:cNvSpPr>
          <p:nvPr/>
        </p:nvSpPr>
        <p:spPr>
          <a:xfrm>
            <a:off x="750363" y="1512441"/>
            <a:ext cx="1908861" cy="26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sz="1000" b="0" i="1" dirty="0"/>
              <a:t>CRM &amp; Loyalty Manager</a:t>
            </a:r>
          </a:p>
        </p:txBody>
      </p:sp>
      <p:sp>
        <p:nvSpPr>
          <p:cNvPr id="46" name="Google Shape;761;p41">
            <a:extLst>
              <a:ext uri="{FF2B5EF4-FFF2-40B4-BE49-F238E27FC236}">
                <a16:creationId xmlns:a16="http://schemas.microsoft.com/office/drawing/2014/main" id="{A7D949B0-8C30-CDC1-8971-0D3559AD2C90}"/>
              </a:ext>
            </a:extLst>
          </p:cNvPr>
          <p:cNvSpPr txBox="1">
            <a:spLocks/>
          </p:cNvSpPr>
          <p:nvPr/>
        </p:nvSpPr>
        <p:spPr>
          <a:xfrm>
            <a:off x="3312725" y="1535323"/>
            <a:ext cx="1908861" cy="388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sz="1000" b="0" i="1" dirty="0"/>
              <a:t>Senior Digital Marketing Analyst</a:t>
            </a:r>
          </a:p>
        </p:txBody>
      </p:sp>
      <p:sp>
        <p:nvSpPr>
          <p:cNvPr id="47" name="Google Shape;761;p41">
            <a:extLst>
              <a:ext uri="{FF2B5EF4-FFF2-40B4-BE49-F238E27FC236}">
                <a16:creationId xmlns:a16="http://schemas.microsoft.com/office/drawing/2014/main" id="{05283F2D-255C-D8EF-E83B-3B07D4CBDD66}"/>
              </a:ext>
            </a:extLst>
          </p:cNvPr>
          <p:cNvSpPr txBox="1">
            <a:spLocks/>
          </p:cNvSpPr>
          <p:nvPr/>
        </p:nvSpPr>
        <p:spPr>
          <a:xfrm>
            <a:off x="5911709" y="1543460"/>
            <a:ext cx="1908861" cy="291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SG" sz="1000" b="0" i="1" dirty="0"/>
              <a:t>UX Researcher, Product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Google Shape;504;p37"/>
          <p:cNvGrpSpPr/>
          <p:nvPr/>
        </p:nvGrpSpPr>
        <p:grpSpPr>
          <a:xfrm>
            <a:off x="934398" y="1240325"/>
            <a:ext cx="3352335" cy="2752535"/>
            <a:chOff x="1154706" y="1277201"/>
            <a:chExt cx="3307424" cy="2715660"/>
          </a:xfrm>
        </p:grpSpPr>
        <p:sp>
          <p:nvSpPr>
            <p:cNvPr id="505" name="Google Shape;505;p37"/>
            <p:cNvSpPr/>
            <p:nvPr/>
          </p:nvSpPr>
          <p:spPr>
            <a:xfrm>
              <a:off x="1931677" y="1277201"/>
              <a:ext cx="2530453" cy="2715660"/>
            </a:xfrm>
            <a:custGeom>
              <a:avLst/>
              <a:gdLst/>
              <a:ahLst/>
              <a:cxnLst/>
              <a:rect l="l" t="t" r="r" b="b"/>
              <a:pathLst>
                <a:path w="48298" h="51833" extrusionOk="0">
                  <a:moveTo>
                    <a:pt x="24144" y="0"/>
                  </a:moveTo>
                  <a:cubicBezTo>
                    <a:pt x="21848" y="0"/>
                    <a:pt x="19631" y="319"/>
                    <a:pt x="17526" y="922"/>
                  </a:cubicBezTo>
                  <a:cubicBezTo>
                    <a:pt x="17208" y="1011"/>
                    <a:pt x="16895" y="1112"/>
                    <a:pt x="16582" y="1212"/>
                  </a:cubicBezTo>
                  <a:cubicBezTo>
                    <a:pt x="16509" y="1229"/>
                    <a:pt x="16437" y="1257"/>
                    <a:pt x="16370" y="1279"/>
                  </a:cubicBezTo>
                  <a:cubicBezTo>
                    <a:pt x="15906" y="1436"/>
                    <a:pt x="15448" y="1609"/>
                    <a:pt x="15002" y="1793"/>
                  </a:cubicBezTo>
                  <a:cubicBezTo>
                    <a:pt x="13778" y="2296"/>
                    <a:pt x="12606" y="2893"/>
                    <a:pt x="11494" y="3580"/>
                  </a:cubicBezTo>
                  <a:cubicBezTo>
                    <a:pt x="11048" y="3854"/>
                    <a:pt x="10612" y="4144"/>
                    <a:pt x="10187" y="4446"/>
                  </a:cubicBezTo>
                  <a:cubicBezTo>
                    <a:pt x="10120" y="4491"/>
                    <a:pt x="10059" y="4535"/>
                    <a:pt x="9998" y="4580"/>
                  </a:cubicBezTo>
                  <a:cubicBezTo>
                    <a:pt x="9456" y="4971"/>
                    <a:pt x="8931" y="5384"/>
                    <a:pt x="8428" y="5820"/>
                  </a:cubicBezTo>
                  <a:cubicBezTo>
                    <a:pt x="8104" y="6099"/>
                    <a:pt x="7786" y="6389"/>
                    <a:pt x="7473" y="6685"/>
                  </a:cubicBezTo>
                  <a:cubicBezTo>
                    <a:pt x="7457" y="6702"/>
                    <a:pt x="7440" y="6713"/>
                    <a:pt x="7423" y="6736"/>
                  </a:cubicBezTo>
                  <a:cubicBezTo>
                    <a:pt x="7384" y="6769"/>
                    <a:pt x="7345" y="6808"/>
                    <a:pt x="7300" y="6859"/>
                  </a:cubicBezTo>
                  <a:cubicBezTo>
                    <a:pt x="7066" y="7076"/>
                    <a:pt x="6842" y="7311"/>
                    <a:pt x="6613" y="7545"/>
                  </a:cubicBezTo>
                  <a:cubicBezTo>
                    <a:pt x="6574" y="7596"/>
                    <a:pt x="6529" y="7640"/>
                    <a:pt x="6485" y="7685"/>
                  </a:cubicBezTo>
                  <a:cubicBezTo>
                    <a:pt x="6206" y="7981"/>
                    <a:pt x="5937" y="8288"/>
                    <a:pt x="5669" y="8601"/>
                  </a:cubicBezTo>
                  <a:cubicBezTo>
                    <a:pt x="5563" y="8735"/>
                    <a:pt x="5452" y="8863"/>
                    <a:pt x="5345" y="8997"/>
                  </a:cubicBezTo>
                  <a:cubicBezTo>
                    <a:pt x="5262" y="9098"/>
                    <a:pt x="5178" y="9210"/>
                    <a:pt x="5094" y="9316"/>
                  </a:cubicBezTo>
                  <a:cubicBezTo>
                    <a:pt x="4888" y="9578"/>
                    <a:pt x="4681" y="9852"/>
                    <a:pt x="4491" y="10131"/>
                  </a:cubicBezTo>
                  <a:cubicBezTo>
                    <a:pt x="4474" y="10148"/>
                    <a:pt x="4458" y="10170"/>
                    <a:pt x="4446" y="10187"/>
                  </a:cubicBezTo>
                  <a:cubicBezTo>
                    <a:pt x="4374" y="10293"/>
                    <a:pt x="4301" y="10394"/>
                    <a:pt x="4229" y="10494"/>
                  </a:cubicBezTo>
                  <a:cubicBezTo>
                    <a:pt x="4156" y="10606"/>
                    <a:pt x="4078" y="10723"/>
                    <a:pt x="4005" y="10829"/>
                  </a:cubicBezTo>
                  <a:cubicBezTo>
                    <a:pt x="3866" y="11047"/>
                    <a:pt x="3726" y="11259"/>
                    <a:pt x="3592" y="11477"/>
                  </a:cubicBezTo>
                  <a:cubicBezTo>
                    <a:pt x="3525" y="11578"/>
                    <a:pt x="3463" y="11678"/>
                    <a:pt x="3408" y="11779"/>
                  </a:cubicBezTo>
                  <a:cubicBezTo>
                    <a:pt x="3084" y="12320"/>
                    <a:pt x="2782" y="12868"/>
                    <a:pt x="2503" y="13437"/>
                  </a:cubicBezTo>
                  <a:cubicBezTo>
                    <a:pt x="1101" y="16263"/>
                    <a:pt x="235" y="19402"/>
                    <a:pt x="46" y="22725"/>
                  </a:cubicBezTo>
                  <a:cubicBezTo>
                    <a:pt x="40" y="22814"/>
                    <a:pt x="34" y="22903"/>
                    <a:pt x="29" y="22993"/>
                  </a:cubicBezTo>
                  <a:cubicBezTo>
                    <a:pt x="12" y="23373"/>
                    <a:pt x="1" y="23758"/>
                    <a:pt x="1" y="24149"/>
                  </a:cubicBezTo>
                  <a:lnTo>
                    <a:pt x="1" y="51832"/>
                  </a:lnTo>
                  <a:lnTo>
                    <a:pt x="48298" y="51832"/>
                  </a:lnTo>
                  <a:lnTo>
                    <a:pt x="48298" y="24149"/>
                  </a:lnTo>
                  <a:cubicBezTo>
                    <a:pt x="48298" y="24093"/>
                    <a:pt x="48298" y="24043"/>
                    <a:pt x="48292" y="23992"/>
                  </a:cubicBezTo>
                  <a:cubicBezTo>
                    <a:pt x="48292" y="23875"/>
                    <a:pt x="48292" y="23758"/>
                    <a:pt x="48287" y="23641"/>
                  </a:cubicBezTo>
                  <a:cubicBezTo>
                    <a:pt x="48287" y="23417"/>
                    <a:pt x="48276" y="23199"/>
                    <a:pt x="48264" y="22982"/>
                  </a:cubicBezTo>
                  <a:cubicBezTo>
                    <a:pt x="48264" y="22915"/>
                    <a:pt x="48259" y="22842"/>
                    <a:pt x="48259" y="22769"/>
                  </a:cubicBezTo>
                  <a:cubicBezTo>
                    <a:pt x="48214" y="22055"/>
                    <a:pt x="48142" y="21345"/>
                    <a:pt x="48041" y="20642"/>
                  </a:cubicBezTo>
                  <a:cubicBezTo>
                    <a:pt x="47851" y="19357"/>
                    <a:pt x="47566" y="18106"/>
                    <a:pt x="47181" y="16900"/>
                  </a:cubicBezTo>
                  <a:cubicBezTo>
                    <a:pt x="47175" y="16872"/>
                    <a:pt x="47170" y="16855"/>
                    <a:pt x="47164" y="16833"/>
                  </a:cubicBezTo>
                  <a:cubicBezTo>
                    <a:pt x="47147" y="16771"/>
                    <a:pt x="47125" y="16710"/>
                    <a:pt x="47108" y="16654"/>
                  </a:cubicBezTo>
                  <a:cubicBezTo>
                    <a:pt x="46796" y="15699"/>
                    <a:pt x="46427" y="14772"/>
                    <a:pt x="46003" y="13879"/>
                  </a:cubicBezTo>
                  <a:cubicBezTo>
                    <a:pt x="45908" y="13672"/>
                    <a:pt x="45807" y="13471"/>
                    <a:pt x="45707" y="13270"/>
                  </a:cubicBezTo>
                  <a:cubicBezTo>
                    <a:pt x="45612" y="13080"/>
                    <a:pt x="45517" y="12901"/>
                    <a:pt x="45422" y="12717"/>
                  </a:cubicBezTo>
                  <a:cubicBezTo>
                    <a:pt x="45399" y="12672"/>
                    <a:pt x="45371" y="12628"/>
                    <a:pt x="45344" y="12577"/>
                  </a:cubicBezTo>
                  <a:cubicBezTo>
                    <a:pt x="45249" y="12404"/>
                    <a:pt x="45148" y="12231"/>
                    <a:pt x="45048" y="12052"/>
                  </a:cubicBezTo>
                  <a:cubicBezTo>
                    <a:pt x="44958" y="11902"/>
                    <a:pt x="44869" y="11745"/>
                    <a:pt x="44779" y="11594"/>
                  </a:cubicBezTo>
                  <a:cubicBezTo>
                    <a:pt x="44740" y="11539"/>
                    <a:pt x="44707" y="11477"/>
                    <a:pt x="44668" y="11421"/>
                  </a:cubicBezTo>
                  <a:cubicBezTo>
                    <a:pt x="44176" y="10623"/>
                    <a:pt x="43635" y="9858"/>
                    <a:pt x="43059" y="9126"/>
                  </a:cubicBezTo>
                  <a:cubicBezTo>
                    <a:pt x="42937" y="8975"/>
                    <a:pt x="42814" y="8830"/>
                    <a:pt x="42696" y="8679"/>
                  </a:cubicBezTo>
                  <a:cubicBezTo>
                    <a:pt x="42417" y="8350"/>
                    <a:pt x="42132" y="8026"/>
                    <a:pt x="41831" y="7713"/>
                  </a:cubicBezTo>
                  <a:cubicBezTo>
                    <a:pt x="41764" y="7629"/>
                    <a:pt x="41691" y="7551"/>
                    <a:pt x="41613" y="7473"/>
                  </a:cubicBezTo>
                  <a:cubicBezTo>
                    <a:pt x="41507" y="7356"/>
                    <a:pt x="41390" y="7244"/>
                    <a:pt x="41278" y="7127"/>
                  </a:cubicBezTo>
                  <a:lnTo>
                    <a:pt x="41222" y="7071"/>
                  </a:lnTo>
                  <a:cubicBezTo>
                    <a:pt x="41038" y="6881"/>
                    <a:pt x="40848" y="6702"/>
                    <a:pt x="40652" y="6518"/>
                  </a:cubicBezTo>
                  <a:cubicBezTo>
                    <a:pt x="40585" y="6456"/>
                    <a:pt x="40518" y="6395"/>
                    <a:pt x="40451" y="6334"/>
                  </a:cubicBezTo>
                  <a:cubicBezTo>
                    <a:pt x="39809" y="5747"/>
                    <a:pt x="39139" y="5194"/>
                    <a:pt x="38441" y="4681"/>
                  </a:cubicBezTo>
                  <a:cubicBezTo>
                    <a:pt x="38162" y="4474"/>
                    <a:pt x="37871" y="4273"/>
                    <a:pt x="37581" y="4083"/>
                  </a:cubicBezTo>
                  <a:cubicBezTo>
                    <a:pt x="37329" y="3904"/>
                    <a:pt x="37067" y="3737"/>
                    <a:pt x="36804" y="3580"/>
                  </a:cubicBezTo>
                  <a:cubicBezTo>
                    <a:pt x="36732" y="3530"/>
                    <a:pt x="36659" y="3491"/>
                    <a:pt x="36587" y="3446"/>
                  </a:cubicBezTo>
                  <a:cubicBezTo>
                    <a:pt x="36503" y="3396"/>
                    <a:pt x="36419" y="3346"/>
                    <a:pt x="36335" y="3301"/>
                  </a:cubicBezTo>
                  <a:cubicBezTo>
                    <a:pt x="36129" y="3178"/>
                    <a:pt x="35916" y="3055"/>
                    <a:pt x="35704" y="2938"/>
                  </a:cubicBezTo>
                  <a:cubicBezTo>
                    <a:pt x="35520" y="2838"/>
                    <a:pt x="35336" y="2743"/>
                    <a:pt x="35146" y="2642"/>
                  </a:cubicBezTo>
                  <a:cubicBezTo>
                    <a:pt x="34543" y="2335"/>
                    <a:pt x="33928" y="2050"/>
                    <a:pt x="33297" y="1793"/>
                  </a:cubicBezTo>
                  <a:cubicBezTo>
                    <a:pt x="32476" y="1458"/>
                    <a:pt x="31627" y="1162"/>
                    <a:pt x="30767" y="922"/>
                  </a:cubicBezTo>
                  <a:cubicBezTo>
                    <a:pt x="30650" y="883"/>
                    <a:pt x="30527" y="855"/>
                    <a:pt x="30410" y="821"/>
                  </a:cubicBezTo>
                  <a:lnTo>
                    <a:pt x="30198" y="766"/>
                  </a:lnTo>
                  <a:cubicBezTo>
                    <a:pt x="28265" y="263"/>
                    <a:pt x="26238" y="0"/>
                    <a:pt x="241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06" name="Google Shape;506;p37"/>
            <p:cNvGrpSpPr/>
            <p:nvPr/>
          </p:nvGrpSpPr>
          <p:grpSpPr>
            <a:xfrm>
              <a:off x="1154706" y="1505018"/>
              <a:ext cx="3263197" cy="2480185"/>
              <a:chOff x="4694906" y="1512700"/>
              <a:chExt cx="3263197" cy="2480185"/>
            </a:xfrm>
          </p:grpSpPr>
          <p:grpSp>
            <p:nvGrpSpPr>
              <p:cNvPr id="507" name="Google Shape;507;p37"/>
              <p:cNvGrpSpPr/>
              <p:nvPr/>
            </p:nvGrpSpPr>
            <p:grpSpPr>
              <a:xfrm>
                <a:off x="4694906" y="1512700"/>
                <a:ext cx="2469696" cy="2480185"/>
                <a:chOff x="4679434" y="1512700"/>
                <a:chExt cx="2469696" cy="2480185"/>
              </a:xfrm>
            </p:grpSpPr>
            <p:grpSp>
              <p:nvGrpSpPr>
                <p:cNvPr id="508" name="Google Shape;508;p37"/>
                <p:cNvGrpSpPr/>
                <p:nvPr/>
              </p:nvGrpSpPr>
              <p:grpSpPr>
                <a:xfrm>
                  <a:off x="4679434" y="1512700"/>
                  <a:ext cx="1830654" cy="2480141"/>
                  <a:chOff x="4450887" y="1512688"/>
                  <a:chExt cx="999975" cy="1354750"/>
                </a:xfrm>
              </p:grpSpPr>
              <p:grpSp>
                <p:nvGrpSpPr>
                  <p:cNvPr id="509" name="Google Shape;509;p37"/>
                  <p:cNvGrpSpPr/>
                  <p:nvPr/>
                </p:nvGrpSpPr>
                <p:grpSpPr>
                  <a:xfrm>
                    <a:off x="4450887" y="1512688"/>
                    <a:ext cx="999975" cy="1354750"/>
                    <a:chOff x="4445625" y="1512688"/>
                    <a:chExt cx="999975" cy="1354750"/>
                  </a:xfrm>
                </p:grpSpPr>
                <p:sp>
                  <p:nvSpPr>
                    <p:cNvPr id="510" name="Google Shape;510;p37"/>
                    <p:cNvSpPr/>
                    <p:nvPr/>
                  </p:nvSpPr>
                  <p:spPr>
                    <a:xfrm>
                      <a:off x="4521450" y="1618663"/>
                      <a:ext cx="898050" cy="1248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922" h="49951" extrusionOk="0">
                          <a:moveTo>
                            <a:pt x="1340" y="0"/>
                          </a:moveTo>
                          <a:cubicBezTo>
                            <a:pt x="547" y="0"/>
                            <a:pt x="0" y="637"/>
                            <a:pt x="106" y="1430"/>
                          </a:cubicBezTo>
                          <a:lnTo>
                            <a:pt x="6730" y="48520"/>
                          </a:lnTo>
                          <a:cubicBezTo>
                            <a:pt x="6836" y="49308"/>
                            <a:pt x="7567" y="49950"/>
                            <a:pt x="8360" y="49950"/>
                          </a:cubicBezTo>
                          <a:lnTo>
                            <a:pt x="34581" y="49950"/>
                          </a:lnTo>
                          <a:cubicBezTo>
                            <a:pt x="35374" y="49950"/>
                            <a:pt x="35921" y="49313"/>
                            <a:pt x="35810" y="48520"/>
                          </a:cubicBezTo>
                          <a:lnTo>
                            <a:pt x="29192" y="1430"/>
                          </a:lnTo>
                          <a:cubicBezTo>
                            <a:pt x="29080" y="637"/>
                            <a:pt x="28354" y="0"/>
                            <a:pt x="27561" y="0"/>
                          </a:cubicBezTo>
                          <a:close/>
                        </a:path>
                      </a:pathLst>
                    </a:custGeom>
                    <a:solidFill>
                      <a:schemeClr val="accent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1" name="Google Shape;511;p37"/>
                    <p:cNvSpPr/>
                    <p:nvPr/>
                  </p:nvSpPr>
                  <p:spPr>
                    <a:xfrm>
                      <a:off x="4547400" y="1618663"/>
                      <a:ext cx="898200" cy="124877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5928" h="49951" extrusionOk="0">
                          <a:moveTo>
                            <a:pt x="1341" y="0"/>
                          </a:moveTo>
                          <a:cubicBezTo>
                            <a:pt x="548" y="0"/>
                            <a:pt x="1" y="637"/>
                            <a:pt x="113" y="1430"/>
                          </a:cubicBezTo>
                          <a:lnTo>
                            <a:pt x="6730" y="48520"/>
                          </a:lnTo>
                          <a:cubicBezTo>
                            <a:pt x="6842" y="49308"/>
                            <a:pt x="7568" y="49950"/>
                            <a:pt x="8361" y="49950"/>
                          </a:cubicBezTo>
                          <a:lnTo>
                            <a:pt x="34587" y="49950"/>
                          </a:lnTo>
                          <a:cubicBezTo>
                            <a:pt x="35375" y="49950"/>
                            <a:pt x="35928" y="49313"/>
                            <a:pt x="35816" y="48520"/>
                          </a:cubicBezTo>
                          <a:lnTo>
                            <a:pt x="29192" y="1430"/>
                          </a:lnTo>
                          <a:cubicBezTo>
                            <a:pt x="29086" y="637"/>
                            <a:pt x="28355" y="0"/>
                            <a:pt x="27562" y="0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2" name="Google Shape;512;p37"/>
                    <p:cNvSpPr/>
                    <p:nvPr/>
                  </p:nvSpPr>
                  <p:spPr>
                    <a:xfrm>
                      <a:off x="4594600" y="1668213"/>
                      <a:ext cx="796125" cy="10953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1845" h="43814" extrusionOk="0">
                          <a:moveTo>
                            <a:pt x="0" y="1"/>
                          </a:moveTo>
                          <a:lnTo>
                            <a:pt x="6155" y="43813"/>
                          </a:lnTo>
                          <a:lnTo>
                            <a:pt x="31845" y="43813"/>
                          </a:lnTo>
                          <a:lnTo>
                            <a:pt x="25685" y="1"/>
                          </a:lnTo>
                          <a:close/>
                        </a:path>
                      </a:pathLst>
                    </a:custGeom>
                    <a:solidFill>
                      <a:schemeClr val="accent4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3" name="Google Shape;513;p37"/>
                    <p:cNvSpPr/>
                    <p:nvPr/>
                  </p:nvSpPr>
                  <p:spPr>
                    <a:xfrm>
                      <a:off x="4445625" y="1902638"/>
                      <a:ext cx="340975" cy="220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39" h="8808" extrusionOk="0">
                          <a:moveTo>
                            <a:pt x="1129" y="1"/>
                          </a:moveTo>
                          <a:cubicBezTo>
                            <a:pt x="509" y="1"/>
                            <a:pt x="1" y="509"/>
                            <a:pt x="1" y="1129"/>
                          </a:cubicBezTo>
                          <a:lnTo>
                            <a:pt x="1" y="7680"/>
                          </a:lnTo>
                          <a:cubicBezTo>
                            <a:pt x="1" y="8300"/>
                            <a:pt x="509" y="8808"/>
                            <a:pt x="1129" y="8808"/>
                          </a:cubicBezTo>
                          <a:lnTo>
                            <a:pt x="12510" y="8808"/>
                          </a:lnTo>
                          <a:cubicBezTo>
                            <a:pt x="13136" y="8808"/>
                            <a:pt x="13639" y="8300"/>
                            <a:pt x="13639" y="7680"/>
                          </a:cubicBezTo>
                          <a:lnTo>
                            <a:pt x="13639" y="1129"/>
                          </a:lnTo>
                          <a:cubicBezTo>
                            <a:pt x="13639" y="509"/>
                            <a:pt x="13136" y="1"/>
                            <a:pt x="12510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4" name="Google Shape;514;p37"/>
                    <p:cNvSpPr/>
                    <p:nvPr/>
                  </p:nvSpPr>
                  <p:spPr>
                    <a:xfrm>
                      <a:off x="4463225" y="1884913"/>
                      <a:ext cx="340975" cy="220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39" h="8802" extrusionOk="0">
                          <a:moveTo>
                            <a:pt x="1128" y="0"/>
                          </a:moveTo>
                          <a:cubicBezTo>
                            <a:pt x="508" y="0"/>
                            <a:pt x="0" y="503"/>
                            <a:pt x="0" y="1128"/>
                          </a:cubicBezTo>
                          <a:lnTo>
                            <a:pt x="0" y="7674"/>
                          </a:lnTo>
                          <a:cubicBezTo>
                            <a:pt x="0" y="8299"/>
                            <a:pt x="508" y="8802"/>
                            <a:pt x="1128" y="8802"/>
                          </a:cubicBezTo>
                          <a:lnTo>
                            <a:pt x="12510" y="8802"/>
                          </a:lnTo>
                          <a:cubicBezTo>
                            <a:pt x="13136" y="8802"/>
                            <a:pt x="13638" y="8299"/>
                            <a:pt x="13638" y="7674"/>
                          </a:cubicBezTo>
                          <a:lnTo>
                            <a:pt x="13638" y="1128"/>
                          </a:lnTo>
                          <a:cubicBezTo>
                            <a:pt x="13638" y="503"/>
                            <a:pt x="13136" y="0"/>
                            <a:pt x="1251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5" name="Google Shape;515;p37"/>
                    <p:cNvSpPr/>
                    <p:nvPr/>
                  </p:nvSpPr>
                  <p:spPr>
                    <a:xfrm>
                      <a:off x="4587050" y="1915488"/>
                      <a:ext cx="95125" cy="951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805" h="3804" extrusionOk="0">
                          <a:moveTo>
                            <a:pt x="1" y="0"/>
                          </a:moveTo>
                          <a:lnTo>
                            <a:pt x="1" y="3804"/>
                          </a:lnTo>
                          <a:lnTo>
                            <a:pt x="3804" y="3804"/>
                          </a:lnTo>
                          <a:lnTo>
                            <a:pt x="3804" y="0"/>
                          </a:lnTo>
                          <a:close/>
                        </a:path>
                      </a:pathLst>
                    </a:custGeom>
                    <a:solidFill>
                      <a:schemeClr val="l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6" name="Google Shape;516;p37"/>
                    <p:cNvSpPr/>
                    <p:nvPr/>
                  </p:nvSpPr>
                  <p:spPr>
                    <a:xfrm>
                      <a:off x="4537775" y="1946713"/>
                      <a:ext cx="111150" cy="1066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446" h="4266" extrusionOk="0">
                          <a:moveTo>
                            <a:pt x="2226" y="1"/>
                          </a:moveTo>
                          <a:cubicBezTo>
                            <a:pt x="1123" y="1"/>
                            <a:pt x="191" y="843"/>
                            <a:pt x="95" y="1957"/>
                          </a:cubicBezTo>
                          <a:cubicBezTo>
                            <a:pt x="0" y="3130"/>
                            <a:pt x="872" y="4163"/>
                            <a:pt x="2045" y="4258"/>
                          </a:cubicBezTo>
                          <a:cubicBezTo>
                            <a:pt x="2106" y="4263"/>
                            <a:pt x="2168" y="4266"/>
                            <a:pt x="2228" y="4266"/>
                          </a:cubicBezTo>
                          <a:cubicBezTo>
                            <a:pt x="3328" y="4266"/>
                            <a:pt x="4256" y="3420"/>
                            <a:pt x="4351" y="2309"/>
                          </a:cubicBezTo>
                          <a:cubicBezTo>
                            <a:pt x="4446" y="1136"/>
                            <a:pt x="3575" y="103"/>
                            <a:pt x="2402" y="8"/>
                          </a:cubicBezTo>
                          <a:cubicBezTo>
                            <a:pt x="2343" y="3"/>
                            <a:pt x="2284" y="1"/>
                            <a:pt x="2226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7" name="Google Shape;517;p37"/>
                    <p:cNvSpPr/>
                    <p:nvPr/>
                  </p:nvSpPr>
                  <p:spPr>
                    <a:xfrm>
                      <a:off x="4608425" y="1969663"/>
                      <a:ext cx="118975" cy="95525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4759" h="3821" extrusionOk="0">
                          <a:moveTo>
                            <a:pt x="2273" y="0"/>
                          </a:moveTo>
                          <a:lnTo>
                            <a:pt x="0" y="3820"/>
                          </a:lnTo>
                          <a:lnTo>
                            <a:pt x="4759" y="3820"/>
                          </a:lnTo>
                          <a:lnTo>
                            <a:pt x="2273" y="0"/>
                          </a:lnTo>
                          <a:close/>
                        </a:path>
                      </a:pathLst>
                    </a:custGeom>
                    <a:solidFill>
                      <a:schemeClr val="dk2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8" name="Google Shape;518;p37"/>
                    <p:cNvSpPr/>
                    <p:nvPr/>
                  </p:nvSpPr>
                  <p:spPr>
                    <a:xfrm>
                      <a:off x="4699725" y="1530413"/>
                      <a:ext cx="340850" cy="22020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34" h="8808" extrusionOk="0">
                          <a:moveTo>
                            <a:pt x="1123" y="1"/>
                          </a:moveTo>
                          <a:cubicBezTo>
                            <a:pt x="503" y="1"/>
                            <a:pt x="1" y="509"/>
                            <a:pt x="1" y="1129"/>
                          </a:cubicBezTo>
                          <a:lnTo>
                            <a:pt x="1" y="7680"/>
                          </a:lnTo>
                          <a:cubicBezTo>
                            <a:pt x="1" y="8300"/>
                            <a:pt x="503" y="8808"/>
                            <a:pt x="1123" y="8808"/>
                          </a:cubicBezTo>
                          <a:lnTo>
                            <a:pt x="12511" y="8808"/>
                          </a:lnTo>
                          <a:cubicBezTo>
                            <a:pt x="13131" y="8808"/>
                            <a:pt x="13633" y="8300"/>
                            <a:pt x="13633" y="7680"/>
                          </a:cubicBezTo>
                          <a:lnTo>
                            <a:pt x="13633" y="1129"/>
                          </a:lnTo>
                          <a:cubicBezTo>
                            <a:pt x="13633" y="509"/>
                            <a:pt x="13131" y="1"/>
                            <a:pt x="12511" y="1"/>
                          </a:cubicBezTo>
                          <a:close/>
                        </a:path>
                      </a:pathLst>
                    </a:custGeom>
                    <a:solidFill>
                      <a:schemeClr val="dk1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519" name="Google Shape;519;p37"/>
                    <p:cNvSpPr/>
                    <p:nvPr/>
                  </p:nvSpPr>
                  <p:spPr>
                    <a:xfrm>
                      <a:off x="4717325" y="1512688"/>
                      <a:ext cx="340825" cy="22005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33" h="8802" extrusionOk="0">
                          <a:moveTo>
                            <a:pt x="1123" y="0"/>
                          </a:moveTo>
                          <a:cubicBezTo>
                            <a:pt x="503" y="0"/>
                            <a:pt x="0" y="503"/>
                            <a:pt x="0" y="1129"/>
                          </a:cubicBezTo>
                          <a:lnTo>
                            <a:pt x="0" y="7674"/>
                          </a:lnTo>
                          <a:cubicBezTo>
                            <a:pt x="0" y="8299"/>
                            <a:pt x="503" y="8802"/>
                            <a:pt x="1123" y="8802"/>
                          </a:cubicBezTo>
                          <a:lnTo>
                            <a:pt x="12510" y="8802"/>
                          </a:lnTo>
                          <a:cubicBezTo>
                            <a:pt x="13130" y="8802"/>
                            <a:pt x="13633" y="8299"/>
                            <a:pt x="13633" y="7674"/>
                          </a:cubicBezTo>
                          <a:lnTo>
                            <a:pt x="13633" y="1129"/>
                          </a:lnTo>
                          <a:cubicBezTo>
                            <a:pt x="13633" y="503"/>
                            <a:pt x="13130" y="0"/>
                            <a:pt x="12510" y="0"/>
                          </a:cubicBezTo>
                          <a:close/>
                        </a:path>
                      </a:pathLst>
                    </a:custGeom>
                    <a:solidFill>
                      <a:schemeClr val="accent3"/>
                    </a:soli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520" name="Google Shape;520;p37"/>
                  <p:cNvSpPr/>
                  <p:nvPr/>
                </p:nvSpPr>
                <p:spPr>
                  <a:xfrm>
                    <a:off x="4851075" y="1573138"/>
                    <a:ext cx="105025" cy="991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201" h="3966" extrusionOk="0">
                        <a:moveTo>
                          <a:pt x="1" y="1"/>
                        </a:moveTo>
                        <a:lnTo>
                          <a:pt x="1" y="3966"/>
                        </a:lnTo>
                        <a:lnTo>
                          <a:pt x="4200" y="1899"/>
                        </a:lnTo>
                        <a:lnTo>
                          <a:pt x="1" y="1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21" name="Google Shape;521;p37"/>
                <p:cNvSpPr/>
                <p:nvPr/>
              </p:nvSpPr>
              <p:spPr>
                <a:xfrm>
                  <a:off x="6314183" y="3736118"/>
                  <a:ext cx="205157" cy="23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0" h="8411" extrusionOk="0">
                      <a:moveTo>
                        <a:pt x="5082" y="0"/>
                      </a:moveTo>
                      <a:lnTo>
                        <a:pt x="380" y="123"/>
                      </a:lnTo>
                      <a:lnTo>
                        <a:pt x="0" y="6020"/>
                      </a:lnTo>
                      <a:lnTo>
                        <a:pt x="196" y="8411"/>
                      </a:lnTo>
                      <a:lnTo>
                        <a:pt x="7003" y="8411"/>
                      </a:lnTo>
                      <a:cubicBezTo>
                        <a:pt x="7199" y="8411"/>
                        <a:pt x="7350" y="8260"/>
                        <a:pt x="7350" y="8064"/>
                      </a:cubicBezTo>
                      <a:cubicBezTo>
                        <a:pt x="7350" y="7925"/>
                        <a:pt x="7266" y="7796"/>
                        <a:pt x="7132" y="7741"/>
                      </a:cubicBezTo>
                      <a:lnTo>
                        <a:pt x="3870" y="5775"/>
                      </a:lnTo>
                      <a:lnTo>
                        <a:pt x="5082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37"/>
                <p:cNvSpPr/>
                <p:nvPr/>
              </p:nvSpPr>
              <p:spPr>
                <a:xfrm>
                  <a:off x="6308098" y="3897285"/>
                  <a:ext cx="217634" cy="7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7" h="2799" extrusionOk="0">
                      <a:moveTo>
                        <a:pt x="4088" y="1"/>
                      </a:moveTo>
                      <a:cubicBezTo>
                        <a:pt x="3475" y="347"/>
                        <a:pt x="2768" y="454"/>
                        <a:pt x="2126" y="454"/>
                      </a:cubicBezTo>
                      <a:cubicBezTo>
                        <a:pt x="1079" y="454"/>
                        <a:pt x="207" y="168"/>
                        <a:pt x="207" y="168"/>
                      </a:cubicBezTo>
                      <a:lnTo>
                        <a:pt x="0" y="2799"/>
                      </a:lnTo>
                      <a:lnTo>
                        <a:pt x="7339" y="2799"/>
                      </a:lnTo>
                      <a:cubicBezTo>
                        <a:pt x="7551" y="2799"/>
                        <a:pt x="7797" y="2603"/>
                        <a:pt x="7797" y="2363"/>
                      </a:cubicBezTo>
                      <a:cubicBezTo>
                        <a:pt x="7797" y="2184"/>
                        <a:pt x="7702" y="2022"/>
                        <a:pt x="7551" y="1961"/>
                      </a:cubicBezTo>
                      <a:lnTo>
                        <a:pt x="408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3" name="Google Shape;523;p37"/>
                <p:cNvSpPr/>
                <p:nvPr/>
              </p:nvSpPr>
              <p:spPr>
                <a:xfrm>
                  <a:off x="6426113" y="3901807"/>
                  <a:ext cx="14207" cy="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844" fill="none" extrusionOk="0">
                      <a:moveTo>
                        <a:pt x="508" y="1"/>
                      </a:moveTo>
                      <a:cubicBezTo>
                        <a:pt x="307" y="258"/>
                        <a:pt x="134" y="548"/>
                        <a:pt x="0" y="844"/>
                      </a:cubicBezTo>
                    </a:path>
                  </a:pathLst>
                </a:custGeom>
                <a:noFill/>
                <a:ln w="64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4" name="Google Shape;524;p37"/>
                <p:cNvSpPr/>
                <p:nvPr/>
              </p:nvSpPr>
              <p:spPr>
                <a:xfrm>
                  <a:off x="6441074" y="3909455"/>
                  <a:ext cx="11863" cy="1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5" h="716" fill="none" extrusionOk="0">
                      <a:moveTo>
                        <a:pt x="425" y="0"/>
                      </a:moveTo>
                      <a:cubicBezTo>
                        <a:pt x="212" y="285"/>
                        <a:pt x="129" y="453"/>
                        <a:pt x="0" y="715"/>
                      </a:cubicBezTo>
                    </a:path>
                  </a:pathLst>
                </a:custGeom>
                <a:noFill/>
                <a:ln w="64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5" name="Google Shape;525;p37"/>
                <p:cNvSpPr/>
                <p:nvPr/>
              </p:nvSpPr>
              <p:spPr>
                <a:xfrm>
                  <a:off x="6452909" y="3914898"/>
                  <a:ext cx="10635" cy="1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660" fill="none" extrusionOk="0">
                      <a:moveTo>
                        <a:pt x="380" y="1"/>
                      </a:moveTo>
                      <a:cubicBezTo>
                        <a:pt x="235" y="191"/>
                        <a:pt x="112" y="453"/>
                        <a:pt x="1" y="660"/>
                      </a:cubicBezTo>
                    </a:path>
                  </a:pathLst>
                </a:custGeom>
                <a:noFill/>
                <a:ln w="64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6" name="Google Shape;526;p37"/>
                <p:cNvSpPr/>
                <p:nvPr/>
              </p:nvSpPr>
              <p:spPr>
                <a:xfrm>
                  <a:off x="5968878" y="3736118"/>
                  <a:ext cx="205352" cy="23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57" h="8411" extrusionOk="0">
                      <a:moveTo>
                        <a:pt x="5089" y="0"/>
                      </a:moveTo>
                      <a:lnTo>
                        <a:pt x="381" y="123"/>
                      </a:lnTo>
                      <a:lnTo>
                        <a:pt x="1" y="6020"/>
                      </a:lnTo>
                      <a:lnTo>
                        <a:pt x="196" y="8411"/>
                      </a:lnTo>
                      <a:lnTo>
                        <a:pt x="7010" y="8411"/>
                      </a:lnTo>
                      <a:cubicBezTo>
                        <a:pt x="7200" y="8411"/>
                        <a:pt x="7356" y="8260"/>
                        <a:pt x="7356" y="8064"/>
                      </a:cubicBezTo>
                      <a:cubicBezTo>
                        <a:pt x="7356" y="7925"/>
                        <a:pt x="7267" y="7796"/>
                        <a:pt x="7133" y="7741"/>
                      </a:cubicBezTo>
                      <a:lnTo>
                        <a:pt x="3877" y="5775"/>
                      </a:lnTo>
                      <a:lnTo>
                        <a:pt x="50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37"/>
                <p:cNvSpPr/>
                <p:nvPr/>
              </p:nvSpPr>
              <p:spPr>
                <a:xfrm>
                  <a:off x="5962821" y="3897285"/>
                  <a:ext cx="217801" cy="781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3" h="2799" extrusionOk="0">
                      <a:moveTo>
                        <a:pt x="4094" y="1"/>
                      </a:moveTo>
                      <a:cubicBezTo>
                        <a:pt x="3478" y="347"/>
                        <a:pt x="2770" y="454"/>
                        <a:pt x="2129" y="454"/>
                      </a:cubicBezTo>
                      <a:cubicBezTo>
                        <a:pt x="1082" y="454"/>
                        <a:pt x="212" y="168"/>
                        <a:pt x="212" y="168"/>
                      </a:cubicBezTo>
                      <a:lnTo>
                        <a:pt x="0" y="2799"/>
                      </a:lnTo>
                      <a:lnTo>
                        <a:pt x="7344" y="2799"/>
                      </a:lnTo>
                      <a:cubicBezTo>
                        <a:pt x="7556" y="2799"/>
                        <a:pt x="7802" y="2603"/>
                        <a:pt x="7802" y="2363"/>
                      </a:cubicBezTo>
                      <a:cubicBezTo>
                        <a:pt x="7802" y="2184"/>
                        <a:pt x="7701" y="2022"/>
                        <a:pt x="7556" y="1961"/>
                      </a:cubicBezTo>
                      <a:lnTo>
                        <a:pt x="409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8" name="Google Shape;528;p37"/>
                <p:cNvSpPr/>
                <p:nvPr/>
              </p:nvSpPr>
              <p:spPr>
                <a:xfrm>
                  <a:off x="6080807" y="3901807"/>
                  <a:ext cx="14375" cy="235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844" fill="none" extrusionOk="0">
                      <a:moveTo>
                        <a:pt x="515" y="1"/>
                      </a:moveTo>
                      <a:cubicBezTo>
                        <a:pt x="308" y="258"/>
                        <a:pt x="140" y="548"/>
                        <a:pt x="1" y="844"/>
                      </a:cubicBezTo>
                    </a:path>
                  </a:pathLst>
                </a:custGeom>
                <a:noFill/>
                <a:ln w="64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9" name="Google Shape;529;p37"/>
                <p:cNvSpPr/>
                <p:nvPr/>
              </p:nvSpPr>
              <p:spPr>
                <a:xfrm>
                  <a:off x="6095936" y="3909455"/>
                  <a:ext cx="11723" cy="199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" h="716" fill="none" extrusionOk="0">
                      <a:moveTo>
                        <a:pt x="419" y="0"/>
                      </a:moveTo>
                      <a:cubicBezTo>
                        <a:pt x="213" y="285"/>
                        <a:pt x="129" y="453"/>
                        <a:pt x="0" y="715"/>
                      </a:cubicBezTo>
                    </a:path>
                  </a:pathLst>
                </a:custGeom>
                <a:noFill/>
                <a:ln w="64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0" name="Google Shape;530;p37"/>
                <p:cNvSpPr/>
                <p:nvPr/>
              </p:nvSpPr>
              <p:spPr>
                <a:xfrm>
                  <a:off x="6107631" y="3914898"/>
                  <a:ext cx="10635" cy="184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1" h="660" fill="none" extrusionOk="0">
                      <a:moveTo>
                        <a:pt x="380" y="1"/>
                      </a:moveTo>
                      <a:cubicBezTo>
                        <a:pt x="240" y="191"/>
                        <a:pt x="112" y="453"/>
                        <a:pt x="0" y="660"/>
                      </a:cubicBezTo>
                    </a:path>
                  </a:pathLst>
                </a:custGeom>
                <a:noFill/>
                <a:ln w="642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1" name="Google Shape;531;p37"/>
                <p:cNvSpPr/>
                <p:nvPr/>
              </p:nvSpPr>
              <p:spPr>
                <a:xfrm>
                  <a:off x="5906856" y="2699169"/>
                  <a:ext cx="481072" cy="114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35" h="41065" extrusionOk="0">
                      <a:moveTo>
                        <a:pt x="16615" y="0"/>
                      </a:moveTo>
                      <a:lnTo>
                        <a:pt x="7031" y="1078"/>
                      </a:lnTo>
                      <a:cubicBezTo>
                        <a:pt x="4222" y="5111"/>
                        <a:pt x="4574" y="9846"/>
                        <a:pt x="4574" y="9846"/>
                      </a:cubicBezTo>
                      <a:lnTo>
                        <a:pt x="0" y="41065"/>
                      </a:lnTo>
                      <a:lnTo>
                        <a:pt x="8249" y="41065"/>
                      </a:lnTo>
                      <a:cubicBezTo>
                        <a:pt x="8249" y="41065"/>
                        <a:pt x="15995" y="13465"/>
                        <a:pt x="16615" y="9115"/>
                      </a:cubicBezTo>
                      <a:cubicBezTo>
                        <a:pt x="17235" y="4764"/>
                        <a:pt x="16615" y="0"/>
                        <a:pt x="1661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37"/>
                <p:cNvSpPr/>
                <p:nvPr/>
              </p:nvSpPr>
              <p:spPr>
                <a:xfrm>
                  <a:off x="6236391" y="2706817"/>
                  <a:ext cx="326437" cy="11385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95" h="40791" extrusionOk="0">
                      <a:moveTo>
                        <a:pt x="1586" y="0"/>
                      </a:moveTo>
                      <a:lnTo>
                        <a:pt x="1586" y="0"/>
                      </a:lnTo>
                      <a:cubicBezTo>
                        <a:pt x="0" y="3284"/>
                        <a:pt x="1637" y="10438"/>
                        <a:pt x="1637" y="10438"/>
                      </a:cubicBezTo>
                      <a:lnTo>
                        <a:pt x="1263" y="40791"/>
                      </a:lnTo>
                      <a:lnTo>
                        <a:pt x="9076" y="40791"/>
                      </a:lnTo>
                      <a:cubicBezTo>
                        <a:pt x="9076" y="40791"/>
                        <a:pt x="11036" y="25891"/>
                        <a:pt x="11449" y="14241"/>
                      </a:cubicBezTo>
                      <a:cubicBezTo>
                        <a:pt x="11695" y="7204"/>
                        <a:pt x="11337" y="804"/>
                        <a:pt x="11337" y="804"/>
                      </a:cubicBezTo>
                      <a:lnTo>
                        <a:pt x="1586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3" name="Google Shape;533;p37"/>
                <p:cNvSpPr/>
                <p:nvPr/>
              </p:nvSpPr>
              <p:spPr>
                <a:xfrm>
                  <a:off x="6308098" y="3963996"/>
                  <a:ext cx="217634" cy="2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97" h="1035" extrusionOk="0">
                      <a:moveTo>
                        <a:pt x="7797" y="1"/>
                      </a:moveTo>
                      <a:lnTo>
                        <a:pt x="7746" y="7"/>
                      </a:lnTo>
                      <a:cubicBezTo>
                        <a:pt x="7596" y="258"/>
                        <a:pt x="7328" y="409"/>
                        <a:pt x="7037" y="409"/>
                      </a:cubicBezTo>
                      <a:lnTo>
                        <a:pt x="0" y="409"/>
                      </a:lnTo>
                      <a:lnTo>
                        <a:pt x="0" y="872"/>
                      </a:lnTo>
                      <a:cubicBezTo>
                        <a:pt x="0" y="962"/>
                        <a:pt x="73" y="1034"/>
                        <a:pt x="162" y="1034"/>
                      </a:cubicBezTo>
                      <a:lnTo>
                        <a:pt x="7288" y="1034"/>
                      </a:lnTo>
                      <a:cubicBezTo>
                        <a:pt x="7462" y="1034"/>
                        <a:pt x="7629" y="962"/>
                        <a:pt x="7752" y="833"/>
                      </a:cubicBezTo>
                      <a:lnTo>
                        <a:pt x="7769" y="811"/>
                      </a:lnTo>
                      <a:cubicBezTo>
                        <a:pt x="7786" y="794"/>
                        <a:pt x="7797" y="766"/>
                        <a:pt x="7797" y="738"/>
                      </a:cubicBezTo>
                      <a:lnTo>
                        <a:pt x="779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4" name="Google Shape;534;p37"/>
                <p:cNvSpPr/>
                <p:nvPr/>
              </p:nvSpPr>
              <p:spPr>
                <a:xfrm>
                  <a:off x="5962821" y="3963996"/>
                  <a:ext cx="217801" cy="288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03" h="1035" extrusionOk="0">
                      <a:moveTo>
                        <a:pt x="7802" y="1"/>
                      </a:moveTo>
                      <a:lnTo>
                        <a:pt x="7752" y="7"/>
                      </a:lnTo>
                      <a:cubicBezTo>
                        <a:pt x="7601" y="258"/>
                        <a:pt x="7333" y="409"/>
                        <a:pt x="7042" y="409"/>
                      </a:cubicBezTo>
                      <a:lnTo>
                        <a:pt x="0" y="409"/>
                      </a:lnTo>
                      <a:lnTo>
                        <a:pt x="0" y="872"/>
                      </a:lnTo>
                      <a:cubicBezTo>
                        <a:pt x="0" y="962"/>
                        <a:pt x="73" y="1034"/>
                        <a:pt x="162" y="1034"/>
                      </a:cubicBezTo>
                      <a:lnTo>
                        <a:pt x="7288" y="1034"/>
                      </a:lnTo>
                      <a:cubicBezTo>
                        <a:pt x="7467" y="1034"/>
                        <a:pt x="7634" y="962"/>
                        <a:pt x="7752" y="833"/>
                      </a:cubicBezTo>
                      <a:lnTo>
                        <a:pt x="7769" y="811"/>
                      </a:lnTo>
                      <a:cubicBezTo>
                        <a:pt x="7791" y="794"/>
                        <a:pt x="7802" y="766"/>
                        <a:pt x="7802" y="738"/>
                      </a:cubicBezTo>
                      <a:lnTo>
                        <a:pt x="7802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535" name="Google Shape;535;p37"/>
                <p:cNvGrpSpPr/>
                <p:nvPr/>
              </p:nvGrpSpPr>
              <p:grpSpPr>
                <a:xfrm>
                  <a:off x="5914783" y="2778831"/>
                  <a:ext cx="639782" cy="1066565"/>
                  <a:chOff x="5914783" y="2778831"/>
                  <a:chExt cx="639782" cy="1066565"/>
                </a:xfrm>
              </p:grpSpPr>
              <p:sp>
                <p:nvSpPr>
                  <p:cNvPr id="536" name="Google Shape;536;p37"/>
                  <p:cNvSpPr/>
                  <p:nvPr/>
                </p:nvSpPr>
                <p:spPr>
                  <a:xfrm>
                    <a:off x="6278009" y="2800798"/>
                    <a:ext cx="100262" cy="54250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92" h="19436" fill="none" extrusionOk="0">
                        <a:moveTo>
                          <a:pt x="0" y="19436"/>
                        </a:moveTo>
                        <a:cubicBezTo>
                          <a:pt x="0" y="19436"/>
                          <a:pt x="2715" y="5742"/>
                          <a:pt x="3591" y="1"/>
                        </a:cubicBez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7" name="Google Shape;537;p37"/>
                  <p:cNvSpPr/>
                  <p:nvPr/>
                </p:nvSpPr>
                <p:spPr>
                  <a:xfrm>
                    <a:off x="6358453" y="2800798"/>
                    <a:ext cx="39608" cy="12130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19" h="4346" fill="none" extrusionOk="0">
                        <a:moveTo>
                          <a:pt x="1419" y="1"/>
                        </a:moveTo>
                        <a:lnTo>
                          <a:pt x="821" y="3586"/>
                        </a:lnTo>
                        <a:cubicBezTo>
                          <a:pt x="754" y="3888"/>
                          <a:pt x="542" y="4133"/>
                          <a:pt x="257" y="4245"/>
                        </a:cubicBezTo>
                        <a:lnTo>
                          <a:pt x="0" y="4346"/>
                        </a:ln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8" name="Google Shape;538;p37"/>
                  <p:cNvSpPr/>
                  <p:nvPr/>
                </p:nvSpPr>
                <p:spPr>
                  <a:xfrm>
                    <a:off x="5914783" y="3791441"/>
                    <a:ext cx="237452" cy="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507" h="1" fill="none" extrusionOk="0">
                        <a:moveTo>
                          <a:pt x="8507" y="1"/>
                        </a:moveTo>
                        <a:lnTo>
                          <a:pt x="1" y="1"/>
                        </a:ln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39" name="Google Shape;539;p37"/>
                  <p:cNvSpPr/>
                  <p:nvPr/>
                </p:nvSpPr>
                <p:spPr>
                  <a:xfrm>
                    <a:off x="5942389" y="2778831"/>
                    <a:ext cx="188186" cy="106656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742" h="38211" fill="none" extrusionOk="0">
                        <a:moveTo>
                          <a:pt x="0" y="38211"/>
                        </a:moveTo>
                        <a:lnTo>
                          <a:pt x="5183" y="6886"/>
                        </a:lnTo>
                        <a:cubicBezTo>
                          <a:pt x="5183" y="6886"/>
                          <a:pt x="4870" y="2536"/>
                          <a:pt x="6741" y="0"/>
                        </a:cubicBez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0" name="Google Shape;540;p37"/>
                  <p:cNvSpPr/>
                  <p:nvPr/>
                </p:nvSpPr>
                <p:spPr>
                  <a:xfrm>
                    <a:off x="6093591" y="2801440"/>
                    <a:ext cx="125355" cy="7000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91" h="2508" fill="none" extrusionOk="0">
                        <a:moveTo>
                          <a:pt x="4491" y="0"/>
                        </a:moveTo>
                        <a:cubicBezTo>
                          <a:pt x="4491" y="0"/>
                          <a:pt x="3726" y="1480"/>
                          <a:pt x="3022" y="1726"/>
                        </a:cubicBezTo>
                        <a:cubicBezTo>
                          <a:pt x="2318" y="1966"/>
                          <a:pt x="1" y="2508"/>
                          <a:pt x="1" y="2508"/>
                        </a:cubicBez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1" name="Google Shape;541;p37"/>
                  <p:cNvSpPr/>
                  <p:nvPr/>
                </p:nvSpPr>
                <p:spPr>
                  <a:xfrm>
                    <a:off x="6468651" y="2793318"/>
                    <a:ext cx="85915" cy="781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078" h="2799" fill="none" extrusionOk="0">
                        <a:moveTo>
                          <a:pt x="3078" y="2799"/>
                        </a:moveTo>
                        <a:cubicBezTo>
                          <a:pt x="3078" y="2799"/>
                          <a:pt x="1235" y="2257"/>
                          <a:pt x="716" y="2017"/>
                        </a:cubicBezTo>
                        <a:cubicBezTo>
                          <a:pt x="57" y="1710"/>
                          <a:pt x="1" y="1"/>
                          <a:pt x="1" y="1"/>
                        </a:cubicBez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2" name="Google Shape;542;p37"/>
                  <p:cNvSpPr/>
                  <p:nvPr/>
                </p:nvSpPr>
                <p:spPr>
                  <a:xfrm>
                    <a:off x="6271924" y="3791441"/>
                    <a:ext cx="224668" cy="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49" h="1" fill="none" extrusionOk="0">
                        <a:moveTo>
                          <a:pt x="1" y="1"/>
                        </a:moveTo>
                        <a:lnTo>
                          <a:pt x="8048" y="1"/>
                        </a:ln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43" name="Google Shape;543;p37"/>
                  <p:cNvSpPr/>
                  <p:nvPr/>
                </p:nvSpPr>
                <p:spPr>
                  <a:xfrm>
                    <a:off x="6303577" y="3093098"/>
                    <a:ext cx="24507" cy="75229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8" h="26952" fill="none" extrusionOk="0">
                        <a:moveTo>
                          <a:pt x="0" y="26952"/>
                        </a:moveTo>
                        <a:cubicBezTo>
                          <a:pt x="0" y="26952"/>
                          <a:pt x="877" y="3228"/>
                          <a:pt x="877" y="0"/>
                        </a:cubicBezTo>
                      </a:path>
                    </a:pathLst>
                  </a:custGeom>
                  <a:noFill/>
                  <a:ln w="3200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44" name="Google Shape;544;p37"/>
                <p:cNvSpPr/>
                <p:nvPr/>
              </p:nvSpPr>
              <p:spPr>
                <a:xfrm>
                  <a:off x="6036845" y="2107898"/>
                  <a:ext cx="534580" cy="709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152" h="25427" extrusionOk="0">
                      <a:moveTo>
                        <a:pt x="10746" y="1"/>
                      </a:moveTo>
                      <a:lnTo>
                        <a:pt x="5150" y="2536"/>
                      </a:lnTo>
                      <a:cubicBezTo>
                        <a:pt x="2011" y="7501"/>
                        <a:pt x="1" y="24294"/>
                        <a:pt x="1" y="24294"/>
                      </a:cubicBezTo>
                      <a:cubicBezTo>
                        <a:pt x="1" y="24294"/>
                        <a:pt x="5205" y="25426"/>
                        <a:pt x="10957" y="25426"/>
                      </a:cubicBezTo>
                      <a:cubicBezTo>
                        <a:pt x="13735" y="25426"/>
                        <a:pt x="16642" y="25162"/>
                        <a:pt x="19151" y="24378"/>
                      </a:cubicBezTo>
                      <a:cubicBezTo>
                        <a:pt x="19151" y="24378"/>
                        <a:pt x="19017" y="16816"/>
                        <a:pt x="18542" y="10450"/>
                      </a:cubicBezTo>
                      <a:cubicBezTo>
                        <a:pt x="18056" y="3860"/>
                        <a:pt x="14778" y="1386"/>
                        <a:pt x="14778" y="1386"/>
                      </a:cubicBezTo>
                      <a:lnTo>
                        <a:pt x="107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5" name="Google Shape;545;p37"/>
                <p:cNvSpPr/>
                <p:nvPr/>
              </p:nvSpPr>
              <p:spPr>
                <a:xfrm>
                  <a:off x="6897638" y="2118421"/>
                  <a:ext cx="94819" cy="121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7" h="4343" extrusionOk="0">
                      <a:moveTo>
                        <a:pt x="2078" y="0"/>
                      </a:moveTo>
                      <a:cubicBezTo>
                        <a:pt x="1994" y="0"/>
                        <a:pt x="1910" y="9"/>
                        <a:pt x="1827" y="26"/>
                      </a:cubicBezTo>
                      <a:cubicBezTo>
                        <a:pt x="1319" y="126"/>
                        <a:pt x="922" y="512"/>
                        <a:pt x="593" y="914"/>
                      </a:cubicBezTo>
                      <a:cubicBezTo>
                        <a:pt x="291" y="1282"/>
                        <a:pt x="1" y="1746"/>
                        <a:pt x="113" y="2209"/>
                      </a:cubicBezTo>
                      <a:lnTo>
                        <a:pt x="1140" y="4343"/>
                      </a:lnTo>
                      <a:cubicBezTo>
                        <a:pt x="2118" y="3857"/>
                        <a:pt x="2888" y="2980"/>
                        <a:pt x="3257" y="1952"/>
                      </a:cubicBezTo>
                      <a:cubicBezTo>
                        <a:pt x="3324" y="1751"/>
                        <a:pt x="3380" y="1545"/>
                        <a:pt x="3385" y="1333"/>
                      </a:cubicBezTo>
                      <a:cubicBezTo>
                        <a:pt x="3396" y="942"/>
                        <a:pt x="3218" y="556"/>
                        <a:pt x="2922" y="305"/>
                      </a:cubicBezTo>
                      <a:cubicBezTo>
                        <a:pt x="2686" y="108"/>
                        <a:pt x="2381" y="0"/>
                        <a:pt x="207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6" name="Google Shape;546;p37"/>
                <p:cNvSpPr/>
                <p:nvPr/>
              </p:nvSpPr>
              <p:spPr>
                <a:xfrm>
                  <a:off x="6496564" y="2172739"/>
                  <a:ext cx="458016" cy="3825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09" h="13706" extrusionOk="0">
                      <a:moveTo>
                        <a:pt x="13750" y="1"/>
                      </a:moveTo>
                      <a:lnTo>
                        <a:pt x="7629" y="6904"/>
                      </a:lnTo>
                      <a:lnTo>
                        <a:pt x="5043" y="3234"/>
                      </a:lnTo>
                      <a:lnTo>
                        <a:pt x="0" y="5954"/>
                      </a:lnTo>
                      <a:cubicBezTo>
                        <a:pt x="0" y="5954"/>
                        <a:pt x="4446" y="13706"/>
                        <a:pt x="7629" y="13706"/>
                      </a:cubicBezTo>
                      <a:cubicBezTo>
                        <a:pt x="11901" y="13706"/>
                        <a:pt x="16408" y="1766"/>
                        <a:pt x="16408" y="1766"/>
                      </a:cubicBezTo>
                      <a:lnTo>
                        <a:pt x="13750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7" name="Google Shape;547;p37"/>
                <p:cNvSpPr/>
                <p:nvPr/>
              </p:nvSpPr>
              <p:spPr>
                <a:xfrm>
                  <a:off x="6371237" y="2116579"/>
                  <a:ext cx="338300" cy="359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20" h="12887" extrusionOk="0">
                      <a:moveTo>
                        <a:pt x="1272" y="1"/>
                      </a:moveTo>
                      <a:cubicBezTo>
                        <a:pt x="503" y="1"/>
                        <a:pt x="0" y="69"/>
                        <a:pt x="0" y="69"/>
                      </a:cubicBezTo>
                      <a:lnTo>
                        <a:pt x="0" y="7151"/>
                      </a:lnTo>
                      <a:lnTo>
                        <a:pt x="4200" y="12886"/>
                      </a:lnTo>
                      <a:lnTo>
                        <a:pt x="12119" y="8134"/>
                      </a:lnTo>
                      <a:cubicBezTo>
                        <a:pt x="12119" y="8134"/>
                        <a:pt x="9394" y="3521"/>
                        <a:pt x="6707" y="1521"/>
                      </a:cubicBezTo>
                      <a:cubicBezTo>
                        <a:pt x="4968" y="229"/>
                        <a:pt x="2676" y="1"/>
                        <a:pt x="127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8" name="Google Shape;548;p37"/>
                <p:cNvSpPr/>
                <p:nvPr/>
              </p:nvSpPr>
              <p:spPr>
                <a:xfrm>
                  <a:off x="6851192" y="2041020"/>
                  <a:ext cx="173532" cy="1421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7" h="5093" extrusionOk="0">
                      <a:moveTo>
                        <a:pt x="1922" y="1"/>
                      </a:moveTo>
                      <a:lnTo>
                        <a:pt x="1" y="609"/>
                      </a:lnTo>
                      <a:cubicBezTo>
                        <a:pt x="598" y="1576"/>
                        <a:pt x="2028" y="3139"/>
                        <a:pt x="2760" y="4011"/>
                      </a:cubicBezTo>
                      <a:cubicBezTo>
                        <a:pt x="3050" y="4357"/>
                        <a:pt x="3352" y="4698"/>
                        <a:pt x="3715" y="4966"/>
                      </a:cubicBezTo>
                      <a:cubicBezTo>
                        <a:pt x="3787" y="5021"/>
                        <a:pt x="3871" y="5077"/>
                        <a:pt x="3960" y="5088"/>
                      </a:cubicBezTo>
                      <a:cubicBezTo>
                        <a:pt x="3978" y="5091"/>
                        <a:pt x="3995" y="5092"/>
                        <a:pt x="4012" y="5092"/>
                      </a:cubicBezTo>
                      <a:cubicBezTo>
                        <a:pt x="4101" y="5092"/>
                        <a:pt x="4188" y="5060"/>
                        <a:pt x="4267" y="5027"/>
                      </a:cubicBezTo>
                      <a:cubicBezTo>
                        <a:pt x="4798" y="4815"/>
                        <a:pt x="5312" y="4536"/>
                        <a:pt x="5764" y="4184"/>
                      </a:cubicBezTo>
                      <a:cubicBezTo>
                        <a:pt x="6105" y="3921"/>
                        <a:pt x="6217" y="3832"/>
                        <a:pt x="5898" y="3497"/>
                      </a:cubicBezTo>
                      <a:cubicBezTo>
                        <a:pt x="5490" y="3072"/>
                        <a:pt x="4876" y="2815"/>
                        <a:pt x="4418" y="2447"/>
                      </a:cubicBezTo>
                      <a:cubicBezTo>
                        <a:pt x="3770" y="1916"/>
                        <a:pt x="2424" y="671"/>
                        <a:pt x="19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9" name="Google Shape;549;p37"/>
                <p:cNvSpPr/>
                <p:nvPr/>
              </p:nvSpPr>
              <p:spPr>
                <a:xfrm>
                  <a:off x="6795534" y="2017741"/>
                  <a:ext cx="91218" cy="82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8" h="2971" extrusionOk="0">
                      <a:moveTo>
                        <a:pt x="1525" y="0"/>
                      </a:moveTo>
                      <a:cubicBezTo>
                        <a:pt x="1219" y="0"/>
                        <a:pt x="918" y="98"/>
                        <a:pt x="671" y="299"/>
                      </a:cubicBezTo>
                      <a:cubicBezTo>
                        <a:pt x="62" y="796"/>
                        <a:pt x="1" y="1728"/>
                        <a:pt x="537" y="2382"/>
                      </a:cubicBezTo>
                      <a:cubicBezTo>
                        <a:pt x="850" y="2768"/>
                        <a:pt x="1302" y="2971"/>
                        <a:pt x="1744" y="2971"/>
                      </a:cubicBezTo>
                      <a:cubicBezTo>
                        <a:pt x="2050" y="2971"/>
                        <a:pt x="2351" y="2873"/>
                        <a:pt x="2598" y="2672"/>
                      </a:cubicBezTo>
                      <a:cubicBezTo>
                        <a:pt x="3207" y="2175"/>
                        <a:pt x="3268" y="1242"/>
                        <a:pt x="2732" y="589"/>
                      </a:cubicBezTo>
                      <a:cubicBezTo>
                        <a:pt x="2418" y="203"/>
                        <a:pt x="1967" y="0"/>
                        <a:pt x="15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0" name="Google Shape;550;p37"/>
                <p:cNvSpPr/>
                <p:nvPr/>
              </p:nvSpPr>
              <p:spPr>
                <a:xfrm>
                  <a:off x="6803657" y="1966828"/>
                  <a:ext cx="126611" cy="13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36" h="4705" extrusionOk="0">
                      <a:moveTo>
                        <a:pt x="1910" y="0"/>
                      </a:moveTo>
                      <a:lnTo>
                        <a:pt x="173" y="1514"/>
                      </a:lnTo>
                      <a:cubicBezTo>
                        <a:pt x="0" y="1665"/>
                        <a:pt x="23" y="1899"/>
                        <a:pt x="134" y="2106"/>
                      </a:cubicBezTo>
                      <a:cubicBezTo>
                        <a:pt x="721" y="3156"/>
                        <a:pt x="1363" y="4027"/>
                        <a:pt x="2296" y="4580"/>
                      </a:cubicBezTo>
                      <a:cubicBezTo>
                        <a:pt x="2416" y="4650"/>
                        <a:pt x="2542" y="4704"/>
                        <a:pt x="2661" y="4704"/>
                      </a:cubicBezTo>
                      <a:cubicBezTo>
                        <a:pt x="2741" y="4704"/>
                        <a:pt x="2818" y="4680"/>
                        <a:pt x="2888" y="4619"/>
                      </a:cubicBezTo>
                      <a:lnTo>
                        <a:pt x="4535" y="3340"/>
                      </a:lnTo>
                      <a:lnTo>
                        <a:pt x="191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" name="Google Shape;551;p37"/>
                <p:cNvSpPr/>
                <p:nvPr/>
              </p:nvSpPr>
              <p:spPr>
                <a:xfrm>
                  <a:off x="6846363" y="1965237"/>
                  <a:ext cx="94651" cy="96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1" h="3466" extrusionOk="0">
                      <a:moveTo>
                        <a:pt x="601" y="1"/>
                      </a:moveTo>
                      <a:cubicBezTo>
                        <a:pt x="502" y="1"/>
                        <a:pt x="418" y="26"/>
                        <a:pt x="352" y="80"/>
                      </a:cubicBezTo>
                      <a:cubicBezTo>
                        <a:pt x="1" y="370"/>
                        <a:pt x="319" y="1336"/>
                        <a:pt x="1062" y="2252"/>
                      </a:cubicBezTo>
                      <a:cubicBezTo>
                        <a:pt x="1665" y="2991"/>
                        <a:pt x="2359" y="3465"/>
                        <a:pt x="2788" y="3465"/>
                      </a:cubicBezTo>
                      <a:cubicBezTo>
                        <a:pt x="2887" y="3465"/>
                        <a:pt x="2972" y="3440"/>
                        <a:pt x="3039" y="3386"/>
                      </a:cubicBezTo>
                      <a:cubicBezTo>
                        <a:pt x="3390" y="3101"/>
                        <a:pt x="3072" y="2129"/>
                        <a:pt x="2329" y="1213"/>
                      </a:cubicBezTo>
                      <a:cubicBezTo>
                        <a:pt x="1726" y="475"/>
                        <a:pt x="1028" y="1"/>
                        <a:pt x="60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" name="Google Shape;552;p37"/>
                <p:cNvSpPr/>
                <p:nvPr/>
              </p:nvSpPr>
              <p:spPr>
                <a:xfrm>
                  <a:off x="6855881" y="1828857"/>
                  <a:ext cx="224640" cy="2229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48" h="7989" extrusionOk="0">
                      <a:moveTo>
                        <a:pt x="2698" y="1"/>
                      </a:moveTo>
                      <a:cubicBezTo>
                        <a:pt x="2698" y="1"/>
                        <a:pt x="1553" y="3503"/>
                        <a:pt x="129" y="5206"/>
                      </a:cubicBezTo>
                      <a:cubicBezTo>
                        <a:pt x="129" y="5206"/>
                        <a:pt x="0" y="5709"/>
                        <a:pt x="944" y="6892"/>
                      </a:cubicBezTo>
                      <a:cubicBezTo>
                        <a:pt x="1281" y="7312"/>
                        <a:pt x="1914" y="7988"/>
                        <a:pt x="2515" y="7988"/>
                      </a:cubicBezTo>
                      <a:cubicBezTo>
                        <a:pt x="2571" y="7988"/>
                        <a:pt x="2626" y="7983"/>
                        <a:pt x="2681" y="7970"/>
                      </a:cubicBezTo>
                      <a:cubicBezTo>
                        <a:pt x="4451" y="7272"/>
                        <a:pt x="8048" y="6546"/>
                        <a:pt x="8048" y="6546"/>
                      </a:cubicBezTo>
                      <a:lnTo>
                        <a:pt x="269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3" name="Google Shape;553;p37"/>
                <p:cNvSpPr/>
                <p:nvPr/>
              </p:nvSpPr>
              <p:spPr>
                <a:xfrm>
                  <a:off x="6909501" y="1783890"/>
                  <a:ext cx="239629" cy="2345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85" h="8404" extrusionOk="0">
                      <a:moveTo>
                        <a:pt x="2266" y="0"/>
                      </a:moveTo>
                      <a:cubicBezTo>
                        <a:pt x="1835" y="0"/>
                        <a:pt x="1452" y="116"/>
                        <a:pt x="1151" y="361"/>
                      </a:cubicBezTo>
                      <a:cubicBezTo>
                        <a:pt x="0" y="1305"/>
                        <a:pt x="469" y="3784"/>
                        <a:pt x="2206" y="5907"/>
                      </a:cubicBezTo>
                      <a:cubicBezTo>
                        <a:pt x="3485" y="7473"/>
                        <a:pt x="5094" y="8404"/>
                        <a:pt x="6313" y="8404"/>
                      </a:cubicBezTo>
                      <a:cubicBezTo>
                        <a:pt x="6744" y="8404"/>
                        <a:pt x="7127" y="8287"/>
                        <a:pt x="7428" y="8040"/>
                      </a:cubicBezTo>
                      <a:cubicBezTo>
                        <a:pt x="8584" y="7096"/>
                        <a:pt x="8109" y="4617"/>
                        <a:pt x="6378" y="2494"/>
                      </a:cubicBezTo>
                      <a:cubicBezTo>
                        <a:pt x="5099" y="930"/>
                        <a:pt x="3487" y="0"/>
                        <a:pt x="2266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4" name="Google Shape;554;p37"/>
                <p:cNvSpPr/>
                <p:nvPr/>
              </p:nvSpPr>
              <p:spPr>
                <a:xfrm>
                  <a:off x="6931775" y="1801475"/>
                  <a:ext cx="199267" cy="1965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9" h="7040" extrusionOk="0">
                      <a:moveTo>
                        <a:pt x="1755" y="1"/>
                      </a:moveTo>
                      <a:cubicBezTo>
                        <a:pt x="1428" y="1"/>
                        <a:pt x="1141" y="88"/>
                        <a:pt x="917" y="273"/>
                      </a:cubicBezTo>
                      <a:cubicBezTo>
                        <a:pt x="1" y="1021"/>
                        <a:pt x="448" y="3082"/>
                        <a:pt x="1917" y="4874"/>
                      </a:cubicBezTo>
                      <a:cubicBezTo>
                        <a:pt x="3019" y="6225"/>
                        <a:pt x="4387" y="7040"/>
                        <a:pt x="5384" y="7040"/>
                      </a:cubicBezTo>
                      <a:cubicBezTo>
                        <a:pt x="5711" y="7040"/>
                        <a:pt x="5998" y="6952"/>
                        <a:pt x="6222" y="6768"/>
                      </a:cubicBezTo>
                      <a:cubicBezTo>
                        <a:pt x="7138" y="6019"/>
                        <a:pt x="6692" y="3959"/>
                        <a:pt x="5223" y="2166"/>
                      </a:cubicBezTo>
                      <a:cubicBezTo>
                        <a:pt x="4121" y="815"/>
                        <a:pt x="2752" y="1"/>
                        <a:pt x="175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5" name="Google Shape;555;p37"/>
                <p:cNvSpPr/>
                <p:nvPr/>
              </p:nvSpPr>
              <p:spPr>
                <a:xfrm>
                  <a:off x="6964824" y="1870502"/>
                  <a:ext cx="93563" cy="9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52" h="3329" extrusionOk="0">
                      <a:moveTo>
                        <a:pt x="2090" y="0"/>
                      </a:moveTo>
                      <a:cubicBezTo>
                        <a:pt x="1258" y="676"/>
                        <a:pt x="498" y="1106"/>
                        <a:pt x="1" y="1340"/>
                      </a:cubicBezTo>
                      <a:cubicBezTo>
                        <a:pt x="202" y="1698"/>
                        <a:pt x="448" y="2055"/>
                        <a:pt x="733" y="2401"/>
                      </a:cubicBezTo>
                      <a:cubicBezTo>
                        <a:pt x="1017" y="2748"/>
                        <a:pt x="1313" y="3055"/>
                        <a:pt x="1621" y="3329"/>
                      </a:cubicBezTo>
                      <a:cubicBezTo>
                        <a:pt x="1956" y="2887"/>
                        <a:pt x="2525" y="2223"/>
                        <a:pt x="3352" y="1547"/>
                      </a:cubicBezTo>
                      <a:lnTo>
                        <a:pt x="20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6" name="Google Shape;556;p37"/>
                <p:cNvSpPr/>
                <p:nvPr/>
              </p:nvSpPr>
              <p:spPr>
                <a:xfrm>
                  <a:off x="7016434" y="1868297"/>
                  <a:ext cx="48651" cy="475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3" h="1705" extrusionOk="0">
                      <a:moveTo>
                        <a:pt x="460" y="1"/>
                      </a:moveTo>
                      <a:cubicBezTo>
                        <a:pt x="373" y="1"/>
                        <a:pt x="296" y="24"/>
                        <a:pt x="235" y="73"/>
                      </a:cubicBezTo>
                      <a:cubicBezTo>
                        <a:pt x="1" y="263"/>
                        <a:pt x="101" y="766"/>
                        <a:pt x="453" y="1196"/>
                      </a:cubicBezTo>
                      <a:cubicBezTo>
                        <a:pt x="713" y="1514"/>
                        <a:pt x="1041" y="1704"/>
                        <a:pt x="1287" y="1704"/>
                      </a:cubicBezTo>
                      <a:cubicBezTo>
                        <a:pt x="1373" y="1704"/>
                        <a:pt x="1449" y="1681"/>
                        <a:pt x="1508" y="1632"/>
                      </a:cubicBezTo>
                      <a:cubicBezTo>
                        <a:pt x="1743" y="1442"/>
                        <a:pt x="1648" y="939"/>
                        <a:pt x="1296" y="509"/>
                      </a:cubicBezTo>
                      <a:cubicBezTo>
                        <a:pt x="1036" y="191"/>
                        <a:pt x="708" y="1"/>
                        <a:pt x="460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7" name="Google Shape;557;p37"/>
                <p:cNvSpPr/>
                <p:nvPr/>
              </p:nvSpPr>
              <p:spPr>
                <a:xfrm>
                  <a:off x="6868972" y="2085708"/>
                  <a:ext cx="94791" cy="1182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96" h="4236" extrusionOk="0">
                      <a:moveTo>
                        <a:pt x="2962" y="0"/>
                      </a:moveTo>
                      <a:cubicBezTo>
                        <a:pt x="2183" y="0"/>
                        <a:pt x="1650" y="548"/>
                        <a:pt x="1117" y="1170"/>
                      </a:cubicBezTo>
                      <a:cubicBezTo>
                        <a:pt x="464" y="1929"/>
                        <a:pt x="106" y="2923"/>
                        <a:pt x="0" y="3940"/>
                      </a:cubicBezTo>
                      <a:lnTo>
                        <a:pt x="1290" y="4236"/>
                      </a:lnTo>
                      <a:cubicBezTo>
                        <a:pt x="1849" y="3800"/>
                        <a:pt x="2212" y="3124"/>
                        <a:pt x="2268" y="2421"/>
                      </a:cubicBezTo>
                      <a:cubicBezTo>
                        <a:pt x="2290" y="2147"/>
                        <a:pt x="2268" y="1868"/>
                        <a:pt x="2329" y="1605"/>
                      </a:cubicBezTo>
                      <a:cubicBezTo>
                        <a:pt x="2452" y="1086"/>
                        <a:pt x="2854" y="673"/>
                        <a:pt x="3267" y="371"/>
                      </a:cubicBezTo>
                      <a:cubicBezTo>
                        <a:pt x="3323" y="326"/>
                        <a:pt x="3390" y="271"/>
                        <a:pt x="3390" y="198"/>
                      </a:cubicBezTo>
                      <a:cubicBezTo>
                        <a:pt x="3396" y="75"/>
                        <a:pt x="3245" y="19"/>
                        <a:pt x="3128" y="8"/>
                      </a:cubicBezTo>
                      <a:cubicBezTo>
                        <a:pt x="3071" y="3"/>
                        <a:pt x="3016" y="0"/>
                        <a:pt x="296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8" name="Google Shape;558;p37"/>
                <p:cNvSpPr/>
                <p:nvPr/>
              </p:nvSpPr>
              <p:spPr>
                <a:xfrm>
                  <a:off x="6968899" y="2107703"/>
                  <a:ext cx="35728" cy="30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0" h="1103" extrusionOk="0">
                      <a:moveTo>
                        <a:pt x="900" y="0"/>
                      </a:moveTo>
                      <a:cubicBezTo>
                        <a:pt x="877" y="0"/>
                        <a:pt x="854" y="3"/>
                        <a:pt x="832" y="8"/>
                      </a:cubicBezTo>
                      <a:cubicBezTo>
                        <a:pt x="754" y="19"/>
                        <a:pt x="682" y="58"/>
                        <a:pt x="614" y="97"/>
                      </a:cubicBezTo>
                      <a:cubicBezTo>
                        <a:pt x="318" y="276"/>
                        <a:pt x="62" y="560"/>
                        <a:pt x="6" y="901"/>
                      </a:cubicBezTo>
                      <a:cubicBezTo>
                        <a:pt x="6" y="923"/>
                        <a:pt x="0" y="946"/>
                        <a:pt x="11" y="963"/>
                      </a:cubicBezTo>
                      <a:cubicBezTo>
                        <a:pt x="17" y="979"/>
                        <a:pt x="34" y="996"/>
                        <a:pt x="45" y="1007"/>
                      </a:cubicBezTo>
                      <a:cubicBezTo>
                        <a:pt x="134" y="1069"/>
                        <a:pt x="246" y="1102"/>
                        <a:pt x="352" y="1102"/>
                      </a:cubicBezTo>
                      <a:cubicBezTo>
                        <a:pt x="603" y="1102"/>
                        <a:pt x="1022" y="683"/>
                        <a:pt x="1056" y="616"/>
                      </a:cubicBezTo>
                      <a:lnTo>
                        <a:pt x="1223" y="728"/>
                      </a:lnTo>
                      <a:cubicBezTo>
                        <a:pt x="1229" y="555"/>
                        <a:pt x="1279" y="421"/>
                        <a:pt x="1223" y="253"/>
                      </a:cubicBezTo>
                      <a:cubicBezTo>
                        <a:pt x="1201" y="186"/>
                        <a:pt x="1112" y="97"/>
                        <a:pt x="1056" y="52"/>
                      </a:cubicBezTo>
                      <a:cubicBezTo>
                        <a:pt x="1012" y="16"/>
                        <a:pt x="956" y="0"/>
                        <a:pt x="90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9" name="Google Shape;559;p37"/>
                <p:cNvSpPr/>
                <p:nvPr/>
              </p:nvSpPr>
              <p:spPr>
                <a:xfrm>
                  <a:off x="6957818" y="2095840"/>
                  <a:ext cx="34807" cy="296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7" h="1064" extrusionOk="0">
                      <a:moveTo>
                        <a:pt x="895" y="1"/>
                      </a:moveTo>
                      <a:cubicBezTo>
                        <a:pt x="872" y="1"/>
                        <a:pt x="849" y="3"/>
                        <a:pt x="827" y="8"/>
                      </a:cubicBezTo>
                      <a:cubicBezTo>
                        <a:pt x="749" y="19"/>
                        <a:pt x="682" y="58"/>
                        <a:pt x="609" y="98"/>
                      </a:cubicBezTo>
                      <a:cubicBezTo>
                        <a:pt x="313" y="282"/>
                        <a:pt x="56" y="561"/>
                        <a:pt x="6" y="902"/>
                      </a:cubicBezTo>
                      <a:cubicBezTo>
                        <a:pt x="1" y="924"/>
                        <a:pt x="1" y="946"/>
                        <a:pt x="6" y="969"/>
                      </a:cubicBezTo>
                      <a:cubicBezTo>
                        <a:pt x="12" y="985"/>
                        <a:pt x="29" y="997"/>
                        <a:pt x="45" y="1008"/>
                      </a:cubicBezTo>
                      <a:cubicBezTo>
                        <a:pt x="98" y="1046"/>
                        <a:pt x="164" y="1063"/>
                        <a:pt x="232" y="1063"/>
                      </a:cubicBezTo>
                      <a:cubicBezTo>
                        <a:pt x="272" y="1063"/>
                        <a:pt x="313" y="1057"/>
                        <a:pt x="352" y="1047"/>
                      </a:cubicBezTo>
                      <a:cubicBezTo>
                        <a:pt x="453" y="1013"/>
                        <a:pt x="542" y="958"/>
                        <a:pt x="632" y="896"/>
                      </a:cubicBezTo>
                      <a:cubicBezTo>
                        <a:pt x="732" y="835"/>
                        <a:pt x="827" y="768"/>
                        <a:pt x="928" y="701"/>
                      </a:cubicBezTo>
                      <a:cubicBezTo>
                        <a:pt x="989" y="662"/>
                        <a:pt x="1051" y="622"/>
                        <a:pt x="1079" y="555"/>
                      </a:cubicBezTo>
                      <a:lnTo>
                        <a:pt x="1235" y="751"/>
                      </a:lnTo>
                      <a:cubicBezTo>
                        <a:pt x="1246" y="578"/>
                        <a:pt x="1218" y="399"/>
                        <a:pt x="1162" y="237"/>
                      </a:cubicBezTo>
                      <a:cubicBezTo>
                        <a:pt x="1140" y="165"/>
                        <a:pt x="1112" y="98"/>
                        <a:pt x="1056" y="53"/>
                      </a:cubicBezTo>
                      <a:cubicBezTo>
                        <a:pt x="1008" y="17"/>
                        <a:pt x="952" y="1"/>
                        <a:pt x="895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0" name="Google Shape;560;p37"/>
                <p:cNvSpPr/>
                <p:nvPr/>
              </p:nvSpPr>
              <p:spPr>
                <a:xfrm>
                  <a:off x="6946597" y="2084005"/>
                  <a:ext cx="34779" cy="296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1063" extrusionOk="0">
                      <a:moveTo>
                        <a:pt x="898" y="0"/>
                      </a:moveTo>
                      <a:cubicBezTo>
                        <a:pt x="875" y="0"/>
                        <a:pt x="853" y="3"/>
                        <a:pt x="833" y="8"/>
                      </a:cubicBezTo>
                      <a:cubicBezTo>
                        <a:pt x="754" y="24"/>
                        <a:pt x="682" y="58"/>
                        <a:pt x="615" y="103"/>
                      </a:cubicBezTo>
                      <a:cubicBezTo>
                        <a:pt x="319" y="281"/>
                        <a:pt x="62" y="561"/>
                        <a:pt x="6" y="901"/>
                      </a:cubicBezTo>
                      <a:cubicBezTo>
                        <a:pt x="1" y="924"/>
                        <a:pt x="1" y="946"/>
                        <a:pt x="6" y="968"/>
                      </a:cubicBezTo>
                      <a:cubicBezTo>
                        <a:pt x="17" y="985"/>
                        <a:pt x="28" y="996"/>
                        <a:pt x="45" y="1007"/>
                      </a:cubicBezTo>
                      <a:cubicBezTo>
                        <a:pt x="98" y="1046"/>
                        <a:pt x="166" y="1063"/>
                        <a:pt x="234" y="1063"/>
                      </a:cubicBezTo>
                      <a:cubicBezTo>
                        <a:pt x="275" y="1063"/>
                        <a:pt x="315" y="1057"/>
                        <a:pt x="352" y="1046"/>
                      </a:cubicBezTo>
                      <a:cubicBezTo>
                        <a:pt x="453" y="1019"/>
                        <a:pt x="548" y="957"/>
                        <a:pt x="637" y="896"/>
                      </a:cubicBezTo>
                      <a:cubicBezTo>
                        <a:pt x="732" y="834"/>
                        <a:pt x="833" y="767"/>
                        <a:pt x="928" y="706"/>
                      </a:cubicBezTo>
                      <a:cubicBezTo>
                        <a:pt x="989" y="667"/>
                        <a:pt x="1050" y="622"/>
                        <a:pt x="1084" y="555"/>
                      </a:cubicBezTo>
                      <a:lnTo>
                        <a:pt x="1235" y="756"/>
                      </a:lnTo>
                      <a:cubicBezTo>
                        <a:pt x="1246" y="577"/>
                        <a:pt x="1218" y="404"/>
                        <a:pt x="1162" y="237"/>
                      </a:cubicBezTo>
                      <a:cubicBezTo>
                        <a:pt x="1140" y="170"/>
                        <a:pt x="1112" y="97"/>
                        <a:pt x="1056" y="52"/>
                      </a:cubicBezTo>
                      <a:cubicBezTo>
                        <a:pt x="1012" y="16"/>
                        <a:pt x="954" y="0"/>
                        <a:pt x="898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1" name="Google Shape;561;p37"/>
                <p:cNvSpPr/>
                <p:nvPr/>
              </p:nvSpPr>
              <p:spPr>
                <a:xfrm>
                  <a:off x="6935376" y="2072254"/>
                  <a:ext cx="34779" cy="29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" h="1060" extrusionOk="0">
                      <a:moveTo>
                        <a:pt x="889" y="0"/>
                      </a:moveTo>
                      <a:cubicBezTo>
                        <a:pt x="870" y="0"/>
                        <a:pt x="851" y="2"/>
                        <a:pt x="833" y="4"/>
                      </a:cubicBezTo>
                      <a:cubicBezTo>
                        <a:pt x="754" y="21"/>
                        <a:pt x="682" y="55"/>
                        <a:pt x="615" y="99"/>
                      </a:cubicBezTo>
                      <a:cubicBezTo>
                        <a:pt x="319" y="278"/>
                        <a:pt x="62" y="557"/>
                        <a:pt x="6" y="898"/>
                      </a:cubicBezTo>
                      <a:cubicBezTo>
                        <a:pt x="0" y="920"/>
                        <a:pt x="0" y="943"/>
                        <a:pt x="12" y="965"/>
                      </a:cubicBezTo>
                      <a:cubicBezTo>
                        <a:pt x="17" y="982"/>
                        <a:pt x="28" y="993"/>
                        <a:pt x="45" y="1004"/>
                      </a:cubicBezTo>
                      <a:cubicBezTo>
                        <a:pt x="101" y="1043"/>
                        <a:pt x="169" y="1059"/>
                        <a:pt x="236" y="1059"/>
                      </a:cubicBezTo>
                      <a:cubicBezTo>
                        <a:pt x="275" y="1059"/>
                        <a:pt x="315" y="1053"/>
                        <a:pt x="352" y="1043"/>
                      </a:cubicBezTo>
                      <a:cubicBezTo>
                        <a:pt x="453" y="1015"/>
                        <a:pt x="548" y="954"/>
                        <a:pt x="637" y="892"/>
                      </a:cubicBezTo>
                      <a:cubicBezTo>
                        <a:pt x="732" y="831"/>
                        <a:pt x="833" y="764"/>
                        <a:pt x="928" y="702"/>
                      </a:cubicBezTo>
                      <a:cubicBezTo>
                        <a:pt x="989" y="663"/>
                        <a:pt x="1050" y="619"/>
                        <a:pt x="1084" y="552"/>
                      </a:cubicBezTo>
                      <a:lnTo>
                        <a:pt x="1235" y="753"/>
                      </a:lnTo>
                      <a:cubicBezTo>
                        <a:pt x="1246" y="574"/>
                        <a:pt x="1224" y="401"/>
                        <a:pt x="1168" y="233"/>
                      </a:cubicBezTo>
                      <a:cubicBezTo>
                        <a:pt x="1140" y="166"/>
                        <a:pt x="1112" y="94"/>
                        <a:pt x="1056" y="49"/>
                      </a:cubicBezTo>
                      <a:cubicBezTo>
                        <a:pt x="1009" y="15"/>
                        <a:pt x="949" y="0"/>
                        <a:pt x="889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2" name="Google Shape;562;p37"/>
                <p:cNvSpPr/>
                <p:nvPr/>
              </p:nvSpPr>
              <p:spPr>
                <a:xfrm>
                  <a:off x="6916368" y="2140947"/>
                  <a:ext cx="14822" cy="62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1" h="2257" fill="none" extrusionOk="0">
                      <a:moveTo>
                        <a:pt x="531" y="1"/>
                      </a:moveTo>
                      <a:cubicBezTo>
                        <a:pt x="531" y="1"/>
                        <a:pt x="525" y="1732"/>
                        <a:pt x="0" y="2257"/>
                      </a:cubicBezTo>
                    </a:path>
                  </a:pathLst>
                </a:custGeom>
                <a:noFill/>
                <a:ln w="3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3" name="Google Shape;563;p37"/>
                <p:cNvSpPr/>
                <p:nvPr/>
              </p:nvSpPr>
              <p:spPr>
                <a:xfrm>
                  <a:off x="6003657" y="2116858"/>
                  <a:ext cx="313206" cy="3335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1" h="11950" extrusionOk="0">
                      <a:moveTo>
                        <a:pt x="10587" y="1"/>
                      </a:moveTo>
                      <a:cubicBezTo>
                        <a:pt x="9128" y="1"/>
                        <a:pt x="5514" y="191"/>
                        <a:pt x="3725" y="1975"/>
                      </a:cubicBezTo>
                      <a:cubicBezTo>
                        <a:pt x="1458" y="4248"/>
                        <a:pt x="0" y="7141"/>
                        <a:pt x="0" y="7141"/>
                      </a:cubicBezTo>
                      <a:lnTo>
                        <a:pt x="5702" y="11949"/>
                      </a:lnTo>
                      <a:lnTo>
                        <a:pt x="8740" y="6655"/>
                      </a:lnTo>
                      <a:lnTo>
                        <a:pt x="11220" y="15"/>
                      </a:lnTo>
                      <a:cubicBezTo>
                        <a:pt x="11220" y="15"/>
                        <a:pt x="10983" y="1"/>
                        <a:pt x="1058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4" name="Google Shape;564;p37"/>
                <p:cNvSpPr/>
                <p:nvPr/>
              </p:nvSpPr>
              <p:spPr>
                <a:xfrm>
                  <a:off x="6162814" y="2321931"/>
                  <a:ext cx="89515" cy="1284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07" h="4603" fill="none" extrusionOk="0">
                      <a:moveTo>
                        <a:pt x="0" y="4602"/>
                      </a:moveTo>
                      <a:lnTo>
                        <a:pt x="3206" y="0"/>
                      </a:lnTo>
                    </a:path>
                  </a:pathLst>
                </a:custGeom>
                <a:noFill/>
                <a:ln w="47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5" name="Google Shape;565;p37"/>
                <p:cNvSpPr/>
                <p:nvPr/>
              </p:nvSpPr>
              <p:spPr>
                <a:xfrm>
                  <a:off x="6257130" y="2118337"/>
                  <a:ext cx="177719" cy="544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67" h="1950" fill="none" extrusionOk="0">
                      <a:moveTo>
                        <a:pt x="6076" y="1"/>
                      </a:moveTo>
                      <a:cubicBezTo>
                        <a:pt x="5953" y="124"/>
                        <a:pt x="6367" y="1950"/>
                        <a:pt x="3485" y="1950"/>
                      </a:cubicBezTo>
                      <a:cubicBezTo>
                        <a:pt x="721" y="1950"/>
                        <a:pt x="0" y="68"/>
                        <a:pt x="0" y="68"/>
                      </a:cubicBezTo>
                    </a:path>
                  </a:pathLst>
                </a:custGeom>
                <a:noFill/>
                <a:ln w="3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6" name="Google Shape;566;p37"/>
                <p:cNvSpPr/>
                <p:nvPr/>
              </p:nvSpPr>
              <p:spPr>
                <a:xfrm>
                  <a:off x="6540358" y="2244000"/>
                  <a:ext cx="18590" cy="1900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" h="6808" fill="none" extrusionOk="0">
                      <a:moveTo>
                        <a:pt x="665" y="6808"/>
                      </a:moveTo>
                      <a:lnTo>
                        <a:pt x="1" y="0"/>
                      </a:lnTo>
                    </a:path>
                  </a:pathLst>
                </a:custGeom>
                <a:noFill/>
                <a:ln w="47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7" name="Google Shape;567;p37"/>
                <p:cNvSpPr/>
                <p:nvPr/>
              </p:nvSpPr>
              <p:spPr>
                <a:xfrm>
                  <a:off x="6271003" y="1818753"/>
                  <a:ext cx="308349" cy="309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7" h="11086" extrusionOk="0">
                      <a:moveTo>
                        <a:pt x="5757" y="1"/>
                      </a:moveTo>
                      <a:cubicBezTo>
                        <a:pt x="3982" y="1"/>
                        <a:pt x="2045" y="1030"/>
                        <a:pt x="1268" y="2306"/>
                      </a:cubicBezTo>
                      <a:cubicBezTo>
                        <a:pt x="0" y="4395"/>
                        <a:pt x="771" y="5992"/>
                        <a:pt x="899" y="7400"/>
                      </a:cubicBezTo>
                      <a:cubicBezTo>
                        <a:pt x="1033" y="8801"/>
                        <a:pt x="458" y="10751"/>
                        <a:pt x="458" y="10751"/>
                      </a:cubicBezTo>
                      <a:lnTo>
                        <a:pt x="4786" y="11086"/>
                      </a:lnTo>
                      <a:cubicBezTo>
                        <a:pt x="5038" y="10147"/>
                        <a:pt x="5015" y="9667"/>
                        <a:pt x="7975" y="8042"/>
                      </a:cubicBezTo>
                      <a:cubicBezTo>
                        <a:pt x="11047" y="6350"/>
                        <a:pt x="9472" y="2787"/>
                        <a:pt x="8595" y="1430"/>
                      </a:cubicBezTo>
                      <a:cubicBezTo>
                        <a:pt x="7936" y="411"/>
                        <a:pt x="6879" y="1"/>
                        <a:pt x="5757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8" name="Google Shape;568;p37"/>
                <p:cNvSpPr/>
                <p:nvPr/>
              </p:nvSpPr>
              <p:spPr>
                <a:xfrm>
                  <a:off x="6224696" y="1735992"/>
                  <a:ext cx="374418" cy="298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4" h="10706" extrusionOk="0">
                      <a:moveTo>
                        <a:pt x="11864" y="1"/>
                      </a:moveTo>
                      <a:cubicBezTo>
                        <a:pt x="11795" y="1"/>
                        <a:pt x="11724" y="6"/>
                        <a:pt x="11650" y="16"/>
                      </a:cubicBezTo>
                      <a:cubicBezTo>
                        <a:pt x="10450" y="184"/>
                        <a:pt x="10014" y="1128"/>
                        <a:pt x="10014" y="1128"/>
                      </a:cubicBezTo>
                      <a:cubicBezTo>
                        <a:pt x="10014" y="1128"/>
                        <a:pt x="9662" y="633"/>
                        <a:pt x="9015" y="633"/>
                      </a:cubicBezTo>
                      <a:cubicBezTo>
                        <a:pt x="8639" y="633"/>
                        <a:pt x="8165" y="799"/>
                        <a:pt x="7601" y="1323"/>
                      </a:cubicBezTo>
                      <a:cubicBezTo>
                        <a:pt x="7115" y="1775"/>
                        <a:pt x="6680" y="2183"/>
                        <a:pt x="6306" y="2529"/>
                      </a:cubicBezTo>
                      <a:cubicBezTo>
                        <a:pt x="6306" y="2529"/>
                        <a:pt x="5544" y="2352"/>
                        <a:pt x="4589" y="2352"/>
                      </a:cubicBezTo>
                      <a:cubicBezTo>
                        <a:pt x="3456" y="2352"/>
                        <a:pt x="2051" y="2602"/>
                        <a:pt x="1330" y="3697"/>
                      </a:cubicBezTo>
                      <a:cubicBezTo>
                        <a:pt x="1" y="5718"/>
                        <a:pt x="1520" y="7394"/>
                        <a:pt x="1866" y="8326"/>
                      </a:cubicBezTo>
                      <a:cubicBezTo>
                        <a:pt x="2212" y="9259"/>
                        <a:pt x="2581" y="10705"/>
                        <a:pt x="2581" y="10705"/>
                      </a:cubicBezTo>
                      <a:cubicBezTo>
                        <a:pt x="2581" y="10705"/>
                        <a:pt x="4245" y="10700"/>
                        <a:pt x="4926" y="9521"/>
                      </a:cubicBezTo>
                      <a:lnTo>
                        <a:pt x="5451" y="7701"/>
                      </a:lnTo>
                      <a:lnTo>
                        <a:pt x="5758" y="5634"/>
                      </a:lnTo>
                      <a:cubicBezTo>
                        <a:pt x="5758" y="5634"/>
                        <a:pt x="5907" y="5655"/>
                        <a:pt x="6159" y="5655"/>
                      </a:cubicBezTo>
                      <a:cubicBezTo>
                        <a:pt x="6789" y="5655"/>
                        <a:pt x="8070" y="5524"/>
                        <a:pt x="9310" y="4607"/>
                      </a:cubicBezTo>
                      <a:cubicBezTo>
                        <a:pt x="9310" y="4607"/>
                        <a:pt x="9646" y="4707"/>
                        <a:pt x="10126" y="4707"/>
                      </a:cubicBezTo>
                      <a:cubicBezTo>
                        <a:pt x="10733" y="4707"/>
                        <a:pt x="11571" y="4546"/>
                        <a:pt x="12248" y="3819"/>
                      </a:cubicBezTo>
                      <a:cubicBezTo>
                        <a:pt x="13414" y="2573"/>
                        <a:pt x="13402" y="1"/>
                        <a:pt x="11864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9" name="Google Shape;569;p37"/>
                <p:cNvSpPr/>
                <p:nvPr/>
              </p:nvSpPr>
              <p:spPr>
                <a:xfrm>
                  <a:off x="6438031" y="1797260"/>
                  <a:ext cx="111399" cy="896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91" h="3213" extrusionOk="0">
                      <a:moveTo>
                        <a:pt x="2322" y="134"/>
                      </a:moveTo>
                      <a:cubicBezTo>
                        <a:pt x="2358" y="134"/>
                        <a:pt x="2394" y="143"/>
                        <a:pt x="2427" y="167"/>
                      </a:cubicBezTo>
                      <a:cubicBezTo>
                        <a:pt x="2527" y="239"/>
                        <a:pt x="2522" y="401"/>
                        <a:pt x="2505" y="513"/>
                      </a:cubicBezTo>
                      <a:cubicBezTo>
                        <a:pt x="2466" y="826"/>
                        <a:pt x="2315" y="1105"/>
                        <a:pt x="2148" y="1368"/>
                      </a:cubicBezTo>
                      <a:cubicBezTo>
                        <a:pt x="1998" y="1597"/>
                        <a:pt x="1828" y="1817"/>
                        <a:pt x="1637" y="2017"/>
                      </a:cubicBezTo>
                      <a:lnTo>
                        <a:pt x="1637" y="2017"/>
                      </a:lnTo>
                      <a:cubicBezTo>
                        <a:pt x="1625" y="1995"/>
                        <a:pt x="1615" y="1972"/>
                        <a:pt x="1606" y="1948"/>
                      </a:cubicBezTo>
                      <a:cubicBezTo>
                        <a:pt x="1483" y="1636"/>
                        <a:pt x="1584" y="1295"/>
                        <a:pt x="1684" y="993"/>
                      </a:cubicBezTo>
                      <a:cubicBezTo>
                        <a:pt x="1734" y="848"/>
                        <a:pt x="1785" y="697"/>
                        <a:pt x="1852" y="558"/>
                      </a:cubicBezTo>
                      <a:cubicBezTo>
                        <a:pt x="1913" y="435"/>
                        <a:pt x="1991" y="301"/>
                        <a:pt x="2103" y="217"/>
                      </a:cubicBezTo>
                      <a:cubicBezTo>
                        <a:pt x="2163" y="175"/>
                        <a:pt x="2244" y="134"/>
                        <a:pt x="2322" y="134"/>
                      </a:cubicBezTo>
                      <a:close/>
                      <a:moveTo>
                        <a:pt x="2319" y="1"/>
                      </a:moveTo>
                      <a:cubicBezTo>
                        <a:pt x="2292" y="1"/>
                        <a:pt x="2265" y="4"/>
                        <a:pt x="2237" y="10"/>
                      </a:cubicBezTo>
                      <a:cubicBezTo>
                        <a:pt x="1924" y="72"/>
                        <a:pt x="1757" y="413"/>
                        <a:pt x="1651" y="686"/>
                      </a:cubicBezTo>
                      <a:cubicBezTo>
                        <a:pt x="1589" y="848"/>
                        <a:pt x="1533" y="1016"/>
                        <a:pt x="1483" y="1183"/>
                      </a:cubicBezTo>
                      <a:cubicBezTo>
                        <a:pt x="1438" y="1356"/>
                        <a:pt x="1405" y="1535"/>
                        <a:pt x="1416" y="1708"/>
                      </a:cubicBezTo>
                      <a:cubicBezTo>
                        <a:pt x="1427" y="1857"/>
                        <a:pt x="1471" y="1994"/>
                        <a:pt x="1541" y="2117"/>
                      </a:cubicBezTo>
                      <a:lnTo>
                        <a:pt x="1541" y="2117"/>
                      </a:lnTo>
                      <a:cubicBezTo>
                        <a:pt x="1159" y="2507"/>
                        <a:pt x="710" y="2824"/>
                        <a:pt x="226" y="3071"/>
                      </a:cubicBezTo>
                      <a:cubicBezTo>
                        <a:pt x="159" y="3104"/>
                        <a:pt x="92" y="3138"/>
                        <a:pt x="25" y="3166"/>
                      </a:cubicBezTo>
                      <a:cubicBezTo>
                        <a:pt x="1" y="3176"/>
                        <a:pt x="7" y="3212"/>
                        <a:pt x="28" y="3212"/>
                      </a:cubicBezTo>
                      <a:cubicBezTo>
                        <a:pt x="31" y="3212"/>
                        <a:pt x="33" y="3212"/>
                        <a:pt x="37" y="3210"/>
                      </a:cubicBezTo>
                      <a:cubicBezTo>
                        <a:pt x="182" y="3149"/>
                        <a:pt x="321" y="3093"/>
                        <a:pt x="461" y="3026"/>
                      </a:cubicBezTo>
                      <a:cubicBezTo>
                        <a:pt x="595" y="2954"/>
                        <a:pt x="735" y="2875"/>
                        <a:pt x="863" y="2792"/>
                      </a:cubicBezTo>
                      <a:cubicBezTo>
                        <a:pt x="1126" y="2624"/>
                        <a:pt x="1366" y="2434"/>
                        <a:pt x="1589" y="2216"/>
                      </a:cubicBezTo>
                      <a:cubicBezTo>
                        <a:pt x="1593" y="2213"/>
                        <a:pt x="1596" y="2210"/>
                        <a:pt x="1600" y="2206"/>
                      </a:cubicBezTo>
                      <a:lnTo>
                        <a:pt x="1600" y="2206"/>
                      </a:lnTo>
                      <a:cubicBezTo>
                        <a:pt x="1665" y="2295"/>
                        <a:pt x="1746" y="2373"/>
                        <a:pt x="1840" y="2440"/>
                      </a:cubicBezTo>
                      <a:cubicBezTo>
                        <a:pt x="2090" y="2621"/>
                        <a:pt x="2374" y="2690"/>
                        <a:pt x="2664" y="2690"/>
                      </a:cubicBezTo>
                      <a:cubicBezTo>
                        <a:pt x="3010" y="2690"/>
                        <a:pt x="3365" y="2592"/>
                        <a:pt x="3683" y="2468"/>
                      </a:cubicBezTo>
                      <a:cubicBezTo>
                        <a:pt x="3767" y="2434"/>
                        <a:pt x="3851" y="2401"/>
                        <a:pt x="3935" y="2367"/>
                      </a:cubicBezTo>
                      <a:cubicBezTo>
                        <a:pt x="3968" y="2350"/>
                        <a:pt x="3991" y="2322"/>
                        <a:pt x="3979" y="2283"/>
                      </a:cubicBezTo>
                      <a:cubicBezTo>
                        <a:pt x="3975" y="2260"/>
                        <a:pt x="3946" y="2236"/>
                        <a:pt x="3917" y="2236"/>
                      </a:cubicBezTo>
                      <a:cubicBezTo>
                        <a:pt x="3912" y="2236"/>
                        <a:pt x="3906" y="2237"/>
                        <a:pt x="3901" y="2239"/>
                      </a:cubicBezTo>
                      <a:cubicBezTo>
                        <a:pt x="3512" y="2383"/>
                        <a:pt x="3082" y="2551"/>
                        <a:pt x="2661" y="2551"/>
                      </a:cubicBezTo>
                      <a:cubicBezTo>
                        <a:pt x="2477" y="2551"/>
                        <a:pt x="2296" y="2519"/>
                        <a:pt x="2120" y="2440"/>
                      </a:cubicBezTo>
                      <a:cubicBezTo>
                        <a:pt x="1958" y="2369"/>
                        <a:pt x="1802" y="2258"/>
                        <a:pt x="1696" y="2112"/>
                      </a:cubicBezTo>
                      <a:lnTo>
                        <a:pt x="1696" y="2112"/>
                      </a:lnTo>
                      <a:cubicBezTo>
                        <a:pt x="1878" y="1926"/>
                        <a:pt x="2048" y="1723"/>
                        <a:pt x="2198" y="1507"/>
                      </a:cubicBezTo>
                      <a:cubicBezTo>
                        <a:pt x="2382" y="1239"/>
                        <a:pt x="2561" y="937"/>
                        <a:pt x="2622" y="614"/>
                      </a:cubicBezTo>
                      <a:cubicBezTo>
                        <a:pt x="2650" y="468"/>
                        <a:pt x="2667" y="301"/>
                        <a:pt x="2594" y="167"/>
                      </a:cubicBezTo>
                      <a:cubicBezTo>
                        <a:pt x="2540" y="58"/>
                        <a:pt x="2434" y="1"/>
                        <a:pt x="23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0" name="Google Shape;570;p37"/>
                <p:cNvSpPr/>
                <p:nvPr/>
              </p:nvSpPr>
              <p:spPr>
                <a:xfrm>
                  <a:off x="6243956" y="1781322"/>
                  <a:ext cx="159018" cy="492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97" h="1763" extrusionOk="0">
                      <a:moveTo>
                        <a:pt x="3100" y="0"/>
                      </a:moveTo>
                      <a:cubicBezTo>
                        <a:pt x="2313" y="0"/>
                        <a:pt x="1519" y="246"/>
                        <a:pt x="885" y="715"/>
                      </a:cubicBezTo>
                      <a:cubicBezTo>
                        <a:pt x="534" y="978"/>
                        <a:pt x="226" y="1313"/>
                        <a:pt x="20" y="1704"/>
                      </a:cubicBezTo>
                      <a:cubicBezTo>
                        <a:pt x="1" y="1735"/>
                        <a:pt x="26" y="1763"/>
                        <a:pt x="53" y="1763"/>
                      </a:cubicBezTo>
                      <a:cubicBezTo>
                        <a:pt x="66" y="1763"/>
                        <a:pt x="78" y="1757"/>
                        <a:pt x="87" y="1743"/>
                      </a:cubicBezTo>
                      <a:cubicBezTo>
                        <a:pt x="517" y="1112"/>
                        <a:pt x="1137" y="626"/>
                        <a:pt x="1852" y="369"/>
                      </a:cubicBezTo>
                      <a:cubicBezTo>
                        <a:pt x="2263" y="218"/>
                        <a:pt x="2697" y="147"/>
                        <a:pt x="3132" y="147"/>
                      </a:cubicBezTo>
                      <a:cubicBezTo>
                        <a:pt x="3517" y="147"/>
                        <a:pt x="3903" y="203"/>
                        <a:pt x="4275" y="308"/>
                      </a:cubicBezTo>
                      <a:cubicBezTo>
                        <a:pt x="4739" y="442"/>
                        <a:pt x="5191" y="643"/>
                        <a:pt x="5599" y="900"/>
                      </a:cubicBezTo>
                      <a:cubicBezTo>
                        <a:pt x="5609" y="905"/>
                        <a:pt x="5618" y="907"/>
                        <a:pt x="5627" y="907"/>
                      </a:cubicBezTo>
                      <a:cubicBezTo>
                        <a:pt x="5672" y="907"/>
                        <a:pt x="5697" y="843"/>
                        <a:pt x="5655" y="810"/>
                      </a:cubicBezTo>
                      <a:cubicBezTo>
                        <a:pt x="4923" y="308"/>
                        <a:pt x="4046" y="6"/>
                        <a:pt x="3153" y="1"/>
                      </a:cubicBezTo>
                      <a:cubicBezTo>
                        <a:pt x="3135" y="0"/>
                        <a:pt x="3118" y="0"/>
                        <a:pt x="31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1" name="Google Shape;571;p37"/>
                <p:cNvSpPr/>
                <p:nvPr/>
              </p:nvSpPr>
              <p:spPr>
                <a:xfrm>
                  <a:off x="6310415" y="1932245"/>
                  <a:ext cx="66460" cy="70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81" h="2508" extrusionOk="0">
                      <a:moveTo>
                        <a:pt x="1359" y="1"/>
                      </a:moveTo>
                      <a:cubicBezTo>
                        <a:pt x="1173" y="1"/>
                        <a:pt x="976" y="72"/>
                        <a:pt x="777" y="262"/>
                      </a:cubicBezTo>
                      <a:cubicBezTo>
                        <a:pt x="0" y="1007"/>
                        <a:pt x="824" y="2507"/>
                        <a:pt x="2059" y="2507"/>
                      </a:cubicBezTo>
                      <a:cubicBezTo>
                        <a:pt x="2102" y="2507"/>
                        <a:pt x="2146" y="2505"/>
                        <a:pt x="2190" y="2502"/>
                      </a:cubicBezTo>
                      <a:lnTo>
                        <a:pt x="2380" y="670"/>
                      </a:lnTo>
                      <a:cubicBezTo>
                        <a:pt x="2380" y="670"/>
                        <a:pt x="1927" y="1"/>
                        <a:pt x="135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2" name="Google Shape;572;p37"/>
                <p:cNvSpPr/>
                <p:nvPr/>
              </p:nvSpPr>
              <p:spPr>
                <a:xfrm>
                  <a:off x="6341928" y="1946396"/>
                  <a:ext cx="25596" cy="293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7" h="1051" fill="none" extrusionOk="0">
                      <a:moveTo>
                        <a:pt x="0" y="1"/>
                      </a:moveTo>
                      <a:cubicBezTo>
                        <a:pt x="363" y="297"/>
                        <a:pt x="670" y="654"/>
                        <a:pt x="916" y="1051"/>
                      </a:cubicBezTo>
                    </a:path>
                  </a:pathLst>
                </a:custGeom>
                <a:solidFill>
                  <a:schemeClr val="dk1"/>
                </a:solidFill>
                <a:ln w="3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3" name="Google Shape;573;p37"/>
                <p:cNvSpPr/>
                <p:nvPr/>
              </p:nvSpPr>
              <p:spPr>
                <a:xfrm>
                  <a:off x="6440125" y="1900118"/>
                  <a:ext cx="32769" cy="210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" h="755" fill="none" extrusionOk="0">
                      <a:moveTo>
                        <a:pt x="1" y="754"/>
                      </a:moveTo>
                      <a:cubicBezTo>
                        <a:pt x="241" y="335"/>
                        <a:pt x="693" y="45"/>
                        <a:pt x="1173" y="0"/>
                      </a:cubicBezTo>
                    </a:path>
                  </a:pathLst>
                </a:custGeom>
                <a:solidFill>
                  <a:schemeClr val="dk1"/>
                </a:solidFill>
                <a:ln w="3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4" name="Google Shape;574;p37"/>
                <p:cNvSpPr/>
                <p:nvPr/>
              </p:nvSpPr>
              <p:spPr>
                <a:xfrm>
                  <a:off x="6504965" y="1898861"/>
                  <a:ext cx="23893" cy="16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599" fill="none" extrusionOk="0">
                      <a:moveTo>
                        <a:pt x="855" y="598"/>
                      </a:moveTo>
                      <a:cubicBezTo>
                        <a:pt x="727" y="252"/>
                        <a:pt x="370" y="6"/>
                        <a:pt x="1" y="0"/>
                      </a:cubicBezTo>
                    </a:path>
                  </a:pathLst>
                </a:custGeom>
                <a:solidFill>
                  <a:schemeClr val="dk1"/>
                </a:solidFill>
                <a:ln w="3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5" name="Google Shape;575;p37"/>
                <p:cNvSpPr/>
                <p:nvPr/>
              </p:nvSpPr>
              <p:spPr>
                <a:xfrm>
                  <a:off x="6490646" y="1945615"/>
                  <a:ext cx="13258" cy="319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5" h="1146" fill="none" extrusionOk="0">
                      <a:moveTo>
                        <a:pt x="0" y="1"/>
                      </a:moveTo>
                      <a:cubicBezTo>
                        <a:pt x="145" y="118"/>
                        <a:pt x="274" y="263"/>
                        <a:pt x="369" y="425"/>
                      </a:cubicBezTo>
                      <a:cubicBezTo>
                        <a:pt x="408" y="492"/>
                        <a:pt x="441" y="565"/>
                        <a:pt x="452" y="643"/>
                      </a:cubicBezTo>
                      <a:cubicBezTo>
                        <a:pt x="475" y="827"/>
                        <a:pt x="358" y="1001"/>
                        <a:pt x="235" y="1146"/>
                      </a:cubicBezTo>
                    </a:path>
                  </a:pathLst>
                </a:custGeom>
                <a:solidFill>
                  <a:schemeClr val="dk1"/>
                </a:solidFill>
                <a:ln w="320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6" name="Google Shape;576;p37"/>
                <p:cNvSpPr/>
                <p:nvPr/>
              </p:nvSpPr>
              <p:spPr>
                <a:xfrm>
                  <a:off x="6462120" y="1974141"/>
                  <a:ext cx="43209" cy="2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1065" extrusionOk="0">
                      <a:moveTo>
                        <a:pt x="168" y="1"/>
                      </a:moveTo>
                      <a:cubicBezTo>
                        <a:pt x="0" y="520"/>
                        <a:pt x="78" y="950"/>
                        <a:pt x="631" y="1056"/>
                      </a:cubicBezTo>
                      <a:cubicBezTo>
                        <a:pt x="656" y="1062"/>
                        <a:pt x="683" y="1064"/>
                        <a:pt x="711" y="1064"/>
                      </a:cubicBezTo>
                      <a:cubicBezTo>
                        <a:pt x="986" y="1064"/>
                        <a:pt x="1400" y="819"/>
                        <a:pt x="1547" y="409"/>
                      </a:cubicBezTo>
                      <a:lnTo>
                        <a:pt x="16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7" name="Google Shape;577;p37"/>
                <p:cNvSpPr/>
                <p:nvPr/>
              </p:nvSpPr>
              <p:spPr>
                <a:xfrm>
                  <a:off x="6456509" y="1928616"/>
                  <a:ext cx="19343" cy="287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029" extrusionOk="0">
                      <a:moveTo>
                        <a:pt x="370" y="0"/>
                      </a:moveTo>
                      <a:cubicBezTo>
                        <a:pt x="205" y="0"/>
                        <a:pt x="61" y="125"/>
                        <a:pt x="50" y="292"/>
                      </a:cubicBezTo>
                      <a:lnTo>
                        <a:pt x="17" y="683"/>
                      </a:lnTo>
                      <a:cubicBezTo>
                        <a:pt x="0" y="861"/>
                        <a:pt x="128" y="1012"/>
                        <a:pt x="302" y="1029"/>
                      </a:cubicBezTo>
                      <a:lnTo>
                        <a:pt x="330" y="1029"/>
                      </a:lnTo>
                      <a:cubicBezTo>
                        <a:pt x="492" y="1029"/>
                        <a:pt x="631" y="906"/>
                        <a:pt x="642" y="738"/>
                      </a:cubicBezTo>
                      <a:lnTo>
                        <a:pt x="676" y="342"/>
                      </a:lnTo>
                      <a:cubicBezTo>
                        <a:pt x="693" y="169"/>
                        <a:pt x="564" y="18"/>
                        <a:pt x="391" y="1"/>
                      </a:cubicBezTo>
                      <a:cubicBezTo>
                        <a:pt x="384" y="1"/>
                        <a:pt x="377" y="0"/>
                        <a:pt x="3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8" name="Google Shape;578;p37"/>
                <p:cNvSpPr/>
                <p:nvPr/>
              </p:nvSpPr>
              <p:spPr>
                <a:xfrm>
                  <a:off x="6503430" y="1925797"/>
                  <a:ext cx="19343" cy="28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3" h="1030" extrusionOk="0">
                      <a:moveTo>
                        <a:pt x="369" y="1"/>
                      </a:moveTo>
                      <a:cubicBezTo>
                        <a:pt x="200" y="1"/>
                        <a:pt x="61" y="126"/>
                        <a:pt x="50" y="292"/>
                      </a:cubicBezTo>
                      <a:lnTo>
                        <a:pt x="17" y="689"/>
                      </a:lnTo>
                      <a:cubicBezTo>
                        <a:pt x="0" y="862"/>
                        <a:pt x="129" y="1012"/>
                        <a:pt x="302" y="1029"/>
                      </a:cubicBezTo>
                      <a:lnTo>
                        <a:pt x="330" y="1029"/>
                      </a:lnTo>
                      <a:cubicBezTo>
                        <a:pt x="492" y="1029"/>
                        <a:pt x="631" y="906"/>
                        <a:pt x="642" y="739"/>
                      </a:cubicBezTo>
                      <a:lnTo>
                        <a:pt x="676" y="342"/>
                      </a:lnTo>
                      <a:cubicBezTo>
                        <a:pt x="693" y="169"/>
                        <a:pt x="564" y="18"/>
                        <a:pt x="391" y="2"/>
                      </a:cubicBezTo>
                      <a:cubicBezTo>
                        <a:pt x="384" y="1"/>
                        <a:pt x="377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9" name="Google Shape;579;p37"/>
                <p:cNvSpPr/>
                <p:nvPr/>
              </p:nvSpPr>
              <p:spPr>
                <a:xfrm>
                  <a:off x="6274883" y="2103990"/>
                  <a:ext cx="140344" cy="550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28" h="1973" extrusionOk="0">
                      <a:moveTo>
                        <a:pt x="2698" y="1"/>
                      </a:moveTo>
                      <a:lnTo>
                        <a:pt x="1" y="481"/>
                      </a:lnTo>
                      <a:cubicBezTo>
                        <a:pt x="1" y="481"/>
                        <a:pt x="498" y="1972"/>
                        <a:pt x="2765" y="1972"/>
                      </a:cubicBezTo>
                      <a:cubicBezTo>
                        <a:pt x="5027" y="1972"/>
                        <a:pt x="4899" y="465"/>
                        <a:pt x="4899" y="465"/>
                      </a:cubicBezTo>
                      <a:lnTo>
                        <a:pt x="269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0" name="Google Shape;580;p37"/>
                <p:cNvSpPr/>
                <p:nvPr/>
              </p:nvSpPr>
              <p:spPr>
                <a:xfrm>
                  <a:off x="6352061" y="2393471"/>
                  <a:ext cx="390524" cy="2267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1" h="8122" extrusionOk="0">
                      <a:moveTo>
                        <a:pt x="0" y="1"/>
                      </a:moveTo>
                      <a:lnTo>
                        <a:pt x="0" y="1336"/>
                      </a:lnTo>
                      <a:lnTo>
                        <a:pt x="0" y="2095"/>
                      </a:lnTo>
                      <a:lnTo>
                        <a:pt x="0" y="7741"/>
                      </a:lnTo>
                      <a:cubicBezTo>
                        <a:pt x="0" y="7948"/>
                        <a:pt x="168" y="8121"/>
                        <a:pt x="380" y="8121"/>
                      </a:cubicBezTo>
                      <a:lnTo>
                        <a:pt x="13627" y="8121"/>
                      </a:lnTo>
                      <a:cubicBezTo>
                        <a:pt x="13834" y="8110"/>
                        <a:pt x="13990" y="7942"/>
                        <a:pt x="13990" y="7741"/>
                      </a:cubicBezTo>
                      <a:lnTo>
                        <a:pt x="13990" y="2101"/>
                      </a:lnTo>
                      <a:lnTo>
                        <a:pt x="1399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1" name="Google Shape;581;p37"/>
                <p:cNvSpPr/>
                <p:nvPr/>
              </p:nvSpPr>
              <p:spPr>
                <a:xfrm>
                  <a:off x="6362500" y="2385990"/>
                  <a:ext cx="390663" cy="2266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6" h="8121" extrusionOk="0">
                      <a:moveTo>
                        <a:pt x="0" y="1"/>
                      </a:moveTo>
                      <a:lnTo>
                        <a:pt x="0" y="1336"/>
                      </a:lnTo>
                      <a:lnTo>
                        <a:pt x="0" y="2101"/>
                      </a:lnTo>
                      <a:lnTo>
                        <a:pt x="0" y="7741"/>
                      </a:lnTo>
                      <a:cubicBezTo>
                        <a:pt x="0" y="7953"/>
                        <a:pt x="174" y="8121"/>
                        <a:pt x="380" y="8121"/>
                      </a:cubicBezTo>
                      <a:lnTo>
                        <a:pt x="13633" y="8121"/>
                      </a:lnTo>
                      <a:cubicBezTo>
                        <a:pt x="13834" y="8115"/>
                        <a:pt x="13996" y="7948"/>
                        <a:pt x="13996" y="7741"/>
                      </a:cubicBezTo>
                      <a:lnTo>
                        <a:pt x="13996" y="2101"/>
                      </a:lnTo>
                      <a:lnTo>
                        <a:pt x="139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2" name="Google Shape;582;p37"/>
                <p:cNvSpPr/>
                <p:nvPr/>
              </p:nvSpPr>
              <p:spPr>
                <a:xfrm>
                  <a:off x="6362500" y="2385990"/>
                  <a:ext cx="390663" cy="31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96" h="1129" extrusionOk="0">
                      <a:moveTo>
                        <a:pt x="0" y="1"/>
                      </a:moveTo>
                      <a:lnTo>
                        <a:pt x="0" y="1129"/>
                      </a:lnTo>
                      <a:lnTo>
                        <a:pt x="13996" y="1129"/>
                      </a:lnTo>
                      <a:lnTo>
                        <a:pt x="13996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3" name="Google Shape;583;p37"/>
                <p:cNvSpPr/>
                <p:nvPr/>
              </p:nvSpPr>
              <p:spPr>
                <a:xfrm>
                  <a:off x="6723520" y="2393471"/>
                  <a:ext cx="14068" cy="14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504" extrusionOk="0">
                      <a:moveTo>
                        <a:pt x="252" y="1"/>
                      </a:moveTo>
                      <a:cubicBezTo>
                        <a:pt x="112" y="1"/>
                        <a:pt x="1" y="113"/>
                        <a:pt x="1" y="252"/>
                      </a:cubicBezTo>
                      <a:cubicBezTo>
                        <a:pt x="1" y="392"/>
                        <a:pt x="112" y="503"/>
                        <a:pt x="252" y="503"/>
                      </a:cubicBezTo>
                      <a:cubicBezTo>
                        <a:pt x="392" y="503"/>
                        <a:pt x="503" y="392"/>
                        <a:pt x="503" y="252"/>
                      </a:cubicBezTo>
                      <a:cubicBezTo>
                        <a:pt x="503" y="113"/>
                        <a:pt x="392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4" name="Google Shape;584;p37"/>
                <p:cNvSpPr/>
                <p:nvPr/>
              </p:nvSpPr>
              <p:spPr>
                <a:xfrm>
                  <a:off x="6698427" y="2393471"/>
                  <a:ext cx="14068" cy="14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4" h="504" extrusionOk="0">
                      <a:moveTo>
                        <a:pt x="252" y="1"/>
                      </a:moveTo>
                      <a:cubicBezTo>
                        <a:pt x="112" y="1"/>
                        <a:pt x="1" y="113"/>
                        <a:pt x="1" y="252"/>
                      </a:cubicBezTo>
                      <a:cubicBezTo>
                        <a:pt x="1" y="392"/>
                        <a:pt x="112" y="503"/>
                        <a:pt x="252" y="503"/>
                      </a:cubicBezTo>
                      <a:cubicBezTo>
                        <a:pt x="392" y="503"/>
                        <a:pt x="503" y="392"/>
                        <a:pt x="503" y="252"/>
                      </a:cubicBezTo>
                      <a:cubicBezTo>
                        <a:pt x="503" y="113"/>
                        <a:pt x="392" y="1"/>
                        <a:pt x="25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5" name="Google Shape;585;p37"/>
                <p:cNvSpPr/>
                <p:nvPr/>
              </p:nvSpPr>
              <p:spPr>
                <a:xfrm>
                  <a:off x="6672859" y="2393471"/>
                  <a:ext cx="14207" cy="140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9" h="504" extrusionOk="0">
                      <a:moveTo>
                        <a:pt x="258" y="1"/>
                      </a:moveTo>
                      <a:cubicBezTo>
                        <a:pt x="118" y="1"/>
                        <a:pt x="1" y="113"/>
                        <a:pt x="1" y="252"/>
                      </a:cubicBezTo>
                      <a:cubicBezTo>
                        <a:pt x="1" y="392"/>
                        <a:pt x="118" y="503"/>
                        <a:pt x="258" y="503"/>
                      </a:cubicBezTo>
                      <a:cubicBezTo>
                        <a:pt x="397" y="503"/>
                        <a:pt x="509" y="392"/>
                        <a:pt x="509" y="252"/>
                      </a:cubicBezTo>
                      <a:cubicBezTo>
                        <a:pt x="509" y="113"/>
                        <a:pt x="397" y="1"/>
                        <a:pt x="258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6" name="Google Shape;586;p37"/>
                <p:cNvSpPr/>
                <p:nvPr/>
              </p:nvSpPr>
              <p:spPr>
                <a:xfrm>
                  <a:off x="6405820" y="2466127"/>
                  <a:ext cx="294672" cy="7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57" h="2721" extrusionOk="0">
                      <a:moveTo>
                        <a:pt x="1" y="0"/>
                      </a:moveTo>
                      <a:lnTo>
                        <a:pt x="1" y="2720"/>
                      </a:lnTo>
                      <a:lnTo>
                        <a:pt x="10556" y="2720"/>
                      </a:lnTo>
                      <a:lnTo>
                        <a:pt x="1055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7" name="Google Shape;587;p37"/>
                <p:cNvSpPr/>
                <p:nvPr/>
              </p:nvSpPr>
              <p:spPr>
                <a:xfrm>
                  <a:off x="6063362" y="2472994"/>
                  <a:ext cx="409700" cy="1339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78" h="4799" extrusionOk="0">
                      <a:moveTo>
                        <a:pt x="0" y="0"/>
                      </a:moveTo>
                      <a:lnTo>
                        <a:pt x="441" y="4501"/>
                      </a:lnTo>
                      <a:cubicBezTo>
                        <a:pt x="441" y="4501"/>
                        <a:pt x="7281" y="4799"/>
                        <a:pt x="10261" y="4799"/>
                      </a:cubicBezTo>
                      <a:cubicBezTo>
                        <a:pt x="10771" y="4799"/>
                        <a:pt x="11169" y="4790"/>
                        <a:pt x="11399" y="4769"/>
                      </a:cubicBezTo>
                      <a:cubicBezTo>
                        <a:pt x="12974" y="4630"/>
                        <a:pt x="13694" y="3692"/>
                        <a:pt x="13694" y="3692"/>
                      </a:cubicBezTo>
                      <a:cubicBezTo>
                        <a:pt x="13694" y="3692"/>
                        <a:pt x="14677" y="3435"/>
                        <a:pt x="14671" y="3200"/>
                      </a:cubicBezTo>
                      <a:cubicBezTo>
                        <a:pt x="14671" y="2966"/>
                        <a:pt x="10354" y="2301"/>
                        <a:pt x="10354" y="2301"/>
                      </a:cubicBezTo>
                      <a:lnTo>
                        <a:pt x="10354" y="1424"/>
                      </a:lnTo>
                      <a:cubicBezTo>
                        <a:pt x="8941" y="1273"/>
                        <a:pt x="0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8" name="Google Shape;588;p37"/>
                <p:cNvSpPr/>
                <p:nvPr/>
              </p:nvSpPr>
              <p:spPr>
                <a:xfrm>
                  <a:off x="6374670" y="2574428"/>
                  <a:ext cx="71931" cy="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" h="350" extrusionOk="0">
                      <a:moveTo>
                        <a:pt x="2517" y="1"/>
                      </a:moveTo>
                      <a:cubicBezTo>
                        <a:pt x="2514" y="1"/>
                        <a:pt x="2511" y="1"/>
                        <a:pt x="2508" y="2"/>
                      </a:cubicBezTo>
                      <a:cubicBezTo>
                        <a:pt x="1882" y="141"/>
                        <a:pt x="1245" y="208"/>
                        <a:pt x="603" y="231"/>
                      </a:cubicBezTo>
                      <a:cubicBezTo>
                        <a:pt x="424" y="236"/>
                        <a:pt x="246" y="242"/>
                        <a:pt x="61" y="242"/>
                      </a:cubicBezTo>
                      <a:cubicBezTo>
                        <a:pt x="0" y="242"/>
                        <a:pt x="0" y="337"/>
                        <a:pt x="61" y="342"/>
                      </a:cubicBezTo>
                      <a:cubicBezTo>
                        <a:pt x="172" y="347"/>
                        <a:pt x="282" y="349"/>
                        <a:pt x="393" y="349"/>
                      </a:cubicBezTo>
                      <a:cubicBezTo>
                        <a:pt x="930" y="349"/>
                        <a:pt x="1465" y="294"/>
                        <a:pt x="1988" y="197"/>
                      </a:cubicBezTo>
                      <a:cubicBezTo>
                        <a:pt x="2173" y="164"/>
                        <a:pt x="2351" y="125"/>
                        <a:pt x="2530" y="85"/>
                      </a:cubicBezTo>
                      <a:cubicBezTo>
                        <a:pt x="2577" y="70"/>
                        <a:pt x="256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9" name="Google Shape;589;p37"/>
                <p:cNvSpPr/>
                <p:nvPr/>
              </p:nvSpPr>
              <p:spPr>
                <a:xfrm>
                  <a:off x="6371683" y="2586598"/>
                  <a:ext cx="63864" cy="97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88" h="350" extrusionOk="0">
                      <a:moveTo>
                        <a:pt x="2223" y="0"/>
                      </a:moveTo>
                      <a:cubicBezTo>
                        <a:pt x="2219" y="0"/>
                        <a:pt x="2216" y="1"/>
                        <a:pt x="2213" y="1"/>
                      </a:cubicBezTo>
                      <a:cubicBezTo>
                        <a:pt x="1861" y="85"/>
                        <a:pt x="1503" y="147"/>
                        <a:pt x="1146" y="180"/>
                      </a:cubicBezTo>
                      <a:cubicBezTo>
                        <a:pt x="833" y="214"/>
                        <a:pt x="520" y="231"/>
                        <a:pt x="204" y="231"/>
                      </a:cubicBezTo>
                      <a:cubicBezTo>
                        <a:pt x="159" y="231"/>
                        <a:pt x="113" y="231"/>
                        <a:pt x="68" y="230"/>
                      </a:cubicBezTo>
                      <a:cubicBezTo>
                        <a:pt x="1" y="230"/>
                        <a:pt x="1" y="336"/>
                        <a:pt x="68" y="342"/>
                      </a:cubicBezTo>
                      <a:cubicBezTo>
                        <a:pt x="166" y="347"/>
                        <a:pt x="263" y="349"/>
                        <a:pt x="361" y="349"/>
                      </a:cubicBezTo>
                      <a:cubicBezTo>
                        <a:pt x="833" y="349"/>
                        <a:pt x="1302" y="295"/>
                        <a:pt x="1760" y="202"/>
                      </a:cubicBezTo>
                      <a:cubicBezTo>
                        <a:pt x="1922" y="174"/>
                        <a:pt x="2078" y="135"/>
                        <a:pt x="2235" y="91"/>
                      </a:cubicBezTo>
                      <a:cubicBezTo>
                        <a:pt x="2287" y="75"/>
                        <a:pt x="2271" y="0"/>
                        <a:pt x="22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0" name="Google Shape;590;p37"/>
                <p:cNvSpPr/>
                <p:nvPr/>
              </p:nvSpPr>
              <p:spPr>
                <a:xfrm>
                  <a:off x="5886592" y="2315065"/>
                  <a:ext cx="235079" cy="2839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422" h="10174" extrusionOk="0">
                      <a:moveTo>
                        <a:pt x="4228" y="1"/>
                      </a:moveTo>
                      <a:cubicBezTo>
                        <a:pt x="4228" y="1"/>
                        <a:pt x="0" y="7239"/>
                        <a:pt x="2217" y="8774"/>
                      </a:cubicBezTo>
                      <a:cubicBezTo>
                        <a:pt x="4089" y="10074"/>
                        <a:pt x="6248" y="10174"/>
                        <a:pt x="6868" y="10174"/>
                      </a:cubicBezTo>
                      <a:cubicBezTo>
                        <a:pt x="6981" y="10174"/>
                        <a:pt x="7043" y="10170"/>
                        <a:pt x="7043" y="10170"/>
                      </a:cubicBezTo>
                      <a:lnTo>
                        <a:pt x="8288" y="5932"/>
                      </a:lnTo>
                      <a:lnTo>
                        <a:pt x="7121" y="5770"/>
                      </a:lnTo>
                      <a:lnTo>
                        <a:pt x="8422" y="3536"/>
                      </a:lnTo>
                      <a:lnTo>
                        <a:pt x="4228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1" name="Google Shape;591;p37"/>
              <p:cNvGrpSpPr/>
              <p:nvPr/>
            </p:nvGrpSpPr>
            <p:grpSpPr>
              <a:xfrm flipH="1">
                <a:off x="6731726" y="2929427"/>
                <a:ext cx="1226377" cy="1063252"/>
                <a:chOff x="5212543" y="2730412"/>
                <a:chExt cx="1453054" cy="1259778"/>
              </a:xfrm>
            </p:grpSpPr>
            <p:sp>
              <p:nvSpPr>
                <p:cNvPr id="592" name="Google Shape;592;p37"/>
                <p:cNvSpPr/>
                <p:nvPr/>
              </p:nvSpPr>
              <p:spPr>
                <a:xfrm>
                  <a:off x="5630373" y="2889423"/>
                  <a:ext cx="622371" cy="7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79" h="13678" extrusionOk="0">
                      <a:moveTo>
                        <a:pt x="9142" y="0"/>
                      </a:moveTo>
                      <a:lnTo>
                        <a:pt x="2089" y="73"/>
                      </a:lnTo>
                      <a:lnTo>
                        <a:pt x="0" y="13677"/>
                      </a:lnTo>
                      <a:lnTo>
                        <a:pt x="10175" y="13633"/>
                      </a:lnTo>
                      <a:lnTo>
                        <a:pt x="11879" y="13622"/>
                      </a:lnTo>
                      <a:lnTo>
                        <a:pt x="10142" y="805"/>
                      </a:lnTo>
                      <a:lnTo>
                        <a:pt x="9176" y="860"/>
                      </a:lnTo>
                      <a:lnTo>
                        <a:pt x="914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3" name="Google Shape;593;p37"/>
                <p:cNvSpPr/>
                <p:nvPr/>
              </p:nvSpPr>
              <p:spPr>
                <a:xfrm>
                  <a:off x="6111074" y="2931547"/>
                  <a:ext cx="141669" cy="67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4" h="12829" extrusionOk="0">
                      <a:moveTo>
                        <a:pt x="967" y="1"/>
                      </a:moveTo>
                      <a:lnTo>
                        <a:pt x="1" y="56"/>
                      </a:lnTo>
                      <a:lnTo>
                        <a:pt x="1000" y="12829"/>
                      </a:lnTo>
                      <a:lnTo>
                        <a:pt x="2704" y="1281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4" name="Google Shape;594;p37"/>
                <p:cNvSpPr/>
                <p:nvPr/>
              </p:nvSpPr>
              <p:spPr>
                <a:xfrm>
                  <a:off x="5811494" y="2730412"/>
                  <a:ext cx="205431" cy="2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1" h="4974" extrusionOk="0">
                      <a:moveTo>
                        <a:pt x="2008" y="0"/>
                      </a:moveTo>
                      <a:cubicBezTo>
                        <a:pt x="1979" y="0"/>
                        <a:pt x="1950" y="1"/>
                        <a:pt x="1921" y="3"/>
                      </a:cubicBezTo>
                      <a:cubicBezTo>
                        <a:pt x="1558" y="31"/>
                        <a:pt x="1245" y="198"/>
                        <a:pt x="1000" y="494"/>
                      </a:cubicBezTo>
                      <a:cubicBezTo>
                        <a:pt x="0" y="1706"/>
                        <a:pt x="346" y="4755"/>
                        <a:pt x="363" y="4884"/>
                      </a:cubicBezTo>
                      <a:cubicBezTo>
                        <a:pt x="369" y="4934"/>
                        <a:pt x="413" y="4973"/>
                        <a:pt x="469" y="4973"/>
                      </a:cubicBezTo>
                      <a:lnTo>
                        <a:pt x="480" y="4973"/>
                      </a:lnTo>
                      <a:cubicBezTo>
                        <a:pt x="536" y="4968"/>
                        <a:pt x="581" y="4917"/>
                        <a:pt x="570" y="4856"/>
                      </a:cubicBezTo>
                      <a:cubicBezTo>
                        <a:pt x="570" y="4828"/>
                        <a:pt x="223" y="1773"/>
                        <a:pt x="1162" y="628"/>
                      </a:cubicBezTo>
                      <a:cubicBezTo>
                        <a:pt x="1374" y="371"/>
                        <a:pt x="1625" y="237"/>
                        <a:pt x="1938" y="215"/>
                      </a:cubicBezTo>
                      <a:cubicBezTo>
                        <a:pt x="1966" y="213"/>
                        <a:pt x="1994" y="212"/>
                        <a:pt x="2021" y="212"/>
                      </a:cubicBezTo>
                      <a:cubicBezTo>
                        <a:pt x="2279" y="212"/>
                        <a:pt x="2495" y="308"/>
                        <a:pt x="2692" y="500"/>
                      </a:cubicBezTo>
                      <a:cubicBezTo>
                        <a:pt x="3708" y="1511"/>
                        <a:pt x="3491" y="4795"/>
                        <a:pt x="3491" y="4828"/>
                      </a:cubicBezTo>
                      <a:cubicBezTo>
                        <a:pt x="3485" y="4884"/>
                        <a:pt x="3530" y="4934"/>
                        <a:pt x="3585" y="4940"/>
                      </a:cubicBezTo>
                      <a:cubicBezTo>
                        <a:pt x="3589" y="4940"/>
                        <a:pt x="3592" y="4940"/>
                        <a:pt x="3596" y="4940"/>
                      </a:cubicBezTo>
                      <a:cubicBezTo>
                        <a:pt x="3652" y="4940"/>
                        <a:pt x="3692" y="4897"/>
                        <a:pt x="3697" y="4839"/>
                      </a:cubicBezTo>
                      <a:cubicBezTo>
                        <a:pt x="3708" y="4700"/>
                        <a:pt x="3921" y="1427"/>
                        <a:pt x="2837" y="349"/>
                      </a:cubicBezTo>
                      <a:cubicBezTo>
                        <a:pt x="2602" y="114"/>
                        <a:pt x="2324" y="0"/>
                        <a:pt x="200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5" name="Google Shape;595;p37"/>
                <p:cNvSpPr/>
                <p:nvPr/>
              </p:nvSpPr>
              <p:spPr>
                <a:xfrm>
                  <a:off x="5336294" y="2889423"/>
                  <a:ext cx="622423" cy="71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80" h="13678" extrusionOk="0">
                      <a:moveTo>
                        <a:pt x="9148" y="0"/>
                      </a:moveTo>
                      <a:lnTo>
                        <a:pt x="2095" y="73"/>
                      </a:lnTo>
                      <a:lnTo>
                        <a:pt x="0" y="13677"/>
                      </a:lnTo>
                      <a:lnTo>
                        <a:pt x="10181" y="13633"/>
                      </a:lnTo>
                      <a:lnTo>
                        <a:pt x="11879" y="13622"/>
                      </a:lnTo>
                      <a:lnTo>
                        <a:pt x="10148" y="805"/>
                      </a:lnTo>
                      <a:lnTo>
                        <a:pt x="9182" y="860"/>
                      </a:lnTo>
                      <a:lnTo>
                        <a:pt x="914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6" name="Google Shape;596;p37"/>
                <p:cNvSpPr/>
                <p:nvPr/>
              </p:nvSpPr>
              <p:spPr>
                <a:xfrm>
                  <a:off x="5817309" y="2931547"/>
                  <a:ext cx="141407" cy="6721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99" h="12829" extrusionOk="0">
                      <a:moveTo>
                        <a:pt x="967" y="1"/>
                      </a:moveTo>
                      <a:lnTo>
                        <a:pt x="1" y="56"/>
                      </a:lnTo>
                      <a:lnTo>
                        <a:pt x="1000" y="12829"/>
                      </a:lnTo>
                      <a:lnTo>
                        <a:pt x="2698" y="12818"/>
                      </a:lnTo>
                      <a:lnTo>
                        <a:pt x="96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7" name="Google Shape;597;p37"/>
                <p:cNvSpPr/>
                <p:nvPr/>
              </p:nvSpPr>
              <p:spPr>
                <a:xfrm>
                  <a:off x="5517676" y="2730412"/>
                  <a:ext cx="205483" cy="260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2" h="4974" extrusionOk="0">
                      <a:moveTo>
                        <a:pt x="2009" y="0"/>
                      </a:moveTo>
                      <a:cubicBezTo>
                        <a:pt x="1980" y="0"/>
                        <a:pt x="1951" y="1"/>
                        <a:pt x="1922" y="3"/>
                      </a:cubicBezTo>
                      <a:cubicBezTo>
                        <a:pt x="1559" y="31"/>
                        <a:pt x="1246" y="198"/>
                        <a:pt x="1001" y="494"/>
                      </a:cubicBezTo>
                      <a:cubicBezTo>
                        <a:pt x="1" y="1706"/>
                        <a:pt x="347" y="4755"/>
                        <a:pt x="364" y="4884"/>
                      </a:cubicBezTo>
                      <a:cubicBezTo>
                        <a:pt x="370" y="4934"/>
                        <a:pt x="414" y="4973"/>
                        <a:pt x="464" y="4973"/>
                      </a:cubicBezTo>
                      <a:lnTo>
                        <a:pt x="481" y="4973"/>
                      </a:lnTo>
                      <a:cubicBezTo>
                        <a:pt x="537" y="4968"/>
                        <a:pt x="582" y="4917"/>
                        <a:pt x="571" y="4856"/>
                      </a:cubicBezTo>
                      <a:cubicBezTo>
                        <a:pt x="571" y="4828"/>
                        <a:pt x="224" y="1773"/>
                        <a:pt x="1163" y="628"/>
                      </a:cubicBezTo>
                      <a:cubicBezTo>
                        <a:pt x="1375" y="371"/>
                        <a:pt x="1632" y="237"/>
                        <a:pt x="1939" y="215"/>
                      </a:cubicBezTo>
                      <a:cubicBezTo>
                        <a:pt x="1967" y="213"/>
                        <a:pt x="1995" y="212"/>
                        <a:pt x="2022" y="212"/>
                      </a:cubicBezTo>
                      <a:cubicBezTo>
                        <a:pt x="2280" y="212"/>
                        <a:pt x="2496" y="308"/>
                        <a:pt x="2693" y="500"/>
                      </a:cubicBezTo>
                      <a:cubicBezTo>
                        <a:pt x="3709" y="1511"/>
                        <a:pt x="3491" y="4795"/>
                        <a:pt x="3491" y="4828"/>
                      </a:cubicBezTo>
                      <a:cubicBezTo>
                        <a:pt x="3486" y="4884"/>
                        <a:pt x="3530" y="4934"/>
                        <a:pt x="3586" y="4940"/>
                      </a:cubicBezTo>
                      <a:cubicBezTo>
                        <a:pt x="3590" y="4940"/>
                        <a:pt x="3593" y="4940"/>
                        <a:pt x="3597" y="4940"/>
                      </a:cubicBezTo>
                      <a:cubicBezTo>
                        <a:pt x="3653" y="4940"/>
                        <a:pt x="3693" y="4897"/>
                        <a:pt x="3698" y="4839"/>
                      </a:cubicBezTo>
                      <a:cubicBezTo>
                        <a:pt x="3709" y="4700"/>
                        <a:pt x="3921" y="1427"/>
                        <a:pt x="2838" y="349"/>
                      </a:cubicBezTo>
                      <a:cubicBezTo>
                        <a:pt x="2602" y="114"/>
                        <a:pt x="2325" y="0"/>
                        <a:pt x="200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8" name="Google Shape;598;p37"/>
                <p:cNvSpPr/>
                <p:nvPr/>
              </p:nvSpPr>
              <p:spPr>
                <a:xfrm>
                  <a:off x="5212543" y="3157096"/>
                  <a:ext cx="1350364" cy="4913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74" h="9379" extrusionOk="0">
                      <a:moveTo>
                        <a:pt x="25472" y="247"/>
                      </a:moveTo>
                      <a:lnTo>
                        <a:pt x="25143" y="1102"/>
                      </a:lnTo>
                      <a:lnTo>
                        <a:pt x="24969" y="1576"/>
                      </a:lnTo>
                      <a:lnTo>
                        <a:pt x="24618" y="2492"/>
                      </a:lnTo>
                      <a:lnTo>
                        <a:pt x="24595" y="2559"/>
                      </a:lnTo>
                      <a:lnTo>
                        <a:pt x="24539" y="2704"/>
                      </a:lnTo>
                      <a:lnTo>
                        <a:pt x="24500" y="2799"/>
                      </a:lnTo>
                      <a:lnTo>
                        <a:pt x="23853" y="4508"/>
                      </a:lnTo>
                      <a:lnTo>
                        <a:pt x="23758" y="4748"/>
                      </a:lnTo>
                      <a:lnTo>
                        <a:pt x="23020" y="6697"/>
                      </a:lnTo>
                      <a:lnTo>
                        <a:pt x="22931" y="6938"/>
                      </a:lnTo>
                      <a:lnTo>
                        <a:pt x="22400" y="8328"/>
                      </a:lnTo>
                      <a:lnTo>
                        <a:pt x="22311" y="8563"/>
                      </a:lnTo>
                      <a:lnTo>
                        <a:pt x="22093" y="9138"/>
                      </a:lnTo>
                      <a:lnTo>
                        <a:pt x="2105" y="9138"/>
                      </a:lnTo>
                      <a:lnTo>
                        <a:pt x="1944" y="8412"/>
                      </a:lnTo>
                      <a:lnTo>
                        <a:pt x="1888" y="8172"/>
                      </a:lnTo>
                      <a:lnTo>
                        <a:pt x="1525" y="6552"/>
                      </a:lnTo>
                      <a:lnTo>
                        <a:pt x="1469" y="6318"/>
                      </a:lnTo>
                      <a:lnTo>
                        <a:pt x="1106" y="4693"/>
                      </a:lnTo>
                      <a:lnTo>
                        <a:pt x="1056" y="4458"/>
                      </a:lnTo>
                      <a:lnTo>
                        <a:pt x="693" y="2838"/>
                      </a:lnTo>
                      <a:lnTo>
                        <a:pt x="637" y="2598"/>
                      </a:lnTo>
                      <a:lnTo>
                        <a:pt x="274" y="968"/>
                      </a:lnTo>
                      <a:lnTo>
                        <a:pt x="10946" y="968"/>
                      </a:lnTo>
                      <a:lnTo>
                        <a:pt x="11186" y="956"/>
                      </a:lnTo>
                      <a:lnTo>
                        <a:pt x="11946" y="917"/>
                      </a:lnTo>
                      <a:lnTo>
                        <a:pt x="13130" y="861"/>
                      </a:lnTo>
                      <a:lnTo>
                        <a:pt x="13202" y="856"/>
                      </a:lnTo>
                      <a:lnTo>
                        <a:pt x="13370" y="845"/>
                      </a:lnTo>
                      <a:lnTo>
                        <a:pt x="15447" y="744"/>
                      </a:lnTo>
                      <a:lnTo>
                        <a:pt x="15688" y="733"/>
                      </a:lnTo>
                      <a:lnTo>
                        <a:pt x="15693" y="733"/>
                      </a:lnTo>
                      <a:lnTo>
                        <a:pt x="17531" y="638"/>
                      </a:lnTo>
                      <a:lnTo>
                        <a:pt x="17949" y="621"/>
                      </a:lnTo>
                      <a:lnTo>
                        <a:pt x="18195" y="610"/>
                      </a:lnTo>
                      <a:lnTo>
                        <a:pt x="18776" y="582"/>
                      </a:lnTo>
                      <a:lnTo>
                        <a:pt x="20446" y="498"/>
                      </a:lnTo>
                      <a:lnTo>
                        <a:pt x="20697" y="487"/>
                      </a:lnTo>
                      <a:lnTo>
                        <a:pt x="22831" y="381"/>
                      </a:lnTo>
                      <a:lnTo>
                        <a:pt x="23076" y="370"/>
                      </a:lnTo>
                      <a:lnTo>
                        <a:pt x="25472" y="247"/>
                      </a:lnTo>
                      <a:close/>
                      <a:moveTo>
                        <a:pt x="25657" y="1"/>
                      </a:moveTo>
                      <a:cubicBezTo>
                        <a:pt x="25653" y="1"/>
                        <a:pt x="25649" y="1"/>
                        <a:pt x="25645" y="1"/>
                      </a:cubicBezTo>
                      <a:lnTo>
                        <a:pt x="25522" y="7"/>
                      </a:lnTo>
                      <a:lnTo>
                        <a:pt x="20703" y="247"/>
                      </a:lnTo>
                      <a:lnTo>
                        <a:pt x="20518" y="253"/>
                      </a:lnTo>
                      <a:lnTo>
                        <a:pt x="20513" y="253"/>
                      </a:lnTo>
                      <a:lnTo>
                        <a:pt x="19474" y="309"/>
                      </a:lnTo>
                      <a:lnTo>
                        <a:pt x="19279" y="314"/>
                      </a:lnTo>
                      <a:lnTo>
                        <a:pt x="18748" y="342"/>
                      </a:lnTo>
                      <a:lnTo>
                        <a:pt x="18128" y="370"/>
                      </a:lnTo>
                      <a:lnTo>
                        <a:pt x="18050" y="376"/>
                      </a:lnTo>
                      <a:lnTo>
                        <a:pt x="17514" y="403"/>
                      </a:lnTo>
                      <a:lnTo>
                        <a:pt x="13353" y="610"/>
                      </a:lnTo>
                      <a:lnTo>
                        <a:pt x="13174" y="616"/>
                      </a:lnTo>
                      <a:lnTo>
                        <a:pt x="13169" y="616"/>
                      </a:lnTo>
                      <a:lnTo>
                        <a:pt x="11929" y="677"/>
                      </a:lnTo>
                      <a:lnTo>
                        <a:pt x="10846" y="733"/>
                      </a:lnTo>
                      <a:lnTo>
                        <a:pt x="128" y="733"/>
                      </a:lnTo>
                      <a:cubicBezTo>
                        <a:pt x="89" y="733"/>
                        <a:pt x="56" y="750"/>
                        <a:pt x="34" y="778"/>
                      </a:cubicBezTo>
                      <a:cubicBezTo>
                        <a:pt x="11" y="806"/>
                        <a:pt x="0" y="845"/>
                        <a:pt x="11" y="878"/>
                      </a:cubicBezTo>
                      <a:lnTo>
                        <a:pt x="402" y="2621"/>
                      </a:lnTo>
                      <a:lnTo>
                        <a:pt x="402" y="2626"/>
                      </a:lnTo>
                      <a:lnTo>
                        <a:pt x="452" y="2838"/>
                      </a:lnTo>
                      <a:lnTo>
                        <a:pt x="815" y="4458"/>
                      </a:lnTo>
                      <a:lnTo>
                        <a:pt x="866" y="4693"/>
                      </a:lnTo>
                      <a:lnTo>
                        <a:pt x="1234" y="6318"/>
                      </a:lnTo>
                      <a:lnTo>
                        <a:pt x="1285" y="6552"/>
                      </a:lnTo>
                      <a:lnTo>
                        <a:pt x="1648" y="8172"/>
                      </a:lnTo>
                      <a:lnTo>
                        <a:pt x="1703" y="8412"/>
                      </a:lnTo>
                      <a:lnTo>
                        <a:pt x="1899" y="9283"/>
                      </a:lnTo>
                      <a:cubicBezTo>
                        <a:pt x="1910" y="9339"/>
                        <a:pt x="1960" y="9378"/>
                        <a:pt x="2016" y="9378"/>
                      </a:cubicBezTo>
                      <a:lnTo>
                        <a:pt x="22177" y="9378"/>
                      </a:lnTo>
                      <a:cubicBezTo>
                        <a:pt x="22227" y="9378"/>
                        <a:pt x="22272" y="9345"/>
                        <a:pt x="22289" y="9300"/>
                      </a:cubicBezTo>
                      <a:lnTo>
                        <a:pt x="24768" y="2771"/>
                      </a:lnTo>
                      <a:lnTo>
                        <a:pt x="24847" y="2565"/>
                      </a:lnTo>
                      <a:lnTo>
                        <a:pt x="25366" y="1208"/>
                      </a:lnTo>
                      <a:lnTo>
                        <a:pt x="25539" y="744"/>
                      </a:lnTo>
                      <a:lnTo>
                        <a:pt x="25545" y="744"/>
                      </a:lnTo>
                      <a:lnTo>
                        <a:pt x="25763" y="163"/>
                      </a:lnTo>
                      <a:cubicBezTo>
                        <a:pt x="25774" y="130"/>
                        <a:pt x="25768" y="91"/>
                        <a:pt x="25746" y="57"/>
                      </a:cubicBezTo>
                      <a:cubicBezTo>
                        <a:pt x="25746" y="52"/>
                        <a:pt x="25746" y="52"/>
                        <a:pt x="25746" y="52"/>
                      </a:cubicBezTo>
                      <a:cubicBezTo>
                        <a:pt x="25726" y="22"/>
                        <a:pt x="25692" y="1"/>
                        <a:pt x="2565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9" name="Google Shape;599;p37"/>
                <p:cNvSpPr/>
                <p:nvPr/>
              </p:nvSpPr>
              <p:spPr>
                <a:xfrm>
                  <a:off x="5786293" y="3195448"/>
                  <a:ext cx="12627" cy="455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8686" extrusionOk="0">
                      <a:moveTo>
                        <a:pt x="118" y="1"/>
                      </a:moveTo>
                      <a:cubicBezTo>
                        <a:pt x="51" y="1"/>
                        <a:pt x="1" y="57"/>
                        <a:pt x="1" y="118"/>
                      </a:cubicBezTo>
                      <a:lnTo>
                        <a:pt x="1" y="8568"/>
                      </a:lnTo>
                      <a:cubicBezTo>
                        <a:pt x="1" y="8635"/>
                        <a:pt x="51" y="8685"/>
                        <a:pt x="118" y="8685"/>
                      </a:cubicBezTo>
                      <a:cubicBezTo>
                        <a:pt x="185" y="8685"/>
                        <a:pt x="241" y="8635"/>
                        <a:pt x="241" y="8568"/>
                      </a:cubicBezTo>
                      <a:lnTo>
                        <a:pt x="241" y="118"/>
                      </a:lnTo>
                      <a:cubicBezTo>
                        <a:pt x="241" y="51"/>
                        <a:pt x="185" y="1"/>
                        <a:pt x="11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0" name="Google Shape;600;p37"/>
                <p:cNvSpPr/>
                <p:nvPr/>
              </p:nvSpPr>
              <p:spPr>
                <a:xfrm>
                  <a:off x="5352692" y="3195395"/>
                  <a:ext cx="94516" cy="45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4" h="8687" extrusionOk="0">
                      <a:moveTo>
                        <a:pt x="131" y="0"/>
                      </a:moveTo>
                      <a:cubicBezTo>
                        <a:pt x="124" y="0"/>
                        <a:pt x="118" y="1"/>
                        <a:pt x="112" y="2"/>
                      </a:cubicBezTo>
                      <a:cubicBezTo>
                        <a:pt x="45" y="13"/>
                        <a:pt x="0" y="75"/>
                        <a:pt x="11" y="142"/>
                      </a:cubicBezTo>
                      <a:lnTo>
                        <a:pt x="1558" y="8591"/>
                      </a:lnTo>
                      <a:cubicBezTo>
                        <a:pt x="1564" y="8647"/>
                        <a:pt x="1614" y="8686"/>
                        <a:pt x="1676" y="8686"/>
                      </a:cubicBezTo>
                      <a:lnTo>
                        <a:pt x="1692" y="8686"/>
                      </a:lnTo>
                      <a:cubicBezTo>
                        <a:pt x="1759" y="8675"/>
                        <a:pt x="1804" y="8614"/>
                        <a:pt x="1793" y="8547"/>
                      </a:cubicBezTo>
                      <a:lnTo>
                        <a:pt x="246" y="103"/>
                      </a:lnTo>
                      <a:cubicBezTo>
                        <a:pt x="236" y="42"/>
                        <a:pt x="185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1" name="Google Shape;601;p37"/>
                <p:cNvSpPr/>
                <p:nvPr/>
              </p:nvSpPr>
              <p:spPr>
                <a:xfrm>
                  <a:off x="5478172" y="3195395"/>
                  <a:ext cx="94568" cy="4551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05" h="8687" extrusionOk="0">
                      <a:moveTo>
                        <a:pt x="132" y="0"/>
                      </a:moveTo>
                      <a:cubicBezTo>
                        <a:pt x="125" y="0"/>
                        <a:pt x="119" y="1"/>
                        <a:pt x="113" y="2"/>
                      </a:cubicBezTo>
                      <a:cubicBezTo>
                        <a:pt x="46" y="13"/>
                        <a:pt x="1" y="75"/>
                        <a:pt x="12" y="142"/>
                      </a:cubicBezTo>
                      <a:lnTo>
                        <a:pt x="1559" y="8591"/>
                      </a:lnTo>
                      <a:cubicBezTo>
                        <a:pt x="1565" y="8647"/>
                        <a:pt x="1621" y="8686"/>
                        <a:pt x="1676" y="8686"/>
                      </a:cubicBezTo>
                      <a:lnTo>
                        <a:pt x="1693" y="8686"/>
                      </a:lnTo>
                      <a:cubicBezTo>
                        <a:pt x="1760" y="8675"/>
                        <a:pt x="1805" y="8614"/>
                        <a:pt x="1794" y="8547"/>
                      </a:cubicBezTo>
                      <a:lnTo>
                        <a:pt x="247" y="103"/>
                      </a:lnTo>
                      <a:cubicBezTo>
                        <a:pt x="237" y="42"/>
                        <a:pt x="186" y="0"/>
                        <a:pt x="13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2" name="Google Shape;602;p37"/>
                <p:cNvSpPr/>
                <p:nvPr/>
              </p:nvSpPr>
              <p:spPr>
                <a:xfrm>
                  <a:off x="5624190" y="3193352"/>
                  <a:ext cx="62085" cy="4571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8726" extrusionOk="0">
                      <a:moveTo>
                        <a:pt x="131" y="0"/>
                      </a:moveTo>
                      <a:cubicBezTo>
                        <a:pt x="125" y="0"/>
                        <a:pt x="119" y="1"/>
                        <a:pt x="112" y="2"/>
                      </a:cubicBezTo>
                      <a:cubicBezTo>
                        <a:pt x="45" y="7"/>
                        <a:pt x="1" y="69"/>
                        <a:pt x="6" y="130"/>
                      </a:cubicBezTo>
                      <a:lnTo>
                        <a:pt x="945" y="8619"/>
                      </a:lnTo>
                      <a:cubicBezTo>
                        <a:pt x="950" y="8681"/>
                        <a:pt x="1000" y="8725"/>
                        <a:pt x="1062" y="8725"/>
                      </a:cubicBezTo>
                      <a:lnTo>
                        <a:pt x="1073" y="8725"/>
                      </a:lnTo>
                      <a:cubicBezTo>
                        <a:pt x="1140" y="8720"/>
                        <a:pt x="1185" y="8658"/>
                        <a:pt x="1179" y="8591"/>
                      </a:cubicBezTo>
                      <a:lnTo>
                        <a:pt x="247" y="108"/>
                      </a:lnTo>
                      <a:cubicBezTo>
                        <a:pt x="236" y="47"/>
                        <a:pt x="190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3" name="Google Shape;603;p37"/>
                <p:cNvSpPr/>
                <p:nvPr/>
              </p:nvSpPr>
              <p:spPr>
                <a:xfrm>
                  <a:off x="5230932" y="3291169"/>
                  <a:ext cx="1278429" cy="146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01" h="280" extrusionOk="0">
                      <a:moveTo>
                        <a:pt x="24283" y="0"/>
                      </a:moveTo>
                      <a:lnTo>
                        <a:pt x="10679" y="39"/>
                      </a:lnTo>
                      <a:lnTo>
                        <a:pt x="118" y="39"/>
                      </a:lnTo>
                      <a:cubicBezTo>
                        <a:pt x="51" y="39"/>
                        <a:pt x="1" y="95"/>
                        <a:pt x="1" y="162"/>
                      </a:cubicBezTo>
                      <a:cubicBezTo>
                        <a:pt x="1" y="229"/>
                        <a:pt x="51" y="279"/>
                        <a:pt x="118" y="279"/>
                      </a:cubicBezTo>
                      <a:lnTo>
                        <a:pt x="10679" y="279"/>
                      </a:lnTo>
                      <a:lnTo>
                        <a:pt x="24283" y="240"/>
                      </a:lnTo>
                      <a:cubicBezTo>
                        <a:pt x="24350" y="240"/>
                        <a:pt x="24401" y="184"/>
                        <a:pt x="24401" y="117"/>
                      </a:cubicBezTo>
                      <a:cubicBezTo>
                        <a:pt x="24401" y="56"/>
                        <a:pt x="24350" y="0"/>
                        <a:pt x="2428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4" name="Google Shape;604;p37"/>
                <p:cNvSpPr/>
                <p:nvPr/>
              </p:nvSpPr>
              <p:spPr>
                <a:xfrm>
                  <a:off x="5255242" y="3390610"/>
                  <a:ext cx="1213725" cy="152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166" h="292" extrusionOk="0">
                      <a:moveTo>
                        <a:pt x="0" y="1"/>
                      </a:moveTo>
                      <a:lnTo>
                        <a:pt x="51" y="241"/>
                      </a:lnTo>
                      <a:lnTo>
                        <a:pt x="10371" y="241"/>
                      </a:lnTo>
                      <a:lnTo>
                        <a:pt x="12136" y="247"/>
                      </a:lnTo>
                      <a:lnTo>
                        <a:pt x="12376" y="247"/>
                      </a:lnTo>
                      <a:lnTo>
                        <a:pt x="14258" y="258"/>
                      </a:lnTo>
                      <a:lnTo>
                        <a:pt x="14498" y="258"/>
                      </a:lnTo>
                      <a:lnTo>
                        <a:pt x="16509" y="263"/>
                      </a:lnTo>
                      <a:lnTo>
                        <a:pt x="16749" y="263"/>
                      </a:lnTo>
                      <a:lnTo>
                        <a:pt x="18670" y="275"/>
                      </a:lnTo>
                      <a:lnTo>
                        <a:pt x="18916" y="275"/>
                      </a:lnTo>
                      <a:lnTo>
                        <a:pt x="21021" y="286"/>
                      </a:lnTo>
                      <a:lnTo>
                        <a:pt x="21267" y="286"/>
                      </a:lnTo>
                      <a:lnTo>
                        <a:pt x="22948" y="291"/>
                      </a:lnTo>
                      <a:lnTo>
                        <a:pt x="23049" y="291"/>
                      </a:lnTo>
                      <a:cubicBezTo>
                        <a:pt x="23110" y="291"/>
                        <a:pt x="23166" y="236"/>
                        <a:pt x="23166" y="174"/>
                      </a:cubicBezTo>
                      <a:cubicBezTo>
                        <a:pt x="23166" y="107"/>
                        <a:pt x="23116" y="51"/>
                        <a:pt x="23049" y="51"/>
                      </a:cubicBezTo>
                      <a:lnTo>
                        <a:pt x="23038" y="51"/>
                      </a:lnTo>
                      <a:lnTo>
                        <a:pt x="21323" y="46"/>
                      </a:lnTo>
                      <a:lnTo>
                        <a:pt x="21077" y="46"/>
                      </a:lnTo>
                      <a:lnTo>
                        <a:pt x="18972" y="34"/>
                      </a:lnTo>
                      <a:lnTo>
                        <a:pt x="18726" y="34"/>
                      </a:lnTo>
                      <a:lnTo>
                        <a:pt x="16788" y="29"/>
                      </a:lnTo>
                      <a:lnTo>
                        <a:pt x="16548" y="29"/>
                      </a:lnTo>
                      <a:lnTo>
                        <a:pt x="14521" y="18"/>
                      </a:lnTo>
                      <a:lnTo>
                        <a:pt x="14281" y="18"/>
                      </a:lnTo>
                      <a:lnTo>
                        <a:pt x="12387" y="12"/>
                      </a:lnTo>
                      <a:lnTo>
                        <a:pt x="12147" y="7"/>
                      </a:lnTo>
                      <a:lnTo>
                        <a:pt x="1037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5" name="Google Shape;605;p37"/>
                <p:cNvSpPr/>
                <p:nvPr/>
              </p:nvSpPr>
              <p:spPr>
                <a:xfrm>
                  <a:off x="5276881" y="3487798"/>
                  <a:ext cx="1151744" cy="33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983" h="632" extrusionOk="0">
                      <a:moveTo>
                        <a:pt x="1" y="0"/>
                      </a:moveTo>
                      <a:lnTo>
                        <a:pt x="51" y="240"/>
                      </a:lnTo>
                      <a:lnTo>
                        <a:pt x="9796" y="240"/>
                      </a:lnTo>
                      <a:lnTo>
                        <a:pt x="9958" y="246"/>
                      </a:lnTo>
                      <a:lnTo>
                        <a:pt x="11634" y="302"/>
                      </a:lnTo>
                      <a:lnTo>
                        <a:pt x="11868" y="307"/>
                      </a:lnTo>
                      <a:lnTo>
                        <a:pt x="13655" y="363"/>
                      </a:lnTo>
                      <a:lnTo>
                        <a:pt x="13896" y="374"/>
                      </a:lnTo>
                      <a:lnTo>
                        <a:pt x="15789" y="430"/>
                      </a:lnTo>
                      <a:lnTo>
                        <a:pt x="16023" y="441"/>
                      </a:lnTo>
                      <a:lnTo>
                        <a:pt x="17783" y="497"/>
                      </a:lnTo>
                      <a:lnTo>
                        <a:pt x="18023" y="508"/>
                      </a:lnTo>
                      <a:lnTo>
                        <a:pt x="20123" y="575"/>
                      </a:lnTo>
                      <a:lnTo>
                        <a:pt x="20363" y="581"/>
                      </a:lnTo>
                      <a:lnTo>
                        <a:pt x="21703" y="626"/>
                      </a:lnTo>
                      <a:lnTo>
                        <a:pt x="21859" y="631"/>
                      </a:lnTo>
                      <a:cubicBezTo>
                        <a:pt x="21926" y="631"/>
                        <a:pt x="21977" y="575"/>
                        <a:pt x="21982" y="514"/>
                      </a:cubicBezTo>
                      <a:cubicBezTo>
                        <a:pt x="21982" y="447"/>
                        <a:pt x="21932" y="391"/>
                        <a:pt x="21865" y="391"/>
                      </a:cubicBezTo>
                      <a:lnTo>
                        <a:pt x="21792" y="385"/>
                      </a:lnTo>
                      <a:lnTo>
                        <a:pt x="20419" y="346"/>
                      </a:lnTo>
                      <a:lnTo>
                        <a:pt x="20173" y="335"/>
                      </a:lnTo>
                      <a:lnTo>
                        <a:pt x="18079" y="268"/>
                      </a:lnTo>
                      <a:lnTo>
                        <a:pt x="17833" y="263"/>
                      </a:lnTo>
                      <a:lnTo>
                        <a:pt x="16062" y="201"/>
                      </a:lnTo>
                      <a:lnTo>
                        <a:pt x="15822" y="196"/>
                      </a:lnTo>
                      <a:lnTo>
                        <a:pt x="13923" y="134"/>
                      </a:lnTo>
                      <a:lnTo>
                        <a:pt x="13683" y="129"/>
                      </a:lnTo>
                      <a:lnTo>
                        <a:pt x="11885" y="67"/>
                      </a:lnTo>
                      <a:lnTo>
                        <a:pt x="11645" y="62"/>
                      </a:lnTo>
                      <a:lnTo>
                        <a:pt x="9958" y="6"/>
                      </a:lnTo>
                      <a:lnTo>
                        <a:pt x="980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6" name="Google Shape;606;p37"/>
                <p:cNvSpPr/>
                <p:nvPr/>
              </p:nvSpPr>
              <p:spPr>
                <a:xfrm>
                  <a:off x="5298833" y="3585510"/>
                  <a:ext cx="1093484" cy="205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71" h="392" extrusionOk="0">
                      <a:moveTo>
                        <a:pt x="1" y="0"/>
                      </a:moveTo>
                      <a:lnTo>
                        <a:pt x="56" y="235"/>
                      </a:lnTo>
                      <a:lnTo>
                        <a:pt x="9377" y="235"/>
                      </a:lnTo>
                      <a:lnTo>
                        <a:pt x="9539" y="241"/>
                      </a:lnTo>
                      <a:lnTo>
                        <a:pt x="11125" y="263"/>
                      </a:lnTo>
                      <a:lnTo>
                        <a:pt x="11366" y="263"/>
                      </a:lnTo>
                      <a:lnTo>
                        <a:pt x="13069" y="285"/>
                      </a:lnTo>
                      <a:lnTo>
                        <a:pt x="13309" y="291"/>
                      </a:lnTo>
                      <a:lnTo>
                        <a:pt x="15102" y="313"/>
                      </a:lnTo>
                      <a:lnTo>
                        <a:pt x="15342" y="319"/>
                      </a:lnTo>
                      <a:lnTo>
                        <a:pt x="16973" y="341"/>
                      </a:lnTo>
                      <a:lnTo>
                        <a:pt x="17218" y="341"/>
                      </a:lnTo>
                      <a:lnTo>
                        <a:pt x="19324" y="369"/>
                      </a:lnTo>
                      <a:lnTo>
                        <a:pt x="19564" y="375"/>
                      </a:lnTo>
                      <a:lnTo>
                        <a:pt x="20664" y="391"/>
                      </a:lnTo>
                      <a:lnTo>
                        <a:pt x="20753" y="391"/>
                      </a:lnTo>
                      <a:cubicBezTo>
                        <a:pt x="20815" y="391"/>
                        <a:pt x="20871" y="336"/>
                        <a:pt x="20871" y="268"/>
                      </a:cubicBezTo>
                      <a:cubicBezTo>
                        <a:pt x="20871" y="207"/>
                        <a:pt x="20821" y="151"/>
                        <a:pt x="20753" y="151"/>
                      </a:cubicBezTo>
                      <a:lnTo>
                        <a:pt x="19620" y="134"/>
                      </a:lnTo>
                      <a:lnTo>
                        <a:pt x="19374" y="129"/>
                      </a:lnTo>
                      <a:lnTo>
                        <a:pt x="17274" y="101"/>
                      </a:lnTo>
                      <a:lnTo>
                        <a:pt x="17028" y="101"/>
                      </a:lnTo>
                      <a:lnTo>
                        <a:pt x="15375" y="79"/>
                      </a:lnTo>
                      <a:lnTo>
                        <a:pt x="15135" y="73"/>
                      </a:lnTo>
                      <a:lnTo>
                        <a:pt x="13331" y="51"/>
                      </a:lnTo>
                      <a:lnTo>
                        <a:pt x="13091" y="51"/>
                      </a:lnTo>
                      <a:lnTo>
                        <a:pt x="11377" y="23"/>
                      </a:lnTo>
                      <a:lnTo>
                        <a:pt x="11137" y="23"/>
                      </a:lnTo>
                      <a:lnTo>
                        <a:pt x="954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7" name="Google Shape;607;p37"/>
                <p:cNvSpPr/>
                <p:nvPr/>
              </p:nvSpPr>
              <p:spPr>
                <a:xfrm>
                  <a:off x="5879656" y="3186908"/>
                  <a:ext cx="34265" cy="4595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8771" extrusionOk="0">
                      <a:moveTo>
                        <a:pt x="519" y="1"/>
                      </a:moveTo>
                      <a:cubicBezTo>
                        <a:pt x="460" y="1"/>
                        <a:pt x="414" y="52"/>
                        <a:pt x="414" y="114"/>
                      </a:cubicBezTo>
                      <a:lnTo>
                        <a:pt x="6" y="8642"/>
                      </a:lnTo>
                      <a:cubicBezTo>
                        <a:pt x="0" y="8709"/>
                        <a:pt x="51" y="8764"/>
                        <a:pt x="118" y="8770"/>
                      </a:cubicBezTo>
                      <a:lnTo>
                        <a:pt x="123" y="8770"/>
                      </a:lnTo>
                      <a:cubicBezTo>
                        <a:pt x="185" y="8770"/>
                        <a:pt x="240" y="8720"/>
                        <a:pt x="246" y="8653"/>
                      </a:cubicBezTo>
                      <a:lnTo>
                        <a:pt x="648" y="125"/>
                      </a:lnTo>
                      <a:cubicBezTo>
                        <a:pt x="654" y="58"/>
                        <a:pt x="603" y="2"/>
                        <a:pt x="536" y="2"/>
                      </a:cubicBezTo>
                      <a:cubicBezTo>
                        <a:pt x="531" y="1"/>
                        <a:pt x="525" y="1"/>
                        <a:pt x="51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8" name="Google Shape;608;p37"/>
                <p:cNvSpPr/>
                <p:nvPr/>
              </p:nvSpPr>
              <p:spPr>
                <a:xfrm>
                  <a:off x="5979412" y="3186960"/>
                  <a:ext cx="55955" cy="4594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8770" extrusionOk="0">
                      <a:moveTo>
                        <a:pt x="940" y="1"/>
                      </a:moveTo>
                      <a:cubicBezTo>
                        <a:pt x="882" y="1"/>
                        <a:pt x="827" y="44"/>
                        <a:pt x="822" y="107"/>
                      </a:cubicBezTo>
                      <a:lnTo>
                        <a:pt x="12" y="8635"/>
                      </a:lnTo>
                      <a:cubicBezTo>
                        <a:pt x="1" y="8702"/>
                        <a:pt x="51" y="8758"/>
                        <a:pt x="118" y="8763"/>
                      </a:cubicBezTo>
                      <a:cubicBezTo>
                        <a:pt x="124" y="8769"/>
                        <a:pt x="124" y="8769"/>
                        <a:pt x="129" y="8769"/>
                      </a:cubicBezTo>
                      <a:cubicBezTo>
                        <a:pt x="191" y="8769"/>
                        <a:pt x="241" y="8719"/>
                        <a:pt x="246" y="8657"/>
                      </a:cubicBezTo>
                      <a:lnTo>
                        <a:pt x="1062" y="129"/>
                      </a:lnTo>
                      <a:cubicBezTo>
                        <a:pt x="1067" y="62"/>
                        <a:pt x="1017" y="7"/>
                        <a:pt x="950" y="1"/>
                      </a:cubicBezTo>
                      <a:cubicBezTo>
                        <a:pt x="947" y="1"/>
                        <a:pt x="943" y="1"/>
                        <a:pt x="94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9" name="Google Shape;609;p37"/>
                <p:cNvSpPr/>
                <p:nvPr/>
              </p:nvSpPr>
              <p:spPr>
                <a:xfrm>
                  <a:off x="6083568" y="3176377"/>
                  <a:ext cx="83776" cy="470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9" h="8972" extrusionOk="0">
                      <a:moveTo>
                        <a:pt x="1467" y="0"/>
                      </a:moveTo>
                      <a:cubicBezTo>
                        <a:pt x="1413" y="0"/>
                        <a:pt x="1362" y="42"/>
                        <a:pt x="1352" y="102"/>
                      </a:cubicBezTo>
                      <a:lnTo>
                        <a:pt x="12" y="8831"/>
                      </a:lnTo>
                      <a:cubicBezTo>
                        <a:pt x="1" y="8898"/>
                        <a:pt x="46" y="8954"/>
                        <a:pt x="113" y="8965"/>
                      </a:cubicBezTo>
                      <a:cubicBezTo>
                        <a:pt x="118" y="8965"/>
                        <a:pt x="124" y="8971"/>
                        <a:pt x="129" y="8971"/>
                      </a:cubicBezTo>
                      <a:cubicBezTo>
                        <a:pt x="191" y="8971"/>
                        <a:pt x="241" y="8926"/>
                        <a:pt x="247" y="8865"/>
                      </a:cubicBezTo>
                      <a:lnTo>
                        <a:pt x="1587" y="136"/>
                      </a:lnTo>
                      <a:cubicBezTo>
                        <a:pt x="1598" y="69"/>
                        <a:pt x="1553" y="8"/>
                        <a:pt x="1486" y="2"/>
                      </a:cubicBezTo>
                      <a:cubicBezTo>
                        <a:pt x="1480" y="1"/>
                        <a:pt x="1474" y="0"/>
                        <a:pt x="146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0" name="Google Shape;610;p37"/>
                <p:cNvSpPr/>
                <p:nvPr/>
              </p:nvSpPr>
              <p:spPr>
                <a:xfrm>
                  <a:off x="6179289" y="3170037"/>
                  <a:ext cx="119979" cy="476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0" h="9093" extrusionOk="0">
                      <a:moveTo>
                        <a:pt x="2245" y="0"/>
                      </a:moveTo>
                      <a:lnTo>
                        <a:pt x="2066" y="6"/>
                      </a:lnTo>
                      <a:lnTo>
                        <a:pt x="2061" y="6"/>
                      </a:lnTo>
                      <a:cubicBezTo>
                        <a:pt x="2055" y="22"/>
                        <a:pt x="2044" y="34"/>
                        <a:pt x="2044" y="50"/>
                      </a:cubicBezTo>
                      <a:lnTo>
                        <a:pt x="1999" y="251"/>
                      </a:lnTo>
                      <a:lnTo>
                        <a:pt x="1525" y="2329"/>
                      </a:lnTo>
                      <a:lnTo>
                        <a:pt x="1469" y="2569"/>
                      </a:lnTo>
                      <a:lnTo>
                        <a:pt x="1084" y="4250"/>
                      </a:lnTo>
                      <a:lnTo>
                        <a:pt x="1033" y="4485"/>
                      </a:lnTo>
                      <a:lnTo>
                        <a:pt x="609" y="6328"/>
                      </a:lnTo>
                      <a:lnTo>
                        <a:pt x="559" y="6562"/>
                      </a:lnTo>
                      <a:lnTo>
                        <a:pt x="218" y="8031"/>
                      </a:lnTo>
                      <a:lnTo>
                        <a:pt x="168" y="8271"/>
                      </a:lnTo>
                      <a:lnTo>
                        <a:pt x="22" y="8891"/>
                      </a:lnTo>
                      <a:lnTo>
                        <a:pt x="11" y="8947"/>
                      </a:lnTo>
                      <a:cubicBezTo>
                        <a:pt x="0" y="9008"/>
                        <a:pt x="39" y="9075"/>
                        <a:pt x="101" y="9086"/>
                      </a:cubicBezTo>
                      <a:cubicBezTo>
                        <a:pt x="112" y="9092"/>
                        <a:pt x="123" y="9092"/>
                        <a:pt x="129" y="9092"/>
                      </a:cubicBezTo>
                      <a:cubicBezTo>
                        <a:pt x="184" y="9092"/>
                        <a:pt x="235" y="9053"/>
                        <a:pt x="246" y="8997"/>
                      </a:cubicBezTo>
                      <a:lnTo>
                        <a:pt x="268" y="8891"/>
                      </a:lnTo>
                      <a:lnTo>
                        <a:pt x="413" y="8271"/>
                      </a:lnTo>
                      <a:lnTo>
                        <a:pt x="469" y="8031"/>
                      </a:lnTo>
                      <a:lnTo>
                        <a:pt x="799" y="6573"/>
                      </a:lnTo>
                      <a:lnTo>
                        <a:pt x="855" y="6333"/>
                      </a:lnTo>
                      <a:lnTo>
                        <a:pt x="1279" y="4485"/>
                      </a:lnTo>
                      <a:lnTo>
                        <a:pt x="1335" y="4244"/>
                      </a:lnTo>
                      <a:lnTo>
                        <a:pt x="1715" y="2569"/>
                      </a:lnTo>
                      <a:lnTo>
                        <a:pt x="1770" y="2329"/>
                      </a:lnTo>
                      <a:lnTo>
                        <a:pt x="2245" y="240"/>
                      </a:lnTo>
                      <a:lnTo>
                        <a:pt x="2279" y="106"/>
                      </a:lnTo>
                      <a:cubicBezTo>
                        <a:pt x="2290" y="67"/>
                        <a:pt x="2273" y="28"/>
                        <a:pt x="22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1" name="Google Shape;611;p37"/>
                <p:cNvSpPr/>
                <p:nvPr/>
              </p:nvSpPr>
              <p:spPr>
                <a:xfrm>
                  <a:off x="6302726" y="3167784"/>
                  <a:ext cx="120031" cy="4786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91" h="9136" extrusionOk="0">
                      <a:moveTo>
                        <a:pt x="2159" y="0"/>
                      </a:moveTo>
                      <a:cubicBezTo>
                        <a:pt x="2105" y="0"/>
                        <a:pt x="2059" y="37"/>
                        <a:pt x="2045" y="93"/>
                      </a:cubicBezTo>
                      <a:lnTo>
                        <a:pt x="12" y="8984"/>
                      </a:lnTo>
                      <a:cubicBezTo>
                        <a:pt x="1" y="9051"/>
                        <a:pt x="40" y="9113"/>
                        <a:pt x="101" y="9129"/>
                      </a:cubicBezTo>
                      <a:cubicBezTo>
                        <a:pt x="113" y="9129"/>
                        <a:pt x="124" y="9135"/>
                        <a:pt x="129" y="9135"/>
                      </a:cubicBezTo>
                      <a:cubicBezTo>
                        <a:pt x="185" y="9135"/>
                        <a:pt x="235" y="9096"/>
                        <a:pt x="247" y="9040"/>
                      </a:cubicBezTo>
                      <a:lnTo>
                        <a:pt x="2279" y="149"/>
                      </a:lnTo>
                      <a:cubicBezTo>
                        <a:pt x="2291" y="82"/>
                        <a:pt x="2252" y="21"/>
                        <a:pt x="2190" y="4"/>
                      </a:cubicBezTo>
                      <a:cubicBezTo>
                        <a:pt x="2180" y="1"/>
                        <a:pt x="2169" y="0"/>
                        <a:pt x="215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2" name="Google Shape;612;p37"/>
                <p:cNvSpPr/>
                <p:nvPr/>
              </p:nvSpPr>
              <p:spPr>
                <a:xfrm>
                  <a:off x="5433115" y="3642198"/>
                  <a:ext cx="895126" cy="210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85" h="4018" extrusionOk="0">
                      <a:moveTo>
                        <a:pt x="16018" y="0"/>
                      </a:moveTo>
                      <a:cubicBezTo>
                        <a:pt x="16005" y="0"/>
                        <a:pt x="15992" y="3"/>
                        <a:pt x="15979" y="7"/>
                      </a:cubicBezTo>
                      <a:cubicBezTo>
                        <a:pt x="15918" y="30"/>
                        <a:pt x="15884" y="97"/>
                        <a:pt x="15906" y="158"/>
                      </a:cubicBezTo>
                      <a:lnTo>
                        <a:pt x="16738" y="2627"/>
                      </a:lnTo>
                      <a:cubicBezTo>
                        <a:pt x="16833" y="2895"/>
                        <a:pt x="16789" y="3185"/>
                        <a:pt x="16621" y="3414"/>
                      </a:cubicBezTo>
                      <a:cubicBezTo>
                        <a:pt x="16459" y="3643"/>
                        <a:pt x="16202" y="3777"/>
                        <a:pt x="15918" y="3777"/>
                      </a:cubicBezTo>
                      <a:lnTo>
                        <a:pt x="118" y="3777"/>
                      </a:lnTo>
                      <a:cubicBezTo>
                        <a:pt x="51" y="3777"/>
                        <a:pt x="1" y="3833"/>
                        <a:pt x="1" y="3900"/>
                      </a:cubicBezTo>
                      <a:cubicBezTo>
                        <a:pt x="1" y="3961"/>
                        <a:pt x="51" y="4017"/>
                        <a:pt x="118" y="4017"/>
                      </a:cubicBezTo>
                      <a:lnTo>
                        <a:pt x="15918" y="4017"/>
                      </a:lnTo>
                      <a:cubicBezTo>
                        <a:pt x="16281" y="4017"/>
                        <a:pt x="16604" y="3850"/>
                        <a:pt x="16817" y="3554"/>
                      </a:cubicBezTo>
                      <a:cubicBezTo>
                        <a:pt x="17029" y="3258"/>
                        <a:pt x="17085" y="2895"/>
                        <a:pt x="16967" y="2548"/>
                      </a:cubicBezTo>
                      <a:lnTo>
                        <a:pt x="16130" y="80"/>
                      </a:lnTo>
                      <a:cubicBezTo>
                        <a:pt x="16112" y="32"/>
                        <a:pt x="16067" y="0"/>
                        <a:pt x="1601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3" name="Google Shape;613;p37"/>
                <p:cNvSpPr/>
                <p:nvPr/>
              </p:nvSpPr>
              <p:spPr>
                <a:xfrm>
                  <a:off x="5475553" y="3853602"/>
                  <a:ext cx="74397" cy="13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0" h="2607" extrusionOk="0">
                      <a:moveTo>
                        <a:pt x="516" y="1"/>
                      </a:moveTo>
                      <a:cubicBezTo>
                        <a:pt x="501" y="1"/>
                        <a:pt x="485" y="2"/>
                        <a:pt x="470" y="5"/>
                      </a:cubicBezTo>
                      <a:cubicBezTo>
                        <a:pt x="152" y="66"/>
                        <a:pt x="1" y="692"/>
                        <a:pt x="129" y="1412"/>
                      </a:cubicBezTo>
                      <a:cubicBezTo>
                        <a:pt x="256" y="2089"/>
                        <a:pt x="594" y="2606"/>
                        <a:pt x="900" y="2606"/>
                      </a:cubicBezTo>
                      <a:cubicBezTo>
                        <a:pt x="917" y="2606"/>
                        <a:pt x="933" y="2605"/>
                        <a:pt x="950" y="2602"/>
                      </a:cubicBezTo>
                      <a:cubicBezTo>
                        <a:pt x="1268" y="2546"/>
                        <a:pt x="1419" y="1915"/>
                        <a:pt x="1291" y="1200"/>
                      </a:cubicBezTo>
                      <a:cubicBezTo>
                        <a:pt x="1163" y="514"/>
                        <a:pt x="823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4" name="Google Shape;614;p37"/>
                <p:cNvSpPr/>
                <p:nvPr/>
              </p:nvSpPr>
              <p:spPr>
                <a:xfrm>
                  <a:off x="5641480" y="3853602"/>
                  <a:ext cx="74659" cy="13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2607" extrusionOk="0">
                      <a:moveTo>
                        <a:pt x="516" y="1"/>
                      </a:moveTo>
                      <a:cubicBezTo>
                        <a:pt x="500" y="1"/>
                        <a:pt x="485" y="2"/>
                        <a:pt x="469" y="5"/>
                      </a:cubicBezTo>
                      <a:cubicBezTo>
                        <a:pt x="151" y="66"/>
                        <a:pt x="0" y="692"/>
                        <a:pt x="129" y="1412"/>
                      </a:cubicBezTo>
                      <a:cubicBezTo>
                        <a:pt x="256" y="2089"/>
                        <a:pt x="593" y="2606"/>
                        <a:pt x="899" y="2606"/>
                      </a:cubicBezTo>
                      <a:cubicBezTo>
                        <a:pt x="916" y="2606"/>
                        <a:pt x="933" y="2605"/>
                        <a:pt x="950" y="2602"/>
                      </a:cubicBezTo>
                      <a:cubicBezTo>
                        <a:pt x="1268" y="2546"/>
                        <a:pt x="1424" y="1915"/>
                        <a:pt x="1290" y="1200"/>
                      </a:cubicBezTo>
                      <a:cubicBezTo>
                        <a:pt x="1163" y="514"/>
                        <a:pt x="823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5" name="Google Shape;615;p37"/>
                <p:cNvSpPr/>
                <p:nvPr/>
              </p:nvSpPr>
              <p:spPr>
                <a:xfrm>
                  <a:off x="6241322" y="3853602"/>
                  <a:ext cx="74659" cy="1365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2607" extrusionOk="0">
                      <a:moveTo>
                        <a:pt x="521" y="1"/>
                      </a:moveTo>
                      <a:cubicBezTo>
                        <a:pt x="506" y="1"/>
                        <a:pt x="490" y="2"/>
                        <a:pt x="475" y="5"/>
                      </a:cubicBezTo>
                      <a:cubicBezTo>
                        <a:pt x="156" y="66"/>
                        <a:pt x="0" y="692"/>
                        <a:pt x="134" y="1412"/>
                      </a:cubicBezTo>
                      <a:cubicBezTo>
                        <a:pt x="261" y="2089"/>
                        <a:pt x="594" y="2606"/>
                        <a:pt x="904" y="2606"/>
                      </a:cubicBezTo>
                      <a:cubicBezTo>
                        <a:pt x="921" y="2606"/>
                        <a:pt x="938" y="2605"/>
                        <a:pt x="955" y="2602"/>
                      </a:cubicBezTo>
                      <a:cubicBezTo>
                        <a:pt x="1273" y="2546"/>
                        <a:pt x="1424" y="1915"/>
                        <a:pt x="1290" y="1200"/>
                      </a:cubicBezTo>
                      <a:cubicBezTo>
                        <a:pt x="1168" y="514"/>
                        <a:pt x="828" y="1"/>
                        <a:pt x="5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6" name="Google Shape;616;p37"/>
                <p:cNvSpPr/>
                <p:nvPr/>
              </p:nvSpPr>
              <p:spPr>
                <a:xfrm>
                  <a:off x="6220522" y="3000705"/>
                  <a:ext cx="62085" cy="1755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5" h="3350" extrusionOk="0">
                      <a:moveTo>
                        <a:pt x="1053" y="0"/>
                      </a:moveTo>
                      <a:cubicBezTo>
                        <a:pt x="999" y="0"/>
                        <a:pt x="952" y="36"/>
                        <a:pt x="933" y="88"/>
                      </a:cubicBezTo>
                      <a:lnTo>
                        <a:pt x="23" y="3193"/>
                      </a:lnTo>
                      <a:cubicBezTo>
                        <a:pt x="1" y="3254"/>
                        <a:pt x="40" y="3321"/>
                        <a:pt x="101" y="3344"/>
                      </a:cubicBezTo>
                      <a:cubicBezTo>
                        <a:pt x="112" y="3344"/>
                        <a:pt x="123" y="3349"/>
                        <a:pt x="135" y="3349"/>
                      </a:cubicBezTo>
                      <a:cubicBezTo>
                        <a:pt x="185" y="3349"/>
                        <a:pt x="235" y="3316"/>
                        <a:pt x="252" y="3260"/>
                      </a:cubicBezTo>
                      <a:lnTo>
                        <a:pt x="1162" y="155"/>
                      </a:lnTo>
                      <a:cubicBezTo>
                        <a:pt x="1184" y="93"/>
                        <a:pt x="1145" y="26"/>
                        <a:pt x="1084" y="4"/>
                      </a:cubicBezTo>
                      <a:cubicBezTo>
                        <a:pt x="1073" y="1"/>
                        <a:pt x="1063" y="0"/>
                        <a:pt x="105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7" name="Google Shape;617;p37"/>
                <p:cNvSpPr/>
                <p:nvPr/>
              </p:nvSpPr>
              <p:spPr>
                <a:xfrm>
                  <a:off x="6548813" y="2978543"/>
                  <a:ext cx="80527" cy="184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" h="3527" extrusionOk="0">
                      <a:moveTo>
                        <a:pt x="1403" y="1"/>
                      </a:moveTo>
                      <a:cubicBezTo>
                        <a:pt x="1355" y="1"/>
                        <a:pt x="1308" y="28"/>
                        <a:pt x="1291" y="75"/>
                      </a:cubicBezTo>
                      <a:lnTo>
                        <a:pt x="29" y="3365"/>
                      </a:lnTo>
                      <a:cubicBezTo>
                        <a:pt x="1" y="3426"/>
                        <a:pt x="34" y="3499"/>
                        <a:pt x="96" y="3521"/>
                      </a:cubicBezTo>
                      <a:cubicBezTo>
                        <a:pt x="107" y="3527"/>
                        <a:pt x="123" y="3527"/>
                        <a:pt x="140" y="3527"/>
                      </a:cubicBezTo>
                      <a:cubicBezTo>
                        <a:pt x="185" y="3527"/>
                        <a:pt x="230" y="3499"/>
                        <a:pt x="252" y="3454"/>
                      </a:cubicBezTo>
                      <a:lnTo>
                        <a:pt x="1514" y="159"/>
                      </a:lnTo>
                      <a:cubicBezTo>
                        <a:pt x="1536" y="98"/>
                        <a:pt x="1509" y="31"/>
                        <a:pt x="1447" y="8"/>
                      </a:cubicBezTo>
                      <a:cubicBezTo>
                        <a:pt x="1433" y="3"/>
                        <a:pt x="1418" y="1"/>
                        <a:pt x="140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8" name="Google Shape;618;p37"/>
                <p:cNvSpPr/>
                <p:nvPr/>
              </p:nvSpPr>
              <p:spPr>
                <a:xfrm>
                  <a:off x="6203285" y="2945011"/>
                  <a:ext cx="462311" cy="588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24" h="1123" extrusionOk="0">
                      <a:moveTo>
                        <a:pt x="8824" y="0"/>
                      </a:moveTo>
                      <a:lnTo>
                        <a:pt x="78" y="313"/>
                      </a:lnTo>
                      <a:lnTo>
                        <a:pt x="0" y="1123"/>
                      </a:lnTo>
                      <a:lnTo>
                        <a:pt x="0" y="1123"/>
                      </a:lnTo>
                      <a:lnTo>
                        <a:pt x="7953" y="877"/>
                      </a:lnTo>
                      <a:lnTo>
                        <a:pt x="8824" y="849"/>
                      </a:lnTo>
                      <a:lnTo>
                        <a:pt x="882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4" name="Google Shape;757;p41">
            <a:extLst>
              <a:ext uri="{FF2B5EF4-FFF2-40B4-BE49-F238E27FC236}">
                <a16:creationId xmlns:a16="http://schemas.microsoft.com/office/drawing/2014/main" id="{338AF10C-EA52-240B-6772-09FF495983DA}"/>
              </a:ext>
            </a:extLst>
          </p:cNvPr>
          <p:cNvSpPr txBox="1">
            <a:spLocks/>
          </p:cNvSpPr>
          <p:nvPr/>
        </p:nvSpPr>
        <p:spPr>
          <a:xfrm>
            <a:off x="4815052" y="760388"/>
            <a:ext cx="1612908" cy="47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5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sz="2500" dirty="0"/>
              <a:t>Goals </a:t>
            </a:r>
          </a:p>
        </p:txBody>
      </p:sp>
      <p:sp>
        <p:nvSpPr>
          <p:cNvPr id="9" name="Google Shape;759;p41">
            <a:extLst>
              <a:ext uri="{FF2B5EF4-FFF2-40B4-BE49-F238E27FC236}">
                <a16:creationId xmlns:a16="http://schemas.microsoft.com/office/drawing/2014/main" id="{C4FDE79E-B41C-5E21-9508-9DC0F1D0AEEA}"/>
              </a:ext>
            </a:extLst>
          </p:cNvPr>
          <p:cNvSpPr txBox="1">
            <a:spLocks/>
          </p:cNvSpPr>
          <p:nvPr/>
        </p:nvSpPr>
        <p:spPr>
          <a:xfrm>
            <a:off x="4857269" y="1240325"/>
            <a:ext cx="3462866" cy="144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228600" indent="-228600">
              <a:buFont typeface="+mj-lt"/>
              <a:buAutoNum type="arabicPeriod"/>
            </a:pPr>
            <a:r>
              <a:rPr lang="en-SG" dirty="0"/>
              <a:t>Uncover </a:t>
            </a:r>
            <a:r>
              <a:rPr lang="en-SG" b="1" dirty="0"/>
              <a:t>key traits </a:t>
            </a:r>
            <a:r>
              <a:rPr lang="en-SG" dirty="0"/>
              <a:t>of high spenders to support targeted marketing strategies, personalised promotions and guide loyalty program enhancements</a:t>
            </a:r>
          </a:p>
          <a:p>
            <a:pPr marL="228600" indent="-228600">
              <a:buFont typeface="+mj-lt"/>
              <a:buAutoNum type="arabicPeriod"/>
            </a:pPr>
            <a:r>
              <a:rPr lang="en-SG" dirty="0"/>
              <a:t>Build a </a:t>
            </a:r>
            <a:r>
              <a:rPr lang="en-SG" b="1" dirty="0"/>
              <a:t>predictive model </a:t>
            </a:r>
            <a:r>
              <a:rPr lang="en-SG" dirty="0"/>
              <a:t>that can accurately classify customers as high or low spenders </a:t>
            </a:r>
          </a:p>
          <a:p>
            <a:pPr marL="228600" indent="-228600">
              <a:buFont typeface="+mj-lt"/>
              <a:buAutoNum type="arabicPeriod"/>
            </a:pPr>
            <a:endParaRPr lang="en-SG" sz="1100" dirty="0"/>
          </a:p>
        </p:txBody>
      </p:sp>
      <p:sp>
        <p:nvSpPr>
          <p:cNvPr id="11" name="Google Shape;757;p41">
            <a:extLst>
              <a:ext uri="{FF2B5EF4-FFF2-40B4-BE49-F238E27FC236}">
                <a16:creationId xmlns:a16="http://schemas.microsoft.com/office/drawing/2014/main" id="{EFFCC277-2DBD-C21D-E62B-2C4153606439}"/>
              </a:ext>
            </a:extLst>
          </p:cNvPr>
          <p:cNvSpPr txBox="1">
            <a:spLocks/>
          </p:cNvSpPr>
          <p:nvPr/>
        </p:nvSpPr>
        <p:spPr>
          <a:xfrm>
            <a:off x="4857269" y="2816329"/>
            <a:ext cx="3019245" cy="479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5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SG" sz="2500" dirty="0"/>
              <a:t>Success Criteria</a:t>
            </a:r>
          </a:p>
        </p:txBody>
      </p:sp>
      <p:sp>
        <p:nvSpPr>
          <p:cNvPr id="12" name="Google Shape;759;p41">
            <a:extLst>
              <a:ext uri="{FF2B5EF4-FFF2-40B4-BE49-F238E27FC236}">
                <a16:creationId xmlns:a16="http://schemas.microsoft.com/office/drawing/2014/main" id="{BB05EA27-7124-D0C1-99D8-D111A7AD088A}"/>
              </a:ext>
            </a:extLst>
          </p:cNvPr>
          <p:cNvSpPr txBox="1">
            <a:spLocks/>
          </p:cNvSpPr>
          <p:nvPr/>
        </p:nvSpPr>
        <p:spPr>
          <a:xfrm>
            <a:off x="4899487" y="3296266"/>
            <a:ext cx="3462866" cy="1255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None/>
              <a:defRPr sz="1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/>
            <a:r>
              <a:rPr lang="en-SG" dirty="0"/>
              <a:t>A classification model with ≥ 75% for: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Accuracy: % of total correct predictions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dirty="0"/>
              <a:t>Precision: % of actual positives out of the predicted positives (TP/TP + FP)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b="1" dirty="0"/>
              <a:t>Recall</a:t>
            </a:r>
            <a:r>
              <a:rPr lang="en-SG" dirty="0"/>
              <a:t>: % of actual positives caught by model (TP/TP + FN)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5" name="Google Shape;1135;p55"/>
          <p:cNvSpPr txBox="1">
            <a:spLocks noGrp="1"/>
          </p:cNvSpPr>
          <p:nvPr>
            <p:ph type="title"/>
          </p:nvPr>
        </p:nvSpPr>
        <p:spPr>
          <a:xfrm>
            <a:off x="7200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Approach to Predicting High-Value Customers</a:t>
            </a:r>
            <a:endParaRPr sz="2400" dirty="0"/>
          </a:p>
        </p:txBody>
      </p:sp>
      <p:sp>
        <p:nvSpPr>
          <p:cNvPr id="1136" name="Google Shape;1136;p55"/>
          <p:cNvSpPr/>
          <p:nvPr/>
        </p:nvSpPr>
        <p:spPr>
          <a:xfrm>
            <a:off x="1531125" y="136170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7" name="Google Shape;1137;p55"/>
          <p:cNvSpPr/>
          <p:nvPr/>
        </p:nvSpPr>
        <p:spPr>
          <a:xfrm>
            <a:off x="3495025" y="136170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8" name="Google Shape;1138;p55"/>
          <p:cNvSpPr/>
          <p:nvPr/>
        </p:nvSpPr>
        <p:spPr>
          <a:xfrm>
            <a:off x="5458925" y="136170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9" name="Google Shape;1139;p55"/>
          <p:cNvSpPr/>
          <p:nvPr/>
        </p:nvSpPr>
        <p:spPr>
          <a:xfrm>
            <a:off x="7422825" y="136170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0" name="Google Shape;1140;p55"/>
          <p:cNvSpPr txBox="1"/>
          <p:nvPr/>
        </p:nvSpPr>
        <p:spPr>
          <a:xfrm flipH="1">
            <a:off x="713125" y="2019763"/>
            <a:ext cx="181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Clean Data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2" name="Google Shape;1142;p55"/>
          <p:cNvSpPr txBox="1"/>
          <p:nvPr/>
        </p:nvSpPr>
        <p:spPr>
          <a:xfrm flipH="1">
            <a:off x="2677025" y="2019763"/>
            <a:ext cx="1812300" cy="694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 Creation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4" name="Google Shape;1144;p55"/>
          <p:cNvSpPr txBox="1"/>
          <p:nvPr/>
        </p:nvSpPr>
        <p:spPr>
          <a:xfrm flipH="1">
            <a:off x="4640925" y="2019763"/>
            <a:ext cx="1812300" cy="662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chemeClr val="dk1"/>
              </a:buClr>
              <a:buSzPts val="2400"/>
            </a:pPr>
            <a:r>
              <a:rPr lang="en-SG" sz="1800" b="1" dirty="0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Exploratory Data Analysis </a:t>
            </a:r>
            <a:endParaRPr sz="1800" b="1" dirty="0">
              <a:solidFill>
                <a:schemeClr val="dk1"/>
              </a:solidFill>
              <a:latin typeface="Poppins"/>
              <a:cs typeface="Poppins"/>
              <a:sym typeface="Poppins"/>
            </a:endParaRPr>
          </a:p>
        </p:txBody>
      </p:sp>
      <p:sp>
        <p:nvSpPr>
          <p:cNvPr id="1146" name="Google Shape;1146;p55"/>
          <p:cNvSpPr txBox="1"/>
          <p:nvPr/>
        </p:nvSpPr>
        <p:spPr>
          <a:xfrm flipH="1">
            <a:off x="6604825" y="2019762"/>
            <a:ext cx="1812300" cy="66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SG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Selecting Top 10 Features</a:t>
            </a:r>
          </a:p>
        </p:txBody>
      </p:sp>
      <p:cxnSp>
        <p:nvCxnSpPr>
          <p:cNvPr id="1148" name="Google Shape;1148;p55"/>
          <p:cNvCxnSpPr>
            <a:stCxn id="1136" idx="3"/>
            <a:endCxn id="1137" idx="1"/>
          </p:cNvCxnSpPr>
          <p:nvPr/>
        </p:nvCxnSpPr>
        <p:spPr>
          <a:xfrm>
            <a:off x="17075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9" name="Google Shape;1149;p55"/>
          <p:cNvCxnSpPr>
            <a:stCxn id="1137" idx="3"/>
            <a:endCxn id="1138" idx="1"/>
          </p:cNvCxnSpPr>
          <p:nvPr/>
        </p:nvCxnSpPr>
        <p:spPr>
          <a:xfrm>
            <a:off x="36714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0" name="Google Shape;1150;p55"/>
          <p:cNvCxnSpPr>
            <a:stCxn id="1138" idx="3"/>
            <a:endCxn id="1139" idx="1"/>
          </p:cNvCxnSpPr>
          <p:nvPr/>
        </p:nvCxnSpPr>
        <p:spPr>
          <a:xfrm>
            <a:off x="5635325" y="144990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1" name="Google Shape;1151;p55"/>
          <p:cNvCxnSpPr>
            <a:stCxn id="1136" idx="2"/>
            <a:endCxn id="1140" idx="0"/>
          </p:cNvCxnSpPr>
          <p:nvPr/>
        </p:nvCxnSpPr>
        <p:spPr>
          <a:xfrm>
            <a:off x="1619325" y="1538100"/>
            <a:ext cx="0" cy="4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2" name="Google Shape;1152;p55"/>
          <p:cNvCxnSpPr>
            <a:cxnSpLocks/>
            <a:stCxn id="1137" idx="2"/>
            <a:endCxn id="1142" idx="0"/>
          </p:cNvCxnSpPr>
          <p:nvPr/>
        </p:nvCxnSpPr>
        <p:spPr>
          <a:xfrm flipH="1">
            <a:off x="3583175" y="1538100"/>
            <a:ext cx="50" cy="4816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3" name="Google Shape;1153;p55"/>
          <p:cNvCxnSpPr>
            <a:cxnSpLocks/>
            <a:stCxn id="1138" idx="2"/>
            <a:endCxn id="1144" idx="0"/>
          </p:cNvCxnSpPr>
          <p:nvPr/>
        </p:nvCxnSpPr>
        <p:spPr>
          <a:xfrm flipH="1">
            <a:off x="5547075" y="1538100"/>
            <a:ext cx="50" cy="481663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4" name="Google Shape;1154;p55"/>
          <p:cNvCxnSpPr>
            <a:cxnSpLocks/>
            <a:stCxn id="1139" idx="2"/>
            <a:endCxn id="1146" idx="0"/>
          </p:cNvCxnSpPr>
          <p:nvPr/>
        </p:nvCxnSpPr>
        <p:spPr>
          <a:xfrm flipH="1">
            <a:off x="7510975" y="1538100"/>
            <a:ext cx="50" cy="48166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55" name="Google Shape;1155;p55"/>
          <p:cNvSpPr/>
          <p:nvPr/>
        </p:nvSpPr>
        <p:spPr>
          <a:xfrm>
            <a:off x="1531125" y="319615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6" name="Google Shape;1156;p55"/>
          <p:cNvSpPr/>
          <p:nvPr/>
        </p:nvSpPr>
        <p:spPr>
          <a:xfrm>
            <a:off x="3495025" y="319615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7" name="Google Shape;1157;p55"/>
          <p:cNvSpPr/>
          <p:nvPr/>
        </p:nvSpPr>
        <p:spPr>
          <a:xfrm>
            <a:off x="5458925" y="319615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8" name="Google Shape;1158;p55"/>
          <p:cNvSpPr/>
          <p:nvPr/>
        </p:nvSpPr>
        <p:spPr>
          <a:xfrm>
            <a:off x="7422825" y="3196150"/>
            <a:ext cx="176400" cy="17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55"/>
          <p:cNvSpPr txBox="1"/>
          <p:nvPr/>
        </p:nvSpPr>
        <p:spPr>
          <a:xfrm flipH="1">
            <a:off x="713125" y="3854225"/>
            <a:ext cx="1812300" cy="662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Transforming Data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1" name="Google Shape;1161;p55"/>
          <p:cNvSpPr txBox="1"/>
          <p:nvPr/>
        </p:nvSpPr>
        <p:spPr>
          <a:xfrm flipH="1">
            <a:off x="2677025" y="3854225"/>
            <a:ext cx="1812300" cy="691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Test Different Models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3" name="Google Shape;1163;p55"/>
          <p:cNvSpPr txBox="1"/>
          <p:nvPr/>
        </p:nvSpPr>
        <p:spPr>
          <a:xfrm flipH="1">
            <a:off x="4640925" y="3854225"/>
            <a:ext cx="181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Evaluation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65" name="Google Shape;1165;p55"/>
          <p:cNvSpPr txBox="1"/>
          <p:nvPr/>
        </p:nvSpPr>
        <p:spPr>
          <a:xfrm flipH="1">
            <a:off x="6604825" y="3854224"/>
            <a:ext cx="1812300" cy="6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Streamlit</a:t>
            </a: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Web App </a:t>
            </a:r>
            <a:endParaRPr sz="18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67" name="Google Shape;1167;p55"/>
          <p:cNvCxnSpPr>
            <a:stCxn id="1155" idx="3"/>
            <a:endCxn id="1156" idx="1"/>
          </p:cNvCxnSpPr>
          <p:nvPr/>
        </p:nvCxnSpPr>
        <p:spPr>
          <a:xfrm>
            <a:off x="17075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8" name="Google Shape;1168;p55"/>
          <p:cNvCxnSpPr>
            <a:stCxn id="1156" idx="3"/>
            <a:endCxn id="1157" idx="1"/>
          </p:cNvCxnSpPr>
          <p:nvPr/>
        </p:nvCxnSpPr>
        <p:spPr>
          <a:xfrm>
            <a:off x="36714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9" name="Google Shape;1169;p55"/>
          <p:cNvCxnSpPr>
            <a:stCxn id="1157" idx="3"/>
            <a:endCxn id="1158" idx="1"/>
          </p:cNvCxnSpPr>
          <p:nvPr/>
        </p:nvCxnSpPr>
        <p:spPr>
          <a:xfrm>
            <a:off x="5635325" y="3284350"/>
            <a:ext cx="1787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0" name="Google Shape;1170;p55"/>
          <p:cNvCxnSpPr>
            <a:cxnSpLocks/>
            <a:stCxn id="1155" idx="2"/>
            <a:endCxn id="1159" idx="0"/>
          </p:cNvCxnSpPr>
          <p:nvPr/>
        </p:nvCxnSpPr>
        <p:spPr>
          <a:xfrm flipH="1">
            <a:off x="1619275" y="3372550"/>
            <a:ext cx="50" cy="481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1" name="Google Shape;1171;p55"/>
          <p:cNvCxnSpPr>
            <a:cxnSpLocks/>
            <a:stCxn id="1156" idx="2"/>
            <a:endCxn id="1161" idx="0"/>
          </p:cNvCxnSpPr>
          <p:nvPr/>
        </p:nvCxnSpPr>
        <p:spPr>
          <a:xfrm flipH="1">
            <a:off x="3583175" y="3372550"/>
            <a:ext cx="50" cy="48167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2" name="Google Shape;1172;p55"/>
          <p:cNvCxnSpPr>
            <a:stCxn id="1157" idx="2"/>
            <a:endCxn id="1163" idx="0"/>
          </p:cNvCxnSpPr>
          <p:nvPr/>
        </p:nvCxnSpPr>
        <p:spPr>
          <a:xfrm>
            <a:off x="5547125" y="3372550"/>
            <a:ext cx="0" cy="481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3" name="Google Shape;1173;p55"/>
          <p:cNvCxnSpPr>
            <a:cxnSpLocks/>
            <a:stCxn id="1158" idx="2"/>
            <a:endCxn id="1165" idx="0"/>
          </p:cNvCxnSpPr>
          <p:nvPr/>
        </p:nvCxnSpPr>
        <p:spPr>
          <a:xfrm flipH="1">
            <a:off x="7510975" y="3372550"/>
            <a:ext cx="50" cy="48167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4" name="Google Shape;1174;p55"/>
          <p:cNvCxnSpPr>
            <a:stCxn id="1139" idx="3"/>
            <a:endCxn id="1155" idx="1"/>
          </p:cNvCxnSpPr>
          <p:nvPr/>
        </p:nvCxnSpPr>
        <p:spPr>
          <a:xfrm flipH="1">
            <a:off x="1531125" y="1449900"/>
            <a:ext cx="6068100" cy="1834500"/>
          </a:xfrm>
          <a:prstGeom prst="bentConnector5">
            <a:avLst>
              <a:gd name="adj1" fmla="val -13597"/>
              <a:gd name="adj2" fmla="val 79422"/>
              <a:gd name="adj3" fmla="val 11337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/>
          <p:cNvSpPr txBox="1">
            <a:spLocks noGrp="1"/>
          </p:cNvSpPr>
          <p:nvPr>
            <p:ph type="title"/>
          </p:nvPr>
        </p:nvSpPr>
        <p:spPr>
          <a:xfrm>
            <a:off x="720000" y="609780"/>
            <a:ext cx="7704000" cy="9223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2500" dirty="0"/>
              <a:t>Selecting Top 10 Features: </a:t>
            </a:r>
            <a:br>
              <a:rPr lang="en-SG" sz="2500" dirty="0"/>
            </a:br>
            <a:r>
              <a:rPr lang="en-SG" sz="2500" dirty="0"/>
              <a:t>Correlation Analysis for Numerical Features</a:t>
            </a:r>
            <a:endParaRPr sz="2500" dirty="0"/>
          </a:p>
        </p:txBody>
      </p:sp>
      <p:graphicFrame>
        <p:nvGraphicFramePr>
          <p:cNvPr id="359" name="Google Shape;359;p34"/>
          <p:cNvGraphicFramePr/>
          <p:nvPr>
            <p:extLst>
              <p:ext uri="{D42A27DB-BD31-4B8C-83A1-F6EECF244321}">
                <p14:modId xmlns:p14="http://schemas.microsoft.com/office/powerpoint/2010/main" val="2638188826"/>
              </p:ext>
            </p:extLst>
          </p:nvPr>
        </p:nvGraphicFramePr>
        <p:xfrm>
          <a:off x="719999" y="1902038"/>
          <a:ext cx="7704000" cy="2582209"/>
        </p:xfrm>
        <a:graphic>
          <a:graphicData uri="http://schemas.openxmlformats.org/drawingml/2006/table">
            <a:tbl>
              <a:tblPr>
                <a:noFill/>
                <a:tableStyleId>{B04EFBC4-AD4B-495C-A09A-FC1341A35FA3}</a:tableStyleId>
              </a:tblPr>
              <a:tblGrid>
                <a:gridCol w="5025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781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T</a:t>
                      </a:r>
                      <a:r>
                        <a:rPr lang="en-SG" sz="1100" b="1" u="none" dirty="0" err="1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</a:t>
                      </a: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 to Decision (Days)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0.048 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Discount Used (True/False)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0.015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Product Rating (1 to 5)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-0.283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Return Rate (0 to 2)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-0.284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Age 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-0.034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0040377"/>
                  </a:ext>
                </a:extLst>
              </a:tr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Brand Loyalty (1 to 5)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-0.051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74740"/>
                  </a:ext>
                </a:extLst>
              </a:tr>
              <a:tr h="3688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Customer Loyalty Program Member (True/False)</a:t>
                      </a:r>
                      <a:endParaRPr sz="11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000" b="1" u="none" dirty="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-0.084</a:t>
                      </a:r>
                      <a:endParaRPr sz="1000" b="1" u="none" dirty="0">
                        <a:solidFill>
                          <a:schemeClr val="dk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0" marB="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9520984"/>
                  </a:ext>
                </a:extLst>
              </a:tr>
            </a:tbl>
          </a:graphicData>
        </a:graphic>
      </p:graphicFrame>
      <p:sp>
        <p:nvSpPr>
          <p:cNvPr id="360" name="Google Shape;360;p34"/>
          <p:cNvSpPr txBox="1"/>
          <p:nvPr/>
        </p:nvSpPr>
        <p:spPr>
          <a:xfrm>
            <a:off x="959301" y="1532138"/>
            <a:ext cx="7225395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Which customer traits tend to move together with spending? (larger number &gt; stronger relationship)</a:t>
            </a:r>
            <a:endParaRPr sz="11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6E28D889-1581-17EB-33C1-7BDAC0E38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4">
            <a:extLst>
              <a:ext uri="{FF2B5EF4-FFF2-40B4-BE49-F238E27FC236}">
                <a16:creationId xmlns:a16="http://schemas.microsoft.com/office/drawing/2014/main" id="{A449CB66-CB62-7216-F231-BD17F6C5B2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609779"/>
            <a:ext cx="7704000" cy="9019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SG" sz="2500" dirty="0"/>
              <a:t>Selecting Top 10 Features: </a:t>
            </a:r>
            <a:br>
              <a:rPr lang="en-SG" sz="2500" dirty="0"/>
            </a:br>
            <a:r>
              <a:rPr lang="en-SG" sz="2500" dirty="0"/>
              <a:t>Feature Importances </a:t>
            </a:r>
            <a:endParaRPr sz="25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2A3F250-894D-FC7B-5F36-39CC9B953E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161" y="1511687"/>
            <a:ext cx="4875303" cy="2905483"/>
          </a:xfrm>
          <a:prstGeom prst="rect">
            <a:avLst/>
          </a:prstGeom>
        </p:spPr>
      </p:pic>
      <p:sp>
        <p:nvSpPr>
          <p:cNvPr id="6" name="Google Shape;360;p34">
            <a:extLst>
              <a:ext uri="{FF2B5EF4-FFF2-40B4-BE49-F238E27FC236}">
                <a16:creationId xmlns:a16="http://schemas.microsoft.com/office/drawing/2014/main" id="{EDEA496A-7F09-BB6C-C370-874D01A1A385}"/>
              </a:ext>
            </a:extLst>
          </p:cNvPr>
          <p:cNvSpPr txBox="1"/>
          <p:nvPr/>
        </p:nvSpPr>
        <p:spPr>
          <a:xfrm>
            <a:off x="6008914" y="829983"/>
            <a:ext cx="2302925" cy="3703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SG" sz="1200" b="1" dirty="0">
                <a:latin typeface=""/>
              </a:rPr>
              <a:t>One-Hot Encoding: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"/>
              </a:rPr>
              <a:t>Turn categories into columns of 1s and 0s</a:t>
            </a:r>
          </a:p>
          <a:p>
            <a:endParaRPr lang="en-SG" sz="1200" dirty="0">
              <a:latin typeface=""/>
            </a:endParaRPr>
          </a:p>
          <a:p>
            <a:r>
              <a:rPr lang="en-SG" sz="1200" b="1" dirty="0">
                <a:latin typeface=""/>
              </a:rPr>
              <a:t>Standard Scaler: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"/>
              </a:rPr>
              <a:t>Transforms numbers so they follow a similar scale from -1 to 1 (more needed for KNN)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SG" sz="1200" dirty="0">
              <a:latin typeface=""/>
            </a:endParaRPr>
          </a:p>
          <a:p>
            <a:r>
              <a:rPr lang="en-SG" sz="1200" b="1" dirty="0">
                <a:latin typeface=""/>
              </a:rPr>
              <a:t>Create binary model</a:t>
            </a:r>
          </a:p>
          <a:p>
            <a:endParaRPr lang="en-SG" sz="1200" dirty="0">
              <a:latin typeface=""/>
            </a:endParaRPr>
          </a:p>
          <a:p>
            <a:r>
              <a:rPr lang="en-SG" sz="1200" b="1" dirty="0">
                <a:latin typeface=""/>
              </a:rPr>
              <a:t>Features Importance: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"/>
              </a:rPr>
              <a:t>How much each feature contributes to making accurate predictions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SG" sz="1200" dirty="0">
                <a:latin typeface=""/>
              </a:rPr>
              <a:t>Model tests different combinations of features and tracks which ones reduce uncertainty the most</a:t>
            </a:r>
          </a:p>
        </p:txBody>
      </p:sp>
    </p:spTree>
    <p:extLst>
      <p:ext uri="{BB962C8B-B14F-4D97-AF65-F5344CB8AC3E}">
        <p14:creationId xmlns:p14="http://schemas.microsoft.com/office/powerpoint/2010/main" val="1542407612"/>
      </p:ext>
    </p:extLst>
  </p:cSld>
  <p:clrMapOvr>
    <a:masterClrMapping/>
  </p:clrMapOvr>
</p:sld>
</file>

<file path=ppt/theme/theme1.xml><?xml version="1.0" encoding="utf-8"?>
<a:theme xmlns:a="http://schemas.openxmlformats.org/drawingml/2006/main" name="Sales Strategy and Digital Marketing by Slidesgo">
  <a:themeElements>
    <a:clrScheme name="Simple Light">
      <a:dk1>
        <a:srgbClr val="0B0704"/>
      </a:dk1>
      <a:lt1>
        <a:srgbClr val="FFFFFF"/>
      </a:lt1>
      <a:dk2>
        <a:srgbClr val="7F60FF"/>
      </a:dk2>
      <a:lt2>
        <a:srgbClr val="D3C3FC"/>
      </a:lt2>
      <a:accent1>
        <a:srgbClr val="FEC2F2"/>
      </a:accent1>
      <a:accent2>
        <a:srgbClr val="75AFA8"/>
      </a:accent2>
      <a:accent3>
        <a:srgbClr val="F34919"/>
      </a:accent3>
      <a:accent4>
        <a:srgbClr val="FFB26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762</TotalTime>
  <Words>927</Words>
  <Application>Microsoft Macintosh PowerPoint</Application>
  <PresentationFormat>On-screen Show (16:9)</PresentationFormat>
  <Paragraphs>164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Poppins</vt:lpstr>
      <vt:lpstr>Raleway</vt:lpstr>
      <vt:lpstr>Bebas Neue</vt:lpstr>
      <vt:lpstr>Arial</vt:lpstr>
      <vt:lpstr>Anaheim</vt:lpstr>
      <vt:lpstr>Sales Strategy and Digital Marketing by Slidesgo</vt:lpstr>
      <vt:lpstr>Identifying  High-Spending  E-commerce Customers</vt:lpstr>
      <vt:lpstr>Table of contents</vt:lpstr>
      <vt:lpstr>How can we identify high-spending customers based on their behavioural and demographic traits to improve targeting and optimise marketing spend?</vt:lpstr>
      <vt:lpstr>Data Info</vt:lpstr>
      <vt:lpstr>Personas </vt:lpstr>
      <vt:lpstr>PowerPoint Presentation</vt:lpstr>
      <vt:lpstr>Approach to Predicting High-Value Customers</vt:lpstr>
      <vt:lpstr>Selecting Top 10 Features:  Correlation Analysis for Numerical Features</vt:lpstr>
      <vt:lpstr>Selecting Top 10 Features:  Feature Importances </vt:lpstr>
      <vt:lpstr>Transforming Data with SMOTE</vt:lpstr>
      <vt:lpstr>Model Evaluation</vt:lpstr>
      <vt:lpstr>Recommendations</vt:lpstr>
      <vt:lpstr>Next Steps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Wei Yu Wang （WangWei Yu）</cp:lastModifiedBy>
  <cp:revision>171</cp:revision>
  <dcterms:modified xsi:type="dcterms:W3CDTF">2025-07-28T06:41:23Z</dcterms:modified>
</cp:coreProperties>
</file>