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75" d="100"/>
          <a:sy n="75" d="100"/>
        </p:scale>
        <p:origin x="13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19.png"/><Relationship Id="rId6" Type="http://schemas.openxmlformats.org/officeDocument/2006/relationships/image" Target="../media/image18.svg"/><Relationship Id="rId5" Type="http://schemas.openxmlformats.org/officeDocument/2006/relationships/image" Target="../media/image20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svg"/><Relationship Id="rId1" Type="http://schemas.openxmlformats.org/officeDocument/2006/relationships/image" Target="../media/image27.png"/><Relationship Id="rId6" Type="http://schemas.openxmlformats.org/officeDocument/2006/relationships/image" Target="../media/image26.svg"/><Relationship Id="rId5" Type="http://schemas.openxmlformats.org/officeDocument/2006/relationships/image" Target="../media/image29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0D0E71-3A25-4236-A2DF-00431B60AE2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C772884-EA1C-4ADA-97A7-1C3A7918BFEB}">
      <dgm:prSet/>
      <dgm:spPr/>
      <dgm:t>
        <a:bodyPr/>
        <a:lstStyle/>
        <a:p>
          <a:pPr>
            <a:defRPr b="1"/>
          </a:pPr>
          <a:r>
            <a:rPr lang="zh-CN"/>
            <a:t>逻辑回归</a:t>
          </a:r>
          <a:endParaRPr lang="en-US"/>
        </a:p>
      </dgm:t>
    </dgm:pt>
    <dgm:pt modelId="{403A9686-7BFB-48F9-82FE-E5A49BB21658}" type="parTrans" cxnId="{6B919529-025B-45AC-A6C6-B243DB281855}">
      <dgm:prSet/>
      <dgm:spPr/>
      <dgm:t>
        <a:bodyPr/>
        <a:lstStyle/>
        <a:p>
          <a:endParaRPr lang="en-US"/>
        </a:p>
      </dgm:t>
    </dgm:pt>
    <dgm:pt modelId="{7E61A79D-8B8B-44E7-A838-14F2B42A8038}" type="sibTrans" cxnId="{6B919529-025B-45AC-A6C6-B243DB281855}">
      <dgm:prSet/>
      <dgm:spPr/>
      <dgm:t>
        <a:bodyPr/>
        <a:lstStyle/>
        <a:p>
          <a:endParaRPr lang="en-US"/>
        </a:p>
      </dgm:t>
    </dgm:pt>
    <dgm:pt modelId="{500DAF7D-044F-49A3-B279-00C146C0902D}">
      <dgm:prSet/>
      <dgm:spPr/>
      <dgm:t>
        <a:bodyPr/>
        <a:lstStyle/>
        <a:p>
          <a:r>
            <a:rPr lang="en-US"/>
            <a:t>Logistic</a:t>
          </a:r>
        </a:p>
      </dgm:t>
    </dgm:pt>
    <dgm:pt modelId="{A6D4070F-D7DF-478D-8C59-7A0F45EDDC4D}" type="parTrans" cxnId="{AA96B7FA-1501-4A84-8E53-0A3717ACDAFB}">
      <dgm:prSet/>
      <dgm:spPr/>
      <dgm:t>
        <a:bodyPr/>
        <a:lstStyle/>
        <a:p>
          <a:endParaRPr lang="en-US"/>
        </a:p>
      </dgm:t>
    </dgm:pt>
    <dgm:pt modelId="{CC3E1BBE-CE15-45E3-81A1-83553D781403}" type="sibTrans" cxnId="{AA96B7FA-1501-4A84-8E53-0A3717ACDAFB}">
      <dgm:prSet/>
      <dgm:spPr/>
      <dgm:t>
        <a:bodyPr/>
        <a:lstStyle/>
        <a:p>
          <a:endParaRPr lang="en-US"/>
        </a:p>
      </dgm:t>
    </dgm:pt>
    <dgm:pt modelId="{561D3463-99E2-4129-B4B9-6BB5BC48878A}">
      <dgm:prSet/>
      <dgm:spPr/>
      <dgm:t>
        <a:bodyPr/>
        <a:lstStyle/>
        <a:p>
          <a:r>
            <a:rPr lang="en-US"/>
            <a:t>LogisticCV</a:t>
          </a:r>
        </a:p>
      </dgm:t>
    </dgm:pt>
    <dgm:pt modelId="{489AFE14-8319-4E15-AE6A-C86D60D2D24D}" type="parTrans" cxnId="{F267683F-DAAF-4C8E-8325-BF313FD0B04A}">
      <dgm:prSet/>
      <dgm:spPr/>
      <dgm:t>
        <a:bodyPr/>
        <a:lstStyle/>
        <a:p>
          <a:endParaRPr lang="en-US"/>
        </a:p>
      </dgm:t>
    </dgm:pt>
    <dgm:pt modelId="{12FED592-899A-4275-AD0F-9C967BDD907C}" type="sibTrans" cxnId="{F267683F-DAAF-4C8E-8325-BF313FD0B04A}">
      <dgm:prSet/>
      <dgm:spPr/>
      <dgm:t>
        <a:bodyPr/>
        <a:lstStyle/>
        <a:p>
          <a:endParaRPr lang="en-US"/>
        </a:p>
      </dgm:t>
    </dgm:pt>
    <dgm:pt modelId="{B22799BC-4EF6-4019-8CF2-0FABC770EDAA}">
      <dgm:prSet/>
      <dgm:spPr/>
      <dgm:t>
        <a:bodyPr/>
        <a:lstStyle/>
        <a:p>
          <a:r>
            <a:rPr lang="en-US"/>
            <a:t>Lasso</a:t>
          </a:r>
        </a:p>
      </dgm:t>
    </dgm:pt>
    <dgm:pt modelId="{07779294-0AC2-49EF-9056-3EEEB6C0A7A5}" type="parTrans" cxnId="{775F1B54-1765-48FE-B569-188E63ED22BC}">
      <dgm:prSet/>
      <dgm:spPr/>
      <dgm:t>
        <a:bodyPr/>
        <a:lstStyle/>
        <a:p>
          <a:endParaRPr lang="en-US"/>
        </a:p>
      </dgm:t>
    </dgm:pt>
    <dgm:pt modelId="{EFC5598A-7137-4FAA-9393-BF527C0303DA}" type="sibTrans" cxnId="{775F1B54-1765-48FE-B569-188E63ED22BC}">
      <dgm:prSet/>
      <dgm:spPr/>
      <dgm:t>
        <a:bodyPr/>
        <a:lstStyle/>
        <a:p>
          <a:endParaRPr lang="en-US"/>
        </a:p>
      </dgm:t>
    </dgm:pt>
    <dgm:pt modelId="{3177E3D9-AB0C-4E56-BAD7-34FF9BBFC8BD}">
      <dgm:prSet/>
      <dgm:spPr/>
      <dgm:t>
        <a:bodyPr/>
        <a:lstStyle/>
        <a:p>
          <a:r>
            <a:rPr lang="en-US"/>
            <a:t>LassoCV</a:t>
          </a:r>
        </a:p>
      </dgm:t>
    </dgm:pt>
    <dgm:pt modelId="{8E1F0E95-3C0C-469F-8A8F-66F3335C845F}" type="parTrans" cxnId="{85E53CAC-14F5-4068-9689-DC09797B32D5}">
      <dgm:prSet/>
      <dgm:spPr/>
      <dgm:t>
        <a:bodyPr/>
        <a:lstStyle/>
        <a:p>
          <a:endParaRPr lang="en-US"/>
        </a:p>
      </dgm:t>
    </dgm:pt>
    <dgm:pt modelId="{68670ED3-87E6-448A-986F-15D66CD423B9}" type="sibTrans" cxnId="{85E53CAC-14F5-4068-9689-DC09797B32D5}">
      <dgm:prSet/>
      <dgm:spPr/>
      <dgm:t>
        <a:bodyPr/>
        <a:lstStyle/>
        <a:p>
          <a:endParaRPr lang="en-US"/>
        </a:p>
      </dgm:t>
    </dgm:pt>
    <dgm:pt modelId="{846CEED9-9586-4AA3-969F-11CA93061E6D}">
      <dgm:prSet/>
      <dgm:spPr/>
      <dgm:t>
        <a:bodyPr/>
        <a:lstStyle/>
        <a:p>
          <a:pPr>
            <a:defRPr b="1"/>
          </a:pPr>
          <a:r>
            <a:rPr lang="zh-CN"/>
            <a:t>集成学习</a:t>
          </a:r>
          <a:endParaRPr lang="en-US"/>
        </a:p>
      </dgm:t>
    </dgm:pt>
    <dgm:pt modelId="{D8BC00BA-F0DA-49DA-8680-EDADD6CFC01B}" type="parTrans" cxnId="{BBE98F98-9B2A-44A4-AF0B-068C4C940AF8}">
      <dgm:prSet/>
      <dgm:spPr/>
      <dgm:t>
        <a:bodyPr/>
        <a:lstStyle/>
        <a:p>
          <a:endParaRPr lang="en-US"/>
        </a:p>
      </dgm:t>
    </dgm:pt>
    <dgm:pt modelId="{B291BAFB-5EB2-428B-9A52-6CB110787B22}" type="sibTrans" cxnId="{BBE98F98-9B2A-44A4-AF0B-068C4C940AF8}">
      <dgm:prSet/>
      <dgm:spPr/>
      <dgm:t>
        <a:bodyPr/>
        <a:lstStyle/>
        <a:p>
          <a:endParaRPr lang="en-US"/>
        </a:p>
      </dgm:t>
    </dgm:pt>
    <dgm:pt modelId="{35ACFCEE-3152-4DC1-87B2-907726BFB631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C2B4C8B4-9969-4DD1-A2FB-AA0345741E04}" type="parTrans" cxnId="{E8310621-550C-4676-9707-303A0F330680}">
      <dgm:prSet/>
      <dgm:spPr/>
      <dgm:t>
        <a:bodyPr/>
        <a:lstStyle/>
        <a:p>
          <a:endParaRPr lang="en-US"/>
        </a:p>
      </dgm:t>
    </dgm:pt>
    <dgm:pt modelId="{FC9210F0-0D16-4833-9F72-EC53DC72C1C1}" type="sibTrans" cxnId="{E8310621-550C-4676-9707-303A0F330680}">
      <dgm:prSet/>
      <dgm:spPr/>
      <dgm:t>
        <a:bodyPr/>
        <a:lstStyle/>
        <a:p>
          <a:endParaRPr lang="en-US"/>
        </a:p>
      </dgm:t>
    </dgm:pt>
    <dgm:pt modelId="{7D897DCD-D6D4-44FB-99C9-22926BCE3F0D}">
      <dgm:prSet/>
      <dgm:spPr/>
      <dgm:t>
        <a:bodyPr/>
        <a:lstStyle/>
        <a:p>
          <a:r>
            <a:rPr lang="en-US"/>
            <a:t>Gradient Boosting</a:t>
          </a:r>
        </a:p>
      </dgm:t>
    </dgm:pt>
    <dgm:pt modelId="{179523BB-E94C-4EBC-A658-3FAACFC91FF7}" type="parTrans" cxnId="{D57F40D8-20BC-4789-9408-0EB12242F9DD}">
      <dgm:prSet/>
      <dgm:spPr/>
      <dgm:t>
        <a:bodyPr/>
        <a:lstStyle/>
        <a:p>
          <a:endParaRPr lang="en-US"/>
        </a:p>
      </dgm:t>
    </dgm:pt>
    <dgm:pt modelId="{98B5ED87-72DC-46A5-8F4B-6AB3EDD77D25}" type="sibTrans" cxnId="{D57F40D8-20BC-4789-9408-0EB12242F9DD}">
      <dgm:prSet/>
      <dgm:spPr/>
      <dgm:t>
        <a:bodyPr/>
        <a:lstStyle/>
        <a:p>
          <a:endParaRPr lang="en-US"/>
        </a:p>
      </dgm:t>
    </dgm:pt>
    <dgm:pt modelId="{E81E40D1-5726-47AB-BA08-811A5FBBF567}">
      <dgm:prSet/>
      <dgm:spPr/>
      <dgm:t>
        <a:bodyPr/>
        <a:lstStyle/>
        <a:p>
          <a:r>
            <a:rPr lang="en-US"/>
            <a:t>Ada Boost</a:t>
          </a:r>
        </a:p>
      </dgm:t>
    </dgm:pt>
    <dgm:pt modelId="{A612DAC9-91BB-4094-986C-7430D20D7E52}" type="parTrans" cxnId="{2A60140E-679C-4203-B1BA-E3AD6A453C16}">
      <dgm:prSet/>
      <dgm:spPr/>
      <dgm:t>
        <a:bodyPr/>
        <a:lstStyle/>
        <a:p>
          <a:endParaRPr lang="en-US"/>
        </a:p>
      </dgm:t>
    </dgm:pt>
    <dgm:pt modelId="{0B8E0780-FA72-4435-8CE2-CC8BB43E11A1}" type="sibTrans" cxnId="{2A60140E-679C-4203-B1BA-E3AD6A453C16}">
      <dgm:prSet/>
      <dgm:spPr/>
      <dgm:t>
        <a:bodyPr/>
        <a:lstStyle/>
        <a:p>
          <a:endParaRPr lang="en-US"/>
        </a:p>
      </dgm:t>
    </dgm:pt>
    <dgm:pt modelId="{5AE29F44-C91F-4205-B9CD-87332024BD48}">
      <dgm:prSet/>
      <dgm:spPr/>
      <dgm:t>
        <a:bodyPr/>
        <a:lstStyle/>
        <a:p>
          <a:r>
            <a:rPr lang="en-US"/>
            <a:t>Bagging</a:t>
          </a:r>
        </a:p>
      </dgm:t>
    </dgm:pt>
    <dgm:pt modelId="{920025FA-0EAC-43D9-BC54-A614227A3BD1}" type="parTrans" cxnId="{1CECA84B-D9F6-4E8B-959A-0DCC624B9CDB}">
      <dgm:prSet/>
      <dgm:spPr/>
      <dgm:t>
        <a:bodyPr/>
        <a:lstStyle/>
        <a:p>
          <a:endParaRPr lang="en-US"/>
        </a:p>
      </dgm:t>
    </dgm:pt>
    <dgm:pt modelId="{ED59F8B0-616D-4875-BD8E-F2AF1EBE9DA8}" type="sibTrans" cxnId="{1CECA84B-D9F6-4E8B-959A-0DCC624B9CDB}">
      <dgm:prSet/>
      <dgm:spPr/>
      <dgm:t>
        <a:bodyPr/>
        <a:lstStyle/>
        <a:p>
          <a:endParaRPr lang="en-US"/>
        </a:p>
      </dgm:t>
    </dgm:pt>
    <dgm:pt modelId="{A11ED238-DA7D-4576-A4C9-BB31386AC4C1}">
      <dgm:prSet/>
      <dgm:spPr/>
      <dgm:t>
        <a:bodyPr/>
        <a:lstStyle/>
        <a:p>
          <a:r>
            <a:rPr lang="en-US"/>
            <a:t>KNeighbors</a:t>
          </a:r>
        </a:p>
      </dgm:t>
    </dgm:pt>
    <dgm:pt modelId="{46F2B1EF-40EC-4200-B4E3-FDE825BB5E2B}" type="parTrans" cxnId="{CFD480C8-6A2A-4BBC-9FFB-CCB96D40C816}">
      <dgm:prSet/>
      <dgm:spPr/>
      <dgm:t>
        <a:bodyPr/>
        <a:lstStyle/>
        <a:p>
          <a:endParaRPr lang="en-US"/>
        </a:p>
      </dgm:t>
    </dgm:pt>
    <dgm:pt modelId="{7BB84DF6-BD1E-4485-991D-FDAC1FFFC6F0}" type="sibTrans" cxnId="{CFD480C8-6A2A-4BBC-9FFB-CCB96D40C816}">
      <dgm:prSet/>
      <dgm:spPr/>
      <dgm:t>
        <a:bodyPr/>
        <a:lstStyle/>
        <a:p>
          <a:endParaRPr lang="en-US"/>
        </a:p>
      </dgm:t>
    </dgm:pt>
    <dgm:pt modelId="{446A745E-321A-4655-ABF8-713BC0EB39CC}">
      <dgm:prSet/>
      <dgm:spPr/>
      <dgm:t>
        <a:bodyPr/>
        <a:lstStyle/>
        <a:p>
          <a:pPr>
            <a:defRPr b="1"/>
          </a:pPr>
          <a:r>
            <a:rPr lang="zh-CN"/>
            <a:t>人工智能</a:t>
          </a:r>
          <a:endParaRPr lang="en-US"/>
        </a:p>
      </dgm:t>
    </dgm:pt>
    <dgm:pt modelId="{E0CA050F-AFF8-4808-AB1F-70B980A1D2D7}" type="parTrans" cxnId="{41501196-BCD1-43DB-B507-423C0F0AD296}">
      <dgm:prSet/>
      <dgm:spPr/>
      <dgm:t>
        <a:bodyPr/>
        <a:lstStyle/>
        <a:p>
          <a:endParaRPr lang="en-US"/>
        </a:p>
      </dgm:t>
    </dgm:pt>
    <dgm:pt modelId="{EEDB689F-7D84-4F31-9FC9-965BF5F85626}" type="sibTrans" cxnId="{41501196-BCD1-43DB-B507-423C0F0AD296}">
      <dgm:prSet/>
      <dgm:spPr/>
      <dgm:t>
        <a:bodyPr/>
        <a:lstStyle/>
        <a:p>
          <a:endParaRPr lang="en-US"/>
        </a:p>
      </dgm:t>
    </dgm:pt>
    <dgm:pt modelId="{BFAE8F93-04AD-4B21-9878-0E00B98E1320}">
      <dgm:prSet/>
      <dgm:spPr/>
      <dgm:t>
        <a:bodyPr/>
        <a:lstStyle/>
        <a:p>
          <a:r>
            <a:rPr lang="en-US"/>
            <a:t>DNN</a:t>
          </a:r>
        </a:p>
      </dgm:t>
    </dgm:pt>
    <dgm:pt modelId="{450D2C9E-5C91-42A1-81D8-DF4660E90607}" type="parTrans" cxnId="{4E9287B7-7B7E-4F08-9820-DD3204AB4204}">
      <dgm:prSet/>
      <dgm:spPr/>
      <dgm:t>
        <a:bodyPr/>
        <a:lstStyle/>
        <a:p>
          <a:endParaRPr lang="en-US"/>
        </a:p>
      </dgm:t>
    </dgm:pt>
    <dgm:pt modelId="{A146EBBE-5C4A-4769-868A-D7FF79F026A1}" type="sibTrans" cxnId="{4E9287B7-7B7E-4F08-9820-DD3204AB4204}">
      <dgm:prSet/>
      <dgm:spPr/>
      <dgm:t>
        <a:bodyPr/>
        <a:lstStyle/>
        <a:p>
          <a:endParaRPr lang="en-US"/>
        </a:p>
      </dgm:t>
    </dgm:pt>
    <dgm:pt modelId="{93BAE688-1F20-464E-AC51-BB44F2CD0EC6}">
      <dgm:prSet/>
      <dgm:spPr/>
      <dgm:t>
        <a:bodyPr/>
        <a:lstStyle/>
        <a:p>
          <a:pPr>
            <a:defRPr b="1"/>
          </a:pPr>
          <a:r>
            <a:rPr lang="zh-CN"/>
            <a:t>支持向量机</a:t>
          </a:r>
          <a:endParaRPr lang="en-US"/>
        </a:p>
      </dgm:t>
    </dgm:pt>
    <dgm:pt modelId="{DD47FBBB-29D2-4DE8-9A17-5BB3A6AC562B}" type="parTrans" cxnId="{10492880-BE5E-4FE0-AEDA-1CD8922E0FB1}">
      <dgm:prSet/>
      <dgm:spPr/>
      <dgm:t>
        <a:bodyPr/>
        <a:lstStyle/>
        <a:p>
          <a:endParaRPr lang="en-US"/>
        </a:p>
      </dgm:t>
    </dgm:pt>
    <dgm:pt modelId="{28D98A70-6283-4DB4-887B-F71C87BD8CCC}" type="sibTrans" cxnId="{10492880-BE5E-4FE0-AEDA-1CD8922E0FB1}">
      <dgm:prSet/>
      <dgm:spPr/>
      <dgm:t>
        <a:bodyPr/>
        <a:lstStyle/>
        <a:p>
          <a:endParaRPr lang="en-US"/>
        </a:p>
      </dgm:t>
    </dgm:pt>
    <dgm:pt modelId="{8DA994FB-420F-4FD2-A568-C25765A36A18}" type="pres">
      <dgm:prSet presAssocID="{5A0D0E71-3A25-4236-A2DF-00431B60AE22}" presName="root" presStyleCnt="0">
        <dgm:presLayoutVars>
          <dgm:dir/>
          <dgm:resizeHandles val="exact"/>
        </dgm:presLayoutVars>
      </dgm:prSet>
      <dgm:spPr/>
    </dgm:pt>
    <dgm:pt modelId="{F6853D8A-F98D-47AA-B7F7-28E3F7B9E3A9}" type="pres">
      <dgm:prSet presAssocID="{1C772884-EA1C-4ADA-97A7-1C3A7918BFEB}" presName="compNode" presStyleCnt="0"/>
      <dgm:spPr/>
    </dgm:pt>
    <dgm:pt modelId="{B4388C85-9E6D-410D-A388-69B766BD593D}" type="pres">
      <dgm:prSet presAssocID="{1C772884-EA1C-4ADA-97A7-1C3A7918BF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72180E5-5D80-457F-A4F1-F448BCB6350A}" type="pres">
      <dgm:prSet presAssocID="{1C772884-EA1C-4ADA-97A7-1C3A7918BFEB}" presName="iconSpace" presStyleCnt="0"/>
      <dgm:spPr/>
    </dgm:pt>
    <dgm:pt modelId="{ECFE3748-4931-4DC7-BF63-D95364B92AF6}" type="pres">
      <dgm:prSet presAssocID="{1C772884-EA1C-4ADA-97A7-1C3A7918BFEB}" presName="parTx" presStyleLbl="revTx" presStyleIdx="0" presStyleCnt="8">
        <dgm:presLayoutVars>
          <dgm:chMax val="0"/>
          <dgm:chPref val="0"/>
        </dgm:presLayoutVars>
      </dgm:prSet>
      <dgm:spPr/>
    </dgm:pt>
    <dgm:pt modelId="{C7C12D74-271A-4918-9688-AE4044BAFB22}" type="pres">
      <dgm:prSet presAssocID="{1C772884-EA1C-4ADA-97A7-1C3A7918BFEB}" presName="txSpace" presStyleCnt="0"/>
      <dgm:spPr/>
    </dgm:pt>
    <dgm:pt modelId="{5BF7310E-4129-4FE9-AD88-F2E600B7A768}" type="pres">
      <dgm:prSet presAssocID="{1C772884-EA1C-4ADA-97A7-1C3A7918BFEB}" presName="desTx" presStyleLbl="revTx" presStyleIdx="1" presStyleCnt="8">
        <dgm:presLayoutVars/>
      </dgm:prSet>
      <dgm:spPr/>
    </dgm:pt>
    <dgm:pt modelId="{29FEF93E-56B2-443A-B0A1-4165107D2D32}" type="pres">
      <dgm:prSet presAssocID="{7E61A79D-8B8B-44E7-A838-14F2B42A8038}" presName="sibTrans" presStyleCnt="0"/>
      <dgm:spPr/>
    </dgm:pt>
    <dgm:pt modelId="{7955FA58-340A-40D2-AE47-201C4D54A161}" type="pres">
      <dgm:prSet presAssocID="{846CEED9-9586-4AA3-969F-11CA93061E6D}" presName="compNode" presStyleCnt="0"/>
      <dgm:spPr/>
    </dgm:pt>
    <dgm:pt modelId="{C89F0C87-A89D-4C0D-8DE8-5232D7EA08AD}" type="pres">
      <dgm:prSet presAssocID="{846CEED9-9586-4AA3-969F-11CA93061E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19820A62-CF72-4416-93F2-45C92EC18A15}" type="pres">
      <dgm:prSet presAssocID="{846CEED9-9586-4AA3-969F-11CA93061E6D}" presName="iconSpace" presStyleCnt="0"/>
      <dgm:spPr/>
    </dgm:pt>
    <dgm:pt modelId="{547C7F7E-CD51-41C1-9E9D-3DF07CEB1D39}" type="pres">
      <dgm:prSet presAssocID="{846CEED9-9586-4AA3-969F-11CA93061E6D}" presName="parTx" presStyleLbl="revTx" presStyleIdx="2" presStyleCnt="8">
        <dgm:presLayoutVars>
          <dgm:chMax val="0"/>
          <dgm:chPref val="0"/>
        </dgm:presLayoutVars>
      </dgm:prSet>
      <dgm:spPr/>
    </dgm:pt>
    <dgm:pt modelId="{63F49CFF-E6D8-47D8-A9C5-AE977876022E}" type="pres">
      <dgm:prSet presAssocID="{846CEED9-9586-4AA3-969F-11CA93061E6D}" presName="txSpace" presStyleCnt="0"/>
      <dgm:spPr/>
    </dgm:pt>
    <dgm:pt modelId="{803C2A0A-97CA-4451-B5C6-800468229716}" type="pres">
      <dgm:prSet presAssocID="{846CEED9-9586-4AA3-969F-11CA93061E6D}" presName="desTx" presStyleLbl="revTx" presStyleIdx="3" presStyleCnt="8">
        <dgm:presLayoutVars/>
      </dgm:prSet>
      <dgm:spPr/>
    </dgm:pt>
    <dgm:pt modelId="{6B94C684-EC6E-444F-8912-B61456058FD0}" type="pres">
      <dgm:prSet presAssocID="{B291BAFB-5EB2-428B-9A52-6CB110787B22}" presName="sibTrans" presStyleCnt="0"/>
      <dgm:spPr/>
    </dgm:pt>
    <dgm:pt modelId="{C7ABF089-9D58-403C-892E-DB47EF57861A}" type="pres">
      <dgm:prSet presAssocID="{446A745E-321A-4655-ABF8-713BC0EB39CC}" presName="compNode" presStyleCnt="0"/>
      <dgm:spPr/>
    </dgm:pt>
    <dgm:pt modelId="{1B65427B-BC85-4A6A-8950-E634879FC82E}" type="pres">
      <dgm:prSet presAssocID="{446A745E-321A-4655-ABF8-713BC0EB39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9C194F7E-72F7-4D20-B90C-41A0B5248781}" type="pres">
      <dgm:prSet presAssocID="{446A745E-321A-4655-ABF8-713BC0EB39CC}" presName="iconSpace" presStyleCnt="0"/>
      <dgm:spPr/>
    </dgm:pt>
    <dgm:pt modelId="{ADAD17AC-1492-4624-9763-84FE2C078B49}" type="pres">
      <dgm:prSet presAssocID="{446A745E-321A-4655-ABF8-713BC0EB39CC}" presName="parTx" presStyleLbl="revTx" presStyleIdx="4" presStyleCnt="8">
        <dgm:presLayoutVars>
          <dgm:chMax val="0"/>
          <dgm:chPref val="0"/>
        </dgm:presLayoutVars>
      </dgm:prSet>
      <dgm:spPr/>
    </dgm:pt>
    <dgm:pt modelId="{2C519F4E-CFF3-4EED-A05F-600EAD0F5022}" type="pres">
      <dgm:prSet presAssocID="{446A745E-321A-4655-ABF8-713BC0EB39CC}" presName="txSpace" presStyleCnt="0"/>
      <dgm:spPr/>
    </dgm:pt>
    <dgm:pt modelId="{6D10B36F-8181-47EF-B856-13ED1F3F7736}" type="pres">
      <dgm:prSet presAssocID="{446A745E-321A-4655-ABF8-713BC0EB39CC}" presName="desTx" presStyleLbl="revTx" presStyleIdx="5" presStyleCnt="8">
        <dgm:presLayoutVars/>
      </dgm:prSet>
      <dgm:spPr/>
    </dgm:pt>
    <dgm:pt modelId="{7C200769-7867-4F63-9A05-6E34F403E43C}" type="pres">
      <dgm:prSet presAssocID="{EEDB689F-7D84-4F31-9FC9-965BF5F85626}" presName="sibTrans" presStyleCnt="0"/>
      <dgm:spPr/>
    </dgm:pt>
    <dgm:pt modelId="{5D63A338-2FA4-41C5-BF3D-709CE08159D7}" type="pres">
      <dgm:prSet presAssocID="{93BAE688-1F20-464E-AC51-BB44F2CD0EC6}" presName="compNode" presStyleCnt="0"/>
      <dgm:spPr/>
    </dgm:pt>
    <dgm:pt modelId="{14B2BC29-1538-4BD5-AFBE-28D9804E5624}" type="pres">
      <dgm:prSet presAssocID="{93BAE688-1F20-464E-AC51-BB44F2CD0E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3C5A43F1-8C0E-43DC-A282-A767F1BFF508}" type="pres">
      <dgm:prSet presAssocID="{93BAE688-1F20-464E-AC51-BB44F2CD0EC6}" presName="iconSpace" presStyleCnt="0"/>
      <dgm:spPr/>
    </dgm:pt>
    <dgm:pt modelId="{857FE1D6-414A-4598-905D-2D9DB0966D45}" type="pres">
      <dgm:prSet presAssocID="{93BAE688-1F20-464E-AC51-BB44F2CD0EC6}" presName="parTx" presStyleLbl="revTx" presStyleIdx="6" presStyleCnt="8">
        <dgm:presLayoutVars>
          <dgm:chMax val="0"/>
          <dgm:chPref val="0"/>
        </dgm:presLayoutVars>
      </dgm:prSet>
      <dgm:spPr/>
    </dgm:pt>
    <dgm:pt modelId="{0E3D526A-0635-4D00-98F4-9298A9C350B9}" type="pres">
      <dgm:prSet presAssocID="{93BAE688-1F20-464E-AC51-BB44F2CD0EC6}" presName="txSpace" presStyleCnt="0"/>
      <dgm:spPr/>
    </dgm:pt>
    <dgm:pt modelId="{22BFB0B4-D601-4A17-8BE0-F1E0CAE4C303}" type="pres">
      <dgm:prSet presAssocID="{93BAE688-1F20-464E-AC51-BB44F2CD0EC6}" presName="desTx" presStyleLbl="revTx" presStyleIdx="7" presStyleCnt="8">
        <dgm:presLayoutVars/>
      </dgm:prSet>
      <dgm:spPr/>
    </dgm:pt>
  </dgm:ptLst>
  <dgm:cxnLst>
    <dgm:cxn modelId="{2A60140E-679C-4203-B1BA-E3AD6A453C16}" srcId="{846CEED9-9586-4AA3-969F-11CA93061E6D}" destId="{E81E40D1-5726-47AB-BA08-811A5FBBF567}" srcOrd="2" destOrd="0" parTransId="{A612DAC9-91BB-4094-986C-7430D20D7E52}" sibTransId="{0B8E0780-FA72-4435-8CE2-CC8BB43E11A1}"/>
    <dgm:cxn modelId="{E8310621-550C-4676-9707-303A0F330680}" srcId="{846CEED9-9586-4AA3-969F-11CA93061E6D}" destId="{35ACFCEE-3152-4DC1-87B2-907726BFB631}" srcOrd="0" destOrd="0" parTransId="{C2B4C8B4-9969-4DD1-A2FB-AA0345741E04}" sibTransId="{FC9210F0-0D16-4833-9F72-EC53DC72C1C1}"/>
    <dgm:cxn modelId="{D7DD7929-744A-417A-A6BC-B1BBEFA01F31}" type="presOf" srcId="{BFAE8F93-04AD-4B21-9878-0E00B98E1320}" destId="{6D10B36F-8181-47EF-B856-13ED1F3F7736}" srcOrd="0" destOrd="0" presId="urn:microsoft.com/office/officeart/2018/5/layout/CenteredIconLabelDescriptionList"/>
    <dgm:cxn modelId="{6B919529-025B-45AC-A6C6-B243DB281855}" srcId="{5A0D0E71-3A25-4236-A2DF-00431B60AE22}" destId="{1C772884-EA1C-4ADA-97A7-1C3A7918BFEB}" srcOrd="0" destOrd="0" parTransId="{403A9686-7BFB-48F9-82FE-E5A49BB21658}" sibTransId="{7E61A79D-8B8B-44E7-A838-14F2B42A8038}"/>
    <dgm:cxn modelId="{F267683F-DAAF-4C8E-8325-BF313FD0B04A}" srcId="{1C772884-EA1C-4ADA-97A7-1C3A7918BFEB}" destId="{561D3463-99E2-4129-B4B9-6BB5BC48878A}" srcOrd="1" destOrd="0" parTransId="{489AFE14-8319-4E15-AE6A-C86D60D2D24D}" sibTransId="{12FED592-899A-4275-AD0F-9C967BDD907C}"/>
    <dgm:cxn modelId="{1CECA84B-D9F6-4E8B-959A-0DCC624B9CDB}" srcId="{846CEED9-9586-4AA3-969F-11CA93061E6D}" destId="{5AE29F44-C91F-4205-B9CD-87332024BD48}" srcOrd="3" destOrd="0" parTransId="{920025FA-0EAC-43D9-BC54-A614227A3BD1}" sibTransId="{ED59F8B0-616D-4875-BD8E-F2AF1EBE9DA8}"/>
    <dgm:cxn modelId="{BA170E4C-DBEF-4455-B884-C86C6BC8E368}" type="presOf" srcId="{561D3463-99E2-4129-B4B9-6BB5BC48878A}" destId="{5BF7310E-4129-4FE9-AD88-F2E600B7A768}" srcOrd="0" destOrd="1" presId="urn:microsoft.com/office/officeart/2018/5/layout/CenteredIconLabelDescriptionList"/>
    <dgm:cxn modelId="{B4A3344C-3E1E-4B3D-A676-155E8E1B15B3}" type="presOf" srcId="{1C772884-EA1C-4ADA-97A7-1C3A7918BFEB}" destId="{ECFE3748-4931-4DC7-BF63-D95364B92AF6}" srcOrd="0" destOrd="0" presId="urn:microsoft.com/office/officeart/2018/5/layout/CenteredIconLabelDescriptionList"/>
    <dgm:cxn modelId="{775F1B54-1765-48FE-B569-188E63ED22BC}" srcId="{1C772884-EA1C-4ADA-97A7-1C3A7918BFEB}" destId="{B22799BC-4EF6-4019-8CF2-0FABC770EDAA}" srcOrd="2" destOrd="0" parTransId="{07779294-0AC2-49EF-9056-3EEEB6C0A7A5}" sibTransId="{EFC5598A-7137-4FAA-9393-BF527C0303DA}"/>
    <dgm:cxn modelId="{D9B02075-872A-47C8-986A-E97B28D76ACC}" type="presOf" srcId="{500DAF7D-044F-49A3-B279-00C146C0902D}" destId="{5BF7310E-4129-4FE9-AD88-F2E600B7A768}" srcOrd="0" destOrd="0" presId="urn:microsoft.com/office/officeart/2018/5/layout/CenteredIconLabelDescriptionList"/>
    <dgm:cxn modelId="{D5B5DA79-B328-4E04-A33D-18C1EAD1D071}" type="presOf" srcId="{7D897DCD-D6D4-44FB-99C9-22926BCE3F0D}" destId="{803C2A0A-97CA-4451-B5C6-800468229716}" srcOrd="0" destOrd="1" presId="urn:microsoft.com/office/officeart/2018/5/layout/CenteredIconLabelDescriptionList"/>
    <dgm:cxn modelId="{9487237E-F8E5-402B-BA7E-172A3D3D81F9}" type="presOf" srcId="{35ACFCEE-3152-4DC1-87B2-907726BFB631}" destId="{803C2A0A-97CA-4451-B5C6-800468229716}" srcOrd="0" destOrd="0" presId="urn:microsoft.com/office/officeart/2018/5/layout/CenteredIconLabelDescriptionList"/>
    <dgm:cxn modelId="{10492880-BE5E-4FE0-AEDA-1CD8922E0FB1}" srcId="{5A0D0E71-3A25-4236-A2DF-00431B60AE22}" destId="{93BAE688-1F20-464E-AC51-BB44F2CD0EC6}" srcOrd="3" destOrd="0" parTransId="{DD47FBBB-29D2-4DE8-9A17-5BB3A6AC562B}" sibTransId="{28D98A70-6283-4DB4-887B-F71C87BD8CCC}"/>
    <dgm:cxn modelId="{41501196-BCD1-43DB-B507-423C0F0AD296}" srcId="{5A0D0E71-3A25-4236-A2DF-00431B60AE22}" destId="{446A745E-321A-4655-ABF8-713BC0EB39CC}" srcOrd="2" destOrd="0" parTransId="{E0CA050F-AFF8-4808-AB1F-70B980A1D2D7}" sibTransId="{EEDB689F-7D84-4F31-9FC9-965BF5F85626}"/>
    <dgm:cxn modelId="{BBE98F98-9B2A-44A4-AF0B-068C4C940AF8}" srcId="{5A0D0E71-3A25-4236-A2DF-00431B60AE22}" destId="{846CEED9-9586-4AA3-969F-11CA93061E6D}" srcOrd="1" destOrd="0" parTransId="{D8BC00BA-F0DA-49DA-8680-EDADD6CFC01B}" sibTransId="{B291BAFB-5EB2-428B-9A52-6CB110787B22}"/>
    <dgm:cxn modelId="{DEC44BA0-2EA1-46AD-B960-23F1276A8B94}" type="presOf" srcId="{A11ED238-DA7D-4576-A4C9-BB31386AC4C1}" destId="{803C2A0A-97CA-4451-B5C6-800468229716}" srcOrd="0" destOrd="4" presId="urn:microsoft.com/office/officeart/2018/5/layout/CenteredIconLabelDescriptionList"/>
    <dgm:cxn modelId="{FC9955A3-9579-4F11-959E-1FF04BA4E182}" type="presOf" srcId="{846CEED9-9586-4AA3-969F-11CA93061E6D}" destId="{547C7F7E-CD51-41C1-9E9D-3DF07CEB1D39}" srcOrd="0" destOrd="0" presId="urn:microsoft.com/office/officeart/2018/5/layout/CenteredIconLabelDescriptionList"/>
    <dgm:cxn modelId="{B2C4C1A5-2CB3-4677-80FB-89912E75A6B4}" type="presOf" srcId="{3177E3D9-AB0C-4E56-BAD7-34FF9BBFC8BD}" destId="{5BF7310E-4129-4FE9-AD88-F2E600B7A768}" srcOrd="0" destOrd="3" presId="urn:microsoft.com/office/officeart/2018/5/layout/CenteredIconLabelDescriptionList"/>
    <dgm:cxn modelId="{85E53CAC-14F5-4068-9689-DC09797B32D5}" srcId="{1C772884-EA1C-4ADA-97A7-1C3A7918BFEB}" destId="{3177E3D9-AB0C-4E56-BAD7-34FF9BBFC8BD}" srcOrd="3" destOrd="0" parTransId="{8E1F0E95-3C0C-469F-8A8F-66F3335C845F}" sibTransId="{68670ED3-87E6-448A-986F-15D66CD423B9}"/>
    <dgm:cxn modelId="{4E9287B7-7B7E-4F08-9820-DD3204AB4204}" srcId="{446A745E-321A-4655-ABF8-713BC0EB39CC}" destId="{BFAE8F93-04AD-4B21-9878-0E00B98E1320}" srcOrd="0" destOrd="0" parTransId="{450D2C9E-5C91-42A1-81D8-DF4660E90607}" sibTransId="{A146EBBE-5C4A-4769-868A-D7FF79F026A1}"/>
    <dgm:cxn modelId="{62212ABA-5A0F-4EF2-838C-C5EF636B0042}" type="presOf" srcId="{5AE29F44-C91F-4205-B9CD-87332024BD48}" destId="{803C2A0A-97CA-4451-B5C6-800468229716}" srcOrd="0" destOrd="3" presId="urn:microsoft.com/office/officeart/2018/5/layout/CenteredIconLabelDescriptionList"/>
    <dgm:cxn modelId="{0BBE6FBA-E1FB-4C9A-8612-A05F928B8581}" type="presOf" srcId="{E81E40D1-5726-47AB-BA08-811A5FBBF567}" destId="{803C2A0A-97CA-4451-B5C6-800468229716}" srcOrd="0" destOrd="2" presId="urn:microsoft.com/office/officeart/2018/5/layout/CenteredIconLabelDescriptionList"/>
    <dgm:cxn modelId="{CFD480C8-6A2A-4BBC-9FFB-CCB96D40C816}" srcId="{846CEED9-9586-4AA3-969F-11CA93061E6D}" destId="{A11ED238-DA7D-4576-A4C9-BB31386AC4C1}" srcOrd="4" destOrd="0" parTransId="{46F2B1EF-40EC-4200-B4E3-FDE825BB5E2B}" sibTransId="{7BB84DF6-BD1E-4485-991D-FDAC1FFFC6F0}"/>
    <dgm:cxn modelId="{458739D8-0306-4C39-ABA4-3296C0EB6131}" type="presOf" srcId="{93BAE688-1F20-464E-AC51-BB44F2CD0EC6}" destId="{857FE1D6-414A-4598-905D-2D9DB0966D45}" srcOrd="0" destOrd="0" presId="urn:microsoft.com/office/officeart/2018/5/layout/CenteredIconLabelDescriptionList"/>
    <dgm:cxn modelId="{D57F40D8-20BC-4789-9408-0EB12242F9DD}" srcId="{846CEED9-9586-4AA3-969F-11CA93061E6D}" destId="{7D897DCD-D6D4-44FB-99C9-22926BCE3F0D}" srcOrd="1" destOrd="0" parTransId="{179523BB-E94C-4EBC-A658-3FAACFC91FF7}" sibTransId="{98B5ED87-72DC-46A5-8F4B-6AB3EDD77D25}"/>
    <dgm:cxn modelId="{354DAFE2-7142-4D57-9F70-F1E1FAE3E88C}" type="presOf" srcId="{B22799BC-4EF6-4019-8CF2-0FABC770EDAA}" destId="{5BF7310E-4129-4FE9-AD88-F2E600B7A768}" srcOrd="0" destOrd="2" presId="urn:microsoft.com/office/officeart/2018/5/layout/CenteredIconLabelDescriptionList"/>
    <dgm:cxn modelId="{E56C34F3-86E7-4135-89A8-5905C081237F}" type="presOf" srcId="{5A0D0E71-3A25-4236-A2DF-00431B60AE22}" destId="{8DA994FB-420F-4FD2-A568-C25765A36A18}" srcOrd="0" destOrd="0" presId="urn:microsoft.com/office/officeart/2018/5/layout/CenteredIconLabelDescriptionList"/>
    <dgm:cxn modelId="{B04E54F7-CA19-4099-9F13-71B5859024B0}" type="presOf" srcId="{446A745E-321A-4655-ABF8-713BC0EB39CC}" destId="{ADAD17AC-1492-4624-9763-84FE2C078B49}" srcOrd="0" destOrd="0" presId="urn:microsoft.com/office/officeart/2018/5/layout/CenteredIconLabelDescriptionList"/>
    <dgm:cxn modelId="{AA96B7FA-1501-4A84-8E53-0A3717ACDAFB}" srcId="{1C772884-EA1C-4ADA-97A7-1C3A7918BFEB}" destId="{500DAF7D-044F-49A3-B279-00C146C0902D}" srcOrd="0" destOrd="0" parTransId="{A6D4070F-D7DF-478D-8C59-7A0F45EDDC4D}" sibTransId="{CC3E1BBE-CE15-45E3-81A1-83553D781403}"/>
    <dgm:cxn modelId="{45CDBD0E-18E0-4598-8C03-7FEBA8F9ABBF}" type="presParOf" srcId="{8DA994FB-420F-4FD2-A568-C25765A36A18}" destId="{F6853D8A-F98D-47AA-B7F7-28E3F7B9E3A9}" srcOrd="0" destOrd="0" presId="urn:microsoft.com/office/officeart/2018/5/layout/CenteredIconLabelDescriptionList"/>
    <dgm:cxn modelId="{AFD4EB98-FE65-42FE-91F9-EB9387928A8E}" type="presParOf" srcId="{F6853D8A-F98D-47AA-B7F7-28E3F7B9E3A9}" destId="{B4388C85-9E6D-410D-A388-69B766BD593D}" srcOrd="0" destOrd="0" presId="urn:microsoft.com/office/officeart/2018/5/layout/CenteredIconLabelDescriptionList"/>
    <dgm:cxn modelId="{11F911A4-CF8A-42E1-AB0D-7B80CA05AEE7}" type="presParOf" srcId="{F6853D8A-F98D-47AA-B7F7-28E3F7B9E3A9}" destId="{172180E5-5D80-457F-A4F1-F448BCB6350A}" srcOrd="1" destOrd="0" presId="urn:microsoft.com/office/officeart/2018/5/layout/CenteredIconLabelDescriptionList"/>
    <dgm:cxn modelId="{FB9983BE-FF3D-4602-B3EF-2DBF4EC38DC2}" type="presParOf" srcId="{F6853D8A-F98D-47AA-B7F7-28E3F7B9E3A9}" destId="{ECFE3748-4931-4DC7-BF63-D95364B92AF6}" srcOrd="2" destOrd="0" presId="urn:microsoft.com/office/officeart/2018/5/layout/CenteredIconLabelDescriptionList"/>
    <dgm:cxn modelId="{35EE337F-D007-447B-B670-6D79F4B63597}" type="presParOf" srcId="{F6853D8A-F98D-47AA-B7F7-28E3F7B9E3A9}" destId="{C7C12D74-271A-4918-9688-AE4044BAFB22}" srcOrd="3" destOrd="0" presId="urn:microsoft.com/office/officeart/2018/5/layout/CenteredIconLabelDescriptionList"/>
    <dgm:cxn modelId="{13B21E3D-3027-41D7-9D90-B57D1364140D}" type="presParOf" srcId="{F6853D8A-F98D-47AA-B7F7-28E3F7B9E3A9}" destId="{5BF7310E-4129-4FE9-AD88-F2E600B7A768}" srcOrd="4" destOrd="0" presId="urn:microsoft.com/office/officeart/2018/5/layout/CenteredIconLabelDescriptionList"/>
    <dgm:cxn modelId="{9A3510CD-5881-4D60-8165-5A47A3E3D67F}" type="presParOf" srcId="{8DA994FB-420F-4FD2-A568-C25765A36A18}" destId="{29FEF93E-56B2-443A-B0A1-4165107D2D32}" srcOrd="1" destOrd="0" presId="urn:microsoft.com/office/officeart/2018/5/layout/CenteredIconLabelDescriptionList"/>
    <dgm:cxn modelId="{166CE6C5-46B4-4F02-9D95-E87496BEBB6F}" type="presParOf" srcId="{8DA994FB-420F-4FD2-A568-C25765A36A18}" destId="{7955FA58-340A-40D2-AE47-201C4D54A161}" srcOrd="2" destOrd="0" presId="urn:microsoft.com/office/officeart/2018/5/layout/CenteredIconLabelDescriptionList"/>
    <dgm:cxn modelId="{9A4F9448-9007-4EC5-9E7C-9E9EAA71B121}" type="presParOf" srcId="{7955FA58-340A-40D2-AE47-201C4D54A161}" destId="{C89F0C87-A89D-4C0D-8DE8-5232D7EA08AD}" srcOrd="0" destOrd="0" presId="urn:microsoft.com/office/officeart/2018/5/layout/CenteredIconLabelDescriptionList"/>
    <dgm:cxn modelId="{2C1F1B26-0BAE-4628-8A15-4309DD10F049}" type="presParOf" srcId="{7955FA58-340A-40D2-AE47-201C4D54A161}" destId="{19820A62-CF72-4416-93F2-45C92EC18A15}" srcOrd="1" destOrd="0" presId="urn:microsoft.com/office/officeart/2018/5/layout/CenteredIconLabelDescriptionList"/>
    <dgm:cxn modelId="{6C453C47-CA72-443B-871D-0B58A370A9D9}" type="presParOf" srcId="{7955FA58-340A-40D2-AE47-201C4D54A161}" destId="{547C7F7E-CD51-41C1-9E9D-3DF07CEB1D39}" srcOrd="2" destOrd="0" presId="urn:microsoft.com/office/officeart/2018/5/layout/CenteredIconLabelDescriptionList"/>
    <dgm:cxn modelId="{60707667-2AE5-4217-883C-32B2F0A4E42B}" type="presParOf" srcId="{7955FA58-340A-40D2-AE47-201C4D54A161}" destId="{63F49CFF-E6D8-47D8-A9C5-AE977876022E}" srcOrd="3" destOrd="0" presId="urn:microsoft.com/office/officeart/2018/5/layout/CenteredIconLabelDescriptionList"/>
    <dgm:cxn modelId="{CCF17B47-3A99-4932-B877-C3A19E77D1C2}" type="presParOf" srcId="{7955FA58-340A-40D2-AE47-201C4D54A161}" destId="{803C2A0A-97CA-4451-B5C6-800468229716}" srcOrd="4" destOrd="0" presId="urn:microsoft.com/office/officeart/2018/5/layout/CenteredIconLabelDescriptionList"/>
    <dgm:cxn modelId="{2FFB57C2-3186-4713-9E61-8AF196502705}" type="presParOf" srcId="{8DA994FB-420F-4FD2-A568-C25765A36A18}" destId="{6B94C684-EC6E-444F-8912-B61456058FD0}" srcOrd="3" destOrd="0" presId="urn:microsoft.com/office/officeart/2018/5/layout/CenteredIconLabelDescriptionList"/>
    <dgm:cxn modelId="{56FD8AE8-5FDC-4875-BCF7-E3C85A70654C}" type="presParOf" srcId="{8DA994FB-420F-4FD2-A568-C25765A36A18}" destId="{C7ABF089-9D58-403C-892E-DB47EF57861A}" srcOrd="4" destOrd="0" presId="urn:microsoft.com/office/officeart/2018/5/layout/CenteredIconLabelDescriptionList"/>
    <dgm:cxn modelId="{1012BC43-2F75-49E1-AFB9-F7BA4D29294F}" type="presParOf" srcId="{C7ABF089-9D58-403C-892E-DB47EF57861A}" destId="{1B65427B-BC85-4A6A-8950-E634879FC82E}" srcOrd="0" destOrd="0" presId="urn:microsoft.com/office/officeart/2018/5/layout/CenteredIconLabelDescriptionList"/>
    <dgm:cxn modelId="{CFC08AD0-7D0E-4E50-B40E-8EA0B353F248}" type="presParOf" srcId="{C7ABF089-9D58-403C-892E-DB47EF57861A}" destId="{9C194F7E-72F7-4D20-B90C-41A0B5248781}" srcOrd="1" destOrd="0" presId="urn:microsoft.com/office/officeart/2018/5/layout/CenteredIconLabelDescriptionList"/>
    <dgm:cxn modelId="{85E71704-A5C3-4B75-9479-FDEF1E797182}" type="presParOf" srcId="{C7ABF089-9D58-403C-892E-DB47EF57861A}" destId="{ADAD17AC-1492-4624-9763-84FE2C078B49}" srcOrd="2" destOrd="0" presId="urn:microsoft.com/office/officeart/2018/5/layout/CenteredIconLabelDescriptionList"/>
    <dgm:cxn modelId="{7DFBD5B1-309A-4DB1-8BFF-055A41197CC1}" type="presParOf" srcId="{C7ABF089-9D58-403C-892E-DB47EF57861A}" destId="{2C519F4E-CFF3-4EED-A05F-600EAD0F5022}" srcOrd="3" destOrd="0" presId="urn:microsoft.com/office/officeart/2018/5/layout/CenteredIconLabelDescriptionList"/>
    <dgm:cxn modelId="{27963182-E456-45AD-B4CF-E037D0C0A699}" type="presParOf" srcId="{C7ABF089-9D58-403C-892E-DB47EF57861A}" destId="{6D10B36F-8181-47EF-B856-13ED1F3F7736}" srcOrd="4" destOrd="0" presId="urn:microsoft.com/office/officeart/2018/5/layout/CenteredIconLabelDescriptionList"/>
    <dgm:cxn modelId="{47DA94C1-6B6E-40B8-8FE5-84542258CE9B}" type="presParOf" srcId="{8DA994FB-420F-4FD2-A568-C25765A36A18}" destId="{7C200769-7867-4F63-9A05-6E34F403E43C}" srcOrd="5" destOrd="0" presId="urn:microsoft.com/office/officeart/2018/5/layout/CenteredIconLabelDescriptionList"/>
    <dgm:cxn modelId="{5A43F09C-7A35-4478-BF7E-A1CEA485EA22}" type="presParOf" srcId="{8DA994FB-420F-4FD2-A568-C25765A36A18}" destId="{5D63A338-2FA4-41C5-BF3D-709CE08159D7}" srcOrd="6" destOrd="0" presId="urn:microsoft.com/office/officeart/2018/5/layout/CenteredIconLabelDescriptionList"/>
    <dgm:cxn modelId="{07C0B7E1-D932-4B90-BD9E-A49C36882142}" type="presParOf" srcId="{5D63A338-2FA4-41C5-BF3D-709CE08159D7}" destId="{14B2BC29-1538-4BD5-AFBE-28D9804E5624}" srcOrd="0" destOrd="0" presId="urn:microsoft.com/office/officeart/2018/5/layout/CenteredIconLabelDescriptionList"/>
    <dgm:cxn modelId="{E8CE5DCB-DD13-41D4-8C53-3C5EEDA0B372}" type="presParOf" srcId="{5D63A338-2FA4-41C5-BF3D-709CE08159D7}" destId="{3C5A43F1-8C0E-43DC-A282-A767F1BFF508}" srcOrd="1" destOrd="0" presId="urn:microsoft.com/office/officeart/2018/5/layout/CenteredIconLabelDescriptionList"/>
    <dgm:cxn modelId="{DB4C786C-310D-4AAE-A659-BFEBF621CF59}" type="presParOf" srcId="{5D63A338-2FA4-41C5-BF3D-709CE08159D7}" destId="{857FE1D6-414A-4598-905D-2D9DB0966D45}" srcOrd="2" destOrd="0" presId="urn:microsoft.com/office/officeart/2018/5/layout/CenteredIconLabelDescriptionList"/>
    <dgm:cxn modelId="{55DBCBD4-ED9B-4EBB-8F9E-3C7D9ABB0AFF}" type="presParOf" srcId="{5D63A338-2FA4-41C5-BF3D-709CE08159D7}" destId="{0E3D526A-0635-4D00-98F4-9298A9C350B9}" srcOrd="3" destOrd="0" presId="urn:microsoft.com/office/officeart/2018/5/layout/CenteredIconLabelDescriptionList"/>
    <dgm:cxn modelId="{D166DD18-6F78-48C0-8D84-D93F80DEEC10}" type="presParOf" srcId="{5D63A338-2FA4-41C5-BF3D-709CE08159D7}" destId="{22BFB0B4-D601-4A17-8BE0-F1E0CAE4C30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E0C05D-8B78-4E6D-8054-45A57E67FAF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471680-4A61-4085-A66F-68CA1849BF77}">
      <dgm:prSet/>
      <dgm:spPr/>
      <dgm:t>
        <a:bodyPr/>
        <a:lstStyle/>
        <a:p>
          <a:pPr>
            <a:defRPr b="1"/>
          </a:pPr>
          <a:r>
            <a:rPr lang="zh-CN"/>
            <a:t>回归</a:t>
          </a:r>
          <a:endParaRPr lang="en-US"/>
        </a:p>
      </dgm:t>
    </dgm:pt>
    <dgm:pt modelId="{D4E7BE1F-B10E-4C47-815C-DE69E38265C4}" type="parTrans" cxnId="{F9558D6C-3134-43CB-A347-F267A79AAE5B}">
      <dgm:prSet/>
      <dgm:spPr/>
      <dgm:t>
        <a:bodyPr/>
        <a:lstStyle/>
        <a:p>
          <a:endParaRPr lang="en-US"/>
        </a:p>
      </dgm:t>
    </dgm:pt>
    <dgm:pt modelId="{1BFBCA27-D668-4BF3-B1ED-A53660F272C2}" type="sibTrans" cxnId="{F9558D6C-3134-43CB-A347-F267A79AAE5B}">
      <dgm:prSet/>
      <dgm:spPr/>
      <dgm:t>
        <a:bodyPr/>
        <a:lstStyle/>
        <a:p>
          <a:endParaRPr lang="en-US"/>
        </a:p>
      </dgm:t>
    </dgm:pt>
    <dgm:pt modelId="{696294BF-10AE-4A83-9845-EBB20C95C5C5}">
      <dgm:prSet/>
      <dgm:spPr/>
      <dgm:t>
        <a:bodyPr/>
        <a:lstStyle/>
        <a:p>
          <a:r>
            <a:rPr lang="en-US"/>
            <a:t>Lasso</a:t>
          </a:r>
        </a:p>
      </dgm:t>
    </dgm:pt>
    <dgm:pt modelId="{17C5857C-19F5-4CA9-A7B9-9B403205ADA8}" type="parTrans" cxnId="{CD539133-7D79-4D60-81E7-2292CA005B44}">
      <dgm:prSet/>
      <dgm:spPr/>
      <dgm:t>
        <a:bodyPr/>
        <a:lstStyle/>
        <a:p>
          <a:endParaRPr lang="en-US"/>
        </a:p>
      </dgm:t>
    </dgm:pt>
    <dgm:pt modelId="{38D90BFB-08F3-46B3-BF08-F1DDD6BB3FCA}" type="sibTrans" cxnId="{CD539133-7D79-4D60-81E7-2292CA005B44}">
      <dgm:prSet/>
      <dgm:spPr/>
      <dgm:t>
        <a:bodyPr/>
        <a:lstStyle/>
        <a:p>
          <a:endParaRPr lang="en-US"/>
        </a:p>
      </dgm:t>
    </dgm:pt>
    <dgm:pt modelId="{0E18D003-0480-4D64-8326-28E99680AF70}">
      <dgm:prSet/>
      <dgm:spPr/>
      <dgm:t>
        <a:bodyPr/>
        <a:lstStyle/>
        <a:p>
          <a:r>
            <a:rPr lang="en-US"/>
            <a:t>Ridge</a:t>
          </a:r>
        </a:p>
      </dgm:t>
    </dgm:pt>
    <dgm:pt modelId="{582AE0C5-31BB-494B-94BB-11FED48AB747}" type="parTrans" cxnId="{AE6E9197-63D7-4BDC-A663-7ED4A9090C10}">
      <dgm:prSet/>
      <dgm:spPr/>
      <dgm:t>
        <a:bodyPr/>
        <a:lstStyle/>
        <a:p>
          <a:endParaRPr lang="en-US"/>
        </a:p>
      </dgm:t>
    </dgm:pt>
    <dgm:pt modelId="{91D288AF-E382-47A3-8359-5B4B2516A065}" type="sibTrans" cxnId="{AE6E9197-63D7-4BDC-A663-7ED4A9090C10}">
      <dgm:prSet/>
      <dgm:spPr/>
      <dgm:t>
        <a:bodyPr/>
        <a:lstStyle/>
        <a:p>
          <a:endParaRPr lang="en-US"/>
        </a:p>
      </dgm:t>
    </dgm:pt>
    <dgm:pt modelId="{7C50B09B-7D23-4463-A028-3E79BEC51F8F}">
      <dgm:prSet/>
      <dgm:spPr/>
      <dgm:t>
        <a:bodyPr/>
        <a:lstStyle/>
        <a:p>
          <a:r>
            <a:rPr lang="en-US"/>
            <a:t>Linear</a:t>
          </a:r>
        </a:p>
      </dgm:t>
    </dgm:pt>
    <dgm:pt modelId="{05967383-E851-4D67-A1EE-C0C2D5283038}" type="parTrans" cxnId="{EF8E7A5B-0186-4E4D-8E79-F77F9F5F8FCB}">
      <dgm:prSet/>
      <dgm:spPr/>
      <dgm:t>
        <a:bodyPr/>
        <a:lstStyle/>
        <a:p>
          <a:endParaRPr lang="en-US"/>
        </a:p>
      </dgm:t>
    </dgm:pt>
    <dgm:pt modelId="{7A2B279F-1C80-4C0F-881D-6CC35EA3B026}" type="sibTrans" cxnId="{EF8E7A5B-0186-4E4D-8E79-F77F9F5F8FCB}">
      <dgm:prSet/>
      <dgm:spPr/>
      <dgm:t>
        <a:bodyPr/>
        <a:lstStyle/>
        <a:p>
          <a:endParaRPr lang="en-US"/>
        </a:p>
      </dgm:t>
    </dgm:pt>
    <dgm:pt modelId="{8EF3AEE9-A8D3-44A4-A4AD-0A946FF0C87E}">
      <dgm:prSet/>
      <dgm:spPr/>
      <dgm:t>
        <a:bodyPr/>
        <a:lstStyle/>
        <a:p>
          <a:pPr>
            <a:defRPr b="1"/>
          </a:pPr>
          <a:r>
            <a:rPr lang="zh-CN"/>
            <a:t>测试相关性</a:t>
          </a:r>
          <a:endParaRPr lang="en-US"/>
        </a:p>
      </dgm:t>
    </dgm:pt>
    <dgm:pt modelId="{9427BF56-08D2-4CF2-BDE4-331B54398C17}" type="parTrans" cxnId="{71BC53C3-BF21-468E-A232-C2EF4B5C9A20}">
      <dgm:prSet/>
      <dgm:spPr/>
      <dgm:t>
        <a:bodyPr/>
        <a:lstStyle/>
        <a:p>
          <a:endParaRPr lang="en-US"/>
        </a:p>
      </dgm:t>
    </dgm:pt>
    <dgm:pt modelId="{C5EED9CF-577C-4A29-B54A-988661099BAD}" type="sibTrans" cxnId="{71BC53C3-BF21-468E-A232-C2EF4B5C9A20}">
      <dgm:prSet/>
      <dgm:spPr/>
      <dgm:t>
        <a:bodyPr/>
        <a:lstStyle/>
        <a:p>
          <a:endParaRPr lang="en-US"/>
        </a:p>
      </dgm:t>
    </dgm:pt>
    <dgm:pt modelId="{1537ABED-73FD-4F40-AB33-AAD47F635DD4}">
      <dgm:prSet/>
      <dgm:spPr/>
      <dgm:t>
        <a:bodyPr/>
        <a:lstStyle/>
        <a:p>
          <a:pPr>
            <a:defRPr b="1"/>
          </a:pPr>
          <a:r>
            <a:rPr lang="zh-CN"/>
            <a:t>工具变量回归</a:t>
          </a:r>
          <a:endParaRPr lang="en-US"/>
        </a:p>
      </dgm:t>
    </dgm:pt>
    <dgm:pt modelId="{E4909B74-B85D-4386-8105-E4F026B5E4D5}" type="parTrans" cxnId="{A6121316-43ED-428E-BB4A-9C30B7D3A428}">
      <dgm:prSet/>
      <dgm:spPr/>
      <dgm:t>
        <a:bodyPr/>
        <a:lstStyle/>
        <a:p>
          <a:endParaRPr lang="en-US"/>
        </a:p>
      </dgm:t>
    </dgm:pt>
    <dgm:pt modelId="{D5891FBE-9910-43E8-BBFD-25DDA3BD7683}" type="sibTrans" cxnId="{A6121316-43ED-428E-BB4A-9C30B7D3A428}">
      <dgm:prSet/>
      <dgm:spPr/>
      <dgm:t>
        <a:bodyPr/>
        <a:lstStyle/>
        <a:p>
          <a:endParaRPr lang="en-US"/>
        </a:p>
      </dgm:t>
    </dgm:pt>
    <dgm:pt modelId="{6C749C95-DE04-4CC4-A00C-A6A6BA2212E3}">
      <dgm:prSet/>
      <dgm:spPr/>
      <dgm:t>
        <a:bodyPr/>
        <a:lstStyle/>
        <a:p>
          <a:r>
            <a:rPr lang="en-US"/>
            <a:t>IV2SLS</a:t>
          </a:r>
        </a:p>
      </dgm:t>
    </dgm:pt>
    <dgm:pt modelId="{A85F8CB2-3591-4585-BF6F-9E5B34C953C0}" type="parTrans" cxnId="{C8E25714-26B9-4D73-B3F0-DDD69C35F3D5}">
      <dgm:prSet/>
      <dgm:spPr/>
      <dgm:t>
        <a:bodyPr/>
        <a:lstStyle/>
        <a:p>
          <a:endParaRPr lang="en-US"/>
        </a:p>
      </dgm:t>
    </dgm:pt>
    <dgm:pt modelId="{161F71A5-58B8-43FE-BB78-D9FD51BC2F9D}" type="sibTrans" cxnId="{C8E25714-26B9-4D73-B3F0-DDD69C35F3D5}">
      <dgm:prSet/>
      <dgm:spPr/>
      <dgm:t>
        <a:bodyPr/>
        <a:lstStyle/>
        <a:p>
          <a:endParaRPr lang="en-US"/>
        </a:p>
      </dgm:t>
    </dgm:pt>
    <dgm:pt modelId="{949E2408-1F23-46E8-8A2C-96A8E631F576}">
      <dgm:prSet/>
      <dgm:spPr/>
      <dgm:t>
        <a:bodyPr/>
        <a:lstStyle/>
        <a:p>
          <a:r>
            <a:rPr lang="en-US"/>
            <a:t>IVGMM</a:t>
          </a:r>
        </a:p>
      </dgm:t>
    </dgm:pt>
    <dgm:pt modelId="{706B9241-4847-49D4-8067-BAF4283CDABB}" type="parTrans" cxnId="{80C4276F-1B09-4A27-9D4C-9ABEC10AE86A}">
      <dgm:prSet/>
      <dgm:spPr/>
      <dgm:t>
        <a:bodyPr/>
        <a:lstStyle/>
        <a:p>
          <a:endParaRPr lang="en-US"/>
        </a:p>
      </dgm:t>
    </dgm:pt>
    <dgm:pt modelId="{1892934D-BC04-4EBF-848D-C5CD3CB0D291}" type="sibTrans" cxnId="{80C4276F-1B09-4A27-9D4C-9ABEC10AE86A}">
      <dgm:prSet/>
      <dgm:spPr/>
      <dgm:t>
        <a:bodyPr/>
        <a:lstStyle/>
        <a:p>
          <a:endParaRPr lang="en-US"/>
        </a:p>
      </dgm:t>
    </dgm:pt>
    <dgm:pt modelId="{9FF2F7FD-685F-424E-A7B1-F27556584E13}">
      <dgm:prSet/>
      <dgm:spPr/>
      <dgm:t>
        <a:bodyPr/>
        <a:lstStyle/>
        <a:p>
          <a:r>
            <a:rPr lang="en-US"/>
            <a:t>IVGMMCUE</a:t>
          </a:r>
        </a:p>
      </dgm:t>
    </dgm:pt>
    <dgm:pt modelId="{20142A50-7D39-46A0-955A-A518A769C602}" type="parTrans" cxnId="{A18E09CF-7C20-4EAC-9B53-8F3F7D9022DD}">
      <dgm:prSet/>
      <dgm:spPr/>
      <dgm:t>
        <a:bodyPr/>
        <a:lstStyle/>
        <a:p>
          <a:endParaRPr lang="en-US"/>
        </a:p>
      </dgm:t>
    </dgm:pt>
    <dgm:pt modelId="{EFA2B24C-F8E0-4E16-A830-0D36A3D42036}" type="sibTrans" cxnId="{A18E09CF-7C20-4EAC-9B53-8F3F7D9022DD}">
      <dgm:prSet/>
      <dgm:spPr/>
      <dgm:t>
        <a:bodyPr/>
        <a:lstStyle/>
        <a:p>
          <a:endParaRPr lang="en-US"/>
        </a:p>
      </dgm:t>
    </dgm:pt>
    <dgm:pt modelId="{6DB4F68F-A48C-4F11-A0BE-57A5524F4DFB}">
      <dgm:prSet/>
      <dgm:spPr/>
      <dgm:t>
        <a:bodyPr/>
        <a:lstStyle/>
        <a:p>
          <a:r>
            <a:rPr lang="en-US"/>
            <a:t>IVLIML</a:t>
          </a:r>
        </a:p>
      </dgm:t>
    </dgm:pt>
    <dgm:pt modelId="{20F0599B-8414-47BF-8731-BCFE89DD33EE}" type="parTrans" cxnId="{8A50595B-AD1F-4E7E-B647-E2B0BFA6C508}">
      <dgm:prSet/>
      <dgm:spPr/>
      <dgm:t>
        <a:bodyPr/>
        <a:lstStyle/>
        <a:p>
          <a:endParaRPr lang="en-US"/>
        </a:p>
      </dgm:t>
    </dgm:pt>
    <dgm:pt modelId="{937AED6D-33E9-430F-8196-06BF9CC5DE8C}" type="sibTrans" cxnId="{8A50595B-AD1F-4E7E-B647-E2B0BFA6C508}">
      <dgm:prSet/>
      <dgm:spPr/>
      <dgm:t>
        <a:bodyPr/>
        <a:lstStyle/>
        <a:p>
          <a:endParaRPr lang="en-US"/>
        </a:p>
      </dgm:t>
    </dgm:pt>
    <dgm:pt modelId="{2E3C538C-9F0D-4FD8-A6DD-C7A43BAC67FF}" type="pres">
      <dgm:prSet presAssocID="{05E0C05D-8B78-4E6D-8054-45A57E67FAF2}" presName="root" presStyleCnt="0">
        <dgm:presLayoutVars>
          <dgm:dir/>
          <dgm:resizeHandles val="exact"/>
        </dgm:presLayoutVars>
      </dgm:prSet>
      <dgm:spPr/>
    </dgm:pt>
    <dgm:pt modelId="{6484DDF2-8D54-479F-A396-4BEB96FF2D16}" type="pres">
      <dgm:prSet presAssocID="{38471680-4A61-4085-A66F-68CA1849BF77}" presName="compNode" presStyleCnt="0"/>
      <dgm:spPr/>
    </dgm:pt>
    <dgm:pt modelId="{8FC7DBAD-5409-4D8D-8DD6-502E88E2D25B}" type="pres">
      <dgm:prSet presAssocID="{38471680-4A61-4085-A66F-68CA1849BF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2E0E706-E325-4FBB-A957-58ED095F3556}" type="pres">
      <dgm:prSet presAssocID="{38471680-4A61-4085-A66F-68CA1849BF77}" presName="iconSpace" presStyleCnt="0"/>
      <dgm:spPr/>
    </dgm:pt>
    <dgm:pt modelId="{A1C7CA25-8EF3-41B2-AF64-70CAACE986A4}" type="pres">
      <dgm:prSet presAssocID="{38471680-4A61-4085-A66F-68CA1849BF77}" presName="parTx" presStyleLbl="revTx" presStyleIdx="0" presStyleCnt="6">
        <dgm:presLayoutVars>
          <dgm:chMax val="0"/>
          <dgm:chPref val="0"/>
        </dgm:presLayoutVars>
      </dgm:prSet>
      <dgm:spPr/>
    </dgm:pt>
    <dgm:pt modelId="{1E99942A-E96C-4C99-964A-351354766151}" type="pres">
      <dgm:prSet presAssocID="{38471680-4A61-4085-A66F-68CA1849BF77}" presName="txSpace" presStyleCnt="0"/>
      <dgm:spPr/>
    </dgm:pt>
    <dgm:pt modelId="{DB80D629-8D94-4E60-BCB4-EFAE1B8675D7}" type="pres">
      <dgm:prSet presAssocID="{38471680-4A61-4085-A66F-68CA1849BF77}" presName="desTx" presStyleLbl="revTx" presStyleIdx="1" presStyleCnt="6">
        <dgm:presLayoutVars/>
      </dgm:prSet>
      <dgm:spPr/>
    </dgm:pt>
    <dgm:pt modelId="{C959FD1C-888E-4EC4-95B6-1B7A76E0B731}" type="pres">
      <dgm:prSet presAssocID="{1BFBCA27-D668-4BF3-B1ED-A53660F272C2}" presName="sibTrans" presStyleCnt="0"/>
      <dgm:spPr/>
    </dgm:pt>
    <dgm:pt modelId="{15E64B58-9BEC-4A2B-BFE3-04EBB461D79C}" type="pres">
      <dgm:prSet presAssocID="{8EF3AEE9-A8D3-44A4-A4AD-0A946FF0C87E}" presName="compNode" presStyleCnt="0"/>
      <dgm:spPr/>
    </dgm:pt>
    <dgm:pt modelId="{1ECEE35B-724D-453D-84D0-0AE2C6EB59A4}" type="pres">
      <dgm:prSet presAssocID="{8EF3AEE9-A8D3-44A4-A4AD-0A946FF0C8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F257C687-A2D3-49AA-8D24-DFA850AEE7C7}" type="pres">
      <dgm:prSet presAssocID="{8EF3AEE9-A8D3-44A4-A4AD-0A946FF0C87E}" presName="iconSpace" presStyleCnt="0"/>
      <dgm:spPr/>
    </dgm:pt>
    <dgm:pt modelId="{CC5C0AA1-91BF-4F0A-AE5B-4925389AD000}" type="pres">
      <dgm:prSet presAssocID="{8EF3AEE9-A8D3-44A4-A4AD-0A946FF0C87E}" presName="parTx" presStyleLbl="revTx" presStyleIdx="2" presStyleCnt="6">
        <dgm:presLayoutVars>
          <dgm:chMax val="0"/>
          <dgm:chPref val="0"/>
        </dgm:presLayoutVars>
      </dgm:prSet>
      <dgm:spPr/>
    </dgm:pt>
    <dgm:pt modelId="{49B01C0B-3610-46E5-B70F-D99378FE08BC}" type="pres">
      <dgm:prSet presAssocID="{8EF3AEE9-A8D3-44A4-A4AD-0A946FF0C87E}" presName="txSpace" presStyleCnt="0"/>
      <dgm:spPr/>
    </dgm:pt>
    <dgm:pt modelId="{446E1254-C60F-4D7D-8AF6-A0458A935557}" type="pres">
      <dgm:prSet presAssocID="{8EF3AEE9-A8D3-44A4-A4AD-0A946FF0C87E}" presName="desTx" presStyleLbl="revTx" presStyleIdx="3" presStyleCnt="6">
        <dgm:presLayoutVars/>
      </dgm:prSet>
      <dgm:spPr/>
    </dgm:pt>
    <dgm:pt modelId="{E6BAF326-DAAE-491A-B0DC-D57D7F3A41A6}" type="pres">
      <dgm:prSet presAssocID="{C5EED9CF-577C-4A29-B54A-988661099BAD}" presName="sibTrans" presStyleCnt="0"/>
      <dgm:spPr/>
    </dgm:pt>
    <dgm:pt modelId="{18426DC7-E545-433F-A9B8-7DF661B3EC5E}" type="pres">
      <dgm:prSet presAssocID="{1537ABED-73FD-4F40-AB33-AAD47F635DD4}" presName="compNode" presStyleCnt="0"/>
      <dgm:spPr/>
    </dgm:pt>
    <dgm:pt modelId="{F145BFC8-D792-42BF-8C3D-4B460D79EC7B}" type="pres">
      <dgm:prSet presAssocID="{1537ABED-73FD-4F40-AB33-AAD47F635D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D018C19-C22E-4C3E-8B3E-1FF93C8ECFA1}" type="pres">
      <dgm:prSet presAssocID="{1537ABED-73FD-4F40-AB33-AAD47F635DD4}" presName="iconSpace" presStyleCnt="0"/>
      <dgm:spPr/>
    </dgm:pt>
    <dgm:pt modelId="{B2EE0016-491F-4AA3-89E1-4C613EFEBB18}" type="pres">
      <dgm:prSet presAssocID="{1537ABED-73FD-4F40-AB33-AAD47F635DD4}" presName="parTx" presStyleLbl="revTx" presStyleIdx="4" presStyleCnt="6">
        <dgm:presLayoutVars>
          <dgm:chMax val="0"/>
          <dgm:chPref val="0"/>
        </dgm:presLayoutVars>
      </dgm:prSet>
      <dgm:spPr/>
    </dgm:pt>
    <dgm:pt modelId="{3C7E2313-1807-4F3C-AFCA-91BDC9A5F3FC}" type="pres">
      <dgm:prSet presAssocID="{1537ABED-73FD-4F40-AB33-AAD47F635DD4}" presName="txSpace" presStyleCnt="0"/>
      <dgm:spPr/>
    </dgm:pt>
    <dgm:pt modelId="{7A7CE5DE-E442-4E30-B1CD-38B40775B32E}" type="pres">
      <dgm:prSet presAssocID="{1537ABED-73FD-4F40-AB33-AAD47F635DD4}" presName="desTx" presStyleLbl="revTx" presStyleIdx="5" presStyleCnt="6">
        <dgm:presLayoutVars/>
      </dgm:prSet>
      <dgm:spPr/>
    </dgm:pt>
  </dgm:ptLst>
  <dgm:cxnLst>
    <dgm:cxn modelId="{C8E25714-26B9-4D73-B3F0-DDD69C35F3D5}" srcId="{1537ABED-73FD-4F40-AB33-AAD47F635DD4}" destId="{6C749C95-DE04-4CC4-A00C-A6A6BA2212E3}" srcOrd="0" destOrd="0" parTransId="{A85F8CB2-3591-4585-BF6F-9E5B34C953C0}" sibTransId="{161F71A5-58B8-43FE-BB78-D9FD51BC2F9D}"/>
    <dgm:cxn modelId="{A6121316-43ED-428E-BB4A-9C30B7D3A428}" srcId="{05E0C05D-8B78-4E6D-8054-45A57E67FAF2}" destId="{1537ABED-73FD-4F40-AB33-AAD47F635DD4}" srcOrd="2" destOrd="0" parTransId="{E4909B74-B85D-4386-8105-E4F026B5E4D5}" sibTransId="{D5891FBE-9910-43E8-BBFD-25DDA3BD7683}"/>
    <dgm:cxn modelId="{56C3F41F-2286-44DA-9DE2-3784C6E4905E}" type="presOf" srcId="{8EF3AEE9-A8D3-44A4-A4AD-0A946FF0C87E}" destId="{CC5C0AA1-91BF-4F0A-AE5B-4925389AD000}" srcOrd="0" destOrd="0" presId="urn:microsoft.com/office/officeart/2018/5/layout/CenteredIconLabelDescriptionList"/>
    <dgm:cxn modelId="{87F7CC2B-B7C5-495E-A05B-FFC127A65AEE}" type="presOf" srcId="{696294BF-10AE-4A83-9845-EBB20C95C5C5}" destId="{DB80D629-8D94-4E60-BCB4-EFAE1B8675D7}" srcOrd="0" destOrd="0" presId="urn:microsoft.com/office/officeart/2018/5/layout/CenteredIconLabelDescriptionList"/>
    <dgm:cxn modelId="{CD539133-7D79-4D60-81E7-2292CA005B44}" srcId="{38471680-4A61-4085-A66F-68CA1849BF77}" destId="{696294BF-10AE-4A83-9845-EBB20C95C5C5}" srcOrd="0" destOrd="0" parTransId="{17C5857C-19F5-4CA9-A7B9-9B403205ADA8}" sibTransId="{38D90BFB-08F3-46B3-BF08-F1DDD6BB3FCA}"/>
    <dgm:cxn modelId="{8A50595B-AD1F-4E7E-B647-E2B0BFA6C508}" srcId="{1537ABED-73FD-4F40-AB33-AAD47F635DD4}" destId="{6DB4F68F-A48C-4F11-A0BE-57A5524F4DFB}" srcOrd="3" destOrd="0" parTransId="{20F0599B-8414-47BF-8731-BCFE89DD33EE}" sibTransId="{937AED6D-33E9-430F-8196-06BF9CC5DE8C}"/>
    <dgm:cxn modelId="{EF8E7A5B-0186-4E4D-8E79-F77F9F5F8FCB}" srcId="{38471680-4A61-4085-A66F-68CA1849BF77}" destId="{7C50B09B-7D23-4463-A028-3E79BEC51F8F}" srcOrd="2" destOrd="0" parTransId="{05967383-E851-4D67-A1EE-C0C2D5283038}" sibTransId="{7A2B279F-1C80-4C0F-881D-6CC35EA3B026}"/>
    <dgm:cxn modelId="{D92E0E5E-1EF6-4DBD-AAE8-330CB615D9DB}" type="presOf" srcId="{9FF2F7FD-685F-424E-A7B1-F27556584E13}" destId="{7A7CE5DE-E442-4E30-B1CD-38B40775B32E}" srcOrd="0" destOrd="2" presId="urn:microsoft.com/office/officeart/2018/5/layout/CenteredIconLabelDescriptionList"/>
    <dgm:cxn modelId="{E1E05144-BD94-42E6-984C-7F89CF096157}" type="presOf" srcId="{05E0C05D-8B78-4E6D-8054-45A57E67FAF2}" destId="{2E3C538C-9F0D-4FD8-A6DD-C7A43BAC67FF}" srcOrd="0" destOrd="0" presId="urn:microsoft.com/office/officeart/2018/5/layout/CenteredIconLabelDescriptionList"/>
    <dgm:cxn modelId="{F9558D6C-3134-43CB-A347-F267A79AAE5B}" srcId="{05E0C05D-8B78-4E6D-8054-45A57E67FAF2}" destId="{38471680-4A61-4085-A66F-68CA1849BF77}" srcOrd="0" destOrd="0" parTransId="{D4E7BE1F-B10E-4C47-815C-DE69E38265C4}" sibTransId="{1BFBCA27-D668-4BF3-B1ED-A53660F272C2}"/>
    <dgm:cxn modelId="{80C4276F-1B09-4A27-9D4C-9ABEC10AE86A}" srcId="{1537ABED-73FD-4F40-AB33-AAD47F635DD4}" destId="{949E2408-1F23-46E8-8A2C-96A8E631F576}" srcOrd="1" destOrd="0" parTransId="{706B9241-4847-49D4-8067-BAF4283CDABB}" sibTransId="{1892934D-BC04-4EBF-848D-C5CD3CB0D291}"/>
    <dgm:cxn modelId="{AE2B7C72-964C-4137-9A6E-AC4D5D63C721}" type="presOf" srcId="{7C50B09B-7D23-4463-A028-3E79BEC51F8F}" destId="{DB80D629-8D94-4E60-BCB4-EFAE1B8675D7}" srcOrd="0" destOrd="2" presId="urn:microsoft.com/office/officeart/2018/5/layout/CenteredIconLabelDescriptionList"/>
    <dgm:cxn modelId="{FE4F5956-A9A2-4920-8A57-659C45D52E91}" type="presOf" srcId="{949E2408-1F23-46E8-8A2C-96A8E631F576}" destId="{7A7CE5DE-E442-4E30-B1CD-38B40775B32E}" srcOrd="0" destOrd="1" presId="urn:microsoft.com/office/officeart/2018/5/layout/CenteredIconLabelDescriptionList"/>
    <dgm:cxn modelId="{AE6E9197-63D7-4BDC-A663-7ED4A9090C10}" srcId="{38471680-4A61-4085-A66F-68CA1849BF77}" destId="{0E18D003-0480-4D64-8326-28E99680AF70}" srcOrd="1" destOrd="0" parTransId="{582AE0C5-31BB-494B-94BB-11FED48AB747}" sibTransId="{91D288AF-E382-47A3-8359-5B4B2516A065}"/>
    <dgm:cxn modelId="{413BA29B-42CC-4EF6-A979-E569C7A1A259}" type="presOf" srcId="{38471680-4A61-4085-A66F-68CA1849BF77}" destId="{A1C7CA25-8EF3-41B2-AF64-70CAACE986A4}" srcOrd="0" destOrd="0" presId="urn:microsoft.com/office/officeart/2018/5/layout/CenteredIconLabelDescriptionList"/>
    <dgm:cxn modelId="{94A0D4A5-D6B8-4937-AE17-9ABBAE4B54CD}" type="presOf" srcId="{6DB4F68F-A48C-4F11-A0BE-57A5524F4DFB}" destId="{7A7CE5DE-E442-4E30-B1CD-38B40775B32E}" srcOrd="0" destOrd="3" presId="urn:microsoft.com/office/officeart/2018/5/layout/CenteredIconLabelDescriptionList"/>
    <dgm:cxn modelId="{A65C42B0-85B1-4B83-868F-2EC670F020B5}" type="presOf" srcId="{0E18D003-0480-4D64-8326-28E99680AF70}" destId="{DB80D629-8D94-4E60-BCB4-EFAE1B8675D7}" srcOrd="0" destOrd="1" presId="urn:microsoft.com/office/officeart/2018/5/layout/CenteredIconLabelDescriptionList"/>
    <dgm:cxn modelId="{06AB0CC1-15FE-4317-BF78-24A6513E1B7A}" type="presOf" srcId="{6C749C95-DE04-4CC4-A00C-A6A6BA2212E3}" destId="{7A7CE5DE-E442-4E30-B1CD-38B40775B32E}" srcOrd="0" destOrd="0" presId="urn:microsoft.com/office/officeart/2018/5/layout/CenteredIconLabelDescriptionList"/>
    <dgm:cxn modelId="{71BC53C3-BF21-468E-A232-C2EF4B5C9A20}" srcId="{05E0C05D-8B78-4E6D-8054-45A57E67FAF2}" destId="{8EF3AEE9-A8D3-44A4-A4AD-0A946FF0C87E}" srcOrd="1" destOrd="0" parTransId="{9427BF56-08D2-4CF2-BDE4-331B54398C17}" sibTransId="{C5EED9CF-577C-4A29-B54A-988661099BAD}"/>
    <dgm:cxn modelId="{A18E09CF-7C20-4EAC-9B53-8F3F7D9022DD}" srcId="{1537ABED-73FD-4F40-AB33-AAD47F635DD4}" destId="{9FF2F7FD-685F-424E-A7B1-F27556584E13}" srcOrd="2" destOrd="0" parTransId="{20142A50-7D39-46A0-955A-A518A769C602}" sibTransId="{EFA2B24C-F8E0-4E16-A830-0D36A3D42036}"/>
    <dgm:cxn modelId="{91F799ED-C8ED-4291-ABD3-C6A1F91FEA2A}" type="presOf" srcId="{1537ABED-73FD-4F40-AB33-AAD47F635DD4}" destId="{B2EE0016-491F-4AA3-89E1-4C613EFEBB18}" srcOrd="0" destOrd="0" presId="urn:microsoft.com/office/officeart/2018/5/layout/CenteredIconLabelDescriptionList"/>
    <dgm:cxn modelId="{AD18807C-E241-447C-A33A-F81E7EF8C6C5}" type="presParOf" srcId="{2E3C538C-9F0D-4FD8-A6DD-C7A43BAC67FF}" destId="{6484DDF2-8D54-479F-A396-4BEB96FF2D16}" srcOrd="0" destOrd="0" presId="urn:microsoft.com/office/officeart/2018/5/layout/CenteredIconLabelDescriptionList"/>
    <dgm:cxn modelId="{C74BD642-EF52-4595-8A3A-EFB24B387815}" type="presParOf" srcId="{6484DDF2-8D54-479F-A396-4BEB96FF2D16}" destId="{8FC7DBAD-5409-4D8D-8DD6-502E88E2D25B}" srcOrd="0" destOrd="0" presId="urn:microsoft.com/office/officeart/2018/5/layout/CenteredIconLabelDescriptionList"/>
    <dgm:cxn modelId="{67CFFFEC-FF81-4448-B3A5-2E10259CEAF3}" type="presParOf" srcId="{6484DDF2-8D54-479F-A396-4BEB96FF2D16}" destId="{C2E0E706-E325-4FBB-A957-58ED095F3556}" srcOrd="1" destOrd="0" presId="urn:microsoft.com/office/officeart/2018/5/layout/CenteredIconLabelDescriptionList"/>
    <dgm:cxn modelId="{239C65F2-E90E-4B35-A64E-B79A129A4219}" type="presParOf" srcId="{6484DDF2-8D54-479F-A396-4BEB96FF2D16}" destId="{A1C7CA25-8EF3-41B2-AF64-70CAACE986A4}" srcOrd="2" destOrd="0" presId="urn:microsoft.com/office/officeart/2018/5/layout/CenteredIconLabelDescriptionList"/>
    <dgm:cxn modelId="{D8161414-9CF5-4C08-A344-3777C7ECE782}" type="presParOf" srcId="{6484DDF2-8D54-479F-A396-4BEB96FF2D16}" destId="{1E99942A-E96C-4C99-964A-351354766151}" srcOrd="3" destOrd="0" presId="urn:microsoft.com/office/officeart/2018/5/layout/CenteredIconLabelDescriptionList"/>
    <dgm:cxn modelId="{37B3EB81-83F4-49E6-8914-3E83916540A1}" type="presParOf" srcId="{6484DDF2-8D54-479F-A396-4BEB96FF2D16}" destId="{DB80D629-8D94-4E60-BCB4-EFAE1B8675D7}" srcOrd="4" destOrd="0" presId="urn:microsoft.com/office/officeart/2018/5/layout/CenteredIconLabelDescriptionList"/>
    <dgm:cxn modelId="{089022F5-B743-4DE8-95A9-91D9282B5E48}" type="presParOf" srcId="{2E3C538C-9F0D-4FD8-A6DD-C7A43BAC67FF}" destId="{C959FD1C-888E-4EC4-95B6-1B7A76E0B731}" srcOrd="1" destOrd="0" presId="urn:microsoft.com/office/officeart/2018/5/layout/CenteredIconLabelDescriptionList"/>
    <dgm:cxn modelId="{607D5879-3C1A-4E92-8695-D2ACC9731E0B}" type="presParOf" srcId="{2E3C538C-9F0D-4FD8-A6DD-C7A43BAC67FF}" destId="{15E64B58-9BEC-4A2B-BFE3-04EBB461D79C}" srcOrd="2" destOrd="0" presId="urn:microsoft.com/office/officeart/2018/5/layout/CenteredIconLabelDescriptionList"/>
    <dgm:cxn modelId="{F942A934-330C-453A-9BA3-C23194CB3F28}" type="presParOf" srcId="{15E64B58-9BEC-4A2B-BFE3-04EBB461D79C}" destId="{1ECEE35B-724D-453D-84D0-0AE2C6EB59A4}" srcOrd="0" destOrd="0" presId="urn:microsoft.com/office/officeart/2018/5/layout/CenteredIconLabelDescriptionList"/>
    <dgm:cxn modelId="{2B1C97C7-3502-4301-9A0A-2E54601ECF48}" type="presParOf" srcId="{15E64B58-9BEC-4A2B-BFE3-04EBB461D79C}" destId="{F257C687-A2D3-49AA-8D24-DFA850AEE7C7}" srcOrd="1" destOrd="0" presId="urn:microsoft.com/office/officeart/2018/5/layout/CenteredIconLabelDescriptionList"/>
    <dgm:cxn modelId="{B682FDDE-F5BD-4249-A6EC-823398B48A09}" type="presParOf" srcId="{15E64B58-9BEC-4A2B-BFE3-04EBB461D79C}" destId="{CC5C0AA1-91BF-4F0A-AE5B-4925389AD000}" srcOrd="2" destOrd="0" presId="urn:microsoft.com/office/officeart/2018/5/layout/CenteredIconLabelDescriptionList"/>
    <dgm:cxn modelId="{3132CF5A-F8FA-4CA2-A0CE-053A0C8B9DA2}" type="presParOf" srcId="{15E64B58-9BEC-4A2B-BFE3-04EBB461D79C}" destId="{49B01C0B-3610-46E5-B70F-D99378FE08BC}" srcOrd="3" destOrd="0" presId="urn:microsoft.com/office/officeart/2018/5/layout/CenteredIconLabelDescriptionList"/>
    <dgm:cxn modelId="{988AA38A-7BF8-497A-9778-AA02AD39A3A3}" type="presParOf" srcId="{15E64B58-9BEC-4A2B-BFE3-04EBB461D79C}" destId="{446E1254-C60F-4D7D-8AF6-A0458A935557}" srcOrd="4" destOrd="0" presId="urn:microsoft.com/office/officeart/2018/5/layout/CenteredIconLabelDescriptionList"/>
    <dgm:cxn modelId="{AC1BD657-963F-4B3D-B32B-F1FE4B3FD418}" type="presParOf" srcId="{2E3C538C-9F0D-4FD8-A6DD-C7A43BAC67FF}" destId="{E6BAF326-DAAE-491A-B0DC-D57D7F3A41A6}" srcOrd="3" destOrd="0" presId="urn:microsoft.com/office/officeart/2018/5/layout/CenteredIconLabelDescriptionList"/>
    <dgm:cxn modelId="{1492F059-BC3F-4E15-84C5-D843AD074BBB}" type="presParOf" srcId="{2E3C538C-9F0D-4FD8-A6DD-C7A43BAC67FF}" destId="{18426DC7-E545-433F-A9B8-7DF661B3EC5E}" srcOrd="4" destOrd="0" presId="urn:microsoft.com/office/officeart/2018/5/layout/CenteredIconLabelDescriptionList"/>
    <dgm:cxn modelId="{E48B727B-C0CC-457D-BE20-0FEDC37E31B6}" type="presParOf" srcId="{18426DC7-E545-433F-A9B8-7DF661B3EC5E}" destId="{F145BFC8-D792-42BF-8C3D-4B460D79EC7B}" srcOrd="0" destOrd="0" presId="urn:microsoft.com/office/officeart/2018/5/layout/CenteredIconLabelDescriptionList"/>
    <dgm:cxn modelId="{89144FAD-2FD7-45CF-8F9F-F458B6C23AE8}" type="presParOf" srcId="{18426DC7-E545-433F-A9B8-7DF661B3EC5E}" destId="{BD018C19-C22E-4C3E-8B3E-1FF93C8ECFA1}" srcOrd="1" destOrd="0" presId="urn:microsoft.com/office/officeart/2018/5/layout/CenteredIconLabelDescriptionList"/>
    <dgm:cxn modelId="{57DF2B77-626A-4802-BBD2-E99AA5BBB75C}" type="presParOf" srcId="{18426DC7-E545-433F-A9B8-7DF661B3EC5E}" destId="{B2EE0016-491F-4AA3-89E1-4C613EFEBB18}" srcOrd="2" destOrd="0" presId="urn:microsoft.com/office/officeart/2018/5/layout/CenteredIconLabelDescriptionList"/>
    <dgm:cxn modelId="{A2AC70BB-3E64-48B0-AC7F-C3D88A246060}" type="presParOf" srcId="{18426DC7-E545-433F-A9B8-7DF661B3EC5E}" destId="{3C7E2313-1807-4F3C-AFCA-91BDC9A5F3FC}" srcOrd="3" destOrd="0" presId="urn:microsoft.com/office/officeart/2018/5/layout/CenteredIconLabelDescriptionList"/>
    <dgm:cxn modelId="{477FFA0A-46E9-419B-83ED-0806DBD515EF}" type="presParOf" srcId="{18426DC7-E545-433F-A9B8-7DF661B3EC5E}" destId="{7A7CE5DE-E442-4E30-B1CD-38B40775B32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7B9455-C96A-40DA-8061-EEFCDD946C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E985D7-AFA1-4DE1-B636-B4A725BE3173}">
      <dgm:prSet/>
      <dgm:spPr/>
      <dgm:t>
        <a:bodyPr/>
        <a:lstStyle/>
        <a:p>
          <a:r>
            <a:rPr lang="zh-CN"/>
            <a:t>社区活力</a:t>
          </a:r>
          <a:endParaRPr lang="en-US"/>
        </a:p>
      </dgm:t>
    </dgm:pt>
    <dgm:pt modelId="{0A4C8018-813F-488C-9B8A-07F13DB328A3}" type="parTrans" cxnId="{31BDE48A-6290-4A5C-A388-62A4571CB2CA}">
      <dgm:prSet/>
      <dgm:spPr/>
      <dgm:t>
        <a:bodyPr/>
        <a:lstStyle/>
        <a:p>
          <a:endParaRPr lang="en-US"/>
        </a:p>
      </dgm:t>
    </dgm:pt>
    <dgm:pt modelId="{85A8824E-0167-470F-AFE1-A392321BA191}" type="sibTrans" cxnId="{31BDE48A-6290-4A5C-A388-62A4571CB2CA}">
      <dgm:prSet/>
      <dgm:spPr/>
      <dgm:t>
        <a:bodyPr/>
        <a:lstStyle/>
        <a:p>
          <a:endParaRPr lang="en-US"/>
        </a:p>
      </dgm:t>
    </dgm:pt>
    <dgm:pt modelId="{780C0427-71FF-479C-B8C0-8E302A459E27}">
      <dgm:prSet custT="1"/>
      <dgm:spPr/>
      <dgm:t>
        <a:bodyPr/>
        <a:lstStyle/>
        <a:p>
          <a:r>
            <a:rPr lang="en-US" sz="1800" dirty="0"/>
            <a:t>Python</a:t>
          </a:r>
          <a:r>
            <a:rPr lang="zh-CN" altLang="en-US" sz="1800" dirty="0"/>
            <a:t>：</a:t>
          </a:r>
          <a:r>
            <a:rPr lang="zh-CN" sz="1800" dirty="0"/>
            <a:t>开源，免费，社区活力强</a:t>
          </a:r>
          <a:endParaRPr lang="en-US" sz="1800" dirty="0"/>
        </a:p>
      </dgm:t>
    </dgm:pt>
    <dgm:pt modelId="{6FB31CFD-3DBA-4C00-97E4-36EF6B2BC57D}" type="parTrans" cxnId="{F5CE2CAE-7A42-4A35-B515-D0AE2E7FEFCC}">
      <dgm:prSet/>
      <dgm:spPr/>
      <dgm:t>
        <a:bodyPr/>
        <a:lstStyle/>
        <a:p>
          <a:endParaRPr lang="en-US"/>
        </a:p>
      </dgm:t>
    </dgm:pt>
    <dgm:pt modelId="{40E2023A-3E54-40D3-A527-8EB721701B77}" type="sibTrans" cxnId="{F5CE2CAE-7A42-4A35-B515-D0AE2E7FEFCC}">
      <dgm:prSet/>
      <dgm:spPr/>
      <dgm:t>
        <a:bodyPr/>
        <a:lstStyle/>
        <a:p>
          <a:endParaRPr lang="en-US"/>
        </a:p>
      </dgm:t>
    </dgm:pt>
    <dgm:pt modelId="{55237FD8-F81A-48C5-969B-DFD826AA83F7}">
      <dgm:prSet custT="1"/>
      <dgm:spPr/>
      <dgm:t>
        <a:bodyPr/>
        <a:lstStyle/>
        <a:p>
          <a:r>
            <a:rPr lang="en-US" sz="1800" dirty="0"/>
            <a:t>Stata</a:t>
          </a:r>
          <a:r>
            <a:rPr lang="zh-CN" altLang="en-US" sz="1800" dirty="0"/>
            <a:t>：</a:t>
          </a:r>
          <a:r>
            <a:rPr lang="zh-CN" sz="1800" dirty="0"/>
            <a:t>有商业公司支持，文档齐全</a:t>
          </a:r>
          <a:endParaRPr lang="en-US" sz="1800" dirty="0"/>
        </a:p>
      </dgm:t>
    </dgm:pt>
    <dgm:pt modelId="{1F01ECAB-0C8A-4090-86AB-1F98D35FAB30}" type="parTrans" cxnId="{09FCA585-1794-40B5-80E0-31A8B86C0A84}">
      <dgm:prSet/>
      <dgm:spPr/>
      <dgm:t>
        <a:bodyPr/>
        <a:lstStyle/>
        <a:p>
          <a:endParaRPr lang="en-US"/>
        </a:p>
      </dgm:t>
    </dgm:pt>
    <dgm:pt modelId="{A31B5567-FCBA-4BB0-94E4-01A861FD0BAE}" type="sibTrans" cxnId="{09FCA585-1794-40B5-80E0-31A8B86C0A84}">
      <dgm:prSet/>
      <dgm:spPr/>
      <dgm:t>
        <a:bodyPr/>
        <a:lstStyle/>
        <a:p>
          <a:endParaRPr lang="en-US"/>
        </a:p>
      </dgm:t>
    </dgm:pt>
    <dgm:pt modelId="{0D0095F2-CA89-476E-8A66-A1E988E6949F}">
      <dgm:prSet/>
      <dgm:spPr/>
      <dgm:t>
        <a:bodyPr/>
        <a:lstStyle/>
        <a:p>
          <a:r>
            <a:rPr lang="zh-CN"/>
            <a:t>专业性</a:t>
          </a:r>
          <a:endParaRPr lang="en-US"/>
        </a:p>
      </dgm:t>
    </dgm:pt>
    <dgm:pt modelId="{F3F681A3-FCEE-4E15-85E6-D1AD6CCC9579}" type="parTrans" cxnId="{A43D7D02-5F3F-4101-B51A-7A1F31A1DD36}">
      <dgm:prSet/>
      <dgm:spPr/>
      <dgm:t>
        <a:bodyPr/>
        <a:lstStyle/>
        <a:p>
          <a:endParaRPr lang="en-US"/>
        </a:p>
      </dgm:t>
    </dgm:pt>
    <dgm:pt modelId="{3ADCD916-3019-499B-AAC9-11285BEAC395}" type="sibTrans" cxnId="{A43D7D02-5F3F-4101-B51A-7A1F31A1DD36}">
      <dgm:prSet/>
      <dgm:spPr/>
      <dgm:t>
        <a:bodyPr/>
        <a:lstStyle/>
        <a:p>
          <a:endParaRPr lang="en-US"/>
        </a:p>
      </dgm:t>
    </dgm:pt>
    <dgm:pt modelId="{B222794B-C862-4748-9311-4724120F3809}">
      <dgm:prSet custT="1"/>
      <dgm:spPr/>
      <dgm:t>
        <a:bodyPr/>
        <a:lstStyle/>
        <a:p>
          <a:r>
            <a:rPr lang="en-US" sz="1800" dirty="0"/>
            <a:t>Python</a:t>
          </a:r>
          <a:r>
            <a:rPr lang="zh-CN" altLang="en-US" sz="1800" dirty="0"/>
            <a:t>：</a:t>
          </a:r>
          <a:r>
            <a:rPr lang="zh-CN" sz="1800" dirty="0"/>
            <a:t>倾向于数据科学与人工智能</a:t>
          </a:r>
          <a:endParaRPr lang="en-US" sz="1800" dirty="0"/>
        </a:p>
      </dgm:t>
    </dgm:pt>
    <dgm:pt modelId="{EB9C8CB8-3841-405B-968C-7F90B692F832}" type="parTrans" cxnId="{1CC2D775-0939-401F-B763-59EB8616A913}">
      <dgm:prSet/>
      <dgm:spPr/>
      <dgm:t>
        <a:bodyPr/>
        <a:lstStyle/>
        <a:p>
          <a:endParaRPr lang="en-US"/>
        </a:p>
      </dgm:t>
    </dgm:pt>
    <dgm:pt modelId="{0EE02E0C-D714-483B-A14F-94A22BDB623E}" type="sibTrans" cxnId="{1CC2D775-0939-401F-B763-59EB8616A913}">
      <dgm:prSet/>
      <dgm:spPr/>
      <dgm:t>
        <a:bodyPr/>
        <a:lstStyle/>
        <a:p>
          <a:endParaRPr lang="en-US"/>
        </a:p>
      </dgm:t>
    </dgm:pt>
    <dgm:pt modelId="{8F2E359B-71F2-4D7D-A00C-3D3E4E48F828}">
      <dgm:prSet custT="1"/>
      <dgm:spPr/>
      <dgm:t>
        <a:bodyPr/>
        <a:lstStyle/>
        <a:p>
          <a:r>
            <a:rPr lang="en-US" sz="1800" dirty="0"/>
            <a:t>Stata</a:t>
          </a:r>
          <a:r>
            <a:rPr lang="zh-CN" altLang="en-US" sz="1800" dirty="0"/>
            <a:t>：</a:t>
          </a:r>
          <a:r>
            <a:rPr lang="zh-CN" sz="1800" dirty="0"/>
            <a:t>倾向于统计学与经济学</a:t>
          </a:r>
          <a:endParaRPr lang="en-US" sz="1800" dirty="0"/>
        </a:p>
      </dgm:t>
    </dgm:pt>
    <dgm:pt modelId="{7C113C8F-62E9-4E41-8486-8CE47B0C5AE5}" type="parTrans" cxnId="{EB25EDA1-8097-48EA-BE6B-1F479CAAA9D9}">
      <dgm:prSet/>
      <dgm:spPr/>
      <dgm:t>
        <a:bodyPr/>
        <a:lstStyle/>
        <a:p>
          <a:endParaRPr lang="en-US"/>
        </a:p>
      </dgm:t>
    </dgm:pt>
    <dgm:pt modelId="{2B4D090F-BA30-4DE1-A18B-39949142890C}" type="sibTrans" cxnId="{EB25EDA1-8097-48EA-BE6B-1F479CAAA9D9}">
      <dgm:prSet/>
      <dgm:spPr/>
      <dgm:t>
        <a:bodyPr/>
        <a:lstStyle/>
        <a:p>
          <a:endParaRPr lang="en-US"/>
        </a:p>
      </dgm:t>
    </dgm:pt>
    <dgm:pt modelId="{30C15CF5-F68C-4322-AF18-1780BF5705B0}">
      <dgm:prSet/>
      <dgm:spPr/>
      <dgm:t>
        <a:bodyPr/>
        <a:lstStyle/>
        <a:p>
          <a:r>
            <a:rPr lang="zh-CN"/>
            <a:t>易用性</a:t>
          </a:r>
          <a:endParaRPr lang="en-US"/>
        </a:p>
      </dgm:t>
    </dgm:pt>
    <dgm:pt modelId="{5849F826-B362-4D51-BA34-07A4C37B4515}" type="parTrans" cxnId="{A40AD210-C3AC-437F-B1DB-855D22CEEC59}">
      <dgm:prSet/>
      <dgm:spPr/>
      <dgm:t>
        <a:bodyPr/>
        <a:lstStyle/>
        <a:p>
          <a:endParaRPr lang="en-US"/>
        </a:p>
      </dgm:t>
    </dgm:pt>
    <dgm:pt modelId="{4C44AF2F-99EA-40AA-819D-2EDB3277E9F2}" type="sibTrans" cxnId="{A40AD210-C3AC-437F-B1DB-855D22CEEC59}">
      <dgm:prSet/>
      <dgm:spPr/>
      <dgm:t>
        <a:bodyPr/>
        <a:lstStyle/>
        <a:p>
          <a:endParaRPr lang="en-US"/>
        </a:p>
      </dgm:t>
    </dgm:pt>
    <dgm:pt modelId="{39C88858-0E30-4103-894A-C4610A30F3F3}">
      <dgm:prSet custT="1"/>
      <dgm:spPr/>
      <dgm:t>
        <a:bodyPr/>
        <a:lstStyle/>
        <a:p>
          <a:r>
            <a:rPr lang="en-US" sz="1800" dirty="0"/>
            <a:t>Python</a:t>
          </a:r>
          <a:r>
            <a:rPr lang="zh-CN" altLang="en-US" sz="1800" dirty="0"/>
            <a:t>：有编程经验者</a:t>
          </a:r>
          <a:endParaRPr lang="en-US" sz="1800" dirty="0"/>
        </a:p>
      </dgm:t>
    </dgm:pt>
    <dgm:pt modelId="{59825164-90FF-40F9-A288-E508E1091036}" type="parTrans" cxnId="{16D2AFA7-C997-429A-B86D-6BB89CBF7F50}">
      <dgm:prSet/>
      <dgm:spPr/>
      <dgm:t>
        <a:bodyPr/>
        <a:lstStyle/>
        <a:p>
          <a:endParaRPr lang="en-US"/>
        </a:p>
      </dgm:t>
    </dgm:pt>
    <dgm:pt modelId="{E6433E50-B911-4FC4-A409-86193C31DD35}" type="sibTrans" cxnId="{16D2AFA7-C997-429A-B86D-6BB89CBF7F50}">
      <dgm:prSet/>
      <dgm:spPr/>
      <dgm:t>
        <a:bodyPr/>
        <a:lstStyle/>
        <a:p>
          <a:endParaRPr lang="en-US"/>
        </a:p>
      </dgm:t>
    </dgm:pt>
    <dgm:pt modelId="{F78E7A52-7B03-4E85-89AB-CB0DC8331EE0}">
      <dgm:prSet custT="1"/>
      <dgm:spPr/>
      <dgm:t>
        <a:bodyPr/>
        <a:lstStyle/>
        <a:p>
          <a:r>
            <a:rPr lang="en-US" sz="1800" dirty="0"/>
            <a:t>Stata</a:t>
          </a:r>
          <a:r>
            <a:rPr lang="zh-CN" altLang="en-US" sz="1800" dirty="0"/>
            <a:t>：</a:t>
          </a:r>
          <a:r>
            <a:rPr lang="zh-CN" sz="1800" dirty="0"/>
            <a:t>一般人更易于上手</a:t>
          </a:r>
          <a:endParaRPr lang="en-US" sz="1800" dirty="0"/>
        </a:p>
      </dgm:t>
    </dgm:pt>
    <dgm:pt modelId="{2B1F471B-AFE2-45CB-929D-A3FF24577C9D}" type="parTrans" cxnId="{1A791721-9E66-44DA-A71E-6C4BECD04BEE}">
      <dgm:prSet/>
      <dgm:spPr/>
      <dgm:t>
        <a:bodyPr/>
        <a:lstStyle/>
        <a:p>
          <a:endParaRPr lang="en-US"/>
        </a:p>
      </dgm:t>
    </dgm:pt>
    <dgm:pt modelId="{4CF9F570-AD6D-41C2-A5E5-5D9C6E19FF75}" type="sibTrans" cxnId="{1A791721-9E66-44DA-A71E-6C4BECD04BEE}">
      <dgm:prSet/>
      <dgm:spPr/>
      <dgm:t>
        <a:bodyPr/>
        <a:lstStyle/>
        <a:p>
          <a:endParaRPr lang="en-US"/>
        </a:p>
      </dgm:t>
    </dgm:pt>
    <dgm:pt modelId="{9E69BD7E-FAFE-4F50-8DFB-9964EC8EE7F9}" type="pres">
      <dgm:prSet presAssocID="{8F7B9455-C96A-40DA-8061-EEFCDD946C8E}" presName="root" presStyleCnt="0">
        <dgm:presLayoutVars>
          <dgm:dir/>
          <dgm:resizeHandles val="exact"/>
        </dgm:presLayoutVars>
      </dgm:prSet>
      <dgm:spPr/>
    </dgm:pt>
    <dgm:pt modelId="{99B4295F-8686-4056-A54F-B732D314A420}" type="pres">
      <dgm:prSet presAssocID="{9BE985D7-AFA1-4DE1-B636-B4A725BE3173}" presName="compNode" presStyleCnt="0"/>
      <dgm:spPr/>
    </dgm:pt>
    <dgm:pt modelId="{984CDD4D-B38D-49C4-9101-4BEBC4282F0E}" type="pres">
      <dgm:prSet presAssocID="{9BE985D7-AFA1-4DE1-B636-B4A725BE3173}" presName="bgRect" presStyleLbl="bgShp" presStyleIdx="0" presStyleCnt="3"/>
      <dgm:spPr/>
    </dgm:pt>
    <dgm:pt modelId="{E2463D16-F910-47F7-B79A-D4FCA788FD4B}" type="pres">
      <dgm:prSet presAssocID="{9BE985D7-AFA1-4DE1-B636-B4A725BE31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Secure"/>
        </a:ext>
      </dgm:extLst>
    </dgm:pt>
    <dgm:pt modelId="{F4E96237-E83F-4957-99CD-93146A48EE33}" type="pres">
      <dgm:prSet presAssocID="{9BE985D7-AFA1-4DE1-B636-B4A725BE3173}" presName="spaceRect" presStyleCnt="0"/>
      <dgm:spPr/>
    </dgm:pt>
    <dgm:pt modelId="{AC4AAEF2-A364-4890-B5B7-0AFA6ECA7FAE}" type="pres">
      <dgm:prSet presAssocID="{9BE985D7-AFA1-4DE1-B636-B4A725BE3173}" presName="parTx" presStyleLbl="revTx" presStyleIdx="0" presStyleCnt="6">
        <dgm:presLayoutVars>
          <dgm:chMax val="0"/>
          <dgm:chPref val="0"/>
        </dgm:presLayoutVars>
      </dgm:prSet>
      <dgm:spPr/>
    </dgm:pt>
    <dgm:pt modelId="{8B4DDAEC-A6CC-4B32-8618-99505A8AA520}" type="pres">
      <dgm:prSet presAssocID="{9BE985D7-AFA1-4DE1-B636-B4A725BE3173}" presName="desTx" presStyleLbl="revTx" presStyleIdx="1" presStyleCnt="6">
        <dgm:presLayoutVars/>
      </dgm:prSet>
      <dgm:spPr/>
    </dgm:pt>
    <dgm:pt modelId="{8AD5BE4A-90F6-4F3C-9686-A5CC5611281D}" type="pres">
      <dgm:prSet presAssocID="{85A8824E-0167-470F-AFE1-A392321BA191}" presName="sibTrans" presStyleCnt="0"/>
      <dgm:spPr/>
    </dgm:pt>
    <dgm:pt modelId="{E7EFBEE0-6D56-4FB3-946D-892A8BFEF65B}" type="pres">
      <dgm:prSet presAssocID="{0D0095F2-CA89-476E-8A66-A1E988E6949F}" presName="compNode" presStyleCnt="0"/>
      <dgm:spPr/>
    </dgm:pt>
    <dgm:pt modelId="{D5F47B0E-7043-4EF8-BE89-E287D9DCE1EA}" type="pres">
      <dgm:prSet presAssocID="{0D0095F2-CA89-476E-8A66-A1E988E6949F}" presName="bgRect" presStyleLbl="bgShp" presStyleIdx="1" presStyleCnt="3"/>
      <dgm:spPr/>
    </dgm:pt>
    <dgm:pt modelId="{286ACDBB-4257-459C-8D54-EA20305620ED}" type="pres">
      <dgm:prSet presAssocID="{0D0095F2-CA89-476E-8A66-A1E988E694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1FEEE018-D928-421D-89AA-763B7913C3DC}" type="pres">
      <dgm:prSet presAssocID="{0D0095F2-CA89-476E-8A66-A1E988E6949F}" presName="spaceRect" presStyleCnt="0"/>
      <dgm:spPr/>
    </dgm:pt>
    <dgm:pt modelId="{781B980F-F682-4792-A4D5-B3548BB83B34}" type="pres">
      <dgm:prSet presAssocID="{0D0095F2-CA89-476E-8A66-A1E988E6949F}" presName="parTx" presStyleLbl="revTx" presStyleIdx="2" presStyleCnt="6">
        <dgm:presLayoutVars>
          <dgm:chMax val="0"/>
          <dgm:chPref val="0"/>
        </dgm:presLayoutVars>
      </dgm:prSet>
      <dgm:spPr/>
    </dgm:pt>
    <dgm:pt modelId="{539C93FA-AE71-4BE8-81C6-C3E19518F7E6}" type="pres">
      <dgm:prSet presAssocID="{0D0095F2-CA89-476E-8A66-A1E988E6949F}" presName="desTx" presStyleLbl="revTx" presStyleIdx="3" presStyleCnt="6">
        <dgm:presLayoutVars/>
      </dgm:prSet>
      <dgm:spPr/>
    </dgm:pt>
    <dgm:pt modelId="{9809BE75-36C4-4D22-B6B5-A0D629F49ADE}" type="pres">
      <dgm:prSet presAssocID="{3ADCD916-3019-499B-AAC9-11285BEAC395}" presName="sibTrans" presStyleCnt="0"/>
      <dgm:spPr/>
    </dgm:pt>
    <dgm:pt modelId="{534DA9B8-D3FD-48F4-BCA8-B7FEAB488A7F}" type="pres">
      <dgm:prSet presAssocID="{30C15CF5-F68C-4322-AF18-1780BF5705B0}" presName="compNode" presStyleCnt="0"/>
      <dgm:spPr/>
    </dgm:pt>
    <dgm:pt modelId="{804C193C-612F-4325-B05F-CC77129320DB}" type="pres">
      <dgm:prSet presAssocID="{30C15CF5-F68C-4322-AF18-1780BF5705B0}" presName="bgRect" presStyleLbl="bgShp" presStyleIdx="2" presStyleCnt="3"/>
      <dgm:spPr/>
    </dgm:pt>
    <dgm:pt modelId="{9B895956-62E5-485C-93F2-2F0C5A0D10E2}" type="pres">
      <dgm:prSet presAssocID="{30C15CF5-F68C-4322-AF18-1780BF5705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"/>
        </a:ext>
      </dgm:extLst>
    </dgm:pt>
    <dgm:pt modelId="{E7F3389D-E461-4491-8BA5-4DEBCABE325E}" type="pres">
      <dgm:prSet presAssocID="{30C15CF5-F68C-4322-AF18-1780BF5705B0}" presName="spaceRect" presStyleCnt="0"/>
      <dgm:spPr/>
    </dgm:pt>
    <dgm:pt modelId="{B38D60FA-F7D3-47FC-B697-DEF34022B470}" type="pres">
      <dgm:prSet presAssocID="{30C15CF5-F68C-4322-AF18-1780BF5705B0}" presName="parTx" presStyleLbl="revTx" presStyleIdx="4" presStyleCnt="6">
        <dgm:presLayoutVars>
          <dgm:chMax val="0"/>
          <dgm:chPref val="0"/>
        </dgm:presLayoutVars>
      </dgm:prSet>
      <dgm:spPr/>
    </dgm:pt>
    <dgm:pt modelId="{F61A7FD7-9279-473A-BD81-098C6B24B726}" type="pres">
      <dgm:prSet presAssocID="{30C15CF5-F68C-4322-AF18-1780BF5705B0}" presName="desTx" presStyleLbl="revTx" presStyleIdx="5" presStyleCnt="6">
        <dgm:presLayoutVars/>
      </dgm:prSet>
      <dgm:spPr/>
    </dgm:pt>
  </dgm:ptLst>
  <dgm:cxnLst>
    <dgm:cxn modelId="{A43D7D02-5F3F-4101-B51A-7A1F31A1DD36}" srcId="{8F7B9455-C96A-40DA-8061-EEFCDD946C8E}" destId="{0D0095F2-CA89-476E-8A66-A1E988E6949F}" srcOrd="1" destOrd="0" parTransId="{F3F681A3-FCEE-4E15-85E6-D1AD6CCC9579}" sibTransId="{3ADCD916-3019-499B-AAC9-11285BEAC395}"/>
    <dgm:cxn modelId="{523D7C03-7621-43FB-9ED3-6A23ABC57389}" type="presOf" srcId="{9BE985D7-AFA1-4DE1-B636-B4A725BE3173}" destId="{AC4AAEF2-A364-4890-B5B7-0AFA6ECA7FAE}" srcOrd="0" destOrd="0" presId="urn:microsoft.com/office/officeart/2018/2/layout/IconVerticalSolidList"/>
    <dgm:cxn modelId="{A40AD210-C3AC-437F-B1DB-855D22CEEC59}" srcId="{8F7B9455-C96A-40DA-8061-EEFCDD946C8E}" destId="{30C15CF5-F68C-4322-AF18-1780BF5705B0}" srcOrd="2" destOrd="0" parTransId="{5849F826-B362-4D51-BA34-07A4C37B4515}" sibTransId="{4C44AF2F-99EA-40AA-819D-2EDB3277E9F2}"/>
    <dgm:cxn modelId="{1A791721-9E66-44DA-A71E-6C4BECD04BEE}" srcId="{30C15CF5-F68C-4322-AF18-1780BF5705B0}" destId="{F78E7A52-7B03-4E85-89AB-CB0DC8331EE0}" srcOrd="1" destOrd="0" parTransId="{2B1F471B-AFE2-45CB-929D-A3FF24577C9D}" sibTransId="{4CF9F570-AD6D-41C2-A5E5-5D9C6E19FF75}"/>
    <dgm:cxn modelId="{06F9F324-2FC4-44AB-8256-8841371FE4EC}" type="presOf" srcId="{39C88858-0E30-4103-894A-C4610A30F3F3}" destId="{F61A7FD7-9279-473A-BD81-098C6B24B726}" srcOrd="0" destOrd="0" presId="urn:microsoft.com/office/officeart/2018/2/layout/IconVerticalSolidList"/>
    <dgm:cxn modelId="{22F16962-80BA-4463-95E5-A9E1AB39D6CB}" type="presOf" srcId="{780C0427-71FF-479C-B8C0-8E302A459E27}" destId="{8B4DDAEC-A6CC-4B32-8618-99505A8AA520}" srcOrd="0" destOrd="0" presId="urn:microsoft.com/office/officeart/2018/2/layout/IconVerticalSolidList"/>
    <dgm:cxn modelId="{2CE18A4D-5F1D-4F7E-B02F-815FA1A0C956}" type="presOf" srcId="{B222794B-C862-4748-9311-4724120F3809}" destId="{539C93FA-AE71-4BE8-81C6-C3E19518F7E6}" srcOrd="0" destOrd="0" presId="urn:microsoft.com/office/officeart/2018/2/layout/IconVerticalSolidList"/>
    <dgm:cxn modelId="{1CC2D775-0939-401F-B763-59EB8616A913}" srcId="{0D0095F2-CA89-476E-8A66-A1E988E6949F}" destId="{B222794B-C862-4748-9311-4724120F3809}" srcOrd="0" destOrd="0" parTransId="{EB9C8CB8-3841-405B-968C-7F90B692F832}" sibTransId="{0EE02E0C-D714-483B-A14F-94A22BDB623E}"/>
    <dgm:cxn modelId="{09FCA585-1794-40B5-80E0-31A8B86C0A84}" srcId="{9BE985D7-AFA1-4DE1-B636-B4A725BE3173}" destId="{55237FD8-F81A-48C5-969B-DFD826AA83F7}" srcOrd="1" destOrd="0" parTransId="{1F01ECAB-0C8A-4090-86AB-1F98D35FAB30}" sibTransId="{A31B5567-FCBA-4BB0-94E4-01A861FD0BAE}"/>
    <dgm:cxn modelId="{31BDE48A-6290-4A5C-A388-62A4571CB2CA}" srcId="{8F7B9455-C96A-40DA-8061-EEFCDD946C8E}" destId="{9BE985D7-AFA1-4DE1-B636-B4A725BE3173}" srcOrd="0" destOrd="0" parTransId="{0A4C8018-813F-488C-9B8A-07F13DB328A3}" sibTransId="{85A8824E-0167-470F-AFE1-A392321BA191}"/>
    <dgm:cxn modelId="{94016C9C-5AF6-4308-B515-33CDE2C7558E}" type="presOf" srcId="{8F2E359B-71F2-4D7D-A00C-3D3E4E48F828}" destId="{539C93FA-AE71-4BE8-81C6-C3E19518F7E6}" srcOrd="0" destOrd="1" presId="urn:microsoft.com/office/officeart/2018/2/layout/IconVerticalSolidList"/>
    <dgm:cxn modelId="{EB25EDA1-8097-48EA-BE6B-1F479CAAA9D9}" srcId="{0D0095F2-CA89-476E-8A66-A1E988E6949F}" destId="{8F2E359B-71F2-4D7D-A00C-3D3E4E48F828}" srcOrd="1" destOrd="0" parTransId="{7C113C8F-62E9-4E41-8486-8CE47B0C5AE5}" sibTransId="{2B4D090F-BA30-4DE1-A18B-39949142890C}"/>
    <dgm:cxn modelId="{16D2AFA7-C997-429A-B86D-6BB89CBF7F50}" srcId="{30C15CF5-F68C-4322-AF18-1780BF5705B0}" destId="{39C88858-0E30-4103-894A-C4610A30F3F3}" srcOrd="0" destOrd="0" parTransId="{59825164-90FF-40F9-A288-E508E1091036}" sibTransId="{E6433E50-B911-4FC4-A409-86193C31DD35}"/>
    <dgm:cxn modelId="{F5CE2CAE-7A42-4A35-B515-D0AE2E7FEFCC}" srcId="{9BE985D7-AFA1-4DE1-B636-B4A725BE3173}" destId="{780C0427-71FF-479C-B8C0-8E302A459E27}" srcOrd="0" destOrd="0" parTransId="{6FB31CFD-3DBA-4C00-97E4-36EF6B2BC57D}" sibTransId="{40E2023A-3E54-40D3-A527-8EB721701B77}"/>
    <dgm:cxn modelId="{D2C442B4-CF78-4E1B-B72C-60731B9D273C}" type="presOf" srcId="{30C15CF5-F68C-4322-AF18-1780BF5705B0}" destId="{B38D60FA-F7D3-47FC-B697-DEF34022B470}" srcOrd="0" destOrd="0" presId="urn:microsoft.com/office/officeart/2018/2/layout/IconVerticalSolidList"/>
    <dgm:cxn modelId="{B7E7D6C5-EE9C-42BB-A8E4-004DEB0012C9}" type="presOf" srcId="{F78E7A52-7B03-4E85-89AB-CB0DC8331EE0}" destId="{F61A7FD7-9279-473A-BD81-098C6B24B726}" srcOrd="0" destOrd="1" presId="urn:microsoft.com/office/officeart/2018/2/layout/IconVerticalSolidList"/>
    <dgm:cxn modelId="{42691DD6-5A94-4A9B-A11B-371C3792AD66}" type="presOf" srcId="{8F7B9455-C96A-40DA-8061-EEFCDD946C8E}" destId="{9E69BD7E-FAFE-4F50-8DFB-9964EC8EE7F9}" srcOrd="0" destOrd="0" presId="urn:microsoft.com/office/officeart/2018/2/layout/IconVerticalSolidList"/>
    <dgm:cxn modelId="{BE9A99E1-5024-446F-BA70-5A1DCFB1CD6A}" type="presOf" srcId="{55237FD8-F81A-48C5-969B-DFD826AA83F7}" destId="{8B4DDAEC-A6CC-4B32-8618-99505A8AA520}" srcOrd="0" destOrd="1" presId="urn:microsoft.com/office/officeart/2018/2/layout/IconVerticalSolidList"/>
    <dgm:cxn modelId="{19BAB3E7-D783-426E-9D41-7C7F9E0D5809}" type="presOf" srcId="{0D0095F2-CA89-476E-8A66-A1E988E6949F}" destId="{781B980F-F682-4792-A4D5-B3548BB83B34}" srcOrd="0" destOrd="0" presId="urn:microsoft.com/office/officeart/2018/2/layout/IconVerticalSolidList"/>
    <dgm:cxn modelId="{CAE34F7D-E74A-4B77-95F0-8E70F5C03717}" type="presParOf" srcId="{9E69BD7E-FAFE-4F50-8DFB-9964EC8EE7F9}" destId="{99B4295F-8686-4056-A54F-B732D314A420}" srcOrd="0" destOrd="0" presId="urn:microsoft.com/office/officeart/2018/2/layout/IconVerticalSolidList"/>
    <dgm:cxn modelId="{B65E9410-BB7E-4B6D-8E17-04CF04320D83}" type="presParOf" srcId="{99B4295F-8686-4056-A54F-B732D314A420}" destId="{984CDD4D-B38D-49C4-9101-4BEBC4282F0E}" srcOrd="0" destOrd="0" presId="urn:microsoft.com/office/officeart/2018/2/layout/IconVerticalSolidList"/>
    <dgm:cxn modelId="{37311E30-048D-41BB-BFF0-1575D8694A66}" type="presParOf" srcId="{99B4295F-8686-4056-A54F-B732D314A420}" destId="{E2463D16-F910-47F7-B79A-D4FCA788FD4B}" srcOrd="1" destOrd="0" presId="urn:microsoft.com/office/officeart/2018/2/layout/IconVerticalSolidList"/>
    <dgm:cxn modelId="{5468ADB1-B8E8-40C6-AE44-4424C100C4AF}" type="presParOf" srcId="{99B4295F-8686-4056-A54F-B732D314A420}" destId="{F4E96237-E83F-4957-99CD-93146A48EE33}" srcOrd="2" destOrd="0" presId="urn:microsoft.com/office/officeart/2018/2/layout/IconVerticalSolidList"/>
    <dgm:cxn modelId="{24438D84-EDAD-4B56-964B-7BEA5177FB2A}" type="presParOf" srcId="{99B4295F-8686-4056-A54F-B732D314A420}" destId="{AC4AAEF2-A364-4890-B5B7-0AFA6ECA7FAE}" srcOrd="3" destOrd="0" presId="urn:microsoft.com/office/officeart/2018/2/layout/IconVerticalSolidList"/>
    <dgm:cxn modelId="{FD2257AD-B768-4F9E-9F10-B7119D318355}" type="presParOf" srcId="{99B4295F-8686-4056-A54F-B732D314A420}" destId="{8B4DDAEC-A6CC-4B32-8618-99505A8AA520}" srcOrd="4" destOrd="0" presId="urn:microsoft.com/office/officeart/2018/2/layout/IconVerticalSolidList"/>
    <dgm:cxn modelId="{041902C7-70D6-4A37-82B8-B05B1FD3D462}" type="presParOf" srcId="{9E69BD7E-FAFE-4F50-8DFB-9964EC8EE7F9}" destId="{8AD5BE4A-90F6-4F3C-9686-A5CC5611281D}" srcOrd="1" destOrd="0" presId="urn:microsoft.com/office/officeart/2018/2/layout/IconVerticalSolidList"/>
    <dgm:cxn modelId="{CD35B285-0446-40AC-A0DD-A33505CA2C9B}" type="presParOf" srcId="{9E69BD7E-FAFE-4F50-8DFB-9964EC8EE7F9}" destId="{E7EFBEE0-6D56-4FB3-946D-892A8BFEF65B}" srcOrd="2" destOrd="0" presId="urn:microsoft.com/office/officeart/2018/2/layout/IconVerticalSolidList"/>
    <dgm:cxn modelId="{B2B0315E-33C7-480C-8C99-D290005273EE}" type="presParOf" srcId="{E7EFBEE0-6D56-4FB3-946D-892A8BFEF65B}" destId="{D5F47B0E-7043-4EF8-BE89-E287D9DCE1EA}" srcOrd="0" destOrd="0" presId="urn:microsoft.com/office/officeart/2018/2/layout/IconVerticalSolidList"/>
    <dgm:cxn modelId="{57C83637-BACE-4879-B07F-8FC719018D71}" type="presParOf" srcId="{E7EFBEE0-6D56-4FB3-946D-892A8BFEF65B}" destId="{286ACDBB-4257-459C-8D54-EA20305620ED}" srcOrd="1" destOrd="0" presId="urn:microsoft.com/office/officeart/2018/2/layout/IconVerticalSolidList"/>
    <dgm:cxn modelId="{104492E0-1109-434A-8E53-8F723F227928}" type="presParOf" srcId="{E7EFBEE0-6D56-4FB3-946D-892A8BFEF65B}" destId="{1FEEE018-D928-421D-89AA-763B7913C3DC}" srcOrd="2" destOrd="0" presId="urn:microsoft.com/office/officeart/2018/2/layout/IconVerticalSolidList"/>
    <dgm:cxn modelId="{B4C5EE89-C8C1-42D0-8CA1-0B3B9AC52AD9}" type="presParOf" srcId="{E7EFBEE0-6D56-4FB3-946D-892A8BFEF65B}" destId="{781B980F-F682-4792-A4D5-B3548BB83B34}" srcOrd="3" destOrd="0" presId="urn:microsoft.com/office/officeart/2018/2/layout/IconVerticalSolidList"/>
    <dgm:cxn modelId="{A1B3E684-8A64-491B-A768-98A0B67D87E8}" type="presParOf" srcId="{E7EFBEE0-6D56-4FB3-946D-892A8BFEF65B}" destId="{539C93FA-AE71-4BE8-81C6-C3E19518F7E6}" srcOrd="4" destOrd="0" presId="urn:microsoft.com/office/officeart/2018/2/layout/IconVerticalSolidList"/>
    <dgm:cxn modelId="{5EADA316-72A1-4029-A152-5FA0AF8E3AB3}" type="presParOf" srcId="{9E69BD7E-FAFE-4F50-8DFB-9964EC8EE7F9}" destId="{9809BE75-36C4-4D22-B6B5-A0D629F49ADE}" srcOrd="3" destOrd="0" presId="urn:microsoft.com/office/officeart/2018/2/layout/IconVerticalSolidList"/>
    <dgm:cxn modelId="{07EFFAF1-EBDF-4A4E-A52D-3B60C98C2836}" type="presParOf" srcId="{9E69BD7E-FAFE-4F50-8DFB-9964EC8EE7F9}" destId="{534DA9B8-D3FD-48F4-BCA8-B7FEAB488A7F}" srcOrd="4" destOrd="0" presId="urn:microsoft.com/office/officeart/2018/2/layout/IconVerticalSolidList"/>
    <dgm:cxn modelId="{F7AFBB19-BB8D-4311-BE29-CF5A160EC492}" type="presParOf" srcId="{534DA9B8-D3FD-48F4-BCA8-B7FEAB488A7F}" destId="{804C193C-612F-4325-B05F-CC77129320DB}" srcOrd="0" destOrd="0" presId="urn:microsoft.com/office/officeart/2018/2/layout/IconVerticalSolidList"/>
    <dgm:cxn modelId="{06BE9D42-8810-40E0-B048-D8451D1425EA}" type="presParOf" srcId="{534DA9B8-D3FD-48F4-BCA8-B7FEAB488A7F}" destId="{9B895956-62E5-485C-93F2-2F0C5A0D10E2}" srcOrd="1" destOrd="0" presId="urn:microsoft.com/office/officeart/2018/2/layout/IconVerticalSolidList"/>
    <dgm:cxn modelId="{A548F213-4638-4315-9C61-1B744A50D20B}" type="presParOf" srcId="{534DA9B8-D3FD-48F4-BCA8-B7FEAB488A7F}" destId="{E7F3389D-E461-4491-8BA5-4DEBCABE325E}" srcOrd="2" destOrd="0" presId="urn:microsoft.com/office/officeart/2018/2/layout/IconVerticalSolidList"/>
    <dgm:cxn modelId="{E00BBF75-1CD1-4202-B03E-59D1A7D9B698}" type="presParOf" srcId="{534DA9B8-D3FD-48F4-BCA8-B7FEAB488A7F}" destId="{B38D60FA-F7D3-47FC-B697-DEF34022B470}" srcOrd="3" destOrd="0" presId="urn:microsoft.com/office/officeart/2018/2/layout/IconVerticalSolidList"/>
    <dgm:cxn modelId="{3EDC84E9-87FA-4DAE-9949-6850C2F23AA4}" type="presParOf" srcId="{534DA9B8-D3FD-48F4-BCA8-B7FEAB488A7F}" destId="{F61A7FD7-9279-473A-BD81-098C6B24B72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88C85-9E6D-410D-A388-69B766BD593D}">
      <dsp:nvSpPr>
        <dsp:cNvPr id="0" name=""/>
        <dsp:cNvSpPr/>
      </dsp:nvSpPr>
      <dsp:spPr>
        <a:xfrm>
          <a:off x="762194" y="66328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E3748-4931-4DC7-BF63-D95364B92AF6}">
      <dsp:nvSpPr>
        <dsp:cNvPr id="0" name=""/>
        <dsp:cNvSpPr/>
      </dsp:nvSpPr>
      <dsp:spPr>
        <a:xfrm>
          <a:off x="8092" y="1605459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100" kern="1200"/>
            <a:t>逻辑回归</a:t>
          </a:r>
          <a:endParaRPr lang="en-US" sz="2100" kern="1200"/>
        </a:p>
      </dsp:txBody>
      <dsp:txXfrm>
        <a:off x="8092" y="1605459"/>
        <a:ext cx="2320312" cy="348046"/>
      </dsp:txXfrm>
    </dsp:sp>
    <dsp:sp modelId="{5BF7310E-4129-4FE9-AD88-F2E600B7A768}">
      <dsp:nvSpPr>
        <dsp:cNvPr id="0" name=""/>
        <dsp:cNvSpPr/>
      </dsp:nvSpPr>
      <dsp:spPr>
        <a:xfrm>
          <a:off x="8092" y="2014001"/>
          <a:ext cx="2320312" cy="1674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Logistic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LogisticCV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Lasso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LassoCV</a:t>
          </a:r>
        </a:p>
      </dsp:txBody>
      <dsp:txXfrm>
        <a:off x="8092" y="2014001"/>
        <a:ext cx="2320312" cy="1674051"/>
      </dsp:txXfrm>
    </dsp:sp>
    <dsp:sp modelId="{C89F0C87-A89D-4C0D-8DE8-5232D7EA08AD}">
      <dsp:nvSpPr>
        <dsp:cNvPr id="0" name=""/>
        <dsp:cNvSpPr/>
      </dsp:nvSpPr>
      <dsp:spPr>
        <a:xfrm>
          <a:off x="3488561" y="66328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7F7E-CD51-41C1-9E9D-3DF07CEB1D39}">
      <dsp:nvSpPr>
        <dsp:cNvPr id="0" name=""/>
        <dsp:cNvSpPr/>
      </dsp:nvSpPr>
      <dsp:spPr>
        <a:xfrm>
          <a:off x="2734460" y="1605459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100" kern="1200"/>
            <a:t>集成学习</a:t>
          </a:r>
          <a:endParaRPr lang="en-US" sz="2100" kern="1200"/>
        </a:p>
      </dsp:txBody>
      <dsp:txXfrm>
        <a:off x="2734460" y="1605459"/>
        <a:ext cx="2320312" cy="348046"/>
      </dsp:txXfrm>
    </dsp:sp>
    <dsp:sp modelId="{803C2A0A-97CA-4451-B5C6-800468229716}">
      <dsp:nvSpPr>
        <dsp:cNvPr id="0" name=""/>
        <dsp:cNvSpPr/>
      </dsp:nvSpPr>
      <dsp:spPr>
        <a:xfrm>
          <a:off x="2734460" y="2014001"/>
          <a:ext cx="2320312" cy="1674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Random Forest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Gradient Boosting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Ada Boost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Bagging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KNeighbors</a:t>
          </a:r>
        </a:p>
      </dsp:txBody>
      <dsp:txXfrm>
        <a:off x="2734460" y="2014001"/>
        <a:ext cx="2320312" cy="1674051"/>
      </dsp:txXfrm>
    </dsp:sp>
    <dsp:sp modelId="{1B65427B-BC85-4A6A-8950-E634879FC82E}">
      <dsp:nvSpPr>
        <dsp:cNvPr id="0" name=""/>
        <dsp:cNvSpPr/>
      </dsp:nvSpPr>
      <dsp:spPr>
        <a:xfrm>
          <a:off x="6214928" y="66328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D17AC-1492-4624-9763-84FE2C078B49}">
      <dsp:nvSpPr>
        <dsp:cNvPr id="0" name=""/>
        <dsp:cNvSpPr/>
      </dsp:nvSpPr>
      <dsp:spPr>
        <a:xfrm>
          <a:off x="5460827" y="1605459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100" kern="1200"/>
            <a:t>人工智能</a:t>
          </a:r>
          <a:endParaRPr lang="en-US" sz="2100" kern="1200"/>
        </a:p>
      </dsp:txBody>
      <dsp:txXfrm>
        <a:off x="5460827" y="1605459"/>
        <a:ext cx="2320312" cy="348046"/>
      </dsp:txXfrm>
    </dsp:sp>
    <dsp:sp modelId="{6D10B36F-8181-47EF-B856-13ED1F3F7736}">
      <dsp:nvSpPr>
        <dsp:cNvPr id="0" name=""/>
        <dsp:cNvSpPr/>
      </dsp:nvSpPr>
      <dsp:spPr>
        <a:xfrm>
          <a:off x="5460827" y="2014001"/>
          <a:ext cx="2320312" cy="1674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DNN</a:t>
          </a:r>
        </a:p>
      </dsp:txBody>
      <dsp:txXfrm>
        <a:off x="5460827" y="2014001"/>
        <a:ext cx="2320312" cy="1674051"/>
      </dsp:txXfrm>
    </dsp:sp>
    <dsp:sp modelId="{14B2BC29-1538-4BD5-AFBE-28D9804E5624}">
      <dsp:nvSpPr>
        <dsp:cNvPr id="0" name=""/>
        <dsp:cNvSpPr/>
      </dsp:nvSpPr>
      <dsp:spPr>
        <a:xfrm>
          <a:off x="8941296" y="66328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FE1D6-414A-4598-905D-2D9DB0966D45}">
      <dsp:nvSpPr>
        <dsp:cNvPr id="0" name=""/>
        <dsp:cNvSpPr/>
      </dsp:nvSpPr>
      <dsp:spPr>
        <a:xfrm>
          <a:off x="8187194" y="1605459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100" kern="1200"/>
            <a:t>支持向量机</a:t>
          </a:r>
          <a:endParaRPr lang="en-US" sz="2100" kern="1200"/>
        </a:p>
      </dsp:txBody>
      <dsp:txXfrm>
        <a:off x="8187194" y="1605459"/>
        <a:ext cx="2320312" cy="348046"/>
      </dsp:txXfrm>
    </dsp:sp>
    <dsp:sp modelId="{22BFB0B4-D601-4A17-8BE0-F1E0CAE4C303}">
      <dsp:nvSpPr>
        <dsp:cNvPr id="0" name=""/>
        <dsp:cNvSpPr/>
      </dsp:nvSpPr>
      <dsp:spPr>
        <a:xfrm>
          <a:off x="8187194" y="2014001"/>
          <a:ext cx="2320312" cy="1674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7DBAD-5409-4D8D-8DD6-502E88E2D25B}">
      <dsp:nvSpPr>
        <dsp:cNvPr id="0" name=""/>
        <dsp:cNvSpPr/>
      </dsp:nvSpPr>
      <dsp:spPr>
        <a:xfrm>
          <a:off x="1020487" y="602530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7CA25-8EF3-41B2-AF64-70CAACE986A4}">
      <dsp:nvSpPr>
        <dsp:cNvPr id="0" name=""/>
        <dsp:cNvSpPr/>
      </dsp:nvSpPr>
      <dsp:spPr>
        <a:xfrm>
          <a:off x="393" y="183638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900" kern="1200"/>
            <a:t>回归</a:t>
          </a:r>
          <a:endParaRPr lang="en-US" sz="2900" kern="1200"/>
        </a:p>
      </dsp:txBody>
      <dsp:txXfrm>
        <a:off x="393" y="1836382"/>
        <a:ext cx="3138750" cy="470812"/>
      </dsp:txXfrm>
    </dsp:sp>
    <dsp:sp modelId="{DB80D629-8D94-4E60-BCB4-EFAE1B8675D7}">
      <dsp:nvSpPr>
        <dsp:cNvPr id="0" name=""/>
        <dsp:cNvSpPr/>
      </dsp:nvSpPr>
      <dsp:spPr>
        <a:xfrm>
          <a:off x="393" y="2370120"/>
          <a:ext cx="3138750" cy="137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Lasso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Ridge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Linear</a:t>
          </a:r>
        </a:p>
      </dsp:txBody>
      <dsp:txXfrm>
        <a:off x="393" y="2370120"/>
        <a:ext cx="3138750" cy="1378687"/>
      </dsp:txXfrm>
    </dsp:sp>
    <dsp:sp modelId="{1ECEE35B-724D-453D-84D0-0AE2C6EB59A4}">
      <dsp:nvSpPr>
        <dsp:cNvPr id="0" name=""/>
        <dsp:cNvSpPr/>
      </dsp:nvSpPr>
      <dsp:spPr>
        <a:xfrm>
          <a:off x="4708518" y="602530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C0AA1-91BF-4F0A-AE5B-4925389AD000}">
      <dsp:nvSpPr>
        <dsp:cNvPr id="0" name=""/>
        <dsp:cNvSpPr/>
      </dsp:nvSpPr>
      <dsp:spPr>
        <a:xfrm>
          <a:off x="3688425" y="183638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900" kern="1200"/>
            <a:t>测试相关性</a:t>
          </a:r>
          <a:endParaRPr lang="en-US" sz="2900" kern="1200"/>
        </a:p>
      </dsp:txBody>
      <dsp:txXfrm>
        <a:off x="3688425" y="1836382"/>
        <a:ext cx="3138750" cy="470812"/>
      </dsp:txXfrm>
    </dsp:sp>
    <dsp:sp modelId="{446E1254-C60F-4D7D-8AF6-A0458A935557}">
      <dsp:nvSpPr>
        <dsp:cNvPr id="0" name=""/>
        <dsp:cNvSpPr/>
      </dsp:nvSpPr>
      <dsp:spPr>
        <a:xfrm>
          <a:off x="3688425" y="2370120"/>
          <a:ext cx="3138750" cy="137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5BFC8-D792-42BF-8C3D-4B460D79EC7B}">
      <dsp:nvSpPr>
        <dsp:cNvPr id="0" name=""/>
        <dsp:cNvSpPr/>
      </dsp:nvSpPr>
      <dsp:spPr>
        <a:xfrm>
          <a:off x="8396550" y="602530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E0016-491F-4AA3-89E1-4C613EFEBB18}">
      <dsp:nvSpPr>
        <dsp:cNvPr id="0" name=""/>
        <dsp:cNvSpPr/>
      </dsp:nvSpPr>
      <dsp:spPr>
        <a:xfrm>
          <a:off x="7376456" y="183638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900" kern="1200"/>
            <a:t>工具变量回归</a:t>
          </a:r>
          <a:endParaRPr lang="en-US" sz="2900" kern="1200"/>
        </a:p>
      </dsp:txBody>
      <dsp:txXfrm>
        <a:off x="7376456" y="1836382"/>
        <a:ext cx="3138750" cy="470812"/>
      </dsp:txXfrm>
    </dsp:sp>
    <dsp:sp modelId="{7A7CE5DE-E442-4E30-B1CD-38B40775B32E}">
      <dsp:nvSpPr>
        <dsp:cNvPr id="0" name=""/>
        <dsp:cNvSpPr/>
      </dsp:nvSpPr>
      <dsp:spPr>
        <a:xfrm>
          <a:off x="7376456" y="2370120"/>
          <a:ext cx="3138750" cy="137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IV2SLS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IVGMM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IVGMMCUE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IVLIML</a:t>
          </a:r>
        </a:p>
      </dsp:txBody>
      <dsp:txXfrm>
        <a:off x="7376456" y="2370120"/>
        <a:ext cx="3138750" cy="1378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CDD4D-B38D-49C4-9101-4BEBC4282F0E}">
      <dsp:nvSpPr>
        <dsp:cNvPr id="0" name=""/>
        <dsp:cNvSpPr/>
      </dsp:nvSpPr>
      <dsp:spPr>
        <a:xfrm>
          <a:off x="0" y="441"/>
          <a:ext cx="10190252" cy="10334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63D16-F910-47F7-B79A-D4FCA788FD4B}">
      <dsp:nvSpPr>
        <dsp:cNvPr id="0" name=""/>
        <dsp:cNvSpPr/>
      </dsp:nvSpPr>
      <dsp:spPr>
        <a:xfrm>
          <a:off x="312608" y="232960"/>
          <a:ext cx="568379" cy="5683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AAEF2-A364-4890-B5B7-0AFA6ECA7FAE}">
      <dsp:nvSpPr>
        <dsp:cNvPr id="0" name=""/>
        <dsp:cNvSpPr/>
      </dsp:nvSpPr>
      <dsp:spPr>
        <a:xfrm>
          <a:off x="1193597" y="441"/>
          <a:ext cx="4585613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社区活力</a:t>
          </a:r>
          <a:endParaRPr lang="en-US" sz="2500" kern="1200"/>
        </a:p>
      </dsp:txBody>
      <dsp:txXfrm>
        <a:off x="1193597" y="441"/>
        <a:ext cx="4585613" cy="1033417"/>
      </dsp:txXfrm>
    </dsp:sp>
    <dsp:sp modelId="{8B4DDAEC-A6CC-4B32-8618-99505A8AA520}">
      <dsp:nvSpPr>
        <dsp:cNvPr id="0" name=""/>
        <dsp:cNvSpPr/>
      </dsp:nvSpPr>
      <dsp:spPr>
        <a:xfrm>
          <a:off x="5779210" y="441"/>
          <a:ext cx="4411041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Python</a:t>
          </a:r>
          <a:r>
            <a:rPr lang="zh-CN" altLang="en-US" sz="1800" kern="1200" dirty="0"/>
            <a:t>：</a:t>
          </a:r>
          <a:r>
            <a:rPr lang="zh-CN" sz="1800" kern="1200" dirty="0"/>
            <a:t>开源，免费，社区活力强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Stata</a:t>
          </a:r>
          <a:r>
            <a:rPr lang="zh-CN" altLang="en-US" sz="1800" kern="1200" dirty="0"/>
            <a:t>：</a:t>
          </a:r>
          <a:r>
            <a:rPr lang="zh-CN" sz="1800" kern="1200" dirty="0"/>
            <a:t>有商业公司支持，文档齐全</a:t>
          </a:r>
          <a:endParaRPr lang="en-US" sz="1800" kern="1200" dirty="0"/>
        </a:p>
      </dsp:txBody>
      <dsp:txXfrm>
        <a:off x="5779210" y="441"/>
        <a:ext cx="4411041" cy="1033417"/>
      </dsp:txXfrm>
    </dsp:sp>
    <dsp:sp modelId="{D5F47B0E-7043-4EF8-BE89-E287D9DCE1EA}">
      <dsp:nvSpPr>
        <dsp:cNvPr id="0" name=""/>
        <dsp:cNvSpPr/>
      </dsp:nvSpPr>
      <dsp:spPr>
        <a:xfrm>
          <a:off x="0" y="1292213"/>
          <a:ext cx="10190252" cy="10334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ACDBB-4257-459C-8D54-EA20305620ED}">
      <dsp:nvSpPr>
        <dsp:cNvPr id="0" name=""/>
        <dsp:cNvSpPr/>
      </dsp:nvSpPr>
      <dsp:spPr>
        <a:xfrm>
          <a:off x="312608" y="1524732"/>
          <a:ext cx="568379" cy="5683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B980F-F682-4792-A4D5-B3548BB83B34}">
      <dsp:nvSpPr>
        <dsp:cNvPr id="0" name=""/>
        <dsp:cNvSpPr/>
      </dsp:nvSpPr>
      <dsp:spPr>
        <a:xfrm>
          <a:off x="1193597" y="1292213"/>
          <a:ext cx="4585613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专业性</a:t>
          </a:r>
          <a:endParaRPr lang="en-US" sz="2500" kern="1200"/>
        </a:p>
      </dsp:txBody>
      <dsp:txXfrm>
        <a:off x="1193597" y="1292213"/>
        <a:ext cx="4585613" cy="1033417"/>
      </dsp:txXfrm>
    </dsp:sp>
    <dsp:sp modelId="{539C93FA-AE71-4BE8-81C6-C3E19518F7E6}">
      <dsp:nvSpPr>
        <dsp:cNvPr id="0" name=""/>
        <dsp:cNvSpPr/>
      </dsp:nvSpPr>
      <dsp:spPr>
        <a:xfrm>
          <a:off x="5779210" y="1292213"/>
          <a:ext cx="4411041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Python</a:t>
          </a:r>
          <a:r>
            <a:rPr lang="zh-CN" altLang="en-US" sz="1800" kern="1200" dirty="0"/>
            <a:t>：</a:t>
          </a:r>
          <a:r>
            <a:rPr lang="zh-CN" sz="1800" kern="1200" dirty="0"/>
            <a:t>倾向于数据科学与人工智能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Stata</a:t>
          </a:r>
          <a:r>
            <a:rPr lang="zh-CN" altLang="en-US" sz="1800" kern="1200" dirty="0"/>
            <a:t>：</a:t>
          </a:r>
          <a:r>
            <a:rPr lang="zh-CN" sz="1800" kern="1200" dirty="0"/>
            <a:t>倾向于统计学与经济学</a:t>
          </a:r>
          <a:endParaRPr lang="en-US" sz="1800" kern="1200" dirty="0"/>
        </a:p>
      </dsp:txBody>
      <dsp:txXfrm>
        <a:off x="5779210" y="1292213"/>
        <a:ext cx="4411041" cy="1033417"/>
      </dsp:txXfrm>
    </dsp:sp>
    <dsp:sp modelId="{804C193C-612F-4325-B05F-CC77129320DB}">
      <dsp:nvSpPr>
        <dsp:cNvPr id="0" name=""/>
        <dsp:cNvSpPr/>
      </dsp:nvSpPr>
      <dsp:spPr>
        <a:xfrm>
          <a:off x="0" y="2583985"/>
          <a:ext cx="10190252" cy="10334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95956-62E5-485C-93F2-2F0C5A0D10E2}">
      <dsp:nvSpPr>
        <dsp:cNvPr id="0" name=""/>
        <dsp:cNvSpPr/>
      </dsp:nvSpPr>
      <dsp:spPr>
        <a:xfrm>
          <a:off x="312608" y="2816504"/>
          <a:ext cx="568379" cy="5683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D60FA-F7D3-47FC-B697-DEF34022B470}">
      <dsp:nvSpPr>
        <dsp:cNvPr id="0" name=""/>
        <dsp:cNvSpPr/>
      </dsp:nvSpPr>
      <dsp:spPr>
        <a:xfrm>
          <a:off x="1193597" y="2583985"/>
          <a:ext cx="4585613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易用性</a:t>
          </a:r>
          <a:endParaRPr lang="en-US" sz="2500" kern="1200"/>
        </a:p>
      </dsp:txBody>
      <dsp:txXfrm>
        <a:off x="1193597" y="2583985"/>
        <a:ext cx="4585613" cy="1033417"/>
      </dsp:txXfrm>
    </dsp:sp>
    <dsp:sp modelId="{F61A7FD7-9279-473A-BD81-098C6B24B726}">
      <dsp:nvSpPr>
        <dsp:cNvPr id="0" name=""/>
        <dsp:cNvSpPr/>
      </dsp:nvSpPr>
      <dsp:spPr>
        <a:xfrm>
          <a:off x="5779210" y="2583985"/>
          <a:ext cx="4411041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Python</a:t>
          </a:r>
          <a:r>
            <a:rPr lang="zh-CN" altLang="en-US" sz="1800" kern="1200" dirty="0"/>
            <a:t>：有编程经验者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Stata</a:t>
          </a:r>
          <a:r>
            <a:rPr lang="zh-CN" altLang="en-US" sz="1800" kern="1200" dirty="0"/>
            <a:t>：</a:t>
          </a:r>
          <a:r>
            <a:rPr lang="zh-CN" sz="1800" kern="1200" dirty="0"/>
            <a:t>一般人更易于上手</a:t>
          </a:r>
          <a:endParaRPr lang="en-US" sz="1800" kern="1200" dirty="0"/>
        </a:p>
      </dsp:txBody>
      <dsp:txXfrm>
        <a:off x="5779210" y="2583985"/>
        <a:ext cx="4411041" cy="1033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52893-D2B9-439E-89CD-44C862002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B544BC-EC8B-4BF0-BB08-B2250914D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A883C-D06D-40A4-80C1-9E838B21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5AF-952B-43AC-AD08-536C06C9F83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79812-6509-4190-95C0-A044A6BD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08B4C-ECA0-4E03-8C65-5F5D0322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5CE-C73A-48DF-9BD6-65CF117F5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C8503-1D7F-4900-869E-F9E705EE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DEE60F-9FAC-4BC2-AB4E-E2F64F800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950F2-02C2-4227-A6C0-3EB8A8D7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5AF-952B-43AC-AD08-536C06C9F83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088DC-D733-4ECA-8A63-4A77BC93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456465-16DA-4AFC-90A4-092D55C0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5CE-C73A-48DF-9BD6-65CF117F5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3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8B6196-97B5-4C24-B3F6-EA4B18F48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607E32-E464-47DF-8E0A-9BD2A949E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F117C-9CF3-471B-85E2-368E5671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5AF-952B-43AC-AD08-536C06C9F83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E6E86-54E0-421F-A4CE-230F90D1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0FB24-0A40-4B39-8BB8-5FBAEA84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5CE-C73A-48DF-9BD6-65CF117F5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0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A2E79-CB72-428D-9E69-E5F170D9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6FD36-8D63-4DF8-B0C8-0D984E6C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7D352-331B-4D93-958C-343B603C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5AF-952B-43AC-AD08-536C06C9F83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CDAA7-97F2-497A-9A88-3C895AA4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EB8B2-FC33-4250-A4A7-A5BD27D5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5CE-C73A-48DF-9BD6-65CF117F5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808A0-702E-42E7-BD6A-929D3B8E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D64E3-6A01-4AEA-95C8-6F38737EB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47DB3-4C40-42F6-B8DC-B42E869C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5AF-952B-43AC-AD08-536C06C9F83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1DE87-0654-404A-8ABF-CE9E9D4C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B51DF-96DD-4B59-8334-A1140D40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5CE-C73A-48DF-9BD6-65CF117F5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77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43B01-4C1A-4073-B3D1-04CAAA0A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BEE8D-40D1-4A7E-9685-F52EDF78D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BC5030-345A-4AEC-9BB8-7395CEE17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27F02-7606-43A0-8723-F32830F0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5AF-952B-43AC-AD08-536C06C9F83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3E32E9-97CE-45B4-9D3E-9E297572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C08989-CB2A-45FA-B2BA-0073C0C3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5CE-C73A-48DF-9BD6-65CF117F5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3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D625E-2385-437F-A905-6B60C4F8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04F90-A395-4F52-A82F-799814A08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61D993-C2D0-4C8B-8104-49FB6EC12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A6BAFB-0F75-4C3E-8C42-C6378E414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228B3F-3466-4D0E-95A5-E16F2355D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64DC41-BD65-4601-8EA6-B023E96D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5AF-952B-43AC-AD08-536C06C9F83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649B0E-871F-4BAD-9305-69FC010F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E2FF92-B420-4702-8B98-7D1E0215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5CE-C73A-48DF-9BD6-65CF117F5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3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56207-A012-461D-8C87-78C218C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05FBC6-23C2-436A-A1A8-A3706857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5AF-952B-43AC-AD08-536C06C9F83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300383-DC1E-4ABE-8863-93007769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E6BA94-A4AB-4B47-BE39-3B024A77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5CE-C73A-48DF-9BD6-65CF117F5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7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F226B2-C7D8-427E-8FAA-1AB3C9AF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5AF-952B-43AC-AD08-536C06C9F83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AB80BF-F476-4905-8498-3D7276E9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686106-0B57-4C58-BD7C-DC6AF8AB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5CE-C73A-48DF-9BD6-65CF117F5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8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E3C4F-A9B1-4BA0-891E-B116511D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C895E-20EF-4951-8A14-2DA9E5BC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747E1-213B-418B-90A6-1CAB11516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1145EF-E3F6-428B-9FD6-A30474FB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5AF-952B-43AC-AD08-536C06C9F83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A3C69C-CC45-4FF3-9260-BDF8CB0D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6482F1-FA8B-46B5-8967-F67B331E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5CE-C73A-48DF-9BD6-65CF117F5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4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ECF77-852B-4F29-9BE1-4111C1E6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CDF990-ABDA-468E-A9AF-56E5C1479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70FF7E-AF6D-4701-AE98-4FD1A15EB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6F735-C494-4B99-BC62-6F35B359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5AF-952B-43AC-AD08-536C06C9F83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104AB-C112-41AC-91BA-172B841B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8E86D1-6BFD-49C3-A505-57BB4BB5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5CE-C73A-48DF-9BD6-65CF117F5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9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12BE51-C1F6-4154-AD10-6C7060BA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86529-C0F7-403A-9B9A-917548D1B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4FB6A-B53F-4EC7-9670-62F53EFC7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E25AF-952B-43AC-AD08-536C06C9F83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23B14-97D4-4EF6-AB08-EC12C5FF2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BD475-8934-4010-A7F9-3BE337F30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15CE-C73A-48DF-9BD6-65CF117F5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3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5F91F5-1985-41F1-B7B6-ECB4B4B7D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dirty="0"/>
              <a:t>Python </a:t>
            </a:r>
            <a:r>
              <a:rPr lang="zh-CN" altLang="en-US" dirty="0"/>
              <a:t>在数据分析中的运用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C3242B-1813-4D08-9BC6-291D6B8F2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dirty="0"/>
              <a:t>第二组：郑博文</a:t>
            </a:r>
            <a:endParaRPr lang="en-US" altLang="zh-CN" dirty="0"/>
          </a:p>
          <a:p>
            <a:pPr algn="l"/>
            <a:r>
              <a:rPr lang="zh-CN" altLang="en-US" dirty="0"/>
              <a:t>傅远志 曾丽 杨辉</a:t>
            </a:r>
            <a:endParaRPr lang="en-US" altLang="zh-CN" dirty="0"/>
          </a:p>
          <a:p>
            <a:pPr algn="l"/>
            <a:r>
              <a:rPr lang="zh-CN" altLang="en-US" dirty="0"/>
              <a:t>李孟林 于锐 莫能嘉</a:t>
            </a:r>
            <a:endParaRPr lang="en-US" altLang="zh-C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5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B2BF01-02CF-4DDC-9D8E-C641F031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2600">
                <a:solidFill>
                  <a:srgbClr val="FFFFFF"/>
                </a:solidFill>
              </a:rPr>
              <a:t>Python </a:t>
            </a:r>
            <a:r>
              <a:rPr lang="zh-CN" altLang="en-US" sz="2600">
                <a:solidFill>
                  <a:srgbClr val="FFFFFF"/>
                </a:solidFill>
              </a:rPr>
              <a:t>数据分析常用库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ABE14-4A98-4DFB-BDAA-FDFC3939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300" y="3429000"/>
            <a:ext cx="8293100" cy="2747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/>
              <a:t>Pandas</a:t>
            </a:r>
            <a:r>
              <a:rPr lang="zh-CN" altLang="en-US" sz="3000" dirty="0"/>
              <a:t>：数据处理</a:t>
            </a:r>
            <a:endParaRPr lang="en-US" altLang="zh-CN" sz="3000" dirty="0"/>
          </a:p>
          <a:p>
            <a:r>
              <a:rPr lang="en-US" altLang="zh-CN" sz="3000" dirty="0" err="1"/>
              <a:t>SkLearn</a:t>
            </a:r>
            <a:r>
              <a:rPr lang="zh-CN" altLang="en-US" sz="3000" dirty="0"/>
              <a:t>：回归，分类工具</a:t>
            </a:r>
            <a:endParaRPr lang="en-US" altLang="zh-CN" sz="3000" dirty="0"/>
          </a:p>
          <a:p>
            <a:r>
              <a:rPr lang="en-US" altLang="zh-CN" sz="3000" dirty="0"/>
              <a:t>Matplotlib</a:t>
            </a:r>
            <a:r>
              <a:rPr lang="zh-CN" altLang="en-US" sz="3000" dirty="0"/>
              <a:t>：图标作图工具</a:t>
            </a:r>
            <a:endParaRPr lang="en-US" altLang="zh-CN" sz="3000" dirty="0"/>
          </a:p>
          <a:p>
            <a:r>
              <a:rPr lang="en-US" altLang="zh-CN" sz="3000" dirty="0" err="1"/>
              <a:t>NetworkX</a:t>
            </a:r>
            <a:r>
              <a:rPr lang="zh-CN" altLang="en-US" sz="3000" dirty="0"/>
              <a:t>：网络作图工具</a:t>
            </a:r>
            <a:endParaRPr lang="en-US" altLang="zh-CN" sz="3000" dirty="0"/>
          </a:p>
          <a:p>
            <a:r>
              <a:rPr lang="en-US" altLang="zh-CN" sz="3000" dirty="0" err="1"/>
              <a:t>Statsmodel</a:t>
            </a:r>
            <a:r>
              <a:rPr lang="zh-CN" altLang="en-US" sz="3000" dirty="0"/>
              <a:t>：统计模型，工具变量预测等</a:t>
            </a:r>
            <a:endParaRPr lang="en-US" altLang="zh-CN" sz="3000" dirty="0"/>
          </a:p>
          <a:p>
            <a:r>
              <a:rPr lang="en-US" altLang="zh-CN" sz="3000" dirty="0" err="1"/>
              <a:t>Linearmodels</a:t>
            </a:r>
            <a:r>
              <a:rPr lang="zh-CN" altLang="en-US" sz="3000" dirty="0"/>
              <a:t>：统计模型，工具变量预测等</a:t>
            </a:r>
            <a:endParaRPr lang="en-US" altLang="zh-CN" sz="3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9BEE9A-7D2C-48FF-8A89-93541DAFB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681037"/>
            <a:ext cx="5095314" cy="217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4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D46A41-8CBA-41F3-95C6-0A6D262C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altLang="zh-CN" sz="3600">
                <a:solidFill>
                  <a:srgbClr val="262626"/>
                </a:solidFill>
              </a:rPr>
              <a:t>Jupyter Lab</a:t>
            </a:r>
            <a:endParaRPr lang="zh-CN" altLang="en-US" sz="3600">
              <a:solidFill>
                <a:srgbClr val="262626"/>
              </a:solidFill>
            </a:endParaRPr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5988CC00-1114-445C-A757-64AAA6690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432486"/>
            <a:ext cx="9232900" cy="122507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0AC8EA-A1D0-43D3-BB7C-96C62FD7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bg1"/>
                </a:solidFill>
              </a:rPr>
              <a:t>Jupyer</a:t>
            </a:r>
            <a:r>
              <a:rPr lang="en-US" altLang="zh-CN" sz="1800" dirty="0">
                <a:solidFill>
                  <a:schemeClr val="bg1"/>
                </a:solidFill>
              </a:rPr>
              <a:t> Lab</a:t>
            </a:r>
            <a:r>
              <a:rPr lang="zh-CN" altLang="en-US" sz="1800" dirty="0">
                <a:solidFill>
                  <a:schemeClr val="bg1"/>
                </a:solidFill>
              </a:rPr>
              <a:t>：</a:t>
            </a:r>
            <a:r>
              <a:rPr lang="en-US" altLang="zh-CN" sz="1800" dirty="0" err="1">
                <a:solidFill>
                  <a:schemeClr val="bg1"/>
                </a:solidFill>
              </a:rPr>
              <a:t>Jupyter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zh-CN" altLang="en-US" sz="1800" dirty="0">
                <a:solidFill>
                  <a:schemeClr val="bg1"/>
                </a:solidFill>
              </a:rPr>
              <a:t>的新界面</a:t>
            </a: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en-US" altLang="zh-CN" sz="1800" dirty="0" err="1">
                <a:solidFill>
                  <a:schemeClr val="bg1"/>
                </a:solidFill>
              </a:rPr>
              <a:t>Jupyer</a:t>
            </a:r>
            <a:r>
              <a:rPr lang="en-US" altLang="zh-CN" sz="1800" dirty="0">
                <a:solidFill>
                  <a:schemeClr val="bg1"/>
                </a:solidFill>
              </a:rPr>
              <a:t> Notebook: </a:t>
            </a:r>
            <a:r>
              <a:rPr lang="zh-CN" altLang="en-US" sz="1800" dirty="0">
                <a:solidFill>
                  <a:schemeClr val="bg1"/>
                </a:solidFill>
              </a:rPr>
              <a:t>传统界面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6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A1844-117C-45A0-A59B-5740C02B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Game 1</a:t>
            </a:r>
            <a:r>
              <a:rPr lang="zh-CN" altLang="en-US"/>
              <a:t>：</a:t>
            </a:r>
            <a:r>
              <a:rPr lang="zh-CN" altLang="zh-CN"/>
              <a:t>预测</a:t>
            </a:r>
            <a:r>
              <a:rPr lang="en-US" altLang="zh-CN"/>
              <a:t>2012</a:t>
            </a:r>
            <a:r>
              <a:rPr lang="zh-CN" altLang="zh-CN"/>
              <a:t>年参加调查的样本在</a:t>
            </a:r>
            <a:r>
              <a:rPr lang="en-US" altLang="zh-CN"/>
              <a:t>2014</a:t>
            </a:r>
            <a:r>
              <a:rPr lang="zh-CN" altLang="zh-CN"/>
              <a:t>年是否追踪成功</a:t>
            </a:r>
            <a:endParaRPr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A826130-C78C-4A2D-BD49-B41CC58A9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5464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27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54A47-9DC3-4844-B23B-764D317F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Game 2</a:t>
            </a:r>
            <a:r>
              <a:rPr lang="zh-CN" altLang="en-US" dirty="0"/>
              <a:t>：</a:t>
            </a:r>
            <a:r>
              <a:rPr lang="zh-CN" altLang="zh-CN" dirty="0"/>
              <a:t>求解</a:t>
            </a:r>
            <a:r>
              <a:rPr lang="en-US" altLang="zh-CN" dirty="0"/>
              <a:t>y</a:t>
            </a:r>
            <a:r>
              <a:rPr lang="zh-CN" altLang="zh-CN" dirty="0"/>
              <a:t>和</a:t>
            </a:r>
            <a:r>
              <a:rPr lang="en-US" altLang="zh-CN" dirty="0"/>
              <a:t>x1</a:t>
            </a:r>
            <a:r>
              <a:rPr lang="zh-CN" altLang="zh-CN" dirty="0"/>
              <a:t>的正确回归系数</a:t>
            </a:r>
            <a:endParaRPr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5609B54-9A62-409B-B578-7812F7C55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5416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07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54226-4784-4C8C-808A-16D5967C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总结：</a:t>
            </a:r>
            <a:r>
              <a:rPr lang="en-US" altLang="zh-CN" dirty="0"/>
              <a:t>Python VS Stata</a:t>
            </a:r>
            <a:endParaRPr lang="zh-CN" altLang="en-US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内容占位符 2">
            <a:extLst>
              <a:ext uri="{FF2B5EF4-FFF2-40B4-BE49-F238E27FC236}">
                <a16:creationId xmlns:a16="http://schemas.microsoft.com/office/drawing/2014/main" id="{9AD4A673-1DF2-4917-B6A9-2276F7830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078611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090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25D35-7895-487D-BA2C-2E9EE69F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谢谢大家！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E89139-1727-4EF8-9742-0448BE6CDB16}"/>
              </a:ext>
            </a:extLst>
          </p:cNvPr>
          <p:cNvSpPr txBox="1"/>
          <p:nvPr/>
        </p:nvSpPr>
        <p:spPr>
          <a:xfrm>
            <a:off x="1571811" y="3060017"/>
            <a:ext cx="6066118" cy="243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第二组：</a:t>
            </a:r>
            <a:endParaRPr lang="en-US" altLang="zh-CN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郑博文</a:t>
            </a:r>
            <a:r>
              <a:rPr lang="en-US" altLang="zh-CN" sz="2400" dirty="0"/>
              <a:t> </a:t>
            </a:r>
            <a:r>
              <a:rPr lang="zh-CN" altLang="en-US" sz="2400" dirty="0"/>
              <a:t>傅远志 曾丽 杨辉</a:t>
            </a:r>
            <a:r>
              <a:rPr lang="en-US" altLang="zh-CN" sz="24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李孟林 于锐 莫能嘉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8908A85C-A0F9-47E9-AF0D-D9B95FDF9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2" t="37593" r="8370" b="21852"/>
          <a:stretch/>
        </p:blipFill>
        <p:spPr>
          <a:xfrm>
            <a:off x="8341894" y="3191551"/>
            <a:ext cx="216256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4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Gill Sans MT</vt:lpstr>
      <vt:lpstr>Office 主题​​</vt:lpstr>
      <vt:lpstr>Python 在数据分析中的运用</vt:lpstr>
      <vt:lpstr>Python 数据分析常用库</vt:lpstr>
      <vt:lpstr>Jupyter Lab</vt:lpstr>
      <vt:lpstr>Game 1：预测2012年参加调查的样本在2014年是否追踪成功</vt:lpstr>
      <vt:lpstr>Game 2：求解y和x1的正确回归系数</vt:lpstr>
      <vt:lpstr>总结：Python VS Stata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在数据分析中的运用</dc:title>
  <dc:creator>Bowen Zheng</dc:creator>
  <cp:lastModifiedBy>Bowen Zheng</cp:lastModifiedBy>
  <cp:revision>1</cp:revision>
  <dcterms:created xsi:type="dcterms:W3CDTF">2019-07-30T19:06:53Z</dcterms:created>
  <dcterms:modified xsi:type="dcterms:W3CDTF">2019-07-30T19:07:53Z</dcterms:modified>
</cp:coreProperties>
</file>