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21" d="100"/>
          <a:sy n="121" d="100"/>
        </p:scale>
        <p:origin x="17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20B9-F8E4-4883-8D1B-1CE6EADF0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CEA932-F08B-44A6-B479-E4817BB31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79F20-36C9-4C0D-84D8-A8A92ED79597}"/>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5" name="Footer Placeholder 4">
            <a:extLst>
              <a:ext uri="{FF2B5EF4-FFF2-40B4-BE49-F238E27FC236}">
                <a16:creationId xmlns:a16="http://schemas.microsoft.com/office/drawing/2014/main" id="{2A3133CE-9780-42FB-8732-8C13916DD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30383-1359-4D7F-82AE-ACE6ABE4B8C5}"/>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236713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B00C-FA9A-4FA1-880A-56E39E26FB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7A9D6-B765-4F38-A7CD-FE3F43577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959F7-4D31-4A12-B4F9-8EAF18CAF80E}"/>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5" name="Footer Placeholder 4">
            <a:extLst>
              <a:ext uri="{FF2B5EF4-FFF2-40B4-BE49-F238E27FC236}">
                <a16:creationId xmlns:a16="http://schemas.microsoft.com/office/drawing/2014/main" id="{82042DDC-AD00-4065-9D3A-16EBACDA9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EE5D5-682F-4EEF-B970-EFB01E1471BC}"/>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365470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1E955-5FFF-4617-9B38-75D545D9F3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506FE-7956-4A44-A528-5EE92C318A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65483-3F79-49BC-B345-156F06738E64}"/>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5" name="Footer Placeholder 4">
            <a:extLst>
              <a:ext uri="{FF2B5EF4-FFF2-40B4-BE49-F238E27FC236}">
                <a16:creationId xmlns:a16="http://schemas.microsoft.com/office/drawing/2014/main" id="{A797C05A-1AF2-4B49-A205-3D8F739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DD8EB-6D20-4277-B9A6-A6D2F8398F66}"/>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71552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A372-7F09-4D12-B5C9-EB8F63494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65466-F6F9-490E-B3F6-B367B1ABCA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710A9-64FB-4D80-BCBB-F41BF8D330EF}"/>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5" name="Footer Placeholder 4">
            <a:extLst>
              <a:ext uri="{FF2B5EF4-FFF2-40B4-BE49-F238E27FC236}">
                <a16:creationId xmlns:a16="http://schemas.microsoft.com/office/drawing/2014/main" id="{FE776BFC-2E49-43AB-98FC-5011E3DED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29654-97CA-40B8-9017-E2561D229574}"/>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8480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F83C-AE4F-411E-B064-8A0027279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E27640-EBFA-48DC-88BA-5C8AC635E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0B80A-F63E-4799-8E54-63A78B6B82A6}"/>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5" name="Footer Placeholder 4">
            <a:extLst>
              <a:ext uri="{FF2B5EF4-FFF2-40B4-BE49-F238E27FC236}">
                <a16:creationId xmlns:a16="http://schemas.microsoft.com/office/drawing/2014/main" id="{CE895567-EFB9-469E-AAE6-CF3D211CE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21CD3-744E-448F-84C1-E27B7C7C4B6E}"/>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402139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FCE3-AA16-42CF-9E8F-BD2A8702F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00C10-6C8C-46A8-8E14-54712A87FB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368EE-4CFA-4A3B-A059-1A953958D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CE6DAC-4998-4541-9B7B-9D3B530F790A}"/>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6" name="Footer Placeholder 5">
            <a:extLst>
              <a:ext uri="{FF2B5EF4-FFF2-40B4-BE49-F238E27FC236}">
                <a16:creationId xmlns:a16="http://schemas.microsoft.com/office/drawing/2014/main" id="{2466CE89-F4A5-41AB-89FF-BDB8786F1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AB7D0-2175-4288-86B4-5DBF01466997}"/>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128769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1C35-72E8-46E3-957A-7BF221FE5E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CB72AD-4D24-42B8-A696-66B94E11C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2C92A-6788-4FCB-8067-A2B1E705BE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CD652B-09EC-440B-9E96-436B65EEE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5FF2D-5D13-463D-930A-11790E3639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29167E-8616-4D3C-852E-EBF085EAE8FE}"/>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8" name="Footer Placeholder 7">
            <a:extLst>
              <a:ext uri="{FF2B5EF4-FFF2-40B4-BE49-F238E27FC236}">
                <a16:creationId xmlns:a16="http://schemas.microsoft.com/office/drawing/2014/main" id="{55E8E5F8-F5F3-4D6C-81F3-7B48C5D54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C5D8FE-22B5-4087-85EF-BBCE4F8B6F46}"/>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221349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05D5-FA98-4451-AB37-0868BA9AA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072FF-1E48-4B93-80EF-B3EED0388A39}"/>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4" name="Footer Placeholder 3">
            <a:extLst>
              <a:ext uri="{FF2B5EF4-FFF2-40B4-BE49-F238E27FC236}">
                <a16:creationId xmlns:a16="http://schemas.microsoft.com/office/drawing/2014/main" id="{7E28BFFF-16CD-464B-8B1B-D37981AAC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F27D1-0AA3-473D-A17D-4695B63D85E1}"/>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81225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C01E4-0FDE-439B-A14B-860816BB8D62}"/>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3" name="Footer Placeholder 2">
            <a:extLst>
              <a:ext uri="{FF2B5EF4-FFF2-40B4-BE49-F238E27FC236}">
                <a16:creationId xmlns:a16="http://schemas.microsoft.com/office/drawing/2014/main" id="{A4792724-4672-441B-89D9-FFD252C2AE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1E06B-3667-454A-AAD7-E2796802A27B}"/>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143132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97D7-0007-47F3-9D2F-F272389FF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843437-7AA6-41DD-AEBC-854B7752A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AC1971-B6AB-4DBF-BB41-1933E7EEE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AB21D-AC13-4BA9-853B-885602BD784B}"/>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6" name="Footer Placeholder 5">
            <a:extLst>
              <a:ext uri="{FF2B5EF4-FFF2-40B4-BE49-F238E27FC236}">
                <a16:creationId xmlns:a16="http://schemas.microsoft.com/office/drawing/2014/main" id="{21647355-4F18-4D5E-8E63-51062CAF1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33F8B-6BEB-4A15-973E-4BDCC905640A}"/>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171322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66DB-C244-43BD-9708-B432679C8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D03A50-2C19-4AA1-BAFA-9D017EA95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DD4995-BE11-447C-8C36-FB6EF767E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EC452-6357-4BC0-B643-9A71FA414A46}"/>
              </a:ext>
            </a:extLst>
          </p:cNvPr>
          <p:cNvSpPr>
            <a:spLocks noGrp="1"/>
          </p:cNvSpPr>
          <p:nvPr>
            <p:ph type="dt" sz="half" idx="10"/>
          </p:nvPr>
        </p:nvSpPr>
        <p:spPr/>
        <p:txBody>
          <a:bodyPr/>
          <a:lstStyle/>
          <a:p>
            <a:fld id="{9995B11E-CFF3-44DE-B3F5-95D3824F800A}" type="datetimeFigureOut">
              <a:rPr lang="en-US" smtClean="0"/>
              <a:t>10/17/20</a:t>
            </a:fld>
            <a:endParaRPr lang="en-US"/>
          </a:p>
        </p:txBody>
      </p:sp>
      <p:sp>
        <p:nvSpPr>
          <p:cNvPr id="6" name="Footer Placeholder 5">
            <a:extLst>
              <a:ext uri="{FF2B5EF4-FFF2-40B4-BE49-F238E27FC236}">
                <a16:creationId xmlns:a16="http://schemas.microsoft.com/office/drawing/2014/main" id="{186B06ED-1B45-4510-96E2-4D0F079DD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2DFBA-5241-488A-8D02-5D56D7E1A525}"/>
              </a:ext>
            </a:extLst>
          </p:cNvPr>
          <p:cNvSpPr>
            <a:spLocks noGrp="1"/>
          </p:cNvSpPr>
          <p:nvPr>
            <p:ph type="sldNum" sz="quarter" idx="12"/>
          </p:nvPr>
        </p:nvSpPr>
        <p:spPr/>
        <p:txBody>
          <a:bodyPr/>
          <a:lstStyle/>
          <a:p>
            <a:fld id="{98B460B0-3C87-4F0E-98C4-B711210ABDAF}" type="slidenum">
              <a:rPr lang="en-US" smtClean="0"/>
              <a:t>‹#›</a:t>
            </a:fld>
            <a:endParaRPr lang="en-US"/>
          </a:p>
        </p:txBody>
      </p:sp>
    </p:spTree>
    <p:extLst>
      <p:ext uri="{BB962C8B-B14F-4D97-AF65-F5344CB8AC3E}">
        <p14:creationId xmlns:p14="http://schemas.microsoft.com/office/powerpoint/2010/main" val="280059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4A9A0-A20B-44D9-B415-1FF0A9EBC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7692B-0AF0-4399-9AF2-D623658E6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D5FD9-B6C5-4932-8B17-123010018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5B11E-CFF3-44DE-B3F5-95D3824F800A}" type="datetimeFigureOut">
              <a:rPr lang="en-US" smtClean="0"/>
              <a:t>10/17/20</a:t>
            </a:fld>
            <a:endParaRPr lang="en-US"/>
          </a:p>
        </p:txBody>
      </p:sp>
      <p:sp>
        <p:nvSpPr>
          <p:cNvPr id="5" name="Footer Placeholder 4">
            <a:extLst>
              <a:ext uri="{FF2B5EF4-FFF2-40B4-BE49-F238E27FC236}">
                <a16:creationId xmlns:a16="http://schemas.microsoft.com/office/drawing/2014/main" id="{E2EE9F34-750C-4DAB-A75A-D19D2A87D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FFC36B-9752-4C1F-A192-A96309855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460B0-3C87-4F0E-98C4-B711210ABDAF}" type="slidenum">
              <a:rPr lang="en-US" smtClean="0"/>
              <a:t>‹#›</a:t>
            </a:fld>
            <a:endParaRPr lang="en-US"/>
          </a:p>
        </p:txBody>
      </p:sp>
    </p:spTree>
    <p:extLst>
      <p:ext uri="{BB962C8B-B14F-4D97-AF65-F5344CB8AC3E}">
        <p14:creationId xmlns:p14="http://schemas.microsoft.com/office/powerpoint/2010/main" val="91375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CA82-5185-4D81-9E8C-3DA5833D0D1E}"/>
              </a:ext>
            </a:extLst>
          </p:cNvPr>
          <p:cNvSpPr>
            <a:spLocks noGrp="1"/>
          </p:cNvSpPr>
          <p:nvPr>
            <p:ph type="title"/>
          </p:nvPr>
        </p:nvSpPr>
        <p:spPr/>
        <p:txBody>
          <a:bodyPr/>
          <a:lstStyle/>
          <a:p>
            <a:r>
              <a:rPr lang="en-US" dirty="0"/>
              <a:t>W</a:t>
            </a:r>
            <a:r>
              <a:rPr lang="en-US" altLang="zh-CN" dirty="0"/>
              <a:t>enyue Wang, Shushu Zhao</a:t>
            </a:r>
            <a:endParaRPr lang="en-US" dirty="0"/>
          </a:p>
        </p:txBody>
      </p:sp>
      <p:sp>
        <p:nvSpPr>
          <p:cNvPr id="3" name="Content Placeholder 2">
            <a:extLst>
              <a:ext uri="{FF2B5EF4-FFF2-40B4-BE49-F238E27FC236}">
                <a16:creationId xmlns:a16="http://schemas.microsoft.com/office/drawing/2014/main" id="{7125AD83-E862-4B25-B556-093E8AB95E48}"/>
              </a:ext>
            </a:extLst>
          </p:cNvPr>
          <p:cNvSpPr>
            <a:spLocks noGrp="1"/>
          </p:cNvSpPr>
          <p:nvPr>
            <p:ph idx="1"/>
          </p:nvPr>
        </p:nvSpPr>
        <p:spPr/>
        <p:txBody>
          <a:bodyPr/>
          <a:lstStyle/>
          <a:p>
            <a:r>
              <a:rPr lang="en-US" dirty="0"/>
              <a:t>This assignment we include several .c files and .h files. For maze generation, we have created a structure for node and linked list which are included in header file. For maze solve, we created a queue structure and save several sub functions in </a:t>
            </a:r>
            <a:r>
              <a:rPr lang="en-US" dirty="0" err="1"/>
              <a:t>queue.c</a:t>
            </a:r>
            <a:r>
              <a:rPr lang="en-US" dirty="0"/>
              <a:t> file. Several important features we include here is randomly select which direction should we go to explore the next node, use linked list to store the generated route and write to a output file in forms of adjacent linked list, read in adjacent linked list, and perform BFS by storing partial route in a queue. </a:t>
            </a:r>
          </a:p>
        </p:txBody>
      </p:sp>
    </p:spTree>
    <p:extLst>
      <p:ext uri="{BB962C8B-B14F-4D97-AF65-F5344CB8AC3E}">
        <p14:creationId xmlns:p14="http://schemas.microsoft.com/office/powerpoint/2010/main" val="409464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202F-60C6-4D9D-AD52-5991A054A77F}"/>
              </a:ext>
            </a:extLst>
          </p:cNvPr>
          <p:cNvSpPr>
            <a:spLocks noGrp="1"/>
          </p:cNvSpPr>
          <p:nvPr>
            <p:ph type="title"/>
          </p:nvPr>
        </p:nvSpPr>
        <p:spPr/>
        <p:txBody>
          <a:bodyPr/>
          <a:lstStyle/>
          <a:p>
            <a:r>
              <a:rPr lang="en-US" dirty="0"/>
              <a:t>Generating maze</a:t>
            </a:r>
          </a:p>
        </p:txBody>
      </p:sp>
      <p:sp>
        <p:nvSpPr>
          <p:cNvPr id="3" name="Content Placeholder 2">
            <a:extLst>
              <a:ext uri="{FF2B5EF4-FFF2-40B4-BE49-F238E27FC236}">
                <a16:creationId xmlns:a16="http://schemas.microsoft.com/office/drawing/2014/main" id="{68684207-44B7-416C-AAF3-4FF183864D61}"/>
              </a:ext>
            </a:extLst>
          </p:cNvPr>
          <p:cNvSpPr>
            <a:spLocks noGrp="1"/>
          </p:cNvSpPr>
          <p:nvPr>
            <p:ph idx="1"/>
          </p:nvPr>
        </p:nvSpPr>
        <p:spPr/>
        <p:txBody>
          <a:bodyPr>
            <a:normAutofit lnSpcReduction="10000"/>
          </a:bodyPr>
          <a:lstStyle/>
          <a:p>
            <a:r>
              <a:rPr lang="en-US" dirty="0"/>
              <a:t>To generate maze, we introduce a node and linked list structure, where define in a graph, which is a node’s current value and what is its next value as position. Then we apply DFS to generate the route, the general idea is that start from a randomly selected starting point, create an array to store all its neighbor nodes, and test whether they are visited or not. If all of them are visited, then we would backtrack to the former node, if not, we would randomly select a neighbor node that is unvisited. We would repeat this process until we have all points in our visited list and print out the last node as our end point. After that, we write a sub function to write out the size of maze, start and end points as well as the adjacent linked list into an output file for maze solving. </a:t>
            </a:r>
          </a:p>
        </p:txBody>
      </p:sp>
    </p:spTree>
    <p:extLst>
      <p:ext uri="{BB962C8B-B14F-4D97-AF65-F5344CB8AC3E}">
        <p14:creationId xmlns:p14="http://schemas.microsoft.com/office/powerpoint/2010/main" val="114377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37DB-BDEF-47A5-88C4-25870CE93042}"/>
              </a:ext>
            </a:extLst>
          </p:cNvPr>
          <p:cNvSpPr>
            <a:spLocks noGrp="1"/>
          </p:cNvSpPr>
          <p:nvPr>
            <p:ph type="title"/>
          </p:nvPr>
        </p:nvSpPr>
        <p:spPr/>
        <p:txBody>
          <a:bodyPr/>
          <a:lstStyle/>
          <a:p>
            <a:r>
              <a:rPr lang="en-US" dirty="0"/>
              <a:t>Solving maze</a:t>
            </a:r>
          </a:p>
        </p:txBody>
      </p:sp>
      <p:sp>
        <p:nvSpPr>
          <p:cNvPr id="3" name="Content Placeholder 2">
            <a:extLst>
              <a:ext uri="{FF2B5EF4-FFF2-40B4-BE49-F238E27FC236}">
                <a16:creationId xmlns:a16="http://schemas.microsoft.com/office/drawing/2014/main" id="{69E9BB08-D91D-478C-8239-09CAED592AF3}"/>
              </a:ext>
            </a:extLst>
          </p:cNvPr>
          <p:cNvSpPr>
            <a:spLocks noGrp="1"/>
          </p:cNvSpPr>
          <p:nvPr>
            <p:ph idx="1"/>
          </p:nvPr>
        </p:nvSpPr>
        <p:spPr/>
        <p:txBody>
          <a:bodyPr/>
          <a:lstStyle/>
          <a:p>
            <a:r>
              <a:rPr lang="en-US" dirty="0"/>
              <a:t>To solve maze by finding a route from start point to end point, we create queue for BFS. Our general idea is that from the starting point, add every partial path we generate and pop out from the beginning, when we meet the end point, we would terminate the loop and printout the route. Since there is no default container for queue in C, and we need to pop out a partial queue from front and add new path to the queue at the end, so we manually create a struct class. </a:t>
            </a:r>
          </a:p>
          <a:p>
            <a:endParaRPr lang="en-US" dirty="0"/>
          </a:p>
        </p:txBody>
      </p:sp>
    </p:spTree>
    <p:extLst>
      <p:ext uri="{BB962C8B-B14F-4D97-AF65-F5344CB8AC3E}">
        <p14:creationId xmlns:p14="http://schemas.microsoft.com/office/powerpoint/2010/main" val="32618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AAF-0D45-4EAD-ACC8-BD904E0B8030}"/>
              </a:ext>
            </a:extLst>
          </p:cNvPr>
          <p:cNvSpPr>
            <a:spLocks noGrp="1"/>
          </p:cNvSpPr>
          <p:nvPr>
            <p:ph type="title"/>
          </p:nvPr>
        </p:nvSpPr>
        <p:spPr/>
        <p:txBody>
          <a:bodyPr/>
          <a:lstStyle/>
          <a:p>
            <a:r>
              <a:rPr lang="en-US" dirty="0"/>
              <a:t>Evidence of correct operation</a:t>
            </a:r>
          </a:p>
        </p:txBody>
      </p:sp>
      <p:sp>
        <p:nvSpPr>
          <p:cNvPr id="3" name="Content Placeholder 2">
            <a:extLst>
              <a:ext uri="{FF2B5EF4-FFF2-40B4-BE49-F238E27FC236}">
                <a16:creationId xmlns:a16="http://schemas.microsoft.com/office/drawing/2014/main" id="{DB1C2BBF-1D6D-413E-BF42-C9C989F274B3}"/>
              </a:ext>
            </a:extLst>
          </p:cNvPr>
          <p:cNvSpPr>
            <a:spLocks noGrp="1"/>
          </p:cNvSpPr>
          <p:nvPr>
            <p:ph idx="1"/>
          </p:nvPr>
        </p:nvSpPr>
        <p:spPr/>
        <p:txBody>
          <a:bodyPr/>
          <a:lstStyle/>
          <a:p>
            <a:r>
              <a:rPr lang="en-US" dirty="0"/>
              <a:t>We tested for several sizes of maze for both generating and solving, and the output is as follows: </a:t>
            </a:r>
          </a:p>
          <a:p>
            <a:endParaRPr lang="en-US" dirty="0"/>
          </a:p>
          <a:p>
            <a:endParaRPr lang="en-US" dirty="0"/>
          </a:p>
        </p:txBody>
      </p:sp>
      <p:pic>
        <p:nvPicPr>
          <p:cNvPr id="4" name="Picture 3">
            <a:extLst>
              <a:ext uri="{FF2B5EF4-FFF2-40B4-BE49-F238E27FC236}">
                <a16:creationId xmlns:a16="http://schemas.microsoft.com/office/drawing/2014/main" id="{86E1825E-EC47-014C-A83C-AB5A61D13300}"/>
              </a:ext>
            </a:extLst>
          </p:cNvPr>
          <p:cNvPicPr>
            <a:picLocks noChangeAspect="1"/>
          </p:cNvPicPr>
          <p:nvPr/>
        </p:nvPicPr>
        <p:blipFill>
          <a:blip r:embed="rId2"/>
          <a:stretch>
            <a:fillRect/>
          </a:stretch>
        </p:blipFill>
        <p:spPr>
          <a:xfrm>
            <a:off x="1189201" y="2959100"/>
            <a:ext cx="9309100" cy="469900"/>
          </a:xfrm>
          <a:prstGeom prst="rect">
            <a:avLst/>
          </a:prstGeom>
        </p:spPr>
      </p:pic>
    </p:spTree>
    <p:extLst>
      <p:ext uri="{BB962C8B-B14F-4D97-AF65-F5344CB8AC3E}">
        <p14:creationId xmlns:p14="http://schemas.microsoft.com/office/powerpoint/2010/main" val="180056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AA3A-463C-4F1E-ACAE-29B6780C7D91}"/>
              </a:ext>
            </a:extLst>
          </p:cNvPr>
          <p:cNvSpPr>
            <a:spLocks noGrp="1"/>
          </p:cNvSpPr>
          <p:nvPr>
            <p:ph type="title"/>
          </p:nvPr>
        </p:nvSpPr>
        <p:spPr/>
        <p:txBody>
          <a:bodyPr/>
          <a:lstStyle/>
          <a:p>
            <a:r>
              <a:rPr lang="en-US" dirty="0"/>
              <a:t>Division of Labor:</a:t>
            </a:r>
          </a:p>
        </p:txBody>
      </p:sp>
      <p:sp>
        <p:nvSpPr>
          <p:cNvPr id="3" name="Content Placeholder 2">
            <a:extLst>
              <a:ext uri="{FF2B5EF4-FFF2-40B4-BE49-F238E27FC236}">
                <a16:creationId xmlns:a16="http://schemas.microsoft.com/office/drawing/2014/main" id="{F9EBBD68-86AD-4FCF-92C0-E5757C423AF7}"/>
              </a:ext>
            </a:extLst>
          </p:cNvPr>
          <p:cNvSpPr>
            <a:spLocks noGrp="1"/>
          </p:cNvSpPr>
          <p:nvPr>
            <p:ph idx="1"/>
          </p:nvPr>
        </p:nvSpPr>
        <p:spPr/>
        <p:txBody>
          <a:bodyPr/>
          <a:lstStyle/>
          <a:p>
            <a:r>
              <a:rPr lang="en-US" dirty="0"/>
              <a:t>For this program, two of us contribute equally. Wenyue Wang did generating and Shushu Zhao did solving. And we write structures such as queue and linked list together. </a:t>
            </a:r>
          </a:p>
        </p:txBody>
      </p:sp>
    </p:spTree>
    <p:extLst>
      <p:ext uri="{BB962C8B-B14F-4D97-AF65-F5344CB8AC3E}">
        <p14:creationId xmlns:p14="http://schemas.microsoft.com/office/powerpoint/2010/main" val="2584781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447</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Wenyue Wang, Shushu Zhao</vt:lpstr>
      <vt:lpstr>Generating maze</vt:lpstr>
      <vt:lpstr>Solving maze</vt:lpstr>
      <vt:lpstr>Evidence of correct operation</vt:lpstr>
      <vt:lpstr>Division of Labor: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Wenyue Wang, Shushu Zhao</dc:title>
  <dc:creator>Wang, Wenyue</dc:creator>
  <cp:lastModifiedBy>Wang, Wenyue</cp:lastModifiedBy>
  <cp:revision>9</cp:revision>
  <dcterms:created xsi:type="dcterms:W3CDTF">2020-10-17T21:27:28Z</dcterms:created>
  <dcterms:modified xsi:type="dcterms:W3CDTF">2020-10-17T23:06:08Z</dcterms:modified>
</cp:coreProperties>
</file>