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C855-71F1-274E-AB54-8D0801D4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C920-D0B2-F34A-9D27-FAFD35285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3FC-5D9A-A342-996C-3B733627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A682-3576-084B-A684-5436CF2B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BDEB-5E7D-BB45-8E88-293D6DD9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4E2A-C559-E54B-8E31-B1BEE1F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4960C-3076-8E47-8C8F-F146C565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D510-4DE1-C64E-BB24-6FA26B82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4983-EBF0-D641-A3F5-2830FF21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6C6E-7F12-C446-B4CB-537AC956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14F00-23C1-3A41-AC1E-8C2886EC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77A9D-77FA-9643-88B6-2ED17806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7103-0B7D-CB47-9B86-078A7A08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AB1D-3429-6D4A-9156-C05EED6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CC93-09BC-A241-9796-AB9F852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8C44-308C-8944-A5BD-365F39E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179A-D3B6-114D-8431-56B6F3ED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B8A2-7306-7943-AB7A-D94B7517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E88-E02C-5F46-B4F6-967FDD29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C808-CBA1-7B49-BBBD-5E0531B4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9F96-D075-AB4F-B4ED-3ECB334C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ACF7-9ABA-C944-BDC8-398D0E9E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BF18-BDA9-1644-A765-B45A0C96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B95A-FBAE-BE43-9BA6-D43C482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7401-8B06-EB43-8441-46B459D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08B-5A12-1D4F-B2C6-E8A511C2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054B-40EF-CE48-AB13-408F7755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BAC6-43C7-0645-911D-8B8D7452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81C9B-1F62-FD4B-90C1-5A0B774F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9E53-AF51-5F49-8E00-9ABE82B2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CC1D2-19DA-1E4C-AA2D-ADB5384E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DBFE-8B38-544C-ADD8-C3DA26E4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F7DF-7C29-E44F-A5CD-D4462315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DC50-CFE8-A048-8183-C858DE54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668A-D846-2548-B165-06C172DF6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252A8-D559-9E42-AF85-0C9C2BE2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6A29D-95C2-5243-8071-82010FB0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2B0BC-7B12-8D49-9F6F-AC965AC9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F10E8-19B7-014C-9DFB-041F7176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4E46-C97A-1043-8756-859F16E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1CADD-3897-1040-9765-1DBED451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CFC6C-9B61-894F-95C1-7AEEFB83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5DB4-C353-BF48-A9F8-EA125E19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ACBB3-6CD5-E243-AC3C-66BD820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C6C82-FCC3-4E4F-8674-EF55AEA0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D9F63-B01D-DB48-83B8-1FD4FD1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5477-2422-B547-AD1A-82CEB94B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B9A6-EA3B-B44F-B8EA-792F6973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D1734-4686-E844-9EE6-293092011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DE08-7E90-0242-B947-E52A6FA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B5E1-ABB7-2840-A4D7-88DA48B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0CBA-64B3-7743-86B0-E7A00C7C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F512-602A-7B4C-B0E3-E95286DD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257DD-0E31-2441-AACF-37D74C905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BFB5-2936-6F44-8BD3-AA4583BB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B72E-B139-944D-87BF-EA9A8F34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A0A5-48E0-2B4E-94FC-58324FFB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4DA-8075-104E-8BB0-12E550E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3D3E-A3DA-5D45-AC95-6C391AA1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ECD7-AE70-6747-B927-71EC0A20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7406-7899-FA4E-97AD-956F9E7BC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3B72-571A-D548-B386-0B54701FEA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458C-42AA-D447-8EEB-ED935696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6B32-68D8-0048-B073-EF121CEB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F4AF-C354-174E-AFDD-DD60E0E0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367-498D-4041-9249-4E0E22E8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Wenyue</a:t>
            </a:r>
            <a:r>
              <a:rPr lang="en-US" dirty="0"/>
              <a:t> Wang, </a:t>
            </a:r>
            <a:r>
              <a:rPr lang="en-US" dirty="0" err="1"/>
              <a:t>Shushu</a:t>
            </a:r>
            <a:r>
              <a:rPr lang="en-US" dirty="0"/>
              <a:t> Zhao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5B1-50E2-AD48-A3BC-2BD67917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we include three files, two .c files and a .h file. We mainly used a big while loop to iterate with days, on each day, we called </a:t>
            </a:r>
            <a:r>
              <a:rPr lang="en-US" dirty="0" err="1"/>
              <a:t>update_neighbor</a:t>
            </a:r>
            <a:r>
              <a:rPr lang="en-US" dirty="0"/>
              <a:t> function to update the state of how current node infected by other connected nodes. In addition, we introduced the small-world map and disconnect activity for more randomness. </a:t>
            </a:r>
          </a:p>
        </p:txBody>
      </p:sp>
    </p:spTree>
    <p:extLst>
      <p:ext uri="{BB962C8B-B14F-4D97-AF65-F5344CB8AC3E}">
        <p14:creationId xmlns:p14="http://schemas.microsoft.com/office/powerpoint/2010/main" val="364949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F1EE-3DDB-F846-8C34-10FCEDF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Check of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3372-61FE-AB4F-BDFA-ADFA808D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657"/>
            <a:ext cx="6814457" cy="3847420"/>
          </a:xfrm>
        </p:spPr>
        <p:txBody>
          <a:bodyPr/>
          <a:lstStyle/>
          <a:p>
            <a:r>
              <a:rPr lang="en-US" dirty="0"/>
              <a:t>We check with a complete set, and track the number of all kinds of people day by day, and we got the trend as follows:</a:t>
            </a:r>
          </a:p>
          <a:p>
            <a:r>
              <a:rPr lang="en-US" dirty="0"/>
              <a:t>From the general trend we can see as time goes by, infection number increase then decrease, while s number keeps decreasing and r number keep increasing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4DBE-7A6A-3B4C-B38F-6CCAEC9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08" y="0"/>
            <a:ext cx="187743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6225F-D685-0F45-AC25-A45A3462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68" y="0"/>
            <a:ext cx="188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F09-2DED-2C47-A99B-551D1C4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4811F-ACDC-174E-AB40-C1136E49A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08290"/>
              </p:ext>
            </p:extLst>
          </p:nvPr>
        </p:nvGraphicFramePr>
        <p:xfrm>
          <a:off x="838200" y="2367280"/>
          <a:ext cx="10515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82">
                  <a:extLst>
                    <a:ext uri="{9D8B030D-6E8A-4147-A177-3AD203B41FA5}">
                      <a16:colId xmlns:a16="http://schemas.microsoft.com/office/drawing/2014/main" val="1741886597"/>
                    </a:ext>
                  </a:extLst>
                </a:gridCol>
                <a:gridCol w="1880118">
                  <a:extLst>
                    <a:ext uri="{9D8B030D-6E8A-4147-A177-3AD203B41FA5}">
                      <a16:colId xmlns:a16="http://schemas.microsoft.com/office/drawing/2014/main" val="3934023953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1153196511"/>
                    </a:ext>
                  </a:extLst>
                </a:gridCol>
                <a:gridCol w="1463351">
                  <a:extLst>
                    <a:ext uri="{9D8B030D-6E8A-4147-A177-3AD203B41FA5}">
                      <a16:colId xmlns:a16="http://schemas.microsoft.com/office/drawing/2014/main" val="3223177523"/>
                    </a:ext>
                  </a:extLst>
                </a:gridCol>
                <a:gridCol w="2052735">
                  <a:extLst>
                    <a:ext uri="{9D8B030D-6E8A-4147-A177-3AD203B41FA5}">
                      <a16:colId xmlns:a16="http://schemas.microsoft.com/office/drawing/2014/main" val="23111302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67679736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353369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pReplaceRandom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pDIsconnect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num of #infected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 num of max infected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infected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recovered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6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0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6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54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841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41DBD-21CB-5C4E-A8A8-9034536C4BFD}"/>
              </a:ext>
            </a:extLst>
          </p:cNvPr>
          <p:cNvSpPr txBox="1"/>
          <p:nvPr/>
        </p:nvSpPr>
        <p:spPr>
          <a:xfrm>
            <a:off x="850605" y="1860698"/>
            <a:ext cx="112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 use </a:t>
            </a:r>
            <a:r>
              <a:rPr lang="en-US" dirty="0" err="1"/>
              <a:t>numAgents</a:t>
            </a:r>
            <a:r>
              <a:rPr lang="en-US" dirty="0"/>
              <a:t> = 500, </a:t>
            </a:r>
            <a:r>
              <a:rPr lang="en-US" dirty="0" err="1"/>
              <a:t>numIteration</a:t>
            </a:r>
            <a:r>
              <a:rPr lang="en-US" dirty="0"/>
              <a:t> = 100, </a:t>
            </a:r>
            <a:r>
              <a:rPr lang="en-US" dirty="0" err="1"/>
              <a:t>numNearestNeighbors</a:t>
            </a:r>
            <a:r>
              <a:rPr lang="en-US" dirty="0"/>
              <a:t> = 10, </a:t>
            </a:r>
            <a:r>
              <a:rPr lang="en-US" dirty="0" err="1"/>
              <a:t>pInfection</a:t>
            </a:r>
            <a:r>
              <a:rPr lang="en-US" dirty="0"/>
              <a:t> = 0.05, </a:t>
            </a:r>
            <a:r>
              <a:rPr lang="en-US" dirty="0" err="1"/>
              <a:t>pRecovery</a:t>
            </a:r>
            <a:r>
              <a:rPr lang="en-US" dirty="0"/>
              <a:t> = 0.08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CFF4C-7BD6-5740-8AA8-5E93851B6B8E}"/>
              </a:ext>
            </a:extLst>
          </p:cNvPr>
          <p:cNvSpPr txBox="1"/>
          <p:nvPr/>
        </p:nvSpPr>
        <p:spPr>
          <a:xfrm>
            <a:off x="988828" y="4901609"/>
            <a:ext cx="1010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results we can see that if we did not change the map to small-world map and did not add the </a:t>
            </a:r>
          </a:p>
          <a:p>
            <a:r>
              <a:rPr lang="en-US" dirty="0"/>
              <a:t>Disconnect probability, the infected number will be really low. In addition, if we only have the disconnect, </a:t>
            </a:r>
          </a:p>
          <a:p>
            <a:r>
              <a:rPr lang="en-US" dirty="0"/>
              <a:t>the infected will still be low but the max infected number will appear relatively late. </a:t>
            </a:r>
          </a:p>
        </p:txBody>
      </p:sp>
    </p:spTree>
    <p:extLst>
      <p:ext uri="{BB962C8B-B14F-4D97-AF65-F5344CB8AC3E}">
        <p14:creationId xmlns:p14="http://schemas.microsoft.com/office/powerpoint/2010/main" val="7798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EAD6-F539-224D-82FF-0EAB6482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ED50-D90C-9247-93E4-7839264E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Wenyue</a:t>
            </a:r>
            <a:r>
              <a:rPr lang="en-US" dirty="0"/>
              <a:t> Wang: build the graph, write report</a:t>
            </a:r>
          </a:p>
          <a:p>
            <a:r>
              <a:rPr lang="en-US" dirty="0" err="1"/>
              <a:t>Shushu</a:t>
            </a:r>
            <a:r>
              <a:rPr lang="en-US" dirty="0"/>
              <a:t> Zhao: implement the model, write report</a:t>
            </a:r>
          </a:p>
        </p:txBody>
      </p:sp>
    </p:spTree>
    <p:extLst>
      <p:ext uri="{BB962C8B-B14F-4D97-AF65-F5344CB8AC3E}">
        <p14:creationId xmlns:p14="http://schemas.microsoft.com/office/powerpoint/2010/main" val="28027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285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Wenyue Wang, Shushu Zhao</vt:lpstr>
      <vt:lpstr>Check of correctness</vt:lpstr>
      <vt:lpstr>Experiment results</vt:lpstr>
      <vt:lpstr>Division of labor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Wenyue Wang, Shushu Zhao</dc:title>
  <dc:creator>Wang, Wenyue</dc:creator>
  <cp:lastModifiedBy>Wang, Wenyue</cp:lastModifiedBy>
  <cp:revision>5</cp:revision>
  <dcterms:created xsi:type="dcterms:W3CDTF">2020-11-02T03:05:50Z</dcterms:created>
  <dcterms:modified xsi:type="dcterms:W3CDTF">2020-11-02T03:58:32Z</dcterms:modified>
</cp:coreProperties>
</file>