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82" r:id="rId2"/>
    <p:sldId id="514" r:id="rId3"/>
    <p:sldId id="568" r:id="rId4"/>
    <p:sldId id="572" r:id="rId5"/>
    <p:sldId id="515" r:id="rId6"/>
    <p:sldId id="516" r:id="rId7"/>
    <p:sldId id="578" r:id="rId8"/>
    <p:sldId id="573" r:id="rId9"/>
    <p:sldId id="571" r:id="rId10"/>
    <p:sldId id="523" r:id="rId11"/>
    <p:sldId id="525" r:id="rId12"/>
    <p:sldId id="534" r:id="rId13"/>
    <p:sldId id="607" r:id="rId14"/>
    <p:sldId id="608" r:id="rId15"/>
    <p:sldId id="606" r:id="rId16"/>
    <p:sldId id="535" r:id="rId17"/>
    <p:sldId id="599" r:id="rId18"/>
    <p:sldId id="610" r:id="rId19"/>
    <p:sldId id="611" r:id="rId20"/>
    <p:sldId id="609" r:id="rId21"/>
    <p:sldId id="596" r:id="rId22"/>
    <p:sldId id="597" r:id="rId23"/>
    <p:sldId id="536" r:id="rId24"/>
    <p:sldId id="603" r:id="rId25"/>
    <p:sldId id="602" r:id="rId26"/>
    <p:sldId id="576" r:id="rId27"/>
    <p:sldId id="537" r:id="rId28"/>
    <p:sldId id="601" r:id="rId29"/>
    <p:sldId id="600" r:id="rId30"/>
    <p:sldId id="577" r:id="rId31"/>
    <p:sldId id="570" r:id="rId3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8000"/>
    <a:srgbClr val="996633"/>
    <a:srgbClr val="FF00FF"/>
    <a:srgbClr val="25C210"/>
    <a:srgbClr val="2FF20C"/>
    <a:srgbClr val="FF6666"/>
    <a:srgbClr val="008000"/>
    <a:srgbClr val="FF6FCF"/>
    <a:srgbClr val="CCFF6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5" autoAdjust="0"/>
    <p:restoredTop sz="83917" autoAdjust="0"/>
  </p:normalViewPr>
  <p:slideViewPr>
    <p:cSldViewPr snapToGrid="0">
      <p:cViewPr varScale="1">
        <p:scale>
          <a:sx n="64" d="100"/>
          <a:sy n="64" d="100"/>
        </p:scale>
        <p:origin x="39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8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30FF06F-6CD5-A841-8FA4-04871B051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56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28:16.373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21C45D3F-4B49-4122-9251-98D8CA764EF2}" emma:medium="tactile" emma:mode="ink">
          <msink:context xmlns:msink="http://schemas.microsoft.com/ink/2010/main" type="writingRegion" rotatedBoundingBox="10570,4162 13484,5510 13197,6129 10284,4781"/>
        </emma:interpretation>
      </emma:emma>
    </inkml:annotationXML>
    <inkml:traceGroup>
      <inkml:annotationXML>
        <emma:emma xmlns:emma="http://www.w3.org/2003/04/emma" version="1.0">
          <emma:interpretation id="{C9707020-6F61-41D6-A4DB-53B7E666B46C}" emma:medium="tactile" emma:mode="ink">
            <msink:context xmlns:msink="http://schemas.microsoft.com/ink/2010/main" type="paragraph" rotatedBoundingBox="10570,4162 13484,5510 13197,6129 10284,47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9F501C-DF5D-472C-819D-1D09E064E90C}" emma:medium="tactile" emma:mode="ink">
              <msink:context xmlns:msink="http://schemas.microsoft.com/ink/2010/main" type="line" rotatedBoundingBox="10570,4162 13484,5510 13197,6129 10284,4781"/>
            </emma:interpretation>
          </emma:emma>
        </inkml:annotationXML>
        <inkml:traceGroup>
          <inkml:annotationXML>
            <emma:emma xmlns:emma="http://www.w3.org/2003/04/emma" version="1.0">
              <emma:interpretation id="{0FFAFFCF-FF36-4A22-B50F-7251DA5E824A}" emma:medium="tactile" emma:mode="ink">
                <msink:context xmlns:msink="http://schemas.microsoft.com/ink/2010/main" type="inkWord" rotatedBoundingBox="10540,4227 10794,4344 10565,4837 10312,472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181-2 265 0,'-6'-2'197'0,"-4"8"-15"16,0 0-69-16,-6 12 5 15,-3-4-59-15,1 15 0 16,2 5-25-16,-6 11 4 15,3-1-20-15,3 13 6 16,4-11-16-16,0 7 7 16,8-8-7-16,4 3 11 15,6-17-10-15,6 1 10 16,2-10-12-16,7-10 8 16,5-16-12-16,-4-4 9 15,2-2-9-15,-1-16 9 16,-7-13-11-16,-2 5 10 15,-4-5-12-15,-6-13 8 0,-8 5-8 16,-6 3 8-16,-6 3-9 16,-4 3 9-16,-5 15-9 15,-1 1 9-15,4 12-11 16,1 2 9-16,5 6-14 16,10 0-15-16,8 4-33 15,14-4-195-15,3-6 34 16</inkml:trace>
        </inkml:traceGroup>
        <inkml:traceGroup>
          <inkml:annotationXML>
            <emma:emma xmlns:emma="http://www.w3.org/2003/04/emma" version="1.0">
              <emma:interpretation id="{581BA78C-A8F3-4B63-8977-0CCCB435BB52}" emma:medium="tactile" emma:mode="ink">
                <msink:context xmlns:msink="http://schemas.microsoft.com/ink/2010/main" type="inkWord" rotatedBoundingBox="12008,5607 12173,4970 12620,5086 12455,572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1953.0435">1754 1053 325 0,'2'2'221'0,"4"-2"-19"0,-2 0-70 16,0-2-26-16,-2-4-45 15,0-9-16-15,0 3-10 16,-4-4-10-16,0 4-4 16,-4-10-6-16,0 3 0 0,-8 3-5 15,-2 0 2-15,0 8-4 16,-3 12 0-16,3 14-1 15,-4 6-1-15,4 21-5 16,6 0 3-16,4 11-2 16,-2 1 1-16,12 10-2 15,6-19 3-15,8-1-4 16,2-17 2-16,6-10-2 16,-1-15 3-16,3-20-5 15,-4 3 2-15,1-26-17 16,5 1-6-16,-2-23-30 15,-3 5-8-15,-1-20-28 16,-2 14 17-16,-8-10 3 16,1 19 31-16,-1-1 10 15,-4 17 40-15,-2 7 24 16,-2 17 18-16,-2 12 16 0,-2 12 8 16,-2 13-4-16,-2 11-22 15,0 21-12-15,2 3-15 16,-2 19-11-16,0-8-4 15,-2 6-5-15,4-22 0 16,2-7-11-16,0-23-3 16,4 5-31-16,4-28-14 15,4 4-207-15,-5-20 42 16</inkml:trace>
        </inkml:traceGroup>
        <inkml:traceGroup>
          <inkml:annotationXML>
            <emma:emma xmlns:emma="http://www.w3.org/2003/04/emma" version="1.0">
              <emma:interpretation id="{C8B565B1-1449-4D0A-90BF-6E52F266CA3C}" emma:medium="tactile" emma:mode="ink">
                <msink:context xmlns:msink="http://schemas.microsoft.com/ink/2010/main" type="inkWord" rotatedBoundingBox="13043,5306 13484,5510 13252,6011 12811,5807"/>
              </emma:interpretation>
              <emma:one-of disjunction-type="recognition" id="oneOf2">
                <emma:interpretation id="interp2" emma:lang="" emma:confidence="0">
                  <emma:literal>be</emma:literal>
                </emma:interpretation>
                <emma:interpretation id="interp3" emma:lang="" emma:confidence="0">
                  <emma:literal>H</emma:literal>
                </emma:interpretation>
                <emma:interpretation id="interp4" emma:lang="" emma:confidence="0">
                  <emma:literal>He</emma:literal>
                </emma:interpretation>
                <emma:interpretation id="interp5" emma:lang="" emma:confidence="0">
                  <emma:literal>a</emma:literal>
                </emma:interpretation>
                <emma:interpretation id="interp6" emma:lang="" emma:confidence="0">
                  <emma:literal>Be</emma:literal>
                </emma:interpretation>
              </emma:one-of>
            </emma:emma>
          </inkml:annotationXML>
          <inkml:trace contextRef="#ctx0" brushRef="#br0" timeOffset="32836.5465">2602 1040 506 0,'25'11'240'15,"-15"-1"7"-15,-6 2-111 16,-4-6-45-16,-8 12-19 16,-4-6-26-16,-7-2-10 15,1 11-11-15,-4 3-8 16,4-10-6-16,-3 10-8 15,5 5 4-15,0-9-6 16,6 10 2-16,0 1-2 16,12-3 2-16,0-4-5 15,6-5 4-15,0-1-4 16,8-4 2-16,0 4-1 16,3-2 4-16,1 9-2 15,-2-7 4-15,-4 2-3 0,-8-4 3 16,-6 9-4-1,-6-7 4-15,-8 0-6 0,-2-6 3 16,-6-4-4-16,1-10-3 16,1-4-17-16,4-6 0 15,8 0-16-15,8 0 0 16,2-10-7-16,6 5 15 16,14-3 1-16,3-4 16 15,5-3 0-15,6 5 12 0,5-4-3 16,-7 4 6-16,-1-5-3 15,-7-9 5-15,4-1-2 16,-11 1 6-16,-7-3 5 16,-8 21 10-16,-6 12 8 15,-14 12 7-15,-3 21-4 16,-3 1-4-16,-2 2-8 16,4 17-5-16,-1 1-3 15,1 3 2-15,10 8-3 16,6-3 0-16,6-13-6 15,10-7-4-15,12-15-5 16,5-9 5-16,5-12-23 16,-3-6-15-16,5-12-54 15,-6-5-54-15,-5 1-158 16,-5 0 0-16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37:57.190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 contextRef="#ctx0" brushRef="#br0">8 150 425 0,'34'-8'210'0,"5"1"12"15,-9 7-110-15,-8-4-7 16,-8-4-41-16,-2-8-20 15,-10 0-19-15,-4-8-7 16,-2-3-3-16,-8 9-1 16,4 4 2-16,-6 6-4 15,-2 14-1-15,0 16-5 16,1 6 1-16,-5 17-6 16,0 2 4-16,4 7-4 15,4-3 6-15,6 12-5 0,8-15 5 16,10-11-6-16,6-17 3 15,0-16-9-15,4-20 4 16,9-9-8-16,1 1 5 16,-1-10-3-16,3 3 8 15,-4-3-5-15,-5 8 8 0,-1 5-7 16,0 19 3 0,0 10-3-16,-3 15 6 0,1 3-4 15,-6 2 10-15,-8 3 4 16,-4-3 5-16,0-2-3 15,-6-5 3-15,-2-15-8 16,4-20-3-16,0-23-10 16,2-11 5-16,6-15-3 15,-1-6 6-15,7 14-5 16,6 17 6-16,2 7-9 16,-4 19 3-16,5 22-4 15,-3 13 6-15,-4 15-2 16,-2 5 9-16,-2 7-4 15,1-1 3-15,-1-1-4 16,-4-17-1-16,4 11-37 0,-6-25-6 16,-8-21-246-1,-8-19 46-15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37:35.508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4AA6C34C-1562-41F8-B21A-CB0B7003A321}" emma:medium="tactile" emma:mode="ink">
          <msink:context xmlns:msink="http://schemas.microsoft.com/ink/2010/main" type="inkDrawing" rotatedBoundingBox="6439,6468 6460,7247 6423,7248 6402,6469" semanticType="callout" shapeName="Other">
            <msink:sourceLink direction="with" ref="{C7F9D522-2217-4DCF-B9AF-6C62B918262C}"/>
          </msink:context>
        </emma:interpretation>
      </emma:emma>
    </inkml:annotationXML>
    <inkml:trace contextRef="#ctx0" brushRef="#br0">16 20 266 0,'4'-14'246'15,"0"10"-30"-15,-4 2-33 16,-2 4-45-16,2 6-36 15,-2 6-33-15,-4 8-12 16,4 5-15-16,-2 17-10 16,0 9-10-16,2 24-12 15,0 4-2-15,4 14-5 16,4-2 2-16,4 0-5 16,0-34 5-16,0-5-5 15,-4-19-4-15,-2-13-41 16,-6-30-235-16,-6-6 58 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37:36.326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57F2D3B9-C9F4-4B8D-A1F7-03541518D7FF}" emma:medium="tactile" emma:mode="ink">
          <msink:context xmlns:msink="http://schemas.microsoft.com/ink/2010/main" type="writingRegion" rotatedBoundingBox="6230,9445 6531,9445 6531,10070 6230,10070"/>
        </emma:interpretation>
      </emma:emma>
    </inkml:annotationXML>
    <inkml:traceGroup>
      <inkml:annotationXML>
        <emma:emma xmlns:emma="http://www.w3.org/2003/04/emma" version="1.0">
          <emma:interpretation id="{C966FAB9-1EB4-4159-AF82-94EE931672C0}" emma:medium="tactile" emma:mode="ink">
            <msink:context xmlns:msink="http://schemas.microsoft.com/ink/2010/main" type="paragraph" rotatedBoundingBox="6230,9445 6531,9445 6531,10070 6230,100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8A1DD1-9BC6-43A4-82DD-5363FB3E689B}" emma:medium="tactile" emma:mode="ink">
              <msink:context xmlns:msink="http://schemas.microsoft.com/ink/2010/main" type="line" rotatedBoundingBox="6230,9445 6531,9445 6531,10070 6230,10070"/>
            </emma:interpretation>
          </emma:emma>
        </inkml:annotationXML>
        <inkml:traceGroup>
          <inkml:annotationXML>
            <emma:emma xmlns:emma="http://www.w3.org/2003/04/emma" version="1.0">
              <emma:interpretation id="{C7F9D522-2217-4DCF-B9AF-6C62B918262C}" emma:medium="tactile" emma:mode="ink">
                <msink:context xmlns:msink="http://schemas.microsoft.com/ink/2010/main" type="inkWord" rotatedBoundingBox="6230,9445 6531,9445 6531,10070 6230,10070">
                  <msink:destinationLink direction="with" ref="{4AA6C34C-1562-41F8-B21A-CB0B7003A321}"/>
                </msink:context>
              </emma:interpretation>
              <emma:one-of disjunction-type="recognition" id="oneOf0">
                <emma:interpretation id="interp0" emma:lang="" emma:confidence="0">
                  <emma:literal>0</emma:literal>
                </emma:interpretation>
                <emma:interpretation id="interp1" emma:lang="" emma:confidence="0">
                  <emma:literal>O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8</emma:literal>
                </emma:interpretation>
                <emma:interpretation id="interp4" emma:lang="" emma:confidence="0">
                  <emma:literal>D</emma:literal>
                </emma:interpretation>
              </emma:one-of>
            </emma:emma>
          </inkml:annotationXML>
          <inkml:trace contextRef="#ctx0" brushRef="#br0">124 77 356 0,'-6'-4'237'0,"-2"-2"-15"16,2 4-75-16,-4-2-28 16,0 4-41-16,-4 8-14 15,-1 2-15-15,-1 4-9 16,4 4-13-16,-2 17-13 15,6 9-1-15,2 15-6 16,8 16 2-16,6 8-3 16,6-2 6-16,10-14-5 15,7-17 0-15,7-30 0 16,3-22 6-16,5-18-2 0,-11-12 6 16,-3-21-5-16,-10-2 1 15,-14-17-7-15,-8 9 2 16,-6-8-6-16,-8 12 4 15,-10-4-5-15,0 19 5 16,-9-3-9-16,1 19 2 16,-5 12-29-16,7 20-18 0,4 8-258 15,3 4 58-15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37:48.397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1508C60B-B737-47FF-BC0A-E76CF3FC8868}" emma:medium="tactile" emma:mode="ink">
          <msink:context xmlns:msink="http://schemas.microsoft.com/ink/2010/main" type="writingRegion" rotatedBoundingBox="10727,5650 17024,4389 17282,5677 10985,6938"/>
        </emma:interpretation>
      </emma:emma>
    </inkml:annotationXML>
    <inkml:traceGroup>
      <inkml:annotationXML>
        <emma:emma xmlns:emma="http://www.w3.org/2003/04/emma" version="1.0">
          <emma:interpretation id="{9A3F38D8-9843-44DA-B93A-1BD34822E9CF}" emma:medium="tactile" emma:mode="ink">
            <msink:context xmlns:msink="http://schemas.microsoft.com/ink/2010/main" type="paragraph" rotatedBoundingBox="10727,5650 17024,4389 17282,5677 10985,69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CB14AC-0BE2-4F9F-9F62-FBC427FD7CF8}" emma:medium="tactile" emma:mode="ink">
              <msink:context xmlns:msink="http://schemas.microsoft.com/ink/2010/main" type="line" rotatedBoundingBox="10727,5650 17024,4389 17282,5677 10985,6938"/>
            </emma:interpretation>
          </emma:emma>
        </inkml:annotationXML>
        <inkml:traceGroup>
          <inkml:annotationXML>
            <emma:emma xmlns:emma="http://www.w3.org/2003/04/emma" version="1.0">
              <emma:interpretation id="{71A179E2-4D25-4AB9-97A4-467DC30B4AB8}" emma:medium="tactile" emma:mode="ink">
                <msink:context xmlns:msink="http://schemas.microsoft.com/ink/2010/main" type="inkWord" rotatedBoundingBox="10835,6189 12046,5947 12196,6696 10985,693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17 2038 311 0,'24'40'267'16,"0"21"-36"-16,-4-4-77 0,7 22-19 15,-5-25-68-15,0 13-20 16,-6-10-32-16,-1-7 3 16,-9-13-16-16,-4-3-8 15,-4-15 4-15,-6-17 8 16,0-7-8-16,-9-13 9 16,5-10-11-16,-6-29 8 15,2-3-9-15,2-28 9 16,3-9-10-16,9-2 10 15,9 10-8-15,9-2 9 16,4 26-10-16,12 17 11 16,-3 15-10-16,1 25 9 15,-6 18-7-15,1 23 11 16,-11 9-8-16,-2 11 11 16,-10 7-10-16,-6 7 9 15,-2-12-12-15,-6-4-8 16,-6-13-25-16,-1-20-74 0,3-16-151 15,0-8 8-15</inkml:trace>
          <inkml:trace contextRef="#ctx0" brushRef="#br0" timeOffset="-364.2387">-196 2064 354 0,'-12'49'190'15,"2"5"-3"-15,4 19-70 16,4-12-39-16,2 10-6 15,10-23-35-15,8-13 12 16,8-19-16-16,7-16 9 16,1-22-18-16,1-19 4 15,-7-1-18-15,-2-17 5 16,-12 4-15-16,-4-3 8 16,-14 5-9-16,-10 0 7 15,-4 1-10-15,-4 9 4 16,0 15-15-16,-3 14-9 15,5 0-24-15,-2 22-199 0,6-2 50 16</inkml:trace>
          <inkml:trace contextRef="#ctx0" brushRef="#br0" timeOffset="522.207">426 2007 514 0,'22'-20'217'0,"0"-2"8"16,-4-8-146-16,-4-1-18 16,-14-1-47-16,-4 12 13 15,-10-3-13-15,0 27 9 16,-2 6-10-16,0 19 8 16,2 3-20-16,1 15 6 15,3-7-11-15,8 11 10 16,4-7-10-16,6-7 9 15,5-5-10-15,7-7 9 16,-6-21-9-16,14-11 8 16,1-11-9-16,-1-18-10 15,-4-5-18-15,7 1-11 0,-9 5-14 16,0 9 11-16,-6 10 10 16,11 18 21-16,-13 6 23 15,4 6 26-15,0 13-2 16,-2 17 24-16,-7-16-6 15,-3 9 13-15,-6-11-17 16,-4-12 8-16,-7-26-24 16,1-2 4-16,2-14-26 15,-2-9 5-15,6-3-14 0,12-3 9 16,2 5-11-16,7 3 9 16,3 9-8-16,0 16 7 15,6 22-8-15,-1 2 8 16,-5 15-7-16,10 21 8 15,-5-7-7-15,-7 1-22 16,4-1-247-16,6-23 72 16</inkml:trace>
        </inkml:traceGroup>
        <inkml:traceGroup>
          <inkml:annotationXML>
            <emma:emma xmlns:emma="http://www.w3.org/2003/04/emma" version="1.0">
              <emma:interpretation id="{DA58EA6F-DE52-4D70-BEDF-516B65C3E3D2}" emma:medium="tactile" emma:mode="ink">
                <msink:context xmlns:msink="http://schemas.microsoft.com/ink/2010/main" type="inkWord" rotatedBoundingBox="14781,4838 17024,4389 17266,5599 15023,604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3945.619">4460 1179 308 0,'-2'11'238'0,"2"-5"-25"15,2-2-71-15,-4 10-15 16,2-6-67-16,-2-6 2 16,-4-2-31-16,-2-2 4 15,2-8-24-15,-6-6 7 16,-4-17-19-16,6 11 9 15,-6 0-12-15,-3 10 10 16,1 3-10-16,6 36 9 16,-6 3-10-16,4 21 11 15,3 1-11-15,3 13 9 16,10-6-8-16,2 0 9 16,11-17-10-16,7 1 8 0,2-13-9 15,6-14 6-15,5-10-10 16,7-8 7-16,-1-6-9 15,5-16 8-15,-5-7-5 16,-1-17 8-16,-11-5-16 16,-7-16-18-16,-10-1-49 15,-6-9-157-15,-2 8 13 16</inkml:trace>
          <inkml:trace contextRef="#ctx0" brushRef="#br0" timeOffset="-3793.7881">4693 918 122 0,'-4'-20'262'15,"-4"14"-60"-15,4 16 20 16,0 18-67-16,4 9-39 15,2 3-74-15,4 15-3 16,2-8-28-16,8 5 5 16,-1-3-15-16,5 7 7 15,0-9-15-15,-2 6-7 16,-3-9-24-16,-5-5-199 16,-4-15 47-16</inkml:trace>
          <inkml:trace contextRef="#ctx0" brushRef="#br0" timeOffset="-7070.2981">3711 574 377 0,'-8'4'209'0,"2"4"-4"15,0 2-90-15,0 9-21 16,4 1-35-16,2 14-14 16,0 3-12-16,4 17-8 15,6-1-4-15,6 8-9 16,5-13 2-16,5-1-1 15,8-27 1-15,5-10-1 16,-7-20 3-16,9-2-5 16,-9-10 2-16,3-5-5 15,-7 1 1-15,0-14-6 16,-8-3 4-16,-3-10-5 16,-11 5 5-16,-4-7-4 15,-10 15 5-15,-11-1-5 0,-7 11 1 16,-14 10-5-16,-7 9 4 15,-12 7-6-15,7 14 4 16,-5 11-14-16,15 3-3 16,3 10-32-16,17 1 2 15,12 3-223-15,14-9 57 0</inkml:trace>
          <inkml:trace contextRef="#ctx0" brushRef="#br0" timeOffset="-3492.5242">4930 1246 512 0,'2'12'232'0,"0"17"13"0,-2-9-138 16,4 6-20-16,-2 7-50 15,8-3 1-15,-1-24-27 16,5-6 9-16,6-16-12 15,0-12 8-15,2-9-9 16,5-3 8-16,-5-3-14 16,-10-3 7-16,-2 5-8 0,-10 1 7 15,-10-5-9-15,-2 19 6 16,-6 1-8-16,-8 15 6 16,-3 4-13-16,3 26-7 15,-5-9-16-15,1 17-13 16,4-10-20-16,4 6-118 15,7-13-66-15,11 1-22 16</inkml:trace>
          <inkml:trace contextRef="#ctx0" brushRef="#br0" timeOffset="-2885.817">5323 979 474 0,'-10'10'227'16,"-2"4"6"-16,-3 4-124 16,-3 3-24-16,0-5-47 15,-2 4-1-15,6 4-22 16,-3 1 5-16,7-1-15 16,2 0 7-16,8-5-12 15,8-7 6-15,6-6-10 16,3-4 8-16,7 2-9 0,2-6 12 15,1 2-9-15,1-4 10 16,0 6-7-16,1 12 9 16,-9 4-10-16,-6 13 13 15,-10 7-10-15,-12 5 10 16,-6-7-10-16,-8 2 9 16,-7-9-14-16,-3-9 10 15,8-12-11-15,-7-8 0 16,15-10-20-16,10-12-4 15,8-3-13-15,12-13 4 16,12 4-1-16,5-17 20 16,1 10 5-16,7 3 12 15,-5-2-3-15,3 5 13 16,-9 9-9-16,0-9 12 16,-4 1-7-16,-5 4 13 0,-15-9-10 15,2 7 21-15,-10 13-9 16,-4 5 17-16,0 16-11 15,-3 17 12-15,1 11-5 16,0 2-6-16,2 11-16 16,0 3 10-16,2 1-15 15,6-2-6-15,4-1 1 16,8-14 6-16,2-3-12 0,9-9 7 16,-1-10-19-16,0-14-20 15,-2-2-28-15,3-10-224 16,-5-11 42-16</inkml:trace>
          <inkml:trace contextRef="#ctx0" brushRef="#br0" timeOffset="-2431.0746">5900 969 520 0,'-2'12'244'0,"-4"8"14"16,-4-2-139-16,-4 19-5 16,3-5-54-16,-7 5 4 0,2-7-32 15,0 21 2-15,2-21-22 16,4 15 5-16,5-11-17 16,7 7 9-16,7-21-13 15,7-8 7-15,4-18-12 16,6-25 8-16,-1-15-12 15,7-17 2-15,-6-2-12 16,1-16 7-16,-13 13-7 0,2-9 12 16,-16 6-1-16,0-4 17 15,-4 12-4-15,0 4 19 16,-4 21-6-16,6 16 25 16,-4 20-6-16,-4 22 11 15,4 20-16-15,-3 21 5 16,-1 12-24-16,10 14 6 15,10-12-15-15,-3 12 8 16,9-24-12-16,2-7-3 16,0-15-30-16,-8-1-38 15,2-19-16-15,5 5-229 16,1-14 38-16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37:40.250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54075292-E8A8-4FB0-B53B-FEBDE4DD1860}" emma:medium="tactile" emma:mode="ink">
          <msink:context xmlns:msink="http://schemas.microsoft.com/ink/2010/main" type="inkDrawing" rotatedBoundingBox="12002,12257 12137,11453 12454,11506 12319,12310" hotPoints="12316,11508 12379,11958 12139,12345 12075,11894" semanticType="enclosure" shapeName="Ellipse"/>
        </emma:interpretation>
      </emma:emma>
    </inkml:annotationXML>
    <inkml:trace contextRef="#ctx0" brushRef="#br0">1154 7294 493 0,'-14'6'219'0,"-8"-2"13"16,-4 10-128-16,-7 24-10 16,1-1-35-16,-7 17-11 15,7 13-10-15,4 18-9 16,9-16-7-16,5 10-8 16,10-8 1-16,8 0-9 0,8-17 6 15,9-11-8-15,5-27 3 16,12-18-6-16,3-18 7 15,8-17-8-15,-5-9 7 16,3-25-5-16,-15 4 5 16,-8-26-7-16,-12 0 4 15,-14 2-5-15,-10 18 5 16,-12-4-8-16,-6 32 1 16,-11 5-19-16,3 10-11 15,-11 11-27-15,17 13-223 0,3-6 56 16</inkml:trace>
  </inkml:traceGroup>
</inkml:ink>
</file>

<file path=ppt/ink/ink15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152B969-368D-41B8-8BEC-F83193C59072}" emma:medium="tactile" emma:mode="ink">
          <msink:context xmlns:msink="http://schemas.microsoft.com/ink/2010/main" type="writingRegion" rotatedBoundingBox="11153,4268 12194,4268 12194,9169 11153,9169"/>
        </emma:interpretation>
      </emma:emma>
    </inkml:annotationXML>
    <inkml:traceGroup>
      <inkml:annotationXML>
        <emma:emma xmlns:emma="http://www.w3.org/2003/04/emma" version="1.0">
          <emma:interpretation id="{97CB7D66-CF8C-4E04-AF07-1F4706F906B9}" emma:medium="tactile" emma:mode="ink">
            <msink:context xmlns:msink="http://schemas.microsoft.com/ink/2010/main" type="paragraph" rotatedBoundingBox="11153,4268 12194,4268 12194,9169 11153,91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429FB1-FF0D-4B89-A496-B61DA496BBA5}" emma:medium="tactile" emma:mode="ink">
              <msink:context xmlns:msink="http://schemas.microsoft.com/ink/2010/main" type="line" rotatedBoundingBox="11153,4268 12194,4268 12194,9169 11153,9169"/>
            </emma:interpretation>
          </emma:emma>
        </inkml:annotationXML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37:56.250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4D3E8BEF-9909-4D47-AB52-CBD4A48DCBDF}" emma:medium="tactile" emma:mode="ink">
          <msink:context xmlns:msink="http://schemas.microsoft.com/ink/2010/main" type="writingRegion" rotatedBoundingBox="13864,11111 14500,11111 14500,11870 13864,11870"/>
        </emma:interpretation>
      </emma:emma>
    </inkml:annotationXML>
    <inkml:traceGroup>
      <inkml:annotationXML>
        <emma:emma xmlns:emma="http://www.w3.org/2003/04/emma" version="1.0">
          <emma:interpretation id="{12112B58-B001-4B7E-BEB6-1F749196BBC5}" emma:medium="tactile" emma:mode="ink">
            <msink:context xmlns:msink="http://schemas.microsoft.com/ink/2010/main" type="paragraph" rotatedBoundingBox="13864,11111 14500,11111 14500,11870 13864,118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8D1007-0DD3-48E1-8198-A0798A929231}" emma:medium="tactile" emma:mode="ink">
              <msink:context xmlns:msink="http://schemas.microsoft.com/ink/2010/main" type="line" rotatedBoundingBox="13864,11111 14500,11111 14500,11870 13864,11870"/>
            </emma:interpretation>
          </emma:emma>
        </inkml:annotationXML>
        <inkml:traceGroup>
          <inkml:annotationXML>
            <emma:emma xmlns:emma="http://www.w3.org/2003/04/emma" version="1.0">
              <emma:interpretation id="{CADFFAAA-3A3D-4B81-9E21-BF3D565340E8}" emma:medium="tactile" emma:mode="ink">
                <msink:context xmlns:msink="http://schemas.microsoft.com/ink/2010/main" type="inkWord" rotatedBoundingBox="13864,11111 14500,11111 14500,11870 13864,11870"/>
              </emma:interpretation>
            </emma:emma>
          </inkml:annotationXML>
          <inkml:trace contextRef="#ctx0" brushRef="#br0">137 27 392 0,'-20'23'227'15,"1"7"-6"-15,-7 5-79 16,2 1-43-16,2 4-31 16,5 3-26-16,7 1-12 15,10 5-10-15,10 2-6 16,7-5 1-16,7-7-3 16,4-17 3-16,9-16 1 15,-3-22 3-15,1-21-3 16,-3 7 1-16,-4-2-5 15,-10-3-1-15,-3-5-6 16,-9 1 1-16,-8-13-4 16,-8-1 3-16,-5-2-3 15,-3 17 0-15,-4 10-8 16,0 7 1-16,-1 9-18 0,3 8-4 16,0 4-31-16,6 0-11 15,4 4-207-15,3-2 49 16</inkml:trace>
          <inkml:trace contextRef="#ctx0" brushRef="#br0" timeOffset="418.3981">345 62 389 0,'33'36'222'16,"-7"5"3"-16,3 11-73 15,-3 7-42-15,-2 14-20 16,-8-20-34-16,-6 11-17 15,-1-5-17-15,-9-2-9 16,0-17-4-16,0 9-9 16,-2-31 4-16,-3-14-8 15,1-20 2-15,-8-22-10 16,2-9 3-16,2-12-5 16,0-3 7-16,2-19-2 15,8 8 12-15,2-14-4 16,6 4 7-16,8 2-3 0,1 24 4 15,3 12-5 1,-2 23 7-16,6 14-6 0,-13 18 4 16,3 14-4-16,-4 5 7 15,-2 9-5-15,-12 9 7 16,-4-1-7-16,-2 3 5 16,-12-5-7-16,1-1 1 15,-1 2-9-15,2-21 3 0,-2-8-17 16,1 0-3-16,1-10-27 15,4-22-9-15,8 6-211 16,6-10 54-16</inkml:trace>
        </inkml:traceGroup>
        <inkml:traceGroup>
          <inkml:annotationXML>
            <emma:emma xmlns:emma="http://www.w3.org/2003/04/emma" version="1.0">
              <emma:interpretation id="{4AB3A324-A47C-4FC6-8B82-467EA873C867}" emma:medium="tactile" emma:mode="ink">
                <msink:context xmlns:msink="http://schemas.microsoft.com/ink/2010/main" type="inkWord" rotatedBoundingBox="11153,4268 11259,4268 11259,4875 11153,48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418.3981">345 62 389 0,'33'36'222'16,"-7"5"3"-16,3 11-73 15,-3 7-42-15,-2 14-20 16,-8-20-34-16,-6 11-17 15,-1-5-17-15,-9-2-9 16,0-17-4-16,0 9-9 16,-2-31 4-16,-3-14-8 15,1-20 2-15,-8-22-10 16,2-9 3-16,2-12-5 16,0-3 7-16,2-19-2 15,8 8 12-15,2-14-4 16,6 4 7-16,8 2-3 0,1 24 4 15,3 12-5 1,-2 23 7-16,6 14-6 0,-13 18 4 16,3 14-4-16,-4 5 7 15,-2 9-5-15,-12 9 7 16,-4-1-7-16,-2 3 5 16,-12-5-7-16,1-1 1 15,-1 2-9-15,2-21 3 0,-2-8-17 16,1 0-3-16,1-10-27 15,4-22-9-15,8 6-211 16,6-10 54-16</inkml:trace>
        </inkml:traceGroup>
        <inkml:traceGroup>
          <inkml:annotationXML>
            <emma:emma xmlns:emma="http://www.w3.org/2003/04/emma" version="1.0">
              <emma:interpretation id="{7A166F22-3C60-4B5D-9934-A1EE32EA6151}" emma:medium="tactile" emma:mode="ink">
                <msink:context xmlns:msink="http://schemas.microsoft.com/ink/2010/main" type="inkWord" rotatedBoundingBox="12115,8453 12194,8453 12194,9169 12115,916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>137 27 392 0,'-20'23'227'15,"1"7"-6"-15,-7 5-79 16,2 1-43-16,2 4-31 16,5 3-26-16,7 1-12 15,10 5-10-15,10 2-6 16,7-5 1-16,7-7-3 16,4-17 3-16,9-16 1 15,-3-22 3-15,1-21-3 16,-3 7 1-16,-4-2-5 15,-10-3-1-15,-3-5-6 16,-9 1 1-16,-8-13-4 16,-8-1 3-16,-5-2-3 15,-3 17 0-15,-4 10-8 16,0 7 1-16,-1 9-18 0,3 8-4 16,0 4-31-16,6 0-11 15,4 4-207-15,3-2 49 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38:03.199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 contextRef="#ctx0" brushRef="#br0">164 263 382 0,'-6'-2'201'0,"-8"-2"-1"0,4 6-73 16,-8 8-44-16,-7 8-12 15,3 4-35-15,0 13 0 16,0 1-23-16,7 13 7 16,7-9-16-16,8 1 7 15,6-9-13-15,13-1 9 16,3-19-11-16,10-10 8 16,5-10-9-16,11-10 10 15,-7-9-10-15,5-9 8 16,-5-9-9-16,-1-16 3 15,-15 1-8-15,-7-11 1 16,-4 4-9-16,-2 14 12 16,-10 5-3-16,6 13 9 15,-2 15 2-15,0 0 12 16,-10 2-5-16,10 32 15 16,-2 12-7-16,3 21 9 0,1 11-12 15,4 15 6-15,0-8-18 16,0-6 8-16,2-7-11 15,-6-5 9-15,2-10-10 16,1-11-2-16,-3-12-19 16,2-20-28-16,2-10-201 15,0-17 4-15,-2-11-89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38:03.475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 contextRef="#ctx0" brushRef="#br0">34 163 477 0,'7'41'192'0,"-1"1"10"16,2-8-135-16,4 1-10 15,-2-11-36-15,2-16 16 16,-2-6 4-16,4-12-2 16,-1-12-12-16,-3-12 0 15,4-3-16-15,-6-7-9 16,-4-1-1-16,-4-4 8 15,-6 17-5-15,-6 4 6 16,-4 5-9-16,-7 1 3 16,3 22-14-16,0 2-2 15,4-8-15-15,-1 6-15 0,7 10-43 16,-4-14-152-16,6-4 25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38:04.156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 contextRef="#ctx0" brushRef="#br0">207 0 353 0,'0'10'253'0,"0"8"-21"15,-10 8-79-15,2 7-25 16,-13-7-62-16,-1 0-4 16,-4 5-29-16,0-1-2 15,-3-6-20-15,5 11 3 16,6-7-15-16,4-2 6 16,5-9-9-16,13-1 6 15,7-6-8-15,5-2 6 16,6-6-6-16,8-4 9 0,-5-6-6 15,7 2 9 1,-2-2-6-16,1 0 7 0,-7 12-8 16,-2 6 4-16,-11-2-5 15,-9 6 6-15,-9-4-6 16,-3 0 8-16,-4 2-7 16,2 3 5-16,-4-3-7 0,2 14 5 15,4-8-8-15,6-1 9 16,4-3-9-16,8-2 3 15,6-20-8-15,2-10 7 16,4-1-9-16,11-15 8 31,-3-3-3-31,4-11 9 0,3 3-6 0,-7-19 11 16,-6 15-6-16,-5-4 9 16,-9 27-7-16,-6 12 7 15,-8 18-10-15,-2-8 10 16,-5 8-9-16,3 6 8 15,0 4-7-15,0 13 13 16,-4 11-7-16,8 2 5 16,-2-11-8-16,2-3 8 15,10-8-12-15,8 5 5 16,-2-5-7-16,8 0 7 16,2-2-9-16,1-4 7 15,-5-4-15-15,12-8-6 0,-6-4-15 16,7-6-16-16,-1-6-29 15,0-16-190-15,-5 11 45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28:14.333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7A9BE08B-F344-4884-8ACE-373885913576}" emma:medium="tactile" emma:mode="ink">
          <msink:context xmlns:msink="http://schemas.microsoft.com/ink/2010/main" type="writingRegion" rotatedBoundingBox="7979,6228 8430,6228 8430,10307 7979,10307"/>
        </emma:interpretation>
      </emma:emma>
    </inkml:annotationXML>
    <inkml:traceGroup>
      <inkml:annotationXML>
        <emma:emma xmlns:emma="http://www.w3.org/2003/04/emma" version="1.0">
          <emma:interpretation id="{1F45CBD0-BBFF-4342-818A-D453EDE6F0E9}" emma:medium="tactile" emma:mode="ink">
            <msink:context xmlns:msink="http://schemas.microsoft.com/ink/2010/main" type="paragraph" rotatedBoundingBox="7979,6228 8430,6228 8430,10307 7979,103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FFD39F-C6BA-4C53-B693-67D6D6672D0D}" emma:medium="tactile" emma:mode="ink">
              <msink:context xmlns:msink="http://schemas.microsoft.com/ink/2010/main" type="line" rotatedBoundingBox="7979,6228 8430,6228 8430,10307 7979,10307"/>
            </emma:interpretation>
          </emma:emma>
        </inkml:annotationXML>
        <inkml:traceGroup>
          <inkml:annotationXML>
            <emma:emma xmlns:emma="http://www.w3.org/2003/04/emma" version="1.0">
              <emma:interpretation id="{63D6EC5F-8909-41F0-AE5E-024D533B94E1}" emma:medium="tactile" emma:mode="ink">
                <msink:context xmlns:msink="http://schemas.microsoft.com/ink/2010/main" type="inkWord" rotatedBoundingBox="7979,6228 8430,6228 8430,10307 7979,10307"/>
              </emma:interpretation>
              <emma:one-of disjunction-type="recognition" id="oneOf0">
                <emma:interpretation id="interp0" emma:lang="" emma:confidence="0">
                  <emma:literal>:</emma:literal>
                </emma:interpretation>
                <emma:interpretation id="interp1" emma:lang="" emma:confidence="0">
                  <emma:literal>l</emma:literal>
                </emma:interpretation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i</emma:literal>
                </emma:interpretation>
                <emma:interpretation id="interp4" emma:lang="" emma:confidence="0">
                  <emma:literal>|</emma:literal>
                </emma:interpretation>
              </emma:one-of>
            </emma:emma>
          </inkml:annotationXML>
          <inkml:trace contextRef="#ctx0" brushRef="#br0">332 3120 270 0,'-2'-2'213'0,"-10"-4"-10"15,2 2-66-15,-3 6 10 16,1 4-60-16,-8 4-3 16,0 13-32-16,-8 13 3 15,3 5-23-15,-7 21 4 16,5 9-19-16,3 22 6 15,6-3-15-15,8 19 8 16,14-12-11-16,6 10 7 16,8-24-9-16,15-8 5 15,1-30-10-15,11-27 11 16,-5-34-9-16,13-31 10 16,-7-11-7-16,-7-34 7 15,-11 1-9-15,-8-20 8 16,-18 12-7-16,-20-17 8 15,-10 25-7-15,-13 2 7 16,-5 30-8-16,-3 13 3 16,7 24-12-16,3 12-12 0,13 22-24 15,0 6 10-15,11 14-264 16,-1 3 76-16</inkml:trace>
          <inkml:trace contextRef="#ctx0" brushRef="#br0" timeOffset="-969.8463">275-1 211 0,'0'0'199'0,"0"0"-12"0,-6-2-51 15,2 2 15-15,0 4-57 16,0 0-5-16,2 0-32 15,-4 2 8-15,0 2-23 16,-8 0 8-16,2 2-16 16,-9 8 6-16,5 5-20 0,-8 5 6 15,4 4-17-15,-5 13 4 16,5-7-12-16,-4 19 6 16,1 2-10-16,5 14 7 15,4-7-7-15,4 13 8 16,8-14-7-16,12 0 7 15,6-14-8-15,13-5 8 16,3-22-7-16,15-5 8 16,-1-19-6-16,5-13 10 15,-5-9-6-15,-3-16 7 16,-9-5-7-16,-3-13 7 16,-9 1-9-16,-8-22 7 15,-6 12-8-15,-8-12 7 16,-8 12-8-16,-14-9 8 15,-3 19-7-15,-5 0 7 0,-2 17-9 16,-5 1 5-16,9 21-10 16,4 12 8-16,-1 10-9 15,7 4 4-15,6 13-17 16,4-3-19-16,0-4-22 16,0-2 44-16,8-4-282 15,-8-18 103-15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38:04.559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 contextRef="#ctx0" brushRef="#br0">157 235 479 0,'-6'6'230'0,"-11"33"13"16,1-7-129-16,0 13-12 16,-2-11-50-16,-2 9 0 15,5-19-26-15,-3 15 3 16,2-7-14-16,6 16 3 16,8-13-14-16,2 3 3 15,6-11-11-15,8-13 4 16,2-14-9-16,3-14 8 15,5-15 1-15,-2-17-2 16,-2-11-9-16,-1-14 4 16,-9-10-11-16,-4-2 1 0,0 0 3 15,-2 10 11-15,0 17-2 16,2 11 13-16,0 5-7 16,-2 27 17-16,2 18-1 15,-2 23 12-15,0 25-9 16,0 44 6-16,0-4-16 15,2 10 2-15,1-10-13 16,7-2-4-16,4-38-22 0,12-11-256 16,5-23 69-16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0:57.550"/>
    </inkml:context>
    <inkml:brush xml:id="br0">
      <inkml:brushProperty name="width" value="0.33333" units="cm"/>
      <inkml:brushProperty name="height" value="0.66667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160 5369 228 0,'0'12'156'15,"-2"-8"-1"-15,-5 6-38 16,3 9-15-16,4-3-9 16,-6 6-42-16,2-4 6 15,6 1-19-15,0-13 9 16,-4-2-14-16,-2-14 11 15,2-3-19-15,-4 3 9 0,-4-12-15 16,0-29 5-16,2 3-13 16,-4-19 7-16,0-8-15 15,-1 2 7-15,3 21-11 16,0-9 7-16,2 28-8 16,2-9 10-16,2 8-8 15,0 9 9-15,0-13-9 0,6-11 8 16,-2 27-8-16,-4 2 5 15,4-5-7-15,-4 5 9 16,0 6-9-16,2-16 7 16,0-11-7-16,2 11 7 15,0 22-9-15,-2-15 7 16,2-1-6-16,2 6 7 16,0-2-7-16,-2-1 8 15,2 1-8-15,0 18 8 16,2 4-10-16,-4-10 8 15,2-10-7-15,2 14 6 16,0-10-5-16,2 1 8 16,0 15-8-16,2 5 7 15,-4-7-6-15,4-5 5 16,-2-3-6-16,2-8 5 0,1 6-6 16,3 10 5-16,0 8-5 15,10 8 6-15,-6 1-6 16,13-15 8-16,-9-4-5 15,10 12 6-15,-5-16-6 16,5 12 3-16,-2 8-4 16,7-4 6-16,-5-6-6 15,11 0 4-15,-7-8 1 0,4-2 1 16,-7 4-5-16,5-2 7 16,-3 28-6-16,-3 0 6 15,-2-3-7-15,5 3 8 16,-11-10-8-16,6-32 4 15,-1 10-4-15,7 20 8 16,-8-16-9-16,11 14 1 16,-5 6 5-16,3-28 0 15,-7-16-6-15,8 20 4 16,-1-11 2-16,-1 9 0 16,-7 10-7-16,3-4 7 15,-8-6-5-15,3-2 5 16,-9 10-9-16,8 10 8 15,0 8-8-15,-3-14 8 16,-5 12-6-16,0-18 8 16,0-4-6-16,-4 0 6 0,3-12-8 15,1 14 7-15,2-2-5 16,0 12 5-16,2 4-8 16,3 18 9-16,-5-28-8 15,0 8 6-15,-6-8-4 16,4-12 8-16,-5-2-9 15,3 12 6-15,-4 0-5 0,6-8 7 16,-6 4-6 0,4-11 7-16,-1-5-4 0,-3 2 3 15,-2 6-7-15,0-1 5 16,-2 11-6-16,-2 4 5 16,0-6-7-16,-2-8 8 15,-6-6-8-15,0-11 7 16,-4-9-7-16,-2 18 8 15,0-19-7-15,-1-16 7 16,-1 15-7-16,8-5 6 16,-2-28-6-16,0 10 8 15,4 11-9-15,2-3 9 16,-2 15-7-16,6 7 6 16,-2 5-4-16,0-3 3 15,-2 3-6-15,4-9 2 16,-4 5-2-16,4 12 3 15,-2 14-3-15,-2-1 5 16,0 5-1-16,0 4 4 0,-2-6-7 16,-2-10 6-16,2 4-6 15,0-4 6-15,-2-7-6 16,0 7 6-16,0 12-9 16,2-2 10-16,-2 2-11 15,-2 2 10-15,2-8-8 0,0-9 9 16,-2 9-10-16,2 4 10 15,2 2-11-15,-2 6 9 16,-3 8-9-16,1-8 11 16,-4-4-6-16,-4 2 9 15,0-2-8-15,-4-2 8 16,-3 4-10-16,-3 2 6 16,0-16-6-16,-2-2 9 15,-3-7-9-15,3-9 10 16,2 14-9-16,1 18 7 15,3 2-10-15,2 28 9 16,-2-12-9-16,3-26 5 16,5-8-4-16,0 2 7 15,4-35-6-15,0 10 6 16,0 17-4-16,2 0 4 16,-2 0-5-16,-2-27 5 15,-3 12-1-15,1-17 5 0,-4 7-6 16,2 5 7-16,2 21-7 15,2-9 5-15,6 4-3 16,0-11 5-16,2-7-8 16,2 1 8-16,4 15-9 15,0 3 5-15,-2 7-4 16,-2-8 6-16,2-1-9 16,-6-1 6-16,4 2-6 0,2-11 5 15,2 11-8-15,-2-4 9 16,2-3-6-16,6 1 4 15,-2 5-5-15,4-1 5 16,0 10-7-16,2-9 6 16,-3-1-4-16,3 8 4 15,-4 0-5-15,8 3 6 16,-2 17-6-16,-2-8 5 16,1-12-5-16,3 6 8 15,-6-15-6-15,4-3 7 16,-2 8-6-16,1-7 4 15,1 11-6-15,-2 6 7 16,0-5-5-16,0-3 1 16,-2 8-4-16,-1-14 8 0,-3-7-8 15,-2-3 5-15,-4 1-2 16,4 1 5-16,-4 7-7 16,-4 5 4-16,2 4-6 15,-2-5 7-15,-4 3-7 16,-2-12 7-16,4-3-3 15,-3-1 5-15,1 7-6 16,2-3 4-16,6 14-4 0,-4-3 2 16,0-3 0-16,0-12 5 15,0-3-4-15,6-2 4 16,-4 1-3-16,6 10 0 16,0 5-7-16,1-1 4 15,-9 1-6-15,4-5 6 16,-7-4-4-16,5-5 8 15,0 3-4-15,0-11 7 16,0 10-7-16,3-3 1 16,-6 5-7-16,-5 3 5 15,4 8-7-15,-10 1 7 16,-4 1 1-16,-2 8 5 16,4 6-4-16,-15 2 8 15,11 12-7-15,-8 2 5 16,-5 0-9-16,-1 2 7 0,7-4-6 15,-13-4 7-15,8 2-6 16,-5-8 8-16,1 2-7 16,-3 2 3-16,11 6-4 15,-11 8 3-15,9 8-5 16,0 0 7-16,3 6-4 16,-1-5 3-16,8-7-4 15,-3-4 5-15,1-4-6 0,-2 2 5 16,2 0-8-16,-5 0 9 15,3 2-6-15,-4 0 5 16,3-6-8-16,-1-4 10 16,4-4-7-16,-7 2 5 15,9 2-7-15,0 0 10 16,-4 0-9-16,-1-6 1 16,11 2 1-16,-12-8 6 15,10 0-9-15,4 6 9 16,1 3-4-16,1 3 0 15,6 7-4-15,0-8 6 16,0-9-8-16,-4-4 8 16,2-12-6-16,4-3 5 15,2 5-6-15,0 2 8 16,6 8-6-16,4 1 2 16,2 1-2-16,-10-6 5 15,8 10-6-15,-6-4-15 0,1 4-6 16,-8-1-16-16,10-5-28 15,5-28-236-15,8-15 73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1:18.595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13883A07-134E-4A05-B3D1-16134587C7B9}" emma:medium="tactile" emma:mode="ink">
          <msink:context xmlns:msink="http://schemas.microsoft.com/ink/2010/main" type="writingRegion" rotatedBoundingBox="6232,6288 6375,6288 6375,10054 6232,10054"/>
        </emma:interpretation>
      </emma:emma>
    </inkml:annotationXML>
    <inkml:traceGroup>
      <inkml:annotationXML>
        <emma:emma xmlns:emma="http://www.w3.org/2003/04/emma" version="1.0">
          <emma:interpretation id="{A8A09FAF-C8A0-4B85-9C96-DB83D28FC035}" emma:medium="tactile" emma:mode="ink">
            <msink:context xmlns:msink="http://schemas.microsoft.com/ink/2010/main" type="paragraph" rotatedBoundingBox="6232,6288 6375,6288 6375,10054 6232,100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4BC19C-E25D-4565-AD57-8862C81CE85F}" emma:medium="tactile" emma:mode="ink">
              <msink:context xmlns:msink="http://schemas.microsoft.com/ink/2010/main" type="line" rotatedBoundingBox="6232,6288 6375,6288 6375,10054 6232,10054"/>
            </emma:interpretation>
          </emma:emma>
        </inkml:annotationXML>
        <inkml:traceGroup>
          <inkml:annotationXML>
            <emma:emma xmlns:emma="http://www.w3.org/2003/04/emma" version="1.0">
              <emma:interpretation id="{99B7D0DA-1AA0-4225-96E8-53B492322CEB}" emma:medium="tactile" emma:mode="ink">
                <msink:context xmlns:msink="http://schemas.microsoft.com/ink/2010/main" type="inkWord" rotatedBoundingBox="6232,6288 6321,6288 6321,6896 6232,689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 0 325 0,'0'-4'140'15,"2"14"38"-15,-4-10-83 0,0 0 2 16,2 0-15-16,0 8-17 16,0-5-24-16,2-1-4 15,2 10-6-15,-2-2 0 16,4 0-11-16,2 6-2 15,0 35-9-15,0 14 2 16,2 16-8-16,2 14 2 16,-3 0-3-16,-1-24 4 0,-2-23-8 15,-4-21-7-15,0-23-27 16,0-14-204-16,-6-13 48 16</inkml:trace>
        </inkml:traceGroup>
        <inkml:traceGroup>
          <inkml:annotationXML>
            <emma:emma xmlns:emma="http://www.w3.org/2003/04/emma" version="1.0">
              <emma:interpretation id="{7035B2A7-0DEB-4989-B5DE-BC644CE86C55}" emma:medium="tactile" emma:mode="ink">
                <msink:context xmlns:msink="http://schemas.microsoft.com/ink/2010/main" type="inkWord" rotatedBoundingBox="6301,9386 6375,9386 6375,10054 6301,10054"/>
              </emma:interpretation>
              <emma:one-of disjunction-type="recognition" id="oneOf1">
                <emma:interpretation id="interp1" emma:lang="" emma:confidence="0">
                  <emma:literal>|</emma:literal>
                </emma:interpretation>
                <emma:interpretation id="interp2" emma:lang="" emma:confidence="0">
                  <emma:literal>I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1</emma:literal>
                </emma:interpretation>
                <emma:interpretation id="interp5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691.9413">81 3094 346 0,'-2'12'222'0,"-2"16"-3"15,2 1-86-15,-2 7-11 16,6 15-55-16,2 14-18 16,2-1-29-16,4 21-5 15,6-12-11-15,-2-4-3 0,-4-18-5 16,0-13-26-16,-8-26-6 15,-2 23-205-15,-6-15 43 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1:21.112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BF3C57F7-2EA1-4639-8E9E-DA01B56A6921}" emma:medium="tactile" emma:mode="ink">
          <msink:context xmlns:msink="http://schemas.microsoft.com/ink/2010/main" type="writingRegion" rotatedBoundingBox="11023,4265 13097,5126 12833,5763 10758,4902"/>
        </emma:interpretation>
      </emma:emma>
    </inkml:annotationXML>
    <inkml:traceGroup>
      <inkml:annotationXML>
        <emma:emma xmlns:emma="http://www.w3.org/2003/04/emma" version="1.0">
          <emma:interpretation id="{FAD16ECC-DCF2-4228-96E1-25906E98F529}" emma:medium="tactile" emma:mode="ink">
            <msink:context xmlns:msink="http://schemas.microsoft.com/ink/2010/main" type="paragraph" rotatedBoundingBox="11023,4265 13097,5126 12833,5763 10758,49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4412B0-C85A-45B7-B99A-3777233CB525}" emma:medium="tactile" emma:mode="ink">
              <msink:context xmlns:msink="http://schemas.microsoft.com/ink/2010/main" type="line" rotatedBoundingBox="11023,4265 13097,5126 12833,5763 10758,4902"/>
            </emma:interpretation>
          </emma:emma>
        </inkml:annotationXML>
        <inkml:traceGroup>
          <inkml:annotationXML>
            <emma:emma xmlns:emma="http://www.w3.org/2003/04/emma" version="1.0">
              <emma:interpretation id="{5866BCF3-C44A-42B4-92FF-2B64ABCA253D}" emma:medium="tactile" emma:mode="ink">
                <msink:context xmlns:msink="http://schemas.microsoft.com/ink/2010/main" type="inkWord" rotatedBoundingBox="11008,4302 11213,4387 11113,4630 10907,454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0 283 0,'2'8'189'0,"2"8"-5"0,-4 5-70 16,4 15 5-16,4-3-47 0,-6 1-18 16,2 6-20-16,-4-11-10 15,8 3-16-15,-4-1-2 0,8-25-3 16,0 14-11-16,3-18-12 16,-9 8 38-16,8-8-235 0,2-8 76 15</inkml:trace>
        </inkml:traceGroup>
        <inkml:traceGroup>
          <inkml:annotationXML>
            <emma:emma xmlns:emma="http://www.w3.org/2003/04/emma" version="1.0">
              <emma:interpretation id="{B04FEB4B-90E9-4F2B-AA9D-BAEA2B6C3BD1}" emma:medium="tactile" emma:mode="ink">
                <msink:context xmlns:msink="http://schemas.microsoft.com/ink/2010/main" type="inkWord" rotatedBoundingBox="12220,4766 12754,4988 12491,5621 11957,539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862.0782">1528 909 476 0,'14'2'233'0,"3"-4"1"0,-3-10-125 15,2 0-21-15,0-2-45 16,0-4-18-16,-10-29-13 16,0 11-7-16,-2-13 1 15,-6 8-8-15,-10 3 7 16,0 26-5-16,-4 8 3 16,-8 18-5-16,1 6 7 0,3 0-7 15,6 7 5-15,0 9-4 16,10 1 5-16,4 5-5 15,8 3 6-15,4-1-7 16,6-17 4-16,2-7-5 16,3-12 6-16,3-10-7 15,-6-14 0-15,1-13-36 16,-5-7-30-16,2 3-181 16,-8 3 18-16</inkml:trace>
          <inkml:trace contextRef="#ctx0" brushRef="#br0" timeOffset="10027.2542">1119 822 145 0,'-2'-2'159'16,"-2"-2"-13"-16,-2-2-9 0,-2 0 0 15,2 8-27-15,-2 2-20 0,-4-2-18 16,-3 22-11-16,11 11-23 16,-6-1-4-16,2 1-12 0,8 13 3 15,2-19-10-15,-2-1-2 16,12-6-2-16,5 8 2 15,-7-23-3-15,8-16-2 16,-4-7 4-16,0-12-6 16,-4-13 2-16,1-1-6 0,-7 14 3 15,-2-11-7-15,-6 11 6 16,-5-15-6-16,3 29 4 16,-2-30-16-16,0 23-2 15,2 7-40-15,4 18-113 16,4-28-88-16,6 36-32 15</inkml:trace>
          <inkml:trace contextRef="#ctx0" brushRef="#br0" timeOffset="10477.3977">1299 774 193 0,'6'-23'216'0,"1"11"-30"16,1 0-21-16,0 16-37 15,10 2-30-15,-2 4-36 16,6 23-9-16,3-1-8 16,5 0-4-16,-8 7-7 15,1 7-6-15,-9-21-4 16,-8 5-3-16,-10-10-2 0,-6 5-7 15,-6-17 1-15,-5 10-9 16,3-16-4-16,-4-4-22 16,6-16-6-16,-3-2-42 15,3-9 65-15,4-3-260 16,6 14 87-16</inkml:trace>
          <inkml:trace contextRef="#ctx0" brushRef="#br0" timeOffset="10256.8028">1279 853 306 0,'14'44'257'0,"3"11"-38"16,-7 1-63-16,4-3-38 15,-4-4-61-15,-6-5-21 16,2-3-15-16,0-3-9 16,-8-24-2-16,-4-6-8 15,4 1 3-15,-8-42-10 16,4-5-9-16,2 5-52 16,0-1-140-16,-4-17-35 15,4 27-80-15</inkml:trace>
        </inkml:traceGroup>
        <inkml:traceGroup>
          <inkml:annotationXML>
            <emma:emma xmlns:emma="http://www.w3.org/2003/04/emma" version="1.0">
              <emma:interpretation id="{1FE7C3F5-C823-4C9E-8973-694E7F8BC348}" emma:medium="tactile" emma:mode="ink">
                <msink:context xmlns:msink="http://schemas.microsoft.com/ink/2010/main" type="inkWord" rotatedBoundingBox="12792,4999 13097,5126 12982,5403 12677,5276"/>
              </emma:interpretation>
              <emma:one-of disjunction-type="recognition" id="oneOf2">
                <emma:interpretation id="interp2" emma:lang="" emma:confidence="1">
                  <emma:literal>n</emma:literal>
                </emma:interpretation>
                <emma:interpretation id="interp3" emma:lang="" emma:confidence="0">
                  <emma:literal>P</emma:literal>
                </emma:interpretation>
                <emma:interpretation id="interp4" emma:lang="" emma:confidence="0">
                  <emma:literal>p</emma:literal>
                </emma:interpretation>
                <emma:interpretation id="interp5" emma:lang="" emma:confidence="0">
                  <emma:literal>•</emma:literal>
                </emma:interpretation>
                <emma:interpretation id="interp6" emma:lang="" emma:confidence="0">
                  <emma:literal>^</emma:literal>
                </emma:interpretation>
              </emma:one-of>
            </emma:emma>
          </inkml:annotationXML>
          <inkml:trace contextRef="#ctx0" brushRef="#br0" timeOffset="11120.6421">1739 808 412 0,'2'40'214'0,"4"-3"-4"16,-4-7-94-16,0 1-25 15,-2-13-33-15,-2 10-10 0,0-20-12 16,0-2-11-16,2-14-5 16,-8-10-11-16,8-18-1 15,6-7-4-15,-2 5 0 16,12-5-3-16,0-7 2 15,6 23-2-15,1 3 7 16,3 30 1-16,-4 6 7 0,1 27 1 16,-7-11 6-16,-2 27-8 15,2-25-2-15,0 12-12 16,3-13-11-16,-1-3-66 16,2-40-196-16,6-14 34 15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1:22.006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493BCD0E-81C2-4ED8-AA6E-8B21F939A7B8}" emma:medium="tactile" emma:mode="ink">
          <msink:context xmlns:msink="http://schemas.microsoft.com/ink/2010/main" type="writingRegion" rotatedBoundingBox="13759,4041 13830,4041 13830,4511 13759,4511"/>
        </emma:interpretation>
      </emma:emma>
    </inkml:annotationXML>
    <inkml:traceGroup>
      <inkml:annotationXML>
        <emma:emma xmlns:emma="http://www.w3.org/2003/04/emma" version="1.0">
          <emma:interpretation id="{CFA13838-1501-44DC-8621-7161B539844B}" emma:medium="tactile" emma:mode="ink">
            <msink:context xmlns:msink="http://schemas.microsoft.com/ink/2010/main" type="paragraph" rotatedBoundingBox="13759,4041 13830,4041 13830,4511 13759,45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B21E92-629D-4519-8547-FE0886BC9978}" emma:medium="tactile" emma:mode="ink">
              <msink:context xmlns:msink="http://schemas.microsoft.com/ink/2010/main" type="line" rotatedBoundingBox="13759,4041 13830,4041 13830,4511 13759,4511"/>
            </emma:interpretation>
          </emma:emma>
        </inkml:annotationXML>
        <inkml:traceGroup>
          <inkml:annotationXML>
            <emma:emma xmlns:emma="http://www.w3.org/2003/04/emma" version="1.0">
              <emma:interpretation id="{27B8FEE3-A440-4E67-B5F2-268A888DAF44}" emma:medium="tactile" emma:mode="ink">
                <msink:context xmlns:msink="http://schemas.microsoft.com/ink/2010/main" type="inkWord" rotatedBoundingBox="13759,4041 13830,4041 13830,4511 13759,4511"/>
              </emma:interpretation>
            </emma:emma>
          </inkml:annotationXML>
          <inkml:trace contextRef="#ctx0" brushRef="#br0">2751-261 285 0,'2'4'208'0,"-2"22"-13"16,2-5-69-16,4 11-8 15,-4 11-55-15,4 25-22 16,-4-17-21-16,10 18-11 16,-6-21-3-16,9 1-17 15,-7-27-13-15,2 7-192 16,-10-21 46-16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1:26.118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EF16874D-CA3B-47C9-8894-0B00C6079DE7}" emma:medium="tactile" emma:mode="ink">
          <msink:context xmlns:msink="http://schemas.microsoft.com/ink/2010/main" type="writingRegion" rotatedBoundingBox="12885,9310 14900,8743 15579,11152 13564,11720"/>
        </emma:interpretation>
      </emma:emma>
    </inkml:annotationXML>
    <inkml:traceGroup>
      <inkml:annotationXML>
        <emma:emma xmlns:emma="http://www.w3.org/2003/04/emma" version="1.0">
          <emma:interpretation id="{C7FCEED2-2243-4A97-B135-9BE9973AB532}" emma:medium="tactile" emma:mode="ink">
            <msink:context xmlns:msink="http://schemas.microsoft.com/ink/2010/main" type="paragraph" rotatedBoundingBox="13461,8967 14960,8758 15079,9604 13579,98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E6A4C73-7BB6-459D-8753-73E7D2D2991E}" emma:medium="tactile" emma:mode="ink">
              <msink:context xmlns:msink="http://schemas.microsoft.com/ink/2010/main" type="line" rotatedBoundingBox="13461,8967 14960,8758 15079,9604 13579,9813"/>
            </emma:interpretation>
          </emma:emma>
        </inkml:annotationXML>
        <inkml:traceGroup>
          <inkml:annotationXML>
            <emma:emma xmlns:emma="http://www.w3.org/2003/04/emma" version="1.0">
              <emma:interpretation id="{10DAA2F7-C985-4DE5-B2DA-9BDB6E84E6A9}" emma:medium="tactile" emma:mode="ink">
                <msink:context xmlns:msink="http://schemas.microsoft.com/ink/2010/main" type="inkWord" rotatedBoundingBox="13461,8967 14960,8758 15079,9604 13579,9813"/>
              </emma:interpretation>
              <emma:one-of disjunction-type="recognition" id="oneOf0">
                <emma:interpretation id="interp0" emma:lang="" emma:confidence="0">
                  <emma:literal>oscd</emma:literal>
                </emma:interpretation>
                <emma:interpretation id="interp1" emma:lang="" emma:confidence="0">
                  <emma:literal>old</emma:literal>
                </emma:interpretation>
                <emma:interpretation id="interp2" emma:lang="" emma:confidence="0">
                  <emma:literal>osid</emma:literal>
                </emma:interpretation>
                <emma:interpretation id="interp3" emma:lang="" emma:confidence="0">
                  <emma:literal>odd</emma:literal>
                </emma:interpretation>
                <emma:interpretation id="interp4" emma:lang="" emma:confidence="0">
                  <emma:literal>ond</emma:literal>
                </emma:interpretation>
              </emma:one-of>
            </emma:emma>
          </inkml:annotationXML>
          <inkml:trace contextRef="#ctx0" brushRef="#br0">3130 4877 484 0,'-6'17'233'0,"-1"19"7"0,3 6-126 15,2 5-22-15,6-8-48 16,5 1-3-16,1-14-24 16,4-12 3-16,0-14-7 15,4-8 6-15,-4-8-9 16,5-8 6-16,-5 2-9 15,-2-13 2-15,-4 1-8 16,-6-11 5-16,-4 9-8 16,-8-3 5-16,-2 9-3 0,-9 10-2 15,1 16-10-15,-2 0-5 16,0 2-15-16,6 8-20 16,5 10-20-16,3-10-191 15,6 10 46-15</inkml:trace>
          <inkml:trace contextRef="#ctx0" brushRef="#br0" timeOffset="368.7861">3399 4717 149 0,'6'15'179'0,"-6"-3"-16"16,6 6-33-16,-6 2 9 0,-4-6-62 15,6 7-16 1,4-5-36-16,-6 4-1 0,6-8-15 16,4 12 7-16,-6-1-7 15,2 7 15-15,2-14-8 16,-1 21 7-16,-7-11-5 16,-5-4 9-16,1-3-12 15,2 7 4-15,-6-20-8 0,-2-6 4 16,4 4-7-16,-4-10 4 15,-8-10-9-15,2 4 5 16,3 1-7-16,-1-9 1 16,8 4-6-16,0 0 5 15,12 4-9-15,-2-7-12 16,6 5-17-16,3-2-166 16,3 6-32-16,6 6-58 15</inkml:trace>
          <inkml:trace contextRef="#ctx0" brushRef="#br0" timeOffset="627.098">3692 4774 250 0,'-2'-12'123'0,"-4"-10"30"0,0-5-63 15,0 7 28-15,-2 4-17 16,-4 4 1-16,2 20-28 15,2 10-4-15,4 16-27 16,-6 17-4-16,10 6-17 16,2 1-1-16,2-7-11 15,2-8 1-15,14-7-8 0,0-8 0 16,4-15-7-16,5-13-16 16,-3-21-11-16,-2-27-216 15,3 5 50 1</inkml:trace>
          <inkml:trace contextRef="#ctx0" brushRef="#br0" timeOffset="984.625">3962 4723 329 0,'-12'23'285'16,"1"-19"-55"-16,-1 14-8 15,2 0-142-15,0 21-9 16,6-7-31-16,2 11 2 15,4-9-18-15,4 7-1 16,6-15-15-16,2-6 5 16,-1-16-12-16,-1-14 3 0,-4-16-5 15,0-11 5-15,-8-19-11 16,-2-15-2-16,-4 4-10 16,-2-2 4-16,-7 6-5 15,-3 5 9-15,2 23 5 16,2-1 8-16,6 11-2 15,4 19 11-15,8 25-7 0,4 31 8 16,0 17-5-16,2 34 3 16,2 4-10-16,0 11 5 15,1-23-4-15,11 6-12 16,4-22-23-16,5-8-233 16,1-29 56-16</inkml:trace>
          <inkml:trace contextRef="#ctx0" brushRef="#br0" timeOffset="-522.3285">2601 4837 161 0,'8'-4'225'16,"-4"4"-34"-16,4 8-30 15,1 6 6-15,3-8-72 0,-6 6-16 16,4 2-29-16,-2-7-4 15,0-3-15-15,-8-13-1 16,-4-3-14-16,0-8-1 16,-4 8-11-16,-2-10 1 15,-4 16-5-15,-1-5 0 16,-1 18-2-16,0 7 2 16,-4 16-3-16,8 25 0 15,-1 8 1-15,3 11 2 16,2-7-4-16,10 2 3 15,6-24 1-15,15-1 1 16,1-32-2-16,14 2 4 16,-7-16 0-16,5-14-3 15,-5-4-3-15,3-6-16 16,-8-15-19-16,1-5-217 0,-3-11 52 16</inkml:trace>
          <inkml:trace contextRef="#ctx0" brushRef="#br0" timeOffset="-295.0879">2860 4732 231 0,'0'8'180'0,"-2"16"2"16,6 18-47-16,2 3-20 15,5 6-40-15,-3 7-20 16,6-9-35-16,2 0-5 15,4-3-12-15,-2-12 3 16,3-15-7-16,1-5-3 16,-6-20-20-16,0-8-178 15,-1-9 47-15</inkml:trace>
        </inkml:traceGroup>
      </inkml:traceGroup>
    </inkml:traceGroup>
    <inkml:traceGroup>
      <inkml:annotationXML>
        <emma:emma xmlns:emma="http://www.w3.org/2003/04/emma" version="1.0">
          <emma:interpretation id="{D49DD6AA-209B-4687-9F57-69018CFA6344}" emma:medium="tactile" emma:mode="ink">
            <msink:context xmlns:msink="http://schemas.microsoft.com/ink/2010/main" type="paragraph" rotatedBoundingBox="13336,10911 15049,10429 15277,11238 13564,117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F02F0E-28AB-414A-B701-C14CB8B0FFD1}" emma:medium="tactile" emma:mode="ink">
              <msink:context xmlns:msink="http://schemas.microsoft.com/ink/2010/main" type="line" rotatedBoundingBox="13336,10911 15049,10429 15277,11238 13564,11720"/>
            </emma:interpretation>
          </emma:emma>
        </inkml:annotationXML>
        <inkml:traceGroup>
          <inkml:annotationXML>
            <emma:emma xmlns:emma="http://www.w3.org/2003/04/emma" version="1.0">
              <emma:interpretation id="{EAA69018-DB56-4544-84CB-B4227AA04046}" emma:medium="tactile" emma:mode="ink">
                <msink:context xmlns:msink="http://schemas.microsoft.com/ink/2010/main" type="inkWord" rotatedBoundingBox="13336,10911 14732,10518 14914,11166 13518,11559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600.8207">2611 6845 348 0,'4'4'216'15,"-4"-8"-10"-15,0 0-51 16,-2-6-60-16,-4 8-11 16,2-12-36-16,-2-2-8 15,0 8-18-15,-8 1-3 16,2 14-11-16,-11-5 1 16,3 18-3-16,-2 20 0 0,6 5-2 15,2 9 8-15,8 7-4 16,6 8 4-16,10-24-4 15,14 5 4-15,0-15-9 16,11-17 2-16,-3-20-4 16,2-20 1-16,-1-3-6 15,-3-19-11-15,-3-11-25 0,-1-30-217 16,-2 4-8-16,-8-26-93 16</inkml:trace>
          <inkml:trace contextRef="#ctx0" brushRef="#br0" timeOffset="1768.1028">2800 6477 455 0,'2'48'229'0,"4"15"-4"15,6 4-125-15,2 12-15 16,0 14-55-16,2-28-7 16,-1 0-17-16,-3 5-2 15,-4-19-11-15,0-15-26 16,0-19-201-16,0-7 54 15</inkml:trace>
          <inkml:trace contextRef="#ctx0" brushRef="#br0" timeOffset="2058.4154">3049 6712 458 0,'2'34'255'0,"0"41"-15"16,0-14-72-16,4-5-102 15,6 1-10-15,-4-17-29 0,4-13 1 16,2-9-15-16,7-24 6 16,-7-12-7-16,8-15 3 15,-2-1-7-15,3-21 4 16,-7-3-11-16,-6-5 3 16,-8-4-4-16,-6 2 3 15,-14 9-7-15,-11 15-3 16,1 9-10-16,-7 15-15 15,5 15-16-15,-4 21-16 16,11 11-15-16,-1 6-182 16,6-9 52-16</inkml:trace>
          <inkml:trace contextRef="#ctx0" brushRef="#br0" timeOffset="2454.7259">3449 6428 475 0,'-8'8'219'16,"-4"-2"6"-16,-4-4-125 15,-6 10-15-15,4 7-45 0,-5 7-2 16,9 21-17-1,2-3-2-15,6-14-14 0,4 11 2 16,8-21-8-16,8-4 1 16,8-7-2-16,7 1 7 15,3-10 0-15,3 2-1 16,-9-4-4-16,4-11 1 16,-8 5-4-16,-5 6-2 15,-5 23 5-15,-2 1 3 16,-20 20 3-16,-4 17 1 15,-7-20 2-15,-21-9-20 16,-1-16-10-16,7 4-14 16,4-20-14-16,-3 0-87 15,19-2-103-15,6-14 8 16</inkml:trace>
          <inkml:trace contextRef="#ctx0" brushRef="#br0" timeOffset="2811.2722">3666 6507 518 0,'12'6'207'16,"4"-6"21"-16,1 4-119 16,-3-6-43-16,4-32-13 15,-2 1-21-15,-6 23-5 16,-4-16-18-16,-4 18 2 15,-8 2-8-15,-8 12 3 16,2-4-5-16,-12 0 6 16,6 6-5-16,-1 12 5 15,-1-4-4-15,4 9 10 16,12 25-3-16,-4-1 9 16,4 6-7-16,16 11-1 15,-6-17-4-15,8-7 4 16,2-15-10-16,9-25 3 15,-5-8 1-15,4-10-18 16,-4-1-22-16,1-23-147 16,-7 3-95-16,6 11-35 0</inkml:trace>
        </inkml:traceGroup>
        <inkml:traceGroup>
          <inkml:annotationXML>
            <emma:emma xmlns:emma="http://www.w3.org/2003/04/emma" version="1.0">
              <emma:interpretation id="{6215F41B-9625-4847-A3CF-DF57ACE0D49B}" emma:medium="tactile" emma:mode="ink">
                <msink:context xmlns:msink="http://schemas.microsoft.com/ink/2010/main" type="inkWord" rotatedBoundingBox="14880,10552 15069,10499 15277,11238 15088,11291"/>
              </emma:interpretation>
              <emma:one-of disjunction-type="recognition" id="oneOf2">
                <emma:interpretation id="interp6" emma:lang="" emma:confidence="1">
                  <emma:literal>d</emma:literal>
                </emma:interpretation>
                <emma:interpretation id="interp7" emma:lang="" emma:confidence="0">
                  <emma:literal>A</emma:literal>
                </emma:interpretation>
                <emma:interpretation id="interp8" emma:lang="" emma:confidence="0">
                  <emma:literal>•</emma:literal>
                </emma:interpretation>
                <emma:interpretation id="interp9" emma:lang="" emma:confidence="0">
                  <emma:literal>l</emma:literal>
                </emma:interpretation>
                <emma:interpretation id="interp10" emma:lang="" emma:confidence="0">
                  <emma:literal>4</emma:literal>
                </emma:interpretation>
              </emma:one-of>
            </emma:emma>
          </inkml:annotationXML>
          <inkml:trace contextRef="#ctx0" brushRef="#br0" timeOffset="3299.4865">4071 6446 550 0,'-8'-2'239'0,"-2"4"18"15,-2 15-152-15,2 15-13 16,5 10-46-16,3-5-7 15,0 16-19-15,6 3 2 16,-2 1-6-16,7-6-2 16,-3 3-10-16,4-9 2 15,2-21-6-15,2-12-2 16,-4-22 3-16,2-37 1 16,1-17-4-16,-3-23-7 15,-4-4-10-15,-6 6-6 16,-2 16-2-16,-8 4 4 15,-1 16 7-15,-5-3 8 0,2-3 7 16,2 27 11-16,6 7 0 16,2 17 18-16,6 21-2 15,2 19 8-15,-2-6-3 16,2 19 7-16,-2-2-14 16,8 40 4-16,-2 0-9 15,8 12-4-15,3 0-12 0,5 10 2 16,-4-58-11-16,6-23-24 15,-5-14-24-15,-7-24-255 16,-2-24 49-16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1:23.002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96A4256A-D7EF-4F05-8E85-D72F9FD890AA}" emma:medium="tactile" emma:mode="ink">
          <msink:context xmlns:msink="http://schemas.microsoft.com/ink/2010/main" type="writingRegion" rotatedBoundingBox="12218,8483 12275,8483 12275,10696 12218,10696"/>
        </emma:interpretation>
      </emma:emma>
    </inkml:annotationXML>
    <inkml:traceGroup>
      <inkml:annotationXML>
        <emma:emma xmlns:emma="http://www.w3.org/2003/04/emma" version="1.0">
          <emma:interpretation id="{16D4BD28-E42D-456F-9132-3DB36DFECFA8}" emma:medium="tactile" emma:mode="ink">
            <msink:context xmlns:msink="http://schemas.microsoft.com/ink/2010/main" type="paragraph" rotatedBoundingBox="12218,8483 12275,8483 12275,10696 12218,106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A2CE61-C135-4A40-B860-10AB32F0C96C}" emma:medium="tactile" emma:mode="ink">
              <msink:context xmlns:msink="http://schemas.microsoft.com/ink/2010/main" type="line" rotatedBoundingBox="12218,8483 12275,8483 12275,10696 12218,10696"/>
            </emma:interpretation>
          </emma:emma>
        </inkml:annotationXML>
        <inkml:traceGroup>
          <inkml:annotationXML>
            <emma:emma xmlns:emma="http://www.w3.org/2003/04/emma" version="1.0">
              <emma:interpretation id="{5BB9D8EC-EAD9-424A-9D6C-C874465EDA83}" emma:medium="tactile" emma:mode="ink">
                <msink:context xmlns:msink="http://schemas.microsoft.com/ink/2010/main" type="inkWord" rotatedBoundingBox="12247,8483 12263,8483 12263,8894 12247,889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1251 4181 433 0,'-2'2'201'0,"2"4"13"16,-2 2-111-16,0 14-15 16,2-1-36-16,-4 9-12 15,2 4-20-15,2 13-6 16,0 2-7-16,0 3-6 16,2-7-11-16,2 3 16 15,0-17-241-15,2-15 75 16</inkml:trace>
        </inkml:traceGroup>
        <inkml:traceGroup>
          <inkml:annotationXML>
            <emma:emma xmlns:emma="http://www.w3.org/2003/04/emma" version="1.0">
              <emma:interpretation id="{99699FA5-5BD5-430E-B718-FB5BE1CAF688}" emma:medium="tactile" emma:mode="ink">
                <msink:context xmlns:msink="http://schemas.microsoft.com/ink/2010/main" type="inkWord" rotatedBoundingBox="12218,10260 12275,10260 12275,10696 12218,1069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993.968">1210 5958 323 0,'2'19'187'0,"0"1"-8"0,0 12-69 16,2 11-44-16,3 13-22 15,-1-7-25-15,0 6-9 16,4-3-1-16,-2-7-12 16,-2-17-15-16,-2-5-172 15,-4-9 44-15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3:58.792"/>
    </inkml:context>
    <inkml:brush xml:id="br0">
      <inkml:brushProperty name="width" value="0.33333" units="cm"/>
      <inkml:brushProperty name="height" value="0.66667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391 5207 301 0,'0'15'196'15,"-4"-23"-1"-15,6 5-74 16,-4-5 8-16,-3-5-49 0,-3-5-7 16,8 1-28-16,-3 8-8 15,3-9-19-15,9-1-2 16,-7-12-9-16,5 14 1 15,-7-34-3-15,6 32 3 16,-3-25-4-16,-1 22 4 16,-7-21-4-16,10 23 4 15,-1-8-5-15,-8 8 2 16,4-2-3-16,-2 5 3 16,-1-7-4-16,-1-5 6 15,2 14-5-15,0-14 3 16,-5 5-4-16,5 0 4 15,-7 7-5-15,9-11 3 16,-6-1-3-16,-3 7 6 16,-2-4-3-16,7 6 5 15,-3-4-4-15,-4 18 6 0,11-14-4 16,-9 11 3-16,5-6-6 16,-5 6 3-16,9-1-7 15,-6-8 3-15,4 1-3 16,-5-10 1-16,9 16-1 15,-10-21 3-15,8 25-1 16,-5-19 1-16,7 32-1 16,-8-25 2-16,10 14-3 0,-8-14 0 15,4 6 0-15,-5-27 0 16,5 5-1-16,-4 3 2 16,2-8-4-16,-3 10 4 15,1-1-2-15,4 18 3 16,0-13-5-16,-2 17 5 15,-2-8-2-15,1 8 3 16,-10-13-4-16,5 7 5 16,3-7-4-16,-6-2 2 15,5 9-3-15,-7-12 3 16,4 14-4-16,-9-9 5 16,12 11-3-16,-7-17 2 15,11 22-4-15,-9-25 4 16,4 18-4-16,-2-13 2 15,3 17-3-15,-3-15 5 0,2 17-4 16,1-12 6-16,-3 6-5 16,0-9 4-16,-1 0-4 15,5-7 1-15,-4-1-3 16,3 8 4-16,-1-19-3 16,3 12 3-16,-5-1-2 15,7-1 3-15,-2-4-2 16,-1 4 1-16,3 14-2 15,4-18 3-15,-4 22-2 0,6-18 2 16,1 20-4-16,-1-32 5 16,5 30-4-16,0-31 2 15,-1 24-3-15,1-19 4 16,-2 21-4-16,4-16 4 16,-5 16-3-16,3-6 6 15,0 9-6-15,4-7 3 16,-4 0-4-16,1 2 4 15,1-8-4-15,5 8 6 16,-5 3-6-16,-1-1 5 16,4 7-4-16,-6-8 3 15,1 8-3-15,0-13 3 16,2 15-3-16,-5-11 2 16,3 18-2-16,-5-15 1 15,-1 8-1-15,3-8 3 0,-2-1-4 16,3-4 3-16,-3-11-1 15,3 1 1-15,-5-10-1 16,-2 3 4-16,-2-7-4 16,-5 9 0-16,-1-7-2 15,1 7 4-15,1 13-4 16,1-7 3-16,10 18-2 16,-5-15 5-16,-5 15-6 15,10-18 3-15,-5 23-3 0,-3-30 4 16,-3 25-4-16,4-13 5 15,-5 11-4-15,3-16 2 16,-3 20-2-16,1-17 3 16,-3 15-5-16,2-7 4 15,-6 11-2-15,2 1 2 16,3 5-3-16,-8-14 4 16,-1 8-3-16,2-8 3 15,-5 1-2-15,5-1 3 16,4 0-1-16,4-5 0 15,3 6-3-15,-3-10 2 16,5 4-3-16,-2-2 1 16,-1 0-1-16,3-8 3 15,2-12-3-15,-2-4 4 0,4-5-4 16,0-3 4 0,0 14-3-16,3-8 4 0,1 13-7 15,-1-5 6-15,-1 23-6 16,5-19 5-16,-3 32-4 15,3-14 5-15,-2 5-3 16,6-7 4-16,-9 9-2 16,7-15 1-16,-9 6-4 0,7 9 3 15,-7-18-4-15,9 7 4 16,-9-7-2-16,5 3 2 16,-1-7-1-16,-1 13 2 15,-3-11-3-15,4 3 2 16,1-3 0-16,-5 5 1 15,7-1-1-15,-2-8 3 16,3 15-1-16,-10-15 1 16,3 15-4-16,-6-19 5 15,6 21-6-15,-6-15 5 16,8 22-3-16,6-20 2 16,-3 16-4-16,3-3 4 15,-2-2-4-15,2 3 1 16,-4-3 0-16,-3 4 3 15,5-10-5-15,-5 17 4 0,-2-13-3 16,3 13 1-16,3-2-3 16,-8 4 4-16,0-6-2 15,0-5 4-15,3 14-4 16,-6-10 2-16,3 16-1 16,3-15 2-16,-1 24-5 15,2-37 6-15,-2 30-3 16,3-24 2-16,3 22-4 15,-3-24 5-15,3 28-6 16,-8-17 5-16,5 9-4 0,-3-5 5 16,5 2-6-16,-3 3 5 15,3-9-5-15,-1 11 3 16,-2-13-3-16,7 17 5 16,-4-18-4-16,4 16 5 15,-2-17-3-15,4 15 3 16,-7-11-5-16,5 10 3 15,-2-7-4-15,0 14 4 16,-7-11-4-16,4 12 4 16,-1-10-3-16,-3 8 4 15,0-1-3-15,2 0 2 16,1 2-3-16,-3 5 5 16,7-5-4-16,-7 1 4 15,2-3-3-15,-1-2-5 16,5 2-9-16,-6 0 1 0,5-2-9 15,2 2 7-15,-3-4 3 16,-1 4 6-16,3 1 1 16,-1-8 7-16,-1 12-6 15,-1-5 7-15,-1 5-4 16,-2-7 4-16,1 11-5 16,1-14 5-16,0 10-5 15,-1-11 4-15,-1 4-1 0,0-7 1 16,-2 9-4-16,4-6-16 15,-6-7-30-15,17-2-222 16,-2-5 47-16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8:49.113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7DF32B1B-C481-47E6-AB4A-7D0F775A0F2B}" emma:medium="tactile" emma:mode="ink">
          <msink:context xmlns:msink="http://schemas.microsoft.com/ink/2010/main" type="writingRegion" rotatedBoundingBox="6253,6800 6651,6800 6651,10276 6253,10276"/>
        </emma:interpretation>
      </emma:emma>
    </inkml:annotationXML>
    <inkml:traceGroup>
      <inkml:annotationXML>
        <emma:emma xmlns:emma="http://www.w3.org/2003/04/emma" version="1.0">
          <emma:interpretation id="{B0627993-DAA7-4501-9A22-0343FD63C833}" emma:medium="tactile" emma:mode="ink">
            <msink:context xmlns:msink="http://schemas.microsoft.com/ink/2010/main" type="paragraph" rotatedBoundingBox="6253,6800 6651,6800 6651,10276 6253,102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CE5C1B-002A-4B2D-B491-313BB74C664B}" emma:medium="tactile" emma:mode="ink">
              <msink:context xmlns:msink="http://schemas.microsoft.com/ink/2010/main" type="line" rotatedBoundingBox="6253,6800 6651,6800 6651,10276 6253,10276"/>
            </emma:interpretation>
          </emma:emma>
        </inkml:annotationXML>
        <inkml:traceGroup>
          <inkml:annotationXML>
            <emma:emma xmlns:emma="http://www.w3.org/2003/04/emma" version="1.0">
              <emma:interpretation id="{77F87ED9-1DDF-48AB-B81B-F39981366A51}" emma:medium="tactile" emma:mode="ink">
                <msink:context xmlns:msink="http://schemas.microsoft.com/ink/2010/main" type="inkWord" rotatedBoundingBox="6258,6800 6616,6800 6616,7377 6258,737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43 170 249 0,'-6'-8'138'0,"-5"1"1"15,7 0-51-15,1 7-30 16,3 9-10-16,-4 0-8 15,2 11 6-15,0 4 3 0,-5 8 1 16,5 10-1-16,0 13-6 16,8-3-13-16,3 13-5 15,8-14-2-15,10-10 0 16,1-23 1-16,9-14 0 16,3-17 1-16,-1-22-2 15,-2-13-4-15,2 4-5 16,-10-15-1-16,-1-8-6 15,-13 21 2-15,-8-13-8 16,-11-2 5-16,-10 19-3 16,-5-2 3-16,-10-4-9 15,5 37 3-15,-4 20-6 16,4 0 5-16,0 30-18 16,0 9-13-16,2-8-220 15,7-1 54-15</inkml:trace>
        </inkml:traceGroup>
        <inkml:traceGroup>
          <inkml:annotationXML>
            <emma:emma xmlns:emma="http://www.w3.org/2003/04/emma" version="1.0">
              <emma:interpretation id="{86E99E3C-E2AE-4ABC-B377-2A49414361FC}" emma:medium="tactile" emma:mode="ink">
                <msink:context xmlns:msink="http://schemas.microsoft.com/ink/2010/main" type="inkWord" rotatedBoundingBox="6253,9496 6651,9496 6651,10276 6253,10276"/>
              </emma:interpretation>
              <emma:one-of disjunction-type="recognition" id="oneOf1">
                <emma:interpretation id="interp1" emma:lang="" emma:confidence="1">
                  <emma:literal>0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q</emma:literal>
                </emma:interpretation>
                <emma:interpretation id="interp5" emma:lang="" emma:confidence="0">
                  <emma:literal>B</emma:literal>
                </emma:interpretation>
              </emma:one-of>
            </emma:emma>
          </inkml:annotationXML>
          <inkml:trace contextRef="#ctx0" brushRef="#br0" timeOffset="536.783">118 2951 553 0,'-35'35'209'0,"6"11"34"16,5 19-140-16,16-1-22 15,3 21-14-15,14-15-29 16,15 4-11-16,9-28-6 15,10-13-8-15,8-33 1 16,5-31-5-16,-7-13 2 0,-6-45-5 16,-6-7 4-16,-13-16-6 15,-17 1 5 1,-16-14-2-16,-15 45 2 0,-22 29-6 16,-6 16 4-16,-16 29-10 15,11 43-3-15,3 18-35 16,10-16-15-16,16 13-235 15,12-8 44-15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8:50.626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FF3CA7E1-97A0-4D8C-977F-433EE67914D4}" emma:medium="tactile" emma:mode="ink">
          <msink:context xmlns:msink="http://schemas.microsoft.com/ink/2010/main" type="writingRegion" rotatedBoundingBox="12210,4782 12466,4782 12466,6857 12210,6857"/>
        </emma:interpretation>
      </emma:emma>
    </inkml:annotationXML>
    <inkml:traceGroup>
      <inkml:annotationXML>
        <emma:emma xmlns:emma="http://www.w3.org/2003/04/emma" version="1.0">
          <emma:interpretation id="{8791A431-44FA-4E30-AA8B-1DAC93DFFDB9}" emma:medium="tactile" emma:mode="ink">
            <msink:context xmlns:msink="http://schemas.microsoft.com/ink/2010/main" type="paragraph" rotatedBoundingBox="12210,4782 12466,4782 12466,6857 12210,68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8ACD22-7929-429C-B2DA-D6A0B2ACC1EF}" emma:medium="tactile" emma:mode="ink">
              <msink:context xmlns:msink="http://schemas.microsoft.com/ink/2010/main" type="line" rotatedBoundingBox="12210,4782 12466,4782 12466,6857 12210,6857"/>
            </emma:interpretation>
          </emma:emma>
        </inkml:annotationXML>
        <inkml:traceGroup>
          <inkml:annotationXML>
            <emma:emma xmlns:emma="http://www.w3.org/2003/04/emma" version="1.0">
              <emma:interpretation id="{51F2DAB8-8D80-4C15-A292-A477C39FA273}" emma:medium="tactile" emma:mode="ink">
                <msink:context xmlns:msink="http://schemas.microsoft.com/ink/2010/main" type="inkWord" rotatedBoundingBox="12256,4782 12461,4782 12461,5132 12256,513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35 52 423 0,'-9'31'141'0,"3"19"50"16,-1-4-109-16,-4-4-7 0,11 4 0 16,7-5-20-16,4-17-18 15,15-6-4-15,-2-18-2 16,6-22-4-16,-3 4 0 15,-3-15-6-15,-9-8-3 16,7 8-7-16,-14-4-1 16,1-20-7-16,-7 27 4 15,-4-1-5-15,-11-2 3 0,0 18-6 16,-7 24 5-16,-6-5-17 16,2 9-10-16,-4 29-95 15,-1 1-136-15,1 1 1 16</inkml:trace>
        </inkml:traceGroup>
        <inkml:traceGroup>
          <inkml:annotationXML>
            <emma:emma xmlns:emma="http://www.w3.org/2003/04/emma" version="1.0">
              <emma:interpretation id="{CD703AD1-E321-4F61-818B-4E9029D3164F}" emma:medium="tactile" emma:mode="ink">
                <msink:context xmlns:msink="http://schemas.microsoft.com/ink/2010/main" type="inkWord" rotatedBoundingBox="12210,6431 12466,6431 12466,6857 12210,6857"/>
              </emma:interpretation>
              <emma:one-of disjunction-type="recognition" id="oneOf1">
                <emma:interpretation id="interp1" emma:lang="" emma:confidence="1">
                  <emma:literal>o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D</emma:literal>
                </emma:interpretation>
                <emma:interpretation id="interp4" emma:lang="" emma:confidence="0">
                  <emma:literal>8</emma:literal>
                </emma:interpretation>
                <emma:interpretation id="interp5" emma:lang="" emma:confidence="0">
                  <emma:literal>•</emma:literal>
                </emma:interpretation>
              </emma:one-of>
            </emma:emma>
          </inkml:annotationXML>
          <inkml:trace contextRef="#ctx0" brushRef="#br0" timeOffset="506.2463">65 1675 634 0,'-19'77'205'16,"6"-18"43"-16,2 22-179 15,11-20-6-15,0-7-21 16,11-19-19-16,15-2-5 15,4-33 1-15,8-26-4 16,-4 0 4-16,-3-31-4 16,-16-9 0-16,-10 12-7 15,-14 1 0-15,-13-14-7 16,-6 43 5-16,-12 4-6 16,-1-6 4-16,6 19-19 15,4 40-12-15,1-22 160 16,12 4-415-16,16 9 179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28:19.911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918E1CD3-C2EF-45C6-881B-A5CE96FEED14}" emma:medium="tactile" emma:mode="ink">
          <msink:context xmlns:msink="http://schemas.microsoft.com/ink/2010/main" type="writingRegion" rotatedBoundingBox="11735,11557 12628,4247 15991,4658 15098,11968"/>
        </emma:interpretation>
      </emma:emma>
    </inkml:annotationXML>
    <inkml:traceGroup>
      <inkml:annotationXML>
        <emma:emma xmlns:emma="http://www.w3.org/2003/04/emma" version="1.0">
          <emma:interpretation id="{60BFAD0B-A2A1-4F0D-9E79-23841B9E0129}" emma:medium="tactile" emma:mode="ink">
            <msink:context xmlns:msink="http://schemas.microsoft.com/ink/2010/main" type="paragraph" rotatedBoundingBox="11835,10738 12628,4247 13850,4396 13057,1088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2C49244-83D1-4BF0-AAFB-BE6F0D9609D7}" emma:medium="tactile" emma:mode="ink">
              <msink:context xmlns:msink="http://schemas.microsoft.com/ink/2010/main" type="line" rotatedBoundingBox="11835,10738 12499,5302 12913,5353 12249,10788"/>
            </emma:interpretation>
          </emma:emma>
        </inkml:annotationXML>
        <inkml:traceGroup>
          <inkml:annotationXML>
            <emma:emma xmlns:emma="http://www.w3.org/2003/04/emma" version="1.0">
              <emma:interpretation id="{042F2198-4452-4973-9224-49AD22955C0C}" emma:medium="tactile" emma:mode="ink">
                <msink:context xmlns:msink="http://schemas.microsoft.com/ink/2010/main" type="inkWord" rotatedBoundingBox="11979,10755 12056,10122 12326,10155 12249,10788"/>
              </emma:interpretation>
              <emma:one-of disjunction-type="recognition" id="oneOf0">
                <emma:interpretation id="interp0" emma:lang="" emma:confidence="1">
                  <emma:literal>0</emma:literal>
                </emma:interpretation>
                <emma:interpretation id="interp1" emma:lang="" emma:confidence="0">
                  <emma:literal>D</emma:literal>
                </emma:interpretation>
                <emma:interpretation id="interp2" emma:lang="" emma:confidence="0">
                  <emma:literal>B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O</emma:literal>
                </emma:interpretation>
              </emma:one-of>
            </emma:emma>
          </inkml:annotationXML>
          <inkml:trace contextRef="#ctx0" brushRef="#br0">1661 5960 204 0,'-10'8'203'16,"-6"6"-18"-16,2 7-43 15,-7 9-7-15,7 4-59 16,0 17-8-16,12 6-36 16,0 14 4-16,6-11-22 0,6 11 7 15,4-16-14 1,2-15 9-16,9-19-10 0,5-13 16 15,3-16-9-15,1-27 11 16,-6-5-11-16,-1-19 6 16,-3-2-16-16,-6-14 5 15,-8 10-9-15,-2-3 9 16,-12 11-7-16,-8 0 10 16,-6 15-6-16,-10 9 7 15,-3 7-10-15,-1 16 4 16,5 10-17-16,5 12-20 15,2 4 36-15,10 15-261 16,12-3 77-16</inkml:trace>
        </inkml:traceGroup>
        <inkml:traceGroup>
          <inkml:annotationXML>
            <emma:emma xmlns:emma="http://www.w3.org/2003/04/emma" version="1.0">
              <emma:interpretation id="{04DFF183-9C8A-41CD-A433-8D60D4AF17C7}" emma:medium="tactile" emma:mode="ink">
                <msink:context xmlns:msink="http://schemas.microsoft.com/ink/2010/main" type="inkWord" rotatedBoundingBox="12047,8999 12111,8474 12442,8514 12378,9039"/>
              </emma:interpretation>
            </emma:emma>
          </inkml:annotationXML>
          <inkml:trace contextRef="#ctx0" brushRef="#br0" timeOffset="-896.7464">1742 4217 174 0,'-6'-4'181'0,"0"2"-17"0,-2 2-5 15,4 2-32-15,-2 4-11 16,-2 4-46-16,-5 2-3 15,1 2-29-15,0 13-1 16,2-1-21-16,-4 13 5 16,8 3-14-16,4 17 10 15,0-5-13-15,4 15 10 16,12-10-11-16,4-6 9 16,6-13-11-16,11-20 13 15,3-18-9-15,9-18 10 16,-7-10-9-16,1-9 10 15,-11 1-11-15,-10-15 5 16,-9 11-8-16,-5-17 7 16,-10 7-10-16,-13-3 6 15,3 11-5-15,-14 3 6 16,0 17-8-16,-7 6 6 16,5 8-7-16,1 12 3 0,9 6-16 15,2 4-21-15,10 2 14 16,10-4-238-16,8-3 60 15</inkml:trace>
        </inkml:traceGroup>
        <inkml:traceGroup>
          <inkml:annotationXML>
            <emma:emma xmlns:emma="http://www.w3.org/2003/04/emma" version="1.0">
              <emma:interpretation id="{1F1CAC1B-DD23-4E4C-8FF5-819E7D42BAD0}" emma:medium="tactile" emma:mode="ink">
                <msink:context xmlns:msink="http://schemas.microsoft.com/ink/2010/main" type="inkWord" rotatedBoundingBox="12593,5669 12636,5319 12847,5345 12804,5695"/>
              </emma:interpretation>
            </emma:emma>
          </inkml:annotationXML>
          <inkml:trace contextRef="#ctx0" brushRef="#br0" timeOffset="28698.3089">2165 1206 246 0,'6'-2'271'0,"-2"27"-58"16,4 11-26-16,-6-7-68 16,4 3-57-16,1 6-20 15,-3-15-12-15,10-9-8 16,6-6-4-16,-2-20-4 16,9 4 0-16,3-19-6 15,-12-3-2-15,4-6-3 16,-3-7 1-16,-9-8-3 15,-6 13 2-15,-2-7-1 16,-8 15 2-16,-14 12-4 16,5 14 2-16,-7 8-3 0,-2 8 1 15,-1 6-6-15,7-2-2 16,-2-10-30-16,16 3-12 16,4-9-204-16,8-15 39 15</inkml:trace>
        </inkml:traceGroup>
      </inkml:traceGroup>
      <inkml:traceGroup>
        <inkml:annotationXML>
          <emma:emma xmlns:emma="http://www.w3.org/2003/04/emma" version="1.0">
            <emma:interpretation id="{D549876A-829A-4E61-BA1F-F520EF7E2A71}" emma:medium="tactile" emma:mode="ink">
              <msink:context xmlns:msink="http://schemas.microsoft.com/ink/2010/main" type="line" rotatedBoundingBox="13382,6116 13512,4363 13782,4383 13652,6137"/>
            </emma:interpretation>
          </emma:emma>
        </inkml:annotationXML>
        <inkml:traceGroup>
          <inkml:annotationXML>
            <emma:emma xmlns:emma="http://www.w3.org/2003/04/emma" version="1.0">
              <emma:interpretation id="{73757EB6-D3FF-4BE1-B382-AEFCFC780529}" emma:medium="tactile" emma:mode="ink">
                <msink:context xmlns:msink="http://schemas.microsoft.com/ink/2010/main" type="inkWord" rotatedBoundingBox="13382,6116 13437,5372 13693,5391 13638,6136"/>
              </emma:interpretation>
              <emma:one-of disjunction-type="recognition" id="oneOf1">
                <emma:interpretation id="interp5" emma:lang="" emma:confidence="1">
                  <emma:literal>S</emma:literal>
                </emma:interpretation>
                <emma:interpretation id="interp6" emma:lang="" emma:confidence="0">
                  <emma:literal>s</emma:literal>
                </emma:interpretation>
                <emma:interpretation id="interp7" emma:lang="" emma:confidence="0">
                  <emma:literal>I</emma:literal>
                </emma:interpretation>
                <emma:interpretation id="interp8" emma:lang="" emma:confidence="0">
                  <emma:literal>-</emma:literal>
                </emma:interpretation>
                <emma:interpretation id="interp9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29779.9548">3151 1360 482 0,'6'-14'250'15,"-8"6"-4"-15,2-6-90 16,-6 4-60-16,-6-2-12 15,-2 18-23-15,-2 12-6 16,-5 2-15-16,3 8-11 16,-4 1-13-16,-7 11-8 15,7 5-1-15,0 16-5 16,2-15 1-16,12 5-2 16,8-21 2-16,4-10-5 15,14-16 4-15,4-16-5 16,-2-16 5-16,13-29-4 15,-3 1 4-15,1-23-5 16,-5 4 3-16,4-8-7 16,-12 20 6-16,-1 0-3 15,-9 19 5-15,4 21 1 0,-10 25 8 16,0 23 5-16,-6 21 4 16,0 27 1-16,-6 6 2 15,-4 12-7-15,-1-4-7 16,3 8-4-16,8-14 0 15,4-6-36-15,4-18-31 16,12-25-265-16,-5-28 46 0</inkml:trace>
        </inkml:traceGroup>
        <inkml:traceGroup>
          <inkml:annotationXML>
            <emma:emma xmlns:emma="http://www.w3.org/2003/04/emma" version="1.0">
              <emma:interpretation id="{FEAD9A4F-A9AE-431A-ABA4-2BB2E63BEAA4}" emma:medium="tactile" emma:mode="ink">
                <msink:context xmlns:msink="http://schemas.microsoft.com/ink/2010/main" type="inkWord" rotatedBoundingBox="13499,4889 13538,4364 13782,4383 13743,4907"/>
              </emma:interpretation>
              <emma:one-of disjunction-type="recognition" id="oneOf2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3289.3298">3171 220 409 0,'-8'3'208'16,"-2"1"2"-16,-2 0-86 15,4-2-41-15,-6 8-18 16,4 2-25-16,1 8-7 16,-3 2-11-16,-4 7-8 15,10 13-3-15,4 3-4 16,-2-7 3-16,6 7-3 15,10-5 4-15,2-9-2 16,5-5 3-16,1-6-3 16,6-8 3-16,2-12-3 15,-3-12 1-15,-1-10-4 16,-2-8 2-16,3-11-3 0,-13-3 3 16,2-11 1-16,-6 6 4 15,-6-3 1-15,-8-1 4 16,0 6-2-16,-2 9 1 15,-12 0-5-15,5 13-5 16,-3 13-7-16,0 8-1 16,0 10-29-16,4 6-15 0,-7 9-246 15,-1-5 56-15</inkml:trace>
        </inkml:traceGroup>
      </inkml:traceGroup>
    </inkml:traceGroup>
    <inkml:traceGroup>
      <inkml:annotationXML>
        <emma:emma xmlns:emma="http://www.w3.org/2003/04/emma" version="1.0">
          <emma:interpretation id="{014C5468-C402-47D4-9142-23205F944254}" emma:medium="tactile" emma:mode="ink">
            <msink:context xmlns:msink="http://schemas.microsoft.com/ink/2010/main" type="paragraph" rotatedBoundingBox="13586,9137 15022,9186 14992,10069 13556,1002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F89F29F-1EB1-44A7-A2F7-3263BE563647}" emma:medium="tactile" emma:mode="ink">
              <msink:context xmlns:msink="http://schemas.microsoft.com/ink/2010/main" type="line" rotatedBoundingBox="13586,9137 15022,9186 14992,10069 13556,10020"/>
            </emma:interpretation>
          </emma:emma>
        </inkml:annotationXML>
        <inkml:traceGroup>
          <inkml:annotationXML>
            <emma:emma xmlns:emma="http://www.w3.org/2003/04/emma" version="1.0">
              <emma:interpretation id="{9AA63094-6365-4B6D-A09D-B28040785CCA}" emma:medium="tactile" emma:mode="ink">
                <msink:context xmlns:msink="http://schemas.microsoft.com/ink/2010/main" type="inkWord" rotatedBoundingBox="13586,9137 15022,9186 14992,10069 13556,10020"/>
              </emma:interpretation>
              <emma:one-of disjunction-type="recognition" id="oneOf3">
                <emma:interpretation id="interp11" emma:lang="" emma:confidence="1">
                  <emma:literal>open</emma:literal>
                </emma:interpretation>
                <emma:interpretation id="interp12" emma:lang="" emma:confidence="0">
                  <emma:literal>q pen</emma:literal>
                </emma:interpretation>
                <emma:interpretation id="interp13" emma:lang="" emma:confidence="0">
                  <emma:literal>o pen</emma:literal>
                </emma:interpretation>
                <emma:interpretation id="interp14" emma:lang="" emma:confidence="0">
                  <emma:literal>0 pen</emma:literal>
                </emma:interpretation>
                <emma:interpretation id="interp15" emma:lang="" emma:confidence="0">
                  <emma:literal>O pen</emma:literal>
                </emma:interpretation>
              </emma:one-of>
            </emma:emma>
          </inkml:annotationXML>
          <inkml:trace contextRef="#ctx0" brushRef="#br0" timeOffset="24837.0287">3224 5077 347 0,'-10'-2'247'0,"0"4"-32"15,-2-4-69-15,-1 6-46 16,3 5-51-16,2 7-13 16,6 10-10-16,10 6-9 0,0 7-3 15,7 3-4-15,3-7-1 16,-2-7-5-16,0-12 4 16,6-12-5-16,-5-12 4 15,3-10 0-15,0-10 3 16,-6-5-5-16,-4-5 4 15,-3-15-6-15,-12 3 0 16,-7-3-3-16,-2 4 3 0,-12 1-3 16,4 26 4-16,-9-1-3 15,3 29 3-15,-1 6-7 16,9 11 3-16,-2-1-16 16,12 10-10-16,8-7-11 15,8-11-217-15,14 0 58 16</inkml:trace>
          <inkml:trace contextRef="#ctx0" brushRef="#br0" timeOffset="25280.9759">3528 5063 484 0,'20'39'243'16,"-6"7"5"-16,0 11-102 15,-2 0-50-15,-3 13-22 16,-3 1-27-16,-2 6-13 0,-2-2-13 15,-2-8-8-15,2-18-5 16,4-5-7-16,-4-11 2 16,-2-17-4-16,4-14 2 15,0-8-4-15,-2-17 3 16,-2-23-7-16,0-9 3 16,-2-22-7-16,0-6 6 15,0-18-1-15,8 12 4 0,0-6-1 16,2 16 7-16,6 0-6 15,-2 34 3-15,5 11-3 16,-1 22 3-16,4 16-1 16,-2 20 3-16,0-2-1 15,-5 9 5-15,1 1-5 16,-8 9 4-16,-6 1-3 16,-2-3 3-16,-4 1-7 15,-6-12 6-15,-5-3-8 16,3-13 5-16,-10 0-16 15,6-14-2-15,2 4-31 16,3-12-6-16,3-2-46 16,6-4-73-16,8-1-93 15,2-5-12-15</inkml:trace>
          <inkml:trace contextRef="#ctx0" brushRef="#br0" timeOffset="25758.8266">3935 5077 349 0,'42'-32'239'16,"-1"2"-15"-16,-11 3-88 15,-10-9-6-15,-14 12-57 16,0 9-17-16,-14 3-15 16,-8 8-6-16,0 26-6 15,0 5-8-15,-11 5-5 16,5 21-7-16,4 6-1 16,0-5-4-16,3-1 4 0,11-5-4 15,13-9 2 1,3-13-3-16,8-12 0 0,10-14-2 15,1-14 1-15,1-20-2 16,-2-1 1-16,7-15-1 16,-9 5 3-16,-1 3-5 15,-7 13 4-15,-2 9 0 16,-8 22-1-16,6 20-3 16,-4 17 0-16,-1 3-2 15,-5 9 5-15,-4 8 2 16,-8-9 8-16,-5-3 5 15,5-11 3-15,-2-15-6 16,4-19 1-16,-2-29-9 16,6-15 1-16,8-19-7 15,4 0 3-15,11-8-3 0,5 23 3 16,4 9-5-16,-3 25 4 16,7 18-3-16,-5 15 3 15,1 15-4-15,-8 5 4 16,-1 3-4-16,-11-5 6 15,2-3-16-15,-4-8-21 0,0-11-262 16,-8-15 66-16</inkml:trace>
        </inkml:traceGroup>
      </inkml:traceGroup>
    </inkml:traceGroup>
    <inkml:traceGroup>
      <inkml:annotationXML>
        <emma:emma xmlns:emma="http://www.w3.org/2003/04/emma" version="1.0">
          <emma:interpretation id="{17F4A798-FDF3-4109-A2B7-DCD489EA3222}" emma:medium="tactile" emma:mode="ink">
            <msink:context xmlns:msink="http://schemas.microsoft.com/ink/2010/main" type="paragraph" rotatedBoundingBox="13803,10913 15158,10889 15175,11824 13820,118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6001CC-017A-4AE3-BB4F-F3CAB343E4B4}" emma:medium="tactile" emma:mode="ink">
              <msink:context xmlns:msink="http://schemas.microsoft.com/ink/2010/main" type="line" rotatedBoundingBox="13803,10913 15158,10889 15175,11824 13820,11848"/>
            </emma:interpretation>
          </emma:emma>
        </inkml:annotationXML>
        <inkml:traceGroup>
          <inkml:annotationXML>
            <emma:emma xmlns:emma="http://www.w3.org/2003/04/emma" version="1.0">
              <emma:interpretation id="{C79C7C47-918A-4AF0-8F51-81D460DACFA2}" emma:medium="tactile" emma:mode="ink">
                <msink:context xmlns:msink="http://schemas.microsoft.com/ink/2010/main" type="inkWord" rotatedBoundingBox="13803,10913 15158,10889 15175,11824 13820,11848"/>
              </emma:interpretation>
              <emma:one-of disjunction-type="recognition" id="oneOf4">
                <emma:interpretation id="interp16" emma:lang="" emma:confidence="0">
                  <emma:literal>pin</emma:literal>
                </emma:interpretation>
                <emma:interpretation id="interp17" emma:lang="" emma:confidence="0">
                  <emma:literal>pen</emma:literal>
                </emma:interpretation>
                <emma:interpretation id="interp18" emma:lang="" emma:confidence="0">
                  <emma:literal>pun</emma:literal>
                </emma:interpretation>
                <emma:interpretation id="interp19" emma:lang="" emma:confidence="0">
                  <emma:literal>open</emma:literal>
                </emma:interpretation>
                <emma:interpretation id="interp20" emma:lang="" emma:confidence="0">
                  <emma:literal>pan</emma:literal>
                </emma:interpretation>
              </emma:one-of>
            </emma:emma>
          </inkml:annotationXML>
          <inkml:trace contextRef="#ctx0" brushRef="#br0" timeOffset="27176.3108">3354 6774 460 0,'4'-8'208'16,"-2"4"10"-16,8-12-103 15,0 8-30-15,8 5-17 16,0 3-22-16,1 9-5 16,-5 15-11-16,-2 6-8 15,-6 5-6-15,-6 5-4 16,0 5-2-16,-4-9-5 15,-6-12 1-15,-2-7-5 16,-1-9 2-16,1-8-3 16,-4-12 4-16,4-11-5 15,8-9 5-15,0-11-6 16,8 5 3-16,8-3-3 16,0 3 4-16,4 2-3 0,-1 11 4 15,3 1-5-15,-4 10 4 16,8 20-3-16,-4 14 3 15,7 29-2-15,-7 7 6 16,2 23-1-16,-4-4 3 16,5 22-5-16,-9-20 4 15,0 16-3-15,-6-12 0 0,0 4-3 16,-8-26 6-16,0 4-6 16,-4-27 4-16,0-17-3 15,0-23 4-15,-4-9-6 16,4-21 4-16,-9-23-3 15,7-1 2-15,0-17-4 16,8-12 4-16,6-11-5 16,13 11 4-16,5-14-3 15,2 12 2-15,7 8-1 16,-1 14 1-16,2 19-1 16,-3 19 3-16,1 23 0 15,-6 25 4-15,-5 19-1 16,-11 11 3-16,-4 19-4 15,-6-7 2-15,-8 0-4 16,-6-6 1-16,-3-9-4 0,3-13 4 16,-6-3-8-16,4-14 3 15,-4-6-8-15,1-4-1 16,3-6-8-16,6-6 5 16,6-4-4-16,10-2 9 15,6-6 0-15,4-7 7 16,13 9-2-16,1-2 4 15,7-2-6-15,1-5 7 16,9-1-3-16,-9-16 2 16,3-13-3-16,-5 4 5 0,-4-7-5 15,-15 9 4-15,1 15-3 16,-16 9 5-16,-8 13 1 16,0 12 4-16,-2 16 3 15,-5 15 6-15,7 11 3 16,4 3 2-16,2 11 0 15,-2-5-1-15,6-6-6 16,2-11-5-16,7-14-6 16,-1-14-2-16,14-14-4 15,-2-22 3-15,11 2-5 16,-9-17 5-16,9-2-3 16,-7 5 2-16,2 14-5 15,-8 9 4-15,3 23-3 16,-7 23 2-16,-2 17-2 15,-2 15 5-15,-6 10-3 0,-3 4 4 16,-8-15 2-16,-3-13 6 16,-4-15-4-16,2-20 4 15,-4-22-3-15,8-16-1 16,2-15-7-16,8-9 5 16,4-11-6-16,6 12 2 15,9 17-3-15,-1 16 6 0,4 16-4 16,1 18 5-16,3 22-1 15,-6-3 5-15,5 9-4 16,-7 1 2-16,2 4-5 16,-7-19-8-16,1-2-54 15,-8-18 217-15,-2-22-485 16,-12-20 183-16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8:53.322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BDE81F9D-6AD3-4027-87AA-7307E2E9A63F}" emma:medium="tactile" emma:mode="ink">
          <msink:context xmlns:msink="http://schemas.microsoft.com/ink/2010/main" type="writingRegion" rotatedBoundingBox="13618,11825 15638,10613 15957,11145 13937,12357"/>
        </emma:interpretation>
      </emma:emma>
    </inkml:annotationXML>
    <inkml:traceGroup>
      <inkml:annotationXML>
        <emma:emma xmlns:emma="http://www.w3.org/2003/04/emma" version="1.0">
          <emma:interpretation id="{24F410F9-B5A3-451D-AA10-69701D302A82}" emma:medium="tactile" emma:mode="ink">
            <msink:context xmlns:msink="http://schemas.microsoft.com/ink/2010/main" type="paragraph" rotatedBoundingBox="13618,11825 15638,10613 15957,11145 13937,12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84B212-139A-478A-A983-F881D4D46D40}" emma:medium="tactile" emma:mode="ink">
              <msink:context xmlns:msink="http://schemas.microsoft.com/ink/2010/main" type="line" rotatedBoundingBox="13618,11825 15638,10613 15957,11145 13937,12357"/>
            </emma:interpretation>
          </emma:emma>
        </inkml:annotationXML>
        <inkml:traceGroup>
          <inkml:annotationXML>
            <emma:emma xmlns:emma="http://www.w3.org/2003/04/emma" version="1.0">
              <emma:interpretation id="{80E4CFF2-DCC3-4AC0-9E54-BD7F41230447}" emma:medium="tactile" emma:mode="ink">
                <msink:context xmlns:msink="http://schemas.microsoft.com/ink/2010/main" type="inkWord" rotatedBoundingBox="13698,11958 13901,11836 14086,12145 13883,1226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144 22 130 0,'-15'-7'201'0,"-3"-1"-31"16,1 1 24-16,6 7-65 15,-2 9-2-15,4 2-59 16,5 15-7-16,-3 2-26 15,5 3-4-15,0 13-18 0,4 6 3 16,4 0-5-16,8 7 3 16,-6-24-5-16,16-3 4 15,-8-19-6-15,3-17 3 16,5 1-4-16,7-8 3 16,-14-11-4-16,7 2 0 15,-6-19-1-15,-18-16 0 16,-5 20-1-16,-14-11 3 15,-5 8-1-15,-11 14 2 16,2 22-5-16,-8-1 1 16,10 12-11-16,3 13-31 15,8-7-222-15,7-18 56 16</inkml:trace>
        </inkml:traceGroup>
        <inkml:traceGroup>
          <inkml:annotationXML>
            <emma:emma xmlns:emma="http://www.w3.org/2003/04/emma" version="1.0">
              <emma:interpretation id="{F2856CF9-2B20-4E80-83B0-C32C75D72F4B}" emma:medium="tactile" emma:mode="ink">
                <msink:context xmlns:msink="http://schemas.microsoft.com/ink/2010/main" type="inkWord" rotatedBoundingBox="14676,11190 15638,10613 15957,11145 14995,1172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692.2042">1123-760 334 0,'-5'4'226'0,"-4"3"-13"16,-1 15-75-16,-4 8-18 16,-3-8-49-16,2 6-12 15,4-6-22-15,4 2-2 16,1-6-14-16,8 36 2 16,2-12-6-16,11 8 1 15,3-28-5-15,15-20 5 16,2-15-5-16,4-35 2 15,-4 9-5-15,2 12 3 16,-17 3-6-16,-5-26 0 16,-6 26-2-16,-16-4 3 15,-6-9-6-15,-4 10 2 16,-14 10-2-16,-8 15-1 0,4 8-6 16,-9 5-12-16,0-4-11 15,5 12-24-15,15-8-19 16,4-19-210-16,9-1 53 15</inkml:trace>
          <inkml:trace contextRef="#ctx0" brushRef="#br0" timeOffset="3080.6665">1227-769 293 0,'27'18'263'0,"-1"1"-31"16,-6 7-44-16,4 18-47 15,2 17-56-15,-2 7-8 16,-5 0-30-16,3-3-4 15,-6-21-16-15,-8-13 0 16,-6-7-12-16,1-9 2 16,-6-2-9-16,1-13 1 15,-6-13-5-15,-3-9 3 16,0-2-6-16,-5-22-1 16,-1 0-3-16,4-17-2 15,0-16-4-15,2 5 3 16,6 8 1-16,10 3 2 15,10 22 1-15,5-3 3 0,-3 11-2 16,7 18 0-16,-4 17-2 16,0 20 3-16,-5 11-5 15,0 4 6-15,-2-2 0 16,-8 4 1-16,-5-11-1 16,-7 20 5-16,-4-19-9 15,-8-16-16-15,3 15-14 16,-3-21-35-16,-3-29-168 0,6 13-51 15,6-6-57-15</inkml:trace>
          <inkml:trace contextRef="#ctx0" brushRef="#br0" timeOffset="3649.2608">1553-734 479 0,'26'4'196'15,"-2"-17"20"-15,0-15-127 16,-4-7-16-16,-7-15-22 16,-4-1-29-16,-12 3 3 15,-7 16-1-15,-10-6 1 16,0 17-2-16,-4 8-1 16,5 17-9-16,-1 16-3 15,7 17-4-15,0 13 3 0,8 0 0 16,-3 5 0-1,8-18-1-15,11 0-1 0,4-6-5 16,9-7 1-16,6-2-1 16,5-14 0-16,-11-10-5 15,5-11 6-15,-7-5-4 16,-9 1 2-16,-2 2-2 0,4 6 5 16,-11 2-6-16,-2 7 3 15,-2 14-3-15,3 7 4 16,-6 6-3-16,1-10 3 15,2 1-2-15,2-12 2 16,-4 1-4-16,2-3 5 16,2-4-4-16,3-17 2 15,-3-14-1-15,7-13 3 16,0 3-4-16,4-9 4 16,0 8-3-16,9 5 5 15,-3 4-1-15,5 5 5 16,2 12 3-16,3 16 6 15,1 14-5-15,8 14 5 16,-8 5-6-16,1 8-1 16,-3-8-8-16,-6-11 3 0,-5-11-6 15,-6-5-10-15,-6-17-15 16,-10 5-264-16,-14-20 72 16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8:52.010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3E25C7B3-5288-425F-BE86-6BDB93CE3A3D}" emma:medium="tactile" emma:mode="ink">
          <msink:context xmlns:msink="http://schemas.microsoft.com/ink/2010/main" type="writingRegion" rotatedBoundingBox="10672,11588 13013,10733 13246,11373 10905,12227"/>
        </emma:interpretation>
      </emma:emma>
    </inkml:annotationXML>
    <inkml:traceGroup>
      <inkml:annotationXML>
        <emma:emma xmlns:emma="http://www.w3.org/2003/04/emma" version="1.0">
          <emma:interpretation id="{BD2B7ED4-A10B-428A-B695-B200104622BE}" emma:medium="tactile" emma:mode="ink">
            <msink:context xmlns:msink="http://schemas.microsoft.com/ink/2010/main" type="paragraph" rotatedBoundingBox="10672,11588 13013,10733 13246,11373 10905,122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6E7AAB-305B-4EF3-9383-1706D629861C}" emma:medium="tactile" emma:mode="ink">
              <msink:context xmlns:msink="http://schemas.microsoft.com/ink/2010/main" type="line" rotatedBoundingBox="10672,11588 13013,10733 13246,11373 10905,12227"/>
            </emma:interpretation>
          </emma:emma>
        </inkml:annotationXML>
        <inkml:traceGroup>
          <inkml:annotationXML>
            <emma:emma xmlns:emma="http://www.w3.org/2003/04/emma" version="1.0">
              <emma:interpretation id="{92A99840-044F-4894-ACA1-F61538E3FB0F}" emma:medium="tactile" emma:mode="ink">
                <msink:context xmlns:msink="http://schemas.microsoft.com/ink/2010/main" type="inkWord" rotatedBoundingBox="10672,11588 11037,11454 11214,11940 10849,1207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-1389 6817 603 0,'-18'38'222'15,"1"10"29"-15,4-5-167 16,4 14-3-16,4 2-32 16,5 2-15-16,7-8-10 15,8-5-10-15,9-18-3 16,11-8-10-16,5-33 3 15,8-8-3-15,-7-23 4 0,3-28-5 16,-16 0 2 0,-10-4-1-16,-16-7 5 15,-9 11-5-15,-21 20 4 0,-11-5 0 16,1 36-1-16,-14 12-12 16,8 25-4-16,5 10-39 15,6 20-8-15,5-8-224 16,13-3 44-16</inkml:trace>
        </inkml:traceGroup>
        <inkml:traceGroup>
          <inkml:annotationXML>
            <emma:emma xmlns:emma="http://www.w3.org/2003/04/emma" version="1.0">
              <emma:interpretation id="{B32BF27F-0E91-4741-819E-1C4F549162F0}" emma:medium="tactile" emma:mode="ink">
                <msink:context xmlns:msink="http://schemas.microsoft.com/ink/2010/main" type="inkWord" rotatedBoundingBox="11922,11174 13027,10771 13246,11373 12142,11776"/>
              </emma:interpretation>
              <emma:one-of disjunction-type="recognition" id="oneOf1">
                <emma:interpretation id="interp1" emma:lang="" emma:confidence="1">
                  <emma:literal>open</emma:literal>
                </emma:interpretation>
                <emma:interpretation id="interp2" emma:lang="" emma:confidence="0">
                  <emma:literal>oper</emma:literal>
                </emma:interpretation>
                <emma:interpretation id="interp3" emma:lang="" emma:confidence="0">
                  <emma:literal>Open</emma:literal>
                </emma:interpretation>
                <emma:interpretation id="interp4" emma:lang="" emma:confidence="0">
                  <emma:literal>opin</emma:literal>
                </emma:interpretation>
                <emma:interpretation id="interp5" emma:lang="" emma:confidence="0">
                  <emma:literal>oph</emma:literal>
                </emma:interpretation>
              </emma:one-of>
            </emma:emma>
          </inkml:annotationXML>
          <inkml:trace contextRef="#ctx0" brushRef="#br0" timeOffset="5971.3702">-254 6411 599 0,'-6'44'173'0,"4"-3"49"15,0-3-163-15,12 25-9 16,1-26-2-16,7 0-22 0,2-11 6 15,6-8-10-15,2-42 3 16,-4-20-7-16,7 3 1 16,-12-5-11-16,-8-20 2 15,-4 23-7-15,-5 32 2 16,-13-29-4-16,-6 12-2 16,-5 19-8-16,-13 7-9 15,2-5-10-15,-2 12-21 16,5 8-4-16,1-7-3 15,18-10 5-15,11 8 9 16,9-1 17-16,26-3 12 16,9-5 8-16,6 5 18 15,-4 16 3-15,11-6 27 16,-14 19 8-16,3 15 13 0,-9 8-10 16,3 3 5-1,-10 30-23-15,-4-24-8 0,-4-6-16 16,-9 4 2-16,-8-29-9 15,-10-28 5-15,-3-4-8 16,-10-4 7-16,3-29-8 16,-7-13-1-16,-2-3-5 15,-2-25 2-15,2 12-10 0,2-14 2 16,9 10 0-16,8 14 5 16,10 16 0-16,8-16 5 15,6 36 0-15,1 18 2 16,4-2-5-16,0 20 4 15,-6 1-2-15,-1 5 3 16,-8 0-1-16,-5 9 4 16,-6-18-4-16,-2 23 3 15,-14-12-3-15,-1-4-13 16,1-7-19-16,-2 11 185 16,-4-17-419-16,7-16 183 15</inkml:trace>
          <inkml:trace contextRef="#ctx0" brushRef="#br0" timeOffset="6493.0865">238 6407 412 0,'22'-11'220'0,"-5"-2"-3"16,-4-13-77-16,-6-14-63 16,-5 14-6-16,-4-9-28 15,-9 9 0-15,2 15-12 16,-6-7 6-16,2 16-18 15,2 15 1-15,4 5-10 16,1 12 0-16,1 1-9 0,5 6 6 16,3-2-7-16,3-6 2 15,5-12-3-15,7 16 2 16,1-29-2-16,7 1 2 16,-6-12-3-16,4-8 3 15,-4-12-6-15,-5 21 4 16,-4-25-6-16,4 14 5 15,-4 12-5-15,-2-1 6 16,2 15-2-16,-5 10 0 16,3-1 1-16,0 19 6 15,-3-13-6-15,-1-20 4 16,1 31 2-16,-6-17-1 16,3-34-3-16,-3 10 4 15,-3-7-5-15,3-46 1 16,7 22-2-16,4-14 5 15,0-3-3-15,11 6 6 0,-1 4 4 16,6 0 3-16,-3 20 5 16,13 11 11-16,-7 20-1 15,1 15 2-15,0 8-4 16,1 3-8-16,-12 2-11 16,-7-24-7-16,7-7-22 15,-9-17-42-15,-5-15-242 0,-6-9 49 16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8:59.878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D0BFAE35-739C-4212-A414-79F3EC4D8AF2}" emma:medium="tactile" emma:mode="ink">
          <msink:context xmlns:msink="http://schemas.microsoft.com/ink/2010/main" type="writingRegion" rotatedBoundingBox="12707,5624 14930,4623 15823,6606 13601,7607"/>
        </emma:interpretation>
      </emma:emma>
    </inkml:annotationXML>
    <inkml:traceGroup>
      <inkml:annotationXML>
        <emma:emma xmlns:emma="http://www.w3.org/2003/04/emma" version="1.0">
          <emma:interpretation id="{0BE7055A-815D-438B-92DA-08F8EE2B47CB}" emma:medium="tactile" emma:mode="ink">
            <msink:context xmlns:msink="http://schemas.microsoft.com/ink/2010/main" type="paragraph" rotatedBoundingBox="13317,5155 15025,4642 15229,5321 13521,58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332F282-5815-4CA8-8DBA-6856C52273B2}" emma:medium="tactile" emma:mode="ink">
              <msink:context xmlns:msink="http://schemas.microsoft.com/ink/2010/main" type="line" rotatedBoundingBox="13317,5155 15025,4642 15229,5321 13521,5834"/>
            </emma:interpretation>
          </emma:emma>
        </inkml:annotationXML>
        <inkml:traceGroup>
          <inkml:annotationXML>
            <emma:emma xmlns:emma="http://www.w3.org/2003/04/emma" version="1.0">
              <emma:interpretation id="{218F312E-21E0-4178-93C6-A883BDFAE0D0}" emma:medium="tactile" emma:mode="ink">
                <msink:context xmlns:msink="http://schemas.microsoft.com/ink/2010/main" type="inkWord" rotatedBoundingBox="13317,5155 15025,4642 15229,5321 13521,5834"/>
              </emma:interpretation>
              <emma:one-of disjunction-type="recognition" id="oneOf0">
                <emma:interpretation id="interp0" emma:lang="" emma:confidence="0">
                  <emma:literal>00 4*</emma:literal>
                </emma:interpretation>
                <emma:interpretation id="interp1" emma:lang="" emma:confidence="0">
                  <emma:literal>00 9*</emma:literal>
                </emma:interpretation>
                <emma:interpretation id="interp2" emma:lang="" emma:confidence="0">
                  <emma:literal>00 A*</emma:literal>
                </emma:interpretation>
                <emma:interpretation id="interp3" emma:lang="" emma:confidence="0">
                  <emma:literal>00 0*</emma:literal>
                </emma:interpretation>
                <emma:interpretation id="interp4" emma:lang="" emma:confidence="0">
                  <emma:literal>oof</emma:literal>
                </emma:interpretation>
              </emma:one-of>
            </emma:emma>
          </inkml:annotationXML>
          <inkml:trace contextRef="#ctx0" brushRef="#br0">1339 585 161 0,'4'0'227'15,"1"14"-31"-15,-3-6-3 16,2-1-47-16,-4-1-45 16,5-1-25-16,-10-18-32 15,1 2-15-15,-5-5-10 16,0-12-8-16,1 13-3 15,-3 10-6-15,-5 3 4 0,1 22-6 16,-2 10 3-16,-3 29-1 16,9-11 4-16,0 22-2 15,11 7 4-15,4 1-3 16,10-38 2-16,5 12-6 16,10-28 2-16,10-37-7 15,5 7 6-15,8-12-5 16,0-28 5-16,5-4-5 15,-11 6 4-15,0-32-17 16,-15 8 2-16,-5 9-4 16,-17-9 7-16,-3-6-2 15,-12 20 17-15,-5-3-3 16,0 13 8-16,0 18-1 16,2 8 10-16,9 10 1 15,2 8 8-15,-2 19-1 16,2-3 1-16,5 23-2 0,-3 7-5 15,7 13-6-15,9 0-1 16,-3 13-6-16,-1-26-3 16,1 8-3-16,-4-23 4 15,-6-14-6-15,8-6 2 16,3 2-7-16,-3-32 1 16,0-5-9-16,5-5 2 0,-5-10-3 15,3-5 7-15,1 3-2 16,-6 15 8-16,-2-7-1 15,-4 20 2 1,-7 11-2-16,0 17 5 0,4 15-4 16,-6 5 7-16,4 5 2 15,0-3 3-15,-2-2-4 16,-2-7 6-16,11 5-5 16,2-22-2-16,4 0-2 15,3-24 4-15,8-5-4 16,-2-17 2-16,-4-4-1 15,-3-3 2-15,0 1-4 16,-8-3 3-16,-9 1-4 16,-4 3 1-16,-11 5-8 15,-7 16 4-15,-9-5-16 16,-2 17-2-16,-4 11-18 0,7-8-1 16,-3 8-28-16,11 16-14 15,7-2-183-15,17-1 45 16</inkml:trace>
          <inkml:trace contextRef="#ctx0" brushRef="#br0" timeOffset="556.0925">2245 242 283 0,'-2'11'232'0,"-7"-2"-25"16,-1 9-53-16,-4 8-39 15,6 0-46-15,-5 0-13 16,6-6-18-16,3 2-7 16,1-5-5-16,8 14-6 15,-3-12-6-15,9 19-5 16,-4-8 1-16,6-10-6 16,2 2 2-16,0 2-5 15,-2-11 3-15,7 4-4 16,-9-4 6-16,-9-10-5 15,-2 10 5-15,-6-5-6 16,-5 3 4-16,-7 18-7 0,-6-12 3 16,7-8-6-16,-3 13 2 15,-2-13-5-15,13-5 4 16,14 9-3-16,3-17 4 16,12-12-4-16,6 3 4 15,16-26-3-15,2-16 6 16,15 1-2-16,-5-14 7 0,5-17-2 15,-17 6 6 1,-1 7 4-16,-30 17 8 0,-4 16 8 16,-14 24 6-16,-8 17 1 15,-11 13-5-15,2 14-4 16,-3 12-6-16,1 7 1 16,4 3-3-16,9 12-4 15,7-11 2-15,10-6-8 16,11-6-2-16,5-16-7 15,2-20 1-15,13-8-34 16,-3-10-16-16,-5-18 66 16,-3-16-322-16,-11 4 112 15</inkml:trace>
          <inkml:trace contextRef="#ctx0" brushRef="#br0" timeOffset="923.4159">2791 280 675 0,'9'6'226'0,"-7"9"45"0,5 1-185 16,-3 12-7-16,-10 7-27 16,-3 2-5-16,5-2-11 15,-5 0-9-15,7-15-8 16,0-11-7-16,2-7-3 16,-3-4-7-16,6-22 0 15,-3-7-5-15,-3-6 2 0,6-16-3 16,-8-6 3-1,1 0-3-15,-7-6 7 0,0-3-2 16,-9-4 3-16,1 2-2 16,1 29 8-16,7 8 4 15,-2 20 5-15,11 37-3 16,4 13 1-16,-6 15-6 16,-5 16-2-16,7 15-7 15,4 0 6-15,7 9-1 16,4-27 2-16,15-1-28 15,5-21-17-15,6-29-69 16,5-23 305-16,19-20-535 16,-4-14 240-16</inkml:trace>
        </inkml:traceGroup>
      </inkml:traceGroup>
    </inkml:traceGroup>
    <inkml:traceGroup>
      <inkml:annotationXML>
        <emma:emma xmlns:emma="http://www.w3.org/2003/04/emma" version="1.0">
          <emma:interpretation id="{0A19EC02-8F8C-4E1F-9FB3-54212EC0C9FD}" emma:medium="tactile" emma:mode="ink">
            <msink:context xmlns:msink="http://schemas.microsoft.com/ink/2010/main" type="paragraph" rotatedBoundingBox="13317,6978 15257,6105 15540,6734 13601,7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C97C8A-C521-457A-A486-52973CD2B614}" emma:medium="tactile" emma:mode="ink">
              <msink:context xmlns:msink="http://schemas.microsoft.com/ink/2010/main" type="line" rotatedBoundingBox="13317,6978 15257,6105 15540,6734 13601,7607"/>
            </emma:interpretation>
          </emma:emma>
        </inkml:annotationXML>
        <inkml:traceGroup>
          <inkml:annotationXML>
            <emma:emma xmlns:emma="http://www.w3.org/2003/04/emma" version="1.0">
              <emma:interpretation id="{F2E7FDBF-376E-4C04-ACCB-4E14DE98C2CF}" emma:medium="tactile" emma:mode="ink">
                <msink:context xmlns:msink="http://schemas.microsoft.com/ink/2010/main" type="inkWord" rotatedBoundingBox="13317,6978 15257,6105 15540,6734 13601,7607"/>
              </emma:interpretation>
              <emma:one-of disjunction-type="recognition" id="oneOf1">
                <emma:interpretation id="interp5" emma:lang="" emma:confidence="1">
                  <emma:literal>closed</emma:literal>
                </emma:interpretation>
                <emma:interpretation id="interp6" emma:lang="" emma:confidence="0">
                  <emma:literal>dosed</emma:literal>
                </emma:interpretation>
                <emma:interpretation id="interp7" emma:lang="" emma:confidence="0">
                  <emma:literal>Closed</emma:literal>
                </emma:interpretation>
                <emma:interpretation id="interp8" emma:lang="" emma:confidence="0">
                  <emma:literal>closer</emma:literal>
                </emma:interpretation>
                <emma:interpretation id="interp9" emma:lang="" emma:confidence="0">
                  <emma:literal>hosed</emma:literal>
                </emma:interpretation>
              </emma:one-of>
            </emma:emma>
          </inkml:annotationXML>
          <inkml:trace contextRef="#ctx0" brushRef="#br0" timeOffset="1661.1114">1335 2350 229 0,'2'5'113'0,"-2"-14"38"15,-5-4-53-15,-1 0 21 16,-1 6-5-16,-4 9-6 16,3 12-34-16,-6 5 1 15,4 12-30-15,-4 2-6 16,10 6-12-16,2 22-1 15,2-9-13-15,9-1 3 16,4 6-7-16,13-9-1 0,5-20 0 16,14-15 3-16,-1-22-7 15,8-17 2-15,-3-7-3 16,-1-39-1-16,-7 2-5 16,3-19 4-16,-20-9-2 15,-7-7 0-15,-12 28-2 16,-10 3 6-16,-10 28-3 15,0-2 3-15,-3 11-5 0,3 11 8 16,4 19-1-16,2 20 5 16,5 22-1-16,6 13 8 15,7 9-6-15,11-2 0 16,-3-7-6-16,7 13 3 16,2-2-8-16,5 9 4 15,-7-5-2-15,2-15-6 16,-2-22-11-16,-4-11-27 15,-7-32-29-15,2-16-207 16,-6 0 37-16</inkml:trace>
          <inkml:trace contextRef="#ctx0" brushRef="#br0" timeOffset="1944.6493">1950 2191 560 0,'16'24'227'0,"1"15"18"0,-4 3-155 16,7 1-14-1,4-5-43-15,2-3-1 0,-2-11-9 16,9-11 10-16,0-20-4 16,-3-12 8-16,-6-14-9 15,-2-22 0-15,-11 1-20 16,2-8 6-16,-13 3-11 16,-2-8 2-16,-11 8-4 0,-13 15 1 15,-14 22-12-15,-10 13-7 16,4 29-10-16,-6 8-12 15,13 5-2-15,6 0-5 16,15 2 0-16,7-15-26 16,14 4-29-16,8-16-150 15,10-16 14-15</inkml:trace>
          <inkml:trace contextRef="#ctx0" brushRef="#br0" timeOffset="2467.1191">2372 1776 498 0,'4'11'204'0,"-8"-5"18"16,-2 14-135-16,-5 19-8 15,-9 7-34-15,0-6-4 0,5 5-12 16,0 8 2-16,6-20-8 16,13-1 0-16,7-10-10 15,11-6 1-15,4-19-3 16,5-1 3-16,-3 2-2 15,5 4 5-15,-2 2-2 16,-5 5-6-16,-4 0-5 16,-7 6-1-16,-19-6-8 15,-7 8-4-15,-11 7 6 0,-4-4-1 16,-1 2-2-16,3 11 6 16,9-7 1-1,9-7-4-15,8-3-1 0,15-29 0 16,14-11-1-16,15-24 2 15,0-11-2-15,17-27 4 16,-8 6 2-16,-1-6 3 16,-12-1-1-16,-1 2 5 15,-21 28 2-15,-7 5 8 16,-17 12 0-16,-10 25 5 16,-7 19-6-16,-3 23 3 15,-3 12-8-15,3 20 6 16,7 0-7-16,2 0 7 15,6-13-6-15,11 13 1 16,5-24-10-16,3-11 3 16,8-9-13-16,6-15-25 0,2-20-17 15,9-17-44-15,0 4-172 16,4-6-39-16,-6-2-61 16</inkml:trace>
          <inkml:trace contextRef="#ctx0" brushRef="#br0" timeOffset="2826.0837">3036 1743 393 0,'0'13'280'0,"2"11"-29"15,-6-6-49-15,-7 19-105 16,4 13-31-16,-6 0-3 16,0-10-25-16,0-3-1 15,4-18-20-15,3 3 0 16,6-13-13-16,6-9 0 15,3-11-9-15,2-17 3 16,0-16-8-16,0-19-2 16,-2-1-1-16,-5-19 7 15,-6 7-3-15,0-16 8 16,-3 11 5-16,-3 9 2 16,5 24-1-16,1 11 10 15,-4 22-2-15,1 19 8 0,3 20-4 16,-2 26 5-16,2 14-12 15,10 19 5-15,5-7-9 16,11-8 3-16,7-11-14 16,15-16-27-16,-5-25-27 15,3-21-252-15,-11-12 47 16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9:05.683"/>
    </inkml:context>
    <inkml:brush xml:id="br0">
      <inkml:brushProperty name="width" value="0.33333" units="cm"/>
      <inkml:brushProperty name="height" value="0.66667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580 4924 454 0,'-2'2'182'15,"0"2"21"-15,-1-8-113 0,6 4-11 16,-3-7-20-16,2-2-7 16,-2-17-9-16,2-7-10 15,0 16-8-15,3-20-10 16,-1 8-1-16,-2-1-8 15,2 4 1-15,1-18-5 16,-3 9 6-16,2-17-3 16,1 25 3-16,-5-16-3 15,0 3 2-15,-7 12-7 16,-2 8 5-16,-1-19-2 16,1 24 5-16,-7-14-4 15,8-3 6-15,-3 5-5 16,4 10 1-16,-1-27-5 15,1 27 5-15,-4-7-5 16,-6 8 7-16,-1-5-9 0,1 14 7 16,6-4-4-16,-7-2 4 15,1-15-7-15,1 17 7 16,-8-24-5-16,-2 8 2 16,7 8-5-16,1-16 8 15,3-2-7-15,4 4 5 16,-2-17-2-16,4 21 2 0,-2 5-3 15,2 0 5-15,5 18-5 16,2-18 6-16,-7-16-3 16,-2 14 3-16,0-7 0 15,3-4 2-15,-1 31-5 16,4-27 3-16,10-2-2 16,-3 4 1-16,5 3-5 15,-1-11 4-15,5 15-5 16,-7-7 3-16,5-10-5 15,-2 12 6-15,-5-19-4 16,2 20 3-16,7-3-3 16,-9 9 3-16,0-13-4 15,7 22 3-15,4-15-4 16,-6 13 2-16,10-5-2 16,1-6 4-16,-1-1-4 15,-8 8 4-15,4-12-1 16,2 1 3-16,3 14-6 0,-9-21 4 15,4-2-2-15,2 11 1 16,-13 8-2-16,0-9 3 16,5 21-3-16,-7-12 4 15,-2-2-4-15,2 0 6 16,-7-6-1-16,3 2 2 16,-3 13-6-16,3-14 7 0,-9-5-6 15,2 12 3-15,-4-11-4 16,2 10 0-16,-5 10 0 15,9 0 3-15,-4-7-6 16,0 5 7-16,-2-15 0 16,6 6-2-16,-4 7-5 15,0-12 7-15,2 12-9 16,-2 2 7-16,-7-9-3 16,1 5 2-16,-3 17-2 15,-5-11 6-15,-3 2-6 16,4 11 4-16,-3-13-3 15,10-4 3-15,-1 6-5 16,7-15 3-16,8-6-6 16,3-3 6-16,2-11-5 15,7 11 5-15,6 5-3 16,-4 0 4-16,8 6-3 0,-2-4 4 16,5-18-3-16,-11 9 0 15,6-7-2-15,-4 10 3 16,7-1-3-16,-10-4 4 15,12-7-1-15,-5 11 3 16,3-15-3-16,-3 20 6 16,0 6-2-16,-6-2 3 15,6-2-4-15,-8 2 3 0,8-9-5 16,0 9 1-16,9 2-5 16,-4-4 4-16,4-7-3 15,-4 7 2-15,-3-9-2 16,-6 4 4-16,2 3-4 15,-2 2 5-15,-4-7-4 16,6 2 3-16,-2-6-4 16,-2 7 4-16,8 4-4 15,-4-18 4-15,7 5-4 16,-3 6 4-16,5-17-3 16,-4 4 2-16,-3 6-5 15,-6-6 4-15,2-17-2 16,-1 13 4-16,1-16-5 15,0 18 1-15,11-2-2 16,-4 11 5-16,-1-7-4 0,-4 15 5 16,-2-10 3-16,-6 4-1 15,-3-1-4-15,-9 6 3 16,7-1-6-16,-6 18 4 16,1 6-2-16,-4 0 2 15,5 14-2-15,-2-1 3 16,3-19-16-16,3 10-12 15,5-17-51-15,1-6-240 0,10-44 48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9:24.576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55E6500B-9A0F-498B-AD4C-22323E961F7A}" emma:medium="tactile" emma:mode="ink">
          <msink:context xmlns:msink="http://schemas.microsoft.com/ink/2010/main" type="inkDrawing" rotatedBoundingBox="6290,9712 6454,10894 6407,10900 6242,9718" semanticType="verticalRange" shapeName="Other"/>
        </emma:interpretation>
      </emma:emma>
    </inkml:annotationXML>
    <inkml:trace contextRef="#ctx0" brushRef="#br0">3 0 696 0,'-4'50'192'0,"2"42"68"15,4 4-199-15,11 48-7 16,3-4-15-16,5 9-10 16,-1-3-18-16,2-10-1 15,-2-40-7-15,-1-11 4 16,-8-41-3-16,2-38-10 16,-6-10-12-16,-14-22-255 15,-10-29 70-15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9:27.693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448EC802-0678-4178-AA22-E99B95756F46}" emma:medium="tactile" emma:mode="ink">
          <msink:context xmlns:msink="http://schemas.microsoft.com/ink/2010/main" type="writingRegion" rotatedBoundingBox="12212,4389 12590,4389 12590,6945 12212,6945"/>
        </emma:interpretation>
      </emma:emma>
    </inkml:annotationXML>
    <inkml:traceGroup>
      <inkml:annotationXML>
        <emma:emma xmlns:emma="http://www.w3.org/2003/04/emma" version="1.0">
          <emma:interpretation id="{00B3F273-FEEF-4807-8FE1-35B7B4134967}" emma:medium="tactile" emma:mode="ink">
            <msink:context xmlns:msink="http://schemas.microsoft.com/ink/2010/main" type="paragraph" rotatedBoundingBox="12212,4389 12590,4389 12590,6945 12212,69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32BCBE-879E-44F8-8833-F099E35B0245}" emma:medium="tactile" emma:mode="ink">
              <msink:context xmlns:msink="http://schemas.microsoft.com/ink/2010/main" type="line" rotatedBoundingBox="12212,4389 12590,4389 12590,6945 12212,6945"/>
            </emma:interpretation>
          </emma:emma>
        </inkml:annotationXML>
        <inkml:traceGroup>
          <inkml:annotationXML>
            <emma:emma xmlns:emma="http://www.w3.org/2003/04/emma" version="1.0">
              <emma:interpretation id="{B69DF4C5-C930-4F8F-92EF-09834A3C9716}" emma:medium="tactile" emma:mode="ink">
                <msink:context xmlns:msink="http://schemas.microsoft.com/ink/2010/main" type="inkWord" rotatedBoundingBox="12236,4389 12590,4389 12590,5007 12236,500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236-2051 169 0,'-22'-4'226'0,"-2"-1"-37"16,-4 3-7-16,4-2-49 15,2 8-23-15,-2 3-51 16,2 10-3-16,7 9-11 16,0 27 0-16,2 1-15 15,10 29-1-15,6 3-12 16,5 5-2-16,12-14-5 15,8-7-2-15,7-33-3 16,9-24 4-16,0-22-3 0,2-19 2 16,-9-5-4-16,-5-19 4 15,-8 12-5-15,-4-10 3 16,-11 11-5-16,-5-14 7 16,-6 14-7-16,-11-16 7 15,-9 7-3-15,-4-2 3 16,-3 11-3-16,-1 15 0 15,6 22-7-15,4 19 1 16,5 1-3-16,0-1-14 16,8 1-15-16,3 6-248 15,12-18 62-15</inkml:trace>
        </inkml:traceGroup>
        <inkml:traceGroup>
          <inkml:annotationXML>
            <emma:emma xmlns:emma="http://www.w3.org/2003/04/emma" version="1.0">
              <emma:interpretation id="{F7DC3559-4D27-4A90-947D-644DED9CE30B}" emma:medium="tactile" emma:mode="ink">
                <msink:context xmlns:msink="http://schemas.microsoft.com/ink/2010/main" type="inkWord" rotatedBoundingBox="12212,6455 12269,6455 12269,6945 12212,694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607.8412">0 40 313 0,'3'-9'207'16,"-1"-2"-6"-16,9 2-51 15,-11 3-34-15,2 3-17 16,-4 1-39-16,2 9-4 16,-7-3-23-16,3 20-4 15,4 5-14-15,2 27-2 16,7 6-7-16,-7 14 0 15,4-10-1-15,7 6 4 16,-10-37-4-16,-1-7-3 16,-2-13-7-16,2-2-18 15,-4-10-14-15,6-8-229 0,7-8 57 16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9:26.268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FB5070AF-5EF0-4E87-A0DE-BFCA1E3A8501}" emma:medium="tactile" emma:mode="ink">
          <msink:context xmlns:msink="http://schemas.microsoft.com/ink/2010/main" type="writingRegion" rotatedBoundingBox="10882,11687 17018,11599 17034,12733 10898,12821"/>
        </emma:interpretation>
      </emma:emma>
    </inkml:annotationXML>
    <inkml:traceGroup>
      <inkml:annotationXML>
        <emma:emma xmlns:emma="http://www.w3.org/2003/04/emma" version="1.0">
          <emma:interpretation id="{2CC2DA39-8485-4B44-ABCC-8F78B850B19D}" emma:medium="tactile" emma:mode="ink">
            <msink:context xmlns:msink="http://schemas.microsoft.com/ink/2010/main" type="paragraph" rotatedBoundingBox="10882,11687 17018,11599 17034,12733 10898,128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5025C0-F3F7-45F3-9C15-A2006F21929D}" emma:medium="tactile" emma:mode="ink">
              <msink:context xmlns:msink="http://schemas.microsoft.com/ink/2010/main" type="line" rotatedBoundingBox="10882,11687 17018,11599 17034,12733 10898,12821"/>
            </emma:interpretation>
          </emma:emma>
        </inkml:annotationXML>
        <inkml:traceGroup>
          <inkml:annotationXML>
            <emma:emma xmlns:emma="http://www.w3.org/2003/04/emma" version="1.0">
              <emma:interpretation id="{634F059D-BA58-4258-9B66-08A5DBE2ADB1}" emma:medium="tactile" emma:mode="ink">
                <msink:context xmlns:msink="http://schemas.microsoft.com/ink/2010/main" type="inkWord" rotatedBoundingBox="10882,11687 10920,11686 10928,12206 10890,1220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-2986-506 360 0,'0'0'210'0,"0"11"1"15,-7-2-66-15,7 8-32 16,-2 18-14-16,-2 9-39 15,1 10-8-15,3 10-20 16,5 3-5-16,4-16-14 16,-3 5-3-16,5-5-6 0,-2-25 0 15,-7-4-3-15,-2-9 2 16,-2-22-3-16,-5 2 2 16,5 7-8-16,-2-21-18 15,-5-1-23-15,9-2-222 16,2-16 47-16</inkml:trace>
        </inkml:traceGroup>
        <inkml:traceGroup>
          <inkml:annotationXML>
            <emma:emma xmlns:emma="http://www.w3.org/2003/04/emma" version="1.0">
              <emma:interpretation id="{44A392C5-F6A9-46FD-8506-BDBF94BD3BFF}" emma:medium="tactile" emma:mode="ink">
                <msink:context xmlns:msink="http://schemas.microsoft.com/ink/2010/main" type="inkWord" rotatedBoundingBox="13885,12190 14122,12187 14130,12775 13893,1277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674.3647">63 29 362 0,'-15'13'193'0,"2"24"3"16,2 5-74-16,2 25-32 15,0-10-19-15,5 13-22 0,6-2-5 16,3-5-10-16,8-19-8 15,4-11-2-15,9 6-7 16,-4-39-6-16,9 22-7 16,-5-44 1-16,5 7-3 15,-10-27 6-15,-1 1-3 16,-9-38 7-16,-2 16-4 16,-7-14 3-16,-9 1-4 15,3 19 1-15,-14 9 0 16,-1 17 4-16,-10 16-6 15,1 6 0-15,-9-4-1 16,8 15-6-16,3 18-19 16,7-11-13-16,3 4-235 15,12-2 56-15</inkml:trace>
        </inkml:traceGroup>
        <inkml:traceGroup>
          <inkml:annotationXML>
            <emma:emma xmlns:emma="http://www.w3.org/2003/04/emma" version="1.0">
              <emma:interpretation id="{87803CFF-8855-4E24-9F40-53F13CF61A7F}" emma:medium="tactile" emma:mode="ink">
                <msink:context xmlns:msink="http://schemas.microsoft.com/ink/2010/main" type="inkWord" rotatedBoundingBox="15100,11774 17020,11746 17033,12682 15113,1270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4836.1268">1265 53 605 0,'-16'22'208'0,"1"2"29"15,6 4-170-15,5 16-10 16,6 0-30-16,-2-9-4 0,4 6-2 16,9-8-4-16,5-9-2 15,13-7 7-15,1-21-2 16,12 4-1-16,-7-22-3 16,0-8 1-16,-8 1-5 15,-5-8-5-15,-16 4-1 16,-3-10-2-16,-5 14 4 15,-7-17-6-15,-1 27 2 16,-6-10-7-16,-3 14 4 0,-3-9-11 16,-4 15-1-16,2-4-8 15,7 18-7-15,2 3-36 16,4-8 28-16,16-2-239 16,6 6 63-16</inkml:trace>
          <inkml:trace contextRef="#ctx0" brushRef="#br0" timeOffset="15273.7938">1710-128 489 0,'31'26'229'0,"1"26"13"16,-1-6-126-16,6 26-6 16,-8-28-43-16,-3 37-10 15,-7-29-17-15,-12 25-4 16,-7-27-11-16,-2 11 1 15,-3-28-8-15,-1-7-6 0,4-13-5 16,-7-11-4-16,0-4-4 16,-4-17-2-16,2 3 3 15,-4-30-7-15,8 3 8 16,3-27 1-16,8 13 0 16,5-37-2-16,6 22 5 0,7-20-3 15,4 18 0 1,5-7-1-16,0 24 2 0,1 7-5 15,-8 24 1-15,5 26-1 16,-10 17 2-16,3 10-3 16,-6 5 4-16,-3 14 1 15,-5-11-2-15,-8 7-1 16,-4-5 5-16,-16 4-5 16,7-12 3-16,-9 4-8 15,1-25-7-15,-14-6-16 16,11 7-2-16,-11-15-26 15,8 1-12-15,6 1-105 16,18 2-96-16,1-25-13 16</inkml:trace>
          <inkml:trace contextRef="#ctx0" brushRef="#br0" timeOffset="15839.9872">2247-207 500 0,'42'2'210'16,"4"-15"9"-16,-7 2-135 15,3-17-7-15,-12 2-36 16,-10-11 5-16,-7 10-3 16,-13-8 15-16,-7 18-5 15,-12-5 6-15,-1 20-10 16,-6 6-9-16,0 9-17 0,-7 18-9 16,9 13-9-16,0 8 0 15,11 0 1-15,-2 10-6 16,10-12 3-16,10-6-2 15,5-10-2-15,6-18-1 16,10-18 4-16,15-9-4 16,-6 0 2-16,7-24-1 15,-1 9 1-15,1 2-4 16,-7 4 4-16,2-2-1 16,-6 18 0-16,1 8-2 15,-5 3 6-15,-3 14-7 16,-3-3 3-16,-1 17 0 15,-13-15 3-15,-3 10-1 16,-6-23 2-16,0 19-2 0,-5-41 0 16,3 10-2-16,2-14 4 15,4-5-2-15,2-25 2 16,7 1-3-16,2-13 3 16,13 0-5-16,-4 2 4 15,9 7-2-15,-3 23 8 16,9 16 2-16,-11 15 4 15,9 11 2-15,-8 18 4 16,1 11-7-16,-6 1-1 0,4 8-5 16,-6-3-1-16,-5-16-7 15,-4-3-4-15,-4-10-24 16,-14-10-17-16,-2-9 96 16,11-13-378-16,-8-20 149 15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9:35.481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DC734911-72E3-438E-B249-B07AAE178D76}" emma:medium="tactile" emma:mode="ink">
          <msink:context xmlns:msink="http://schemas.microsoft.com/ink/2010/main" type="writingRegion" rotatedBoundingBox="13879,5068 15609,4604 15804,5331 14073,5794"/>
        </emma:interpretation>
      </emma:emma>
    </inkml:annotationXML>
    <inkml:traceGroup>
      <inkml:annotationXML>
        <emma:emma xmlns:emma="http://www.w3.org/2003/04/emma" version="1.0">
          <emma:interpretation id="{2F725047-9F15-438E-AB8E-35C3B509AA73}" emma:medium="tactile" emma:mode="ink">
            <msink:context xmlns:msink="http://schemas.microsoft.com/ink/2010/main" type="paragraph" rotatedBoundingBox="13879,5068 15609,4604 15804,5331 14073,57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717AC2-7EE8-452E-A466-ED143701C6CC}" emma:medium="tactile" emma:mode="ink">
              <msink:context xmlns:msink="http://schemas.microsoft.com/ink/2010/main" type="line" rotatedBoundingBox="13879,5068 15609,4604 15804,5331 14073,5794"/>
            </emma:interpretation>
          </emma:emma>
        </inkml:annotationXML>
        <inkml:traceGroup>
          <inkml:annotationXML>
            <emma:emma xmlns:emma="http://www.w3.org/2003/04/emma" version="1.0">
              <emma:interpretation id="{AE79FE5B-2912-4DE0-B669-6F3073F3BC64}" emma:medium="tactile" emma:mode="ink">
                <msink:context xmlns:msink="http://schemas.microsoft.com/ink/2010/main" type="inkWord" rotatedBoundingBox="13879,5068 15609,4604 15804,5331 14073,5794"/>
              </emma:interpretation>
              <emma:one-of disjunction-type="recognition" id="oneOf0">
                <emma:interpretation id="interp0" emma:lang="" emma:confidence="0">
                  <emma:literal>890</emma:literal>
                </emma:interpretation>
                <emma:interpretation id="interp1" emma:lang="" emma:confidence="0">
                  <emma:literal>880</emma:literal>
                </emma:interpretation>
                <emma:interpretation id="interp2" emma:lang="" emma:confidence="0">
                  <emma:literal>881</emma:literal>
                </emma:interpretation>
                <emma:interpretation id="interp3" emma:lang="" emma:confidence="0">
                  <emma:literal>889</emma:literal>
                </emma:interpretation>
                <emma:interpretation id="interp4" emma:lang="" emma:confidence="0">
                  <emma:literal>891</emma:literal>
                </emma:interpretation>
              </emma:one-of>
            </emma:emma>
          </inkml:annotationXML>
          <inkml:trace contextRef="#ctx0" brushRef="#br0">1925-1101 60 0,'6'-2'158'0,"-10"-4"-37"0,8-1 16 16,3 5-27-16,2-3-32 15,-7 8-33-15,4-3-13 16,-1 0-15-16,-5-3-7 16,2 3-4-16,-4 3-2 15,2-6 4-15,-2 6-2 16,-1-10 2-16,3 7 1 16,-4-9 5-16,4 9 3 15,2-2 8-15,3-7 3 16,-10 3 1-16,3-1-1 15,0 5 1-15,-7-9-1 16,-4 13 1-16,2-6 0 16,2 13 2-16,-6-3-3 15,0 10-3-15,-1 5-7 16,1-1 1-16,-2 9-6 0,4-1 3 16,8 27-3-16,1-21 2 15,4 36-1 1,6-26 3-16,12 24-4 0,-3-42 4 15,11 16-4-15,7-40 3 16,15 9-4-16,-4-20-1 16,10-2-6-16,-8-20 3 15,2-1-15-15,-15-3-11 16,-7-31-44-16,-6 7-208 0,-9 2-6 16,-7 5-101-16</inkml:trace>
          <inkml:trace contextRef="#ctx0" brushRef="#br0" timeOffset="351.8296">2303-1457 343 0,'-5'2'211'0,"7"-10"0"0,-6 14-76 15,-2-10-18-15,3 15-41 16,1-2-13-16,-2 17-19 16,8 4-10-16,-2 12-7 15,1 19-6-15,1 13-4 16,5-2-10-16,-3 3 3 15,5 3-8-15,7-30 3 0,-3 3-4 16,-6-32 1-16,2-6-21 16,-5 5-10-16,-6-12 63 15,-2-30-299-15,2 7 111 16</inkml:trace>
          <inkml:trace contextRef="#ctx0" brushRef="#br0" timeOffset="1959.7111">3469-1489 427 0,'2'0'229'16,"-4"6"-1"-16,4-12-100 15,-4 16-20-15,0-18-42 16,0 12-10-16,-3-13-16 16,1 14-13-16,0-7-7 15,-3 8-8-15,-2 1 0 0,-2 14-3 16,1 8 4-16,-6 8-4 15,3 0 3-15,0 18-5 16,4-3 1-16,3 1-6 16,1-12 3-16,10 5-5 15,1-24 3-15,7-5-5 16,1-25 6-16,5-1-4 16,-4-26 4-16,5-13-6 15,-9-5 2-15,2-12-9 16,-6 1 2-16,-7-10-2 15,-2 20 5-15,-5-29-2 16,-8 30 7-16,-9-25-3 16,6 40 4-16,-4-18 3 15,5 25 7-15,2 7 2 16,10 26 8-16,-1 18-1 0,6 19-1 16,2 33-5-16,0-6-1 15,7 12-6-15,4-8 1 16,4-4-4-1,5-14 0-15,4-6-7 0,-2 0-2 16,5-22-31-16,-5-9-13 16,2-19-262-16,-6 4 58 15</inkml:trace>
          <inkml:trace contextRef="#ctx0" brushRef="#br0" timeOffset="1433.0187">2888-1507 459 0,'-4'7'235'0,"-1"-7"5"15,-14 15-112-15,1 5-18 16,1 4-39-16,-12 0-20 0,12 15-15 16,2-13-10-16,6 3-7 15,0-1-6-15,13 5 3 16,-1-25-3-16,16 19 0 15,1-12-6-15,4-15 2 16,2 2-6-16,3 0 0 16,-1 0-1-16,0-2 2 0,-1 16-5 15,-3-5 2 1,-13 11-4-16,-11-3 4 0,-11 7-3 16,-5-2 5-16,-12 7-4 15,0-14 7-15,-3 14-10 16,5-22 4-16,0 10-14 15,4-19-2-15,11 5-18 16,2-10 1-16,9-1-17 16,2-9 6-16,9-7-11 15,2 2 10-15,7-13-3 16,0 9 16-16,6-2 1 16,-4 4 17-16,6 5 5 15,-2-7 13-15,3 8 5 16,-5-5 10-16,2-1 3 15,-4 0 7-15,2-2 4 16,-9 2-1-16,-2-9 0 0,-4 16 1 16,-5-11-2-1,-4 15 1-15,-2-2 0 0,-4 13-3 16,-8-2-6-16,4 6-1 16,-4 11-8-16,-1-1 1 15,4 16-5-15,2-8 2 16,-4 22-7-16,0-20 3 15,0 22-5-15,-2-22 2 16,13 8-7-16,-1-8 8 0,14-4-7 16,2-7 4-16,9-2-5 15,-6-9 5-15,8-10-5 16,-2-1 3-16,4-11-6 16,-2 0-4-16,4-1-15 15,-8-1 1-15,2 4-20 16,-7-10-2-16,0 6-30 15,-6 7 319-15,2-3-518 16,-5 1 258-16</inkml:trace>
          <inkml:trace contextRef="#ctx0" brushRef="#br0" timeOffset="691.0449">2447-1243 506 0,'-5'13'217'0,"5"25"23"16,-2-6-137-16,4 10-8 15,5 2-33-15,2-7-18 16,4-7-16-16,7-10-2 0,4-14-2 15,4-10-1-15,3-2 1 16,3-12-3-16,4-2 0 16,-3-12-9-16,-11-5-1 15,0-7-7-15,-13-13 1 16,-11 2-3-16,-9 7 1 16,-4 7-9-16,-9 10 1 15,-4 16-12-15,-9 0-2 0,-2 10-16 16,4 16 2-16,-4-4-19 15,8 6 4-15,5 11-36 16,5-11-176-16,12 0 50 16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9:23.892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C8E62B03-40F9-4FFE-86A3-B8BE0E4B7303}" emma:medium="tactile" emma:mode="ink">
          <msink:context xmlns:msink="http://schemas.microsoft.com/ink/2010/main" type="writingRegion" rotatedBoundingBox="6114,6949 6515,6949 6515,7353 6114,7353"/>
        </emma:interpretation>
      </emma:emma>
    </inkml:annotationXML>
    <inkml:traceGroup>
      <inkml:annotationXML>
        <emma:emma xmlns:emma="http://www.w3.org/2003/04/emma" version="1.0">
          <emma:interpretation id="{0EBC5AC7-A317-4FC7-8640-9F47A4FDB758}" emma:medium="tactile" emma:mode="ink">
            <msink:context xmlns:msink="http://schemas.microsoft.com/ink/2010/main" type="paragraph" rotatedBoundingBox="6114,6949 6515,6949 6515,7353 6114,73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26B379-06FA-48BE-B61F-AE2AC2CEEAE0}" emma:medium="tactile" emma:mode="ink">
              <msink:context xmlns:msink="http://schemas.microsoft.com/ink/2010/main" type="line" rotatedBoundingBox="6114,6949 6515,6949 6515,7353 6114,7353"/>
            </emma:interpretation>
          </emma:emma>
        </inkml:annotationXML>
        <inkml:traceGroup>
          <inkml:annotationXML>
            <emma:emma xmlns:emma="http://www.w3.org/2003/04/emma" version="1.0">
              <emma:interpretation id="{125BCEBF-32F3-4766-8517-989EFBA35235}" emma:medium="tactile" emma:mode="ink">
                <msink:context xmlns:msink="http://schemas.microsoft.com/ink/2010/main" type="inkWord" rotatedBoundingBox="6114,6949 6515,6949 6515,7353 6114,7353"/>
              </emma:interpretation>
              <emma:one-of disjunction-type="recognition" id="oneOf0">
                <emma:interpretation id="interp0" emma:lang="" emma:confidence="1">
                  <emma:literal>o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@</emma:literal>
                </emma:interpretation>
              </emma:one-of>
            </emma:emma>
          </inkml:annotationXML>
          <inkml:trace contextRef="#ctx0" brushRef="#br0">-5956 542 247 0,'-11'0'172'0,"-7"2"19"15,1-2-33-15,-3-6-35 0,3 14-16 0,-1-3-21 16,3 8-38-16,2 0-9 15,4 9-11-15,5 4-2 16,6 5-15-16,9 12 5 16,4-1-11-16,11 17 1 15,0-24-5-15,16 2 5 16,-3-20-7-16,9-8 6 16,-6-22-1-16,4-5 5 15,-11-3-5-15,0-14 5 16,-16 4-5-16,-4-4 3 15,-15-9-6-15,-4-4 2 16,-2 9-2-16,-14-2 2 16,0 10-4-16,-4 18 5 15,-2-11-3-15,-11 13 1 16,13 22-2-16,-5-16 0 0,12 12-10 16,2 26-8-16,2-18-16 15,-1 11-20-15,10 11-29 16,-7-13-174-16,2 0 38 15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9:44.399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07DDB2F0-F1C5-4351-B3A5-5AF97715DDFC}" emma:medium="tactile" emma:mode="ink">
          <msink:context xmlns:msink="http://schemas.microsoft.com/ink/2010/main" type="writingRegion" rotatedBoundingBox="10091,10654 14414,6183 15235,6977 10912,11448"/>
        </emma:interpretation>
      </emma:emma>
    </inkml:annotationXML>
    <inkml:traceGroup>
      <inkml:annotationXML>
        <emma:emma xmlns:emma="http://www.w3.org/2003/04/emma" version="1.0">
          <emma:interpretation id="{6EB92D50-E533-4C8D-A283-AC631F6CC0AC}" emma:medium="tactile" emma:mode="ink">
            <msink:context xmlns:msink="http://schemas.microsoft.com/ink/2010/main" type="paragraph" rotatedBoundingBox="10091,10654 14414,6183 15235,6977 10912,114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3E1BCB-7E3E-4B29-B5D4-38F1AFF41D94}" emma:medium="tactile" emma:mode="ink">
              <msink:context xmlns:msink="http://schemas.microsoft.com/ink/2010/main" type="line" rotatedBoundingBox="10091,10654 14414,6183 15235,6977 10912,11448"/>
            </emma:interpretation>
          </emma:emma>
        </inkml:annotationXML>
        <inkml:traceGroup>
          <inkml:annotationXML>
            <emma:emma xmlns:emma="http://www.w3.org/2003/04/emma" version="1.0">
              <emma:interpretation id="{3C099913-051E-43F4-BEAE-45D5964D7484}" emma:medium="tactile" emma:mode="ink">
                <msink:context xmlns:msink="http://schemas.microsoft.com/ink/2010/main" type="inkWord" rotatedBoundingBox="10142,10703 11638,9157 12223,9723 10728,1126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-1627 4317 244 0,'2'8'204'0,"-2"-5"-23"16,-4 1-27-16,-1-8-52 15,3-1-18-15,-4 3-38 16,1 2-5-16,1-4-20 16,-3 6 2-16,-4 2-10 15,1 7 3-15,-1 4-5 16,0 20 5-16,4 9-7 15,7 8 1-15,2 3-3 0,11 0 0 16,7-18-7-16,6-7 4 16,-4-19-2-16,15-9 0 15,-6-12-1-15,4-17 3 16,-7-19-7-16,5-6-7 16,-7 0-12-16,-4-10-21 15,-4 12-19-15,-3 2-114 16,-6 9-42-16,-9-5-2 15,-5 7-106-15</inkml:trace>
          <inkml:trace contextRef="#ctx0" brushRef="#br0" timeOffset="155.7296">-1433 3980 384 0,'-11'-28'231'0,"9"10"-12"16,7 27-90-16,1 11-35 16,5 10-49-16,9 16-9 15,-1 7-21-15,10 10 0 16,-3-8-12-16,2-7 3 0,-10-13-5 15,4-9-4-15,-9-13-14 16,2-2-63-16,-4-9-157 16,2-13 20-16</inkml:trace>
          <inkml:trace contextRef="#ctx0" brushRef="#br0" timeOffset="437.0358">-1195 3993 552 0,'5'33'204'0,"6"9"26"16,4 3-163-16,7-1 7 15,0-24-35-15,11-5 3 16,-1-17-9-16,-1-16 7 16,-3-10-13-16,-2-5 1 15,-10-10-13-15,-7 1-1 16,-7 7-9-16,-9-6 2 15,-2 8-8-15,-10 7 5 16,1-1-6-16,-8-3 5 16,-5 15-8-16,-10 8-11 15,8 9-18-15,0-4-7 16,9 6-237-16,5-12 66 0</inkml:trace>
          <inkml:trace contextRef="#ctx0" brushRef="#br0" timeOffset="791.7992">-911 3532 263 0,'0'-4'249'0,"-4"15"-38"16,-2 9-59-16,-3 6-24 15,0 9-75-15,-6 8-12 16,6-5-25-16,0-6 1 15,9-3-8-15,5-3 4 16,8-13-4-16,4 0 3 16,1-4-7-16,6 8 7 15,-7-10-3-15,12 13 2 16,-3-1-4-16,7 12 5 16,-9-9-8-16,2 2 2 15,-9-2-1-15,-8-5 2 16,-11-2-5-16,-7-2 5 15,-6 1-5-15,-11-10 0 16,6 9-12-16,-4-9-28 0,6-15-122 16,3-13-92-16,17-15-39 15</inkml:trace>
          <inkml:trace contextRef="#ctx0" brushRef="#br0" timeOffset="1048.2074">-598 3600 414 0,'17'-41'204'16,"-8"3"10"-16,-2-1-78 16,-7 6-43-16,-5 5-4 15,-4 11-31-15,-6-1-3 16,0 11-23-16,-5 12-2 16,7 15-16-16,-2 1 0 15,2 17-8-15,4 10 1 16,5 0-4-16,1-3 2 15,6 4-5-15,5-12 2 16,1-15-5-16,9-9-16 16,1-16-16-16,3-5-28 15,-4-12-213-15,6-13 50 16</inkml:trace>
          <inkml:trace contextRef="#ctx0" brushRef="#br0" timeOffset="1431.6831">-522 3272 421 0,'-4'18'202'15,"-3"-3"5"-15,10 5-98 16,-3 2-33-16,0 2-30 16,4 6-5-16,-2-3-18 0,7-3-4 15,2-7-9-15,4-8 2 16,3-7-6-16,1-2 3 15,-4-20-2-15,-1-12-2 16,-8-14-6-16,-8-22 4 16,-9-13-4-16,-9-6 4 15,1 10-1-15,-5-1 7 16,6 8-2-16,-1 0 15 16,3 17 1-16,1 3 11 15,6 20 0-15,5 14 1 16,4 25-11-16,9 13-1 15,4 15-12-15,-2 29-1 16,2-3-4-16,11 22-1 16,0-2-4-16,6-13-16 15,10-22-29-15,14-13-244 0,-8-46 54 16</inkml:trace>
        </inkml:traceGroup>
        <inkml:traceGroup>
          <inkml:annotationXML>
            <emma:emma xmlns:emma="http://www.w3.org/2003/04/emma" version="1.0">
              <emma:interpretation id="{9F084ED1-DB98-46C2-A81A-C9C6C6051DE9}" emma:medium="tactile" emma:mode="ink">
                <msink:context xmlns:msink="http://schemas.microsoft.com/ink/2010/main" type="inkWord" rotatedBoundingBox="13507,7121 14414,6183 15235,6977 14328,791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5435.2942">1543 459 561 0,'-18'28'225'0,"-6"16"23"15,4-5-150-15,3 27-16 16,6-18-34-16,7 13-14 16,17-13-14-16,11 9-6 15,4-40-5-15,18 3-3 16,-2-31 5-16,-1-11-1 15,-5-28 0-15,-1-9-3 16,-18-15 3-16,-6 4-8 16,-4 9 2-16,-20 4-7 15,-2 18 1-15,-17 15-16 16,-10 6 3-16,-10 14-24 16,11 21-2-16,-12 5-23 15,21-2 6-15,4 6-8 16,13-9 21-16,13-8 5 0,10-7 23 15,10-6 4-15,11 2 17 16,12-3 10-16,1 8 15 16,11 3 14-16,-5 14 12 15,2 17 6-15,-6 20-5 16,2 8-9-16,-8 21-13 16,-3-6-9-16,-9 1-10 15,-6-4-8-15,-11-36 2 0,-2 3-2 16,-9-20 4-16,4-7-2 15,-11-39-1-15,1 20-3 16,-12-37-2-16,3-16-7 16,-5-1-4-16,1-21-4 15,-1-6 2-15,14-11-5 16,-1 18 7-16,16-25-1 16,8 31 7-16,12-2-2 15,-3 22 7-15,4 11-7 16,-3 17 4-16,-6 17-3 15,-5 25 2-15,-3 17-8 16,0 7 7-16,-13 8-3 16,-4 10 4-16,-7-6-1 15,-2 3 7-15,-11-11-4 16,0-6 1-16,4-7-13 16,-2-20-2-16,7-4-19 15,-1-9-4-15,8 3-13 0,3-8 9 16,8-3 0-16,-1-1 16 15,20-4 3-15,2 5 16 16,6-16 1-16,3 13 10 16,4-17 2-16,-4-2 9 15,2-1 1-15,-5-1 4 16,-1-12-4-16,-7-2 1 0,-5 14 4 16,-10-20 3-16,-5 19 4 15,-7-2 5-15,-3 25 0 16,-5-10-5-16,-1 29-7 15,-1 2-6-15,-2 13-5 16,4 5-1-16,0 15-4 16,6 6 3-16,3-10-2 15,6 4 2-15,4-9-6 16,7-7 0-16,7-10-4 16,8-3 2-16,7-21-6 15,-2-11 6-15,9-16-3 16,-3-6 3-16,-2-7-5 15,-11 12 4-15,5-1-5 16,-14 18 3-16,-1-5-4 16,-5 24 6-16,0-6-4 15,-1 17 4-15,-1-2-5 0,2 16 8 16,-2-7-2-16,-3 17 6 16,-6 0 5-16,0 5 8 15,-8-7-3-15,-3-6 4 16,2-7-1-16,2-18-4 15,-1-8-7-15,8-17 2 0,-2-8-8 16,4-12 3-16,4-9-6 16,7-9 3-16,11-6-4 15,3-1 5-15,5 3-6 16,3 13 8-16,5 11-1 16,-12 13 4-16,5 22-1 15,-9 11 9-15,-2 10-2 16,-5 18 2-16,5 14-5 15,-4-5-1-15,1 4-7 16,-8-11-2-16,0-8-3 16,-7 1 3-16,-4-12-23 15,0 0-18-15,0-7-53 16,7-20-252-16,8-12 45 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33:11.152"/>
    </inkml:context>
    <inkml:brush xml:id="br0">
      <inkml:brushProperty name="width" value="0.33333" units="cm"/>
      <inkml:brushProperty name="height" value="0.66667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1722 5244 178 0,'0'2'127'16,"-4"-29"19"-16,2-1-44 15,0 10 15-15,-6-11-29 16,4-3-13-16,2 16-33 0,2-9 1 15,0-5-18-15,2 14 4 16,-2-2-12-16,2-15 6 16,0 9-14-16,-2-8-1 15,4 7-11-15,2-13 1 16,-2 14 7-16,-2-15 10 16,0 7 0-16,-4-13 7 15,-2 11 2-15,0-1-12 16,-2 9-7-16,2-2 7 15,0 13-9-15,-2-13 6 16,4 10-6-16,-4-8 6 16,-3-5-7-16,-5 7 8 15,8 6-7-15,-8-13 8 16,-2 17-7-16,-2-6 4 0,3-2-7 16,-5 16 7-16,4-19-6 15,0 9 6-15,4 4-7 16,-7-12 6-16,5 16-7 15,-2 3 3-15,6 1-5 16,-4 8 4-16,6-1-4 16,-9-22 7-16,5 9-5 0,-6-10 5 15,8 0-2-15,-4 6-1 16,4 9-2-16,0 3 5 16,-1-4-5-16,-3 4 3 15,0 0 0-15,-2-6-3 16,0 4-2-16,-5-2 5 15,3 18-5-15,-4-12 4 16,0-12-3-16,-5 6 3 16,7 6-4-16,-8-16 4 15,10 28-6-15,-7-4 8 16,-1-2-6-16,0 16 3 16,1-28-1-16,-3 6 6 15,6 10-8-15,-3-12 5 16,-1 9-3-16,4 7 3 15,-2-10-7-15,-1-12 7 16,9 14-4-16,-6-16 2 0,4-1-4 16,-1 7 7-16,1 2-8 15,0-8 4-15,2 12-2 16,-3 14 5-16,3-18-5 16,0 15 5-16,0-7-5 15,-4-8 5-15,-1-10-7 16,1 7 7-16,0-1-3 15,0 0 3-15,-1 4-5 16,7 2 5-16,-4-4-7 0,0-2 6 16,2-4-5-16,1-6 5 15,-3 2-6-15,4-9 5 16,2-1-4-16,2 14 3 16,4-6-3-16,-6 4 5 15,3-5-5-15,-1-11 4 16,4-8-1-16,-6 13 1 15,2-21-1-15,-2-7 7 16,2-7-6-16,-6 3 4 16,3-28-3-16,-5-6 2 15,4 50-5-15,-6-7 4 16,1-17-2-16,-3 4 0 16,2 33 0-16,-8-49-1 15,7 31-1-15,1 7 1 16,4 11 0-16,2-13 1 0,8 13 1 15,0-4 1-15,6-11-5 16,-2-10 4-16,0 19-2 16,2-16 2-16,-2 3-2 15,-7 2 4-15,-1-21-6 16,8 15 6-16,2-6-4 16,-2-22 0-16,8 47 0 0,0 10 4 15,-6-19-5-15,-2 23 4 16,2 4-3-16,2-20 2 15,0 13-3-15,5-15 3 16,-5 8-2-16,8 1 3 16,-6-7-2-16,4-8 1 15,-2 5-5-15,4-18-1 16,-12-3 4-16,4 15 5 16,2 17 0-16,0-6 5 15,-4 11 2-15,4 1-7 16,-2-12-3-16,0-3 3 15,-4 1-6-15,4-6 1 16,-4 9 1-16,0-1 0 16,-4-9-2-16,8 15 6 15,-4-12-5-15,-4 1 2 16,2 1 0-16,-2-9-2 0,-2 3-3 16,-4 1 7-16,8-5-3 15,-4-9-2-15,3 3 0 16,-1 3 2-16,8 2-3 15,-6-3 4-15,8 28-1 16,-4-9-1-16,-2-1 1 16,-6 10-2-16,0-5 0 15,0-5 0-15,0 0 6 16,4-7-5-16,2 7 3 0,6-5-2 16,0 5 0-16,8 14-2 15,-6-6 1-15,6 1-2 16,3-1 1-16,-1 2 2 15,-6-7-2-15,8 1 4 16,2 10-3-16,-2-4 2 16,1-3-3-16,1 1 2 15,-4 2-4-15,0-4 6 16,4 9-6-16,3-1 5 16,-5 0-3-16,4 8 3 15,-2-4-6-15,1 4 5 16,1 4-4-16,2 0 4 15,0 4-3-15,5 0 5 16,-3 2-4-16,4-6 5 16,-3-2-6-16,5-5 7 0,-2 5-8 15,7-4 5 1,-5 4-5-16,7 4 4 0,-7-2-4 16,4 0 5-16,-7-4-2 15,5 8 3-15,-4 2-4 16,5 4 2-16,-5-6-3 15,4 6 4-15,1-10-5 0,3-6 3 16,-1 4 0 0,-1 2 3-16,-1-4-3 0,-1-2 2 15,-4 12-3-15,7-8 1 16,-7-5-3-16,4 9 3 16,-9-6-2-16,7 4 3 15,-10-4-3-15,7 4 6 16,-5-4-5-16,4 0 5 15,-8-2-5-15,5 2 5 16,-5-4-7-16,2-5 3 16,-4 9-2-16,1-8 3 15,-5 8-5-15,-2 2 5 16,-4 2-3-16,2 0-2 16,-6 0 1-16,4-8 9 15,0-1-6-15,4-7 4 0,-4 4 1 16,3-4 0-1,-1-3-2-15,-4 7-1 0,-2-4-5 16,2-4 7-16,0 12-6 16,-4-9-1-16,2 13 2 15,2 4 3-15,-4-2-4 16,0 6 2-16,0-4-4 16,2 2 5-16,-2-4-5 15,0 10 7-15,4-20-11 0,2 30-27 16,-2-26-12-16,-4 24-224 15,-2-6 40-15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49:49.629"/>
    </inkml:context>
    <inkml:brush xml:id="br0">
      <inkml:brushProperty name="width" value="0.33333" units="cm"/>
      <inkml:brushProperty name="height" value="0.66667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1273 26 143 0,'0'-21'181'0,"2"27"-14"15,-2-23-28-15,4 38 5 16,-2-27-53-16,3 32-9 16,-1-28-37-16,-4 37 0 15,2-24-12-15,0 37-3 16,1-13-11-16,1 19 2 16,-2-6-9-16,3 5-3 15,-1-9-2-15,0-7-2 16,-2 2-2-16,1-11 0 15,-3 10 0-15,0-17 0 16,0 10-3-16,-3-7 1 0,6 0-2 16,-6-11 6-16,1-2-4 15,0-2 3-15,2 0-3 16,-4-1 3-16,2 3-4 16,-5 9 1-16,-4-11-2 15,-4 10 2-15,2-17-1 16,-7 14 3-16,3-14-2 15,-5 13 3-15,4-17-1 0,-8 15 0 16,6-13 1-16,-6 0 6 16,-2-11 1-16,-5 13-1 15,5-15 2-15,-3 18-3 16,5-5-6-16,0 17-3 16,6-17 3-16,-6 22-4 15,2-24 1-15,-5 8 3 16,7-8-2-16,-6 9 2 15,4-1 4-15,0 3-1 16,7 4-3-16,-10-4 5 16,8 17-3-16,-8-33 4 15,6 34-3-15,-8-21 2 16,5 20-5-16,-4-23 2 16,8 27-5-16,-10-21 0 15,8 13 3-15,-5-13-1 0,6 6-1 16,-6-9 1-16,10-3 0 15,-7 8 0-15,4-9 0 16,1 4 0-16,-1-10 0 16,2 26 1-16,3-31-2 15,-2 31 0-15,1-18 2 16,-1 22-1-16,-1-19-1 16,-1 32 1-16,8-19 0 0,-4 26-3 15,1-16 1-15,1 14 1 16,11-18-2-16,-7 11 4 15,7-13-2-15,2 25-2 16,-4-17 3-16,2 16 2 16,4-4-3-16,-6 4 1 15,6-4 2-15,-2 8-2 16,-5-19-2-16,3 0 0 16,2-3 3-16,2-3-4 15,3 1 2-15,-5 0 2 16,-2 16 3-16,-1-13-1 15,-10 8 2-15,2-22-4 16,7 27 1-16,-9-13-1 16,8 19-1-16,3-11-4 15,-6 9 4-15,1-6 1 0,3-7-2 16,1 8-1-16,-5-12 5 16,12 19-6-16,-8-13-1 15,4 20 0-15,-5-26 2 16,12 8-1-16,-16-15 3 15,18 24-1-15,-7-44 2 16,-2 29-3-16,-4-11 1 16,10 20-4-16,-15-29 3 0,9 33 2 15,3-27-2-15,1 27 0 16,-4-15 3-16,9 17-5 16,-11 6-1-16,6 14 3 15,0-13 1-15,-4 4-2 16,3 6 3-16,3-10 2 15,7 8 2-15,-4-4-1 16,4-2 3-16,-2-5-3 16,2-8 0-16,-13-9-3 15,2 11 0-15,-8 2-1 16,-7-11 3-16,-5 33-6 16,1-2 3-16,1 19-3 15,1-10 3-15,4 21 0 16,2-28 2-16,3 13-2 15,-3-24 1-15,9 13-5 16,2-7 3-16,3-1 1 0,-3-8 0 16,7 8-1-16,-3-10 2 15,7-16-2-15,-2 14-1 16,7-15-1-16,-1-9 2 16,1-8 0-16,-3 28-1 15,7-26 2-15,-5 11 2 16,3-3-2-16,2 5 2 15,0-24 4-15,-3-4 0 0,3 4 3 16,6-20 5-16,3 2 0 16,0-3-6-16,14-1 4 15,1-5-4-15,7 1-2 16,-1-5-2-16,16 9 3 16,-7 7-4-16,5 2 1 15,-3 4 0-15,-2 11 0 16,-11-2 0-16,3 9 2 15,-10-1-1-15,1 19 1 16,-2 1-2-16,-1-6-2 16,-12-7-1-16,1 2-3 15,-6-12 1-15,-2-8-23 16,-7-10-34-16,7-15-275 16,-7-25 60-16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50:07.347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A3AC1868-DB54-416D-921B-D0692D1958AF}" emma:medium="tactile" emma:mode="ink">
          <msink:context xmlns:msink="http://schemas.microsoft.com/ink/2010/main" type="writingRegion" rotatedBoundingBox="6111,6787 6518,6787 6518,10162 6111,10162"/>
        </emma:interpretation>
      </emma:emma>
    </inkml:annotationXML>
    <inkml:traceGroup>
      <inkml:annotationXML>
        <emma:emma xmlns:emma="http://www.w3.org/2003/04/emma" version="1.0">
          <emma:interpretation id="{D6479859-0CAA-4708-B3AF-C6ED34B9232C}" emma:medium="tactile" emma:mode="ink">
            <msink:context xmlns:msink="http://schemas.microsoft.com/ink/2010/main" type="paragraph" rotatedBoundingBox="6111,6787 6518,6787 6518,10162 6111,101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B7DF5D-BB8A-46AB-9F7B-6680027CA74A}" emma:medium="tactile" emma:mode="ink">
              <msink:context xmlns:msink="http://schemas.microsoft.com/ink/2010/main" type="line" rotatedBoundingBox="6111,6787 6518,6787 6518,10162 6111,10162"/>
            </emma:interpretation>
          </emma:emma>
        </inkml:annotationXML>
        <inkml:traceGroup>
          <inkml:annotationXML>
            <emma:emma xmlns:emma="http://www.w3.org/2003/04/emma" version="1.0">
              <emma:interpretation id="{EEA36123-984E-455F-B3BE-3D34754CA638}" emma:medium="tactile" emma:mode="ink">
                <msink:context xmlns:msink="http://schemas.microsoft.com/ink/2010/main" type="inkWord" rotatedBoundingBox="6164,6787 6194,6787 6194,7316 6164,731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 60 472 0,'11'-26'140'0,"-9"2"74"15,-2 13-129-15,0 11 9 16,0 18-3-16,-2 23-19 15,-4 5-34-15,1 11-5 0,-1 4-13 16,-1 13-3-16,3-17-6 16,6 2-2-16,0-17-7 15,5-10-19-15,-3-12-16 16,0-5-227-16,-8-8 52 16</inkml:trace>
        </inkml:traceGroup>
        <inkml:traceGroup>
          <inkml:annotationXML>
            <emma:emma xmlns:emma="http://www.w3.org/2003/04/emma" version="1.0">
              <emma:interpretation id="{7FF8675D-181E-4373-A911-9405074E9642}" emma:medium="tactile" emma:mode="ink">
                <msink:context xmlns:msink="http://schemas.microsoft.com/ink/2010/main" type="inkWord" rotatedBoundingBox="6111,9249 6518,9249 6518,10162 6111,10162"/>
              </emma:interpretation>
              <emma:one-of disjunction-type="recognition" id="oneOf1">
                <emma:interpretation id="interp1" emma:lang="" emma:confidence="1">
                  <emma:literal>U</emma:literal>
                </emma:interpretation>
                <emma:interpretation id="interp2" emma:lang="" emma:confidence="0">
                  <emma:literal>D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0</emma:literal>
                </emma:interpretation>
                <emma:interpretation id="interp5" emma:lang="" emma:confidence="0">
                  <emma:literal>O</emma:literal>
                </emma:interpretation>
              </emma:one-of>
            </emma:emma>
          </inkml:annotationXML>
          <inkml:trace contextRef="#ctx0" brushRef="#br0" timeOffset="627.018">76 2640 244 0,'-2'42'262'0,"-13"-1"-33"16,-7-6-26-16,0 20-57 16,0 28-52-16,-2-7-16 15,7 14-35-15,10-1-8 16,7-14-18-16,11-14-5 16,15-2-7-16,12-35-2 15,1-20-3-15,18-24 4 16,-3-14-3-16,3-45 6 15,-11 7-3-15,-9-64 5 16,-13 25-8-16,-11-16 6 16,-8 27-6-16,-16 10 2 15,-2 51-4-15,-11-9-9 0,-9 26-18 16,-13 5-31-16,9 10-224 16,-9-4 51-16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50:14.346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DCD23918-1BFB-4E43-8724-1996974FD7D8}" emma:medium="tactile" emma:mode="ink">
          <msink:context xmlns:msink="http://schemas.microsoft.com/ink/2010/main" type="writingRegion" rotatedBoundingBox="11987,4465 12284,4465 12284,6855 11987,6855"/>
        </emma:interpretation>
      </emma:emma>
    </inkml:annotationXML>
    <inkml:traceGroup>
      <inkml:annotationXML>
        <emma:emma xmlns:emma="http://www.w3.org/2003/04/emma" version="1.0">
          <emma:interpretation id="{A52952C1-FBF2-4DE8-9CD3-F8F70D783FD4}" emma:medium="tactile" emma:mode="ink">
            <msink:context xmlns:msink="http://schemas.microsoft.com/ink/2010/main" type="paragraph" rotatedBoundingBox="11987,4465 12284,4465 12284,6855 11987,68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F28D1F-8154-4932-B44F-65F73DF80154}" emma:medium="tactile" emma:mode="ink">
              <msink:context xmlns:msink="http://schemas.microsoft.com/ink/2010/main" type="line" rotatedBoundingBox="11987,4465 12284,4465 12284,6855 11987,6855"/>
            </emma:interpretation>
          </emma:emma>
        </inkml:annotationXML>
        <inkml:traceGroup>
          <inkml:annotationXML>
            <emma:emma xmlns:emma="http://www.w3.org/2003/04/emma" version="1.0">
              <emma:interpretation id="{B1262EF0-3567-48B5-B615-8A3E3A56E1B9}" emma:medium="tactile" emma:mode="ink">
                <msink:context xmlns:msink="http://schemas.microsoft.com/ink/2010/main" type="inkWord" rotatedBoundingBox="12138,4465 12166,4465 12166,5118 12138,511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 0 500 0,'9'18'243'16,"-3"34"-9"-16,-10 7-82 15,4 26-125-15,0 1-3 16,0 18-5-16,-2-32-8 16,8-2-5-16,-3-22-3 0,3-13-10 15,-4-22-7-15,0-4-151 16,-4-7-79-16,-4-6-29 16</inkml:trace>
        </inkml:traceGroup>
        <inkml:traceGroup>
          <inkml:annotationXML>
            <emma:emma xmlns:emma="http://www.w3.org/2003/04/emma" version="1.0">
              <emma:interpretation id="{C3BA3666-2402-41C2-A3CB-2AC865E972FB}" emma:medium="tactile" emma:mode="ink">
                <msink:context xmlns:msink="http://schemas.microsoft.com/ink/2010/main" type="inkWord" rotatedBoundingBox="11987,6274 12284,6274 12284,6855 11987,6855"/>
              </emma:interpretation>
              <emma:one-of disjunction-type="recognition" id="oneOf1">
                <emma:interpretation id="interp1" emma:lang="" emma:confidence="1">
                  <emma:literal>0</emma:literal>
                </emma:interpretation>
                <emma:interpretation id="interp2" emma:lang="" emma:confidence="0">
                  <emma:literal>D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8</emma:literal>
                </emma:interpretation>
              </emma:one-of>
            </emma:emma>
          </inkml:annotationXML>
          <inkml:trace contextRef="#ctx0" brushRef="#br0" timeOffset="694.58">-40 1833 675 0,'-29'39'202'0,"1"16"51"15,10 4-191-15,5 26-9 0,9-2-19 16,4-2-13-16,13 2-8 15,11-31 2-15,5-32 3 16,10-29 0-16,2-28 4 16,5-15 0-16,-15-7-6 15,-1 0-5-15,-12-7-1 16,-12 20-5-16,-14-6 1 0,1 6-3 16,-19-6 3-1,-13 12-4-15,8 8 1 16,-8 12-15-16,2 9-10 0,4 18-38 15,18 8-47-15,-20-13-187 16,8 7 23-16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50:23.966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2BF5D371-2EAA-44C9-A72B-AB62224CDAC9}" emma:medium="tactile" emma:mode="ink">
          <msink:context xmlns:msink="http://schemas.microsoft.com/ink/2010/main" type="writingRegion" rotatedBoundingBox="13000,5266 15059,4744 15672,7164 13613,7686"/>
        </emma:interpretation>
      </emma:emma>
    </inkml:annotationXML>
    <inkml:traceGroup>
      <inkml:annotationXML>
        <emma:emma xmlns:emma="http://www.w3.org/2003/04/emma" version="1.0">
          <emma:interpretation id="{780B56DF-03B7-4525-8769-55416D0A5C59}" emma:medium="tactile" emma:mode="ink">
            <msink:context xmlns:msink="http://schemas.microsoft.com/ink/2010/main" type="paragraph" rotatedBoundingBox="13521,5040 15132,4828 15241,5655 13631,58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CF6931-D033-422A-8FFB-4494014BAB15}" emma:medium="tactile" emma:mode="ink">
              <msink:context xmlns:msink="http://schemas.microsoft.com/ink/2010/main" type="line" rotatedBoundingBox="13521,5040 15132,4828 15241,5655 13631,5868"/>
            </emma:interpretation>
          </emma:emma>
        </inkml:annotationXML>
        <inkml:traceGroup>
          <inkml:annotationXML>
            <emma:emma xmlns:emma="http://www.w3.org/2003/04/emma" version="1.0">
              <emma:interpretation id="{B02E6934-25DC-41B5-AAE8-BE6EC1425778}" emma:medium="tactile" emma:mode="ink">
                <msink:context xmlns:msink="http://schemas.microsoft.com/ink/2010/main" type="inkWord" rotatedBoundingBox="13521,5040 15132,4828 15241,5655 13631,5868"/>
              </emma:interpretation>
              <emma:one-of disjunction-type="recognition" id="oneOf0">
                <emma:interpretation id="interp0" emma:lang="" emma:confidence="0">
                  <emma:literal>•</emma:literal>
                </emma:interpretation>
                <emma:interpretation id="interp1" emma:lang="" emma:confidence="0">
                  <emma:literal>@</emma:literal>
                </emma:interpretation>
                <emma:interpretation id="interp2" emma:lang="" emma:confidence="0">
                  <emma:literal>s</emma:literal>
                </emma:interpretation>
                <emma:interpretation id="interp3" emma:lang="" emma:confidence="0">
                  <emma:literal>B</emma:literal>
                </emma:interpretation>
                <emma:interpretation id="interp4" emma:lang="" emma:confidence="0">
                  <emma:literal>o</emma:literal>
                </emma:interpretation>
              </emma:one-of>
            </emma:emma>
          </inkml:annotationXML>
          <inkml:trace contextRef="#ctx0" brushRef="#br0">-105-5297 264 0,'-10'4'220'0,"-4"9"-13"16,4 2-49-16,1 14-21 16,0-5-48-16,5 11-16 0,4 8-29 15,0 3-14-15,0-6-4 16,6 8-4-16,7-5-4 16,7-3-4-16,6-8 3 15,14-14-6-15,-1-12 4 16,7-23-1-16,-3-5 8 15,-3-22-4-15,-10 3 1 0,-8-12-10 16,-11 10 3-16,-13-16-9 16,0 15 0-16,-16-4-2 15,1 15 6-15,-14 7-7 16,3 20 1-16,-14 3-5 16,9 14-5-16,-4 0-13 15,2 0-5-15,7 2-19 16,13 0-3-16,2-2-25 15,10-6-20-15,21-5-37 16,4-11 12-16,11-2 11 16,6-7 30-16,11 0 45 15,-2 14 62-15,7-5 24 16,-7 9 9-16,0 6 18 16,-11 9-1-16,7 20-9 15,-16 13-8-15,-2 21-3 16,-6 14-8-16,2 11-11 0,-16-13-4 15,3-5-10-15,0-11-4 16,-7-10-7-16,-2-16 1 16,0-18-2-16,2-3 2 15,-2-18-9-15,-2-12 2 16,-5-5-6-16,1-7 0 16,-7-14-8-16,0-8 10 0,2-24-4 15,2-15 0-15,9-16-4 16,2 7 7-16,9-9-7 15,11 29 5-15,13 4-2 16,-13 26 6-16,15 11-6 16,-4 24 3-16,-5 4-4 15,-6 25-3-15,4 8-1 16,-8 2 5-16,-7 18-3 16,-7-2 3-16,-11 13 5 15,-8-7-2-15,-11-2-1 16,4-6 4-16,-4 3-6 15,2-21 1-15,4 3-2 16,3-14-6-16,-1 0-10 16,7-11 4-16,0-2-8 15,5-7 5-15,6 3 1 16,4-11 9-16,11 0-4 16,7 4 9-16,11-7-3 0,6 7 3 15,7-11-2-15,0 3 5 16,2-21-7-16,-4-1 5 15,-1-20-1-15,-8 6 3 16,-8 3 1-16,-10 8 10 16,-8 13 5-16,-13 12 4 15,-7 19 2-15,-9 4-4 0,2 18-7 16,1 6-1-16,-3 20 0 16,5-6 1-16,2 10 2 15,0-4 3-15,2-4-6 16,7-9-2-16,12-9-8 15,5-8 0-15,7-12-7 16,4-12 7-16,9-10-4 16,-5-14 5-16,5-3 1 15,-7-6 3-15,7 2-5 16,-9 8 3-16,2 12-7 16,-6 4 3-16,4 17-5 15,-7 16 3-15,3 12-5 16,-5 10 9-16,-6 4-1 15,-9-5 4-15,4 5-5 16,-10-20 6-16,4-10-7 0,2-14 2 16,6-17-2-1,-6-20 5-15,11-13-9 0,2-7 9 16,13-8-6-16,3 4 6 16,8 6-5-16,-2 14 10 15,-2 8-8-15,-3 27 8 16,1 15 0-16,-7 13 4 15,0 11-9-15,0 6 7 0,-11 7-6 16,-2-8-2-16,-2 1-3 16,-7-15 5-16,-2 1-37 15,2-16-33-15,0-7-264 16,5-13 44-16</inkml:trace>
        </inkml:traceGroup>
      </inkml:traceGroup>
    </inkml:traceGroup>
    <inkml:traceGroup>
      <inkml:annotationXML>
        <emma:emma xmlns:emma="http://www.w3.org/2003/04/emma" version="1.0">
          <emma:interpretation id="{65155578-D9CC-424C-A5A9-117D4FD156CB}" emma:medium="tactile" emma:mode="ink">
            <msink:context xmlns:msink="http://schemas.microsoft.com/ink/2010/main" type="paragraph" rotatedBoundingBox="13395,6825 15321,6337 15539,7198 13613,76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CF6B8A-F3E9-4936-A435-2FD59A3F3460}" emma:medium="tactile" emma:mode="ink">
              <msink:context xmlns:msink="http://schemas.microsoft.com/ink/2010/main" type="line" rotatedBoundingBox="13395,6825 15321,6337 15539,7198 13613,7686"/>
            </emma:interpretation>
          </emma:emma>
        </inkml:annotationXML>
        <inkml:traceGroup>
          <inkml:annotationXML>
            <emma:emma xmlns:emma="http://www.w3.org/2003/04/emma" version="1.0">
              <emma:interpretation id="{916102D1-DCFC-426B-899A-19B85D3A1ADC}" emma:medium="tactile" emma:mode="ink">
                <msink:context xmlns:msink="http://schemas.microsoft.com/ink/2010/main" type="inkWord" rotatedBoundingBox="13395,6825 15321,6337 15539,7198 13613,7686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052.3145">-24-3425 392 0,'9'2'203'0,"-2"-4"6"0,-1 2-80 16,-6 0-29-16,-2-3-15 15,-2 1-25-15,-5 7-5 16,-6-1-13-16,-3 7-5 16,-6 0-6-16,-4 22-9 15,8 1-6-15,0 17-7 16,5 3-1-16,6 21-4 16,7-12 0-16,-2 18-3 15,10-18 3-15,12-13-5 16,4-21 0-16,13-16 0 15,8-33 2-15,10-21-2 16,-1-7 2-16,3-22-1 16,-1-5 2-16,-3-25-2 15,-14 8 3-15,-2-8-1 0,-14 19 2 16,-12 0-1-16,-4 29 1 16,-10 15-2-16,-1 8-1 15,-5 18 0-15,2 16 3 16,0 21 2-16,3 15 3 15,-1 25 3-15,5 6 0 16,4 17-4-16,3-6-2 16,1 5-2-16,1-16-3 0,8 7 0 15,-9-25 1-15,5-4-2 16,7-19-2-16,-5-18-1 16,2-24 1-16,1-15-2 15,-1-20 0-15,-2-13 1 16,7 11 3-16,-3-7-2 15,-4 16 3-15,2 9-1 16,1 16 0-16,-5 10-1 16,2 19 2-16,4 18 1 15,-8 6 2-15,2 16 3 16,-4-2 0-16,-1 1 0 16,-4-19 0-16,7 0-1 15,-2-24 1-15,6-11 0 16,-2-20-1-16,4-17 0 15,0-15 1-15,0-7-5 16,-8 0 2-16,0 2-3 0,-7 11 1 16,-14-2-2-16,-1 17 4 15,-7 1-7-15,-4-1-1 16,0 18-9-16,11 11-1 16,-1 0-16-16,1 6-5 15,15 7-30-15,0-13-7 16,4-7-30-16,7-4-182 15,11-11 50-15</inkml:trace>
          <inkml:trace contextRef="#ctx0" brushRef="#br0" timeOffset="1601.1624">852-3594 327 0,'20'-2'248'16,"-11"-4"-23"-16,-7 6-43 15,-9 11-56-15,-8 6-29 16,-5 14-32-16,-6 1-10 15,-2 5-20-15,1 1-6 16,10-6-10-16,2 1-4 16,10-9-6-16,10-6-1 15,6-12-1-15,10-4-1 16,6-10 3-16,8-5-2 16,0-1 2-16,4 10-3 15,-11 0 3-15,3 17-5 0,-11-2 1 16,-10 15-1-16,-12 0 2 15,-6 13-3-15,-10-6 1 16,-6 11-1-16,0-13-3 16,2 3-8-16,7-14-2 15,6-5-14-15,11-12 3 16,11-10-4-16,9-10 7 16,9-10-2-16,2-1 13 0,8-16-1 15,-6 1 4-15,11-3-2 16,-9-2 7-16,-11-11-1 15,-4 11 2-15,-7 2 0 16,-10 6 7-16,-7 10 7 16,-1 17 4-16,-5 11-1 15,1 10 3-15,-6 16-2 16,4 7-6-16,1 13-2 16,-6 4 2-16,6 11-4 15,1-7-2-15,7 5-3 16,7-16-2-16,10-10-5 15,7-16 0-15,5-21-17 16,3-14-7-16,3-19-29 16,0-5-16-16,0-17-236 15,-4 4 59-15</inkml:trace>
          <inkml:trace contextRef="#ctx0" brushRef="#br0" timeOffset="2021.5674">1617-3653 535 0,'0'7'235'16,"-5"8"16"-16,1 0-130 15,-5 1-15-15,1-7-29 0,-6 6-6 16,1 0-10-16,-4 18-4 16,-1 4-14-16,-3 5-6 15,3 8-11-15,-4 11-9 16,11-9-7-16,0-4-4 15,5-10-6-15,10-19-3 16,9-19-1-16,5-26-2 16,4-13 1-16,10-27 2 15,-10-10 2-15,4-18 1 16,-10-2 1-16,-5 2-1 16,-14 15 3-16,-3-6-1 15,-1 0 2-15,-1 19-3 16,3 16 2-16,3 11-6 15,6 28 3-15,1 41 1 16,-1 14 3-16,-2 21 0 16,1 16 5-16,3 24-4 0,-2-7 1 15,12 7-5-15,6-15 2 16,8-1-33-16,3-30-20 16,2-13 108-16,0-24-391 15,-2-26 144-15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50:17.837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41BA242A-95FF-45A6-A019-E705C4A8D081}" emma:medium="tactile" emma:mode="ink">
          <msink:context xmlns:msink="http://schemas.microsoft.com/ink/2010/main" type="writingRegion" rotatedBoundingBox="10712,10343 16882,9811 16997,11136 10826,11669"/>
        </emma:interpretation>
      </emma:emma>
    </inkml:annotationXML>
    <inkml:traceGroup>
      <inkml:annotationXML>
        <emma:emma xmlns:emma="http://www.w3.org/2003/04/emma" version="1.0">
          <emma:interpretation id="{C58C5612-0499-4965-A003-8F78568BCC46}" emma:medium="tactile" emma:mode="ink">
            <msink:context xmlns:msink="http://schemas.microsoft.com/ink/2010/main" type="paragraph" rotatedBoundingBox="10712,10343 16882,9811 16997,11136 10826,116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72196A-AC41-4470-BDC6-99B69EE7084E}" emma:medium="tactile" emma:mode="ink">
              <msink:context xmlns:msink="http://schemas.microsoft.com/ink/2010/main" type="line" rotatedBoundingBox="10712,10343 16882,9811 16997,11136 10826,11669"/>
            </emma:interpretation>
          </emma:emma>
        </inkml:annotationXML>
        <inkml:traceGroup>
          <inkml:annotationXML>
            <emma:emma xmlns:emma="http://www.w3.org/2003/04/emma" version="1.0">
              <emma:interpretation id="{C0FD795C-8EBE-4A88-BE76-B02CE6ECE42A}" emma:medium="tactile" emma:mode="ink">
                <msink:context xmlns:msink="http://schemas.microsoft.com/ink/2010/main" type="inkWord" rotatedBoundingBox="10712,10343 11090,10311 11141,10906 10763,1093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-987-811 500 0,'-22'11'166'16,"-10"17"36"-16,10 5-136 15,-4 9-3-15,4-9-18 16,2 23-8-16,11-5-10 15,3 12-7-15,12 5-7 0,10-3-4 16,6-10-2-16,10-7-5 16,5-15 0-16,12-20-5 15,-4-22 4-15,8-6-1 16,-12-5 3-16,-6-22 2 16,-11 3 7-16,-6-5-4 15,-9-4 3-15,-18-19 0 16,2 16 5-16,-21-10 8 15,-5 11 3-15,-11-2 0 16,5 23-4-16,-7-6-9 16,16 22-7-16,-1 4-21 15,11 12-13-15,9 8 294 16,3-7-536-16,-1-6 265 16</inkml:trace>
        </inkml:traceGroup>
        <inkml:traceGroup>
          <inkml:annotationXML>
            <emma:emma xmlns:emma="http://www.w3.org/2003/04/emma" version="1.0">
              <emma:interpretation id="{872617A4-D98A-43E3-A5B6-45012BA5A14A}" emma:medium="tactile" emma:mode="ink">
                <msink:context xmlns:msink="http://schemas.microsoft.com/ink/2010/main" type="inkWord" rotatedBoundingBox="11820,10596 13763,10428 13847,11408 11905,1157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420.8865">53 10 345 0,'-13'7'229'0,"-2"13"-19"0,2 6-82 15,4 20-20-15,7 2-58 16,2-4-6-16,6 6-22 16,14-4-1-16,2-18-14 15,6-4 3-15,3-4-7 16,8-27 5-16,-8 7-7 15,1-28 6-15,-1-5-5 0,-9-15 7 16,-11 9-8-16,0-18 8 16,-5 24-5-16,-15-11 2 15,3 12-13-15,-14 3 7 16,-2 18-9-16,-6 3-11 16,8 12-12-16,-6 20-25 15,9-13-63-15,-1 9-117 16,5-20-1-16</inkml:trace>
          <inkml:trace contextRef="#ctx0" brushRef="#br0" timeOffset="10798.751">359 13 422 0,'28'32'229'0,"1"3"-4"16,1 11-108-16,-3 9-19 0,-10 2-49 15,-2-5-8-15,-4-2-18 16,-9-21 3-16,-2-10-9 16,-6-12 3-16,-5-14-10 15,-2-21 4-15,-5-3-13 16,1-6 3-16,-3-4-6 16,-6-16-3-16,6 20-8 15,-2-22 0-15,5 4-6 16,10-6 4-16,18 2 4 0,5-9 8 15,10 25 4-15,13 6 6 16,1 8 3-16,-1 20 0 16,-6 20-5-16,-1 20 7 15,-14 0-4-15,-5 12-3 16,-9 1 1-16,-6 0 3 16,-4-5-8-16,-8-9-3 15,-1-5-15-15,0-10-19 16,0-9-224-16,8-21 58 15</inkml:trace>
          <inkml:trace contextRef="#ctx0" brushRef="#br0" timeOffset="11347.5383">717-99 512 0,'5'-6'217'0,"1"-18"11"0,1-13-138 16,-3-16-21-16,5-6-38 15,-7-9 1-15,-2 25-9 16,-4-1 4-16,-3 13-4 16,-6 18 1-16,6 20-11 15,-4 8-4-15,1 11-7 0,-1 14 0 16,2-7-3-16,-2 12 3 16,7-7-1-16,4-1 0 15,4-13-1-15,9 6 1 16,2-19-3-16,7-11 3 15,-2-11-2-15,6-11-1 16,-2-4-2-16,4-4 3 16,-4 6-4-16,3 8 3 15,-5 14 1-15,-1 0 1 16,-1 11 0-16,2-1 2 16,-2 14-4-16,-5 7 3 15,-4 1-1-15,0 5 1 16,-7 2 1-16,-6-17 3 15,0-16-2-15,-5-17 0 16,3-13-1-16,-5-22 0 0,7 0-4 16,2-22 2-16,2 4-5 15,5-10 6-15,8 24-2 16,2 1 5-16,5 23-1 16,7 21 9-16,-10 10-7 15,5 12 3-15,2 9-6 16,-6 17 5-16,-5-10-6 15,7 19 2-15,-2-6-5 0,-5-7-27 16,3-22-33-16,19 1-207 16,-11-21 30-16</inkml:trace>
          <inkml:trace contextRef="#ctx0" brushRef="#br0" timeOffset="-803.405">1879-710 589 0,'-2'8'176'0,"-7"5"45"0,3-2-162 16,1 11 5-16,1-4-13 16,0 1-3-16,4 14-6 15,-3-2-11-15,1 15-10 16,4 10-8-16,-2 6-5 0,0 7-4 16,0-1 0-16,7 2-2 15,-3-13-1-15,1-5-16 16,-1-21-7-16,1-16-41 15,-8-8-204 1,-1-25 48-16</inkml:trace>
        </inkml:traceGroup>
        <inkml:traceGroup>
          <inkml:annotationXML>
            <emma:emma xmlns:emma="http://www.w3.org/2003/04/emma" version="1.0">
              <emma:interpretation id="{EAA0442A-31DD-407D-A7E0-235AFAB77055}" emma:medium="tactile" emma:mode="ink">
                <msink:context xmlns:msink="http://schemas.microsoft.com/ink/2010/main" type="inkWord" rotatedBoundingBox="15098,9999 16885,9844 16994,11098 15206,1125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2152.8535">3428-385 419 0,'-7'-15'179'0,"-8"6"37"16,-9 11-113-16,2 7 9 15,7 6-32-15,-9 22-17 16,9 7-32-16,6 28-6 0,11-4-12 16,5 15 1-16,12-11-8 15,12-11 5-15,6-28-8 16,9-18 4-16,0-17-2 15,6-33 2-15,-6-15-5 16,2-24-16 0,-11-1-15-16,0-19-17 0,-13 16-10 15,-8-5-13-15,-12 17 10 16,-15 3 2-16,-4 13 14 0,-7-5 10 16,5 18 17-16,-3 6 24 15,13 20 18-15,-1 16 25 16,5 19 5-16,6 22 7 15,3 8-15-15,5 16-3 16,4-6-22-16,5-3-2 16,-2 2-12-16,1 7 3 15,-4-11-5-15,3-4 0 16,-9-7-7-16,2-16-17 16,-7-21-24-16,3-28-211 15,-5-3 43-15</inkml:trace>
          <inkml:trace contextRef="#ctx0" brushRef="#br0" timeOffset="12451.7223">3909-477 544 0,'13'5'217'0,"-2"21"28"0,-14 13-150 16,3 16-5-16,0 8-39 16,-2-8-10-16,0-18-22 15,4-9-2-15,3-19-9 16,10-15 1-16,2-16-8 15,7-15 9-15,3-14-5 0,1-8 3 16,-8-4-4-16,-9 2 4 16,-3 6-6-16,-8 7-1 15,-8 15-4 1,-14 9-7-16,-13 11-8 0,-13 2-2 16,-3 11-3-16,3 7 1 15,7 10 7-15,10-1 2 16,16-5-8-16,11 0-36 15,6-11-123-15,15-7-68 16,5-8-55-16</inkml:trace>
          <inkml:trace contextRef="#ctx0" brushRef="#br0" timeOffset="12917.0916">4125-769 341 0,'0'8'211'0,"-2"-5"-5"16,-7 16-89-16,0-12-4 0,0 8-52 15,7 18-6-15,2 2-23 16,2-7 3-16,5 7-11 16,8-9 4-16,-2-4-13 15,5 0 6-15,-1-2-7 16,5 10 3-16,-11 1-10 16,2 8 7-16,-6-10-9 15,-7 8 2-15,-7-11-4 0,-2-6 3 16,-15-5-6-16,3-6-3 15,5-16-10-15,10-4-11 16,4-6-4-16,17-10 6 16,7-1 2-16,15-11 10 15,0-9 12-15,11-3 3 16,-4 1-5-16,6-9 6 16,-19 5-4-16,-3-10 2 15,-19 5-2-15,-5 24 14 16,-15 5 0-16,-2 30 13 15,-9 30 3-15,0 16 6 16,-2-9-12-16,2 27 1 16,7-14-15-16,0-11-2 15,10 5-10-15,14 2 3 16,6-16-2-16,14-14-6 16,6-3-8-16,2-26-16 0,4-20-21 15,5-13-65-15,-13-2-168 16,6-13 26-16</inkml:trace>
          <inkml:trace contextRef="#ctx0" brushRef="#br0" timeOffset="13303.0879">4736-924 569 0,'14'0'221'0,"-4"-3"22"0,6 10-137 15,-5 2-48-15,-3 10-1 16,-5 12-18-16,-8 17-1 15,-6-7-6-15,0 10-2 16,-4-12-16-16,4 5-1 16,2-18-8-16,7-4 0 15,7-18-7-15,-1 5 3 16,5-33-5-16,4-18 5 16,0-6-5-16,-2-15 4 15,-5-11-4-15,-8-1 4 16,-7 3-7-16,-10-6 7 15,-1 14-1-15,-2 1 8 16,3 19 0-16,6 12 12 0,8 21-5 16,7 11 9-16,3 19-5 15,8 32 1-15,4 21-10 16,3 26 4-16,2 2-7 16,15 18 1-16,2-32-5 15,12-23-19-15,-3-28-24 16,15-18-271-16,-6-30 61 15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50:34.115"/>
    </inkml:context>
    <inkml:brush xml:id="br0">
      <inkml:brushProperty name="width" value="0.33333" units="cm"/>
      <inkml:brushProperty name="height" value="0.66667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128-6 336 0,'-11'11'206'16,"-4"-2"-7"-16,4-12-91 16,-2 10-4-16,2-5-53 15,2 9-11-15,0 7-20 16,-1 30 1-16,5-9-9 16,-4 22 2-16,3-4-7 15,2 15 4-15,-1-9-7 0,5 9 3 16,2-19-6-16,7-3 6 15,9-17-4-15,6 2 3 16,0-13-5-16,11 6 7 16,-7-6-3-16,3 2 5 15,-1-13 2-15,5-2-1 16,-11-9-5-16,7-5 2 16,-3-1-4-16,0 8-4 15,1 11 2-15,6 11 3 16,0 2-7-16,2-2 7 15,-2-13-3-15,4-17 3 16,-2-18-3-16,7 19 8 16,-5-12-6-16,5-1 6 0,-9 9-6 15,0 5 6-15,-9-11-4 16,3 8 3-16,-3 16-3 16,2-7 8-16,-2 5-3 15,3-5 9-15,-3-2-3 16,0-13 7-16,-4 4-9 15,4-2 4-15,-6 5-10 0,0 8 6 16,-1 2-8-16,3 11 7 16,-2 12-10-16,4 3 7 15,-5 1-10-15,5 6 6 16,-4 2-4-16,-2 1 4 16,-5-12-6-16,2 18 5 15,-4 0-7-15,2-11 3 16,-4-3-2-16,4 12 4 15,-4-15-5-15,-5 3 5 16,0-1-5-16,-2 15 4 16,-2-11-5-16,-2 13 5 15,2 0-5-15,-4 4 6 16,4-12-6-16,-2 3 5 16,-3-14-3-16,3-7 3 15,0 2-6-15,-2-7 6 16,1-2-6-16,-3 9 6 15,-3 9-4-15,-6-20 6 0,4 20-8 16,-11-7 7-16,0 16-4 16,-10-3 3-16,3 16-3 15,-6-10 6-15,7 4-5 16,-5-15 5-16,18 1-1 16,-7-2 2-16,4-11-4 15,1 13 3-15,2-2-10 16,-3 4 5-16,3 2-2 0,2 22 2 15,4-19-2-15,2 12 6 16,3-16-8-16,2 7 4 16,2-10-5-16,4 14 4 15,3-1-1-15,-1 21 4 16,7-5-8-16,3 8 9 16,1 2-7-16,5-2 3 15,4-15-5-15,3 9 10 16,-7-10-7-16,6-5 5 15,-4-12-4-15,2 5 6 16,-4-9-8-16,4 4 7 16,-2-4-3-16,-4 9 0 15,-5 1 0-15,-4 10 3 16,-2-7-6-16,-3 7 4 16,-1-5-5-16,-5-2 4 0,0-13-2 15,6 9 5 1,-6-1-3-16,-6 1 10 0,-1-11-3 15,-4 13 3-15,-6-7-7 16,-5 5 4-16,5 1-9 16,-12 17 3-16,5-12-4 15,-2 20 7-15,2 0-8 16,-2 0 6-16,10-20-4 0,-3 11 5 16,3-28-3-16,-5 4 5 15,1-22-6-15,-6 31 3 16,-1-20-5-16,-5 11 6 15,1-19 0-15,-10 19 4 16,8-24-2-16,-9 18 8 16,7-5-6-16,0 0 4 15,14 7-1-15,-10 8 8 16,5-6-4-16,-9 0 11 16,-2 7-4-16,-16-12 4 15,5-3-9-15,-2 3 4 16,4 5-12-16,-4 15 4 15,6-6-8-15,5 6 3 16,13-8-6-16,-1-5 2 16,14-17-9-16,2 4 6 15,3 0-4-15,-1-11 3 16,5-7-2-16,-3 5-30 0,11 5-37 16,-1-23 300-16,3-15-607 15,5-30 271-15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50:41.515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7F5B60D0-A96E-48EA-8AE0-D5F612D34CB3}" emma:medium="tactile" emma:mode="ink">
          <msink:context xmlns:msink="http://schemas.microsoft.com/ink/2010/main" type="inkDrawing" rotatedBoundingBox="6413,6679 6456,7263 6411,7267 6367,6683" semanticType="callout" shapeName="Other">
            <msink:sourceLink direction="with" ref="{5D2CE072-5C6F-411F-BFF5-2681EB0E8149}"/>
            <msink:sourceLink direction="with" ref="{3C0593FC-ABD2-4B2A-9D61-AFD5CBDA397B}"/>
          </msink:context>
        </emma:interpretation>
      </emma:emma>
    </inkml:annotationXML>
    <inkml:trace contextRef="#ctx0" brushRef="#br0">-1 13 179 0,'4'4'192'0,"1"-6"-17"0,-8-14-28 15,12 19 6-15,-9 3-47 16,7-4-15-16,-3 22-23 16,3 9-8-16,-3-4-18 15,5 14-10-15,-9-12-7 0,0 23-9 16,6 3-5-16,-1 9-9 16,-1-5 4-16,-2 18-10 15,-4-36-6-15,0-8-37 16,-9-17-211-16,-4-18 49 15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50:42.036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3C0593FC-ABD2-4B2A-9D61-AFD5CBDA397B}" emma:medium="tactile" emma:mode="ink">
          <msink:context xmlns:msink="http://schemas.microsoft.com/ink/2010/main" type="inkDrawing" rotatedBoundingBox="6355,9429 6433,10522 6407,10524 6328,9431" semanticType="callout" shapeName="Line">
            <msink:destinationLink direction="with" ref="{7F5B60D0-A96E-48EA-8AE0-D5F612D34CB3}"/>
          </msink:context>
        </emma:interpretation>
      </emma:emma>
    </inkml:annotationXML>
    <inkml:trace contextRef="#ctx0" brushRef="#br0">3 0 572 0,'-3'20'227'16,"8"41"28"-16,-3 42-139 16,0-14-25-16,0 51-22 15,7 9-30-15,6 1-12 0,-4-27-13 16,0-1-14-16,0-61-10 15,4-10-42 1,-15-27-230-16,-13-57 53 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50:43.065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5CD0FAA7-3BAF-4152-A01B-804B91F1DF5F}" emma:medium="tactile" emma:mode="ink">
          <msink:context xmlns:msink="http://schemas.microsoft.com/ink/2010/main" type="inkDrawing" rotatedBoundingBox="12317,4523 12354,5124 12338,5125 12301,4524" semanticType="callout" shapeName="Other">
            <msink:sourceLink direction="with" ref="{7C606964-65E9-4C28-BA80-77CED898C61E}"/>
          </msink:context>
        </emma:interpretation>
      </emma:emma>
    </inkml:annotationXML>
    <inkml:trace contextRef="#ctx0" brushRef="#br0">3 0 430 0,'2'11'207'0,"0"4"13"0,-4-15-101 16,-2 18-16-16,4 10-25 16,-2-17-11-16,2 15-15 15,0 16-8-15,2-1-19 16,4 8-5-16,-1 10-12 0,-1-3-3 15,0 1-2-15,5 0-15 16,-7-16-14-16,-2-8 23 16,5-4-274-16,1-1 86 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50:43.478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E1CD714C-A47C-4894-B89E-E255F4755FCB}" emma:medium="tactile" emma:mode="ink">
          <msink:context xmlns:msink="http://schemas.microsoft.com/ink/2010/main" type="inkDrawing" rotatedBoundingBox="12291,6147 12331,6795 12307,6797 12267,6148" semanticType="callout" shapeName="Other">
            <msink:sourceLink direction="with" ref="{7C606964-65E9-4C28-BA80-77CED898C61E}"/>
            <msink:sourceLink direction="with" ref="{E42487AD-BF51-4923-B0AD-C4F1E9C50D73}"/>
          </msink:context>
        </emma:interpretation>
      </emma:emma>
    </inkml:annotationXML>
    <inkml:trace contextRef="#ctx0" brushRef="#br0">-21 1623 573 0,'-7'2'202'0,"-1"29"45"15,6 11-154-15,6 10-10 16,-4 0-26-16,6 14-16 16,-1 15-21-16,4-11-9 15,-9 2-11-15,6-13-22 16,-4 2-14-16,14-31-231 16,-10 1 50-16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33:13.581"/>
    </inkml:context>
    <inkml:brush xml:id="br0">
      <inkml:brushProperty name="width" value="0.33333" units="cm"/>
      <inkml:brushProperty name="height" value="0.66667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68 4228 141 0,'-4'12'168'0,"0"-20"-1"16,-2-7-6-16,0 9-25 15,4 6-28-15,0 2-17 16,0 4-38-16,2-4-11 16,0 0-16-16,-2 3-6 15,0-5-7-15,4 6 0 16,0 4-6-16,4 6 4 16,2-6-1-16,0-8-1 15,-4-8-2-15,10 16 1 16,-2-18-3-16,11 18 4 15,-1 4 0-15,10 7 4 16,5-11 2-16,3 4-2 0,-1-14-2 16,9-10 2-16,-3 2-6 15,-3-7 0-15,-3 11 0 16,1 4 0-16,-5 9-6 16,1-9 4-16,-5 4 0 15,5-19-1-15,-6 1-4 16,1 6 6-16,-1-2-8 15,5 4 4-15,-5 12 0 0,4-12 4 16,-5-12-5-16,-3 8 6 16,0-5-8-16,1 3 5 15,-7 12 0-15,10 8 0 16,-3-10 1-16,-5-4 3 16,4 4-6-16,-1-2 3 15,-9-6-2-15,-2 0 2 16,4 8 0-16,-4 2 1 15,-4-6-3-15,1 4 2 16,-1 0-2-16,0-2 1 16,-4-10-2-16,4-1 3 15,-4 3-1-15,4-4 0 16,-4 6-1-16,2 2 2 16,0 6-2-16,-2-2 0 15,-3 4-3-15,5-8 2 0,-4 6-1 16,0-13-1-16,2 1-1 15,4 2 2-15,-4 4 1 16,2-6-1-16,-2 10-1 16,2 4 2-16,-4-10-2 15,2-9-1-15,2-1-1 16,1-10 1-16,-5-15 2 0,4 13-1 16,-2-7-3-16,-6-11 5 15,0 15-4-15,-6-15 4 16,0-5-4-16,-6 15 6 15,-1 5-4-15,1 3 4 16,2 22-7-16,-2-13 5 16,-2 3-3-16,-2 6 1 15,-3-10-2-15,-1-1 6 16,4 17-3-16,-4 4 0 16,5-6-1-16,-5-6 2 15,2 6-2-15,2-12 0 16,-4-11-2-16,-5 7 5 15,7 6-2-15,-4 1-2 16,2-3 0-16,5 6 2 16,5-10-2-16,-6 1 1 15,6-15 0-15,-6-3 0 0,0 17 1 16,3 10 0-16,3-6-4 16,-4 11 4-16,4 1-1 15,-2-16 1-15,-4-17-2 16,6 1 3-16,-1-7-3 15,11 15 2-15,0-15-1 16,0 21 1-16,-2 0 0 0,4-9 0 16,-12-5-1-1,6-9 2-15,2-8-3 0,-2 5 3 16,2 9-5-16,4 3 5 16,-4 11-4-16,4 3 5 15,0 2-4-15,-4-19 4 16,4 13-5-16,0 5 4 15,0-5-6-15,-2 0 4 16,8 17 0-16,0-11 3 16,1-4-4-16,1-9 4 15,4 11-4-15,2-6 1 16,-6 9-1-16,2 7 2 16,-2 12-2-16,-2-16 2 15,-5 7-4-15,9-1 4 16,-6-12 0-16,4-4 0 15,-4 19-1-15,4-5 4 16,-10-4-4-16,8 0-1 0,-6 5-3 16,-2-17 3-16,2-2 1 15,6 1 1-15,-8 3-1 16,0-13 6-16,6 15-7 16,0-5 2-16,-10-3-6 15,13 8 5-15,-3 3-2 16,0-13 3-16,-10 5-3 0,8-3 7 15,-6 1-7-15,0-1 3 16,-4 10-4-16,10 3 5 16,-4-1-2-16,-2-12 3 15,2 9-7-15,2-15 8 16,-8-1-3-16,1 13-1 16,3 10-2-16,-4-5 5 15,-2 11-3-15,2-10-1 16,-6-3-4-16,2-9 8 15,-6 3-5-15,4 3 1 16,-3 10-1-16,9 2 7 16,-4 9-8-16,0 5 5 15,2 0-4-15,-4-4 5 16,-2-2-7-16,2 0 6 16,-1 0-2-16,-3-7 3 15,0 5-3-15,4 10 4 0,-8 0-6 16,3-2 3-16,1 4-2 15,0 2 2-15,-2-10-1 16,0-6 2-16,-3 4-5 16,-5-1 5-16,2-3-6 15,-3 0 4-15,-1 4-3 16,0 0 4-16,3 4-2 16,-7 0 6-16,0 2-7 0,-1-9 6 15,-3 1-5-15,-5-4 3 16,13 8-2-16,-2 2 2 15,3 6-2-15,-5-8 2 16,8-1-2-16,-1-1 0 16,1-6-3-16,0 4 3 15,10 16 2-15,-5 0-1 16,5-2-2-16,4 4 4 16,4 0-6-16,-4-8 2 15,6-2-1-15,2-8 4 16,-4 8-7-16,2-10 10 15,2 5-14-15,-2-7-11 16,-9 4-13-16,9-8-30 16,12-9-233-16,5-60 62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50:50.054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46B8312E-9936-46B0-9945-21D4884D520C}" emma:medium="tactile" emma:mode="ink">
          <msink:context xmlns:msink="http://schemas.microsoft.com/ink/2010/main" type="writingRegion" rotatedBoundingBox="13288,5207 15096,4785 15627,7062 13819,7484"/>
        </emma:interpretation>
      </emma:emma>
    </inkml:annotationXML>
    <inkml:traceGroup>
      <inkml:annotationXML>
        <emma:emma xmlns:emma="http://www.w3.org/2003/04/emma" version="1.0">
          <emma:interpretation id="{D30328CC-97F9-4689-B8B6-0E2DA535E35E}" emma:medium="tactile" emma:mode="ink">
            <msink:context xmlns:msink="http://schemas.microsoft.com/ink/2010/main" type="paragraph" rotatedBoundingBox="13513,5155 15096,4785 15285,5596 13702,59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3F8B9A-57F7-48B1-A510-872D68187309}" emma:medium="tactile" emma:mode="ink">
              <msink:context xmlns:msink="http://schemas.microsoft.com/ink/2010/main" type="line" rotatedBoundingBox="13513,5155 15096,4785 15285,5596 13702,5965"/>
            </emma:interpretation>
          </emma:emma>
        </inkml:annotationXML>
        <inkml:traceGroup>
          <inkml:annotationXML>
            <emma:emma xmlns:emma="http://www.w3.org/2003/04/emma" version="1.0">
              <emma:interpretation id="{7C606964-65E9-4C28-BA80-77CED898C61E}" emma:medium="tactile" emma:mode="ink">
                <msink:context xmlns:msink="http://schemas.microsoft.com/ink/2010/main" type="inkWord" rotatedBoundingBox="13513,5155 15096,4785 15285,5596 13702,5965">
                  <msink:destinationLink direction="with" ref="{5CD0FAA7-3BAF-4152-A01B-804B91F1DF5F}"/>
                  <msink:destinationLink direction="with" ref="{E1CD714C-A47C-4894-B89E-E255F4755FCB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67 89 435 0,'-17'33'184'0,"-3"9"30"0,2-10-124 15,8 21 5-15,10-3-35 16,6-2-15-16,5-22-21 15,11-10 0-15,2-16-3 16,4-14 12-16,3 4-5 16,6-1 4-16,-6-3-8 0,-3-20-1 15,-8 1-14-15,-9-20 0 16,-7 7-6-16,-13 7 2 16,-4 6-1-16,-7 1 0 15,3 10-2-15,-7 4 1 16,4-1-7-16,3 12-12 15,1 3-8-15,3 6-33 16,7-4-51-16,8 6-163 16,5 3 19-16</inkml:trace>
          <inkml:trace contextRef="#ctx0" brushRef="#br0" timeOffset="417.0634">390 2 268 0,'18'37'228'0,"-7"2"-8"0,2 18-51 16,11 22-17-16,-4-7-53 16,1 9-16-16,-1-3-41 15,-3-1-2-15,1-18-23 16,-9-16 3-16,-1-12-6 16,-5-3 6-16,-3-12-10 15,-7-12 5-15,1-6-12 16,-5-9 2-16,2-15-10 15,0-14 4-15,-2-8-7 0,5-17 6 16,1-14-8 0,3-28 5-16,11 5-5 0,8-10 6 15,5 16-3-15,13 6 11 16,9 38-4-16,-3 11 5 16,-4 23-4-16,-2 22 5 15,-11 20-7-15,-2 14 9 16,-13-1-3-16,-7 20 4 15,-8-5-4-15,-7 9 1 16,-9-8-4-16,-7 14 3 16,-1-19-6-16,-1-11 2 15,1-17 0-15,3-11-32 16,5-16-24-16,3-10-226 16,10-12 36-16</inkml:trace>
          <inkml:trace contextRef="#ctx0" brushRef="#br0" timeOffset="1005.0269">873 105 455 0,'39'-3'218'0,"-4"-5"4"0,7-16-102 15,-3-11-35-15,3-13-22 16,-16 2-29-16,-2-7 3 15,-13 5-10-15,-13 7 3 16,-7 10-5-16,-11 3 1 16,-6 19-12-16,-7 27-1 15,5 6-5-15,-3 19-3 16,9 10-4-16,3 6 7 16,10-9-3-16,2 5 1 15,7-18-2-15,3 2 3 16,10-17-5-16,11-9 0 15,4-7-3-15,18-3 3 16,-9-12-3-16,7-9 2 16,-9-10 0-16,4-3 4 0,-13 3-3 15,7 8 0-15,-15 12-3 16,-1 21 2-16,-10 6-5 16,4 1 4-16,-11 0-3 15,8 4 6-15,-10-7-4 16,7 3 6-16,-12 2-4 15,7-5 3-15,-11-6-4 16,9-13 3-16,0-11-7 16,6-22 5-16,5-11-2 15,15-9 2-15,-2 10-2 0,6-6 7 16,-2 16-6-16,5 11-2 16,-7 11 4-16,0 9 0 15,-2 10-5-15,-3 18 4 16,-1-2 3-16,4 22-3 15,-3-5-2-15,-3 7-1 16,-1-4-18-16,-9 4-7 16,-8-9-263-16,-2-5 70 15</inkml:trace>
        </inkml:traceGroup>
      </inkml:traceGroup>
    </inkml:traceGroup>
    <inkml:traceGroup>
      <inkml:annotationXML>
        <emma:emma xmlns:emma="http://www.w3.org/2003/04/emma" version="1.0">
          <emma:interpretation id="{60DE2F56-42F2-4F1A-B071-0235D00F7C8E}" emma:medium="tactile" emma:mode="ink">
            <msink:context xmlns:msink="http://schemas.microsoft.com/ink/2010/main" type="paragraph" rotatedBoundingBox="13678,6732 15125,6499 15243,7229 13796,74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7973FB-793B-488C-A593-1E948E41AAC3}" emma:medium="tactile" emma:mode="ink">
              <msink:context xmlns:msink="http://schemas.microsoft.com/ink/2010/main" type="line" rotatedBoundingBox="13678,6732 15125,6499 15243,7229 13796,7462"/>
            </emma:interpretation>
          </emma:emma>
        </inkml:annotationXML>
        <inkml:traceGroup>
          <inkml:annotationXML>
            <emma:emma xmlns:emma="http://www.w3.org/2003/04/emma" version="1.0">
              <emma:interpretation id="{E42487AD-BF51-4923-B0AD-C4F1E9C50D73}" emma:medium="tactile" emma:mode="ink">
                <msink:context xmlns:msink="http://schemas.microsoft.com/ink/2010/main" type="inkWord" rotatedBoundingBox="13678,6732 15125,6499 15243,7229 13796,7462">
                  <msink:destinationLink direction="with" ref="{E1CD714C-A47C-4894-B89E-E255F4755FCB}"/>
                </msink:context>
              </emma:interpretation>
              <emma:one-of disjunction-type="recognition" id="oneOf1">
                <emma:interpretation id="interp1" emma:lang="" emma:confidence="0">
                  <emma:literal>pen</emma:literal>
                </emma:interpretation>
                <emma:interpretation id="interp2" emma:lang="" emma:confidence="0">
                  <emma:literal>pin</emma:literal>
                </emma:interpretation>
                <emma:interpretation id="interp3" emma:lang="" emma:confidence="0">
                  <emma:literal>Pen</emma:literal>
                </emma:interpretation>
                <emma:interpretation id="interp4" emma:lang="" emma:confidence="0">
                  <emma:literal>pln</emma:literal>
                </emma:interpretation>
                <emma:interpretation id="interp5" emma:lang="" emma:confidence="0">
                  <emma:literal>Pln</emma:literal>
                </emma:interpretation>
              </emma:one-of>
            </emma:emma>
          </inkml:annotationXML>
          <inkml:trace contextRef="#ctx0" brushRef="#br0" timeOffset="1984.8165">421 1787 371 0,'22'26'221'0,"2"15"-4"16,-2 14-92-16,2 4-13 15,-3-7-49-15,1 1-7 16,-9-14-22-16,-2-2-2 16,-4 0-10-16,-1-8-1 15,-8-1-10-15,-4-28 3 0,-7-13-12 16,2-7 3-16,-5-8-3 16,-1-20-1-16,10 6-10 15,3-12 5-15,-3-14-5 16,1-11 4-16,10 3 3 15,7-18 9-15,4 26-1 16,14 1 8-16,6 19-5 16,4 30 1-16,-8 27-6 0,-5 15 5 15,-6 26-6-15,-9 16 4 16,-14-18-4-16,-5 24 7 16,-8-18-7-16,-3-3 2 15,-3-21-3-15,-4 5-9 16,-3-22-19-16,10-2-34 15,-3-26-47-15,11 2-168 16,13-7 18-16</inkml:trace>
          <inkml:trace contextRef="#ctx0" brushRef="#br0" timeOffset="2542.5158">786 1804 299 0,'30'-4'229'0,"5"-12"-12"15,-6 8-71-15,-5-27-8 0,-11-11-60 16,-2-7-11-16,-7 5-25 16,-4 0 3-16,-4 2-13 15,-7 16 1-15,-5 12-10 16,-5 14-4-16,-1 21-10 16,-4 40 0-16,6 0-4 15,0 17 3-15,7-2-3 16,9 0 3-16,4-17-3 15,6-16 1-15,14-12-5 0,11-8-1 16,-5-30-2-16,17 0-2 16,1-17-1-16,0-9 2 15,-7 2 2-15,9 0 2 16,-11-4 1-16,-2 17 0 16,-5 7-4-16,-4 15 1 15,-4 10-4-15,-5 23 3 16,-6-4 1-16,-9 3 7 15,-5-3-4-15,-3 8 10 16,-8-15-5-16,3 15 6 16,2-9-6-16,0-6 6 15,7-26-11-15,0-12 5 16,4-5-8-16,11-25 4 16,4-4 1-16,7-1 5 15,8 10-3-15,12-14 7 16,-5 18-4-16,7 9-2 0,-9 23-3 15,-5 14 3-15,-2 17-6 16,3 24 3-16,-7-6-2 16,0 4 4-16,0-8-5 15,-2-8-1-15,-11-12-21 16,-2-3 179-16,6-10-470 0,-4-27 200 16</inkml:trace>
          <inkml:trace contextRef="#ctx0" brushRef="#br0" timeOffset="1612.3634">200 1843 247 0,'-8'29'237'0,"-8"-3"-25"16,3-2-45-16,9 7-25 0,6 6-56 15,2 4-15 1,3-6-32-16,10-4-4 0,5-23-15 15,4-5 4-15,5-10-5 16,2-13 2-16,-5 1-7 16,-2-18 4-16,-8-11-9 15,-1-16 0-15,-17 12-5 16,-2-3 7-16,-9 20-9 16,-4 13 2-16,-18 18-4 0,0 4-2 15,-2 2-14-15,-6 3-4 16,8 8-10-16,5 15-20 15,12-15-21-15,10 20-194 16,10-29 46-16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50:44.438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E555119D-1BAA-457F-8A9C-E225D94930A5}" emma:medium="tactile" emma:mode="ink">
          <msink:context xmlns:msink="http://schemas.microsoft.com/ink/2010/main" type="writingRegion" rotatedBoundingBox="9599,10486 16794,9468 17066,11389 9871,12407"/>
        </emma:interpretation>
      </emma:emma>
    </inkml:annotationXML>
    <inkml:traceGroup>
      <inkml:annotationXML>
        <emma:emma xmlns:emma="http://www.w3.org/2003/04/emma" version="1.0">
          <emma:interpretation id="{1EFCC46E-9423-42FA-8D22-6D1C9FEAF642}" emma:medium="tactile" emma:mode="ink">
            <msink:context xmlns:msink="http://schemas.microsoft.com/ink/2010/main" type="paragraph" rotatedBoundingBox="10873,10302 13686,10082 13741,10781 10927,110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6348C32-F59A-44A7-94F2-B0C2604498AC}" emma:medium="tactile" emma:mode="ink">
              <msink:context xmlns:msink="http://schemas.microsoft.com/ink/2010/main" type="line" rotatedBoundingBox="10873,10302 13686,10082 13741,10781 10927,11001"/>
            </emma:interpretation>
          </emma:emma>
        </inkml:annotationXML>
        <inkml:traceGroup>
          <inkml:annotationXML>
            <emma:emma xmlns:emma="http://www.w3.org/2003/04/emma" version="1.0">
              <emma:interpretation id="{85ECFA40-6785-4647-8BE7-80B6BD17F860}" emma:medium="tactile" emma:mode="ink">
                <msink:context xmlns:msink="http://schemas.microsoft.com/ink/2010/main" type="inkWord" rotatedBoundingBox="10873,10302 10934,10298 10981,10912 10921,10916"/>
              </emma:interpretation>
              <emma:one-of disjunction-type="recognition" id="oneOf0">
                <emma:interpretation id="interp0" emma:lang="" emma:confidence="0">
                  <emma:literal>|</emma:literal>
                </emma:interpretation>
                <emma:interpretation id="interp1" emma:lang="" emma:confidence="0">
                  <emma:literal>I</emma:literal>
                </emma:interpretation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-2653 5140 477 0,'0'37'195'0,"-4"13"19"0,2 33-128 16,-2 4-14-16,1 16-24 15,-3-27-31-15,6 10-6 16,2-43-18-16,5 1-32 16,3-35-186-16,4-14 40 15</inkml:trace>
        </inkml:traceGroup>
        <inkml:traceGroup>
          <inkml:annotationXML>
            <emma:emma xmlns:emma="http://www.w3.org/2003/04/emma" version="1.0">
              <emma:interpretation id="{3081C490-A23D-4080-84C6-EC3449C10CAE}" emma:medium="tactile" emma:mode="ink">
                <msink:context xmlns:msink="http://schemas.microsoft.com/ink/2010/main" type="inkWord" rotatedBoundingBox="13614,10117 13688,10112 13741,10781 13667,10787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920.5791">102 4954 245 0,'0'26'227'15,"0"-2"-33"-15,-2 15-12 16,0 1-79-16,-3 32-21 16,1-2-47-16,2 19-5 15,2 1-18-15,-2 4-11 16,-1-42-22-16,3-6-84 16,-2-24-119-16,2-11-10 15</inkml:trace>
        </inkml:traceGroup>
      </inkml:traceGroup>
    </inkml:traceGroup>
    <inkml:traceGroup>
      <inkml:annotationXML>
        <emma:emma xmlns:emma="http://www.w3.org/2003/04/emma" version="1.0">
          <emma:interpretation id="{B771A9C7-B6C4-4996-B378-573B39EA1418}" emma:medium="tactile" emma:mode="ink">
            <msink:context xmlns:msink="http://schemas.microsoft.com/ink/2010/main" type="paragraph" rotatedBoundingBox="9745,11515 16940,10497 17066,11389 9871,124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D33FF8-40B7-4B00-A3DC-9BA9BCFB277C}" emma:medium="tactile" emma:mode="ink">
              <msink:context xmlns:msink="http://schemas.microsoft.com/ink/2010/main" type="line" rotatedBoundingBox="9745,11515 16940,10497 17066,11389 9871,12407"/>
            </emma:interpretation>
          </emma:emma>
        </inkml:annotationXML>
        <inkml:traceGroup>
          <inkml:annotationXML>
            <emma:emma xmlns:emma="http://www.w3.org/2003/04/emma" version="1.0">
              <emma:interpretation id="{EFEA48FB-86B1-41E6-8D24-CC159D399A14}" emma:medium="tactile" emma:mode="ink">
                <msink:context xmlns:msink="http://schemas.microsoft.com/ink/2010/main" type="inkWord" rotatedBoundingBox="9781,11771 11259,11562 11339,12122 9860,12331"/>
              </emma:interpretation>
              <emma:one-of disjunction-type="recognition" id="oneOf2">
                <emma:interpretation id="interp6" emma:lang="" emma:confidence="0">
                  <emma:literal>closed</emma:literal>
                </emma:interpretation>
                <emma:interpretation id="interp7" emma:lang="" emma:confidence="0">
                  <emma:literal>closer</emma:literal>
                </emma:interpretation>
                <emma:interpretation id="interp8" emma:lang="" emma:confidence="0">
                  <emma:literal>chosen</emma:literal>
                </emma:interpretation>
                <emma:interpretation id="interp9" emma:lang="" emma:confidence="0">
                  <emma:literal>dosed</emma:literal>
                </emma:interpretation>
                <emma:interpretation id="interp10" emma:lang="" emma:confidence="0">
                  <emma:literal>close r</emma:literal>
                </emma:interpretation>
              </emma:one-of>
            </emma:emma>
          </inkml:annotationXML>
          <inkml:trace contextRef="#ctx0" brushRef="#br0" timeOffset="15274.9585">-3614 6835 393 0,'-11'-3'163'0,"5"10"17"16,-7-18-96-16,4 7-3 15,-2 4-22-15,0-2-13 0,-6-9 1 16,-1 4-15-16,-1 7-1 16,3-9-8-16,1 16 1 15,6 17-11-15,9 20 2 16,7-7-11-16,4 15 5 16,2-4-5-16,6-22 2 15,3 9-5-15,7-17 4 16,1-5-6-16,5-4 3 15,-2-9-8-15,2-40-3 16,-7 10-9-16,-1-20-14 0,-10-14-6 16,-4-14-10-16,0 10 5 15,-6-9 14-15,-1 21 18 16,-3 5 21-16,1 25 21 16,-4 17 16-16,-2 16-3 15,6 13 9-15,-6 12-13 16,6 27 2-16,3 0-15 0,4 7 0 15,2-7-15-15,9-9 2 16,-7-6-11-16,5-14-10 16,-5-6-14-16,0-26-26 15,-4 2 0-15,4-26-222 16,-6-7 57-16</inkml:trace>
          <inkml:trace contextRef="#ctx0" brushRef="#br0" timeOffset="15551.757">-3234 6774 605 0,'5'26'214'0,"8"20"31"15,0-7-175-15,7 0-7 16,-9-2-35-16,10-10-3 16,-3-3-13-16,2-20 7 0,-12 5-8 15,5-29 4-15,-6-2-11 16,-5-28 8-16,0 13-8 15,3-18 2-15,-5 3-2 16,-9-3 4-16,2 16-11 16,-8 6-1-16,-9 22-9 15,0 16-9-15,-2 1-16 16,-7 12-6-16,9 1-9 16,11-6-24-16,-5 3-170 0,10 3 52 15</inkml:trace>
          <inkml:trace contextRef="#ctx0" brushRef="#br0" timeOffset="16145.3491">-2910 6601 496 0,'2'-2'230'0,"-6"-3"9"15,1 14-125-15,-12 6-27 16,2 5-40-16,-7 2-3 16,3 13-19-16,2 4 0 15,-1-4-9-15,5 0 3 16,7-9-11-16,4-13 3 0,4-10-7 16,12 1 4-16,5-2-8 15,6 3 6-15,-3-3-6 16,4 11 4-16,-6-4-1 15,-2-7 1-15,-5 17-5 16,-2 1 1-16,-15-5-3 16,2 14 1-16,-9 1-2 0,-11-10 0 15,-1 0-8-15,1-18-9 16,-4-7-15-16,2 3-14 16,7-4-9-16,6-3-8 15,5 0 1-15,8 3-2 16,9-7 14-16,7-5 11 15,4 9 16-15,4-8 17 16,-4-12 20-16,5-14 15 16,-3-5 3-16,-4-11 14 15,-7 9-4-15,-2 15 27 16,-11 2-4-16,-8 26 15 16,-3 9-7-16,-6 7 1 15,-1 11-31-15,-1 21-6 16,8-12-15-16,-4 17 1 15,7-3-11-15,3 1 8 0,1-13-8 16,9-1-8-16,8-10-19 16,9-20-29-16,2-18-28 15,9-19-180-15,-4-9-37 16,-3-13-58-16</inkml:trace>
          <inkml:trace contextRef="#ctx0" brushRef="#br0" timeOffset="16430.5252">-2521 6715 620 0,'-7'43'201'0,"3"12"38"16,4-9-177-16,-9-9-8 15,5-15-29-15,1-7-3 16,3-15-13-16,-2-15-1 16,4-14-10-16,-2-21 1 15,5-9-7-15,-5-17 9 16,0 4 0-16,2-9 8 15,4 26 1-15,3 14 9 16,-4 19-10-16,12 26 9 16,-4 27-59-16,0 15 59 15,0 15-8-15,11 20 8 16,-4-3-10-16,8 3 55 16,-1-11-71-16,10-20-29 15,-2-17-239-15,11-37 58 16</inkml:trace>
        </inkml:traceGroup>
        <inkml:traceGroup>
          <inkml:annotationXML>
            <emma:emma xmlns:emma="http://www.w3.org/2003/04/emma" version="1.0">
              <emma:interpretation id="{53047B98-95C9-4900-98E3-DB283652E01B}" emma:medium="tactile" emma:mode="ink">
                <msink:context xmlns:msink="http://schemas.microsoft.com/ink/2010/main" type="inkWord" rotatedBoundingBox="14885,10788 16940,10497 17066,11389 15011,11679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13311.5963">1843 5874 290 0,'-4'0'250'0,"-5"0"-38"16,2 0-23-16,1 24-79 15,1 8-25-15,5-8-39 16,3 22-7-16,-1 7-19 15,6-14-4-15,-3 5-9 16,8 2-2-16,-4-3-1 0,8-6 1 16,-6 7-5-16,13-22-2 15,-6 0-9-15,8-14-21 16,-9-21-17-16,7 11-56 16,-8-26-82-16,-1 8-43 15,0-6 15-15,0 6 18 16,-6-17 57-16,4 41 134 15,-4-14 88-15,0-10 64 16,-5 20 16-16,9-2 32 16,-4-3-44-16,8 40-22 15,-1-4-58-15,1-1-13 16,-1 19-28-16,-1-25-2 16,0-29-16-16,-4 10 2 15,6-23-2-15,-3-23 2 16,5 23 1-16,-8-34 0 0,0 4-1 15,4 2-3-15,-6 9-5 16,-7-11-2-16,-10 17 1 16,-6 7-3-16,-10 6-2 15,-8 8-2-15,1-4-3 16,-2 14-9-16,5-2-4 16,-3 18-11-16,12-12-19 0,-3 9-197 15,11-9 57-15</inkml:trace>
          <inkml:trace contextRef="#ctx0" brushRef="#br0" timeOffset="13891.9212">2444 5760 551 0,'4'13'222'0,"-19"-6"15"15,-1 17-144-15,8 11-22 16,-8-16-34-16,-8 10-9 16,18 10-5-16,-5-13-6 15,0 5-6-15,13-5 0 16,5-9-3-16,8-1-1 16,0-12-3-16,16 0 0 0,-5 12-1 15,7-12-1-15,-3 3 0 16,5-1 0-16,-6 10-1 15,-5-14 0-15,-9 13-1 16,-13 5-2-16,-8 6 1 16,-10-4 1-16,-5 15 0 15,-3-7 1-15,4-10-5 16,2 0 1-16,8-7-2 0,7-4-1 16,8-12 0-16,12-3 5 15,1-18-1-15,14 4 2 16,1-17-4-16,9-7 4 15,-5 1-2-15,7-10 1 16,-12-6 1-16,-6-6 5 16,-8 19-5-16,-3-7 2 15,-15 29 4-15,-2 16 6 16,-4 23 2-16,-5 9 8 16,0 11 2-16,0 24-2 15,0 2-7-15,2-8 0 16,5 1-5-16,4-8-1 15,6-9-2-15,7-13-5 16,7-4 3-16,8-22-11 16,-1-7-16-16,8-37-45 0,-5 5-151 15,-1-23-77-15,-10-6-66 16</inkml:trace>
          <inkml:trace contextRef="#ctx0" brushRef="#br0" timeOffset="14235.7533">3199 5850 591 0,'-2'34'259'0,"-6"12"9"16,-1 9-153-16,4-7-19 15,-1-9-50-15,-1 12-12 16,5-23-15-16,4-6-11 16,0 0-6-16,9-27 2 15,0-10-2-15,7-22 4 16,-9-16-4-16,-1-30 0 15,-6 9-5-15,-4-22 1 16,-6 17-2-16,-8-21 0 16,-1 21 3-16,4-4 7 15,4 13 0-15,5 29 9 16,8 28 7-16,2 24 4 16,1 37-1-16,2 19-1 15,-3 6-7-15,10 20-4 16,-3-5-10-16,11-5-2 0,6-11-3 15,14-15-44-15,-2-7-28 16,8-39-244-16,-7-24 29 16</inkml:trace>
          <inkml:trace contextRef="#ctx0" brushRef="#br0" timeOffset="12849.8796">1408 6002 53 0,'7'11'201'0,"-3"-19"-45"16,3 19-3-16,-1-9 11 16,1-7-68-16,-1 10-18 15,5 3-22-15,0-8 3 16,-2 3-19-16,2 5 4 0,-2-5-9 16,2 7-5-16,-3-3-5 15,3 15-2-15,-2 0-11 16,4-16 3-16,-9 5-4 15,5 13-5-15,-11-28 5 16,2 6 1-16,-4-9-3 16,6-8 2-16,-11-2-3 15,2-7-4-15,-8 2 0 0,-4 7-3 16,-3 1-2 0,4 10 2-16,-1 6-1 0,3 14-1 15,1 5 0-15,0-1 1 16,-1 6-1-16,10 7 0 15,6-5-1-15,2 23 0 16,7 5 1-16,4 1 1 16,-4-2 0-16,4-3 2 15,15-15-1-15,5-15-2 16,-3-17 3-16,12-5-5 16,-3-13 3-16,-6-25-4 15,-5 10-5-15,5-33-29 16,-4 13-11-16,3-24-39 15,-8 19-89-15,0-12-74 16,-10 17-15-16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51:07.291"/>
    </inkml:context>
    <inkml:brush xml:id="br0">
      <inkml:brushProperty name="width" value="0.33333" units="cm"/>
      <inkml:brushProperty name="height" value="0.66667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1327-7 208 0,'-4'-13'171'16,"-3"13"-14"-16,3 4-8 16,2-2-40-16,-5-4-1 15,3 4-29-15,0 0-1 16,-1-8-29-16,5 4 1 16,0 0-21-16,5 17-1 15,5 26-13-15,-1 5 4 16,0 11-7-16,4 11 0 15,-4-14-8-15,-1 1 6 16,-1-5-4-16,-5-6-4 0,-2-7 1 16,-2 9 3-16,-7-18-5 15,1 3 3-15,-1-14-1 16,-4-6 2-16,-3-20-6 16,-3 5 5-16,1 6-5 15,-10-2 5-15,-3-6-3 0,-1 12 6 16,-1-8-7-16,-4 4 6 15,8 9-7-15,-10 5 4 16,-3-8-2-16,-3 8 3 16,7-12 0-16,-7-6 3 15,10-3-5-15,4 8 4 16,7-3-4-16,-7 8 0 16,7 10-2-16,-4-1 4 15,8-10-3-15,-8-5 5 16,6-4-5-16,-2 4 5 15,4 11-4-15,-8 5 2 16,11 6-3-16,-5-18 5 16,4 5-10-16,-1-22 7 15,5 9-3-15,-5 2 4 16,-1 22-5-16,0-9 8 16,1 11-8-16,-5-13 3 0,8-7-3 15,-5 7 4-15,1 7-7 16,0 10 7-16,-2-2-4 15,-4-4 3-15,9 2-6 16,-7-9 9-16,0 12-5 16,11 8 2-16,4 13-2 15,2-9 3-15,10 5-4 16,-8-12 1-16,1-3-4 0,6 8 4 16,-4 9-3-16,-5 0 4 15,5 0-2-15,6 8 7 16,-8-12-9-16,0-5 8 15,4 2-4-15,8 14 4 16,-8 1-6-16,3 1 8 16,-6 2-6-16,6 15 2 15,-8-18-5-15,3 16 7 16,-2 20-5-16,6-10 4 16,0-12-5-16,0 11 6 15,5-18-6-15,4-15 5 16,-7 2-6-16,0 2 6 15,5-8-7-15,-15-7 8 16,3-5-10-16,1 7-1 16,-9-2 5-16,3 18 5 15,5 23-9-15,1-2 10 0,-4 1 3 16,6 1-7 0,-7-10-4-16,1-34 7 0,-1-1-8 15,5 2 8-15,0-7-7 16,-1 0 8-16,8 11-5 15,-5 5 3-15,0-12-2 16,0 5 3-16,-2-11-7 0,-3 24 5 16,-1-13-5-1,1 13 3-15,-1-13-3 0,1 18 6 16,1-38-8-16,8 0 9 16,-8-4-8-16,6 7 6 15,-2-7-5-15,-2 4 7 16,-4 18-7-16,1 11 8 15,-8-14-6-15,6 14 6 16,-6 15-9-16,5 6 9 16,1-10-8-16,5 24 5 15,-2-12-6-15,10 10 8 16,-4-20-8-16,11 23 7 16,0-10-4-16,5 11 4 15,-5-22-3-15,7 11 3 16,-7-37-5-16,6-5 1 15,3-10-2-15,5 8 2 16,-1-11-1-16,4 7 2 0,1-9-3 16,2-4 7-16,-5-25-6 15,0-8 5-15,3 5-3 16,6-5 6-16,-6 0-6 16,10 19 7-16,3 10-10 15,4-7 8-15,0 12-5 16,9 1 3-16,-13-2-5 0,10-7 7 15,-6 16-9-15,0-12 8 16,-4 7-3-16,8 5 5 16,-17-9-4-16,5-5 8 15,1 18-7-15,3-18 4 16,-7 5-5-16,9 11 4 16,-7-5-4-16,-4 2 4 15,-9 23-6-15,5-1 5 16,-7 9-5-16,-2 5 2 15,-5-14-2-15,-1-6 1 16,-6-3-2-16,-1-15 3 16,-2-21-6-16,2 2 1 15,-5-10-8-15,0 8-6 16,-6-7-13-16,-4 15-22 16,-1-9-27-16,-6-12-217 15,-7-18 47-15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51:08.999"/>
    </inkml:context>
    <inkml:brush xml:id="br0">
      <inkml:brushProperty name="width" value="0.33333" units="cm"/>
      <inkml:brushProperty name="height" value="0.66667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33-2 333 0,'3'2'218'16,"-3"20"-7"-16,-3 7-81 0,-1 30-10 15,0-3-53-15,-5 25-11 16,5-13-27-16,-1 6 1 16,5-13-19-16,7 14 4 15,2-21-10-15,8 3 5 16,7-18-5-16,4 3 4 15,1-42-7-15,17 28 7 16,-3-17-8-16,8 0 6 16,3-13-3-16,5 13 5 15,-9-26-7-15,7 6 6 16,-9 15-8-16,3-12 4 16,-12 19-4-16,5 11 3 15,-10-7-6-15,15 5 8 16,-8 0-4-16,5-15 4 15,-9-1-6-15,5 1 8 0,-10-18-6 16,1 33 2-16,-5 0-2 16,7-9 5-16,-8 8-6 15,-1 1 5-15,-2-22-3 16,2 3 7-16,-8-8-6 16,8-6 10-16,-2 20-3 15,6 6 3-15,-8-8-6 16,9-1 7-16,-5 1-9 0,-2-9 7 15,-6 6-3-15,1 20 9 16,-4 9-5-16,1 15 6 16,-3-13-5-16,-4 6 0 15,-5-10-12-15,0 13 6 16,-4-5-7-16,3 13 2 16,-1-6 2-16,-2 2 2 15,-9-13-6-15,2 7 3 16,-6-5-7-16,-9 2 2 15,-2 1 2-15,3 10 1 16,-10-22-4-16,-4 3 8 16,5-7-10-16,-1 0 6 15,0-2-6-15,1 37 8 16,4-9-9-16,-1 5 10 16,8 3-6-16,-1 4 6 15,7-27-6-15,-5 10 7 0,8-3-7 16,-6 8 3-16,5-4-3 15,7 13 2-15,-3-4-4 16,1 19 3-16,-1-17-1 16,3 15 2-16,-7-18-3 15,4-3 5-15,1-5-3 16,6 13 1-16,0-22-6 16,9 24 8-16,-3-4-8 15,3 6 6-15,-3-13-6 0,1 14 9 16,-5-27-7-16,5 28 6 15,-3-19-7-15,3 9 13 16,-1-3-8-16,3 9 5 16,-2-10-4-16,3 14 8 15,-1-28-11-15,2 5 7 16,-4-7-5-16,6-3 5 16,-2 3-4-16,8 24 5 15,-3-19-10-15,8 1 3 16,-2-21-1-16,2-7 2 15,-5-11-4-15,5 9 8 16,-8 7-4-16,1 12 3 16,-4-4-5-16,0 9 4 15,-4-2-4-15,-5-7 4 16,-2 5-3-16,-4-3 3 16,-4-4-4-16,-5 9 5 0,4 6-6 15,-6 3 4-15,4 4-5 16,1 15 7-16,-1-7-4 15,0-12 5-15,5 6-2 16,-1-2 7-16,-1-5-8 16,-1 1 10-16,-1-5-3 15,-3 2 0 1,2-15-1-16,-2-8 3 0,2 3-11 0,-2 5 3 16,3-15-2-16,-5 13 1 15,-5-11-1-15,3-2 6 16,-3 6-6-16,-6 5 7 15,0-5-5-15,-9 2 3 16,-6 3-7-16,-5-3 8 16,-4-3-10-16,-6 1 7 15,4 11-5-15,-3-13 6 16,5-6-9-16,7 4 11 16,10 2-11-16,5 0 7 15,6 13-6-15,-2 0 8 16,5-2-8-16,-7 9 8 15,0-7-5-15,0 7 4 16,11 9-10-16,2 12 9 0,6-10-6 16,8 17 4-16,1 13-5 15,-4-2 10-15,0-10-10 16,0-6 4-16,-2-25-16 16,-3-29-37-16,5-6-35 15,0-20-253-15,-6-27 35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30:50.148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FD990712-5AEB-4AC1-94AD-1457633C2C8F}" emma:medium="tactile" emma:mode="ink">
          <msink:context xmlns:msink="http://schemas.microsoft.com/ink/2010/main" type="writingRegion" rotatedBoundingBox="6491,6475 6817,6475 6817,8675 6491,8675"/>
        </emma:interpretation>
      </emma:emma>
    </inkml:annotationXML>
    <inkml:traceGroup>
      <inkml:annotationXML>
        <emma:emma xmlns:emma="http://www.w3.org/2003/04/emma" version="1.0">
          <emma:interpretation id="{D75088D8-8615-4468-A67C-A1DC7ED1B266}" emma:medium="tactile" emma:mode="ink">
            <msink:context xmlns:msink="http://schemas.microsoft.com/ink/2010/main" type="paragraph" rotatedBoundingBox="6491,6475 6817,6475 6817,8675 6491,86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EC410B-F505-4859-BE00-2143EC939A0A}" emma:medium="tactile" emma:mode="ink">
              <msink:context xmlns:msink="http://schemas.microsoft.com/ink/2010/main" type="line" rotatedBoundingBox="6491,6475 6817,6475 6817,8675 6491,8675"/>
            </emma:interpretation>
          </emma:emma>
        </inkml:annotationXML>
        <inkml:traceGroup>
          <inkml:annotationXML>
            <emma:emma xmlns:emma="http://www.w3.org/2003/04/emma" version="1.0">
              <emma:interpretation id="{E1A0BB64-543A-49B8-A10F-C46BCD98344D}" emma:medium="tactile" emma:mode="ink">
                <msink:context xmlns:msink="http://schemas.microsoft.com/ink/2010/main" type="inkWord" rotatedBoundingBox="6491,6475 6817,6475 6817,6853 6491,685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127 10 348 0,'-8'-10'203'15,"4"20"-5"-15,-2-8-61 16,-2 12-42-16,-2-8-12 15,4 12-31-15,-10 1-4 16,8 3-19-16,-7 2-2 16,5-2-11-16,-2 7-3 15,2-11-5-15,0 6 0 16,6-5-4-16,6 15-1 16,-2-10-2-16,12 7 0 15,2-7-2-15,6-2 0 16,-3-10 0-16,15-10 2 15,-6 0-3-15,5-10 6 16,-9 0-3-16,8-12 5 16,-7 2-3-16,1-5 4 0,-6-3-4 15,0-2 5-15,-3 3-4 16,-5-3 3-16,-4 4-1 16,0-2 1-16,-8 3-3 15,-6-3 4-15,6 10-2 16,-10-9 2-16,3 17-2 15,-3-12 2-15,-2 12-6 16,-8 4 3-16,4-2-7 0,-7 6 4 16,9 6-2-1,0 8 3-15,0-2-3 0,2 9 4 16,3-3-3-16,-1-4 0 16,6-2-2-16,8-4-6 15,0-6-12-15,10-10-25 16,1 6-20-16,5-8-211 15,4-4 45-15</inkml:trace>
        </inkml:traceGroup>
        <inkml:traceGroup>
          <inkml:annotationXML>
            <emma:emma xmlns:emma="http://www.w3.org/2003/04/emma" version="1.0">
              <emma:interpretation id="{A8073F96-9C1D-4609-BBBF-FF7327C15F4B}" emma:medium="tactile" emma:mode="ink">
                <msink:context xmlns:msink="http://schemas.microsoft.com/ink/2010/main" type="inkWord" rotatedBoundingBox="6531,8005 6600,8005 6600,8675 6531,8675"/>
              </emma:interpretation>
              <emma:one-of disjunction-type="recognition" id="oneOf1">
                <emma:interpretation id="interp1" emma:lang="" emma:confidence="0">
                  <emma:literal>|</emma:literal>
                </emma:interpretation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I</emma:literal>
                </emma:interpretation>
                <emma:interpretation id="interp5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654.3968">109 1530 308 0,'0'4'199'16,"-2"-4"-4"-16,-4 2-49 16,8-2-36-16,-10 19-17 15,2-3-25-15,8 26-6 16,2 5-15-16,-10 30-7 16,4-8-9-16,-4 24-8 15,-4-16-8-15,4 6-9 16,-2-29 1-16,1-5-6 15,3-25 2-15,0-10-11 16,2-14-9-16,2-22-255 16,4-12 75-16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30:53.034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FF39A607-5940-4BF2-A533-EDE7D0C3DDD0}" emma:medium="tactile" emma:mode="ink">
          <msink:context xmlns:msink="http://schemas.microsoft.com/ink/2010/main" type="writingRegion" rotatedBoundingBox="10792,4388 16078,4304 16097,5484 10811,5568"/>
        </emma:interpretation>
      </emma:emma>
    </inkml:annotationXML>
    <inkml:traceGroup>
      <inkml:annotationXML>
        <emma:emma xmlns:emma="http://www.w3.org/2003/04/emma" version="1.0">
          <emma:interpretation id="{CDD314C2-0A4C-431D-8CD0-617162AFC89E}" emma:medium="tactile" emma:mode="ink">
            <msink:context xmlns:msink="http://schemas.microsoft.com/ink/2010/main" type="paragraph" rotatedBoundingBox="10792,4388 16078,4304 16097,5484 10811,55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410614-BDBB-464D-B47E-190BCF7C976E}" emma:medium="tactile" emma:mode="ink">
              <msink:context xmlns:msink="http://schemas.microsoft.com/ink/2010/main" type="line" rotatedBoundingBox="10792,4388 16078,4304 16097,5484 10811,5568"/>
            </emma:interpretation>
          </emma:emma>
        </inkml:annotationXML>
        <inkml:traceGroup>
          <inkml:annotationXML>
            <emma:emma xmlns:emma="http://www.w3.org/2003/04/emma" version="1.0">
              <emma:interpretation id="{BF53C1DC-304F-4136-BE54-FA578675F7D6}" emma:medium="tactile" emma:mode="ink">
                <msink:context xmlns:msink="http://schemas.microsoft.com/ink/2010/main" type="inkWord" rotatedBoundingBox="10792,4388 11103,4383 11112,4962 10801,496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-2978-25 245 0,'-12'-6'226'16,"-2"4"-20"-16,4 12-59 16,-4 4 0-16,2 5-65 15,1 9-9-15,3 10-32 16,0 11 4-16,0 8-22 0,6 14 5 16,2-5-15-16,2-1 7 15,6-16-9-15,14-9 8 16,-1-24-9-16,15-10 12 15,5-16-3-15,5-12 8 16,-9-12-6-16,3-11 9 16,-14-3-9-16,-5-13-1 15,-15 2-10-15,-4-2 5 16,-8 7-11-16,-8-5 4 16,-3 12-5-16,-11 5 3 15,2 14-7-15,-3 17 3 16,7 24-10-16,-2 3-37 15,12 12-36-15,4 9-226 16,-5-29 24-16</inkml:trace>
        </inkml:traceGroup>
        <inkml:traceGroup>
          <inkml:annotationXML>
            <emma:emma xmlns:emma="http://www.w3.org/2003/04/emma" version="1.0">
              <emma:interpretation id="{AF52BF70-91E2-4F76-9B3D-D3AD22856292}" emma:medium="tactile" emma:mode="ink">
                <msink:context xmlns:msink="http://schemas.microsoft.com/ink/2010/main" type="inkWord" rotatedBoundingBox="11870,4786 13031,4768 13044,5533 11883,5551"/>
              </emma:interpretation>
              <emma:one-of disjunction-type="recognition" id="oneOf1">
                <emma:interpretation id="interp1" emma:lang="" emma:confidence="1">
                  <emma:literal>closed</emma:literal>
                </emma:interpretation>
                <emma:interpretation id="interp2" emma:lang="" emma:confidence="0">
                  <emma:literal>Closed</emma:literal>
                </emma:interpretation>
                <emma:interpretation id="interp3" emma:lang="" emma:confidence="0">
                  <emma:literal>cloyed</emma:literal>
                </emma:interpretation>
                <emma:interpretation id="interp4" emma:lang="" emma:confidence="0">
                  <emma:literal>cloned</emma:literal>
                </emma:interpretation>
                <emma:interpretation id="interp5" emma:lang="" emma:confidence="0">
                  <emma:literal>closet</emma:literal>
                </emma:interpretation>
              </emma:one-of>
            </emma:emma>
          </inkml:annotationXML>
          <inkml:trace contextRef="#ctx0" brushRef="#br0" timeOffset="21477.4512">-1858 585 155 0,'-4'4'224'0,"-4"2"-37"15,0-6-27-15,0 4 3 16,-5-6-73-16,3 2-10 16,6 2-31-16,-10 2 1 0,6 4-19 15,-8 2 2-15,0 12-14 16,-1 7 4-16,9 13-15 15,2 5 3-15,8 3-8 16,6 1 3-16,2-13-8 16,3-7 6-16,5-7-6 15,4-12 4-15,4 2-7 16,7-12-3-16,-1 0-7 16,3-24-13-16,-3-6-19 0,0-25-40 15,-9-8-52-15,3-13-107 16,-8 11-10-16</inkml:trace>
          <inkml:trace contextRef="#ctx0" brushRef="#br0" timeOffset="21629.7103">-1633 491 293 0,'-4'-6'273'0,"-3"2"-37"15,1 8-68-15,-2 17-17 16,4 9-79-16,0 4-19 16,2 17-30-16,4 0-4 15,4 1-14-15,0-7 1 16,2 1-10-16,1-9-28 15,-1 3-28-15,-8-15-198 16,2-7 27-16</inkml:trace>
          <inkml:trace contextRef="#ctx0" brushRef="#br0" timeOffset="21899.6477">-1595 753 578 0,'2'16'226'0,"-4"14"23"15,0 15-138-15,0-11-47 16,0 17-16-16,2-21-25 16,2-6-4-16,2-13-14 0,8-3 5 15,0-10-2-15,1-21 3 16,3 3-2-16,0-18 3 16,-8-7-6-16,-4-8 0 15,-2 1-3-15,-8 7 1 16,-10 1-3-16,-2 21-6 15,-3-1-10-15,-3 22-14 16,0-8-16-16,6 16 19 16,5-8-246-16,9 12 83 15</inkml:trace>
          <inkml:trace contextRef="#ctx0" brushRef="#br0" timeOffset="22522.539">-1352 524 474 0,'12'-2'233'0,"-10"0"6"15,-2-6-97-15,-4 14-58 16,-4-2-14-16,-2 8-28 16,-4-2-8-16,0 12-14 15,-7 5-1-15,3 5-12 16,0 17 0-16,-6-15-5 15,7 19 1-15,5-15-5 0,10 7 4 16,8-29-4-16,10 14 7 16,3-32 2-16,7 8 7 15,-2-10-1-15,3 0 9 16,-1 0-6-16,-2 2 4 16,-3 10-9-16,-3-16 5 15,-10 22-9-15,-6-18 3 16,-8 27-7-16,-4-17 4 15,-7 22-7-15,-3-10-7 16,2 15-11-16,-2-21-15 16,2 0-15-16,1-6-16 15,7-16-6-15,2 0-18 16,12-6 4-16,8 3 11 16,5-7 14-16,7-8 19 15,0 1 33-15,8-5 29 0,-9 0 10 16,9-19 18-16,-8 19 0 15,3-15 7-15,-15 11-15 16,2-1 12-16,-10 15-8 16,-2 12 19-16,-4 6-8 15,-4 18 4-15,-6-2-18 16,2 29-4-16,2-7-25 0,-4 17 1 16,7-11-9-16,5 15 3 15,5-17-6-15,5 1 3 16,0-17-6-16,10 2-8 15,-2-24-18-15,5-12-30 16,-3-10-30-16,6-25-234 16,2-3 46-16</inkml:trace>
          <inkml:trace contextRef="#ctx0" brushRef="#br0" timeOffset="22879.9149">-892 568 645 0,'-11'31'257'0,"-7"13"34"16,-2-3-178-16,-4 13-7 16,-5-5-47-16,3 8-7 15,8-7-30-15,2-5-6 0,-1-19-10 16,9-6-6-16,10-22-9 16,-2-14-4-16,6-10-11 15,1-25-11-15,5 3-7 16,-12-25 2-16,-2 4 2 15,0-8 9-15,-6 6 18 16,-1-8 20-16,7 21 11 0,0-3 22 16,2 24 7-16,6 21 13 15,-2 18-12-15,1 29 0 16,3 29-22-16,0 29-2 16,-2 15-18-16,14 23-1 15,4-20-24-15,13-7-19 16,17-15-301-16,19-29 74 15</inkml:trace>
        </inkml:traceGroup>
        <inkml:traceGroup>
          <inkml:annotationXML>
            <emma:emma xmlns:emma="http://www.w3.org/2003/04/emma" version="1.0">
              <emma:interpretation id="{C18A6269-E16E-44C3-8411-2F562BF908A1}" emma:medium="tactile" emma:mode="ink">
                <msink:context xmlns:msink="http://schemas.microsoft.com/ink/2010/main" type="inkWord" rotatedBoundingBox="13871,4470 13907,4469 13915,4976 13879,4977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4279.5723">21-1 286 0,'0'5'238'0,"-6"-10"-20"16,6 14-61-16,-4-18-8 16,2 9-58-16,-3 0-13 15,5 3-25-15,-2 11-4 16,4 14-18-16,-4 13-4 16,2 7-9-16,-2 5-3 15,2 7-6-15,0-1-3 16,2-4-2-16,2-7-1 15,-1-11-3-15,-1-7-13 16,0-10-10-16,0-13-34 0,0-5-14 16,8 0-216-16,2-17 49 15</inkml:trace>
        </inkml:traceGroup>
        <inkml:traceGroup>
          <inkml:annotationXML>
            <emma:emma xmlns:emma="http://www.w3.org/2003/04/emma" version="1.0">
              <emma:interpretation id="{FA53DDFE-0F84-4077-A7EA-AC1F19A4B4A2}" emma:medium="tactile" emma:mode="ink">
                <msink:context xmlns:msink="http://schemas.microsoft.com/ink/2010/main" type="inkWord" rotatedBoundingBox="14910,4606 16083,4587 16097,5461 14924,5480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0674.5732">1144 392 349 0,'-6'0'223'0,"-4"4"-16"15,4 4-50-15,-6 0-64 16,2 5-14-16,-2 1-35 15,-1 6-1-15,-3 0-20 16,6 5-3-16,4 3-11 16,4 6 2-16,6-3-7 0,4 3 2 15,2-10-2-15,9 3 5 16,-1-19 0-16,8 0 4 16,-2-16-2-16,1 6 4 15,-3-14-5-15,0-1 1 16,-10-9-3-16,-4 2 0 15,-6-11-5-15,-6 3 3 16,-4 2-3-16,-4 3 2 16,-6-1-2-16,-2 10 1 15,-3 0-5-15,-1 7 3 16,0-3-4-16,4 10-6 16,5-2-6-16,7 10-4 15,4-2-12-15,8 4-17 16,0-2-15-16,11-2-50 15,-1-6-26-15,6 0 0 16,-2 4 18-16,6-6 29 0,-3 4 79 16,3 0 80-16,0 4 23 15,5 4 26-15,1 19-2 16,0 5-5-16,-5 10-46 16,-1 17 1-16,-4 2-20 15,-2 10-1-15,-7-5-13 16,-1 5-5-16,-6-16-12 15,-4 8-4-15,-8-31-5 0,2 8 0 16,-5-27-4-16,3-3-4 16,0-14-2-16,0-11 1 15,0-15-1-15,4-21-1 16,0 1 5-16,-4-37 1 16,4 6-5-16,10-27 5 15,6 27-1-15,10-18 3 16,11 22-1-16,7 10 2 15,-3 19-1-15,1 13 3 16,-10 21-6-16,1 28 10 16,-11 8 3-16,-2 27 2 15,-10 2-1-15,-6 17 3 16,-14-9-8-16,-6 12-4 16,-6-12-2-16,-9-1-4 15,5-17-7-15,1 1-11 16,1-26-2-16,2-12-15 0,8-8-3 15,-3-16-3-15,3-16 5 16,18 1 3-16,4 9 12 16,12-3 10-16,7 15 9 15,15 8 4-15,-4 2 0 16,5 0 2-16,-3 0-2 16,5 0 8-16,-7-6 1 0,3 2 6 15,-1-13 1-15,-1-5 3 16,-7-6-7-16,-2 1 3 15,-12-7-4-15,-8 11 11 16,-8 1 2-16,-4 20 5 16,-4 4 1-16,-2 14-1 15,4 12-10-15,-6 17 1 16,2 1-5-16,-9 11-2 16,5 18 0-16,-2-11-2 15,6 7-5-15,6-6-3 16,10-2 0-16,4-21-4 15,4-6 1-15,6-22-5 16,-1-16 1-16,1-12 1 16,0-10 1-16,4-5 2 15,-6 7 5-15,3 10 0 16,-3 4-4-16,0 16-2 0,-6 6 2 16,4 8 3-1,-4 4 1-15,-5 4 6 0,-3 5 3 16,-2-7 2-16,-2 4-3 15,2-15 0-15,-3-5-8 16,3-27 0-16,0-5-6 16,9-23-1-16,-1 1 2 0,12-15 4 15,0 12-4-15,7 1 5 16,1 11 0-16,4 9 4 16,-3 20 2-16,5 8 10 15,-8 16 1-15,-1 10 5 16,-7 1-5-16,-4 9-3 15,-6 0-7-15,-2 1-5 16,-2-5-4-16,0 5-20 16,-6-15-23-16,-4-8-46 15,0-8-26-15,-12-4-244 16,-8-6 48-16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30:54.144"/>
    </inkml:context>
    <inkml:brush xml:id="br0">
      <inkml:brushProperty name="width" value="0.08333" units="cm"/>
      <inkml:brushProperty name="height" value="0.08333" units="cm"/>
      <inkml:brushProperty name="color" value="#B51DFC"/>
      <inkml:brushProperty name="fitToCurve" value="1"/>
    </inkml:brush>
  </inkml:definitions>
  <inkml:traceGroup>
    <inkml:annotationXML>
      <emma:emma xmlns:emma="http://www.w3.org/2003/04/emma" version="1.0">
        <emma:interpretation id="{E8DD3E27-E71C-4552-BD35-533FE38F2CBF}" emma:medium="tactile" emma:mode="ink">
          <msink:context xmlns:msink="http://schemas.microsoft.com/ink/2010/main" type="writingRegion" rotatedBoundingBox="11134,8916 14828,7737 15874,11016 12180,12194"/>
        </emma:interpretation>
      </emma:emma>
    </inkml:annotationXML>
    <inkml:traceGroup>
      <inkml:annotationXML>
        <emma:emma xmlns:emma="http://www.w3.org/2003/04/emma" version="1.0">
          <emma:interpretation id="{FCDF1C54-4F33-40F8-9402-0F16375EE3CB}" emma:medium="tactile" emma:mode="ink">
            <msink:context xmlns:msink="http://schemas.microsoft.com/ink/2010/main" type="paragraph" rotatedBoundingBox="12226,8496 15364,9282 15149,10141 12011,935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6C85CDB-A954-473A-876D-779D7B118A4C}" emma:medium="tactile" emma:mode="ink">
              <msink:context xmlns:msink="http://schemas.microsoft.com/ink/2010/main" type="line" rotatedBoundingBox="12226,8496 15364,9282 15149,10141 12011,9355"/>
            </emma:interpretation>
          </emma:emma>
        </inkml:annotationXML>
        <inkml:traceGroup>
          <inkml:annotationXML>
            <emma:emma xmlns:emma="http://www.w3.org/2003/04/emma" version="1.0">
              <emma:interpretation id="{FFF7ABDC-E27B-4587-9808-667B2F0318B5}" emma:medium="tactile" emma:mode="ink">
                <msink:context xmlns:msink="http://schemas.microsoft.com/ink/2010/main" type="inkWord" rotatedBoundingBox="12219,8523 12525,8600 12399,9102 12094,9026"/>
              </emma:interpretation>
              <emma:one-of disjunction-type="recognition" id="oneOf0">
                <emma:interpretation id="interp0" emma:lang="" emma:confidence="0">
                  <emma:literal>:</emma:literal>
                </emma:interpretation>
                <emma:interpretation id="interp1" emma:lang="" emma:confidence="0">
                  <emma:literal>i</emma:literal>
                </emma:interpretation>
                <emma:interpretation id="interp2" emma:lang="" emma:confidence="0">
                  <emma:literal>"</emma:literal>
                </emma:interpretation>
                <emma:interpretation id="interp3" emma:lang="" emma:confidence="0">
                  <emma:literal>;</emma:literal>
                </emma:interpretation>
                <emma:interpretation id="interp4" emma:lang="" emma:confidence="0">
                  <emma:literal>|</emma:literal>
                </emma:interpretation>
              </emma:one-of>
            </emma:emma>
          </inkml:annotationXML>
          <inkml:trace contextRef="#ctx0" brushRef="#br0">-1539-608 276 0,'-16'10'218'16,"-2"2"-25"-16,0 9-29 16,-3-1-65-16,-1 10-14 15,6 5-43-15,-2 3 3 16,8 9-21-16,4-1 1 16,6 1-12-16,4 1 7 15,8 1-10-15,6-8 6 16,2-11-6-16,19-8 9 15,-3-22-8-15,11-20 7 0,-7-21-5 16,1 11 8-16,-19-12-8 16,-6-9 4-16,-12 8-7 15,-10-13 3-15,-8-11-10 16,-8 4 4-16,-5 15-7 16,-7 7 6-16,2 27-7 15,-3 12-4-15,9 14-21 16,-2 8-2-16,3-3-252 15,11 5 66-15</inkml:trace>
        </inkml:traceGroup>
        <inkml:traceGroup>
          <inkml:annotationXML>
            <emma:emma xmlns:emma="http://www.w3.org/2003/04/emma" version="1.0">
              <emma:interpretation id="{7C5521B9-107B-4922-B060-D1915DC810EB}" emma:medium="tactile" emma:mode="ink">
                <msink:context xmlns:msink="http://schemas.microsoft.com/ink/2010/main" type="inkWord" rotatedBoundingBox="13989,8938 15364,9282 15149,10141 13774,9797"/>
              </emma:interpretation>
              <emma:one-of disjunction-type="recognition" id="oneOf1">
                <emma:interpretation id="interp5" emma:lang="" emma:confidence="1">
                  <emma:literal>open</emma:literal>
                </emma:interpretation>
                <emma:interpretation id="interp6" emma:lang="" emma:confidence="0">
                  <emma:literal>opens</emma:literal>
                </emma:interpretation>
                <emma:interpretation id="interp7" emma:lang="" emma:confidence="0">
                  <emma:literal>•pen</emma:literal>
                </emma:interpretation>
                <emma:interpretation id="interp8" emma:lang="" emma:confidence="0">
                  <emma:literal>Open</emma:literal>
                </emma:interpretation>
                <emma:interpretation id="interp9" emma:lang="" emma:confidence="0">
                  <emma:literal>•pan</emma:literal>
                </emma:interpretation>
              </emma:one-of>
            </emma:emma>
          </inkml:annotationXML>
          <inkml:trace contextRef="#ctx0" brushRef="#br0" timeOffset="15326.7557">93 245 376 0,'-10'-11'255'16,"-2"13"-22"-16,-4 2-47 15,2 5-88-15,3 11-13 16,-3 0-40-16,4 10-4 15,6 3-21-15,4 15-3 16,2-9-12-16,10 5 2 16,2-17-6-16,7 1 2 0,-3-28-5 15,10-12 4-15,-6-18-3 16,7-11 3-16,-7-14-3 16,-4 3 4-16,-8 1-5 15,-3 7 6-15,-12 7-6 16,-3 7 2-16,-4 12-7 15,-8 7-6-15,2 3-12 16,0 12-7-16,1 0-5 16,1 3-2-16,6-1 1 0,6 0 8 15,4-4 2-15,12 2 8 16,6-4 3-16,11 2 16 16,1-2 4-16,2 12 20 15,-1 4 0-15,5 12 17 16,-1 9-6-16,3 22-1 15,-3 3-8-15,-3-3 3 16,-8 2-14-16,-4 8 0 16,-9-19-3-16,-3-7-4 15,-4-1-5-15,-8-15 2 16,0-27-1-16,-4 2 2 16,-3-12-6-16,-1-25 4 15,0 1-4-15,-4-17 2 16,4-12-3-16,-2-18 6 15,8 10-5-15,10-18 6 16,10 19-3-16,4-7 4 0,10 26-5 16,7 4 5-16,-7 25-4 15,2 8 6-15,-5 16-5 16,-3 8 5-16,-6 8-4 16,0 7 2-16,-10 1-4 15,1 4 3-15,-14 3-4 0,1 1 3 16,-4 1-2-1,2-7-5-15,-4-2-6 0,-4-14-10 16,-2-1-13 0,-1-1-15-16,7-2-10 0,4-4-9 15,8-4 4-15,10-4 12 16,-2-8 14-16,17-1 20 16,-5 1 15-16,16 6 24 15,3 2 5-15,5-6 22 16,-11 0 0-16,13-16 10 15,-15-5-12-15,-3-9 1 16,-4 1-18-16,1-9 3 16,-19 13-6-16,6 7 6 15,-16 10-5-15,-6 6 7 16,0 10-9-16,-3 8-2 16,-5 4-12-16,6 22-2 15,2-2-7-15,-2 21 3 0,6 2-6 16,2 10 3-16,0-15-3 15,10 9 1-15,-2-11-6 16,6-15 3-16,6-15-3 16,6-16 1-16,1-14-5 15,9-15 1-15,0-3-2 16,1-6 2-16,-1 11-2 0,-1 1 7 16,-3 12-1-16,-2 10 5 15,-4 8-4-15,1 4 6 16,-5 6-4-16,-6 2 6 15,-6-2-2-15,0 1 5 16,-6-7-5-16,-2-6 2 16,0-6-5-16,2-13 2 15,0-7-5-15,8-12 5 16,2 1-3-16,7-7 1 16,3 5-3-16,4 3 5 15,0 10-3-15,5 5 9 16,-3 13-1-16,6 10 9 15,-7 8-3-15,1 9 4 16,-8-1-7-16,5 2 3 16,-17-6-10-16,8 3-1 15,-6-9-13-15,4-6-37 16,-6 2-31-16,-2-14-262 0,-6-8 42 16</inkml:trace>
        </inkml:traceGroup>
      </inkml:traceGroup>
    </inkml:traceGroup>
    <inkml:traceGroup>
      <inkml:annotationXML>
        <emma:emma xmlns:emma="http://www.w3.org/2003/04/emma" version="1.0">
          <emma:interpretation id="{FD53ADAD-D623-45D2-8C55-7B01195E484F}" emma:medium="tactile" emma:mode="ink">
            <msink:context xmlns:msink="http://schemas.microsoft.com/ink/2010/main" type="paragraph" rotatedBoundingBox="11923,11388 15472,10256 15730,11062 12180,121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E1833C-A1E7-4060-8DCC-F4556D177204}" emma:medium="tactile" emma:mode="ink">
              <msink:context xmlns:msink="http://schemas.microsoft.com/ink/2010/main" type="line" rotatedBoundingBox="11923,11388 15472,10256 15730,11062 12180,12194"/>
            </emma:interpretation>
          </emma:emma>
        </inkml:annotationXML>
        <inkml:traceGroup>
          <inkml:annotationXML>
            <emma:emma xmlns:emma="http://www.w3.org/2003/04/emma" version="1.0">
              <emma:interpretation id="{C4C90DA7-040B-41AB-B084-55D57D928936}" emma:medium="tactile" emma:mode="ink">
                <msink:context xmlns:msink="http://schemas.microsoft.com/ink/2010/main" type="inkWord" rotatedBoundingBox="12014,11673 12216,11609 12382,12130 12180,12194"/>
              </emma:interpretation>
              <emma:one-of disjunction-type="recognition" id="oneOf2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843.8708">-1628 2431 564 0,'0'8'210'15,"-4"4"29"-15,4-14-137 16,0 27-25-16,-4 3-14 15,2 18-25-15,0 5-7 16,0 14-18-16,0 14-4 16,4-12-7-16,-2-1-1 15,0-15 0-15,-2-8-5 0,2-21-7 16,-6-4-23-16,2-14-16 16,-8-10-221-16,8-8 50 15</inkml:trace>
        </inkml:traceGroup>
        <inkml:traceGroup>
          <inkml:annotationXML>
            <emma:emma xmlns:emma="http://www.w3.org/2003/04/emma" version="1.0">
              <emma:interpretation id="{EFB41370-7733-4572-AE18-DF48BE7ABD50}" emma:medium="tactile" emma:mode="ink">
                <msink:context xmlns:msink="http://schemas.microsoft.com/ink/2010/main" type="inkWord" rotatedBoundingBox="13767,10800 15472,10256 15725,11049 14020,11593"/>
              </emma:interpretation>
              <emma:one-of disjunction-type="recognition" id="oneOf3">
                <emma:interpretation id="interp11" emma:lang="" emma:confidence="0">
                  <emma:literal>osed</emma:literal>
                </emma:interpretation>
                <emma:interpretation id="interp12" emma:lang="" emma:confidence="0">
                  <emma:literal>used</emma:literal>
                </emma:interpretation>
                <emma:interpretation id="interp13" emma:lang="" emma:confidence="0">
                  <emma:literal>old</emma:literal>
                </emma:interpretation>
                <emma:interpretation id="interp14" emma:lang="" emma:confidence="0">
                  <emma:literal>obed</emma:literal>
                </emma:interpretation>
                <emma:interpretation id="interp15" emma:lang="" emma:confidence="0">
                  <emma:literal>owed</emma:literal>
                </emma:interpretation>
              </emma:one-of>
            </emma:emma>
          </inkml:annotationXML>
          <inkml:trace contextRef="#ctx0" brushRef="#br0" timeOffset="12818.9298">759 1830 640 0,'-8'28'229'0,"4"7"35"15,2-11-180-15,10 12-15 16,-2-7-35-16,6-5-8 0,7-12-18 16,3-6 5-16,-2-16-5 15,8-12 6-15,-1-1 0 16,-5-11 3-16,-6-8-5 16,-4-5 2-16,-10 8-9 15,-8-7 2-15,-12 9-5 16,0 15 2-16,-19 0-5 0,-3 16 3 15,-1 8-4-15,5 12-9 16,-2-6-8-16,13 14-10 16,3-9-14-16,10 7-25 15,12 4 75-15,20 2-282 16,2-11 103-16</inkml:trace>
          <inkml:trace contextRef="#ctx0" brushRef="#br0" timeOffset="13415.8033">1239 1528 347 0,'-14'14'330'0,"-10"-10"-71"15,3 8 5-15,3 15-190 16,-2 19-11-16,6-7-37 15,2 20-4-15,1-15-15 16,5 1 1-16,6-9-8 16,8-4 3-16,5-15-3 15,5-1 3-15,0-12-7 16,6-2 7-16,-3-2-7 0,1 2 7 16,-8-4-6-16,-4 6 7 15,-10 2-6-15,-6-2 6 16,-8 4-5-16,-8 0 6 15,1 0-11-15,-7-8-11 16,2 6-8-16,3-12-2 16,9 4-6-16,2-4 6 15,14 8 6-15,6-4 11 16,4-2-2-16,13-10 5 16,1 0-1-16,6-12 4 15,5-1-1-15,5-9 10 16,-5 1-4-16,1-11 8 15,-5 5 3-15,-11-11 8 16,-8 3 0-16,-10 9 18 16,-10 9 2-16,-10 19 15 15,2 12-6-15,-2 30 4 16,1-13-16-16,5 33-3 0,0-11-14 16,8 21 1-16,0-13-13 15,8 12 3-15,-2-19-7 16,14-5-1-16,-1-19-6 15,11-8-8-15,0-16-20 16,7-20-32-16,-7-3-29 16,6-13-237-16,-9-3 48 0</inkml:trace>
          <inkml:trace contextRef="#ctx0" brushRef="#br0" timeOffset="13804.5002">1759 1486 712 0,'-14'18'258'0,"-6"18"40"16,-6-3-198-16,-3 13-9 15,7-7-42-15,0 21-11 16,-3-21-19-16,15 24-6 16,6-23-10-16,0 1 0 15,6-21-3-15,6 4 1 16,0-24-2-16,3-12 1 15,-1-12-4-15,-2-25-7 0,4-10-8 16,-4-18-7-16,-6 7-6 16,-2-9 5-16,-8 18 8 15,-4-4 8-15,-2 17 9 16,-1 1 6-16,5 19 19 16,4 9 14-16,-2 19 1 15,6 27 4-15,4 3 1 16,2 33-18-16,0 4-15 0,6 22-1 15,1-10-7-15,1 8-21 16,4-29-19-16,0 5-29 16,-2-26-29-16,-2-21-237 15,-8-4 62-15</inkml:trace>
          <inkml:trace contextRef="#ctx0" brushRef="#br0" timeOffset="12222.302">251 1921 371 0,'4'-6'230'0,"-2"6"-19"15,-6-2-59-15,0-2-76 16,2-4-15-16,-6 4-30 15,0-7-1-15,2 1-15 16,0 4 7-16,-2 4-10 16,-7-2 6-16,1 8-10 15,-6 4 7-15,0 2-9 16,-1 3 3-16,3 7-8 0,2 4 7 16,6 6-6-16,2 9 6 15,8 1-3-15,6 1 5 16,4-5-3-16,8 3 7 15,3-11-6-15,7-8 5 16,-2-7-5-16,11-11 3 16,-9-10-8-16,6-9 4 15,-5-3-7-15,-1-10 2 16,-6 1-12-16,3-9-17 16,-3 1-20-16,-2-11-227 15,-2-1 51-15</inkml:trace>
          <inkml:trace contextRef="#ctx0" brushRef="#br0" timeOffset="12464.2595">618 1421 420 0,'0'-4'259'16,"-7"-10"-23"-16,3 20-83 15,2 6-61-15,4 10-42 16,-6 0-1-16,6 11-21 15,-4 5-1-15,2 13-18 16,-2 5 1-16,4 13-6 16,4 6 0-16,-4-14-12 0,5 8-6 15,-1-21-11-15,2-1-22 16,-6-17-16-16,4-3-197 16,-6-15 51-16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0:32:13.518"/>
    </inkml:context>
    <inkml:brush xml:id="br0">
      <inkml:brushProperty name="width" value="0.33333" units="cm"/>
      <inkml:brushProperty name="height" value="0.66667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1599 4900 180 0,'4'18'227'0,"-2"-8"-35"15,0 0-30-15,2 0-13 16,-4-12-64-16,0-2-11 0,0 6-27 16,2 4-3-16,-2-12-16 15,0 2 1-15,0 2-5 16,4-10 4-16,-4-16-6 16,2-3 1-16,-4 1-4 15,2-21-4-15,-4 15-7 16,4 4-2-16,0-5-2 0,6 3-2 15,0 7 0-15,4-7 0 16,-8 6 2-16,0-5-3 16,4 11 2-16,-4-4-2 15,-2 1-1-15,4 9 1 16,-4-4 1-16,0 2-3 16,2 1 3-16,-6-5 0 15,0 2-2-15,6 2 2 16,-2 4-1-16,0 3 1 15,4-3 0-15,-2 8 0 16,-2 2-2-16,-2-16 2 16,2 16-3-16,2 2 0 15,-2-2 2-15,6 6 0 16,-4-6 0-16,2-4 0 16,-6 0 0-16,2-11 0 15,-4 11 0-15,2 8 0 16,0-4 0-16,6 4-1 0,-8 2 1 15,6-6-1-15,-4-2 0 16,-2 0-1-16,-2 8 5 16,-4 2 2-16,2-4 5 15,-2 14 2-15,-2-20 1 16,-7-4 1-16,3 8 0 16,-4-6 0-16,0 4 0 15,-3 22-1-15,3-18 2 0,-6 8 0 16,4-8-2-16,-7-14 1 15,7 2-1-15,-2 8-4 16,-1 2 0-16,-1 12 4 16,6-6-2-16,-6 4 1 15,1-8 0-15,3-8-3 16,0 0-2-16,-3 4-1 16,5 6-3-16,-2 4 0 15,6 6-1-15,-3-10-2 16,1-2 0-16,-2-10-1 15,4 0 1-15,-6-8 0 16,3 14 0-16,1 0-1 16,2 4 0-16,-2 6 0 15,4-10 0-15,3 6 0 16,3 0-1-16,-4-8 2 0,2 8-1 16,-6 8 0-16,-4-14 1 15,1 14 0-15,1-12 1 16,-2-6-3-16,4 8 1 15,-5-2-1-15,1-4 2 16,0 20-3-16,0-12 3 16,-3-12-2-16,5 16 1 15,-4-14-2-15,2 2 1 0,1 16-1 16,5-8 1-16,-2-2 1 16,2 0 0-16,-4-17 1 15,2 7-1-15,-3 0 2 16,5-2-3-16,2 12 2 15,4-4-1-15,2-2 1 16,2 10-2-16,-6-8 3 16,4 8-2-16,-3 6 1 15,1-6 0-15,0-2 0 16,2-4-2-16,0-2 0 16,0 8 0-16,0-16-1 15,4 16 1-15,-2 0 1 16,-2-10 0-16,4 8 0 15,-2-2 1-15,-2-14-1 16,2 16-1-16,4-4 2 16,-2 0-1-16,-2 4-2 0,2 14 2 15,2-18 0-15,0-10-2 16,-2-8 0-16,2 8 0 16,0-17 1-16,-3 15-1 15,6 14 1-15,-3-18 1 16,4 4 1-16,-6 2 0 15,-3-23-3-15,5 11 3 16,-2 6-1-16,-2-13 0 16,6 11 0-16,0-2 2 0,-2-9-1 15,0 11-1-15,0 0 0 16,-4 2-1-16,4 1 2 16,-4 5-2-16,2 0 2 15,-2-4-1-15,0-8 2 16,-2 1-2-16,0-7 1 15,0 4-1-15,2 1-1 16,2 5 0-16,4 0 1 16,-4 4-1-16,4-11 2 15,-4-3 1-15,-2-8-1 16,0 5-1-16,2-1 1 16,2 13-2-16,-4-1 3 15,4 10-2-15,-4 4 0 0,4-12 0 16,-4-3 1-16,6 13-2 15,-4-16 1-15,2 16-1 16,-4 10 2-16,4-4-2 16,-2-4 0-16,-2 8 1 15,2-16 1-15,0 3-1 16,-3-9 1-16,5 18-1 16,-2-8 0-16,0 4-2 15,4 8 3-15,-6-8-1 0,2-4 1 16,0 1-1-16,0-9 0 15,-2 6 1-15,2 8 0 16,-4-8-2-16,6 10 2 16,-4-2-1-16,0-8 0 15,4 9-2-15,-2-9 4 16,-2 4-2-16,2 2 1 16,-2 0-2-16,0 0 3 15,-4-2-3-15,8 2-1 16,-6-7 2-16,2-5 0 15,-4 4-1-15,6 4 1 16,-11-6 0-16,11 3-1 16,-6 7 1-16,4 2 1 15,-6-2 0-15,8-12 2 16,-14 8-2-16,12-4-1 16,0-7 0-16,-2 5 0 0,0 10-2 15,2-6 1-15,0-6 1 16,-3-3 0-16,1-1 0 15,0-4 1-15,2 9-1 16,2-1 2-16,0 0-3 16,-2 0 0-16,4-17 0 15,-4 5 2-15,-6-7-3 16,2 15 3-16,4 0-1 0,-10 0-1 16,8 1 1-16,0 17 1 15,1-24-3-15,-3 12 2 16,6-1 2-16,-6-9-4 15,12 16 3-15,-8-6-2 16,4-3 0-16,0 17 2 16,-2-10-1-16,2-8-2 15,4 4 3-15,-4-5-2 16,2 7 0-16,-4-2 1 16,2-2-1-16,-2 6 0 15,0-11 0-15,0-3 2 16,8 12-2-16,-4-17 2 15,-4 21-2-15,6-6 4 16,8 4-4-16,-5-2 1 16,-1 4 1-16,4-17 0 0,-10 13-3 15,2-2 1-15,0 0 1 16,-4 1-1-16,2 1 1 16,12 4 1-16,-10-4-2 15,4 4 1-15,2 2-1 16,8-11 1-16,-12 3 1 15,2-14 0-15,-6 1-1 16,6 7 3-16,-14 0-3 0,12-1-1 16,-4 9 0-16,9-8 1 15,-9-4-2-15,8 1 3 16,-4 5-2-16,-2 0 0 16,2 1 0-16,6 13 1 15,-10-4-3-15,-2-6 3 16,2 6 0-16,-4-10 1 15,2-1-2-15,4 7 1 16,0-6-2-16,2 8 1 16,0 2 1-16,-2-11 1 15,-2 7-2-15,2 4 3 16,-4-4-3-16,2 6 1 16,2-3-1-16,0-1 2 15,-2-4-1-15,4 0 1 16,-2-6-2-16,-2-3 2 15,0 11-1-15,-2 2 1 0,2 0-1 16,-2 4 0-16,2-5-1 16,2-5 0-16,0 0 0 15,-2-10 1-15,0 7 1 16,0-1-1-16,-2 0 1 16,2 1-1-16,0-5 1 15,4 0 0-15,-2 3-1 16,10-1-1-16,-6 6 1 0,2 0 1 15,-1 14-4-15,3-1 2 16,-6 1-1-16,0 2 0 16,0 0 0-16,0-18 2 15,-2 8 0-15,-2-6 3 16,4-3-2-16,-2 13 2 16,4-8-3-16,2 6 0 15,-2 0 0-15,0-9-1 16,0 9 0-16,0 4 1 15,0-6 0-15,1 2 1 16,-1-2 1-16,2-4-1 16,-4 5-1-16,4-9 1 15,0 10-3-15,2 4 1 16,-4-6-2-16,2 10 2 16,-4-2-4-16,2-1 1 0,-2 5-1 15,3 2 5-15,-1 0-4 16,0 2 5-16,0-4 0 15,6 2 3-15,-2-4-3 16,4-4 1-16,4 10-4 16,1-2 0-16,-1 4-1 15,6 7 1-15,0-3 0 0,-3 0 3 16,3-2 0-16,0 4-1 16,-3-12 1-16,5 10 1 15,-2-10-2-15,2 6 0 16,3-14 1-16,-1 12 1 15,-2-6-2-15,1-2 0 16,3 8 1-16,-6-4 1 16,3 0-1-16,-1-2 0 15,-4-2 0-15,1-7 0 16,-5 5-2-16,4-6 1 16,-6 8 0-16,5-2 0 15,-7 0 2-15,6 8-1 16,-6-6-1-16,2-4-1 15,-6 8 2-15,5-6-1 16,-5 4 0-16,0 8 0 16,2-8 0-16,6 6-1 0,-6-4-1 15,3-7 3-15,-1 7-1 16,0 7 2-16,-2-12-1 16,8 9 0-16,-6-8-3 15,1 0 6-15,-3 0-4 16,4-2 3-16,-6 2 1 15,2 6 2-15,-4-4-4 16,7 4 3-16,-5-4-3 16,6 0 0-16,-8 0-1 0,10-2 1 15,-4 0-1-15,-4 2 1 16,3-2-1-16,1-5 2 16,-2 11-2-16,-4-4 1 15,4 2-4-15,-4-4 5 16,-2 4-3-16,4-4 2 15,-1 4-1-15,-1-2 2 16,2 6-4-16,-2-2 3 16,-2 0-3-16,0 0-1 15,-2 0 2-15,0 2-1 16,0-4 1-16,2-2 1 16,-4 0 0-16,4-2-1 15,-2 4 3-15,-2 0-1 16,2 2-1-16,5 2-1 15,-9-2 0-15,8-2-1 16,-2-4-1-16,6-4 2 0,-8 4 1 16,10 2-1-16,-4 0 0 15,4 2-1-15,-1 2 1 16,3 0-1-16,-6-7 2 16,2-1 0-16,0 10 0 15,-6-2-7-15,2-8-22 16,6 14-60-16,-11 9-262 0,-12 1 46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23F081-C537-F944-8FB6-87D3FD0A1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35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21BA79-E05F-BE43-A4AF-5D4C708DC81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08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23F081-C537-F944-8FB6-87D3FD0A1A8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52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21BA79-E05F-BE43-A4AF-5D4C708DC815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91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23F081-C537-F944-8FB6-87D3FD0A1A8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7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F1919-3281-6149-ACD7-D72903004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669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51E6A-D9B2-A94F-B04A-15B67FA2D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691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7A3AD-C3C6-5341-A18D-D7D010A43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0525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D0276-D3A5-6E4C-A896-A210A99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28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EAAD9-DFF6-7843-95ED-2362EEA15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9527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CF3D6-6117-8847-8BBA-BBD49E762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3049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EDF65-5825-1543-A022-53D741828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0510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851FD-CF0E-1342-A57B-F3D3DC116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142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65F7D-65E6-EF4D-8334-3E42DF2F8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466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1F1A4-3C93-4246-BCE9-4B4F3C251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7701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1FD45-1ABE-2742-95F2-E5B676AEC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8703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1DB63-A062-AF4D-9CBD-0C45E7430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9124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4" r:id="rId1"/>
    <p:sldLayoutId id="2147485075" r:id="rId2"/>
    <p:sldLayoutId id="2147485076" r:id="rId3"/>
    <p:sldLayoutId id="2147485077" r:id="rId4"/>
    <p:sldLayoutId id="2147485078" r:id="rId5"/>
    <p:sldLayoutId id="2147485079" r:id="rId6"/>
    <p:sldLayoutId id="2147485080" r:id="rId7"/>
    <p:sldLayoutId id="2147485081" r:id="rId8"/>
    <p:sldLayoutId id="2147485082" r:id="rId9"/>
    <p:sldLayoutId id="2147485083" r:id="rId10"/>
    <p:sldLayoutId id="2147485084" r:id="rId11"/>
    <p:sldLayoutId id="2147485085" r:id="rId12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.xml"/><Relationship Id="rId5" Type="http://schemas.openxmlformats.org/officeDocument/2006/relationships/image" Target="../media/image12.emf"/><Relationship Id="rId4" Type="http://schemas.openxmlformats.org/officeDocument/2006/relationships/customXml" Target="../ink/ink7.xml"/><Relationship Id="rId9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20.emf"/><Relationship Id="rId18" Type="http://schemas.openxmlformats.org/officeDocument/2006/relationships/customXml" Target="../ink/ink18.xml"/><Relationship Id="rId3" Type="http://schemas.openxmlformats.org/officeDocument/2006/relationships/image" Target="../media/image15.emf"/><Relationship Id="rId21" Type="http://schemas.openxmlformats.org/officeDocument/2006/relationships/image" Target="../media/image24.emf"/><Relationship Id="rId7" Type="http://schemas.openxmlformats.org/officeDocument/2006/relationships/image" Target="../media/image17.emf"/><Relationship Id="rId12" Type="http://schemas.openxmlformats.org/officeDocument/2006/relationships/customXml" Target="../ink/ink15.xml"/><Relationship Id="rId17" Type="http://schemas.openxmlformats.org/officeDocument/2006/relationships/image" Target="../media/image22.emf"/><Relationship Id="rId25" Type="http://schemas.openxmlformats.org/officeDocument/2006/relationships/image" Target="../media/image26.emf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.xml"/><Relationship Id="rId11" Type="http://schemas.openxmlformats.org/officeDocument/2006/relationships/image" Target="../media/image19.emf"/><Relationship Id="rId24" Type="http://schemas.openxmlformats.org/officeDocument/2006/relationships/customXml" Target="../ink/ink21.xml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23" Type="http://schemas.openxmlformats.org/officeDocument/2006/relationships/image" Target="../media/image25.emf"/><Relationship Id="rId10" Type="http://schemas.openxmlformats.org/officeDocument/2006/relationships/customXml" Target="../ink/ink14.xml"/><Relationship Id="rId19" Type="http://schemas.openxmlformats.org/officeDocument/2006/relationships/image" Target="../media/image23.emf"/><Relationship Id="rId4" Type="http://schemas.openxmlformats.org/officeDocument/2006/relationships/customXml" Target="../ink/ink11.xml"/><Relationship Id="rId9" Type="http://schemas.openxmlformats.org/officeDocument/2006/relationships/image" Target="../media/image18.emf"/><Relationship Id="rId14" Type="http://schemas.openxmlformats.org/officeDocument/2006/relationships/customXml" Target="../ink/ink16.xml"/><Relationship Id="rId22" Type="http://schemas.openxmlformats.org/officeDocument/2006/relationships/customXml" Target="../ink/ink2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12" Type="http://schemas.openxmlformats.org/officeDocument/2006/relationships/customXml" Target="../ink/ink27.xml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.xml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12" Type="http://schemas.openxmlformats.org/officeDocument/2006/relationships/customXml" Target="../ink/ink33.xml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0.xml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3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12" Type="http://schemas.openxmlformats.org/officeDocument/2006/relationships/customXml" Target="../ink/ink39.xml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6.xml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5" Type="http://schemas.openxmlformats.org/officeDocument/2006/relationships/image" Target="../media/image45.emf"/><Relationship Id="rId10" Type="http://schemas.openxmlformats.org/officeDocument/2006/relationships/customXml" Target="../ink/ink38.xml"/><Relationship Id="rId4" Type="http://schemas.openxmlformats.org/officeDocument/2006/relationships/customXml" Target="../ink/ink35.xml"/><Relationship Id="rId9" Type="http://schemas.openxmlformats.org/officeDocument/2006/relationships/image" Target="../media/image42.emf"/><Relationship Id="rId14" Type="http://schemas.openxmlformats.org/officeDocument/2006/relationships/customXml" Target="../ink/ink4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3.xml"/><Relationship Id="rId11" Type="http://schemas.openxmlformats.org/officeDocument/2006/relationships/image" Target="../media/image50.emf"/><Relationship Id="rId5" Type="http://schemas.openxmlformats.org/officeDocument/2006/relationships/image" Target="../media/image47.emf"/><Relationship Id="rId10" Type="http://schemas.openxmlformats.org/officeDocument/2006/relationships/customXml" Target="../ink/ink45.xml"/><Relationship Id="rId4" Type="http://schemas.openxmlformats.org/officeDocument/2006/relationships/customXml" Target="../ink/ink42.xml"/><Relationship Id="rId9" Type="http://schemas.openxmlformats.org/officeDocument/2006/relationships/image" Target="../media/image4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56.emf"/><Relationship Id="rId3" Type="http://schemas.openxmlformats.org/officeDocument/2006/relationships/image" Target="../media/image51.emf"/><Relationship Id="rId7" Type="http://schemas.openxmlformats.org/officeDocument/2006/relationships/image" Target="../media/image53.emf"/><Relationship Id="rId12" Type="http://schemas.openxmlformats.org/officeDocument/2006/relationships/customXml" Target="../ink/ink51.xml"/><Relationship Id="rId17" Type="http://schemas.openxmlformats.org/officeDocument/2006/relationships/image" Target="../media/image58.emf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8.xml"/><Relationship Id="rId11" Type="http://schemas.openxmlformats.org/officeDocument/2006/relationships/image" Target="../media/image55.emf"/><Relationship Id="rId5" Type="http://schemas.openxmlformats.org/officeDocument/2006/relationships/image" Target="../media/image52.emf"/><Relationship Id="rId15" Type="http://schemas.openxmlformats.org/officeDocument/2006/relationships/image" Target="../media/image57.emf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54.emf"/><Relationship Id="rId14" Type="http://schemas.openxmlformats.org/officeDocument/2006/relationships/customXml" Target="../ink/ink5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54756" y="1371600"/>
            <a:ext cx="10950222" cy="2057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Hardware: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Materials, Circuits and Combinational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Logic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Part 1: Materials and Circuits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For use in Fall 2020 CSE6010/CX4010 only</a:t>
            </a: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Not for distribution</a:t>
            </a:r>
          </a:p>
          <a:p>
            <a:pPr lvl="0">
              <a:defRPr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76200"/>
            <a:ext cx="8534400" cy="1143000"/>
          </a:xfrm>
        </p:spPr>
        <p:txBody>
          <a:bodyPr/>
          <a:lstStyle/>
          <a:p>
            <a:r>
              <a:rPr lang="en-US" dirty="0"/>
              <a:t>MOSFET as a Circuit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6800" y="965200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n-type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965200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-type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717926" y="1583262"/>
            <a:ext cx="625475" cy="1524000"/>
            <a:chOff x="1600200" y="2057400"/>
            <a:chExt cx="625475" cy="1524000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2209800" y="2057400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209800" y="3048000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044700" y="2587625"/>
              <a:ext cx="174625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2041525" y="3044825"/>
              <a:ext cx="184150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057400" y="2590800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1981200" y="2590800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600200" y="2819400"/>
              <a:ext cx="381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7743826" y="1583262"/>
            <a:ext cx="714375" cy="1524000"/>
            <a:chOff x="6537325" y="2057400"/>
            <a:chExt cx="714375" cy="1524000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7239000" y="2057400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7239000" y="3048000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073900" y="2587625"/>
              <a:ext cx="17145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7070725" y="3041650"/>
              <a:ext cx="180975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7086600" y="2590800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7010400" y="2590800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6537325" y="2819400"/>
              <a:ext cx="381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Oval 26"/>
            <p:cNvSpPr/>
            <p:nvPr/>
          </p:nvSpPr>
          <p:spPr bwMode="auto">
            <a:xfrm>
              <a:off x="6921500" y="2781300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971800" y="2040463"/>
            <a:ext cx="78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88712" y="2040463"/>
            <a:ext cx="78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3488262"/>
            <a:ext cx="2057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Gate = “low” voltage</a:t>
            </a:r>
          </a:p>
          <a:p>
            <a:pPr algn="ctr"/>
            <a:r>
              <a:rPr lang="en-US" dirty="0"/>
              <a:t>(logic 0)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4864" y="3488262"/>
            <a:ext cx="227253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Gate = “hi” voltage</a:t>
            </a:r>
          </a:p>
          <a:p>
            <a:pPr algn="ctr"/>
            <a:r>
              <a:rPr lang="en-US" dirty="0"/>
              <a:t>(logic 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00800" y="3488262"/>
            <a:ext cx="1981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Gate = “low” voltage</a:t>
            </a:r>
          </a:p>
          <a:p>
            <a:pPr algn="ctr"/>
            <a:r>
              <a:rPr lang="en-US" dirty="0"/>
              <a:t>(logic 0)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95464" y="3488262"/>
            <a:ext cx="227253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Gate = “hi” voltage</a:t>
            </a:r>
          </a:p>
          <a:p>
            <a:pPr algn="ctr"/>
            <a:r>
              <a:rPr lang="en-US" dirty="0"/>
              <a:t>(logic 1)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096000" y="914400"/>
            <a:ext cx="0" cy="45550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6477000" y="5317062"/>
            <a:ext cx="1676400" cy="152400"/>
            <a:chOff x="152400" y="5334000"/>
            <a:chExt cx="1676400" cy="152400"/>
          </a:xfrm>
        </p:grpSpPr>
        <p:cxnSp>
          <p:nvCxnSpPr>
            <p:cNvPr id="40" name="Straight Connector 39"/>
            <p:cNvCxnSpPr/>
            <p:nvPr/>
          </p:nvCxnSpPr>
          <p:spPr bwMode="auto">
            <a:xfrm flipV="1">
              <a:off x="152400" y="5410200"/>
              <a:ext cx="609600" cy="446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1295400" y="5410200"/>
              <a:ext cx="533400" cy="446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endCxn id="45" idx="0"/>
            </p:cNvCxnSpPr>
            <p:nvPr/>
          </p:nvCxnSpPr>
          <p:spPr bwMode="auto">
            <a:xfrm flipV="1">
              <a:off x="762000" y="5334000"/>
              <a:ext cx="533400" cy="76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Oval 43"/>
            <p:cNvSpPr/>
            <p:nvPr/>
          </p:nvSpPr>
          <p:spPr bwMode="auto">
            <a:xfrm>
              <a:off x="685800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1219200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610600" y="4936062"/>
            <a:ext cx="1676400" cy="533400"/>
            <a:chOff x="2286000" y="4953000"/>
            <a:chExt cx="1676400" cy="533400"/>
          </a:xfrm>
        </p:grpSpPr>
        <p:cxnSp>
          <p:nvCxnSpPr>
            <p:cNvPr id="53" name="Straight Connector 52"/>
            <p:cNvCxnSpPr/>
            <p:nvPr/>
          </p:nvCxnSpPr>
          <p:spPr bwMode="auto">
            <a:xfrm flipV="1">
              <a:off x="2869668" y="4953000"/>
              <a:ext cx="381000" cy="457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Oval 53"/>
            <p:cNvSpPr/>
            <p:nvPr/>
          </p:nvSpPr>
          <p:spPr bwMode="auto">
            <a:xfrm>
              <a:off x="2793468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3326868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 bwMode="auto">
            <a:xfrm flipV="1">
              <a:off x="2286000" y="5410200"/>
              <a:ext cx="609600" cy="446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3429000" y="5410200"/>
              <a:ext cx="533400" cy="446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4038600" y="5317062"/>
            <a:ext cx="1676400" cy="152400"/>
            <a:chOff x="152400" y="5334000"/>
            <a:chExt cx="1676400" cy="152400"/>
          </a:xfrm>
        </p:grpSpPr>
        <p:cxnSp>
          <p:nvCxnSpPr>
            <p:cNvPr id="59" name="Straight Connector 58"/>
            <p:cNvCxnSpPr/>
            <p:nvPr/>
          </p:nvCxnSpPr>
          <p:spPr bwMode="auto">
            <a:xfrm flipV="1">
              <a:off x="152400" y="5410200"/>
              <a:ext cx="609600" cy="446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295400" y="5410200"/>
              <a:ext cx="533400" cy="446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63" idx="0"/>
            </p:cNvCxnSpPr>
            <p:nvPr/>
          </p:nvCxnSpPr>
          <p:spPr bwMode="auto">
            <a:xfrm flipV="1">
              <a:off x="762000" y="5334000"/>
              <a:ext cx="533400" cy="76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/>
            <p:cNvSpPr/>
            <p:nvPr/>
          </p:nvSpPr>
          <p:spPr bwMode="auto">
            <a:xfrm>
              <a:off x="685800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1219200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752600" y="4936062"/>
            <a:ext cx="1676400" cy="533400"/>
            <a:chOff x="2286000" y="4953000"/>
            <a:chExt cx="1676400" cy="533400"/>
          </a:xfrm>
        </p:grpSpPr>
        <p:cxnSp>
          <p:nvCxnSpPr>
            <p:cNvPr id="65" name="Straight Connector 64"/>
            <p:cNvCxnSpPr/>
            <p:nvPr/>
          </p:nvCxnSpPr>
          <p:spPr bwMode="auto">
            <a:xfrm flipV="1">
              <a:off x="2869668" y="4953000"/>
              <a:ext cx="381000" cy="457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Oval 65"/>
            <p:cNvSpPr/>
            <p:nvPr/>
          </p:nvSpPr>
          <p:spPr bwMode="auto">
            <a:xfrm>
              <a:off x="2793468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326868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 flipV="1">
              <a:off x="2286000" y="5410200"/>
              <a:ext cx="609600" cy="446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429000" y="5410200"/>
              <a:ext cx="533400" cy="446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34675"/>
              </p:ext>
            </p:extLst>
          </p:nvPr>
        </p:nvGraphicFramePr>
        <p:xfrm>
          <a:off x="2032000" y="5709361"/>
          <a:ext cx="8127999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03265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4442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612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n-type transistor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p-type transistor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36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voltage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 (Non-conducting)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Closed (Conducting)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40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voltage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Closed (Conducting)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 (Non-conducting)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195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7772400" y="2040463"/>
            <a:ext cx="673101" cy="673101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08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  <p:bldP spid="29" grpId="0"/>
      <p:bldP spid="30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Complementary MOS (CMOS)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00"/>
            <a:ext cx="8229600" cy="1447800"/>
          </a:xfrm>
        </p:spPr>
        <p:txBody>
          <a:bodyPr/>
          <a:lstStyle/>
          <a:p>
            <a:r>
              <a:rPr lang="en-US" sz="2800" dirty="0"/>
              <a:t>CMOS is the dominant technology used for integrated circuits today</a:t>
            </a:r>
          </a:p>
          <a:p>
            <a:r>
              <a:rPr lang="en-US" sz="2800" dirty="0"/>
              <a:t>Low power consumption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676401" y="1066800"/>
            <a:ext cx="2361203" cy="3505200"/>
            <a:chOff x="685800" y="1066800"/>
            <a:chExt cx="2361203" cy="3505200"/>
          </a:xfrm>
        </p:grpSpPr>
        <p:grpSp>
          <p:nvGrpSpPr>
            <p:cNvPr id="5" name="Group 4"/>
            <p:cNvGrpSpPr/>
            <p:nvPr/>
          </p:nvGrpSpPr>
          <p:grpSpPr>
            <a:xfrm>
              <a:off x="1508147" y="2895600"/>
              <a:ext cx="625475" cy="1524000"/>
              <a:chOff x="1600200" y="2057400"/>
              <a:chExt cx="625475" cy="1524000"/>
            </a:xfrm>
          </p:grpSpPr>
          <p:cxnSp>
            <p:nvCxnSpPr>
              <p:cNvPr id="6" name="Straight Connector 5"/>
              <p:cNvCxnSpPr/>
              <p:nvPr/>
            </p:nvCxnSpPr>
            <p:spPr bwMode="auto">
              <a:xfrm>
                <a:off x="2209800" y="20574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Straight Connector 6"/>
              <p:cNvCxnSpPr/>
              <p:nvPr/>
            </p:nvCxnSpPr>
            <p:spPr bwMode="auto">
              <a:xfrm>
                <a:off x="2209800" y="30480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>
                <a:off x="2044700" y="2587625"/>
                <a:ext cx="174625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 flipV="1">
                <a:off x="2041525" y="3044825"/>
                <a:ext cx="184150" cy="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2057400" y="25908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981200" y="25908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1600200" y="2819400"/>
                <a:ext cx="381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" name="Group 12"/>
            <p:cNvGrpSpPr/>
            <p:nvPr/>
          </p:nvGrpSpPr>
          <p:grpSpPr>
            <a:xfrm>
              <a:off x="1498622" y="1390650"/>
              <a:ext cx="631825" cy="1524000"/>
              <a:chOff x="6619875" y="2057400"/>
              <a:chExt cx="631825" cy="1524000"/>
            </a:xfrm>
          </p:grpSpPr>
          <p:cxnSp>
            <p:nvCxnSpPr>
              <p:cNvPr id="14" name="Straight Connector 13"/>
              <p:cNvCxnSpPr/>
              <p:nvPr/>
            </p:nvCxnSpPr>
            <p:spPr bwMode="auto">
              <a:xfrm>
                <a:off x="7239000" y="20574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7239000" y="30480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7073900" y="2587625"/>
                <a:ext cx="17145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7070725" y="3041650"/>
                <a:ext cx="180975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7086600" y="25908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7010400" y="25908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 flipV="1">
                <a:off x="6619875" y="2819400"/>
                <a:ext cx="298450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" name="Oval 20"/>
              <p:cNvSpPr/>
              <p:nvPr/>
            </p:nvSpPr>
            <p:spPr bwMode="auto">
              <a:xfrm>
                <a:off x="6921500" y="27813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 flipH="1">
              <a:off x="2032022" y="1387475"/>
              <a:ext cx="92075" cy="17462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2111397" y="1384300"/>
              <a:ext cx="92075" cy="17462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1965347" y="4419600"/>
              <a:ext cx="3048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2041547" y="4495800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2085997" y="4572000"/>
              <a:ext cx="762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2117747" y="2895600"/>
              <a:ext cx="304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H="1">
              <a:off x="1203347" y="2895600"/>
              <a:ext cx="304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1508147" y="2149475"/>
              <a:ext cx="0" cy="1524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Oval 40"/>
            <p:cNvSpPr/>
            <p:nvPr/>
          </p:nvSpPr>
          <p:spPr bwMode="auto">
            <a:xfrm>
              <a:off x="2082822" y="2854325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1466872" y="2854325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00" y="2667000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62200" y="2667000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08147" y="1066800"/>
              <a:ext cx="5696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+V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401" y="1371600"/>
            <a:ext cx="1964673" cy="3657600"/>
            <a:chOff x="2819400" y="1371600"/>
            <a:chExt cx="1964673" cy="3657600"/>
          </a:xfrm>
        </p:grpSpPr>
        <p:sp>
          <p:nvSpPr>
            <p:cNvPr id="49" name="TextBox 48"/>
            <p:cNvSpPr txBox="1"/>
            <p:nvPr/>
          </p:nvSpPr>
          <p:spPr>
            <a:xfrm>
              <a:off x="2819400" y="4567535"/>
              <a:ext cx="96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= 0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895600" y="1371600"/>
              <a:ext cx="822325" cy="3165475"/>
              <a:chOff x="2895600" y="1371600"/>
              <a:chExt cx="822325" cy="3165475"/>
            </a:xfrm>
          </p:grpSpPr>
          <p:cxnSp>
            <p:nvCxnSpPr>
              <p:cNvPr id="52" name="Straight Connector 51"/>
              <p:cNvCxnSpPr>
                <a:stCxn id="60" idx="6"/>
              </p:cNvCxnSpPr>
              <p:nvPr/>
            </p:nvCxnSpPr>
            <p:spPr bwMode="auto">
              <a:xfrm flipV="1">
                <a:off x="3352800" y="2479676"/>
                <a:ext cx="1" cy="78793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 rot="16200000">
                <a:off x="3088333" y="1677343"/>
                <a:ext cx="533400" cy="446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>
                <a:endCxn id="56" idx="0"/>
              </p:cNvCxnSpPr>
              <p:nvPr/>
            </p:nvCxnSpPr>
            <p:spPr bwMode="auto">
              <a:xfrm rot="16200000" flipV="1">
                <a:off x="3048000" y="2174875"/>
                <a:ext cx="533400" cy="762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5" name="Oval 54"/>
              <p:cNvSpPr/>
              <p:nvPr/>
            </p:nvSpPr>
            <p:spPr bwMode="auto">
              <a:xfrm rot="16200000">
                <a:off x="3276600" y="24034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 rot="16200000">
                <a:off x="3276600" y="18700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 bwMode="auto">
              <a:xfrm rot="16200000" flipV="1">
                <a:off x="2933700" y="3458107"/>
                <a:ext cx="381000" cy="4572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9" name="Oval 58"/>
              <p:cNvSpPr/>
              <p:nvPr/>
            </p:nvSpPr>
            <p:spPr bwMode="auto">
              <a:xfrm rot="16200000">
                <a:off x="3276600" y="3801007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 rot="16200000">
                <a:off x="3276600" y="3267607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61" name="Straight Connector 60"/>
              <p:cNvCxnSpPr/>
              <p:nvPr/>
            </p:nvCxnSpPr>
            <p:spPr bwMode="auto">
              <a:xfrm flipV="1">
                <a:off x="3352800" y="3844926"/>
                <a:ext cx="1" cy="52704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" name="Oval 63"/>
              <p:cNvSpPr/>
              <p:nvPr/>
            </p:nvSpPr>
            <p:spPr bwMode="auto">
              <a:xfrm rot="16200000">
                <a:off x="3276600" y="27844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65" name="Straight Connector 64"/>
              <p:cNvCxnSpPr/>
              <p:nvPr/>
            </p:nvCxnSpPr>
            <p:spPr bwMode="auto">
              <a:xfrm flipH="1">
                <a:off x="3336925" y="2860675"/>
                <a:ext cx="3810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 flipH="1">
                <a:off x="3270250" y="1374775"/>
                <a:ext cx="92075" cy="1746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3349625" y="1371600"/>
                <a:ext cx="92075" cy="1746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/>
              <p:cNvCxnSpPr/>
              <p:nvPr/>
            </p:nvCxnSpPr>
            <p:spPr bwMode="auto">
              <a:xfrm>
                <a:off x="3200400" y="4384675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3276600" y="4460875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Straight Connector 74"/>
              <p:cNvCxnSpPr/>
              <p:nvPr/>
            </p:nvCxnSpPr>
            <p:spPr bwMode="auto">
              <a:xfrm>
                <a:off x="3321050" y="4537075"/>
                <a:ext cx="762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4" name="TextBox 93"/>
            <p:cNvSpPr txBox="1"/>
            <p:nvPr/>
          </p:nvSpPr>
          <p:spPr>
            <a:xfrm>
              <a:off x="3581400" y="2438400"/>
              <a:ext cx="12026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 = 1</a:t>
              </a: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3124201" y="3486090"/>
            <a:ext cx="103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N-MOS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124200" y="1949390"/>
            <a:ext cx="102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P-MOS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23325" y="1371600"/>
            <a:ext cx="2013548" cy="3657600"/>
            <a:chOff x="4599325" y="1371600"/>
            <a:chExt cx="2013548" cy="3657600"/>
          </a:xfrm>
        </p:grpSpPr>
        <p:sp>
          <p:nvSpPr>
            <p:cNvPr id="77" name="TextBox 76"/>
            <p:cNvSpPr txBox="1"/>
            <p:nvPr/>
          </p:nvSpPr>
          <p:spPr>
            <a:xfrm>
              <a:off x="4599325" y="4567535"/>
              <a:ext cx="96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= 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10200" y="2433935"/>
              <a:ext cx="12026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 = 0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88225" y="1371600"/>
              <a:ext cx="809625" cy="3168650"/>
              <a:chOff x="4688225" y="1371600"/>
              <a:chExt cx="809625" cy="3168650"/>
            </a:xfrm>
          </p:grpSpPr>
          <p:cxnSp>
            <p:nvCxnSpPr>
              <p:cNvPr id="78" name="Straight Connector 77"/>
              <p:cNvCxnSpPr>
                <a:stCxn id="85" idx="6"/>
              </p:cNvCxnSpPr>
              <p:nvPr/>
            </p:nvCxnSpPr>
            <p:spPr bwMode="auto">
              <a:xfrm flipV="1">
                <a:off x="5132725" y="2479676"/>
                <a:ext cx="1" cy="78793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 rot="16200000">
                <a:off x="4868258" y="1677343"/>
                <a:ext cx="533400" cy="446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 rot="16200000" flipV="1">
                <a:off x="4824750" y="3559175"/>
                <a:ext cx="533400" cy="762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1" name="Oval 80"/>
              <p:cNvSpPr/>
              <p:nvPr/>
            </p:nvSpPr>
            <p:spPr bwMode="auto">
              <a:xfrm rot="16200000">
                <a:off x="5056525" y="24034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 rot="16200000">
                <a:off x="5056525" y="18700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83" name="Straight Connector 82"/>
              <p:cNvCxnSpPr/>
              <p:nvPr/>
            </p:nvCxnSpPr>
            <p:spPr bwMode="auto">
              <a:xfrm rot="16200000" flipV="1">
                <a:off x="4726325" y="2051582"/>
                <a:ext cx="381000" cy="4572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4" name="Oval 83"/>
              <p:cNvSpPr/>
              <p:nvPr/>
            </p:nvSpPr>
            <p:spPr bwMode="auto">
              <a:xfrm rot="16200000">
                <a:off x="5056525" y="3801007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 rot="16200000">
                <a:off x="5056525" y="3267607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 bwMode="auto">
              <a:xfrm flipV="1">
                <a:off x="5132725" y="3844926"/>
                <a:ext cx="1" cy="52704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7" name="Oval 86"/>
              <p:cNvSpPr/>
              <p:nvPr/>
            </p:nvSpPr>
            <p:spPr bwMode="auto">
              <a:xfrm rot="16200000">
                <a:off x="5056525" y="27844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 bwMode="auto">
              <a:xfrm flipH="1">
                <a:off x="5116850" y="2860675"/>
                <a:ext cx="3810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 flipH="1">
                <a:off x="5050175" y="1374775"/>
                <a:ext cx="92075" cy="1746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>
                <a:off x="5129550" y="1371600"/>
                <a:ext cx="92075" cy="1746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>
                <a:off x="4980325" y="4384675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Connector 91"/>
              <p:cNvCxnSpPr/>
              <p:nvPr/>
            </p:nvCxnSpPr>
            <p:spPr bwMode="auto">
              <a:xfrm>
                <a:off x="5056525" y="4460875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>
                <a:off x="5099050" y="4540250"/>
                <a:ext cx="762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0" name="Group 29"/>
          <p:cNvGrpSpPr/>
          <p:nvPr/>
        </p:nvGrpSpPr>
        <p:grpSpPr>
          <a:xfrm>
            <a:off x="8610600" y="1219201"/>
            <a:ext cx="1752600" cy="3814465"/>
            <a:chOff x="7086600" y="1219200"/>
            <a:chExt cx="1752600" cy="3814465"/>
          </a:xfrm>
        </p:grpSpPr>
        <p:grpSp>
          <p:nvGrpSpPr>
            <p:cNvPr id="120" name="Group 119"/>
            <p:cNvGrpSpPr/>
            <p:nvPr/>
          </p:nvGrpSpPr>
          <p:grpSpPr>
            <a:xfrm>
              <a:off x="7194699" y="3048000"/>
              <a:ext cx="1644501" cy="1985665"/>
              <a:chOff x="7194699" y="3048000"/>
              <a:chExt cx="1644501" cy="1985665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7194699" y="4572000"/>
                <a:ext cx="16445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Truth table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404100" y="3048000"/>
                <a:ext cx="4413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001000" y="3048000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467600" y="3429000"/>
                <a:ext cx="3561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1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8153400" y="3441700"/>
                <a:ext cx="3561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0</a:t>
                </a: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7391400" y="3505200"/>
                <a:ext cx="13716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Connector 108"/>
              <p:cNvCxnSpPr/>
              <p:nvPr/>
            </p:nvCxnSpPr>
            <p:spPr bwMode="auto">
              <a:xfrm flipV="1">
                <a:off x="8001000" y="3124200"/>
                <a:ext cx="0" cy="14478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2" name="TextBox 111"/>
            <p:cNvSpPr txBox="1"/>
            <p:nvPr/>
          </p:nvSpPr>
          <p:spPr>
            <a:xfrm>
              <a:off x="7467600" y="1219200"/>
              <a:ext cx="1228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Inverter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086600" y="1981200"/>
              <a:ext cx="1676400" cy="609600"/>
              <a:chOff x="7086600" y="1981200"/>
              <a:chExt cx="1676400" cy="609600"/>
            </a:xfrm>
          </p:grpSpPr>
          <p:sp>
            <p:nvSpPr>
              <p:cNvPr id="113" name="Isosceles Triangle 112"/>
              <p:cNvSpPr/>
              <p:nvPr/>
            </p:nvSpPr>
            <p:spPr bwMode="auto">
              <a:xfrm rot="5400000">
                <a:off x="7543800" y="1981200"/>
                <a:ext cx="609600" cy="609600"/>
              </a:xfrm>
              <a:prstGeom prst="triangl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16" name="Straight Connector 115"/>
              <p:cNvCxnSpPr>
                <a:stCxn id="113" idx="3"/>
              </p:cNvCxnSpPr>
              <p:nvPr/>
            </p:nvCxnSpPr>
            <p:spPr bwMode="auto">
              <a:xfrm flipH="1">
                <a:off x="7086600" y="22860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 flipH="1">
                <a:off x="8305800" y="22860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Oval 98"/>
              <p:cNvSpPr/>
              <p:nvPr/>
            </p:nvSpPr>
            <p:spPr bwMode="auto">
              <a:xfrm>
                <a:off x="8153400" y="220980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196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dirty="0"/>
              <a:t>CMOS Circuit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857751" y="3606801"/>
            <a:ext cx="3175" cy="174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860925" y="423862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4695826" y="3778251"/>
            <a:ext cx="17462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4692650" y="4235451"/>
            <a:ext cx="18415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708525" y="378142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632325" y="378142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276601" y="3987801"/>
            <a:ext cx="1355725" cy="222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3733801" y="1111250"/>
            <a:ext cx="631825" cy="1524000"/>
            <a:chOff x="6619875" y="2057400"/>
            <a:chExt cx="631825" cy="1524000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7239000" y="2057400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7239000" y="3048000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7073900" y="2587625"/>
              <a:ext cx="17145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7070725" y="3041650"/>
              <a:ext cx="180975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7086600" y="2590800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7010400" y="2590800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6619875" y="2819400"/>
              <a:ext cx="298450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Oval 20"/>
            <p:cNvSpPr/>
            <p:nvPr/>
          </p:nvSpPr>
          <p:spPr bwMode="auto">
            <a:xfrm>
              <a:off x="6921500" y="2781300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 flipH="1">
            <a:off x="4781551" y="765176"/>
            <a:ext cx="92075" cy="1746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860926" y="762001"/>
            <a:ext cx="92075" cy="1746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708525" y="4772025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784725" y="4848225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829175" y="4924425"/>
            <a:ext cx="76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H="1" flipV="1">
            <a:off x="4854575" y="2887960"/>
            <a:ext cx="781050" cy="129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2209800" y="2600326"/>
            <a:ext cx="1524000" cy="158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733800" y="1854200"/>
            <a:ext cx="0" cy="152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40"/>
          <p:cNvSpPr/>
          <p:nvPr/>
        </p:nvSpPr>
        <p:spPr bwMode="auto">
          <a:xfrm>
            <a:off x="4819650" y="2846685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3692525" y="255905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28800" y="2387601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62601" y="2616201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99" name="Straight Connector 98"/>
          <p:cNvCxnSpPr/>
          <p:nvPr/>
        </p:nvCxnSpPr>
        <p:spPr bwMode="auto">
          <a:xfrm>
            <a:off x="4860925" y="2616200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>
            <a:off x="4695826" y="3146426"/>
            <a:ext cx="17462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flipV="1">
            <a:off x="4692650" y="3603626"/>
            <a:ext cx="18415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4708525" y="3149600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>
            <a:off x="4632325" y="3149600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3733801" y="3378200"/>
            <a:ext cx="8985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7" name="Group 116"/>
          <p:cNvGrpSpPr/>
          <p:nvPr/>
        </p:nvGrpSpPr>
        <p:grpSpPr>
          <a:xfrm>
            <a:off x="4724401" y="1111250"/>
            <a:ext cx="631825" cy="1524000"/>
            <a:chOff x="6619875" y="2057400"/>
            <a:chExt cx="631825" cy="1524000"/>
          </a:xfrm>
        </p:grpSpPr>
        <p:cxnSp>
          <p:nvCxnSpPr>
            <p:cNvPr id="126" name="Straight Connector 125"/>
            <p:cNvCxnSpPr/>
            <p:nvPr/>
          </p:nvCxnSpPr>
          <p:spPr bwMode="auto">
            <a:xfrm>
              <a:off x="7239000" y="2057400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>
              <a:off x="7239000" y="3048000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>
              <a:off x="7073900" y="2587625"/>
              <a:ext cx="17145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7070725" y="3041650"/>
              <a:ext cx="180975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>
              <a:off x="7086600" y="2590800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>
              <a:off x="7010400" y="2590800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 flipV="1">
              <a:off x="6619875" y="2819400"/>
              <a:ext cx="298450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Oval 132"/>
            <p:cNvSpPr/>
            <p:nvPr/>
          </p:nvSpPr>
          <p:spPr bwMode="auto">
            <a:xfrm>
              <a:off x="6921500" y="2781300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134" name="Straight Connector 133"/>
          <p:cNvCxnSpPr/>
          <p:nvPr/>
        </p:nvCxnSpPr>
        <p:spPr bwMode="auto">
          <a:xfrm flipH="1">
            <a:off x="4365626" y="2616200"/>
            <a:ext cx="99060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4340225" y="1098551"/>
            <a:ext cx="100965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 flipH="1" flipV="1">
            <a:off x="4864101" y="787400"/>
            <a:ext cx="1" cy="304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3276600" y="1320800"/>
            <a:ext cx="1447800" cy="190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/>
          <p:cNvCxnSpPr/>
          <p:nvPr/>
        </p:nvCxnSpPr>
        <p:spPr bwMode="auto">
          <a:xfrm flipH="1">
            <a:off x="4721226" y="1320801"/>
            <a:ext cx="3175" cy="5619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 flipH="1">
            <a:off x="2209800" y="3209926"/>
            <a:ext cx="1066800" cy="158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>
            <a:off x="3276600" y="1320800"/>
            <a:ext cx="0" cy="2667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140"/>
          <p:cNvSpPr/>
          <p:nvPr/>
        </p:nvSpPr>
        <p:spPr bwMode="auto">
          <a:xfrm>
            <a:off x="3235325" y="316865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28800" y="299273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220201" y="2514600"/>
            <a:ext cx="762000" cy="1594029"/>
            <a:chOff x="7696200" y="2819400"/>
            <a:chExt cx="762000" cy="1594029"/>
          </a:xfrm>
        </p:grpSpPr>
        <p:sp>
          <p:nvSpPr>
            <p:cNvPr id="78" name="TextBox 77"/>
            <p:cNvSpPr txBox="1"/>
            <p:nvPr/>
          </p:nvSpPr>
          <p:spPr>
            <a:xfrm>
              <a:off x="7773397" y="2819400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25797" y="3213100"/>
              <a:ext cx="3561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endParaRPr lang="en-US" dirty="0"/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flipH="1">
              <a:off x="7865534" y="2878666"/>
              <a:ext cx="4572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 flipH="1">
              <a:off x="7696200" y="3276600"/>
              <a:ext cx="685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7772400" y="2514600"/>
            <a:ext cx="1523003" cy="2590800"/>
            <a:chOff x="6248400" y="2819400"/>
            <a:chExt cx="1523003" cy="2590800"/>
          </a:xfrm>
        </p:grpSpPr>
        <p:sp>
          <p:nvSpPr>
            <p:cNvPr id="103" name="TextBox 102"/>
            <p:cNvSpPr txBox="1"/>
            <p:nvPr/>
          </p:nvSpPr>
          <p:spPr>
            <a:xfrm>
              <a:off x="6248400" y="2819400"/>
              <a:ext cx="762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 B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086600" y="2819400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324600" y="3200400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0  0</a:t>
              </a:r>
            </a:p>
            <a:p>
              <a:pPr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239000" y="3213100"/>
              <a:ext cx="3561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endParaRPr lang="en-US" dirty="0"/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324600" y="3276600"/>
              <a:ext cx="13716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flipV="1">
              <a:off x="7086600" y="2895600"/>
              <a:ext cx="0" cy="2514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2872458" y="1538060"/>
            <a:ext cx="2588400" cy="2726280"/>
            <a:chOff x="2872458" y="1538060"/>
            <a:chExt cx="2588400" cy="27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/>
                <p14:cNvContentPartPr/>
                <p14:nvPr/>
              </p14:nvContentPartPr>
              <p14:xfrm>
                <a:off x="3762738" y="1538060"/>
                <a:ext cx="1038600" cy="59472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52658" y="1531940"/>
                  <a:ext cx="105588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/>
                <p14:cNvContentPartPr/>
                <p14:nvPr/>
              </p14:nvContentPartPr>
              <p14:xfrm>
                <a:off x="2872458" y="2243300"/>
                <a:ext cx="162000" cy="146664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60938" y="2234660"/>
                  <a:ext cx="185400" cy="14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2" name="Ink 61"/>
                <p14:cNvContentPartPr/>
                <p14:nvPr/>
              </p14:nvContentPartPr>
              <p14:xfrm>
                <a:off x="4327218" y="1575500"/>
                <a:ext cx="1133640" cy="268884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17498" y="1563620"/>
                  <a:ext cx="1154880" cy="27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4272858" y="979753"/>
            <a:ext cx="1121400" cy="1938600"/>
            <a:chOff x="4272858" y="979753"/>
            <a:chExt cx="112140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4" name="Ink 63"/>
                <p14:cNvContentPartPr/>
                <p14:nvPr/>
              </p14:nvContentPartPr>
              <p14:xfrm>
                <a:off x="4272858" y="1030153"/>
                <a:ext cx="620280" cy="188820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27858" y="940513"/>
                  <a:ext cx="703440" cy="20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5" name="Ink 64"/>
                <p14:cNvContentPartPr/>
                <p14:nvPr/>
              </p14:nvContentPartPr>
              <p14:xfrm>
                <a:off x="4903938" y="979753"/>
                <a:ext cx="490320" cy="156168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9298" y="913873"/>
                  <a:ext cx="581400" cy="171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64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dirty="0"/>
              <a:t>CMOS Circuit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28800" y="762001"/>
            <a:ext cx="4418604" cy="4162424"/>
            <a:chOff x="1828800" y="762001"/>
            <a:chExt cx="4418604" cy="4162424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4857751" y="3606801"/>
              <a:ext cx="3175" cy="1746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4860925" y="4238625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4695826" y="3778251"/>
              <a:ext cx="174625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4692650" y="4235451"/>
              <a:ext cx="184150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4708525" y="3781425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4632325" y="3781425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3276601" y="3987801"/>
              <a:ext cx="1355725" cy="222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" name="Group 12"/>
            <p:cNvGrpSpPr/>
            <p:nvPr/>
          </p:nvGrpSpPr>
          <p:grpSpPr>
            <a:xfrm>
              <a:off x="3733801" y="1111250"/>
              <a:ext cx="631825" cy="1524000"/>
              <a:chOff x="6619875" y="2057400"/>
              <a:chExt cx="631825" cy="1524000"/>
            </a:xfrm>
          </p:grpSpPr>
          <p:cxnSp>
            <p:nvCxnSpPr>
              <p:cNvPr id="14" name="Straight Connector 13"/>
              <p:cNvCxnSpPr/>
              <p:nvPr/>
            </p:nvCxnSpPr>
            <p:spPr bwMode="auto">
              <a:xfrm>
                <a:off x="7239000" y="20574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7239000" y="30480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7073900" y="2587625"/>
                <a:ext cx="17145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7070725" y="3041650"/>
                <a:ext cx="180975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7086600" y="25908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7010400" y="25908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 flipV="1">
                <a:off x="6619875" y="2819400"/>
                <a:ext cx="298450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" name="Oval 20"/>
              <p:cNvSpPr/>
              <p:nvPr/>
            </p:nvSpPr>
            <p:spPr bwMode="auto">
              <a:xfrm>
                <a:off x="6921500" y="27813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 flipH="1">
              <a:off x="4781551" y="765176"/>
              <a:ext cx="92075" cy="17462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4860926" y="762001"/>
              <a:ext cx="92075" cy="17462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4708525" y="4772025"/>
              <a:ext cx="3048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784725" y="4848225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4829175" y="4924425"/>
              <a:ext cx="762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 flipV="1">
              <a:off x="4854575" y="2887960"/>
              <a:ext cx="781050" cy="12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H="1">
              <a:off x="2209800" y="2600326"/>
              <a:ext cx="1524000" cy="158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733800" y="1854200"/>
              <a:ext cx="0" cy="1524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Oval 40"/>
            <p:cNvSpPr/>
            <p:nvPr/>
          </p:nvSpPr>
          <p:spPr bwMode="auto">
            <a:xfrm>
              <a:off x="4819650" y="2846685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692525" y="25590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28800" y="2387601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62601" y="2616201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cxnSp>
          <p:nvCxnSpPr>
            <p:cNvPr id="99" name="Straight Connector 98"/>
            <p:cNvCxnSpPr/>
            <p:nvPr/>
          </p:nvCxnSpPr>
          <p:spPr bwMode="auto">
            <a:xfrm>
              <a:off x="4860925" y="2616200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4695826" y="3146426"/>
              <a:ext cx="174625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flipV="1">
              <a:off x="4692650" y="3603626"/>
              <a:ext cx="184150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4708525" y="3149600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632325" y="3149600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3733801" y="3378200"/>
              <a:ext cx="89852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7" name="Group 116"/>
            <p:cNvGrpSpPr/>
            <p:nvPr/>
          </p:nvGrpSpPr>
          <p:grpSpPr>
            <a:xfrm>
              <a:off x="4724401" y="1111250"/>
              <a:ext cx="631825" cy="1524000"/>
              <a:chOff x="6619875" y="2057400"/>
              <a:chExt cx="631825" cy="1524000"/>
            </a:xfrm>
          </p:grpSpPr>
          <p:cxnSp>
            <p:nvCxnSpPr>
              <p:cNvPr id="126" name="Straight Connector 125"/>
              <p:cNvCxnSpPr/>
              <p:nvPr/>
            </p:nvCxnSpPr>
            <p:spPr bwMode="auto">
              <a:xfrm>
                <a:off x="7239000" y="20574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7239000" y="30480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>
                <a:off x="7073900" y="2587625"/>
                <a:ext cx="17145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7070725" y="3041650"/>
                <a:ext cx="180975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 bwMode="auto">
              <a:xfrm>
                <a:off x="7086600" y="25908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 bwMode="auto">
              <a:xfrm>
                <a:off x="7010400" y="25908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 bwMode="auto">
              <a:xfrm flipV="1">
                <a:off x="6619875" y="2819400"/>
                <a:ext cx="298450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3" name="Oval 132"/>
              <p:cNvSpPr/>
              <p:nvPr/>
            </p:nvSpPr>
            <p:spPr bwMode="auto">
              <a:xfrm>
                <a:off x="6921500" y="27813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134" name="Straight Connector 133"/>
            <p:cNvCxnSpPr/>
            <p:nvPr/>
          </p:nvCxnSpPr>
          <p:spPr bwMode="auto">
            <a:xfrm flipH="1">
              <a:off x="4365626" y="2616200"/>
              <a:ext cx="990601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flipH="1" flipV="1">
              <a:off x="4340225" y="1098551"/>
              <a:ext cx="1009650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 flipH="1" flipV="1">
              <a:off x="4864101" y="787400"/>
              <a:ext cx="1" cy="304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3276600" y="1320800"/>
              <a:ext cx="1447800" cy="190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 flipH="1">
              <a:off x="4721226" y="1320801"/>
              <a:ext cx="3175" cy="561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H="1">
              <a:off x="2209800" y="3209926"/>
              <a:ext cx="1066800" cy="158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3276600" y="1320800"/>
              <a:ext cx="0" cy="2667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Oval 140"/>
            <p:cNvSpPr/>
            <p:nvPr/>
          </p:nvSpPr>
          <p:spPr bwMode="auto">
            <a:xfrm>
              <a:off x="3235325" y="31686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828800" y="2992736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220201" y="2514600"/>
            <a:ext cx="762000" cy="2148026"/>
            <a:chOff x="7696200" y="2819400"/>
            <a:chExt cx="762000" cy="2148026"/>
          </a:xfrm>
        </p:grpSpPr>
        <p:sp>
          <p:nvSpPr>
            <p:cNvPr id="78" name="TextBox 77"/>
            <p:cNvSpPr txBox="1"/>
            <p:nvPr/>
          </p:nvSpPr>
          <p:spPr>
            <a:xfrm>
              <a:off x="7773397" y="2819400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25797" y="3213100"/>
              <a:ext cx="35618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endParaRPr lang="en-US" dirty="0"/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flipH="1">
              <a:off x="7865534" y="2878666"/>
              <a:ext cx="4572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 flipH="1">
              <a:off x="7696200" y="3276600"/>
              <a:ext cx="685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7772400" y="2514600"/>
            <a:ext cx="1523003" cy="2590800"/>
            <a:chOff x="6248400" y="2819400"/>
            <a:chExt cx="1523003" cy="2590800"/>
          </a:xfrm>
        </p:grpSpPr>
        <p:sp>
          <p:nvSpPr>
            <p:cNvPr id="103" name="TextBox 102"/>
            <p:cNvSpPr txBox="1"/>
            <p:nvPr/>
          </p:nvSpPr>
          <p:spPr>
            <a:xfrm>
              <a:off x="6248400" y="2819400"/>
              <a:ext cx="762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 B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086600" y="2819400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324600" y="3200400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0  0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0  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239000" y="3213100"/>
              <a:ext cx="3561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324600" y="3276600"/>
              <a:ext cx="13716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flipV="1">
              <a:off x="7086600" y="2895600"/>
              <a:ext cx="0" cy="2514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2336778" y="1579513"/>
            <a:ext cx="3457440" cy="2809800"/>
            <a:chOff x="2336778" y="1579513"/>
            <a:chExt cx="3457440" cy="28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/>
                <p14:cNvContentPartPr/>
                <p14:nvPr/>
              </p14:nvContentPartPr>
              <p14:xfrm>
                <a:off x="2336778" y="2331193"/>
                <a:ext cx="117360" cy="78984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25978" y="2322913"/>
                  <a:ext cx="13932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7" name="Ink 46"/>
                <p14:cNvContentPartPr/>
                <p14:nvPr/>
              </p14:nvContentPartPr>
              <p14:xfrm>
                <a:off x="3885858" y="1579513"/>
                <a:ext cx="1908360" cy="41292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75058" y="1567273"/>
                  <a:ext cx="19324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6" name="Ink 55"/>
                <p14:cNvContentPartPr/>
                <p14:nvPr/>
              </p14:nvContentPartPr>
              <p14:xfrm>
                <a:off x="4377258" y="3078193"/>
                <a:ext cx="1240200" cy="131112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66818" y="3066673"/>
                  <a:ext cx="1258200" cy="133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4" name="Ink 63"/>
              <p14:cNvContentPartPr/>
              <p14:nvPr/>
            </p14:nvContentPartPr>
            <p14:xfrm>
              <a:off x="4275738" y="1101433"/>
              <a:ext cx="631440" cy="178200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3178" y="996313"/>
                <a:ext cx="733680" cy="19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450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dirty="0"/>
              <a:t>CMOS Circuit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28800" y="762001"/>
            <a:ext cx="4418604" cy="4162424"/>
            <a:chOff x="1828800" y="762001"/>
            <a:chExt cx="4418604" cy="4162424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4857751" y="3606801"/>
              <a:ext cx="3175" cy="1746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4860925" y="4238625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4695826" y="3778251"/>
              <a:ext cx="174625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4692650" y="4235451"/>
              <a:ext cx="184150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4708525" y="3781425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4632325" y="3781425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3276601" y="3987801"/>
              <a:ext cx="1355725" cy="222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" name="Group 12"/>
            <p:cNvGrpSpPr/>
            <p:nvPr/>
          </p:nvGrpSpPr>
          <p:grpSpPr>
            <a:xfrm>
              <a:off x="3733801" y="1111250"/>
              <a:ext cx="631825" cy="1524000"/>
              <a:chOff x="6619875" y="2057400"/>
              <a:chExt cx="631825" cy="1524000"/>
            </a:xfrm>
          </p:grpSpPr>
          <p:cxnSp>
            <p:nvCxnSpPr>
              <p:cNvPr id="14" name="Straight Connector 13"/>
              <p:cNvCxnSpPr/>
              <p:nvPr/>
            </p:nvCxnSpPr>
            <p:spPr bwMode="auto">
              <a:xfrm>
                <a:off x="7239000" y="20574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7239000" y="30480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7073900" y="2587625"/>
                <a:ext cx="17145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7070725" y="3041650"/>
                <a:ext cx="180975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7086600" y="25908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7010400" y="25908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 flipV="1">
                <a:off x="6619875" y="2819400"/>
                <a:ext cx="298450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" name="Oval 20"/>
              <p:cNvSpPr/>
              <p:nvPr/>
            </p:nvSpPr>
            <p:spPr bwMode="auto">
              <a:xfrm>
                <a:off x="6921500" y="27813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 flipH="1">
              <a:off x="4781551" y="765176"/>
              <a:ext cx="92075" cy="17462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4860926" y="762001"/>
              <a:ext cx="92075" cy="17462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4708525" y="4772025"/>
              <a:ext cx="3048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784725" y="4848225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4829175" y="4924425"/>
              <a:ext cx="762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 flipV="1">
              <a:off x="4854575" y="2887960"/>
              <a:ext cx="781050" cy="12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H="1">
              <a:off x="2209800" y="2600326"/>
              <a:ext cx="1524000" cy="158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733800" y="1854200"/>
              <a:ext cx="0" cy="1524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Oval 40"/>
            <p:cNvSpPr/>
            <p:nvPr/>
          </p:nvSpPr>
          <p:spPr bwMode="auto">
            <a:xfrm>
              <a:off x="4819650" y="2846685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692525" y="25590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28800" y="2387601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62601" y="2616201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cxnSp>
          <p:nvCxnSpPr>
            <p:cNvPr id="99" name="Straight Connector 98"/>
            <p:cNvCxnSpPr/>
            <p:nvPr/>
          </p:nvCxnSpPr>
          <p:spPr bwMode="auto">
            <a:xfrm>
              <a:off x="4860925" y="2616200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4695826" y="3146426"/>
              <a:ext cx="174625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flipV="1">
              <a:off x="4692650" y="3603626"/>
              <a:ext cx="184150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4708525" y="3149600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632325" y="3149600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3733801" y="3378200"/>
              <a:ext cx="89852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7" name="Group 116"/>
            <p:cNvGrpSpPr/>
            <p:nvPr/>
          </p:nvGrpSpPr>
          <p:grpSpPr>
            <a:xfrm>
              <a:off x="4724401" y="1111250"/>
              <a:ext cx="631825" cy="1524000"/>
              <a:chOff x="6619875" y="2057400"/>
              <a:chExt cx="631825" cy="1524000"/>
            </a:xfrm>
          </p:grpSpPr>
          <p:cxnSp>
            <p:nvCxnSpPr>
              <p:cNvPr id="126" name="Straight Connector 125"/>
              <p:cNvCxnSpPr/>
              <p:nvPr/>
            </p:nvCxnSpPr>
            <p:spPr bwMode="auto">
              <a:xfrm>
                <a:off x="7239000" y="20574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7239000" y="30480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>
                <a:off x="7073900" y="2587625"/>
                <a:ext cx="17145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7070725" y="3041650"/>
                <a:ext cx="180975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 bwMode="auto">
              <a:xfrm>
                <a:off x="7086600" y="25908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 bwMode="auto">
              <a:xfrm>
                <a:off x="7010400" y="25908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 bwMode="auto">
              <a:xfrm flipV="1">
                <a:off x="6619875" y="2819400"/>
                <a:ext cx="298450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3" name="Oval 132"/>
              <p:cNvSpPr/>
              <p:nvPr/>
            </p:nvSpPr>
            <p:spPr bwMode="auto">
              <a:xfrm>
                <a:off x="6921500" y="27813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134" name="Straight Connector 133"/>
            <p:cNvCxnSpPr/>
            <p:nvPr/>
          </p:nvCxnSpPr>
          <p:spPr bwMode="auto">
            <a:xfrm flipH="1">
              <a:off x="4365626" y="2616200"/>
              <a:ext cx="990601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flipH="1" flipV="1">
              <a:off x="4340225" y="1098551"/>
              <a:ext cx="1009650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 flipH="1" flipV="1">
              <a:off x="4864101" y="787400"/>
              <a:ext cx="1" cy="304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3276600" y="1320800"/>
              <a:ext cx="1447800" cy="190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 flipH="1">
              <a:off x="4721226" y="1320801"/>
              <a:ext cx="3175" cy="561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H="1">
              <a:off x="2209800" y="3209926"/>
              <a:ext cx="1066800" cy="158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3276600" y="1320800"/>
              <a:ext cx="0" cy="2667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Oval 140"/>
            <p:cNvSpPr/>
            <p:nvPr/>
          </p:nvSpPr>
          <p:spPr bwMode="auto">
            <a:xfrm>
              <a:off x="3235325" y="31686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828800" y="2992736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220201" y="2514600"/>
            <a:ext cx="762000" cy="2702024"/>
            <a:chOff x="7696200" y="2819400"/>
            <a:chExt cx="762000" cy="2702024"/>
          </a:xfrm>
        </p:grpSpPr>
        <p:sp>
          <p:nvSpPr>
            <p:cNvPr id="78" name="TextBox 77"/>
            <p:cNvSpPr txBox="1"/>
            <p:nvPr/>
          </p:nvSpPr>
          <p:spPr>
            <a:xfrm>
              <a:off x="7773397" y="2819400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25797" y="3213100"/>
              <a:ext cx="35618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endParaRPr lang="en-US" dirty="0"/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flipH="1">
              <a:off x="7865534" y="2878666"/>
              <a:ext cx="4572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 flipH="1">
              <a:off x="7696200" y="3276600"/>
              <a:ext cx="685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7772400" y="2514600"/>
            <a:ext cx="1523003" cy="2702024"/>
            <a:chOff x="6248400" y="2819400"/>
            <a:chExt cx="1523003" cy="2702024"/>
          </a:xfrm>
        </p:grpSpPr>
        <p:sp>
          <p:nvSpPr>
            <p:cNvPr id="103" name="TextBox 102"/>
            <p:cNvSpPr txBox="1"/>
            <p:nvPr/>
          </p:nvSpPr>
          <p:spPr>
            <a:xfrm>
              <a:off x="6248400" y="2819400"/>
              <a:ext cx="762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 B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086600" y="2819400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324600" y="3200400"/>
              <a:ext cx="697627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0  0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0  1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1  0</a:t>
              </a:r>
            </a:p>
            <a:p>
              <a:pPr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239000" y="3213100"/>
              <a:ext cx="35618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endParaRPr lang="en-US" dirty="0"/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324600" y="3276600"/>
              <a:ext cx="13716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flipV="1">
              <a:off x="7086600" y="2895600"/>
              <a:ext cx="0" cy="2514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Group 71"/>
          <p:cNvGrpSpPr/>
          <p:nvPr/>
        </p:nvGrpSpPr>
        <p:grpSpPr>
          <a:xfrm>
            <a:off x="2243178" y="1538473"/>
            <a:ext cx="3953160" cy="2881440"/>
            <a:chOff x="2243178" y="1538473"/>
            <a:chExt cx="3953160" cy="28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Ink 63"/>
                <p14:cNvContentPartPr/>
                <p14:nvPr/>
              </p14:nvContentPartPr>
              <p14:xfrm>
                <a:off x="5236218" y="4023553"/>
                <a:ext cx="227880" cy="15192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25058" y="4012753"/>
                  <a:ext cx="250200" cy="173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1" name="Group 70"/>
            <p:cNvGrpSpPr/>
            <p:nvPr/>
          </p:nvGrpSpPr>
          <p:grpSpPr>
            <a:xfrm>
              <a:off x="2243178" y="1538473"/>
              <a:ext cx="3953160" cy="2881440"/>
              <a:chOff x="2243178" y="1538473"/>
              <a:chExt cx="3953160" cy="2881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37" name="Ink 36"/>
                  <p14:cNvContentPartPr/>
                  <p14:nvPr/>
                </p14:nvContentPartPr>
                <p14:xfrm>
                  <a:off x="2308338" y="2329033"/>
                  <a:ext cx="18360" cy="277560"/>
                </p14:xfrm>
              </p:contentPart>
            </mc:Choice>
            <mc:Fallback xmlns="">
              <p:pic>
                <p:nvPicPr>
                  <p:cNvPr id="37" name="Ink 36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296818" y="2320393"/>
                    <a:ext cx="41040" cy="29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8" name="Ink 37"/>
                  <p14:cNvContentPartPr/>
                  <p14:nvPr/>
                </p14:nvContentPartPr>
                <p14:xfrm>
                  <a:off x="2243178" y="3400393"/>
                  <a:ext cx="108360" cy="225000"/>
                </p14:xfrm>
              </p:contentPart>
            </mc:Choice>
            <mc:Fallback xmlns="">
              <p:pic>
                <p:nvPicPr>
                  <p:cNvPr id="38" name="Ink 37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231658" y="3388513"/>
                    <a:ext cx="132120" cy="24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48" name="Ink 47"/>
                  <p14:cNvContentPartPr/>
                  <p14:nvPr/>
                </p14:nvContentPartPr>
                <p14:xfrm>
                  <a:off x="3933738" y="1724953"/>
                  <a:ext cx="2262600" cy="748080"/>
                </p14:xfrm>
              </p:contentPart>
            </mc:Choice>
            <mc:Fallback xmlns="">
              <p:pic>
                <p:nvPicPr>
                  <p:cNvPr id="48" name="Ink 47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24378" y="1713793"/>
                    <a:ext cx="2280240" cy="76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57" name="Ink 56"/>
                  <p14:cNvContentPartPr/>
                  <p14:nvPr/>
                </p14:nvContentPartPr>
                <p14:xfrm>
                  <a:off x="4333698" y="4123273"/>
                  <a:ext cx="128160" cy="296640"/>
                </p14:xfrm>
              </p:contentPart>
            </mc:Choice>
            <mc:Fallback xmlns="">
              <p:pic>
                <p:nvPicPr>
                  <p:cNvPr id="57" name="Ink 56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322538" y="4114993"/>
                    <a:ext cx="151200" cy="31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61" name="Ink 60"/>
                  <p14:cNvContentPartPr/>
                  <p14:nvPr/>
                </p14:nvContentPartPr>
                <p14:xfrm>
                  <a:off x="4015098" y="1538473"/>
                  <a:ext cx="375120" cy="1762920"/>
                </p14:xfrm>
              </p:contentPart>
            </mc:Choice>
            <mc:Fallback xmlns="">
              <p:pic>
                <p:nvPicPr>
                  <p:cNvPr id="61" name="Ink 60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05738" y="1530193"/>
                    <a:ext cx="392400" cy="177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65" name="Ink 64"/>
                  <p14:cNvContentPartPr/>
                  <p14:nvPr/>
                </p14:nvContentPartPr>
                <p14:xfrm>
                  <a:off x="4991418" y="4000153"/>
                  <a:ext cx="228960" cy="272160"/>
                </p14:xfrm>
              </p:contentPart>
            </mc:Choice>
            <mc:Fallback xmlns="">
              <p:pic>
                <p:nvPicPr>
                  <p:cNvPr id="65" name="Ink 64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980978" y="3989353"/>
                    <a:ext cx="250560" cy="29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67" name="Ink 66"/>
                  <p14:cNvContentPartPr/>
                  <p14:nvPr/>
                </p14:nvContentPartPr>
                <p14:xfrm>
                  <a:off x="4811058" y="3219673"/>
                  <a:ext cx="207720" cy="211680"/>
                </p14:xfrm>
              </p:contentPart>
            </mc:Choice>
            <mc:Fallback xmlns="">
              <p:pic>
                <p:nvPicPr>
                  <p:cNvPr id="67" name="Ink 66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800978" y="3209593"/>
                    <a:ext cx="22356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68" name="Ink 67"/>
                  <p14:cNvContentPartPr/>
                  <p14:nvPr/>
                </p14:nvContentPartPr>
                <p14:xfrm>
                  <a:off x="5042898" y="3260713"/>
                  <a:ext cx="59400" cy="126000"/>
                </p14:xfrm>
              </p:contentPart>
            </mc:Choice>
            <mc:Fallback xmlns="">
              <p:pic>
                <p:nvPicPr>
                  <p:cNvPr id="68" name="Ink 67"/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035698" y="3251353"/>
                    <a:ext cx="7704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69" name="Ink 68"/>
                  <p14:cNvContentPartPr/>
                  <p14:nvPr/>
                </p14:nvContentPartPr>
                <p14:xfrm>
                  <a:off x="5114178" y="3216793"/>
                  <a:ext cx="217080" cy="181800"/>
                </p14:xfrm>
              </p:contentPart>
            </mc:Choice>
            <mc:Fallback xmlns="">
              <p:pic>
                <p:nvPicPr>
                  <p:cNvPr id="69" name="Ink 68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103018" y="3211033"/>
                    <a:ext cx="235800" cy="19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70" name="Ink 69"/>
                  <p14:cNvContentPartPr/>
                  <p14:nvPr/>
                </p14:nvContentPartPr>
                <p14:xfrm>
                  <a:off x="5363298" y="3153793"/>
                  <a:ext cx="115920" cy="24912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351778" y="3142993"/>
                    <a:ext cx="136080" cy="271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3" name="Ink 72"/>
              <p14:cNvContentPartPr/>
              <p14:nvPr/>
            </p14:nvContentPartPr>
            <p14:xfrm>
              <a:off x="4824378" y="1010300"/>
              <a:ext cx="576000" cy="19800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0458" y="943340"/>
                <a:ext cx="665640" cy="21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3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dirty="0"/>
              <a:t>CMOS Circuit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28800" y="762001"/>
            <a:ext cx="4418604" cy="4162424"/>
            <a:chOff x="1828800" y="762001"/>
            <a:chExt cx="4418604" cy="4162424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4857751" y="3606801"/>
              <a:ext cx="3175" cy="1746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4860925" y="4238625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4695826" y="3778251"/>
              <a:ext cx="174625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4692650" y="4235451"/>
              <a:ext cx="184150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4708525" y="3781425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4632325" y="3781425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3276601" y="3987801"/>
              <a:ext cx="1355725" cy="222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" name="Group 12"/>
            <p:cNvGrpSpPr/>
            <p:nvPr/>
          </p:nvGrpSpPr>
          <p:grpSpPr>
            <a:xfrm>
              <a:off x="3733801" y="1111250"/>
              <a:ext cx="631825" cy="1524000"/>
              <a:chOff x="6619875" y="2057400"/>
              <a:chExt cx="631825" cy="1524000"/>
            </a:xfrm>
          </p:grpSpPr>
          <p:cxnSp>
            <p:nvCxnSpPr>
              <p:cNvPr id="14" name="Straight Connector 13"/>
              <p:cNvCxnSpPr/>
              <p:nvPr/>
            </p:nvCxnSpPr>
            <p:spPr bwMode="auto">
              <a:xfrm>
                <a:off x="7239000" y="20574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7239000" y="30480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7073900" y="2587625"/>
                <a:ext cx="17145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7070725" y="3041650"/>
                <a:ext cx="180975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7086600" y="25908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7010400" y="25908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 flipV="1">
                <a:off x="6619875" y="2819400"/>
                <a:ext cx="298450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" name="Oval 20"/>
              <p:cNvSpPr/>
              <p:nvPr/>
            </p:nvSpPr>
            <p:spPr bwMode="auto">
              <a:xfrm>
                <a:off x="6921500" y="27813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 flipH="1">
              <a:off x="4781551" y="765176"/>
              <a:ext cx="92075" cy="17462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4860926" y="762001"/>
              <a:ext cx="92075" cy="17462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4708525" y="4772025"/>
              <a:ext cx="3048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784725" y="4848225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4829175" y="4924425"/>
              <a:ext cx="762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 flipV="1">
              <a:off x="4854575" y="2887960"/>
              <a:ext cx="781050" cy="12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H="1">
              <a:off x="2209800" y="2600326"/>
              <a:ext cx="1524000" cy="158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733800" y="1854200"/>
              <a:ext cx="0" cy="1524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Oval 40"/>
            <p:cNvSpPr/>
            <p:nvPr/>
          </p:nvSpPr>
          <p:spPr bwMode="auto">
            <a:xfrm>
              <a:off x="4819650" y="2846685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692525" y="25590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28800" y="2387601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62601" y="2616201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cxnSp>
          <p:nvCxnSpPr>
            <p:cNvPr id="99" name="Straight Connector 98"/>
            <p:cNvCxnSpPr/>
            <p:nvPr/>
          </p:nvCxnSpPr>
          <p:spPr bwMode="auto">
            <a:xfrm>
              <a:off x="4860925" y="2616200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4695826" y="3146426"/>
              <a:ext cx="174625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flipV="1">
              <a:off x="4692650" y="3603626"/>
              <a:ext cx="184150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4708525" y="3149600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632325" y="3149600"/>
              <a:ext cx="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3733801" y="3378200"/>
              <a:ext cx="89852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7" name="Group 116"/>
            <p:cNvGrpSpPr/>
            <p:nvPr/>
          </p:nvGrpSpPr>
          <p:grpSpPr>
            <a:xfrm>
              <a:off x="4724401" y="1111250"/>
              <a:ext cx="631825" cy="1524000"/>
              <a:chOff x="6619875" y="2057400"/>
              <a:chExt cx="631825" cy="1524000"/>
            </a:xfrm>
          </p:grpSpPr>
          <p:cxnSp>
            <p:nvCxnSpPr>
              <p:cNvPr id="126" name="Straight Connector 125"/>
              <p:cNvCxnSpPr/>
              <p:nvPr/>
            </p:nvCxnSpPr>
            <p:spPr bwMode="auto">
              <a:xfrm>
                <a:off x="7239000" y="20574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7239000" y="30480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>
                <a:off x="7073900" y="2587625"/>
                <a:ext cx="17145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7070725" y="3041650"/>
                <a:ext cx="180975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 bwMode="auto">
              <a:xfrm>
                <a:off x="7086600" y="25908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 bwMode="auto">
              <a:xfrm>
                <a:off x="7010400" y="25908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 bwMode="auto">
              <a:xfrm flipV="1">
                <a:off x="6619875" y="2819400"/>
                <a:ext cx="298450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3" name="Oval 132"/>
              <p:cNvSpPr/>
              <p:nvPr/>
            </p:nvSpPr>
            <p:spPr bwMode="auto">
              <a:xfrm>
                <a:off x="6921500" y="27813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134" name="Straight Connector 133"/>
            <p:cNvCxnSpPr/>
            <p:nvPr/>
          </p:nvCxnSpPr>
          <p:spPr bwMode="auto">
            <a:xfrm flipH="1">
              <a:off x="4365626" y="2616200"/>
              <a:ext cx="990601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flipH="1" flipV="1">
              <a:off x="4340225" y="1098551"/>
              <a:ext cx="1009650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 flipH="1" flipV="1">
              <a:off x="4864101" y="787400"/>
              <a:ext cx="1" cy="304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3276600" y="1320800"/>
              <a:ext cx="1447800" cy="190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 flipH="1">
              <a:off x="4721226" y="1320801"/>
              <a:ext cx="3175" cy="561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H="1">
              <a:off x="2209800" y="3209926"/>
              <a:ext cx="1066800" cy="158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3276600" y="1320800"/>
              <a:ext cx="0" cy="2667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Oval 140"/>
            <p:cNvSpPr/>
            <p:nvPr/>
          </p:nvSpPr>
          <p:spPr bwMode="auto">
            <a:xfrm>
              <a:off x="3235325" y="31686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828800" y="2992736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772401" y="914400"/>
            <a:ext cx="2391099" cy="1295400"/>
            <a:chOff x="6477000" y="990600"/>
            <a:chExt cx="2391099" cy="1295400"/>
          </a:xfrm>
        </p:grpSpPr>
        <p:sp>
          <p:nvSpPr>
            <p:cNvPr id="112" name="TextBox 111"/>
            <p:cNvSpPr txBox="1"/>
            <p:nvPr/>
          </p:nvSpPr>
          <p:spPr>
            <a:xfrm>
              <a:off x="6477000" y="990600"/>
              <a:ext cx="2391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NAND (not-and)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699250" y="1752600"/>
              <a:ext cx="1771650" cy="533400"/>
              <a:chOff x="6699250" y="1981200"/>
              <a:chExt cx="1771650" cy="533400"/>
            </a:xfrm>
          </p:grpSpPr>
          <p:cxnSp>
            <p:nvCxnSpPr>
              <p:cNvPr id="116" name="Straight Connector 115"/>
              <p:cNvCxnSpPr/>
              <p:nvPr/>
            </p:nvCxnSpPr>
            <p:spPr bwMode="auto">
              <a:xfrm flipH="1">
                <a:off x="6699250" y="210185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 flipH="1">
                <a:off x="8013700" y="22479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 flipH="1">
                <a:off x="6718300" y="240665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2" name="Group 31"/>
              <p:cNvGrpSpPr/>
              <p:nvPr/>
            </p:nvGrpSpPr>
            <p:grpSpPr>
              <a:xfrm>
                <a:off x="7162800" y="1981200"/>
                <a:ext cx="838200" cy="533400"/>
                <a:chOff x="7162800" y="1981200"/>
                <a:chExt cx="838200" cy="533400"/>
              </a:xfrm>
            </p:grpSpPr>
            <p:sp>
              <p:nvSpPr>
                <p:cNvPr id="114" name="Oval 113"/>
                <p:cNvSpPr/>
                <p:nvPr/>
              </p:nvSpPr>
              <p:spPr bwMode="auto">
                <a:xfrm>
                  <a:off x="7239000" y="1981200"/>
                  <a:ext cx="609600" cy="52705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 bwMode="auto">
                <a:xfrm>
                  <a:off x="7162800" y="2000251"/>
                  <a:ext cx="381000" cy="4953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7162800" y="1981200"/>
                  <a:ext cx="377825" cy="533400"/>
                </a:xfrm>
                <a:custGeom>
                  <a:avLst/>
                  <a:gdLst>
                    <a:gd name="connsiteX0" fmla="*/ 374650 w 377825"/>
                    <a:gd name="connsiteY0" fmla="*/ 0 h 533400"/>
                    <a:gd name="connsiteX1" fmla="*/ 0 w 377825"/>
                    <a:gd name="connsiteY1" fmla="*/ 0 h 533400"/>
                    <a:gd name="connsiteX2" fmla="*/ 0 w 377825"/>
                    <a:gd name="connsiteY2" fmla="*/ 533400 h 533400"/>
                    <a:gd name="connsiteX3" fmla="*/ 377825 w 377825"/>
                    <a:gd name="connsiteY3" fmla="*/ 527050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7825" h="533400">
                      <a:moveTo>
                        <a:pt x="374650" y="0"/>
                      </a:moveTo>
                      <a:lnTo>
                        <a:pt x="0" y="0"/>
                      </a:lnTo>
                      <a:lnTo>
                        <a:pt x="0" y="533400"/>
                      </a:lnTo>
                      <a:lnTo>
                        <a:pt x="377825" y="52705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 bwMode="auto">
                <a:xfrm>
                  <a:off x="7848600" y="217170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</p:grpSp>
      </p:grpSp>
      <p:grpSp>
        <p:nvGrpSpPr>
          <p:cNvPr id="48" name="Group 47"/>
          <p:cNvGrpSpPr/>
          <p:nvPr/>
        </p:nvGrpSpPr>
        <p:grpSpPr>
          <a:xfrm>
            <a:off x="1828800" y="2514600"/>
            <a:ext cx="8665029" cy="3886200"/>
            <a:chOff x="304799" y="2819400"/>
            <a:chExt cx="8665029" cy="3886200"/>
          </a:xfrm>
        </p:grpSpPr>
        <p:grpSp>
          <p:nvGrpSpPr>
            <p:cNvPr id="46" name="Group 45"/>
            <p:cNvGrpSpPr/>
            <p:nvPr/>
          </p:nvGrpSpPr>
          <p:grpSpPr>
            <a:xfrm>
              <a:off x="7696200" y="2819400"/>
              <a:ext cx="762000" cy="2702024"/>
              <a:chOff x="7696200" y="2819400"/>
              <a:chExt cx="762000" cy="2702024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7773397" y="2819400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925797" y="3213100"/>
                <a:ext cx="35618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1</a:t>
                </a:r>
              </a:p>
            </p:txBody>
          </p:sp>
          <p:cxnSp>
            <p:nvCxnSpPr>
              <p:cNvPr id="81" name="Straight Connector 80"/>
              <p:cNvCxnSpPr/>
              <p:nvPr/>
            </p:nvCxnSpPr>
            <p:spPr bwMode="auto">
              <a:xfrm flipH="1">
                <a:off x="7865534" y="2878666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 flipH="1">
                <a:off x="7696200" y="32766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7" name="Group 46"/>
            <p:cNvGrpSpPr/>
            <p:nvPr/>
          </p:nvGrpSpPr>
          <p:grpSpPr>
            <a:xfrm>
              <a:off x="304799" y="6096000"/>
              <a:ext cx="8665029" cy="609600"/>
              <a:chOff x="304799" y="6096000"/>
              <a:chExt cx="8665029" cy="609600"/>
            </a:xfrm>
          </p:grpSpPr>
          <p:sp>
            <p:nvSpPr>
              <p:cNvPr id="86" name="Content Placeholder 3"/>
              <p:cNvSpPr txBox="1">
                <a:spLocks/>
              </p:cNvSpPr>
              <p:nvPr/>
            </p:nvSpPr>
            <p:spPr bwMode="auto">
              <a:xfrm>
                <a:off x="304799" y="6096000"/>
                <a:ext cx="8665029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Out (complement Out) implements “AND” function</a:t>
                </a:r>
              </a:p>
            </p:txBody>
          </p:sp>
          <p:cxnSp>
            <p:nvCxnSpPr>
              <p:cNvPr id="87" name="Straight Connector 86"/>
              <p:cNvCxnSpPr/>
              <p:nvPr/>
            </p:nvCxnSpPr>
            <p:spPr bwMode="auto">
              <a:xfrm flipH="1">
                <a:off x="406400" y="6172200"/>
                <a:ext cx="6096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51" name="Group 50"/>
          <p:cNvGrpSpPr/>
          <p:nvPr/>
        </p:nvGrpSpPr>
        <p:grpSpPr>
          <a:xfrm>
            <a:off x="1828800" y="2514600"/>
            <a:ext cx="8458200" cy="3352800"/>
            <a:chOff x="304800" y="2819400"/>
            <a:chExt cx="8458200" cy="3352800"/>
          </a:xfrm>
        </p:grpSpPr>
        <p:grpSp>
          <p:nvGrpSpPr>
            <p:cNvPr id="50" name="Group 49"/>
            <p:cNvGrpSpPr/>
            <p:nvPr/>
          </p:nvGrpSpPr>
          <p:grpSpPr>
            <a:xfrm>
              <a:off x="6248400" y="2819400"/>
              <a:ext cx="1523003" cy="2702024"/>
              <a:chOff x="6248400" y="2819400"/>
              <a:chExt cx="1523003" cy="2702024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6248400" y="2819400"/>
                <a:ext cx="7620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 B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7086600" y="2819400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324600" y="3200400"/>
                <a:ext cx="697627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0  0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0  1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1  0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1  1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7239000" y="3213100"/>
                <a:ext cx="35618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0</a:t>
                </a: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324600" y="3276600"/>
                <a:ext cx="13716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Connector 108"/>
              <p:cNvCxnSpPr/>
              <p:nvPr/>
            </p:nvCxnSpPr>
            <p:spPr bwMode="auto">
              <a:xfrm flipV="1">
                <a:off x="7086600" y="2895600"/>
                <a:ext cx="0" cy="25146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4" name="Content Placeholder 3"/>
            <p:cNvSpPr txBox="1">
              <a:spLocks/>
            </p:cNvSpPr>
            <p:nvPr/>
          </p:nvSpPr>
          <p:spPr bwMode="auto">
            <a:xfrm>
              <a:off x="304800" y="5562600"/>
              <a:ext cx="8458200" cy="60960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sz="2800" dirty="0"/>
                <a:t>Out = 0 if A </a:t>
              </a:r>
              <a:r>
                <a:rPr lang="en-US" sz="2800" dirty="0">
                  <a:solidFill>
                    <a:srgbClr val="FF0000"/>
                  </a:solidFill>
                </a:rPr>
                <a:t>and</a:t>
              </a:r>
              <a:r>
                <a:rPr lang="en-US" sz="2800" dirty="0"/>
                <a:t> B are 1; otherwise, Out = 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828800" y="6324600"/>
            <a:ext cx="8965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Circuit can extend to more inputs (e.g., 3-input NAND)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2243538" y="1454900"/>
            <a:ext cx="3245760" cy="2696760"/>
            <a:chOff x="2243538" y="1454900"/>
            <a:chExt cx="3245760" cy="269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/>
                <p14:cNvContentPartPr/>
                <p14:nvPr/>
              </p14:nvContentPartPr>
              <p14:xfrm>
                <a:off x="2243538" y="2265260"/>
                <a:ext cx="51480" cy="135468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34178" y="2258780"/>
                  <a:ext cx="70920" cy="13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9" name="Ink 38"/>
                <p14:cNvContentPartPr/>
                <p14:nvPr/>
              </p14:nvContentPartPr>
              <p14:xfrm>
                <a:off x="3962898" y="1548860"/>
                <a:ext cx="734760" cy="45540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57138" y="1543460"/>
                  <a:ext cx="7484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2" name="Ink 61"/>
                <p14:cNvContentPartPr/>
                <p14:nvPr/>
              </p14:nvContentPartPr>
              <p14:xfrm>
                <a:off x="4953618" y="1454900"/>
                <a:ext cx="24840" cy="16956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46778" y="1449500"/>
                  <a:ext cx="39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3" name="Ink 62"/>
                <p14:cNvContentPartPr/>
                <p14:nvPr/>
              </p14:nvContentPartPr>
              <p14:xfrm>
                <a:off x="4850298" y="3156620"/>
                <a:ext cx="639000" cy="99504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39138" y="3145820"/>
                  <a:ext cx="658800" cy="10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3" name="Ink 72"/>
                <p14:cNvContentPartPr/>
                <p14:nvPr/>
              </p14:nvContentPartPr>
              <p14:xfrm>
                <a:off x="4398138" y="3054380"/>
                <a:ext cx="20880" cy="79668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92018" y="3047900"/>
                  <a:ext cx="34920" cy="81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6" name="Ink 75"/>
              <p14:cNvContentPartPr/>
              <p14:nvPr/>
            </p14:nvContentPartPr>
            <p14:xfrm>
              <a:off x="4746619" y="2935326"/>
              <a:ext cx="222840" cy="18799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1259" y="2842806"/>
                <a:ext cx="303120" cy="20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216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Another CMOS Circuit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4857751" y="2184401"/>
            <a:ext cx="3175" cy="174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4695826" y="2184401"/>
            <a:ext cx="17462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692650" y="1730375"/>
            <a:ext cx="18415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4708525" y="1727200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4632325" y="1727200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endCxn id="133" idx="2"/>
          </p:cNvCxnSpPr>
          <p:nvPr/>
        </p:nvCxnSpPr>
        <p:spPr bwMode="auto">
          <a:xfrm flipV="1">
            <a:off x="3276601" y="1958976"/>
            <a:ext cx="1266825" cy="190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4352925" y="43211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4352925" y="33305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4187825" y="4324350"/>
            <a:ext cx="1714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4184651" y="3867151"/>
            <a:ext cx="18097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42005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41243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733800" y="4089401"/>
            <a:ext cx="37465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 flipV="1">
            <a:off x="4546600" y="2552700"/>
            <a:ext cx="76200" cy="76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 flipV="1">
            <a:off x="4724400" y="4876800"/>
            <a:ext cx="304800" cy="685800"/>
            <a:chOff x="3184525" y="1193800"/>
            <a:chExt cx="304800" cy="685800"/>
          </a:xfrm>
        </p:grpSpPr>
        <p:cxnSp>
          <p:nvCxnSpPr>
            <p:cNvPr id="7" name="Straight Connector 6"/>
            <p:cNvCxnSpPr/>
            <p:nvPr/>
          </p:nvCxnSpPr>
          <p:spPr bwMode="auto">
            <a:xfrm flipV="1">
              <a:off x="3336925" y="1346200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V="1">
              <a:off x="3184525" y="1346200"/>
              <a:ext cx="3048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V="1">
              <a:off x="3260725" y="1270000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V="1">
              <a:off x="3305175" y="1193800"/>
              <a:ext cx="762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Straight Connector 33"/>
          <p:cNvCxnSpPr/>
          <p:nvPr/>
        </p:nvCxnSpPr>
        <p:spPr bwMode="auto">
          <a:xfrm flipH="1">
            <a:off x="4854575" y="3076575"/>
            <a:ext cx="781050" cy="129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H="1" flipV="1">
            <a:off x="2209800" y="3349626"/>
            <a:ext cx="1524000" cy="158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3733800" y="2587625"/>
            <a:ext cx="0" cy="152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40"/>
          <p:cNvSpPr/>
          <p:nvPr/>
        </p:nvSpPr>
        <p:spPr bwMode="auto">
          <a:xfrm flipV="1">
            <a:off x="4819650" y="304294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 flipV="1">
            <a:off x="3692525" y="3330575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28801" y="3116561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62601" y="2887961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4860925" y="281622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flipV="1">
            <a:off x="4695826" y="2816226"/>
            <a:ext cx="17462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4692650" y="2362200"/>
            <a:ext cx="18415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flipV="1">
            <a:off x="4708525" y="235902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4632325" y="235902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>
            <a:endCxn id="21" idx="2"/>
          </p:cNvCxnSpPr>
          <p:nvPr/>
        </p:nvCxnSpPr>
        <p:spPr bwMode="auto">
          <a:xfrm>
            <a:off x="3733800" y="2587626"/>
            <a:ext cx="81280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 flipV="1">
            <a:off x="5343525" y="43211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 flipV="1">
            <a:off x="5343525" y="33305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V="1">
            <a:off x="5178425" y="4324350"/>
            <a:ext cx="1714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175251" y="3867151"/>
            <a:ext cx="18097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flipV="1">
            <a:off x="51911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 flipV="1">
            <a:off x="51149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>
            <a:off x="4714875" y="4092576"/>
            <a:ext cx="39370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Oval 132"/>
          <p:cNvSpPr/>
          <p:nvPr/>
        </p:nvSpPr>
        <p:spPr bwMode="auto">
          <a:xfrm flipV="1">
            <a:off x="4543425" y="1920875"/>
            <a:ext cx="76200" cy="76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 flipV="1">
            <a:off x="4365626" y="3349625"/>
            <a:ext cx="99060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>
            <a:off x="4340225" y="4864101"/>
            <a:ext cx="100965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4781551" y="1222376"/>
            <a:ext cx="92075" cy="1746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860926" y="1219201"/>
            <a:ext cx="92075" cy="1746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 flipH="1" flipV="1">
            <a:off x="4864102" y="1244600"/>
            <a:ext cx="12699" cy="508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flipV="1">
            <a:off x="3276600" y="4625975"/>
            <a:ext cx="1447800" cy="190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/>
          <p:cNvCxnSpPr/>
          <p:nvPr/>
        </p:nvCxnSpPr>
        <p:spPr bwMode="auto">
          <a:xfrm flipH="1" flipV="1">
            <a:off x="4721226" y="4086225"/>
            <a:ext cx="3175" cy="558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 flipH="1" flipV="1">
            <a:off x="2209800" y="2740026"/>
            <a:ext cx="1066800" cy="158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 flipV="1">
            <a:off x="3276600" y="1978025"/>
            <a:ext cx="0" cy="2667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140"/>
          <p:cNvSpPr/>
          <p:nvPr/>
        </p:nvSpPr>
        <p:spPr bwMode="auto">
          <a:xfrm flipV="1">
            <a:off x="3235325" y="2720975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28800" y="251142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8" name="Oval 77"/>
          <p:cNvSpPr/>
          <p:nvPr/>
        </p:nvSpPr>
        <p:spPr bwMode="auto">
          <a:xfrm flipV="1">
            <a:off x="4838700" y="48260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828800" y="2895600"/>
            <a:ext cx="8534400" cy="3429000"/>
            <a:chOff x="304800" y="3048000"/>
            <a:chExt cx="8534400" cy="3429000"/>
          </a:xfrm>
        </p:grpSpPr>
        <p:grpSp>
          <p:nvGrpSpPr>
            <p:cNvPr id="32" name="Group 31"/>
            <p:cNvGrpSpPr/>
            <p:nvPr/>
          </p:nvGrpSpPr>
          <p:grpSpPr>
            <a:xfrm>
              <a:off x="6553200" y="3048000"/>
              <a:ext cx="1523003" cy="2689324"/>
              <a:chOff x="6553200" y="3048000"/>
              <a:chExt cx="1523003" cy="2689324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6553200" y="3048000"/>
                <a:ext cx="7620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 B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7391400" y="3048000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629400" y="3429000"/>
                <a:ext cx="697627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0  0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0  1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1  0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1  1</a:t>
                </a: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629400" y="3505200"/>
                <a:ext cx="13716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Connector 108"/>
              <p:cNvCxnSpPr/>
              <p:nvPr/>
            </p:nvCxnSpPr>
            <p:spPr bwMode="auto">
              <a:xfrm flipV="1">
                <a:off x="7391400" y="3124200"/>
                <a:ext cx="0" cy="25146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9" name="Content Placeholder 3"/>
            <p:cNvSpPr txBox="1">
              <a:spLocks/>
            </p:cNvSpPr>
            <p:nvPr/>
          </p:nvSpPr>
          <p:spPr bwMode="auto">
            <a:xfrm>
              <a:off x="304800" y="5867400"/>
              <a:ext cx="8534400" cy="60960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Fill in the truth table for this circuit.</a:t>
              </a:r>
            </a:p>
            <a:p>
              <a:pPr marL="0" indent="0">
                <a:buNone/>
              </a:pPr>
              <a:r>
                <a:rPr lang="en-US" sz="2800" dirty="0" smtClean="0"/>
                <a:t>What does this circuit do?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782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Another CMOS Circuit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4857751" y="2184401"/>
            <a:ext cx="3175" cy="174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4695826" y="2184401"/>
            <a:ext cx="17462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692650" y="1730375"/>
            <a:ext cx="18415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4708525" y="1727200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4632325" y="1727200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endCxn id="133" idx="2"/>
          </p:cNvCxnSpPr>
          <p:nvPr/>
        </p:nvCxnSpPr>
        <p:spPr bwMode="auto">
          <a:xfrm flipV="1">
            <a:off x="3276601" y="1958976"/>
            <a:ext cx="1266825" cy="190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4352925" y="43211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4352925" y="33305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4187825" y="4324350"/>
            <a:ext cx="1714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4184651" y="3867151"/>
            <a:ext cx="18097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42005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41243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733800" y="4089401"/>
            <a:ext cx="37465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 flipV="1">
            <a:off x="4546600" y="2552700"/>
            <a:ext cx="76200" cy="76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 flipV="1">
            <a:off x="4724400" y="4876800"/>
            <a:ext cx="304800" cy="685800"/>
            <a:chOff x="3184525" y="1193800"/>
            <a:chExt cx="304800" cy="685800"/>
          </a:xfrm>
        </p:grpSpPr>
        <p:cxnSp>
          <p:nvCxnSpPr>
            <p:cNvPr id="7" name="Straight Connector 6"/>
            <p:cNvCxnSpPr/>
            <p:nvPr/>
          </p:nvCxnSpPr>
          <p:spPr bwMode="auto">
            <a:xfrm flipV="1">
              <a:off x="3336925" y="1346200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V="1">
              <a:off x="3184525" y="1346200"/>
              <a:ext cx="3048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V="1">
              <a:off x="3260725" y="1270000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V="1">
              <a:off x="3305175" y="1193800"/>
              <a:ext cx="762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Straight Connector 33"/>
          <p:cNvCxnSpPr/>
          <p:nvPr/>
        </p:nvCxnSpPr>
        <p:spPr bwMode="auto">
          <a:xfrm flipH="1">
            <a:off x="4854575" y="3076575"/>
            <a:ext cx="781050" cy="129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H="1" flipV="1">
            <a:off x="2209800" y="3349626"/>
            <a:ext cx="1524000" cy="158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3733800" y="2587625"/>
            <a:ext cx="0" cy="152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40"/>
          <p:cNvSpPr/>
          <p:nvPr/>
        </p:nvSpPr>
        <p:spPr bwMode="auto">
          <a:xfrm flipV="1">
            <a:off x="4819650" y="304294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 flipV="1">
            <a:off x="3692525" y="3330575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28801" y="3116561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62601" y="2887961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4860925" y="281622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flipV="1">
            <a:off x="4695826" y="2816226"/>
            <a:ext cx="17462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4692650" y="2362200"/>
            <a:ext cx="18415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flipV="1">
            <a:off x="4708525" y="235902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4632325" y="235902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>
            <a:endCxn id="21" idx="2"/>
          </p:cNvCxnSpPr>
          <p:nvPr/>
        </p:nvCxnSpPr>
        <p:spPr bwMode="auto">
          <a:xfrm>
            <a:off x="3733800" y="2587626"/>
            <a:ext cx="81280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 flipV="1">
            <a:off x="5343525" y="43211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 flipV="1">
            <a:off x="5343525" y="33305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V="1">
            <a:off x="5178425" y="4324350"/>
            <a:ext cx="1714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175251" y="3867151"/>
            <a:ext cx="18097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flipV="1">
            <a:off x="51911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 flipV="1">
            <a:off x="51149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>
            <a:off x="4714875" y="4092576"/>
            <a:ext cx="39370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Oval 132"/>
          <p:cNvSpPr/>
          <p:nvPr/>
        </p:nvSpPr>
        <p:spPr bwMode="auto">
          <a:xfrm flipV="1">
            <a:off x="4543425" y="1920875"/>
            <a:ext cx="76200" cy="76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 flipV="1">
            <a:off x="4365626" y="3349625"/>
            <a:ext cx="99060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>
            <a:off x="4340225" y="4864101"/>
            <a:ext cx="100965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4781551" y="1222376"/>
            <a:ext cx="92075" cy="1746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860926" y="1219201"/>
            <a:ext cx="92075" cy="1746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 flipH="1" flipV="1">
            <a:off x="4864102" y="1244600"/>
            <a:ext cx="12699" cy="508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flipV="1">
            <a:off x="3276600" y="4625975"/>
            <a:ext cx="1447800" cy="190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/>
          <p:cNvCxnSpPr/>
          <p:nvPr/>
        </p:nvCxnSpPr>
        <p:spPr bwMode="auto">
          <a:xfrm flipH="1" flipV="1">
            <a:off x="4721226" y="4086225"/>
            <a:ext cx="3175" cy="558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 flipH="1" flipV="1">
            <a:off x="2209800" y="2740026"/>
            <a:ext cx="1066800" cy="158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 flipV="1">
            <a:off x="3276600" y="1978025"/>
            <a:ext cx="0" cy="2667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140"/>
          <p:cNvSpPr/>
          <p:nvPr/>
        </p:nvSpPr>
        <p:spPr bwMode="auto">
          <a:xfrm flipV="1">
            <a:off x="3235325" y="2720975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28800" y="251142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8" name="Oval 77"/>
          <p:cNvSpPr/>
          <p:nvPr/>
        </p:nvSpPr>
        <p:spPr bwMode="auto">
          <a:xfrm flipV="1">
            <a:off x="4838700" y="48260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077200" y="2895600"/>
            <a:ext cx="1523003" cy="2620844"/>
            <a:chOff x="6553200" y="3048000"/>
            <a:chExt cx="1523003" cy="2620844"/>
          </a:xfrm>
        </p:grpSpPr>
        <p:sp>
          <p:nvSpPr>
            <p:cNvPr id="103" name="TextBox 102"/>
            <p:cNvSpPr txBox="1"/>
            <p:nvPr/>
          </p:nvSpPr>
          <p:spPr>
            <a:xfrm>
              <a:off x="6553200" y="3048000"/>
              <a:ext cx="762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 B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91400" y="3048000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629400" y="3429000"/>
              <a:ext cx="697627" cy="2239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0  0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0  1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1  0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1  1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543800" y="3441700"/>
              <a:ext cx="3561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endParaRPr lang="en-US" dirty="0"/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629400" y="3505200"/>
              <a:ext cx="13716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flipV="1">
              <a:off x="7391400" y="3124200"/>
              <a:ext cx="0" cy="2514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2251118" y="2450766"/>
              <a:ext cx="146160" cy="12506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2838" y="2439966"/>
                <a:ext cx="165960" cy="12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4395638" y="1721766"/>
              <a:ext cx="92520" cy="74700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5918" y="1710966"/>
                <a:ext cx="113760" cy="7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/>
              <p14:cNvContentPartPr/>
              <p14:nvPr/>
            </p14:nvContentPartPr>
            <p14:xfrm>
              <a:off x="4957238" y="3890766"/>
              <a:ext cx="766800" cy="51840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9318" y="3880326"/>
                <a:ext cx="78624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" name="Ink 47"/>
              <p14:cNvContentPartPr/>
              <p14:nvPr/>
            </p14:nvContentPartPr>
            <p14:xfrm>
              <a:off x="3881558" y="3914886"/>
              <a:ext cx="829800" cy="42516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3638" y="3903366"/>
                <a:ext cx="8478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5" name="Ink 54"/>
              <p14:cNvContentPartPr/>
              <p14:nvPr/>
            </p14:nvContentPartPr>
            <p14:xfrm>
              <a:off x="4850678" y="1682526"/>
              <a:ext cx="721080" cy="103284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40238" y="1669926"/>
                <a:ext cx="74016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6" name="Ink 55"/>
              <p14:cNvContentPartPr/>
              <p14:nvPr/>
            </p14:nvContentPartPr>
            <p14:xfrm>
              <a:off x="4629638" y="1363206"/>
              <a:ext cx="262800" cy="177120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81398" y="1294086"/>
                <a:ext cx="360720" cy="19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16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Another CMOS Circuit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4857751" y="2184401"/>
            <a:ext cx="3175" cy="174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4695826" y="2184401"/>
            <a:ext cx="17462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692650" y="1730375"/>
            <a:ext cx="18415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4708525" y="1727200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4632325" y="1727200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endCxn id="133" idx="2"/>
          </p:cNvCxnSpPr>
          <p:nvPr/>
        </p:nvCxnSpPr>
        <p:spPr bwMode="auto">
          <a:xfrm flipV="1">
            <a:off x="3276601" y="1958976"/>
            <a:ext cx="1266825" cy="190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4352925" y="43211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4352925" y="33305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4187825" y="4324350"/>
            <a:ext cx="1714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4184651" y="3867151"/>
            <a:ext cx="18097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42005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41243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733800" y="4089401"/>
            <a:ext cx="37465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 flipV="1">
            <a:off x="4546600" y="2552700"/>
            <a:ext cx="76200" cy="76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 flipV="1">
            <a:off x="4724400" y="4876800"/>
            <a:ext cx="304800" cy="685800"/>
            <a:chOff x="3184525" y="1193800"/>
            <a:chExt cx="304800" cy="685800"/>
          </a:xfrm>
        </p:grpSpPr>
        <p:cxnSp>
          <p:nvCxnSpPr>
            <p:cNvPr id="7" name="Straight Connector 6"/>
            <p:cNvCxnSpPr/>
            <p:nvPr/>
          </p:nvCxnSpPr>
          <p:spPr bwMode="auto">
            <a:xfrm flipV="1">
              <a:off x="3336925" y="1346200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V="1">
              <a:off x="3184525" y="1346200"/>
              <a:ext cx="3048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V="1">
              <a:off x="3260725" y="1270000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V="1">
              <a:off x="3305175" y="1193800"/>
              <a:ext cx="762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Straight Connector 33"/>
          <p:cNvCxnSpPr/>
          <p:nvPr/>
        </p:nvCxnSpPr>
        <p:spPr bwMode="auto">
          <a:xfrm flipH="1">
            <a:off x="4854575" y="3076575"/>
            <a:ext cx="781050" cy="129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H="1" flipV="1">
            <a:off x="2209800" y="3349626"/>
            <a:ext cx="1524000" cy="158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3733800" y="2587625"/>
            <a:ext cx="0" cy="152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40"/>
          <p:cNvSpPr/>
          <p:nvPr/>
        </p:nvSpPr>
        <p:spPr bwMode="auto">
          <a:xfrm flipV="1">
            <a:off x="4819650" y="304294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 flipV="1">
            <a:off x="3692525" y="3330575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28801" y="3116561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62601" y="2887961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4860925" y="281622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flipV="1">
            <a:off x="4695826" y="2816226"/>
            <a:ext cx="17462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4692650" y="2362200"/>
            <a:ext cx="18415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flipV="1">
            <a:off x="4708525" y="235902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4632325" y="235902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>
            <a:endCxn id="21" idx="2"/>
          </p:cNvCxnSpPr>
          <p:nvPr/>
        </p:nvCxnSpPr>
        <p:spPr bwMode="auto">
          <a:xfrm>
            <a:off x="3733800" y="2587626"/>
            <a:ext cx="81280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 flipV="1">
            <a:off x="5343525" y="43211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 flipV="1">
            <a:off x="5343525" y="33305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V="1">
            <a:off x="5178425" y="4324350"/>
            <a:ext cx="1714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175251" y="3867151"/>
            <a:ext cx="18097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flipV="1">
            <a:off x="51911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 flipV="1">
            <a:off x="51149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>
            <a:off x="4714875" y="4092576"/>
            <a:ext cx="39370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Oval 132"/>
          <p:cNvSpPr/>
          <p:nvPr/>
        </p:nvSpPr>
        <p:spPr bwMode="auto">
          <a:xfrm flipV="1">
            <a:off x="4543425" y="1920875"/>
            <a:ext cx="76200" cy="76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 flipV="1">
            <a:off x="4365626" y="3349625"/>
            <a:ext cx="99060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>
            <a:off x="4340225" y="4864101"/>
            <a:ext cx="100965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4781551" y="1222376"/>
            <a:ext cx="92075" cy="1746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860926" y="1219201"/>
            <a:ext cx="92075" cy="1746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 flipH="1" flipV="1">
            <a:off x="4864102" y="1244600"/>
            <a:ext cx="12699" cy="508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flipV="1">
            <a:off x="3276600" y="4625975"/>
            <a:ext cx="1447800" cy="190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/>
          <p:cNvCxnSpPr/>
          <p:nvPr/>
        </p:nvCxnSpPr>
        <p:spPr bwMode="auto">
          <a:xfrm flipH="1" flipV="1">
            <a:off x="4721226" y="4086225"/>
            <a:ext cx="3175" cy="558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 flipH="1" flipV="1">
            <a:off x="2209800" y="2740026"/>
            <a:ext cx="1066800" cy="158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 flipV="1">
            <a:off x="3276600" y="1978025"/>
            <a:ext cx="0" cy="2667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140"/>
          <p:cNvSpPr/>
          <p:nvPr/>
        </p:nvSpPr>
        <p:spPr bwMode="auto">
          <a:xfrm flipV="1">
            <a:off x="3235325" y="2720975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28800" y="251142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8" name="Oval 77"/>
          <p:cNvSpPr/>
          <p:nvPr/>
        </p:nvSpPr>
        <p:spPr bwMode="auto">
          <a:xfrm flipV="1">
            <a:off x="4838700" y="48260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077200" y="2895600"/>
            <a:ext cx="1523003" cy="2620844"/>
            <a:chOff x="6553200" y="3048000"/>
            <a:chExt cx="1523003" cy="2620844"/>
          </a:xfrm>
        </p:grpSpPr>
        <p:sp>
          <p:nvSpPr>
            <p:cNvPr id="103" name="TextBox 102"/>
            <p:cNvSpPr txBox="1"/>
            <p:nvPr/>
          </p:nvSpPr>
          <p:spPr>
            <a:xfrm>
              <a:off x="6553200" y="3048000"/>
              <a:ext cx="762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 B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91400" y="3048000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629400" y="3429000"/>
              <a:ext cx="697627" cy="2239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0  0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0  1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1  0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1  1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543800" y="3441700"/>
              <a:ext cx="35618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endParaRPr lang="en-US" dirty="0"/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629400" y="3505200"/>
              <a:ext cx="13716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flipV="1">
              <a:off x="7391400" y="3124200"/>
              <a:ext cx="0" cy="2514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/>
              <p14:cNvContentPartPr/>
              <p14:nvPr/>
            </p14:nvContentPartPr>
            <p14:xfrm>
              <a:off x="2263358" y="3496566"/>
              <a:ext cx="57240" cy="42732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3278" y="3489006"/>
                <a:ext cx="7848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/>
              <p14:cNvContentPartPr/>
              <p14:nvPr/>
            </p14:nvContentPartPr>
            <p14:xfrm>
              <a:off x="4396358" y="1580286"/>
              <a:ext cx="136080" cy="91944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7358" y="1571646"/>
                <a:ext cx="156600" cy="9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3920078" y="4207566"/>
              <a:ext cx="2207880" cy="39276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9278" y="4200726"/>
                <a:ext cx="22312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Ink 48"/>
              <p14:cNvContentPartPr/>
              <p14:nvPr/>
            </p14:nvContentPartPr>
            <p14:xfrm>
              <a:off x="5046518" y="1662006"/>
              <a:ext cx="631440" cy="41148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35718" y="1650486"/>
                <a:ext cx="65088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9" name="Ink 58"/>
              <p14:cNvContentPartPr/>
              <p14:nvPr/>
            </p14:nvContentPartPr>
            <p14:xfrm>
              <a:off x="2201078" y="2502966"/>
              <a:ext cx="144360" cy="14472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0638" y="2491806"/>
                <a:ext cx="1659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0" name="Ink 59"/>
              <p14:cNvContentPartPr/>
              <p14:nvPr/>
            </p14:nvContentPartPr>
            <p14:xfrm>
              <a:off x="3780398" y="2423406"/>
              <a:ext cx="1669320" cy="158220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0318" y="2412246"/>
                <a:ext cx="1688400" cy="16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" name="Ink 60"/>
              <p14:cNvContentPartPr/>
              <p14:nvPr/>
            </p14:nvContentPartPr>
            <p14:xfrm>
              <a:off x="4378718" y="3065646"/>
              <a:ext cx="479880" cy="187884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31198" y="3003006"/>
                <a:ext cx="568440" cy="20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9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Another CMOS Circuit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4857751" y="2184401"/>
            <a:ext cx="3175" cy="174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4695826" y="2184401"/>
            <a:ext cx="17462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692650" y="1730375"/>
            <a:ext cx="18415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4708525" y="1727200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4632325" y="1727200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endCxn id="133" idx="2"/>
          </p:cNvCxnSpPr>
          <p:nvPr/>
        </p:nvCxnSpPr>
        <p:spPr bwMode="auto">
          <a:xfrm flipV="1">
            <a:off x="3276601" y="1958976"/>
            <a:ext cx="1266825" cy="190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4352925" y="43211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4352925" y="33305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4187825" y="4324350"/>
            <a:ext cx="1714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4184651" y="3867151"/>
            <a:ext cx="18097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42005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41243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733800" y="4089401"/>
            <a:ext cx="37465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 flipV="1">
            <a:off x="4546600" y="2552700"/>
            <a:ext cx="76200" cy="76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 flipV="1">
            <a:off x="4724400" y="4876800"/>
            <a:ext cx="304800" cy="685800"/>
            <a:chOff x="3184525" y="1193800"/>
            <a:chExt cx="304800" cy="685800"/>
          </a:xfrm>
        </p:grpSpPr>
        <p:cxnSp>
          <p:nvCxnSpPr>
            <p:cNvPr id="7" name="Straight Connector 6"/>
            <p:cNvCxnSpPr/>
            <p:nvPr/>
          </p:nvCxnSpPr>
          <p:spPr bwMode="auto">
            <a:xfrm flipV="1">
              <a:off x="3336925" y="1346200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V="1">
              <a:off x="3184525" y="1346200"/>
              <a:ext cx="3048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V="1">
              <a:off x="3260725" y="1270000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V="1">
              <a:off x="3305175" y="1193800"/>
              <a:ext cx="762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Straight Connector 33"/>
          <p:cNvCxnSpPr/>
          <p:nvPr/>
        </p:nvCxnSpPr>
        <p:spPr bwMode="auto">
          <a:xfrm flipH="1">
            <a:off x="4854575" y="3076575"/>
            <a:ext cx="781050" cy="129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H="1" flipV="1">
            <a:off x="2209800" y="3349626"/>
            <a:ext cx="1524000" cy="158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3733800" y="2587625"/>
            <a:ext cx="0" cy="152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40"/>
          <p:cNvSpPr/>
          <p:nvPr/>
        </p:nvSpPr>
        <p:spPr bwMode="auto">
          <a:xfrm flipV="1">
            <a:off x="4819650" y="304294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 flipV="1">
            <a:off x="3692525" y="3330575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28801" y="3116561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62601" y="2887961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4860925" y="281622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flipV="1">
            <a:off x="4695826" y="2816226"/>
            <a:ext cx="17462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4692650" y="2362200"/>
            <a:ext cx="18415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flipV="1">
            <a:off x="4708525" y="235902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4632325" y="235902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>
            <a:endCxn id="21" idx="2"/>
          </p:cNvCxnSpPr>
          <p:nvPr/>
        </p:nvCxnSpPr>
        <p:spPr bwMode="auto">
          <a:xfrm>
            <a:off x="3733800" y="2587626"/>
            <a:ext cx="81280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 flipV="1">
            <a:off x="5343525" y="43211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 flipV="1">
            <a:off x="5343525" y="33305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V="1">
            <a:off x="5178425" y="4324350"/>
            <a:ext cx="1714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175251" y="3867151"/>
            <a:ext cx="18097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flipV="1">
            <a:off x="51911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 flipV="1">
            <a:off x="51149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>
            <a:off x="4714875" y="4092576"/>
            <a:ext cx="39370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Oval 132"/>
          <p:cNvSpPr/>
          <p:nvPr/>
        </p:nvSpPr>
        <p:spPr bwMode="auto">
          <a:xfrm flipV="1">
            <a:off x="4543425" y="1920875"/>
            <a:ext cx="76200" cy="76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 flipV="1">
            <a:off x="4365626" y="3349625"/>
            <a:ext cx="99060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>
            <a:off x="4340225" y="4864101"/>
            <a:ext cx="100965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4781551" y="1222376"/>
            <a:ext cx="92075" cy="1746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860926" y="1219201"/>
            <a:ext cx="92075" cy="1746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 flipH="1" flipV="1">
            <a:off x="4864102" y="1244600"/>
            <a:ext cx="12699" cy="508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flipV="1">
            <a:off x="3276600" y="4625975"/>
            <a:ext cx="1447800" cy="190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/>
          <p:cNvCxnSpPr/>
          <p:nvPr/>
        </p:nvCxnSpPr>
        <p:spPr bwMode="auto">
          <a:xfrm flipH="1" flipV="1">
            <a:off x="4721226" y="4086225"/>
            <a:ext cx="3175" cy="558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 flipH="1" flipV="1">
            <a:off x="2209800" y="2740026"/>
            <a:ext cx="1066800" cy="158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 flipV="1">
            <a:off x="3276600" y="1978025"/>
            <a:ext cx="0" cy="2667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140"/>
          <p:cNvSpPr/>
          <p:nvPr/>
        </p:nvSpPr>
        <p:spPr bwMode="auto">
          <a:xfrm flipV="1">
            <a:off x="3235325" y="2720975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28800" y="251142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8" name="Oval 77"/>
          <p:cNvSpPr/>
          <p:nvPr/>
        </p:nvSpPr>
        <p:spPr bwMode="auto">
          <a:xfrm flipV="1">
            <a:off x="4838700" y="48260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077200" y="2895600"/>
            <a:ext cx="1523003" cy="2702024"/>
            <a:chOff x="6553200" y="3048000"/>
            <a:chExt cx="1523003" cy="2702024"/>
          </a:xfrm>
        </p:grpSpPr>
        <p:sp>
          <p:nvSpPr>
            <p:cNvPr id="103" name="TextBox 102"/>
            <p:cNvSpPr txBox="1"/>
            <p:nvPr/>
          </p:nvSpPr>
          <p:spPr>
            <a:xfrm>
              <a:off x="6553200" y="3048000"/>
              <a:ext cx="762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 B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91400" y="3048000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629400" y="3429000"/>
              <a:ext cx="697627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0  0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0  1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1  0</a:t>
              </a:r>
            </a:p>
            <a:p>
              <a:pPr>
                <a:lnSpc>
                  <a:spcPct val="150000"/>
                </a:lnSpc>
              </a:pPr>
              <a:r>
                <a:rPr lang="en-US"/>
                <a:t>1  1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543800" y="3441700"/>
              <a:ext cx="35618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/>
                <a:t>0</a:t>
              </a:r>
            </a:p>
            <a:p>
              <a:pPr>
                <a:lnSpc>
                  <a:spcPct val="150000"/>
                </a:lnSpc>
              </a:pPr>
              <a:endParaRPr lang="en-US" dirty="0"/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629400" y="3505200"/>
              <a:ext cx="13716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flipV="1">
              <a:off x="7391400" y="3124200"/>
              <a:ext cx="0" cy="2514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2199998" y="2443926"/>
              <a:ext cx="146880" cy="12164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8838" y="2434566"/>
                <a:ext cx="169560" cy="12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/>
              <p14:cNvContentPartPr/>
              <p14:nvPr/>
            </p14:nvContentPartPr>
            <p14:xfrm>
              <a:off x="4315358" y="1607646"/>
              <a:ext cx="105480" cy="8607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7798" y="1601166"/>
                <a:ext cx="124920" cy="8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9" name="Ink 38"/>
              <p14:cNvContentPartPr/>
              <p14:nvPr/>
            </p14:nvContentPartPr>
            <p14:xfrm>
              <a:off x="4879118" y="1777926"/>
              <a:ext cx="713160" cy="95004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7598" y="1766406"/>
                <a:ext cx="734760" cy="9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/>
              <p14:cNvContentPartPr/>
              <p14:nvPr/>
            </p14:nvContentPartPr>
            <p14:xfrm>
              <a:off x="3865718" y="3554166"/>
              <a:ext cx="2234520" cy="59580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5638" y="3542286"/>
                <a:ext cx="225360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7" name="Ink 56"/>
              <p14:cNvContentPartPr/>
              <p14:nvPr/>
            </p14:nvContentPartPr>
            <p14:xfrm>
              <a:off x="4814318" y="3096966"/>
              <a:ext cx="492120" cy="200700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74358" y="3032166"/>
                <a:ext cx="580680" cy="21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78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3" name="Right Arrow 2"/>
          <p:cNvSpPr/>
          <p:nvPr/>
        </p:nvSpPr>
        <p:spPr bwMode="auto">
          <a:xfrm rot="1269568">
            <a:off x="6934629" y="5856811"/>
            <a:ext cx="990600" cy="609600"/>
          </a:xfrm>
          <a:prstGeom prst="rightArrow">
            <a:avLst/>
          </a:prstGeom>
          <a:solidFill>
            <a:srgbClr val="33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20330432" flipV="1">
            <a:off x="6934629" y="4306379"/>
            <a:ext cx="990600" cy="609600"/>
          </a:xfrm>
          <a:prstGeom prst="rightArrow">
            <a:avLst/>
          </a:prstGeom>
          <a:solidFill>
            <a:srgbClr val="33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7010400" y="5053016"/>
            <a:ext cx="990600" cy="609600"/>
          </a:xfrm>
          <a:prstGeom prst="rightArrow">
            <a:avLst/>
          </a:prstGeom>
          <a:solidFill>
            <a:srgbClr val="33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65272" y="5667647"/>
            <a:ext cx="23495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Materials,</a:t>
            </a:r>
          </a:p>
          <a:p>
            <a:r>
              <a:rPr lang="en-US" dirty="0"/>
              <a:t>Physics,</a:t>
            </a:r>
          </a:p>
          <a:p>
            <a:r>
              <a:rPr lang="en-US" dirty="0"/>
              <a:t>Electricity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65272" y="5125025"/>
            <a:ext cx="234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Circuits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65272" y="4003217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Combinational </a:t>
            </a:r>
            <a:r>
              <a:rPr lang="en-US" dirty="0"/>
              <a:t>Logic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521B5-1A64-4C4B-B9AD-5AC0C98C2BC1}"/>
              </a:ext>
            </a:extLst>
          </p:cNvPr>
          <p:cNvGrpSpPr/>
          <p:nvPr/>
        </p:nvGrpSpPr>
        <p:grpSpPr>
          <a:xfrm>
            <a:off x="1297260" y="914400"/>
            <a:ext cx="5257800" cy="5440416"/>
            <a:chOff x="685800" y="801469"/>
            <a:chExt cx="7816850" cy="57072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D47D9C-4A50-9E4B-87FB-1260B7E676D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85800" y="801469"/>
              <a:ext cx="7816850" cy="67802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Application</a:t>
              </a:r>
            </a:p>
            <a:p>
              <a:pPr algn="ctr" eaLnBrk="1" hangingPunct="1"/>
              <a:r>
                <a:rPr lang="en-US" sz="1600"/>
                <a:t>(word processor, simulator, web browser, …)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F63E0E-8236-0C4E-900A-B8EFD7AA5786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1411069"/>
              <a:ext cx="7816850" cy="67802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Algorithms</a:t>
              </a:r>
            </a:p>
            <a:p>
              <a:pPr algn="ctr" eaLnBrk="1" hangingPunct="1"/>
              <a:r>
                <a:rPr lang="en-US" sz="1600"/>
                <a:t>(sorting, optimization, equation solver, …)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9903B7-835D-6E4A-AE2B-3E1622132A53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2020669"/>
              <a:ext cx="7816850" cy="678029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Programming Language</a:t>
              </a:r>
            </a:p>
            <a:p>
              <a:pPr algn="ctr" eaLnBrk="1" hangingPunct="1"/>
              <a:r>
                <a:rPr lang="en-US" sz="1600"/>
                <a:t>(C, FORTRAN, Matlab, Java, …)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F3517-BC10-0A40-AD68-E9AE7308B64A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3279338"/>
              <a:ext cx="7816850" cy="678029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Machine Instruction Set Architecture</a:t>
              </a:r>
            </a:p>
            <a:p>
              <a:pPr algn="ctr" eaLnBrk="1" hangingPunct="1"/>
              <a:r>
                <a:rPr lang="en-US" sz="1600"/>
                <a:t>(Intel i86, ARM, …)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D5E887-9FA0-6945-AF92-43D6FDEF8C58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3925669"/>
              <a:ext cx="7816850" cy="678029"/>
            </a:xfrm>
            <a:prstGeom prst="rect">
              <a:avLst/>
            </a:prstGeom>
            <a:solidFill>
              <a:srgbClr val="E6E6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/>
                <a:t>Machine Organization</a:t>
              </a:r>
            </a:p>
            <a:p>
              <a:pPr algn="ctr" eaLnBrk="1" hangingPunct="1"/>
              <a:r>
                <a:rPr lang="en-US" sz="1600" dirty="0"/>
                <a:t>(Main memory, registers, adders, …)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4F9A98-D6BC-CA4B-8FFF-F2999627E839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4574738"/>
              <a:ext cx="7816850" cy="678029"/>
            </a:xfrm>
            <a:prstGeom prst="rect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Logic Gates</a:t>
              </a:r>
            </a:p>
            <a:p>
              <a:pPr algn="ctr" eaLnBrk="1" hangingPunct="1"/>
              <a:r>
                <a:rPr lang="en-US" sz="1600"/>
                <a:t>(NAND, NOR, inverter, …)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91E971-292D-4A45-AF17-9F06C78100D0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5184338"/>
              <a:ext cx="7816850" cy="678029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Transistors</a:t>
              </a:r>
            </a:p>
            <a:p>
              <a:pPr algn="ctr" eaLnBrk="1" hangingPunct="1"/>
              <a:r>
                <a:rPr lang="en-US" sz="1600"/>
                <a:t>(CMOS, NMOS, …)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E2FDC6-AB53-8F4A-94A8-A8EFBF4FFDB1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5830669"/>
              <a:ext cx="7816850" cy="678029"/>
            </a:xfrm>
            <a:prstGeom prst="rect">
              <a:avLst/>
            </a:prstGeom>
            <a:solidFill>
              <a:srgbClr val="FF6FC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Physics (Semiconductors)</a:t>
              </a:r>
            </a:p>
            <a:p>
              <a:pPr algn="ctr" eaLnBrk="1" hangingPunct="1"/>
              <a:r>
                <a:rPr lang="en-US" sz="1600"/>
                <a:t>(electrons, holes, …)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F7BB4D-928D-9941-B754-FD31F2C80E78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2630269"/>
              <a:ext cx="7816850" cy="678029"/>
            </a:xfrm>
            <a:prstGeom prst="rect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/>
                <a:t>Operating System</a:t>
              </a:r>
            </a:p>
            <a:p>
              <a:pPr algn="ctr" eaLnBrk="1" hangingPunct="1"/>
              <a:r>
                <a:rPr lang="en-US" sz="1600" dirty="0"/>
                <a:t>(UNIX, Windows, iOS, …)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Another CMOS Circuit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4857751" y="2184401"/>
            <a:ext cx="3175" cy="174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4695826" y="2184401"/>
            <a:ext cx="17462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692650" y="1730375"/>
            <a:ext cx="18415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4708525" y="1727200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4632325" y="1727200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endCxn id="133" idx="2"/>
          </p:cNvCxnSpPr>
          <p:nvPr/>
        </p:nvCxnSpPr>
        <p:spPr bwMode="auto">
          <a:xfrm flipV="1">
            <a:off x="3276601" y="1958976"/>
            <a:ext cx="1266825" cy="190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4352925" y="43211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4352925" y="33305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4187825" y="4324350"/>
            <a:ext cx="1714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4184651" y="3867151"/>
            <a:ext cx="18097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42005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41243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733800" y="4089401"/>
            <a:ext cx="37465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 flipV="1">
            <a:off x="4546600" y="2552700"/>
            <a:ext cx="76200" cy="76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 flipV="1">
            <a:off x="4724400" y="4876800"/>
            <a:ext cx="304800" cy="685800"/>
            <a:chOff x="3184525" y="1193800"/>
            <a:chExt cx="304800" cy="685800"/>
          </a:xfrm>
        </p:grpSpPr>
        <p:cxnSp>
          <p:nvCxnSpPr>
            <p:cNvPr id="7" name="Straight Connector 6"/>
            <p:cNvCxnSpPr/>
            <p:nvPr/>
          </p:nvCxnSpPr>
          <p:spPr bwMode="auto">
            <a:xfrm flipV="1">
              <a:off x="3336925" y="1346200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V="1">
              <a:off x="3184525" y="1346200"/>
              <a:ext cx="3048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V="1">
              <a:off x="3260725" y="1270000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V="1">
              <a:off x="3305175" y="1193800"/>
              <a:ext cx="762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Straight Connector 33"/>
          <p:cNvCxnSpPr/>
          <p:nvPr/>
        </p:nvCxnSpPr>
        <p:spPr bwMode="auto">
          <a:xfrm flipH="1">
            <a:off x="4854575" y="3076575"/>
            <a:ext cx="781050" cy="129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H="1" flipV="1">
            <a:off x="2209800" y="3349626"/>
            <a:ext cx="1524000" cy="158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3733800" y="2587625"/>
            <a:ext cx="0" cy="152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40"/>
          <p:cNvSpPr/>
          <p:nvPr/>
        </p:nvSpPr>
        <p:spPr bwMode="auto">
          <a:xfrm flipV="1">
            <a:off x="4819650" y="304294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 flipV="1">
            <a:off x="3692525" y="3330575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28801" y="3116561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62601" y="2887961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4860925" y="281622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flipV="1">
            <a:off x="4695826" y="2816226"/>
            <a:ext cx="17462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4692650" y="2362200"/>
            <a:ext cx="18415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flipV="1">
            <a:off x="4708525" y="235902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4632325" y="235902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>
            <a:endCxn id="21" idx="2"/>
          </p:cNvCxnSpPr>
          <p:nvPr/>
        </p:nvCxnSpPr>
        <p:spPr bwMode="auto">
          <a:xfrm>
            <a:off x="3733800" y="2587626"/>
            <a:ext cx="81280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 flipV="1">
            <a:off x="5343525" y="43211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 flipV="1">
            <a:off x="5343525" y="3330575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V="1">
            <a:off x="5178425" y="4324350"/>
            <a:ext cx="1714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175251" y="3867151"/>
            <a:ext cx="180975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flipV="1">
            <a:off x="51911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 flipV="1">
            <a:off x="5114925" y="3863975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>
            <a:off x="4714875" y="4092576"/>
            <a:ext cx="39370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Oval 132"/>
          <p:cNvSpPr/>
          <p:nvPr/>
        </p:nvSpPr>
        <p:spPr bwMode="auto">
          <a:xfrm flipV="1">
            <a:off x="4543425" y="1920875"/>
            <a:ext cx="76200" cy="76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 flipV="1">
            <a:off x="4365626" y="3349625"/>
            <a:ext cx="99060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>
            <a:off x="4340225" y="4864101"/>
            <a:ext cx="1009650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4781551" y="1222376"/>
            <a:ext cx="92075" cy="1746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860926" y="1219201"/>
            <a:ext cx="92075" cy="1746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 flipH="1" flipV="1">
            <a:off x="4864102" y="1244600"/>
            <a:ext cx="12699" cy="508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flipV="1">
            <a:off x="3276600" y="4625975"/>
            <a:ext cx="1447800" cy="190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/>
          <p:cNvCxnSpPr/>
          <p:nvPr/>
        </p:nvCxnSpPr>
        <p:spPr bwMode="auto">
          <a:xfrm flipH="1" flipV="1">
            <a:off x="4721226" y="4086225"/>
            <a:ext cx="3175" cy="558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 flipH="1" flipV="1">
            <a:off x="2209800" y="2740026"/>
            <a:ext cx="1066800" cy="158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 flipV="1">
            <a:off x="3276600" y="1978025"/>
            <a:ext cx="0" cy="2667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140"/>
          <p:cNvSpPr/>
          <p:nvPr/>
        </p:nvSpPr>
        <p:spPr bwMode="auto">
          <a:xfrm flipV="1">
            <a:off x="3235325" y="2720975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28800" y="251142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8" name="Oval 77"/>
          <p:cNvSpPr/>
          <p:nvPr/>
        </p:nvSpPr>
        <p:spPr bwMode="auto">
          <a:xfrm flipV="1">
            <a:off x="4838700" y="48260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077201" y="1066801"/>
            <a:ext cx="1963097" cy="1301751"/>
            <a:chOff x="6553200" y="1219200"/>
            <a:chExt cx="1963097" cy="1301751"/>
          </a:xfrm>
        </p:grpSpPr>
        <p:sp>
          <p:nvSpPr>
            <p:cNvPr id="112" name="TextBox 111"/>
            <p:cNvSpPr txBox="1"/>
            <p:nvPr/>
          </p:nvSpPr>
          <p:spPr>
            <a:xfrm>
              <a:off x="6553200" y="1219200"/>
              <a:ext cx="19630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 (not-or)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731000" y="2057400"/>
              <a:ext cx="1422400" cy="463551"/>
              <a:chOff x="6731000" y="2057400"/>
              <a:chExt cx="1422400" cy="463551"/>
            </a:xfrm>
          </p:grpSpPr>
          <p:cxnSp>
            <p:nvCxnSpPr>
              <p:cNvPr id="116" name="Straight Connector 115"/>
              <p:cNvCxnSpPr/>
              <p:nvPr/>
            </p:nvCxnSpPr>
            <p:spPr bwMode="auto">
              <a:xfrm flipH="1">
                <a:off x="6734175" y="2174875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 flipH="1">
                <a:off x="7696200" y="229235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9" name="Group 28"/>
              <p:cNvGrpSpPr/>
              <p:nvPr/>
            </p:nvGrpSpPr>
            <p:grpSpPr>
              <a:xfrm>
                <a:off x="7086600" y="2057400"/>
                <a:ext cx="609600" cy="463551"/>
                <a:chOff x="4953000" y="1593849"/>
                <a:chExt cx="609600" cy="463551"/>
              </a:xfrm>
            </p:grpSpPr>
            <p:sp>
              <p:nvSpPr>
                <p:cNvPr id="25" name="Freeform 24"/>
                <p:cNvSpPr/>
                <p:nvPr/>
              </p:nvSpPr>
              <p:spPr>
                <a:xfrm>
                  <a:off x="4953001" y="1600200"/>
                  <a:ext cx="457200" cy="228599"/>
                </a:xfrm>
                <a:custGeom>
                  <a:avLst/>
                  <a:gdLst>
                    <a:gd name="connsiteX0" fmla="*/ 0 w 745067"/>
                    <a:gd name="connsiteY0" fmla="*/ 0 h 254000"/>
                    <a:gd name="connsiteX1" fmla="*/ 482600 w 745067"/>
                    <a:gd name="connsiteY1" fmla="*/ 42334 h 254000"/>
                    <a:gd name="connsiteX2" fmla="*/ 745067 w 745067"/>
                    <a:gd name="connsiteY2" fmla="*/ 254000 h 25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5067" h="254000">
                      <a:moveTo>
                        <a:pt x="0" y="0"/>
                      </a:moveTo>
                      <a:cubicBezTo>
                        <a:pt x="179211" y="0"/>
                        <a:pt x="358422" y="1"/>
                        <a:pt x="482600" y="42334"/>
                      </a:cubicBezTo>
                      <a:cubicBezTo>
                        <a:pt x="606778" y="84667"/>
                        <a:pt x="745067" y="254000"/>
                        <a:pt x="745067" y="2540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 flipV="1">
                  <a:off x="4953000" y="1828801"/>
                  <a:ext cx="457200" cy="228599"/>
                </a:xfrm>
                <a:custGeom>
                  <a:avLst/>
                  <a:gdLst>
                    <a:gd name="connsiteX0" fmla="*/ 0 w 745067"/>
                    <a:gd name="connsiteY0" fmla="*/ 0 h 254000"/>
                    <a:gd name="connsiteX1" fmla="*/ 482600 w 745067"/>
                    <a:gd name="connsiteY1" fmla="*/ 42334 h 254000"/>
                    <a:gd name="connsiteX2" fmla="*/ 745067 w 745067"/>
                    <a:gd name="connsiteY2" fmla="*/ 254000 h 25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5067" h="254000">
                      <a:moveTo>
                        <a:pt x="0" y="0"/>
                      </a:moveTo>
                      <a:cubicBezTo>
                        <a:pt x="179211" y="0"/>
                        <a:pt x="358422" y="1"/>
                        <a:pt x="482600" y="42334"/>
                      </a:cubicBezTo>
                      <a:cubicBezTo>
                        <a:pt x="606778" y="84667"/>
                        <a:pt x="745067" y="254000"/>
                        <a:pt x="745067" y="2540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4962526" y="1593849"/>
                  <a:ext cx="130176" cy="460375"/>
                </a:xfrm>
                <a:custGeom>
                  <a:avLst/>
                  <a:gdLst>
                    <a:gd name="connsiteX0" fmla="*/ 0 w 139701"/>
                    <a:gd name="connsiteY0" fmla="*/ 0 h 457200"/>
                    <a:gd name="connsiteX1" fmla="*/ 139700 w 139701"/>
                    <a:gd name="connsiteY1" fmla="*/ 234950 h 457200"/>
                    <a:gd name="connsiteX2" fmla="*/ 3175 w 139701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9701" h="457200">
                      <a:moveTo>
                        <a:pt x="0" y="0"/>
                      </a:moveTo>
                      <a:cubicBezTo>
                        <a:pt x="69585" y="79375"/>
                        <a:pt x="139171" y="158750"/>
                        <a:pt x="139700" y="234950"/>
                      </a:cubicBezTo>
                      <a:cubicBezTo>
                        <a:pt x="140229" y="311150"/>
                        <a:pt x="3175" y="457200"/>
                        <a:pt x="3175" y="4572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 bwMode="auto">
                <a:xfrm>
                  <a:off x="5410200" y="175260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cxnSp>
            <p:nvCxnSpPr>
              <p:cNvPr id="76" name="Straight Connector 75"/>
              <p:cNvCxnSpPr/>
              <p:nvPr/>
            </p:nvCxnSpPr>
            <p:spPr bwMode="auto">
              <a:xfrm flipH="1">
                <a:off x="6731000" y="2397125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7" name="Group 36"/>
          <p:cNvGrpSpPr/>
          <p:nvPr/>
        </p:nvGrpSpPr>
        <p:grpSpPr>
          <a:xfrm>
            <a:off x="1828800" y="2895600"/>
            <a:ext cx="8534400" cy="3429000"/>
            <a:chOff x="304800" y="3048000"/>
            <a:chExt cx="8534400" cy="3429000"/>
          </a:xfrm>
        </p:grpSpPr>
        <p:grpSp>
          <p:nvGrpSpPr>
            <p:cNvPr id="32" name="Group 31"/>
            <p:cNvGrpSpPr/>
            <p:nvPr/>
          </p:nvGrpSpPr>
          <p:grpSpPr>
            <a:xfrm>
              <a:off x="6553200" y="3048000"/>
              <a:ext cx="1523003" cy="2702024"/>
              <a:chOff x="6553200" y="3048000"/>
              <a:chExt cx="1523003" cy="2702024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6553200" y="3048000"/>
                <a:ext cx="7620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 B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7391400" y="3048000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629400" y="3429000"/>
                <a:ext cx="697627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0  0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0  1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1  0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1  1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7543800" y="3441700"/>
                <a:ext cx="35618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0</a:t>
                </a: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629400" y="3505200"/>
                <a:ext cx="13716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Connector 108"/>
              <p:cNvCxnSpPr/>
              <p:nvPr/>
            </p:nvCxnSpPr>
            <p:spPr bwMode="auto">
              <a:xfrm flipV="1">
                <a:off x="7391400" y="3124200"/>
                <a:ext cx="0" cy="25146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9" name="Content Placeholder 3"/>
            <p:cNvSpPr txBox="1">
              <a:spLocks/>
            </p:cNvSpPr>
            <p:nvPr/>
          </p:nvSpPr>
          <p:spPr bwMode="auto">
            <a:xfrm>
              <a:off x="304800" y="5867400"/>
              <a:ext cx="8534400" cy="60960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sz="2800" dirty="0"/>
                <a:t>Out = 0 if A </a:t>
              </a:r>
              <a:r>
                <a:rPr lang="en-US" sz="2800" dirty="0">
                  <a:solidFill>
                    <a:srgbClr val="FF0000"/>
                  </a:solidFill>
                </a:rPr>
                <a:t>or</a:t>
              </a:r>
              <a:r>
                <a:rPr lang="en-US" sz="2800" dirty="0"/>
                <a:t> B are 1; otherwise, Out = 1</a:t>
              </a:r>
            </a:p>
            <a:p>
              <a:pPr marL="0" indent="0">
                <a:buNone/>
              </a:pPr>
              <a:r>
                <a:rPr lang="en-US" sz="2800" dirty="0"/>
                <a:t>Circuit can extend to more inputs (e.g., 3-input NOR)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285678" y="1628886"/>
            <a:ext cx="3847320" cy="3542760"/>
            <a:chOff x="2285678" y="1628886"/>
            <a:chExt cx="3847320" cy="354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0" name="Ink 39"/>
                <p14:cNvContentPartPr/>
                <p14:nvPr/>
              </p14:nvContentPartPr>
              <p14:xfrm>
                <a:off x="2296478" y="2406126"/>
                <a:ext cx="23040" cy="209160"/>
              </p14:xfrm>
            </p:contentPart>
          </mc:Choice>
          <mc:Fallback>
            <p:pic>
              <p:nvPicPr>
                <p:cNvPr id="40" name="Ink 39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91078" y="2398566"/>
                  <a:ext cx="392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3" name="Ink 42"/>
                <p14:cNvContentPartPr/>
                <p14:nvPr/>
              </p14:nvContentPartPr>
              <p14:xfrm>
                <a:off x="2285678" y="3395046"/>
                <a:ext cx="38880" cy="398160"/>
              </p14:xfrm>
            </p:contentPart>
          </mc:Choice>
          <mc:Fallback>
            <p:pic>
              <p:nvPicPr>
                <p:cNvPr id="43" name="Ink 4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77398" y="3388206"/>
                  <a:ext cx="583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8" name="Ink 47"/>
                <p14:cNvContentPartPr/>
                <p14:nvPr/>
              </p14:nvContentPartPr>
              <p14:xfrm>
                <a:off x="4432358" y="1628886"/>
                <a:ext cx="15480" cy="216720"/>
              </p14:xfrm>
            </p:contentPart>
          </mc:Choice>
          <mc:Fallback>
            <p:pic>
              <p:nvPicPr>
                <p:cNvPr id="48" name="Ink 47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21198" y="1622766"/>
                  <a:ext cx="352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9" name="Ink 48"/>
                <p14:cNvContentPartPr/>
                <p14:nvPr/>
              </p14:nvContentPartPr>
              <p14:xfrm>
                <a:off x="4419758" y="2213526"/>
                <a:ext cx="18720" cy="233640"/>
              </p14:xfrm>
            </p:contentPart>
          </mc:Choice>
          <mc:Fallback>
            <p:pic>
              <p:nvPicPr>
                <p:cNvPr id="49" name="Ink 48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09678" y="2206326"/>
                  <a:ext cx="367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2" name="Ink 51"/>
                <p14:cNvContentPartPr/>
                <p14:nvPr/>
              </p14:nvContentPartPr>
              <p14:xfrm>
                <a:off x="4891358" y="1760286"/>
                <a:ext cx="586800" cy="904680"/>
              </p14:xfrm>
            </p:contentPart>
          </mc:Choice>
          <mc:Fallback>
            <p:pic>
              <p:nvPicPr>
                <p:cNvPr id="52" name="Ink 51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81638" y="1749126"/>
                  <a:ext cx="6073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3" name="Ink 62"/>
                <p14:cNvContentPartPr/>
                <p14:nvPr/>
              </p14:nvContentPartPr>
              <p14:xfrm>
                <a:off x="3534518" y="3640566"/>
                <a:ext cx="2598480" cy="774720"/>
              </p14:xfrm>
            </p:contentPart>
          </mc:Choice>
          <mc:Fallback>
            <p:pic>
              <p:nvPicPr>
                <p:cNvPr id="63" name="Ink 62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24078" y="3635526"/>
                  <a:ext cx="261756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7" name="Ink 66"/>
                <p14:cNvContentPartPr/>
                <p14:nvPr/>
              </p14:nvContentPartPr>
              <p14:xfrm>
                <a:off x="4344878" y="3105246"/>
                <a:ext cx="528480" cy="1876680"/>
              </p14:xfrm>
            </p:contentPart>
          </mc:Choice>
          <mc:Fallback>
            <p:pic>
              <p:nvPicPr>
                <p:cNvPr id="67" name="Ink 66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97718" y="3022806"/>
                  <a:ext cx="623520" cy="20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8" name="Ink 67"/>
                <p14:cNvContentPartPr/>
                <p14:nvPr/>
              </p14:nvContentPartPr>
              <p14:xfrm>
                <a:off x="4832678" y="3083646"/>
                <a:ext cx="521640" cy="2088000"/>
              </p14:xfrm>
            </p:contentPart>
          </mc:Choice>
          <mc:Fallback>
            <p:pic>
              <p:nvPicPr>
                <p:cNvPr id="68" name="Ink 67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91278" y="3028926"/>
                  <a:ext cx="611640" cy="224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90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0B1EB9-4E77-E042-9158-74F20961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AND / OR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79AF3-78F5-C84F-A3BC-AE11C5FFF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31" y="1014409"/>
            <a:ext cx="10972800" cy="2007135"/>
          </a:xfrm>
        </p:spPr>
        <p:txBody>
          <a:bodyPr/>
          <a:lstStyle/>
          <a:p>
            <a:r>
              <a:rPr lang="en-US" sz="2800" dirty="0"/>
              <a:t>For circuits, it is easier to implement the NAND and NOR functions</a:t>
            </a:r>
          </a:p>
          <a:p>
            <a:r>
              <a:rPr lang="en-US" sz="2800" dirty="0"/>
              <a:t>For people, it is easier to work with the AND and OR functions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B958618-2D5E-BE47-96A9-5AD344FE5CA1}"/>
              </a:ext>
            </a:extLst>
          </p:cNvPr>
          <p:cNvSpPr txBox="1">
            <a:spLocks/>
          </p:cNvSpPr>
          <p:nvPr/>
        </p:nvSpPr>
        <p:spPr bwMode="auto">
          <a:xfrm>
            <a:off x="682430" y="5857896"/>
            <a:ext cx="11136189" cy="9286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800" kern="0" dirty="0"/>
              <a:t>AND (OR) can be implemented with NAND </a:t>
            </a:r>
            <a:r>
              <a:rPr lang="en-US" sz="2800" kern="0" dirty="0" smtClean="0"/>
              <a:t>(NOR</a:t>
            </a:r>
            <a:r>
              <a:rPr lang="en-US" sz="2800" kern="0" dirty="0"/>
              <a:t>)  plus an inverter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2C1710-D67D-CE46-9F32-2557442D8803}"/>
              </a:ext>
            </a:extLst>
          </p:cNvPr>
          <p:cNvGrpSpPr/>
          <p:nvPr/>
        </p:nvGrpSpPr>
        <p:grpSpPr>
          <a:xfrm>
            <a:off x="3900627" y="3086633"/>
            <a:ext cx="1447800" cy="2702024"/>
            <a:chOff x="6553200" y="3048000"/>
            <a:chExt cx="1447800" cy="270202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F3401E-E179-0A48-9448-B4796CAD8120}"/>
                </a:ext>
              </a:extLst>
            </p:cNvPr>
            <p:cNvSpPr txBox="1"/>
            <p:nvPr/>
          </p:nvSpPr>
          <p:spPr>
            <a:xfrm>
              <a:off x="6553200" y="3048000"/>
              <a:ext cx="762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 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6D584E-5CFF-6940-960C-0C3321AB2B97}"/>
                </a:ext>
              </a:extLst>
            </p:cNvPr>
            <p:cNvSpPr txBox="1"/>
            <p:nvPr/>
          </p:nvSpPr>
          <p:spPr>
            <a:xfrm>
              <a:off x="7391400" y="3048000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F9BB21-6CB0-8143-BC66-7EFF37B80D3D}"/>
                </a:ext>
              </a:extLst>
            </p:cNvPr>
            <p:cNvSpPr txBox="1"/>
            <p:nvPr/>
          </p:nvSpPr>
          <p:spPr>
            <a:xfrm>
              <a:off x="6629400" y="3429000"/>
              <a:ext cx="697627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0  0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0  1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1  0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1  1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F06FB7-FFEC-EE43-BC9B-9060266703D0}"/>
                </a:ext>
              </a:extLst>
            </p:cNvPr>
            <p:cNvSpPr txBox="1"/>
            <p:nvPr/>
          </p:nvSpPr>
          <p:spPr>
            <a:xfrm>
              <a:off x="7543800" y="3441700"/>
              <a:ext cx="35618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0EDA28C-6341-FA4A-A99B-06FC3CF09DBA}"/>
                </a:ext>
              </a:extLst>
            </p:cNvPr>
            <p:cNvCxnSpPr/>
            <p:nvPr/>
          </p:nvCxnSpPr>
          <p:spPr bwMode="auto">
            <a:xfrm flipH="1">
              <a:off x="6629400" y="3505200"/>
              <a:ext cx="13716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BF8EF77-2CD2-734B-979E-13F9D1C0854E}"/>
                </a:ext>
              </a:extLst>
            </p:cNvPr>
            <p:cNvCxnSpPr/>
            <p:nvPr/>
          </p:nvCxnSpPr>
          <p:spPr bwMode="auto">
            <a:xfrm flipV="1">
              <a:off x="7391400" y="3124200"/>
              <a:ext cx="0" cy="2514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FF380DC-6E17-B64D-A8A6-C554D5A19555}"/>
              </a:ext>
            </a:extLst>
          </p:cNvPr>
          <p:cNvGrpSpPr/>
          <p:nvPr/>
        </p:nvGrpSpPr>
        <p:grpSpPr>
          <a:xfrm>
            <a:off x="1551718" y="3882844"/>
            <a:ext cx="2337490" cy="1204089"/>
            <a:chOff x="27718" y="4182881"/>
            <a:chExt cx="2337490" cy="12040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15CF4A-4CF7-F34B-B0F4-E1A11026F7BA}"/>
                </a:ext>
              </a:extLst>
            </p:cNvPr>
            <p:cNvSpPr txBox="1"/>
            <p:nvPr/>
          </p:nvSpPr>
          <p:spPr>
            <a:xfrm>
              <a:off x="845564" y="4925305"/>
              <a:ext cx="8473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AND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D40175-2FEF-6041-B94D-5C82268FCD2F}"/>
                </a:ext>
              </a:extLst>
            </p:cNvPr>
            <p:cNvGrpSpPr/>
            <p:nvPr/>
          </p:nvGrpSpPr>
          <p:grpSpPr>
            <a:xfrm>
              <a:off x="319767" y="4311458"/>
              <a:ext cx="1507123" cy="533400"/>
              <a:chOff x="6699250" y="1981200"/>
              <a:chExt cx="1507123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A3BBA46-38A2-3F4A-931A-B9F2C28A6460}"/>
                  </a:ext>
                </a:extLst>
              </p:cNvPr>
              <p:cNvCxnSpPr/>
              <p:nvPr/>
            </p:nvCxnSpPr>
            <p:spPr bwMode="auto">
              <a:xfrm flipH="1">
                <a:off x="6699250" y="210185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BB1E9B5-EF31-FD4C-B11E-465BBD821051}"/>
                  </a:ext>
                </a:extLst>
              </p:cNvPr>
              <p:cNvCxnSpPr>
                <a:cxnSpLocks/>
                <a:endCxn id="13" idx="6"/>
              </p:cNvCxnSpPr>
              <p:nvPr/>
            </p:nvCxnSpPr>
            <p:spPr bwMode="auto">
              <a:xfrm flipH="1">
                <a:off x="7848600" y="2244725"/>
                <a:ext cx="35777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70E969-3C2B-6A43-95AE-E775E7527719}"/>
                  </a:ext>
                </a:extLst>
              </p:cNvPr>
              <p:cNvCxnSpPr/>
              <p:nvPr/>
            </p:nvCxnSpPr>
            <p:spPr bwMode="auto">
              <a:xfrm flipH="1">
                <a:off x="6718300" y="240665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110E74B-8F61-C347-A435-4B6607C919C2}"/>
                  </a:ext>
                </a:extLst>
              </p:cNvPr>
              <p:cNvGrpSpPr/>
              <p:nvPr/>
            </p:nvGrpSpPr>
            <p:grpSpPr>
              <a:xfrm>
                <a:off x="7162800" y="1981200"/>
                <a:ext cx="685800" cy="533400"/>
                <a:chOff x="7162800" y="1981200"/>
                <a:chExt cx="685800" cy="533400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A3362C6-F03C-B648-A495-4289182C9C50}"/>
                    </a:ext>
                  </a:extLst>
                </p:cNvPr>
                <p:cNvSpPr/>
                <p:nvPr/>
              </p:nvSpPr>
              <p:spPr bwMode="auto">
                <a:xfrm>
                  <a:off x="7239000" y="1981200"/>
                  <a:ext cx="609600" cy="52705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FC3E3B4-FD3B-434C-A904-21AEBCDFDF6D}"/>
                    </a:ext>
                  </a:extLst>
                </p:cNvPr>
                <p:cNvSpPr/>
                <p:nvPr/>
              </p:nvSpPr>
              <p:spPr bwMode="auto">
                <a:xfrm>
                  <a:off x="7162800" y="2000251"/>
                  <a:ext cx="381000" cy="4953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EAAF2982-20C6-CB4B-96E9-9892E4AFBC7E}"/>
                    </a:ext>
                  </a:extLst>
                </p:cNvPr>
                <p:cNvSpPr/>
                <p:nvPr/>
              </p:nvSpPr>
              <p:spPr>
                <a:xfrm>
                  <a:off x="7162800" y="1981200"/>
                  <a:ext cx="377825" cy="533400"/>
                </a:xfrm>
                <a:custGeom>
                  <a:avLst/>
                  <a:gdLst>
                    <a:gd name="connsiteX0" fmla="*/ 374650 w 377825"/>
                    <a:gd name="connsiteY0" fmla="*/ 0 h 533400"/>
                    <a:gd name="connsiteX1" fmla="*/ 0 w 377825"/>
                    <a:gd name="connsiteY1" fmla="*/ 0 h 533400"/>
                    <a:gd name="connsiteX2" fmla="*/ 0 w 377825"/>
                    <a:gd name="connsiteY2" fmla="*/ 533400 h 533400"/>
                    <a:gd name="connsiteX3" fmla="*/ 377825 w 377825"/>
                    <a:gd name="connsiteY3" fmla="*/ 527050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7825" h="533400">
                      <a:moveTo>
                        <a:pt x="374650" y="0"/>
                      </a:moveTo>
                      <a:lnTo>
                        <a:pt x="0" y="0"/>
                      </a:lnTo>
                      <a:lnTo>
                        <a:pt x="0" y="533400"/>
                      </a:lnTo>
                      <a:lnTo>
                        <a:pt x="377825" y="52705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01266C-F977-F047-A301-A4FE21ADFC91}"/>
                </a:ext>
              </a:extLst>
            </p:cNvPr>
            <p:cNvSpPr txBox="1"/>
            <p:nvPr/>
          </p:nvSpPr>
          <p:spPr>
            <a:xfrm>
              <a:off x="32049" y="418288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50E855-9694-1F4C-8459-73E27BAE037E}"/>
                </a:ext>
              </a:extLst>
            </p:cNvPr>
            <p:cNvSpPr txBox="1"/>
            <p:nvPr/>
          </p:nvSpPr>
          <p:spPr>
            <a:xfrm>
              <a:off x="27718" y="452131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B91601-FE30-5A47-87F7-9F1CF94B0486}"/>
                </a:ext>
              </a:extLst>
            </p:cNvPr>
            <p:cNvSpPr txBox="1"/>
            <p:nvPr/>
          </p:nvSpPr>
          <p:spPr>
            <a:xfrm>
              <a:off x="1770173" y="4307756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E96D25-E240-0448-86B7-C9ABEDCA978C}"/>
              </a:ext>
            </a:extLst>
          </p:cNvPr>
          <p:cNvGrpSpPr/>
          <p:nvPr/>
        </p:nvGrpSpPr>
        <p:grpSpPr>
          <a:xfrm>
            <a:off x="6395954" y="3873931"/>
            <a:ext cx="2231272" cy="1139690"/>
            <a:chOff x="4552106" y="4463873"/>
            <a:chExt cx="2231272" cy="11396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83B8AD-D47C-EC4F-A7A0-D854E1F0DE22}"/>
                </a:ext>
              </a:extLst>
            </p:cNvPr>
            <p:cNvSpPr txBox="1"/>
            <p:nvPr/>
          </p:nvSpPr>
          <p:spPr>
            <a:xfrm>
              <a:off x="5147274" y="5141898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EC3BCE-49D4-4346-A24E-3F1A00CFB075}"/>
                </a:ext>
              </a:extLst>
            </p:cNvPr>
            <p:cNvGrpSpPr/>
            <p:nvPr/>
          </p:nvGrpSpPr>
          <p:grpSpPr>
            <a:xfrm>
              <a:off x="4903786" y="4611166"/>
              <a:ext cx="1082677" cy="463551"/>
              <a:chOff x="6731000" y="2057400"/>
              <a:chExt cx="1082677" cy="46355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E5860FE-52F6-1047-B9C8-7A6A1C158E4B}"/>
                  </a:ext>
                </a:extLst>
              </p:cNvPr>
              <p:cNvCxnSpPr/>
              <p:nvPr/>
            </p:nvCxnSpPr>
            <p:spPr bwMode="auto">
              <a:xfrm flipH="1">
                <a:off x="6734175" y="2174875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CE9AADD-8800-1E4A-9E9D-D3BAA3A35854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 bwMode="auto">
              <a:xfrm flipH="1">
                <a:off x="7543801" y="2289697"/>
                <a:ext cx="269876" cy="265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D49B15D-A50F-CA49-B293-635D62D62345}"/>
                  </a:ext>
                </a:extLst>
              </p:cNvPr>
              <p:cNvGrpSpPr/>
              <p:nvPr/>
            </p:nvGrpSpPr>
            <p:grpSpPr>
              <a:xfrm>
                <a:off x="7086600" y="2057400"/>
                <a:ext cx="457201" cy="463551"/>
                <a:chOff x="4953000" y="1593849"/>
                <a:chExt cx="457201" cy="463551"/>
              </a:xfrm>
            </p:grpSpPr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DB512D1E-C1F5-3049-8219-C0CF9CEF244B}"/>
                    </a:ext>
                  </a:extLst>
                </p:cNvPr>
                <p:cNvSpPr/>
                <p:nvPr/>
              </p:nvSpPr>
              <p:spPr>
                <a:xfrm>
                  <a:off x="4953001" y="1600200"/>
                  <a:ext cx="457200" cy="228599"/>
                </a:xfrm>
                <a:custGeom>
                  <a:avLst/>
                  <a:gdLst>
                    <a:gd name="connsiteX0" fmla="*/ 0 w 745067"/>
                    <a:gd name="connsiteY0" fmla="*/ 0 h 254000"/>
                    <a:gd name="connsiteX1" fmla="*/ 482600 w 745067"/>
                    <a:gd name="connsiteY1" fmla="*/ 42334 h 254000"/>
                    <a:gd name="connsiteX2" fmla="*/ 745067 w 745067"/>
                    <a:gd name="connsiteY2" fmla="*/ 254000 h 25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5067" h="254000">
                      <a:moveTo>
                        <a:pt x="0" y="0"/>
                      </a:moveTo>
                      <a:cubicBezTo>
                        <a:pt x="179211" y="0"/>
                        <a:pt x="358422" y="1"/>
                        <a:pt x="482600" y="42334"/>
                      </a:cubicBezTo>
                      <a:cubicBezTo>
                        <a:pt x="606778" y="84667"/>
                        <a:pt x="745067" y="254000"/>
                        <a:pt x="745067" y="2540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D7240299-37C9-AE4B-97AB-A5D64C89F40C}"/>
                    </a:ext>
                  </a:extLst>
                </p:cNvPr>
                <p:cNvSpPr/>
                <p:nvPr/>
              </p:nvSpPr>
              <p:spPr>
                <a:xfrm flipV="1">
                  <a:off x="4953000" y="1828801"/>
                  <a:ext cx="457200" cy="228599"/>
                </a:xfrm>
                <a:custGeom>
                  <a:avLst/>
                  <a:gdLst>
                    <a:gd name="connsiteX0" fmla="*/ 0 w 745067"/>
                    <a:gd name="connsiteY0" fmla="*/ 0 h 254000"/>
                    <a:gd name="connsiteX1" fmla="*/ 482600 w 745067"/>
                    <a:gd name="connsiteY1" fmla="*/ 42334 h 254000"/>
                    <a:gd name="connsiteX2" fmla="*/ 745067 w 745067"/>
                    <a:gd name="connsiteY2" fmla="*/ 254000 h 25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5067" h="254000">
                      <a:moveTo>
                        <a:pt x="0" y="0"/>
                      </a:moveTo>
                      <a:cubicBezTo>
                        <a:pt x="179211" y="0"/>
                        <a:pt x="358422" y="1"/>
                        <a:pt x="482600" y="42334"/>
                      </a:cubicBezTo>
                      <a:cubicBezTo>
                        <a:pt x="606778" y="84667"/>
                        <a:pt x="745067" y="254000"/>
                        <a:pt x="745067" y="2540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FFCE3D86-43FB-EA4A-9926-103219836F7E}"/>
                    </a:ext>
                  </a:extLst>
                </p:cNvPr>
                <p:cNvSpPr/>
                <p:nvPr/>
              </p:nvSpPr>
              <p:spPr>
                <a:xfrm>
                  <a:off x="4962526" y="1593849"/>
                  <a:ext cx="130176" cy="460375"/>
                </a:xfrm>
                <a:custGeom>
                  <a:avLst/>
                  <a:gdLst>
                    <a:gd name="connsiteX0" fmla="*/ 0 w 139701"/>
                    <a:gd name="connsiteY0" fmla="*/ 0 h 457200"/>
                    <a:gd name="connsiteX1" fmla="*/ 139700 w 139701"/>
                    <a:gd name="connsiteY1" fmla="*/ 234950 h 457200"/>
                    <a:gd name="connsiteX2" fmla="*/ 3175 w 139701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9701" h="457200">
                      <a:moveTo>
                        <a:pt x="0" y="0"/>
                      </a:moveTo>
                      <a:cubicBezTo>
                        <a:pt x="69585" y="79375"/>
                        <a:pt x="139171" y="158750"/>
                        <a:pt x="139700" y="234950"/>
                      </a:cubicBezTo>
                      <a:cubicBezTo>
                        <a:pt x="140229" y="311150"/>
                        <a:pt x="3175" y="457200"/>
                        <a:pt x="3175" y="4572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797D1F7-28E0-F14A-838E-BAA1C7ACAF42}"/>
                  </a:ext>
                </a:extLst>
              </p:cNvPr>
              <p:cNvCxnSpPr/>
              <p:nvPr/>
            </p:nvCxnSpPr>
            <p:spPr bwMode="auto">
              <a:xfrm flipH="1">
                <a:off x="6731000" y="2397125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D8E0B9-DD68-2B4A-9CB1-1FFDE13EBFC0}"/>
                </a:ext>
              </a:extLst>
            </p:cNvPr>
            <p:cNvSpPr txBox="1"/>
            <p:nvPr/>
          </p:nvSpPr>
          <p:spPr>
            <a:xfrm>
              <a:off x="4556437" y="4463873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C75122-E596-2A45-B652-44C0004DF42B}"/>
                </a:ext>
              </a:extLst>
            </p:cNvPr>
            <p:cNvSpPr txBox="1"/>
            <p:nvPr/>
          </p:nvSpPr>
          <p:spPr>
            <a:xfrm>
              <a:off x="4552106" y="480230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27C2E8-EAEF-0543-AA35-0686D3B98ED3}"/>
                </a:ext>
              </a:extLst>
            </p:cNvPr>
            <p:cNvSpPr txBox="1"/>
            <p:nvPr/>
          </p:nvSpPr>
          <p:spPr>
            <a:xfrm>
              <a:off x="6008807" y="4588748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A+B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6727A3F-C990-8A4E-9D02-C0195F275ED5}"/>
              </a:ext>
            </a:extLst>
          </p:cNvPr>
          <p:cNvGrpSpPr/>
          <p:nvPr/>
        </p:nvGrpSpPr>
        <p:grpSpPr>
          <a:xfrm>
            <a:off x="8608849" y="2915713"/>
            <a:ext cx="1612771" cy="2702024"/>
            <a:chOff x="6553200" y="3048000"/>
            <a:chExt cx="1612771" cy="270202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E4BC77-A279-7047-AFB5-2D3B705E46A6}"/>
                </a:ext>
              </a:extLst>
            </p:cNvPr>
            <p:cNvSpPr txBox="1"/>
            <p:nvPr/>
          </p:nvSpPr>
          <p:spPr>
            <a:xfrm>
              <a:off x="6553200" y="3048000"/>
              <a:ext cx="762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 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947233-BF58-274B-9D0C-E64A1138AEC2}"/>
                </a:ext>
              </a:extLst>
            </p:cNvPr>
            <p:cNvSpPr txBox="1"/>
            <p:nvPr/>
          </p:nvSpPr>
          <p:spPr>
            <a:xfrm>
              <a:off x="7391400" y="3048000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A+B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E1FB26-B86F-4648-82C8-893C4DA6D3E8}"/>
                </a:ext>
              </a:extLst>
            </p:cNvPr>
            <p:cNvSpPr txBox="1"/>
            <p:nvPr/>
          </p:nvSpPr>
          <p:spPr>
            <a:xfrm>
              <a:off x="6629400" y="3429000"/>
              <a:ext cx="697627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0  0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0  1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1  0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1  1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4B0D61-0185-EE4C-A3A1-4E43FE7707F7}"/>
                </a:ext>
              </a:extLst>
            </p:cNvPr>
            <p:cNvSpPr txBox="1"/>
            <p:nvPr/>
          </p:nvSpPr>
          <p:spPr>
            <a:xfrm>
              <a:off x="7543800" y="3441700"/>
              <a:ext cx="35618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F5193A4-1240-6E43-86AA-9830704F5671}"/>
                </a:ext>
              </a:extLst>
            </p:cNvPr>
            <p:cNvCxnSpPr/>
            <p:nvPr/>
          </p:nvCxnSpPr>
          <p:spPr bwMode="auto">
            <a:xfrm flipH="1">
              <a:off x="6629400" y="3505200"/>
              <a:ext cx="13716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FFCE420-1201-CD49-969F-9C2AF4F4E31A}"/>
                </a:ext>
              </a:extLst>
            </p:cNvPr>
            <p:cNvCxnSpPr/>
            <p:nvPr/>
          </p:nvCxnSpPr>
          <p:spPr bwMode="auto">
            <a:xfrm flipV="1">
              <a:off x="7391400" y="3124200"/>
              <a:ext cx="0" cy="2514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280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BA19-E5A7-D14B-A327-D9460F3B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26" y="-18407"/>
            <a:ext cx="7772400" cy="1143000"/>
          </a:xfrm>
        </p:spPr>
        <p:txBody>
          <a:bodyPr/>
          <a:lstStyle/>
          <a:p>
            <a:r>
              <a:rPr lang="en-US" dirty="0"/>
              <a:t>Circuits: Other Cases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ABB41E-6F4F-FB40-95E4-239738280CA0}"/>
              </a:ext>
            </a:extLst>
          </p:cNvPr>
          <p:cNvGrpSpPr/>
          <p:nvPr/>
        </p:nvGrpSpPr>
        <p:grpSpPr>
          <a:xfrm>
            <a:off x="841570" y="1141408"/>
            <a:ext cx="1769475" cy="2297177"/>
            <a:chOff x="2392684" y="1371600"/>
            <a:chExt cx="2327979" cy="31654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56179E-2E61-CF4D-8470-B44B76BFBE1A}"/>
                </a:ext>
              </a:extLst>
            </p:cNvPr>
            <p:cNvGrpSpPr/>
            <p:nvPr/>
          </p:nvGrpSpPr>
          <p:grpSpPr>
            <a:xfrm>
              <a:off x="2895600" y="1371600"/>
              <a:ext cx="822325" cy="3165475"/>
              <a:chOff x="2895600" y="1371600"/>
              <a:chExt cx="822325" cy="316547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8DE2366-105F-304C-AE9D-EF975B60A013}"/>
                  </a:ext>
                </a:extLst>
              </p:cNvPr>
              <p:cNvCxnSpPr>
                <a:stCxn id="15" idx="6"/>
              </p:cNvCxnSpPr>
              <p:nvPr/>
            </p:nvCxnSpPr>
            <p:spPr bwMode="auto">
              <a:xfrm flipV="1">
                <a:off x="3352800" y="2479676"/>
                <a:ext cx="1" cy="78793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54FA3E3-4082-EF4E-9DE2-9B58D7D7D5E6}"/>
                  </a:ext>
                </a:extLst>
              </p:cNvPr>
              <p:cNvCxnSpPr/>
              <p:nvPr/>
            </p:nvCxnSpPr>
            <p:spPr bwMode="auto">
              <a:xfrm rot="16200000">
                <a:off x="3088333" y="1677343"/>
                <a:ext cx="533400" cy="446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F0BEDB1-5D31-1C41-8D0D-A239584CE178}"/>
                  </a:ext>
                </a:extLst>
              </p:cNvPr>
              <p:cNvCxnSpPr>
                <a:endCxn id="12" idx="0"/>
              </p:cNvCxnSpPr>
              <p:nvPr/>
            </p:nvCxnSpPr>
            <p:spPr bwMode="auto">
              <a:xfrm rot="16200000" flipV="1">
                <a:off x="3048000" y="2174875"/>
                <a:ext cx="533400" cy="762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2102BF-C3EC-8E46-A6B1-3350AD0B6B12}"/>
                  </a:ext>
                </a:extLst>
              </p:cNvPr>
              <p:cNvSpPr/>
              <p:nvPr/>
            </p:nvSpPr>
            <p:spPr bwMode="auto">
              <a:xfrm rot="16200000">
                <a:off x="3276600" y="24034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0808C9C-283D-9546-B1DD-FE1F770A00CA}"/>
                  </a:ext>
                </a:extLst>
              </p:cNvPr>
              <p:cNvSpPr/>
              <p:nvPr/>
            </p:nvSpPr>
            <p:spPr bwMode="auto">
              <a:xfrm rot="16200000">
                <a:off x="3276600" y="18700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BD9762D-DF0C-294F-8E03-C74AC858B510}"/>
                  </a:ext>
                </a:extLst>
              </p:cNvPr>
              <p:cNvCxnSpPr/>
              <p:nvPr/>
            </p:nvCxnSpPr>
            <p:spPr bwMode="auto">
              <a:xfrm rot="16200000" flipV="1">
                <a:off x="2933700" y="3458107"/>
                <a:ext cx="381000" cy="4572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C8BC96C-99A7-B24B-AEA2-F94D8839E946}"/>
                  </a:ext>
                </a:extLst>
              </p:cNvPr>
              <p:cNvSpPr/>
              <p:nvPr/>
            </p:nvSpPr>
            <p:spPr bwMode="auto">
              <a:xfrm rot="16200000">
                <a:off x="3276600" y="3801007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FF72E01-BF6E-0A4A-93E6-F809A4FE7546}"/>
                  </a:ext>
                </a:extLst>
              </p:cNvPr>
              <p:cNvSpPr/>
              <p:nvPr/>
            </p:nvSpPr>
            <p:spPr bwMode="auto">
              <a:xfrm rot="16200000">
                <a:off x="3276600" y="3267607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7487D8-045A-8E40-9647-C2A5CD7B03E4}"/>
                  </a:ext>
                </a:extLst>
              </p:cNvPr>
              <p:cNvCxnSpPr/>
              <p:nvPr/>
            </p:nvCxnSpPr>
            <p:spPr bwMode="auto">
              <a:xfrm flipV="1">
                <a:off x="3352800" y="3844926"/>
                <a:ext cx="1" cy="52704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6D031D3-CD86-754A-B2D0-4C8ADBB8C10E}"/>
                  </a:ext>
                </a:extLst>
              </p:cNvPr>
              <p:cNvSpPr/>
              <p:nvPr/>
            </p:nvSpPr>
            <p:spPr bwMode="auto">
              <a:xfrm rot="16200000">
                <a:off x="3276600" y="27844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E73ABA9-4FA0-F44D-8245-770A1736CCCD}"/>
                  </a:ext>
                </a:extLst>
              </p:cNvPr>
              <p:cNvCxnSpPr/>
              <p:nvPr/>
            </p:nvCxnSpPr>
            <p:spPr bwMode="auto">
              <a:xfrm flipH="1">
                <a:off x="3336925" y="2860675"/>
                <a:ext cx="3810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3BBEE3B-25C0-8045-9E2D-D654B0F7F716}"/>
                  </a:ext>
                </a:extLst>
              </p:cNvPr>
              <p:cNvCxnSpPr/>
              <p:nvPr/>
            </p:nvCxnSpPr>
            <p:spPr bwMode="auto">
              <a:xfrm flipH="1">
                <a:off x="3270250" y="1374775"/>
                <a:ext cx="92075" cy="1746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D01DCF0-AE01-6442-B632-7BD402EEBAC8}"/>
                  </a:ext>
                </a:extLst>
              </p:cNvPr>
              <p:cNvCxnSpPr/>
              <p:nvPr/>
            </p:nvCxnSpPr>
            <p:spPr bwMode="auto">
              <a:xfrm>
                <a:off x="3349625" y="1371600"/>
                <a:ext cx="92075" cy="1746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A80D8C-A25E-0A47-9D03-98F15B14D2AE}"/>
                  </a:ext>
                </a:extLst>
              </p:cNvPr>
              <p:cNvCxnSpPr/>
              <p:nvPr/>
            </p:nvCxnSpPr>
            <p:spPr bwMode="auto">
              <a:xfrm>
                <a:off x="3200400" y="4384675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D2317E9-7213-C741-B72D-9CE6B136E67B}"/>
                  </a:ext>
                </a:extLst>
              </p:cNvPr>
              <p:cNvCxnSpPr/>
              <p:nvPr/>
            </p:nvCxnSpPr>
            <p:spPr bwMode="auto">
              <a:xfrm>
                <a:off x="3276600" y="4460875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68F1D54-5A83-5A40-A0D9-E3DFE6D7802E}"/>
                  </a:ext>
                </a:extLst>
              </p:cNvPr>
              <p:cNvCxnSpPr/>
              <p:nvPr/>
            </p:nvCxnSpPr>
            <p:spPr bwMode="auto">
              <a:xfrm>
                <a:off x="3321050" y="4537075"/>
                <a:ext cx="762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667893-C77F-B646-901F-AF8467EE82D2}"/>
                </a:ext>
              </a:extLst>
            </p:cNvPr>
            <p:cNvSpPr txBox="1"/>
            <p:nvPr/>
          </p:nvSpPr>
          <p:spPr>
            <a:xfrm>
              <a:off x="3581400" y="2438400"/>
              <a:ext cx="1139263" cy="46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Out = 1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615ADAB-62F8-5C4A-8CAC-82D1C8286469}"/>
                </a:ext>
              </a:extLst>
            </p:cNvPr>
            <p:cNvSpPr txBox="1"/>
            <p:nvPr/>
          </p:nvSpPr>
          <p:spPr>
            <a:xfrm>
              <a:off x="2392684" y="3785654"/>
              <a:ext cx="928366" cy="46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In = 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E76E4A-4741-1A43-BF1C-9C191814565A}"/>
              </a:ext>
            </a:extLst>
          </p:cNvPr>
          <p:cNvGrpSpPr/>
          <p:nvPr/>
        </p:nvGrpSpPr>
        <p:grpSpPr>
          <a:xfrm>
            <a:off x="874871" y="3829721"/>
            <a:ext cx="1773320" cy="2299481"/>
            <a:chOff x="4216424" y="1371600"/>
            <a:chExt cx="2333039" cy="31686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2F515F-4855-AD4D-BB21-A5843AE565A9}"/>
                </a:ext>
              </a:extLst>
            </p:cNvPr>
            <p:cNvSpPr txBox="1"/>
            <p:nvPr/>
          </p:nvSpPr>
          <p:spPr>
            <a:xfrm>
              <a:off x="5410200" y="2433935"/>
              <a:ext cx="1139263" cy="46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Out = 0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9BABA8B-06D7-174D-BBDF-A381F0478052}"/>
                </a:ext>
              </a:extLst>
            </p:cNvPr>
            <p:cNvGrpSpPr/>
            <p:nvPr/>
          </p:nvGrpSpPr>
          <p:grpSpPr>
            <a:xfrm>
              <a:off x="4688225" y="1371600"/>
              <a:ext cx="809625" cy="3168650"/>
              <a:chOff x="4688225" y="1371600"/>
              <a:chExt cx="809625" cy="316865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BDD654C-A846-8C44-8880-2320650B9A31}"/>
                  </a:ext>
                </a:extLst>
              </p:cNvPr>
              <p:cNvCxnSpPr>
                <a:stCxn id="35" idx="6"/>
              </p:cNvCxnSpPr>
              <p:nvPr/>
            </p:nvCxnSpPr>
            <p:spPr bwMode="auto">
              <a:xfrm flipV="1">
                <a:off x="5132725" y="2479676"/>
                <a:ext cx="1" cy="78793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E21FAB0-5826-6A41-8FAC-86582F4132D3}"/>
                  </a:ext>
                </a:extLst>
              </p:cNvPr>
              <p:cNvCxnSpPr/>
              <p:nvPr/>
            </p:nvCxnSpPr>
            <p:spPr bwMode="auto">
              <a:xfrm rot="16200000">
                <a:off x="4868258" y="1677343"/>
                <a:ext cx="533400" cy="446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6DA0CB4-6C50-BF46-888D-62C0C1D18788}"/>
                  </a:ext>
                </a:extLst>
              </p:cNvPr>
              <p:cNvCxnSpPr/>
              <p:nvPr/>
            </p:nvCxnSpPr>
            <p:spPr bwMode="auto">
              <a:xfrm rot="16200000" flipV="1">
                <a:off x="4824750" y="3559175"/>
                <a:ext cx="533400" cy="762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CE471C0-495A-AF4B-90F4-91EBB08AAFA8}"/>
                  </a:ext>
                </a:extLst>
              </p:cNvPr>
              <p:cNvSpPr/>
              <p:nvPr/>
            </p:nvSpPr>
            <p:spPr bwMode="auto">
              <a:xfrm rot="16200000">
                <a:off x="5056525" y="24034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AED3756-73DC-4F42-8541-D844F67C2239}"/>
                  </a:ext>
                </a:extLst>
              </p:cNvPr>
              <p:cNvSpPr/>
              <p:nvPr/>
            </p:nvSpPr>
            <p:spPr bwMode="auto">
              <a:xfrm rot="16200000">
                <a:off x="5056525" y="18700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94A8A59-A770-4744-8EAD-E456BB1D02B7}"/>
                  </a:ext>
                </a:extLst>
              </p:cNvPr>
              <p:cNvCxnSpPr/>
              <p:nvPr/>
            </p:nvCxnSpPr>
            <p:spPr bwMode="auto">
              <a:xfrm rot="16200000" flipV="1">
                <a:off x="4726325" y="2051582"/>
                <a:ext cx="381000" cy="4572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DE22492-3B98-3046-BBDF-881E6B4BB33A}"/>
                  </a:ext>
                </a:extLst>
              </p:cNvPr>
              <p:cNvSpPr/>
              <p:nvPr/>
            </p:nvSpPr>
            <p:spPr bwMode="auto">
              <a:xfrm rot="16200000">
                <a:off x="5056525" y="3801007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1E12C2A-3F29-1241-B977-B9FC10F5DB9D}"/>
                  </a:ext>
                </a:extLst>
              </p:cNvPr>
              <p:cNvSpPr/>
              <p:nvPr/>
            </p:nvSpPr>
            <p:spPr bwMode="auto">
              <a:xfrm rot="16200000">
                <a:off x="5056525" y="3267607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83A64D3-6F3F-D848-9271-B1A95F12D6DC}"/>
                  </a:ext>
                </a:extLst>
              </p:cNvPr>
              <p:cNvCxnSpPr/>
              <p:nvPr/>
            </p:nvCxnSpPr>
            <p:spPr bwMode="auto">
              <a:xfrm flipV="1">
                <a:off x="5132725" y="3844926"/>
                <a:ext cx="1" cy="52704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7261A8A-7F86-CA47-8783-5A9E0B4B8EB6}"/>
                  </a:ext>
                </a:extLst>
              </p:cNvPr>
              <p:cNvSpPr/>
              <p:nvPr/>
            </p:nvSpPr>
            <p:spPr bwMode="auto">
              <a:xfrm rot="16200000">
                <a:off x="5056525" y="27844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228B680-8F55-014E-89C9-073BAC073085}"/>
                  </a:ext>
                </a:extLst>
              </p:cNvPr>
              <p:cNvCxnSpPr/>
              <p:nvPr/>
            </p:nvCxnSpPr>
            <p:spPr bwMode="auto">
              <a:xfrm flipH="1">
                <a:off x="5116850" y="2860675"/>
                <a:ext cx="3810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B644DC1-45DB-5E4C-AB80-0E35AD7BBB5D}"/>
                  </a:ext>
                </a:extLst>
              </p:cNvPr>
              <p:cNvCxnSpPr/>
              <p:nvPr/>
            </p:nvCxnSpPr>
            <p:spPr bwMode="auto">
              <a:xfrm flipH="1">
                <a:off x="5050175" y="1374775"/>
                <a:ext cx="92075" cy="1746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D0EDD73-C448-7447-9B04-3BF295066EA5}"/>
                  </a:ext>
                </a:extLst>
              </p:cNvPr>
              <p:cNvCxnSpPr/>
              <p:nvPr/>
            </p:nvCxnSpPr>
            <p:spPr bwMode="auto">
              <a:xfrm>
                <a:off x="5129550" y="1371600"/>
                <a:ext cx="92075" cy="1746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F4CAAB4-1B5C-4F49-B30D-858AFA0F8AE6}"/>
                  </a:ext>
                </a:extLst>
              </p:cNvPr>
              <p:cNvCxnSpPr/>
              <p:nvPr/>
            </p:nvCxnSpPr>
            <p:spPr bwMode="auto">
              <a:xfrm>
                <a:off x="4980325" y="4384675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868406F-F693-4844-B928-BAB592A520E6}"/>
                  </a:ext>
                </a:extLst>
              </p:cNvPr>
              <p:cNvCxnSpPr/>
              <p:nvPr/>
            </p:nvCxnSpPr>
            <p:spPr bwMode="auto">
              <a:xfrm>
                <a:off x="5056525" y="4460875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7A8FB3C-7015-ED48-A4DC-7534BFCABBA3}"/>
                  </a:ext>
                </a:extLst>
              </p:cNvPr>
              <p:cNvCxnSpPr/>
              <p:nvPr/>
            </p:nvCxnSpPr>
            <p:spPr bwMode="auto">
              <a:xfrm>
                <a:off x="5099050" y="4540250"/>
                <a:ext cx="762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3C6F736-5BED-AE47-9494-8A967CA1694D}"/>
                </a:ext>
              </a:extLst>
            </p:cNvPr>
            <p:cNvSpPr txBox="1"/>
            <p:nvPr/>
          </p:nvSpPr>
          <p:spPr>
            <a:xfrm>
              <a:off x="4216424" y="3914980"/>
              <a:ext cx="928366" cy="46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In = 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96A3264-B0CD-4240-ADAD-D64E0204D01E}"/>
              </a:ext>
            </a:extLst>
          </p:cNvPr>
          <p:cNvGrpSpPr/>
          <p:nvPr/>
        </p:nvGrpSpPr>
        <p:grpSpPr>
          <a:xfrm>
            <a:off x="4488803" y="929581"/>
            <a:ext cx="1532255" cy="2299481"/>
            <a:chOff x="4683314" y="1371600"/>
            <a:chExt cx="2015885" cy="31686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F7C8C58-252B-904B-A230-EBE3EE4E0626}"/>
                </a:ext>
              </a:extLst>
            </p:cNvPr>
            <p:cNvSpPr txBox="1"/>
            <p:nvPr/>
          </p:nvSpPr>
          <p:spPr>
            <a:xfrm>
              <a:off x="5410200" y="2433935"/>
              <a:ext cx="1288999" cy="46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Out = ??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077E200-1772-2B4B-8EEB-3BCF6163525A}"/>
                </a:ext>
              </a:extLst>
            </p:cNvPr>
            <p:cNvGrpSpPr/>
            <p:nvPr/>
          </p:nvGrpSpPr>
          <p:grpSpPr>
            <a:xfrm>
              <a:off x="4683314" y="1371600"/>
              <a:ext cx="814536" cy="3168650"/>
              <a:chOff x="4683314" y="1371600"/>
              <a:chExt cx="814536" cy="316865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C79D2A6-B66E-C44A-8518-E2832BC5A7A0}"/>
                  </a:ext>
                </a:extLst>
              </p:cNvPr>
              <p:cNvCxnSpPr>
                <a:stCxn id="55" idx="6"/>
              </p:cNvCxnSpPr>
              <p:nvPr/>
            </p:nvCxnSpPr>
            <p:spPr bwMode="auto">
              <a:xfrm flipV="1">
                <a:off x="5132725" y="2479676"/>
                <a:ext cx="1" cy="78793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95DABBD-5518-2C46-AB59-7E82F272CD7D}"/>
                  </a:ext>
                </a:extLst>
              </p:cNvPr>
              <p:cNvCxnSpPr/>
              <p:nvPr/>
            </p:nvCxnSpPr>
            <p:spPr bwMode="auto">
              <a:xfrm rot="16200000">
                <a:off x="4868258" y="1677343"/>
                <a:ext cx="533400" cy="446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E4A5F1A-D950-0D46-9B45-6CA6BAB77CFE}"/>
                  </a:ext>
                </a:extLst>
              </p:cNvPr>
              <p:cNvSpPr/>
              <p:nvPr/>
            </p:nvSpPr>
            <p:spPr bwMode="auto">
              <a:xfrm rot="16200000">
                <a:off x="5056525" y="24034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C697607-2B56-6942-8756-7639AEF71925}"/>
                  </a:ext>
                </a:extLst>
              </p:cNvPr>
              <p:cNvSpPr/>
              <p:nvPr/>
            </p:nvSpPr>
            <p:spPr bwMode="auto">
              <a:xfrm rot="16200000">
                <a:off x="5056525" y="18700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71894AB-9044-5C46-ACFF-304E91707D9F}"/>
                  </a:ext>
                </a:extLst>
              </p:cNvPr>
              <p:cNvCxnSpPr/>
              <p:nvPr/>
            </p:nvCxnSpPr>
            <p:spPr bwMode="auto">
              <a:xfrm rot="16200000" flipV="1">
                <a:off x="4726325" y="2051582"/>
                <a:ext cx="381000" cy="4572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5ECA90E-3BA6-7846-A12F-CD531995F82C}"/>
                  </a:ext>
                </a:extLst>
              </p:cNvPr>
              <p:cNvSpPr/>
              <p:nvPr/>
            </p:nvSpPr>
            <p:spPr bwMode="auto">
              <a:xfrm rot="16200000">
                <a:off x="5056525" y="3801007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9376898-A5BD-C643-97E8-3F7616F14A47}"/>
                  </a:ext>
                </a:extLst>
              </p:cNvPr>
              <p:cNvSpPr/>
              <p:nvPr/>
            </p:nvSpPr>
            <p:spPr bwMode="auto">
              <a:xfrm rot="16200000">
                <a:off x="5056525" y="3267607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CE925F8-583B-754E-90CC-FD7A6132C7F7}"/>
                  </a:ext>
                </a:extLst>
              </p:cNvPr>
              <p:cNvCxnSpPr/>
              <p:nvPr/>
            </p:nvCxnSpPr>
            <p:spPr bwMode="auto">
              <a:xfrm flipV="1">
                <a:off x="5132725" y="3844926"/>
                <a:ext cx="1" cy="52704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622A205-5007-3B41-B578-36C93A929B6C}"/>
                  </a:ext>
                </a:extLst>
              </p:cNvPr>
              <p:cNvSpPr/>
              <p:nvPr/>
            </p:nvSpPr>
            <p:spPr bwMode="auto">
              <a:xfrm rot="16200000">
                <a:off x="5056525" y="27844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697AAC2-930E-0C42-A78C-37B78186610F}"/>
                  </a:ext>
                </a:extLst>
              </p:cNvPr>
              <p:cNvCxnSpPr/>
              <p:nvPr/>
            </p:nvCxnSpPr>
            <p:spPr bwMode="auto">
              <a:xfrm flipH="1">
                <a:off x="5116850" y="2860675"/>
                <a:ext cx="3810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81B1BE5-ED8F-804E-A3C3-86D8C8F7D4E5}"/>
                  </a:ext>
                </a:extLst>
              </p:cNvPr>
              <p:cNvCxnSpPr/>
              <p:nvPr/>
            </p:nvCxnSpPr>
            <p:spPr bwMode="auto">
              <a:xfrm flipH="1">
                <a:off x="5050175" y="1374775"/>
                <a:ext cx="92075" cy="1746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DAB8B48-6819-0D47-AC3A-6D73FF1E1875}"/>
                  </a:ext>
                </a:extLst>
              </p:cNvPr>
              <p:cNvCxnSpPr/>
              <p:nvPr/>
            </p:nvCxnSpPr>
            <p:spPr bwMode="auto">
              <a:xfrm>
                <a:off x="5129550" y="1371600"/>
                <a:ext cx="92075" cy="1746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AC6F90A-2283-634C-93C7-9910CB4DC7B9}"/>
                  </a:ext>
                </a:extLst>
              </p:cNvPr>
              <p:cNvCxnSpPr/>
              <p:nvPr/>
            </p:nvCxnSpPr>
            <p:spPr bwMode="auto">
              <a:xfrm>
                <a:off x="4980325" y="4384675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613BEA0-C398-2C4D-B791-AE18A87C3DF6}"/>
                  </a:ext>
                </a:extLst>
              </p:cNvPr>
              <p:cNvCxnSpPr/>
              <p:nvPr/>
            </p:nvCxnSpPr>
            <p:spPr bwMode="auto">
              <a:xfrm>
                <a:off x="5056525" y="4460875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51F8BE0-38DF-9948-94F3-E82776C1CF43}"/>
                  </a:ext>
                </a:extLst>
              </p:cNvPr>
              <p:cNvCxnSpPr/>
              <p:nvPr/>
            </p:nvCxnSpPr>
            <p:spPr bwMode="auto">
              <a:xfrm>
                <a:off x="5099050" y="4540250"/>
                <a:ext cx="762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DDC1FBA-498F-A249-99C7-B22C943A3745}"/>
                  </a:ext>
                </a:extLst>
              </p:cNvPr>
              <p:cNvCxnSpPr/>
              <p:nvPr/>
            </p:nvCxnSpPr>
            <p:spPr bwMode="auto">
              <a:xfrm rot="16200000" flipV="1">
                <a:off x="4721413" y="3454446"/>
                <a:ext cx="381000" cy="45719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F2295C1-0E40-A24B-8F0F-E8B3FC14392B}"/>
              </a:ext>
            </a:extLst>
          </p:cNvPr>
          <p:cNvSpPr txBox="1"/>
          <p:nvPr/>
        </p:nvSpPr>
        <p:spPr>
          <a:xfrm>
            <a:off x="2754216" y="3227549"/>
            <a:ext cx="384879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Cannot occur with gates discussed so far, but if it did occur</a:t>
            </a:r>
          </a:p>
          <a:p>
            <a:pPr marL="630238" lvl="1" indent="-173038">
              <a:buFont typeface="System Font Regular"/>
              <a:buChar char="-"/>
            </a:pPr>
            <a:r>
              <a:rPr lang="en-US" sz="1800" dirty="0"/>
              <a:t>Output neither ‘1’ nor ‘0’</a:t>
            </a:r>
          </a:p>
          <a:p>
            <a:pPr marL="630238" lvl="1" indent="-173038">
              <a:buFont typeface="System Font Regular"/>
              <a:buChar char="-"/>
            </a:pPr>
            <a:r>
              <a:rPr lang="en-US" sz="1800" dirty="0"/>
              <a:t>Output said to be “floating” or “high impedance” (Hi-Z)</a:t>
            </a:r>
          </a:p>
          <a:p>
            <a:pPr marL="630238" lvl="1" indent="-173038">
              <a:buFont typeface="System Font Regular"/>
              <a:buChar char="-"/>
            </a:pPr>
            <a:r>
              <a:rPr lang="en-US" sz="1800" dirty="0"/>
              <a:t>Hi-Z input to gate gives unpredictable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Sometimes useful in circuit design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824865E-4AE4-454F-A6B0-851A36E87A97}"/>
              </a:ext>
            </a:extLst>
          </p:cNvPr>
          <p:cNvGrpSpPr/>
          <p:nvPr/>
        </p:nvGrpSpPr>
        <p:grpSpPr>
          <a:xfrm>
            <a:off x="8957935" y="919626"/>
            <a:ext cx="1269349" cy="2297177"/>
            <a:chOff x="3200400" y="1371600"/>
            <a:chExt cx="1669999" cy="316547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A6999D2-6782-154C-A53F-BEA9D47682C7}"/>
                </a:ext>
              </a:extLst>
            </p:cNvPr>
            <p:cNvGrpSpPr/>
            <p:nvPr/>
          </p:nvGrpSpPr>
          <p:grpSpPr>
            <a:xfrm>
              <a:off x="3200400" y="1371600"/>
              <a:ext cx="517525" cy="3165475"/>
              <a:chOff x="3200400" y="1371600"/>
              <a:chExt cx="517525" cy="3165475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5899C89-5E4E-1C49-B436-853345BC1F60}"/>
                  </a:ext>
                </a:extLst>
              </p:cNvPr>
              <p:cNvCxnSpPr>
                <a:stCxn id="78" idx="6"/>
              </p:cNvCxnSpPr>
              <p:nvPr/>
            </p:nvCxnSpPr>
            <p:spPr bwMode="auto">
              <a:xfrm flipV="1">
                <a:off x="3352800" y="2479676"/>
                <a:ext cx="1" cy="78793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970DB0D-A1FD-7642-BD6E-69EB56F84D7E}"/>
                  </a:ext>
                </a:extLst>
              </p:cNvPr>
              <p:cNvCxnSpPr/>
              <p:nvPr/>
            </p:nvCxnSpPr>
            <p:spPr bwMode="auto">
              <a:xfrm rot="16200000">
                <a:off x="3088333" y="1677343"/>
                <a:ext cx="533400" cy="446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931B890-AD30-FE4C-94BC-1D074B4BACE5}"/>
                  </a:ext>
                </a:extLst>
              </p:cNvPr>
              <p:cNvCxnSpPr>
                <a:endCxn id="75" idx="0"/>
              </p:cNvCxnSpPr>
              <p:nvPr/>
            </p:nvCxnSpPr>
            <p:spPr bwMode="auto">
              <a:xfrm rot="16200000" flipV="1">
                <a:off x="3048000" y="2174875"/>
                <a:ext cx="533400" cy="762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5EA30FA-7D75-B84A-9A51-D567EF4DE3AF}"/>
                  </a:ext>
                </a:extLst>
              </p:cNvPr>
              <p:cNvSpPr/>
              <p:nvPr/>
            </p:nvSpPr>
            <p:spPr bwMode="auto">
              <a:xfrm rot="16200000">
                <a:off x="3276600" y="24034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94B5849-E380-E642-800C-DFDB78FEAA87}"/>
                  </a:ext>
                </a:extLst>
              </p:cNvPr>
              <p:cNvSpPr/>
              <p:nvPr/>
            </p:nvSpPr>
            <p:spPr bwMode="auto">
              <a:xfrm rot="16200000">
                <a:off x="3276600" y="18700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ECDF3C4-D34B-1C4C-B5AE-C4E38052968F}"/>
                  </a:ext>
                </a:extLst>
              </p:cNvPr>
              <p:cNvSpPr/>
              <p:nvPr/>
            </p:nvSpPr>
            <p:spPr bwMode="auto">
              <a:xfrm rot="16200000">
                <a:off x="3276600" y="3801007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03505A0-9D4B-A244-A76D-854F86DA6459}"/>
                  </a:ext>
                </a:extLst>
              </p:cNvPr>
              <p:cNvSpPr/>
              <p:nvPr/>
            </p:nvSpPr>
            <p:spPr bwMode="auto">
              <a:xfrm rot="16200000">
                <a:off x="3276600" y="3267607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9EC8DFB-3101-4A47-964A-974FCBEE2D23}"/>
                  </a:ext>
                </a:extLst>
              </p:cNvPr>
              <p:cNvCxnSpPr/>
              <p:nvPr/>
            </p:nvCxnSpPr>
            <p:spPr bwMode="auto">
              <a:xfrm flipV="1">
                <a:off x="3352800" y="3844926"/>
                <a:ext cx="1" cy="52704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4A15605-25A2-DF41-A647-39B3E1A7AB6C}"/>
                  </a:ext>
                </a:extLst>
              </p:cNvPr>
              <p:cNvSpPr/>
              <p:nvPr/>
            </p:nvSpPr>
            <p:spPr bwMode="auto">
              <a:xfrm rot="16200000">
                <a:off x="3276600" y="27844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600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9382987-EE00-5A4D-936A-A95D59714AFB}"/>
                  </a:ext>
                </a:extLst>
              </p:cNvPr>
              <p:cNvCxnSpPr/>
              <p:nvPr/>
            </p:nvCxnSpPr>
            <p:spPr bwMode="auto">
              <a:xfrm flipH="1">
                <a:off x="3336925" y="2860675"/>
                <a:ext cx="3810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A66DB1E-A11B-4F46-8ACE-F0B9494BF9A4}"/>
                  </a:ext>
                </a:extLst>
              </p:cNvPr>
              <p:cNvCxnSpPr/>
              <p:nvPr/>
            </p:nvCxnSpPr>
            <p:spPr bwMode="auto">
              <a:xfrm flipH="1">
                <a:off x="3270250" y="1374775"/>
                <a:ext cx="92075" cy="1746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F5F96C2-0E24-124A-B03D-0AD3C03BFCC3}"/>
                  </a:ext>
                </a:extLst>
              </p:cNvPr>
              <p:cNvCxnSpPr/>
              <p:nvPr/>
            </p:nvCxnSpPr>
            <p:spPr bwMode="auto">
              <a:xfrm>
                <a:off x="3349625" y="1371600"/>
                <a:ext cx="92075" cy="1746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4554F65-2E61-AF47-BEFC-587D209D1764}"/>
                  </a:ext>
                </a:extLst>
              </p:cNvPr>
              <p:cNvCxnSpPr/>
              <p:nvPr/>
            </p:nvCxnSpPr>
            <p:spPr bwMode="auto">
              <a:xfrm>
                <a:off x="3200400" y="4384675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86B9D8C-4F9A-634D-837A-5CF8892E9AA0}"/>
                  </a:ext>
                </a:extLst>
              </p:cNvPr>
              <p:cNvCxnSpPr/>
              <p:nvPr/>
            </p:nvCxnSpPr>
            <p:spPr bwMode="auto">
              <a:xfrm>
                <a:off x="3276600" y="4460875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1072731-E220-DF49-8E10-6F9AD61146E3}"/>
                  </a:ext>
                </a:extLst>
              </p:cNvPr>
              <p:cNvCxnSpPr/>
              <p:nvPr/>
            </p:nvCxnSpPr>
            <p:spPr bwMode="auto">
              <a:xfrm>
                <a:off x="3321050" y="4537075"/>
                <a:ext cx="762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D410231-CD77-104E-8CCF-F3BF704A2D3C}"/>
                  </a:ext>
                </a:extLst>
              </p:cNvPr>
              <p:cNvCxnSpPr/>
              <p:nvPr/>
            </p:nvCxnSpPr>
            <p:spPr bwMode="auto">
              <a:xfrm rot="16200000" flipV="1">
                <a:off x="3040213" y="3584575"/>
                <a:ext cx="533400" cy="762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8102720-869D-4D43-A8C7-14AD0AF7B31B}"/>
                </a:ext>
              </a:extLst>
            </p:cNvPr>
            <p:cNvSpPr txBox="1"/>
            <p:nvPr/>
          </p:nvSpPr>
          <p:spPr>
            <a:xfrm>
              <a:off x="3581400" y="2438400"/>
              <a:ext cx="1288999" cy="46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Out = ??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C38459D-E994-674F-A36A-2A466950FD59}"/>
              </a:ext>
            </a:extLst>
          </p:cNvPr>
          <p:cNvGrpSpPr/>
          <p:nvPr/>
        </p:nvGrpSpPr>
        <p:grpSpPr>
          <a:xfrm>
            <a:off x="7184179" y="1335423"/>
            <a:ext cx="3220174" cy="2977460"/>
            <a:chOff x="5403703" y="1335423"/>
            <a:chExt cx="3220174" cy="297746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89BB54E-EA85-1840-B7ED-7D01A19A3198}"/>
                </a:ext>
              </a:extLst>
            </p:cNvPr>
            <p:cNvSpPr txBox="1"/>
            <p:nvPr/>
          </p:nvSpPr>
          <p:spPr>
            <a:xfrm>
              <a:off x="5403703" y="3297220"/>
              <a:ext cx="3220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“Short circuit”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Permanent damage to circuit !</a:t>
              </a:r>
            </a:p>
          </p:txBody>
        </p:sp>
        <p:sp>
          <p:nvSpPr>
            <p:cNvPr id="89" name="Down Arrow 88">
              <a:extLst>
                <a:ext uri="{FF2B5EF4-FFF2-40B4-BE49-F238E27FC236}">
                  <a16:creationId xmlns:a16="http://schemas.microsoft.com/office/drawing/2014/main" id="{0F49CA70-696A-8147-8FCA-3301D82CACF8}"/>
                </a:ext>
              </a:extLst>
            </p:cNvPr>
            <p:cNvSpPr/>
            <p:nvPr/>
          </p:nvSpPr>
          <p:spPr bwMode="auto">
            <a:xfrm>
              <a:off x="6871063" y="1335423"/>
              <a:ext cx="306395" cy="1569086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8C8CCE0-B2F5-DA4F-AAF7-F1922B0144FF}"/>
                </a:ext>
              </a:extLst>
            </p:cNvPr>
            <p:cNvSpPr txBox="1"/>
            <p:nvPr/>
          </p:nvSpPr>
          <p:spPr>
            <a:xfrm>
              <a:off x="5937095" y="1672691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large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current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6D9F20C-CD95-894E-8DA8-E6796D05E604}"/>
              </a:ext>
            </a:extLst>
          </p:cNvPr>
          <p:cNvGrpSpPr/>
          <p:nvPr/>
        </p:nvGrpSpPr>
        <p:grpSpPr>
          <a:xfrm>
            <a:off x="7339332" y="4044027"/>
            <a:ext cx="3428386" cy="2317728"/>
            <a:chOff x="5558856" y="4044027"/>
            <a:chExt cx="3428386" cy="2317728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1FC170-110C-1545-A0FD-6300D2AAA69F}"/>
                </a:ext>
              </a:extLst>
            </p:cNvPr>
            <p:cNvGrpSpPr/>
            <p:nvPr/>
          </p:nvGrpSpPr>
          <p:grpSpPr>
            <a:xfrm>
              <a:off x="5558856" y="4410824"/>
              <a:ext cx="1462720" cy="1551786"/>
              <a:chOff x="5584595" y="4475640"/>
              <a:chExt cx="1462720" cy="155178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A799553-0983-2146-9461-BE7D91C19F5C}"/>
                  </a:ext>
                </a:extLst>
              </p:cNvPr>
              <p:cNvGrpSpPr/>
              <p:nvPr/>
            </p:nvGrpSpPr>
            <p:grpSpPr>
              <a:xfrm rot="5400000">
                <a:off x="5511707" y="4668070"/>
                <a:ext cx="1551786" cy="1166926"/>
                <a:chOff x="5724702" y="4410824"/>
                <a:chExt cx="1551786" cy="1166926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87B94B4-D8C1-4342-B8D9-6F8D873E106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493286" y="4410824"/>
                  <a:ext cx="0" cy="1166926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2E56CEEA-5C8E-264D-A4DB-C1149987351E}"/>
                    </a:ext>
                  </a:extLst>
                </p:cNvPr>
                <p:cNvGrpSpPr/>
                <p:nvPr/>
              </p:nvGrpSpPr>
              <p:grpSpPr>
                <a:xfrm flipH="1">
                  <a:off x="6447513" y="4508744"/>
                  <a:ext cx="828975" cy="342843"/>
                  <a:chOff x="5724702" y="4508744"/>
                  <a:chExt cx="828975" cy="342843"/>
                </a:xfrm>
              </p:grpSpPr>
              <p:sp>
                <p:nvSpPr>
                  <p:cNvPr id="94" name="Isosceles Triangle 29">
                    <a:extLst>
                      <a:ext uri="{FF2B5EF4-FFF2-40B4-BE49-F238E27FC236}">
                        <a16:creationId xmlns:a16="http://schemas.microsoft.com/office/drawing/2014/main" id="{4C5203E7-25EB-F841-8FF9-D3D6B94FB05B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5902637" y="4540423"/>
                    <a:ext cx="342843" cy="279485"/>
                  </a:xfrm>
                  <a:prstGeom prst="triangl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endParaRPr lang="en-US"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AB12FB3A-D177-3A46-9A13-92055A1EC9FF}"/>
                      </a:ext>
                    </a:extLst>
                  </p:cNvPr>
                  <p:cNvCxnSpPr>
                    <a:stCxn id="94" idx="3"/>
                  </p:cNvCxnSpPr>
                  <p:nvPr/>
                </p:nvCxnSpPr>
                <p:spPr bwMode="auto">
                  <a:xfrm flipH="1">
                    <a:off x="5724702" y="4680166"/>
                    <a:ext cx="20961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9EFF25AC-F8D0-074C-9C6A-1FB042AE6D67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283672" y="4680166"/>
                    <a:ext cx="20961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7F0E6CE5-0838-A04F-A564-834BE2A465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13801" y="4637310"/>
                    <a:ext cx="69871" cy="8571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endParaRPr lang="en-US"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9214A416-00B1-014A-92A6-3D279D1E0ABC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6440460" y="4616673"/>
                    <a:ext cx="110596" cy="11583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endParaRPr lang="en-US" sz="1600"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C9375240-A721-6A44-A3AF-47B3ED4BE763}"/>
                    </a:ext>
                  </a:extLst>
                </p:cNvPr>
                <p:cNvGrpSpPr/>
                <p:nvPr/>
              </p:nvGrpSpPr>
              <p:grpSpPr>
                <a:xfrm>
                  <a:off x="5724702" y="5127381"/>
                  <a:ext cx="833326" cy="342843"/>
                  <a:chOff x="5724702" y="5127381"/>
                  <a:chExt cx="833326" cy="342843"/>
                </a:xfrm>
              </p:grpSpPr>
              <p:sp>
                <p:nvSpPr>
                  <p:cNvPr id="99" name="Isosceles Triangle 29">
                    <a:extLst>
                      <a:ext uri="{FF2B5EF4-FFF2-40B4-BE49-F238E27FC236}">
                        <a16:creationId xmlns:a16="http://schemas.microsoft.com/office/drawing/2014/main" id="{4B64297E-98C2-A24D-8D49-381F920387F1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5902637" y="5159060"/>
                    <a:ext cx="342843" cy="279485"/>
                  </a:xfrm>
                  <a:prstGeom prst="triangl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endParaRPr lang="en-US"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8ABD1521-5AAE-5C40-9C75-36926189421B}"/>
                      </a:ext>
                    </a:extLst>
                  </p:cNvPr>
                  <p:cNvCxnSpPr>
                    <a:stCxn id="99" idx="3"/>
                  </p:cNvCxnSpPr>
                  <p:nvPr/>
                </p:nvCxnSpPr>
                <p:spPr bwMode="auto">
                  <a:xfrm flipH="1">
                    <a:off x="5724702" y="5298803"/>
                    <a:ext cx="20961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6038C037-4A4F-EC4E-9602-CDE3BB2762BB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283672" y="5298803"/>
                    <a:ext cx="20961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4E2A63E4-C481-894E-83D7-11AAECF02C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13801" y="5255947"/>
                    <a:ext cx="69871" cy="8571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endParaRPr lang="en-US"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93C9AEB2-E2D5-7444-A612-C6BA77A69F0B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6444811" y="5239335"/>
                    <a:ext cx="110596" cy="11583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endParaRPr lang="en-US" sz="1600"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</p:grp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AA23827-BD00-CA47-BDBA-73705D39CCEF}"/>
                  </a:ext>
                </a:extLst>
              </p:cNvPr>
              <p:cNvSpPr txBox="1"/>
              <p:nvPr/>
            </p:nvSpPr>
            <p:spPr>
              <a:xfrm>
                <a:off x="5584595" y="4927075"/>
                <a:ext cx="457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‘1’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DD66F9C-ED20-4A43-8FA3-0A5CA6034ED8}"/>
                  </a:ext>
                </a:extLst>
              </p:cNvPr>
              <p:cNvSpPr txBox="1"/>
              <p:nvPr/>
            </p:nvSpPr>
            <p:spPr>
              <a:xfrm>
                <a:off x="6589376" y="5306985"/>
                <a:ext cx="457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‘0’</a:t>
                </a: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B20E51ED-4752-3A4B-97F1-3F6FB63C430C}"/>
                </a:ext>
              </a:extLst>
            </p:cNvPr>
            <p:cNvGrpSpPr/>
            <p:nvPr/>
          </p:nvGrpSpPr>
          <p:grpSpPr>
            <a:xfrm>
              <a:off x="7285369" y="4044027"/>
              <a:ext cx="1701873" cy="2317728"/>
              <a:chOff x="7285369" y="4044027"/>
              <a:chExt cx="1701873" cy="2317728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EDEB80C-973C-EA46-8C88-5F0DA687AE4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472114" y="5127335"/>
                <a:ext cx="1515128" cy="2839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20C8874-574D-564F-A2AF-C0EE2D9D46A6}"/>
                  </a:ext>
                </a:extLst>
              </p:cNvPr>
              <p:cNvGrpSpPr/>
              <p:nvPr/>
            </p:nvGrpSpPr>
            <p:grpSpPr>
              <a:xfrm>
                <a:off x="7285369" y="4064578"/>
                <a:ext cx="463351" cy="2297177"/>
                <a:chOff x="2895600" y="1371600"/>
                <a:chExt cx="609600" cy="3165475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5B919BA8-9C75-4A49-9AF4-11C530E55285}"/>
                    </a:ext>
                  </a:extLst>
                </p:cNvPr>
                <p:cNvCxnSpPr>
                  <a:stCxn id="149" idx="6"/>
                </p:cNvCxnSpPr>
                <p:nvPr/>
              </p:nvCxnSpPr>
              <p:spPr bwMode="auto">
                <a:xfrm flipV="1">
                  <a:off x="3352800" y="2479676"/>
                  <a:ext cx="1" cy="787931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9B30534C-0BF9-9E44-B7DB-E2E6DFF979C7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3088333" y="1677343"/>
                  <a:ext cx="533400" cy="4465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A78B7B07-DA3D-BC49-8CC1-ED45C2DA997E}"/>
                    </a:ext>
                  </a:extLst>
                </p:cNvPr>
                <p:cNvCxnSpPr>
                  <a:endCxn id="146" idx="0"/>
                </p:cNvCxnSpPr>
                <p:nvPr/>
              </p:nvCxnSpPr>
              <p:spPr bwMode="auto">
                <a:xfrm rot="16200000" flipV="1">
                  <a:off x="3048000" y="2174875"/>
                  <a:ext cx="533400" cy="7620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5DE80C9A-1835-6542-84D8-E459140153A7}"/>
                    </a:ext>
                  </a:extLst>
                </p:cNvPr>
                <p:cNvSpPr/>
                <p:nvPr/>
              </p:nvSpPr>
              <p:spPr bwMode="auto">
                <a:xfrm rot="16200000">
                  <a:off x="3276600" y="2403475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sz="1600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4370DBB6-3BB3-AF4B-ACC4-2C536A4B5AD5}"/>
                    </a:ext>
                  </a:extLst>
                </p:cNvPr>
                <p:cNvSpPr/>
                <p:nvPr/>
              </p:nvSpPr>
              <p:spPr bwMode="auto">
                <a:xfrm rot="16200000">
                  <a:off x="3276600" y="1870075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sz="1600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EC991EFC-9BAA-D648-A9A6-AFE4F5BCCE6E}"/>
                    </a:ext>
                  </a:extLst>
                </p:cNvPr>
                <p:cNvCxnSpPr/>
                <p:nvPr/>
              </p:nvCxnSpPr>
              <p:spPr bwMode="auto">
                <a:xfrm rot="16200000" flipV="1">
                  <a:off x="2933700" y="3458107"/>
                  <a:ext cx="381000" cy="45720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8A20052B-9D64-414F-92A5-99839805C853}"/>
                    </a:ext>
                  </a:extLst>
                </p:cNvPr>
                <p:cNvSpPr/>
                <p:nvPr/>
              </p:nvSpPr>
              <p:spPr bwMode="auto">
                <a:xfrm rot="16200000">
                  <a:off x="3276600" y="3801007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sz="1600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D9E82C3-1182-EA48-A4D4-0EC314E44028}"/>
                    </a:ext>
                  </a:extLst>
                </p:cNvPr>
                <p:cNvSpPr/>
                <p:nvPr/>
              </p:nvSpPr>
              <p:spPr bwMode="auto">
                <a:xfrm rot="16200000">
                  <a:off x="3276600" y="3267607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sz="1600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F6B69232-D0B4-8A41-9BF1-47490C21C70A}"/>
                    </a:ext>
                  </a:extLst>
                </p:cNvPr>
                <p:cNvCxnSpPr/>
                <p:nvPr/>
              </p:nvCxnSpPr>
              <p:spPr bwMode="auto">
                <a:xfrm flipV="1">
                  <a:off x="3352800" y="3844926"/>
                  <a:ext cx="1" cy="527049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7341EAB9-B671-7748-BD1D-7D9CD12B2E82}"/>
                    </a:ext>
                  </a:extLst>
                </p:cNvPr>
                <p:cNvSpPr/>
                <p:nvPr/>
              </p:nvSpPr>
              <p:spPr bwMode="auto">
                <a:xfrm rot="16200000">
                  <a:off x="3276600" y="2784475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sz="1600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EA9E9CEA-9C64-304D-A86A-6313C6F13458}"/>
                    </a:ext>
                  </a:extLst>
                </p:cNvPr>
                <p:cNvCxnSpPr/>
                <p:nvPr/>
              </p:nvCxnSpPr>
              <p:spPr bwMode="auto">
                <a:xfrm flipH="1">
                  <a:off x="3270250" y="1374775"/>
                  <a:ext cx="92075" cy="17462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5D7B4FD8-8094-2B45-B54F-3F05B0930660}"/>
                    </a:ext>
                  </a:extLst>
                </p:cNvPr>
                <p:cNvCxnSpPr/>
                <p:nvPr/>
              </p:nvCxnSpPr>
              <p:spPr bwMode="auto">
                <a:xfrm>
                  <a:off x="3349625" y="1371600"/>
                  <a:ext cx="92075" cy="17462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4BBFB431-7A0E-8248-8AE1-DBDBF82A4046}"/>
                    </a:ext>
                  </a:extLst>
                </p:cNvPr>
                <p:cNvCxnSpPr/>
                <p:nvPr/>
              </p:nvCxnSpPr>
              <p:spPr bwMode="auto">
                <a:xfrm>
                  <a:off x="3200400" y="4384675"/>
                  <a:ext cx="304800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D4E793F6-7CC7-4646-AC5E-9560D18F904F}"/>
                    </a:ext>
                  </a:extLst>
                </p:cNvPr>
                <p:cNvCxnSpPr/>
                <p:nvPr/>
              </p:nvCxnSpPr>
              <p:spPr bwMode="auto">
                <a:xfrm>
                  <a:off x="3276600" y="4460875"/>
                  <a:ext cx="152400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7A9A601F-FB2B-EF4F-A6FF-123D87A083E7}"/>
                    </a:ext>
                  </a:extLst>
                </p:cNvPr>
                <p:cNvCxnSpPr/>
                <p:nvPr/>
              </p:nvCxnSpPr>
              <p:spPr bwMode="auto">
                <a:xfrm>
                  <a:off x="3321050" y="4537075"/>
                  <a:ext cx="76200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218CB1FA-7FEB-844D-9631-EA8A24FCDDA6}"/>
                  </a:ext>
                </a:extLst>
              </p:cNvPr>
              <p:cNvGrpSpPr/>
              <p:nvPr/>
            </p:nvGrpSpPr>
            <p:grpSpPr>
              <a:xfrm>
                <a:off x="8357043" y="4044027"/>
                <a:ext cx="453698" cy="2299481"/>
                <a:chOff x="4688225" y="1371600"/>
                <a:chExt cx="596900" cy="3168650"/>
              </a:xfrm>
            </p:grpSpPr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DD1B2C9-D694-2149-9C56-49626B3DC991}"/>
                    </a:ext>
                  </a:extLst>
                </p:cNvPr>
                <p:cNvCxnSpPr>
                  <a:stCxn id="168" idx="6"/>
                </p:cNvCxnSpPr>
                <p:nvPr/>
              </p:nvCxnSpPr>
              <p:spPr bwMode="auto">
                <a:xfrm flipV="1">
                  <a:off x="5132725" y="2479676"/>
                  <a:ext cx="1" cy="787931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0DC5C87E-5DF4-414B-9BFB-92AB6569E00B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4868258" y="1677343"/>
                  <a:ext cx="533400" cy="4465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0902F483-F166-4542-9371-BBA8826B4906}"/>
                    </a:ext>
                  </a:extLst>
                </p:cNvPr>
                <p:cNvCxnSpPr/>
                <p:nvPr/>
              </p:nvCxnSpPr>
              <p:spPr bwMode="auto">
                <a:xfrm rot="16200000" flipV="1">
                  <a:off x="4824750" y="3559175"/>
                  <a:ext cx="533400" cy="7620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F0D21B25-0B3F-7141-BA5C-1E7A8178639D}"/>
                    </a:ext>
                  </a:extLst>
                </p:cNvPr>
                <p:cNvSpPr/>
                <p:nvPr/>
              </p:nvSpPr>
              <p:spPr bwMode="auto">
                <a:xfrm rot="16200000">
                  <a:off x="5056525" y="2403475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sz="1600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68E4474F-B80F-1747-9ACF-7D4F7DCDBE13}"/>
                    </a:ext>
                  </a:extLst>
                </p:cNvPr>
                <p:cNvSpPr/>
                <p:nvPr/>
              </p:nvSpPr>
              <p:spPr bwMode="auto">
                <a:xfrm rot="16200000">
                  <a:off x="5056525" y="1870075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sz="1600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DD75B0E1-2F10-B345-9B1F-F47A7FBA21B9}"/>
                    </a:ext>
                  </a:extLst>
                </p:cNvPr>
                <p:cNvCxnSpPr/>
                <p:nvPr/>
              </p:nvCxnSpPr>
              <p:spPr bwMode="auto">
                <a:xfrm rot="16200000" flipV="1">
                  <a:off x="4726325" y="2051582"/>
                  <a:ext cx="381000" cy="45720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DFD146E-D174-C149-B948-1C2A20736001}"/>
                    </a:ext>
                  </a:extLst>
                </p:cNvPr>
                <p:cNvSpPr/>
                <p:nvPr/>
              </p:nvSpPr>
              <p:spPr bwMode="auto">
                <a:xfrm rot="16200000">
                  <a:off x="5056525" y="3801007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sz="1600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D3EF9953-BDB9-2041-BF46-956FDCCA9532}"/>
                    </a:ext>
                  </a:extLst>
                </p:cNvPr>
                <p:cNvSpPr/>
                <p:nvPr/>
              </p:nvSpPr>
              <p:spPr bwMode="auto">
                <a:xfrm rot="16200000">
                  <a:off x="5056525" y="3267607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sz="1600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5041B2E3-F0DF-4D45-A024-E9D913A1E2CF}"/>
                    </a:ext>
                  </a:extLst>
                </p:cNvPr>
                <p:cNvCxnSpPr/>
                <p:nvPr/>
              </p:nvCxnSpPr>
              <p:spPr bwMode="auto">
                <a:xfrm flipV="1">
                  <a:off x="5132725" y="3844926"/>
                  <a:ext cx="1" cy="527049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6F75F2C3-9114-FF42-A180-CD8BE4CD262B}"/>
                    </a:ext>
                  </a:extLst>
                </p:cNvPr>
                <p:cNvSpPr/>
                <p:nvPr/>
              </p:nvSpPr>
              <p:spPr bwMode="auto">
                <a:xfrm rot="16200000">
                  <a:off x="5056525" y="2784475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sz="1600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6563562A-6223-2A4F-B157-7559DBD54106}"/>
                    </a:ext>
                  </a:extLst>
                </p:cNvPr>
                <p:cNvCxnSpPr/>
                <p:nvPr/>
              </p:nvCxnSpPr>
              <p:spPr bwMode="auto">
                <a:xfrm flipH="1">
                  <a:off x="5050175" y="1374775"/>
                  <a:ext cx="92075" cy="17462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9DA1BD3C-3B36-324A-9499-40CCF9DF72B8}"/>
                    </a:ext>
                  </a:extLst>
                </p:cNvPr>
                <p:cNvCxnSpPr/>
                <p:nvPr/>
              </p:nvCxnSpPr>
              <p:spPr bwMode="auto">
                <a:xfrm>
                  <a:off x="5129550" y="1371600"/>
                  <a:ext cx="92075" cy="17462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D1B6B616-3B61-114D-90CE-D49077CE5208}"/>
                    </a:ext>
                  </a:extLst>
                </p:cNvPr>
                <p:cNvCxnSpPr/>
                <p:nvPr/>
              </p:nvCxnSpPr>
              <p:spPr bwMode="auto">
                <a:xfrm>
                  <a:off x="4980325" y="4384675"/>
                  <a:ext cx="304800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123763A0-A039-4249-B6ED-517B708C82F5}"/>
                    </a:ext>
                  </a:extLst>
                </p:cNvPr>
                <p:cNvCxnSpPr/>
                <p:nvPr/>
              </p:nvCxnSpPr>
              <p:spPr bwMode="auto">
                <a:xfrm>
                  <a:off x="5056525" y="4460875"/>
                  <a:ext cx="152400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1C57A107-6727-634A-8A7F-B4E11D456ADA}"/>
                    </a:ext>
                  </a:extLst>
                </p:cNvPr>
                <p:cNvCxnSpPr/>
                <p:nvPr/>
              </p:nvCxnSpPr>
              <p:spPr bwMode="auto">
                <a:xfrm>
                  <a:off x="5099050" y="4540250"/>
                  <a:ext cx="76200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1C47804-A5D7-A84E-8033-ADE0A84BE13F}"/>
              </a:ext>
            </a:extLst>
          </p:cNvPr>
          <p:cNvGrpSpPr/>
          <p:nvPr/>
        </p:nvGrpSpPr>
        <p:grpSpPr>
          <a:xfrm>
            <a:off x="2326382" y="4083314"/>
            <a:ext cx="8495035" cy="2744049"/>
            <a:chOff x="545905" y="4083313"/>
            <a:chExt cx="8495035" cy="2744049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73E578A-44D5-F241-B65A-732693EAD8DB}"/>
                </a:ext>
              </a:extLst>
            </p:cNvPr>
            <p:cNvSpPr txBox="1"/>
            <p:nvPr/>
          </p:nvSpPr>
          <p:spPr>
            <a:xfrm>
              <a:off x="545905" y="6365697"/>
              <a:ext cx="74927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Gate outputs should never be directly wired together !</a:t>
              </a:r>
            </a:p>
          </p:txBody>
        </p:sp>
        <p:sp>
          <p:nvSpPr>
            <p:cNvPr id="179" name="Down Arrow 178">
              <a:extLst>
                <a:ext uri="{FF2B5EF4-FFF2-40B4-BE49-F238E27FC236}">
                  <a16:creationId xmlns:a16="http://schemas.microsoft.com/office/drawing/2014/main" id="{43283412-DA7D-BE45-8559-5E4B4E514490}"/>
                </a:ext>
              </a:extLst>
            </p:cNvPr>
            <p:cNvSpPr/>
            <p:nvPr/>
          </p:nvSpPr>
          <p:spPr bwMode="auto">
            <a:xfrm>
              <a:off x="7717527" y="4083313"/>
              <a:ext cx="306395" cy="986034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81" name="Down Arrow 180">
              <a:extLst>
                <a:ext uri="{FF2B5EF4-FFF2-40B4-BE49-F238E27FC236}">
                  <a16:creationId xmlns:a16="http://schemas.microsoft.com/office/drawing/2014/main" id="{8A963372-7816-8D46-B02A-EF0AFF5B4DA4}"/>
                </a:ext>
              </a:extLst>
            </p:cNvPr>
            <p:cNvSpPr/>
            <p:nvPr/>
          </p:nvSpPr>
          <p:spPr bwMode="auto">
            <a:xfrm>
              <a:off x="8734545" y="5243123"/>
              <a:ext cx="306395" cy="986034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82" name="Down Arrow 181">
              <a:extLst>
                <a:ext uri="{FF2B5EF4-FFF2-40B4-BE49-F238E27FC236}">
                  <a16:creationId xmlns:a16="http://schemas.microsoft.com/office/drawing/2014/main" id="{289A6AFE-15B5-C149-8B38-07AD88A04F4A}"/>
                </a:ext>
              </a:extLst>
            </p:cNvPr>
            <p:cNvSpPr/>
            <p:nvPr/>
          </p:nvSpPr>
          <p:spPr bwMode="auto">
            <a:xfrm rot="16200000">
              <a:off x="8063583" y="4901134"/>
              <a:ext cx="306395" cy="814192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D451FEC-1019-B44A-BC62-B669F1CE16E3}"/>
                </a:ext>
              </a:extLst>
            </p:cNvPr>
            <p:cNvSpPr txBox="1"/>
            <p:nvPr/>
          </p:nvSpPr>
          <p:spPr>
            <a:xfrm>
              <a:off x="7665461" y="5412525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large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current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3C6A055-98E2-F140-9CDB-B08D48091DA9}"/>
              </a:ext>
            </a:extLst>
          </p:cNvPr>
          <p:cNvGrpSpPr/>
          <p:nvPr/>
        </p:nvGrpSpPr>
        <p:grpSpPr>
          <a:xfrm>
            <a:off x="1141152" y="509509"/>
            <a:ext cx="995526" cy="424643"/>
            <a:chOff x="5791099" y="3276600"/>
            <a:chExt cx="1621975" cy="609600"/>
          </a:xfrm>
        </p:grpSpPr>
        <p:sp>
          <p:nvSpPr>
            <p:cNvPr id="189" name="Isosceles Triangle 27">
              <a:extLst>
                <a:ext uri="{FF2B5EF4-FFF2-40B4-BE49-F238E27FC236}">
                  <a16:creationId xmlns:a16="http://schemas.microsoft.com/office/drawing/2014/main" id="{92BE99E0-A833-324F-A5C6-17343EC6F397}"/>
                </a:ext>
              </a:extLst>
            </p:cNvPr>
            <p:cNvSpPr/>
            <p:nvPr/>
          </p:nvSpPr>
          <p:spPr bwMode="auto">
            <a:xfrm rot="5400000">
              <a:off x="6193874" y="3276600"/>
              <a:ext cx="609600" cy="609600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FDDA601-4C08-2542-9C6B-0DC62629DFB1}"/>
                </a:ext>
              </a:extLst>
            </p:cNvPr>
            <p:cNvCxnSpPr/>
            <p:nvPr/>
          </p:nvCxnSpPr>
          <p:spPr bwMode="auto">
            <a:xfrm flipH="1">
              <a:off x="6955874" y="3581400"/>
              <a:ext cx="4572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2A00572B-0E8D-6146-91A5-7A5E8126D1D7}"/>
                </a:ext>
              </a:extLst>
            </p:cNvPr>
            <p:cNvSpPr/>
            <p:nvPr/>
          </p:nvSpPr>
          <p:spPr bwMode="auto">
            <a:xfrm>
              <a:off x="6803474" y="3505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EA5FB07-8A7A-5F40-99CC-559B701104B8}"/>
                </a:ext>
              </a:extLst>
            </p:cNvPr>
            <p:cNvCxnSpPr>
              <a:stCxn id="189" idx="3"/>
            </p:cNvCxnSpPr>
            <p:nvPr/>
          </p:nvCxnSpPr>
          <p:spPr bwMode="auto">
            <a:xfrm flipH="1">
              <a:off x="5791099" y="3581400"/>
              <a:ext cx="402775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75A96D91-5F99-2E43-9E1C-CC40C7C28041}"/>
              </a:ext>
            </a:extLst>
          </p:cNvPr>
          <p:cNvSpPr txBox="1"/>
          <p:nvPr/>
        </p:nvSpPr>
        <p:spPr>
          <a:xfrm>
            <a:off x="912594" y="321719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03D08A6-8743-D948-A779-EBEDCAB3BDBF}"/>
              </a:ext>
            </a:extLst>
          </p:cNvPr>
          <p:cNvSpPr txBox="1"/>
          <p:nvPr/>
        </p:nvSpPr>
        <p:spPr>
          <a:xfrm>
            <a:off x="1882124" y="309453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Out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B9B780-9EE8-D748-9D38-9A95DB2EAE2E}"/>
              </a:ext>
            </a:extLst>
          </p:cNvPr>
          <p:cNvGrpSpPr/>
          <p:nvPr/>
        </p:nvGrpSpPr>
        <p:grpSpPr>
          <a:xfrm>
            <a:off x="7131966" y="4482060"/>
            <a:ext cx="1756347" cy="1486525"/>
            <a:chOff x="5351489" y="4482059"/>
            <a:chExt cx="1756347" cy="148652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961FEBC-9625-754A-BEF7-F02C696C7390}"/>
                </a:ext>
              </a:extLst>
            </p:cNvPr>
            <p:cNvCxnSpPr/>
            <p:nvPr/>
          </p:nvCxnSpPr>
          <p:spPr bwMode="auto">
            <a:xfrm>
              <a:off x="5351489" y="4482059"/>
              <a:ext cx="1738859" cy="1469036"/>
            </a:xfrm>
            <a:prstGeom prst="line">
              <a:avLst/>
            </a:prstGeom>
            <a:solidFill>
              <a:schemeClr val="accent1"/>
            </a:solidFill>
            <a:ln w="1143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2293922-4561-DF41-BD7C-7B5A614CA7F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368977" y="4499548"/>
              <a:ext cx="1738859" cy="1469036"/>
            </a:xfrm>
            <a:prstGeom prst="line">
              <a:avLst/>
            </a:prstGeom>
            <a:solidFill>
              <a:schemeClr val="accent1"/>
            </a:solidFill>
            <a:ln w="1143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4042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Summary: Gates</a:t>
            </a:r>
            <a:br>
              <a:rPr lang="en-US" dirty="0"/>
            </a:br>
            <a:r>
              <a:rPr lang="en-US" sz="3600" dirty="0"/>
              <a:t>(commit this to your memory!)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90" y="4416203"/>
            <a:ext cx="10972800" cy="2198916"/>
          </a:xfrm>
        </p:spPr>
        <p:txBody>
          <a:bodyPr/>
          <a:lstStyle/>
          <a:p>
            <a:r>
              <a:rPr lang="en-US" sz="2400" dirty="0"/>
              <a:t>We can ignore lower level abstractions (electricity/materials, circuits, switches) and concentrate on logic gates</a:t>
            </a:r>
          </a:p>
          <a:p>
            <a:r>
              <a:rPr lang="en-US" sz="2400" dirty="0"/>
              <a:t>Behavior completely specified by truth table</a:t>
            </a:r>
          </a:p>
          <a:p>
            <a:r>
              <a:rPr lang="en-US" sz="2400" dirty="0"/>
              <a:t>Circle (or “bubble”) denotes logic inversion/complement, i.e., 0 becomes 1, 1 becomes 0)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81200" y="1443039"/>
            <a:ext cx="1993900" cy="990600"/>
            <a:chOff x="6477000" y="1295400"/>
            <a:chExt cx="1993900" cy="990600"/>
          </a:xfrm>
        </p:grpSpPr>
        <p:sp>
          <p:nvSpPr>
            <p:cNvPr id="5" name="TextBox 4"/>
            <p:cNvSpPr txBox="1"/>
            <p:nvPr/>
          </p:nvSpPr>
          <p:spPr>
            <a:xfrm>
              <a:off x="6477000" y="1295400"/>
              <a:ext cx="1056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NAND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99250" y="1752600"/>
              <a:ext cx="1771650" cy="533400"/>
              <a:chOff x="6699250" y="1981200"/>
              <a:chExt cx="1771650" cy="533400"/>
            </a:xfrm>
          </p:grpSpPr>
          <p:cxnSp>
            <p:nvCxnSpPr>
              <p:cNvPr id="7" name="Straight Connector 6"/>
              <p:cNvCxnSpPr/>
              <p:nvPr/>
            </p:nvCxnSpPr>
            <p:spPr bwMode="auto">
              <a:xfrm flipH="1">
                <a:off x="6699250" y="210185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 flipH="1">
                <a:off x="8013700" y="22479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 flipH="1">
                <a:off x="6718300" y="240665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0" name="Group 9"/>
              <p:cNvGrpSpPr/>
              <p:nvPr/>
            </p:nvGrpSpPr>
            <p:grpSpPr>
              <a:xfrm>
                <a:off x="7162800" y="1981200"/>
                <a:ext cx="838200" cy="533400"/>
                <a:chOff x="7162800" y="1981200"/>
                <a:chExt cx="838200" cy="533400"/>
              </a:xfrm>
            </p:grpSpPr>
            <p:sp>
              <p:nvSpPr>
                <p:cNvPr id="11" name="Oval 10"/>
                <p:cNvSpPr/>
                <p:nvPr/>
              </p:nvSpPr>
              <p:spPr bwMode="auto">
                <a:xfrm>
                  <a:off x="7239000" y="1981200"/>
                  <a:ext cx="609600" cy="52705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7162800" y="2000251"/>
                  <a:ext cx="381000" cy="4953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7162800" y="1981200"/>
                  <a:ext cx="377825" cy="533400"/>
                </a:xfrm>
                <a:custGeom>
                  <a:avLst/>
                  <a:gdLst>
                    <a:gd name="connsiteX0" fmla="*/ 374650 w 377825"/>
                    <a:gd name="connsiteY0" fmla="*/ 0 h 533400"/>
                    <a:gd name="connsiteX1" fmla="*/ 0 w 377825"/>
                    <a:gd name="connsiteY1" fmla="*/ 0 h 533400"/>
                    <a:gd name="connsiteX2" fmla="*/ 0 w 377825"/>
                    <a:gd name="connsiteY2" fmla="*/ 533400 h 533400"/>
                    <a:gd name="connsiteX3" fmla="*/ 377825 w 377825"/>
                    <a:gd name="connsiteY3" fmla="*/ 527050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7825" h="533400">
                      <a:moveTo>
                        <a:pt x="374650" y="0"/>
                      </a:moveTo>
                      <a:lnTo>
                        <a:pt x="0" y="0"/>
                      </a:lnTo>
                      <a:lnTo>
                        <a:pt x="0" y="533400"/>
                      </a:lnTo>
                      <a:lnTo>
                        <a:pt x="377825" y="52705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 bwMode="auto">
                <a:xfrm>
                  <a:off x="7848600" y="217170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</p:grpSp>
      </p:grpSp>
      <p:grpSp>
        <p:nvGrpSpPr>
          <p:cNvPr id="15" name="Group 14"/>
          <p:cNvGrpSpPr/>
          <p:nvPr/>
        </p:nvGrpSpPr>
        <p:grpSpPr>
          <a:xfrm>
            <a:off x="2057400" y="2842155"/>
            <a:ext cx="1600200" cy="886884"/>
            <a:chOff x="6553200" y="1634067"/>
            <a:chExt cx="1600200" cy="886884"/>
          </a:xfrm>
        </p:grpSpPr>
        <p:sp>
          <p:nvSpPr>
            <p:cNvPr id="16" name="TextBox 15"/>
            <p:cNvSpPr txBox="1"/>
            <p:nvPr/>
          </p:nvSpPr>
          <p:spPr>
            <a:xfrm>
              <a:off x="6553200" y="1634067"/>
              <a:ext cx="868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731000" y="2057400"/>
              <a:ext cx="1422400" cy="463551"/>
              <a:chOff x="6731000" y="2057400"/>
              <a:chExt cx="1422400" cy="463551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 flipH="1">
                <a:off x="6734175" y="2174875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 flipH="1">
                <a:off x="7696200" y="229235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0" name="Group 19"/>
              <p:cNvGrpSpPr/>
              <p:nvPr/>
            </p:nvGrpSpPr>
            <p:grpSpPr>
              <a:xfrm>
                <a:off x="7086600" y="2057400"/>
                <a:ext cx="609600" cy="463551"/>
                <a:chOff x="4953000" y="1593849"/>
                <a:chExt cx="609600" cy="463551"/>
              </a:xfrm>
            </p:grpSpPr>
            <p:sp>
              <p:nvSpPr>
                <p:cNvPr id="22" name="Freeform 21"/>
                <p:cNvSpPr/>
                <p:nvPr/>
              </p:nvSpPr>
              <p:spPr>
                <a:xfrm>
                  <a:off x="4953001" y="1600200"/>
                  <a:ext cx="457200" cy="228599"/>
                </a:xfrm>
                <a:custGeom>
                  <a:avLst/>
                  <a:gdLst>
                    <a:gd name="connsiteX0" fmla="*/ 0 w 745067"/>
                    <a:gd name="connsiteY0" fmla="*/ 0 h 254000"/>
                    <a:gd name="connsiteX1" fmla="*/ 482600 w 745067"/>
                    <a:gd name="connsiteY1" fmla="*/ 42334 h 254000"/>
                    <a:gd name="connsiteX2" fmla="*/ 745067 w 745067"/>
                    <a:gd name="connsiteY2" fmla="*/ 254000 h 25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5067" h="254000">
                      <a:moveTo>
                        <a:pt x="0" y="0"/>
                      </a:moveTo>
                      <a:cubicBezTo>
                        <a:pt x="179211" y="0"/>
                        <a:pt x="358422" y="1"/>
                        <a:pt x="482600" y="42334"/>
                      </a:cubicBezTo>
                      <a:cubicBezTo>
                        <a:pt x="606778" y="84667"/>
                        <a:pt x="745067" y="254000"/>
                        <a:pt x="745067" y="2540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 flipV="1">
                  <a:off x="4953000" y="1828801"/>
                  <a:ext cx="457200" cy="228599"/>
                </a:xfrm>
                <a:custGeom>
                  <a:avLst/>
                  <a:gdLst>
                    <a:gd name="connsiteX0" fmla="*/ 0 w 745067"/>
                    <a:gd name="connsiteY0" fmla="*/ 0 h 254000"/>
                    <a:gd name="connsiteX1" fmla="*/ 482600 w 745067"/>
                    <a:gd name="connsiteY1" fmla="*/ 42334 h 254000"/>
                    <a:gd name="connsiteX2" fmla="*/ 745067 w 745067"/>
                    <a:gd name="connsiteY2" fmla="*/ 254000 h 25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5067" h="254000">
                      <a:moveTo>
                        <a:pt x="0" y="0"/>
                      </a:moveTo>
                      <a:cubicBezTo>
                        <a:pt x="179211" y="0"/>
                        <a:pt x="358422" y="1"/>
                        <a:pt x="482600" y="42334"/>
                      </a:cubicBezTo>
                      <a:cubicBezTo>
                        <a:pt x="606778" y="84667"/>
                        <a:pt x="745067" y="254000"/>
                        <a:pt x="745067" y="2540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4962526" y="1593849"/>
                  <a:ext cx="130176" cy="460375"/>
                </a:xfrm>
                <a:custGeom>
                  <a:avLst/>
                  <a:gdLst>
                    <a:gd name="connsiteX0" fmla="*/ 0 w 139701"/>
                    <a:gd name="connsiteY0" fmla="*/ 0 h 457200"/>
                    <a:gd name="connsiteX1" fmla="*/ 139700 w 139701"/>
                    <a:gd name="connsiteY1" fmla="*/ 234950 h 457200"/>
                    <a:gd name="connsiteX2" fmla="*/ 3175 w 139701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9701" h="457200">
                      <a:moveTo>
                        <a:pt x="0" y="0"/>
                      </a:moveTo>
                      <a:cubicBezTo>
                        <a:pt x="69585" y="79375"/>
                        <a:pt x="139171" y="158750"/>
                        <a:pt x="139700" y="234950"/>
                      </a:cubicBezTo>
                      <a:cubicBezTo>
                        <a:pt x="140229" y="311150"/>
                        <a:pt x="3175" y="457200"/>
                        <a:pt x="3175" y="4572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 bwMode="auto">
                <a:xfrm>
                  <a:off x="5410200" y="175260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cxnSp>
            <p:nvCxnSpPr>
              <p:cNvPr id="21" name="Straight Connector 20"/>
              <p:cNvCxnSpPr/>
              <p:nvPr/>
            </p:nvCxnSpPr>
            <p:spPr bwMode="auto">
              <a:xfrm flipH="1">
                <a:off x="6731000" y="2397125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8" name="TextBox 27"/>
          <p:cNvSpPr txBox="1"/>
          <p:nvPr/>
        </p:nvSpPr>
        <p:spPr>
          <a:xfrm>
            <a:off x="4953001" y="1824040"/>
            <a:ext cx="122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29200" y="2357439"/>
            <a:ext cx="1676400" cy="609600"/>
            <a:chOff x="7086600" y="1981200"/>
            <a:chExt cx="1676400" cy="609600"/>
          </a:xfrm>
        </p:grpSpPr>
        <p:sp>
          <p:nvSpPr>
            <p:cNvPr id="30" name="Isosceles Triangle 29"/>
            <p:cNvSpPr/>
            <p:nvPr/>
          </p:nvSpPr>
          <p:spPr bwMode="auto">
            <a:xfrm rot="5400000">
              <a:off x="7543800" y="1981200"/>
              <a:ext cx="609600" cy="609600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31" name="Straight Connector 30"/>
            <p:cNvCxnSpPr>
              <a:stCxn id="30" idx="3"/>
            </p:cNvCxnSpPr>
            <p:nvPr/>
          </p:nvCxnSpPr>
          <p:spPr bwMode="auto">
            <a:xfrm flipH="1">
              <a:off x="7086600" y="2286000"/>
              <a:ext cx="4572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8305800" y="2286000"/>
              <a:ext cx="4572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Oval 32"/>
            <p:cNvSpPr/>
            <p:nvPr/>
          </p:nvSpPr>
          <p:spPr bwMode="auto">
            <a:xfrm>
              <a:off x="8153400" y="22098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835900" y="1443039"/>
            <a:ext cx="1993900" cy="990600"/>
            <a:chOff x="6477000" y="1295400"/>
            <a:chExt cx="1993900" cy="990600"/>
          </a:xfrm>
        </p:grpSpPr>
        <p:sp>
          <p:nvSpPr>
            <p:cNvPr id="42" name="TextBox 41"/>
            <p:cNvSpPr txBox="1"/>
            <p:nvPr/>
          </p:nvSpPr>
          <p:spPr>
            <a:xfrm>
              <a:off x="6477000" y="1295400"/>
              <a:ext cx="8473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AND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699250" y="1752600"/>
              <a:ext cx="1771650" cy="533400"/>
              <a:chOff x="6699250" y="1981200"/>
              <a:chExt cx="1771650" cy="533400"/>
            </a:xfrm>
          </p:grpSpPr>
          <p:cxnSp>
            <p:nvCxnSpPr>
              <p:cNvPr id="44" name="Straight Connector 43"/>
              <p:cNvCxnSpPr/>
              <p:nvPr/>
            </p:nvCxnSpPr>
            <p:spPr bwMode="auto">
              <a:xfrm flipH="1">
                <a:off x="6699250" y="210185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>
                <a:endCxn id="48" idx="6"/>
              </p:cNvCxnSpPr>
              <p:nvPr/>
            </p:nvCxnSpPr>
            <p:spPr bwMode="auto">
              <a:xfrm flipH="1" flipV="1">
                <a:off x="7848600" y="2244725"/>
                <a:ext cx="622300" cy="317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 flipH="1">
                <a:off x="6718300" y="240665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47" name="Group 46"/>
              <p:cNvGrpSpPr/>
              <p:nvPr/>
            </p:nvGrpSpPr>
            <p:grpSpPr>
              <a:xfrm>
                <a:off x="7162800" y="1981200"/>
                <a:ext cx="685800" cy="533400"/>
                <a:chOff x="7162800" y="1981200"/>
                <a:chExt cx="685800" cy="533400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7239000" y="1981200"/>
                  <a:ext cx="609600" cy="52705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 bwMode="auto">
                <a:xfrm>
                  <a:off x="7162800" y="2000251"/>
                  <a:ext cx="381000" cy="4953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>
                  <a:off x="7162800" y="1981200"/>
                  <a:ext cx="377825" cy="533400"/>
                </a:xfrm>
                <a:custGeom>
                  <a:avLst/>
                  <a:gdLst>
                    <a:gd name="connsiteX0" fmla="*/ 374650 w 377825"/>
                    <a:gd name="connsiteY0" fmla="*/ 0 h 533400"/>
                    <a:gd name="connsiteX1" fmla="*/ 0 w 377825"/>
                    <a:gd name="connsiteY1" fmla="*/ 0 h 533400"/>
                    <a:gd name="connsiteX2" fmla="*/ 0 w 377825"/>
                    <a:gd name="connsiteY2" fmla="*/ 533400 h 533400"/>
                    <a:gd name="connsiteX3" fmla="*/ 377825 w 377825"/>
                    <a:gd name="connsiteY3" fmla="*/ 527050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7825" h="533400">
                      <a:moveTo>
                        <a:pt x="374650" y="0"/>
                      </a:moveTo>
                      <a:lnTo>
                        <a:pt x="0" y="0"/>
                      </a:lnTo>
                      <a:lnTo>
                        <a:pt x="0" y="533400"/>
                      </a:lnTo>
                      <a:lnTo>
                        <a:pt x="377825" y="52705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</p:grpSp>
      </p:grpSp>
      <p:grpSp>
        <p:nvGrpSpPr>
          <p:cNvPr id="52" name="Group 51"/>
          <p:cNvGrpSpPr/>
          <p:nvPr/>
        </p:nvGrpSpPr>
        <p:grpSpPr>
          <a:xfrm>
            <a:off x="7912100" y="2842155"/>
            <a:ext cx="1600200" cy="886884"/>
            <a:chOff x="6553200" y="1634067"/>
            <a:chExt cx="1600200" cy="886884"/>
          </a:xfrm>
        </p:grpSpPr>
        <p:sp>
          <p:nvSpPr>
            <p:cNvPr id="53" name="TextBox 52"/>
            <p:cNvSpPr txBox="1"/>
            <p:nvPr/>
          </p:nvSpPr>
          <p:spPr>
            <a:xfrm>
              <a:off x="6553200" y="1634067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731000" y="2057400"/>
              <a:ext cx="1422400" cy="463551"/>
              <a:chOff x="6731000" y="2057400"/>
              <a:chExt cx="1422400" cy="463551"/>
            </a:xfrm>
          </p:grpSpPr>
          <p:cxnSp>
            <p:nvCxnSpPr>
              <p:cNvPr id="55" name="Straight Connector 54"/>
              <p:cNvCxnSpPr/>
              <p:nvPr/>
            </p:nvCxnSpPr>
            <p:spPr bwMode="auto">
              <a:xfrm flipH="1">
                <a:off x="6734175" y="2174875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>
                <a:endCxn id="59" idx="2"/>
              </p:cNvCxnSpPr>
              <p:nvPr/>
            </p:nvCxnSpPr>
            <p:spPr bwMode="auto">
              <a:xfrm flipH="1" flipV="1">
                <a:off x="7543801" y="2292350"/>
                <a:ext cx="609599" cy="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7" name="Group 56"/>
              <p:cNvGrpSpPr/>
              <p:nvPr/>
            </p:nvGrpSpPr>
            <p:grpSpPr>
              <a:xfrm>
                <a:off x="7086600" y="2057400"/>
                <a:ext cx="457201" cy="463551"/>
                <a:chOff x="4953000" y="1593849"/>
                <a:chExt cx="457201" cy="463551"/>
              </a:xfrm>
            </p:grpSpPr>
            <p:sp>
              <p:nvSpPr>
                <p:cNvPr id="59" name="Freeform 58"/>
                <p:cNvSpPr/>
                <p:nvPr/>
              </p:nvSpPr>
              <p:spPr>
                <a:xfrm>
                  <a:off x="4953001" y="1600200"/>
                  <a:ext cx="457200" cy="228599"/>
                </a:xfrm>
                <a:custGeom>
                  <a:avLst/>
                  <a:gdLst>
                    <a:gd name="connsiteX0" fmla="*/ 0 w 745067"/>
                    <a:gd name="connsiteY0" fmla="*/ 0 h 254000"/>
                    <a:gd name="connsiteX1" fmla="*/ 482600 w 745067"/>
                    <a:gd name="connsiteY1" fmla="*/ 42334 h 254000"/>
                    <a:gd name="connsiteX2" fmla="*/ 745067 w 745067"/>
                    <a:gd name="connsiteY2" fmla="*/ 254000 h 25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5067" h="254000">
                      <a:moveTo>
                        <a:pt x="0" y="0"/>
                      </a:moveTo>
                      <a:cubicBezTo>
                        <a:pt x="179211" y="0"/>
                        <a:pt x="358422" y="1"/>
                        <a:pt x="482600" y="42334"/>
                      </a:cubicBezTo>
                      <a:cubicBezTo>
                        <a:pt x="606778" y="84667"/>
                        <a:pt x="745067" y="254000"/>
                        <a:pt x="745067" y="2540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 flipV="1">
                  <a:off x="4953000" y="1828801"/>
                  <a:ext cx="457200" cy="228599"/>
                </a:xfrm>
                <a:custGeom>
                  <a:avLst/>
                  <a:gdLst>
                    <a:gd name="connsiteX0" fmla="*/ 0 w 745067"/>
                    <a:gd name="connsiteY0" fmla="*/ 0 h 254000"/>
                    <a:gd name="connsiteX1" fmla="*/ 482600 w 745067"/>
                    <a:gd name="connsiteY1" fmla="*/ 42334 h 254000"/>
                    <a:gd name="connsiteX2" fmla="*/ 745067 w 745067"/>
                    <a:gd name="connsiteY2" fmla="*/ 254000 h 25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5067" h="254000">
                      <a:moveTo>
                        <a:pt x="0" y="0"/>
                      </a:moveTo>
                      <a:cubicBezTo>
                        <a:pt x="179211" y="0"/>
                        <a:pt x="358422" y="1"/>
                        <a:pt x="482600" y="42334"/>
                      </a:cubicBezTo>
                      <a:cubicBezTo>
                        <a:pt x="606778" y="84667"/>
                        <a:pt x="745067" y="254000"/>
                        <a:pt x="745067" y="2540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>
                  <a:off x="4962526" y="1593849"/>
                  <a:ext cx="130176" cy="460375"/>
                </a:xfrm>
                <a:custGeom>
                  <a:avLst/>
                  <a:gdLst>
                    <a:gd name="connsiteX0" fmla="*/ 0 w 139701"/>
                    <a:gd name="connsiteY0" fmla="*/ 0 h 457200"/>
                    <a:gd name="connsiteX1" fmla="*/ 139700 w 139701"/>
                    <a:gd name="connsiteY1" fmla="*/ 234950 h 457200"/>
                    <a:gd name="connsiteX2" fmla="*/ 3175 w 139701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9701" h="457200">
                      <a:moveTo>
                        <a:pt x="0" y="0"/>
                      </a:moveTo>
                      <a:cubicBezTo>
                        <a:pt x="69585" y="79375"/>
                        <a:pt x="139171" y="158750"/>
                        <a:pt x="139700" y="234950"/>
                      </a:cubicBezTo>
                      <a:cubicBezTo>
                        <a:pt x="140229" y="311150"/>
                        <a:pt x="3175" y="457200"/>
                        <a:pt x="3175" y="4572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cxnSp>
            <p:nvCxnSpPr>
              <p:cNvPr id="58" name="Straight Connector 57"/>
              <p:cNvCxnSpPr/>
              <p:nvPr/>
            </p:nvCxnSpPr>
            <p:spPr bwMode="auto">
              <a:xfrm flipH="1">
                <a:off x="6731000" y="2397125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6E98B14-DF08-4547-885A-BD0642E6FE7F}"/>
              </a:ext>
            </a:extLst>
          </p:cNvPr>
          <p:cNvSpPr txBox="1"/>
          <p:nvPr/>
        </p:nvSpPr>
        <p:spPr>
          <a:xfrm>
            <a:off x="6640291" y="382701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inversion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B41915-2590-0A44-A0CE-DA3A175A34B8}"/>
              </a:ext>
            </a:extLst>
          </p:cNvPr>
          <p:cNvCxnSpPr>
            <a:stCxn id="26" idx="1"/>
            <a:endCxn id="33" idx="4"/>
          </p:cNvCxnSpPr>
          <p:nvPr/>
        </p:nvCxnSpPr>
        <p:spPr bwMode="auto">
          <a:xfrm flipH="1" flipV="1">
            <a:off x="6172200" y="2738440"/>
            <a:ext cx="468090" cy="131941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2631CF-BDC7-E04D-B815-2D974CF0D9FA}"/>
              </a:ext>
            </a:extLst>
          </p:cNvPr>
          <p:cNvCxnSpPr>
            <a:cxnSpLocks/>
            <a:stCxn id="26" idx="1"/>
          </p:cNvCxnSpPr>
          <p:nvPr/>
        </p:nvCxnSpPr>
        <p:spPr bwMode="auto">
          <a:xfrm flipH="1" flipV="1">
            <a:off x="3494314" y="2226812"/>
            <a:ext cx="3145976" cy="183103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0C505C-CC16-6C42-91EA-F9FC9E75E646}"/>
              </a:ext>
            </a:extLst>
          </p:cNvPr>
          <p:cNvCxnSpPr>
            <a:cxnSpLocks/>
            <a:stCxn id="26" idx="1"/>
          </p:cNvCxnSpPr>
          <p:nvPr/>
        </p:nvCxnSpPr>
        <p:spPr bwMode="auto">
          <a:xfrm flipH="1" flipV="1">
            <a:off x="3189514" y="3554872"/>
            <a:ext cx="3450776" cy="50297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584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03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54756" y="1371600"/>
            <a:ext cx="10950222" cy="2057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Hardware: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Materials, Circuits and Combinational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Logic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Part 2: Combinational Logic: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Boolean Algebra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For use in Fall 2020 CSE6010/CX4010 only</a:t>
            </a: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Not for distribution</a:t>
            </a:r>
          </a:p>
          <a:p>
            <a:pPr lvl="0">
              <a:defRPr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886200" y="4572000"/>
            <a:ext cx="4114800" cy="1447800"/>
            <a:chOff x="2362200" y="4572000"/>
            <a:chExt cx="4114800" cy="1447800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>
              <a:off x="2362200" y="4648200"/>
              <a:ext cx="609600" cy="13716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>
              <a:off x="6019800" y="4572000"/>
              <a:ext cx="457200" cy="13716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495800" y="5486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228600"/>
            <a:ext cx="7772400" cy="1143000"/>
          </a:xfrm>
          <a:ln>
            <a:noFill/>
          </a:ln>
        </p:spPr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352800" y="5943600"/>
            <a:ext cx="5867400" cy="8382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>Central processing unit (CPU)</a:t>
            </a:r>
          </a:p>
          <a:p>
            <a:pPr algn="ctr" eaLnBrk="0" hangingPunct="0"/>
            <a:r>
              <a:rPr lang="en-US" sz="2000" dirty="0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>(microprocessors)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858000" y="3505200"/>
            <a:ext cx="2438400" cy="1066800"/>
            <a:chOff x="5334000" y="3505200"/>
            <a:chExt cx="2438400" cy="1066800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5334000" y="3505200"/>
              <a:ext cx="609600" cy="3810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Oval 6"/>
            <p:cNvSpPr/>
            <p:nvPr/>
          </p:nvSpPr>
          <p:spPr bwMode="auto">
            <a:xfrm>
              <a:off x="5334000" y="3810000"/>
              <a:ext cx="2438400" cy="762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Memory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648200" y="4495800"/>
            <a:ext cx="2667000" cy="990600"/>
            <a:chOff x="3124200" y="4495800"/>
            <a:chExt cx="2667000" cy="990600"/>
          </a:xfrm>
        </p:grpSpPr>
        <p:cxnSp>
          <p:nvCxnSpPr>
            <p:cNvPr id="31" name="Straight Arrow Connector 30"/>
            <p:cNvCxnSpPr>
              <a:endCxn id="13" idx="7"/>
            </p:cNvCxnSpPr>
            <p:nvPr/>
          </p:nvCxnSpPr>
          <p:spPr bwMode="auto">
            <a:xfrm flipH="1">
              <a:off x="5422945" y="4495800"/>
              <a:ext cx="368255" cy="40523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endCxn id="13" idx="1"/>
            </p:cNvCxnSpPr>
            <p:nvPr/>
          </p:nvCxnSpPr>
          <p:spPr bwMode="auto">
            <a:xfrm>
              <a:off x="3124200" y="4572000"/>
              <a:ext cx="520655" cy="32903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3276600" y="4800600"/>
              <a:ext cx="2514600" cy="685800"/>
            </a:xfrm>
            <a:prstGeom prst="ellipse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ea typeface="ＭＳ Ｐゴシック" charset="-128"/>
                  <a:cs typeface="ＭＳ Ｐゴシック" charset="-128"/>
                </a:rPr>
                <a:t>Sequential circuits</a:t>
              </a:r>
            </a:p>
          </p:txBody>
        </p:sp>
      </p:grpSp>
      <p:sp>
        <p:nvSpPr>
          <p:cNvPr id="5" name="Oval 4"/>
          <p:cNvSpPr/>
          <p:nvPr/>
        </p:nvSpPr>
        <p:spPr bwMode="auto">
          <a:xfrm>
            <a:off x="7543800" y="533400"/>
            <a:ext cx="2438400" cy="838200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chemeClr val="tx1"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solidFill>
                  <a:schemeClr val="tx1">
                    <a:alpha val="25000"/>
                  </a:schemeClr>
                </a:solidFill>
                <a:ea typeface="ＭＳ Ｐゴシック" charset="-128"/>
                <a:cs typeface="ＭＳ Ｐゴシック" charset="-128"/>
              </a:rPr>
              <a:t>electricity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743200" y="3505200"/>
            <a:ext cx="2514600" cy="1143000"/>
            <a:chOff x="1219200" y="3505200"/>
            <a:chExt cx="2514600" cy="1143000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flipH="1">
              <a:off x="2819400" y="3505200"/>
              <a:ext cx="457200" cy="3048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Oval 11"/>
            <p:cNvSpPr/>
            <p:nvPr/>
          </p:nvSpPr>
          <p:spPr bwMode="auto">
            <a:xfrm>
              <a:off x="1219200" y="3810000"/>
              <a:ext cx="2514600" cy="8382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combinational logic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48200" y="2819400"/>
            <a:ext cx="2438400" cy="914400"/>
            <a:chOff x="3124200" y="2819400"/>
            <a:chExt cx="2438400" cy="914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 flipH="1">
              <a:off x="5105400" y="2819400"/>
              <a:ext cx="457200" cy="3048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3124200" y="3048000"/>
              <a:ext cx="2438400" cy="685800"/>
            </a:xfrm>
            <a:prstGeom prst="ellipse">
              <a:avLst/>
            </a:prstGeom>
            <a:solidFill>
              <a:srgbClr val="FFCC66">
                <a:alpha val="25000"/>
              </a:srgbClr>
            </a:solidFill>
            <a:ln w="9525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solidFill>
                    <a:schemeClr val="tx1">
                      <a:alpha val="25000"/>
                    </a:schemeClr>
                  </a:solidFill>
                  <a:ea typeface="ＭＳ Ｐゴシック" charset="-128"/>
                  <a:cs typeface="ＭＳ Ｐゴシック" charset="-128"/>
                </a:rPr>
                <a:t>logic gates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248400" y="1371600"/>
            <a:ext cx="2971800" cy="1600200"/>
            <a:chOff x="4724400" y="1371600"/>
            <a:chExt cx="2971800" cy="1600200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4724400" y="2057400"/>
              <a:ext cx="609600" cy="3810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Oval 9"/>
            <p:cNvSpPr/>
            <p:nvPr/>
          </p:nvSpPr>
          <p:spPr bwMode="auto">
            <a:xfrm>
              <a:off x="5257800" y="2209800"/>
              <a:ext cx="2438400" cy="762000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 w="9525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solidFill>
                    <a:schemeClr val="tx1">
                      <a:alpha val="25000"/>
                    </a:schemeClr>
                  </a:solidFill>
                  <a:ea typeface="ＭＳ Ｐゴシック" charset="-128"/>
                  <a:cs typeface="ＭＳ Ｐゴシック" charset="-128"/>
                </a:rPr>
                <a:t>circuits</a:t>
              </a:r>
            </a:p>
          </p:txBody>
        </p:sp>
        <p:cxnSp>
          <p:nvCxnSpPr>
            <p:cNvPr id="20" name="Straight Arrow Connector 19"/>
            <p:cNvCxnSpPr>
              <a:stCxn id="5" idx="4"/>
            </p:cNvCxnSpPr>
            <p:nvPr/>
          </p:nvCxnSpPr>
          <p:spPr bwMode="auto">
            <a:xfrm flipH="1">
              <a:off x="6781800" y="1371600"/>
              <a:ext cx="457200" cy="8382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038600" y="1066800"/>
            <a:ext cx="2438400" cy="1219200"/>
            <a:chOff x="2514600" y="1066800"/>
            <a:chExt cx="2438400" cy="12192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667000" y="1066800"/>
              <a:ext cx="457200" cy="5334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2514600" y="1524000"/>
              <a:ext cx="2438400" cy="762000"/>
            </a:xfrm>
            <a:prstGeom prst="ellipse">
              <a:avLst/>
            </a:prstGeom>
            <a:solidFill>
              <a:srgbClr val="25C210">
                <a:alpha val="25000"/>
              </a:srgbClr>
            </a:solidFill>
            <a:ln w="9525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solidFill>
                    <a:schemeClr val="tx1">
                      <a:alpha val="25000"/>
                    </a:schemeClr>
                  </a:solidFill>
                  <a:ea typeface="ＭＳ Ｐゴシック" charset="-128"/>
                  <a:cs typeface="ＭＳ Ｐゴシック" charset="-128"/>
                </a:rPr>
                <a:t>transistors</a:t>
              </a:r>
            </a:p>
          </p:txBody>
        </p:sp>
      </p:grpSp>
      <p:sp>
        <p:nvSpPr>
          <p:cNvPr id="4" name="Oval 3"/>
          <p:cNvSpPr/>
          <p:nvPr/>
        </p:nvSpPr>
        <p:spPr bwMode="auto">
          <a:xfrm>
            <a:off x="2514600" y="381000"/>
            <a:ext cx="2438400" cy="762000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chemeClr val="tx1"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solidFill>
                  <a:schemeClr val="tx1">
                    <a:alpha val="25000"/>
                  </a:schemeClr>
                </a:solidFill>
                <a:ea typeface="ＭＳ Ｐゴシック" charset="-128"/>
                <a:cs typeface="ＭＳ Ｐゴシック" charset="-128"/>
              </a:rPr>
              <a:t>materials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9343" y="5035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36021" y="16339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43196" y="23072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4402" y="31425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83663" y="6848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15434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685800"/>
          </a:xfrm>
        </p:spPr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693" y="623773"/>
            <a:ext cx="10972800" cy="387379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Need to be able to manipulate binary data (e.g., add)</a:t>
            </a:r>
          </a:p>
          <a:p>
            <a:pPr marL="0" indent="0">
              <a:buNone/>
            </a:pPr>
            <a:r>
              <a:rPr lang="en-US" sz="2800" dirty="0"/>
              <a:t>Boolean Algebra: a mathematical system including</a:t>
            </a:r>
          </a:p>
          <a:p>
            <a:r>
              <a:rPr lang="en-US" sz="2800" dirty="0"/>
              <a:t>Two values: 0 (false), 1 (true)</a:t>
            </a:r>
          </a:p>
          <a:p>
            <a:r>
              <a:rPr lang="en-US" sz="2800" dirty="0"/>
              <a:t>Binary variables (one bit signal): A, B, etc.</a:t>
            </a:r>
          </a:p>
          <a:p>
            <a:r>
              <a:rPr lang="en-US" sz="2800" dirty="0"/>
              <a:t>Operators on binary variables</a:t>
            </a:r>
          </a:p>
          <a:p>
            <a:pPr lvl="1"/>
            <a:r>
              <a:rPr lang="en-US" sz="2400" dirty="0"/>
              <a:t>AND: AB (A and B)</a:t>
            </a:r>
          </a:p>
          <a:p>
            <a:pPr lvl="1"/>
            <a:r>
              <a:rPr lang="en-US" sz="2400" dirty="0"/>
              <a:t>OR: A+B (A or B)</a:t>
            </a:r>
          </a:p>
          <a:p>
            <a:pPr lvl="1"/>
            <a:r>
              <a:rPr lang="en-US" sz="2400" dirty="0"/>
              <a:t>NOT: </a:t>
            </a:r>
            <a:r>
              <a:rPr lang="en-US" sz="2400" dirty="0" err="1"/>
              <a:t>Ā</a:t>
            </a:r>
            <a:r>
              <a:rPr lang="en-US" sz="2400" dirty="0"/>
              <a:t> (not A)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111826" y="4495801"/>
            <a:ext cx="2763333" cy="830997"/>
            <a:chOff x="533400" y="4495800"/>
            <a:chExt cx="2763333" cy="830997"/>
          </a:xfrm>
        </p:grpSpPr>
        <p:grpSp>
          <p:nvGrpSpPr>
            <p:cNvPr id="34" name="Group 33"/>
            <p:cNvGrpSpPr/>
            <p:nvPr/>
          </p:nvGrpSpPr>
          <p:grpSpPr>
            <a:xfrm>
              <a:off x="859874" y="4648200"/>
              <a:ext cx="1771650" cy="533400"/>
              <a:chOff x="6699250" y="1981200"/>
              <a:chExt cx="1771650" cy="533400"/>
            </a:xfrm>
          </p:grpSpPr>
          <p:cxnSp>
            <p:nvCxnSpPr>
              <p:cNvPr id="35" name="Straight Connector 34"/>
              <p:cNvCxnSpPr/>
              <p:nvPr/>
            </p:nvCxnSpPr>
            <p:spPr bwMode="auto">
              <a:xfrm flipH="1">
                <a:off x="6699250" y="210185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>
                <a:endCxn id="39" idx="6"/>
              </p:cNvCxnSpPr>
              <p:nvPr/>
            </p:nvCxnSpPr>
            <p:spPr bwMode="auto">
              <a:xfrm flipH="1" flipV="1">
                <a:off x="7848600" y="2244725"/>
                <a:ext cx="622300" cy="317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6718300" y="240665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8" name="Group 37"/>
              <p:cNvGrpSpPr/>
              <p:nvPr/>
            </p:nvGrpSpPr>
            <p:grpSpPr>
              <a:xfrm>
                <a:off x="7162800" y="1981200"/>
                <a:ext cx="685800" cy="533400"/>
                <a:chOff x="7162800" y="1981200"/>
                <a:chExt cx="685800" cy="533400"/>
              </a:xfrm>
            </p:grpSpPr>
            <p:sp>
              <p:nvSpPr>
                <p:cNvPr id="39" name="Oval 38"/>
                <p:cNvSpPr/>
                <p:nvPr/>
              </p:nvSpPr>
              <p:spPr bwMode="auto">
                <a:xfrm>
                  <a:off x="7239000" y="1981200"/>
                  <a:ext cx="609600" cy="52705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 bwMode="auto">
                <a:xfrm>
                  <a:off x="7162800" y="2000251"/>
                  <a:ext cx="381000" cy="4953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7162800" y="1981200"/>
                  <a:ext cx="377825" cy="533400"/>
                </a:xfrm>
                <a:custGeom>
                  <a:avLst/>
                  <a:gdLst>
                    <a:gd name="connsiteX0" fmla="*/ 374650 w 377825"/>
                    <a:gd name="connsiteY0" fmla="*/ 0 h 533400"/>
                    <a:gd name="connsiteX1" fmla="*/ 0 w 377825"/>
                    <a:gd name="connsiteY1" fmla="*/ 0 h 533400"/>
                    <a:gd name="connsiteX2" fmla="*/ 0 w 377825"/>
                    <a:gd name="connsiteY2" fmla="*/ 533400 h 533400"/>
                    <a:gd name="connsiteX3" fmla="*/ 377825 w 377825"/>
                    <a:gd name="connsiteY3" fmla="*/ 527050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7825" h="533400">
                      <a:moveTo>
                        <a:pt x="374650" y="0"/>
                      </a:moveTo>
                      <a:lnTo>
                        <a:pt x="0" y="0"/>
                      </a:lnTo>
                      <a:lnTo>
                        <a:pt x="0" y="533400"/>
                      </a:lnTo>
                      <a:lnTo>
                        <a:pt x="377825" y="52705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533400" y="4495800"/>
              <a:ext cx="4026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  <a:p>
              <a:r>
                <a:rPr lang="en-US" dirty="0"/>
                <a:t>B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88674" y="4648200"/>
              <a:ext cx="608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53001" y="5181600"/>
            <a:ext cx="2329449" cy="609600"/>
            <a:chOff x="5486400" y="3276600"/>
            <a:chExt cx="2329449" cy="609600"/>
          </a:xfrm>
        </p:grpSpPr>
        <p:sp>
          <p:nvSpPr>
            <p:cNvPr id="28" name="Isosceles Triangle 27"/>
            <p:cNvSpPr/>
            <p:nvPr/>
          </p:nvSpPr>
          <p:spPr bwMode="auto">
            <a:xfrm rot="5400000">
              <a:off x="6193874" y="3276600"/>
              <a:ext cx="609600" cy="609600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 flipH="1">
              <a:off x="6955874" y="3581400"/>
              <a:ext cx="4572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Oval 30"/>
            <p:cNvSpPr/>
            <p:nvPr/>
          </p:nvSpPr>
          <p:spPr bwMode="auto">
            <a:xfrm>
              <a:off x="6803474" y="3505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86400" y="335280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413074" y="3352800"/>
              <a:ext cx="402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Ā</a:t>
              </a:r>
              <a:endParaRPr lang="en-US" dirty="0"/>
            </a:p>
          </p:txBody>
        </p:sp>
        <p:cxnSp>
          <p:nvCxnSpPr>
            <p:cNvPr id="29" name="Straight Connector 28"/>
            <p:cNvCxnSpPr>
              <a:stCxn id="28" idx="3"/>
            </p:cNvCxnSpPr>
            <p:nvPr/>
          </p:nvCxnSpPr>
          <p:spPr bwMode="auto">
            <a:xfrm flipH="1">
              <a:off x="5791099" y="3581400"/>
              <a:ext cx="402775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2264225" y="5874604"/>
            <a:ext cx="2616596" cy="830997"/>
            <a:chOff x="740225" y="5874603"/>
            <a:chExt cx="2616596" cy="830997"/>
          </a:xfrm>
        </p:grpSpPr>
        <p:grpSp>
          <p:nvGrpSpPr>
            <p:cNvPr id="44" name="Group 43"/>
            <p:cNvGrpSpPr/>
            <p:nvPr/>
          </p:nvGrpSpPr>
          <p:grpSpPr>
            <a:xfrm>
              <a:off x="1076775" y="6013449"/>
              <a:ext cx="1422400" cy="463551"/>
              <a:chOff x="6731000" y="2057400"/>
              <a:chExt cx="1422400" cy="463551"/>
            </a:xfrm>
          </p:grpSpPr>
          <p:cxnSp>
            <p:nvCxnSpPr>
              <p:cNvPr id="45" name="Straight Connector 44"/>
              <p:cNvCxnSpPr/>
              <p:nvPr/>
            </p:nvCxnSpPr>
            <p:spPr bwMode="auto">
              <a:xfrm flipH="1">
                <a:off x="6734175" y="2174875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Straight Connector 45"/>
              <p:cNvCxnSpPr>
                <a:endCxn id="49" idx="2"/>
              </p:cNvCxnSpPr>
              <p:nvPr/>
            </p:nvCxnSpPr>
            <p:spPr bwMode="auto">
              <a:xfrm flipH="1" flipV="1">
                <a:off x="7543801" y="2292350"/>
                <a:ext cx="609599" cy="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47" name="Group 46"/>
              <p:cNvGrpSpPr/>
              <p:nvPr/>
            </p:nvGrpSpPr>
            <p:grpSpPr>
              <a:xfrm>
                <a:off x="7086600" y="2057400"/>
                <a:ext cx="457201" cy="463551"/>
                <a:chOff x="4953000" y="1593849"/>
                <a:chExt cx="457201" cy="463551"/>
              </a:xfrm>
            </p:grpSpPr>
            <p:sp>
              <p:nvSpPr>
                <p:cNvPr id="49" name="Freeform 48"/>
                <p:cNvSpPr/>
                <p:nvPr/>
              </p:nvSpPr>
              <p:spPr>
                <a:xfrm>
                  <a:off x="4953001" y="1600200"/>
                  <a:ext cx="457200" cy="228599"/>
                </a:xfrm>
                <a:custGeom>
                  <a:avLst/>
                  <a:gdLst>
                    <a:gd name="connsiteX0" fmla="*/ 0 w 745067"/>
                    <a:gd name="connsiteY0" fmla="*/ 0 h 254000"/>
                    <a:gd name="connsiteX1" fmla="*/ 482600 w 745067"/>
                    <a:gd name="connsiteY1" fmla="*/ 42334 h 254000"/>
                    <a:gd name="connsiteX2" fmla="*/ 745067 w 745067"/>
                    <a:gd name="connsiteY2" fmla="*/ 254000 h 25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5067" h="254000">
                      <a:moveTo>
                        <a:pt x="0" y="0"/>
                      </a:moveTo>
                      <a:cubicBezTo>
                        <a:pt x="179211" y="0"/>
                        <a:pt x="358422" y="1"/>
                        <a:pt x="482600" y="42334"/>
                      </a:cubicBezTo>
                      <a:cubicBezTo>
                        <a:pt x="606778" y="84667"/>
                        <a:pt x="745067" y="254000"/>
                        <a:pt x="745067" y="2540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 flipV="1">
                  <a:off x="4953000" y="1828801"/>
                  <a:ext cx="457200" cy="228599"/>
                </a:xfrm>
                <a:custGeom>
                  <a:avLst/>
                  <a:gdLst>
                    <a:gd name="connsiteX0" fmla="*/ 0 w 745067"/>
                    <a:gd name="connsiteY0" fmla="*/ 0 h 254000"/>
                    <a:gd name="connsiteX1" fmla="*/ 482600 w 745067"/>
                    <a:gd name="connsiteY1" fmla="*/ 42334 h 254000"/>
                    <a:gd name="connsiteX2" fmla="*/ 745067 w 745067"/>
                    <a:gd name="connsiteY2" fmla="*/ 254000 h 25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5067" h="254000">
                      <a:moveTo>
                        <a:pt x="0" y="0"/>
                      </a:moveTo>
                      <a:cubicBezTo>
                        <a:pt x="179211" y="0"/>
                        <a:pt x="358422" y="1"/>
                        <a:pt x="482600" y="42334"/>
                      </a:cubicBezTo>
                      <a:cubicBezTo>
                        <a:pt x="606778" y="84667"/>
                        <a:pt x="745067" y="254000"/>
                        <a:pt x="745067" y="2540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>
                  <a:off x="4962526" y="1593849"/>
                  <a:ext cx="130176" cy="460375"/>
                </a:xfrm>
                <a:custGeom>
                  <a:avLst/>
                  <a:gdLst>
                    <a:gd name="connsiteX0" fmla="*/ 0 w 139701"/>
                    <a:gd name="connsiteY0" fmla="*/ 0 h 457200"/>
                    <a:gd name="connsiteX1" fmla="*/ 139700 w 139701"/>
                    <a:gd name="connsiteY1" fmla="*/ 234950 h 457200"/>
                    <a:gd name="connsiteX2" fmla="*/ 3175 w 139701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9701" h="457200">
                      <a:moveTo>
                        <a:pt x="0" y="0"/>
                      </a:moveTo>
                      <a:cubicBezTo>
                        <a:pt x="69585" y="79375"/>
                        <a:pt x="139171" y="158750"/>
                        <a:pt x="139700" y="234950"/>
                      </a:cubicBezTo>
                      <a:cubicBezTo>
                        <a:pt x="140229" y="311150"/>
                        <a:pt x="3175" y="457200"/>
                        <a:pt x="3175" y="4572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cxnSp>
            <p:nvCxnSpPr>
              <p:cNvPr id="48" name="Straight Connector 47"/>
              <p:cNvCxnSpPr/>
              <p:nvPr/>
            </p:nvCxnSpPr>
            <p:spPr bwMode="auto">
              <a:xfrm flipH="1">
                <a:off x="6731000" y="2397125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8" name="TextBox 57"/>
            <p:cNvSpPr txBox="1"/>
            <p:nvPr/>
          </p:nvSpPr>
          <p:spPr>
            <a:xfrm>
              <a:off x="740225" y="5874603"/>
              <a:ext cx="4026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  <a:p>
              <a:r>
                <a:rPr lang="en-US" dirty="0"/>
                <a:t>B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69025" y="6019800"/>
              <a:ext cx="787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A+B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69625" y="4419601"/>
            <a:ext cx="2683112" cy="830997"/>
            <a:chOff x="5845625" y="4419600"/>
            <a:chExt cx="2683112" cy="830997"/>
          </a:xfrm>
        </p:grpSpPr>
        <p:grpSp>
          <p:nvGrpSpPr>
            <p:cNvPr id="6" name="Group 5"/>
            <p:cNvGrpSpPr/>
            <p:nvPr/>
          </p:nvGrpSpPr>
          <p:grpSpPr>
            <a:xfrm>
              <a:off x="6172200" y="4572000"/>
              <a:ext cx="1771650" cy="533400"/>
              <a:chOff x="6699250" y="1981200"/>
              <a:chExt cx="1771650" cy="533400"/>
            </a:xfrm>
          </p:grpSpPr>
          <p:cxnSp>
            <p:nvCxnSpPr>
              <p:cNvPr id="7" name="Straight Connector 6"/>
              <p:cNvCxnSpPr/>
              <p:nvPr/>
            </p:nvCxnSpPr>
            <p:spPr bwMode="auto">
              <a:xfrm flipH="1">
                <a:off x="6699250" y="210185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 flipH="1">
                <a:off x="8013700" y="22479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 flipH="1">
                <a:off x="6718300" y="240665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0" name="Group 9"/>
              <p:cNvGrpSpPr/>
              <p:nvPr/>
            </p:nvGrpSpPr>
            <p:grpSpPr>
              <a:xfrm>
                <a:off x="7162800" y="1981200"/>
                <a:ext cx="838200" cy="533400"/>
                <a:chOff x="7162800" y="1981200"/>
                <a:chExt cx="838200" cy="533400"/>
              </a:xfrm>
            </p:grpSpPr>
            <p:sp>
              <p:nvSpPr>
                <p:cNvPr id="11" name="Oval 10"/>
                <p:cNvSpPr/>
                <p:nvPr/>
              </p:nvSpPr>
              <p:spPr bwMode="auto">
                <a:xfrm>
                  <a:off x="7239000" y="1981200"/>
                  <a:ext cx="609600" cy="52705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7162800" y="2000251"/>
                  <a:ext cx="381000" cy="4953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7162800" y="1981200"/>
                  <a:ext cx="377825" cy="533400"/>
                </a:xfrm>
                <a:custGeom>
                  <a:avLst/>
                  <a:gdLst>
                    <a:gd name="connsiteX0" fmla="*/ 374650 w 377825"/>
                    <a:gd name="connsiteY0" fmla="*/ 0 h 533400"/>
                    <a:gd name="connsiteX1" fmla="*/ 0 w 377825"/>
                    <a:gd name="connsiteY1" fmla="*/ 0 h 533400"/>
                    <a:gd name="connsiteX2" fmla="*/ 0 w 377825"/>
                    <a:gd name="connsiteY2" fmla="*/ 533400 h 533400"/>
                    <a:gd name="connsiteX3" fmla="*/ 377825 w 377825"/>
                    <a:gd name="connsiteY3" fmla="*/ 527050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7825" h="533400">
                      <a:moveTo>
                        <a:pt x="374650" y="0"/>
                      </a:moveTo>
                      <a:lnTo>
                        <a:pt x="0" y="0"/>
                      </a:lnTo>
                      <a:lnTo>
                        <a:pt x="0" y="533400"/>
                      </a:lnTo>
                      <a:lnTo>
                        <a:pt x="377825" y="52705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 bwMode="auto">
                <a:xfrm>
                  <a:off x="7848600" y="217170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7920678" y="4572000"/>
              <a:ext cx="608059" cy="461665"/>
              <a:chOff x="7920678" y="4572000"/>
              <a:chExt cx="608059" cy="461665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7920678" y="4572000"/>
                <a:ext cx="608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AB</a:t>
                </a:r>
              </a:p>
            </p:txBody>
          </p:sp>
          <p:cxnSp>
            <p:nvCxnSpPr>
              <p:cNvPr id="65" name="Straight Connector 64"/>
              <p:cNvCxnSpPr/>
              <p:nvPr/>
            </p:nvCxnSpPr>
            <p:spPr bwMode="auto">
              <a:xfrm>
                <a:off x="8001000" y="4572000"/>
                <a:ext cx="381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5" name="TextBox 74"/>
            <p:cNvSpPr txBox="1"/>
            <p:nvPr/>
          </p:nvSpPr>
          <p:spPr>
            <a:xfrm>
              <a:off x="5845625" y="4419600"/>
              <a:ext cx="4027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  <a:p>
              <a:r>
                <a:rPr lang="en-US" dirty="0"/>
                <a:t>B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391400" y="5798404"/>
            <a:ext cx="2667000" cy="830997"/>
            <a:chOff x="5867400" y="5798403"/>
            <a:chExt cx="2667000" cy="830997"/>
          </a:xfrm>
        </p:grpSpPr>
        <p:grpSp>
          <p:nvGrpSpPr>
            <p:cNvPr id="17" name="Group 16"/>
            <p:cNvGrpSpPr/>
            <p:nvPr/>
          </p:nvGrpSpPr>
          <p:grpSpPr>
            <a:xfrm>
              <a:off x="6203950" y="5937249"/>
              <a:ext cx="1422400" cy="463551"/>
              <a:chOff x="6731000" y="2057400"/>
              <a:chExt cx="1422400" cy="463551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 flipH="1">
                <a:off x="6734175" y="2174875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 flipH="1">
                <a:off x="7696200" y="229235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0" name="Group 19"/>
              <p:cNvGrpSpPr/>
              <p:nvPr/>
            </p:nvGrpSpPr>
            <p:grpSpPr>
              <a:xfrm>
                <a:off x="7086600" y="2057400"/>
                <a:ext cx="609600" cy="463551"/>
                <a:chOff x="4953000" y="1593849"/>
                <a:chExt cx="609600" cy="463551"/>
              </a:xfrm>
            </p:grpSpPr>
            <p:sp>
              <p:nvSpPr>
                <p:cNvPr id="22" name="Freeform 21"/>
                <p:cNvSpPr/>
                <p:nvPr/>
              </p:nvSpPr>
              <p:spPr>
                <a:xfrm>
                  <a:off x="4953001" y="1600200"/>
                  <a:ext cx="457200" cy="228599"/>
                </a:xfrm>
                <a:custGeom>
                  <a:avLst/>
                  <a:gdLst>
                    <a:gd name="connsiteX0" fmla="*/ 0 w 745067"/>
                    <a:gd name="connsiteY0" fmla="*/ 0 h 254000"/>
                    <a:gd name="connsiteX1" fmla="*/ 482600 w 745067"/>
                    <a:gd name="connsiteY1" fmla="*/ 42334 h 254000"/>
                    <a:gd name="connsiteX2" fmla="*/ 745067 w 745067"/>
                    <a:gd name="connsiteY2" fmla="*/ 254000 h 25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5067" h="254000">
                      <a:moveTo>
                        <a:pt x="0" y="0"/>
                      </a:moveTo>
                      <a:cubicBezTo>
                        <a:pt x="179211" y="0"/>
                        <a:pt x="358422" y="1"/>
                        <a:pt x="482600" y="42334"/>
                      </a:cubicBezTo>
                      <a:cubicBezTo>
                        <a:pt x="606778" y="84667"/>
                        <a:pt x="745067" y="254000"/>
                        <a:pt x="745067" y="2540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 flipV="1">
                  <a:off x="4953000" y="1828801"/>
                  <a:ext cx="457200" cy="228599"/>
                </a:xfrm>
                <a:custGeom>
                  <a:avLst/>
                  <a:gdLst>
                    <a:gd name="connsiteX0" fmla="*/ 0 w 745067"/>
                    <a:gd name="connsiteY0" fmla="*/ 0 h 254000"/>
                    <a:gd name="connsiteX1" fmla="*/ 482600 w 745067"/>
                    <a:gd name="connsiteY1" fmla="*/ 42334 h 254000"/>
                    <a:gd name="connsiteX2" fmla="*/ 745067 w 745067"/>
                    <a:gd name="connsiteY2" fmla="*/ 254000 h 25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5067" h="254000">
                      <a:moveTo>
                        <a:pt x="0" y="0"/>
                      </a:moveTo>
                      <a:cubicBezTo>
                        <a:pt x="179211" y="0"/>
                        <a:pt x="358422" y="1"/>
                        <a:pt x="482600" y="42334"/>
                      </a:cubicBezTo>
                      <a:cubicBezTo>
                        <a:pt x="606778" y="84667"/>
                        <a:pt x="745067" y="254000"/>
                        <a:pt x="745067" y="2540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4962526" y="1593849"/>
                  <a:ext cx="130176" cy="460375"/>
                </a:xfrm>
                <a:custGeom>
                  <a:avLst/>
                  <a:gdLst>
                    <a:gd name="connsiteX0" fmla="*/ 0 w 139701"/>
                    <a:gd name="connsiteY0" fmla="*/ 0 h 457200"/>
                    <a:gd name="connsiteX1" fmla="*/ 139700 w 139701"/>
                    <a:gd name="connsiteY1" fmla="*/ 234950 h 457200"/>
                    <a:gd name="connsiteX2" fmla="*/ 3175 w 139701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9701" h="457200">
                      <a:moveTo>
                        <a:pt x="0" y="0"/>
                      </a:moveTo>
                      <a:cubicBezTo>
                        <a:pt x="69585" y="79375"/>
                        <a:pt x="139171" y="158750"/>
                        <a:pt x="139700" y="234950"/>
                      </a:cubicBezTo>
                      <a:cubicBezTo>
                        <a:pt x="140229" y="311150"/>
                        <a:pt x="3175" y="457200"/>
                        <a:pt x="3175" y="4572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 bwMode="auto">
                <a:xfrm>
                  <a:off x="5410200" y="175260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cxnSp>
            <p:nvCxnSpPr>
              <p:cNvPr id="21" name="Straight Connector 20"/>
              <p:cNvCxnSpPr/>
              <p:nvPr/>
            </p:nvCxnSpPr>
            <p:spPr bwMode="auto">
              <a:xfrm flipH="1">
                <a:off x="6731000" y="2397125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0" name="Group 69"/>
            <p:cNvGrpSpPr/>
            <p:nvPr/>
          </p:nvGrpSpPr>
          <p:grpSpPr>
            <a:xfrm>
              <a:off x="7746604" y="5943600"/>
              <a:ext cx="787796" cy="461665"/>
              <a:chOff x="7746604" y="5943600"/>
              <a:chExt cx="787796" cy="461665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7746604" y="5943600"/>
                <a:ext cx="787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A+B</a:t>
                </a:r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auto">
              <a:xfrm>
                <a:off x="7848600" y="5943600"/>
                <a:ext cx="533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TextBox 75"/>
            <p:cNvSpPr txBox="1"/>
            <p:nvPr/>
          </p:nvSpPr>
          <p:spPr>
            <a:xfrm>
              <a:off x="5867400" y="5798403"/>
              <a:ext cx="4027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Useful Boolean Algebra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3819023"/>
                  </p:ext>
                </p:extLst>
              </p:nvPr>
            </p:nvGraphicFramePr>
            <p:xfrm>
              <a:off x="2070189" y="2620108"/>
              <a:ext cx="7772400" cy="264877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59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1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0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Idempotent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AA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6429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̿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charset="0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A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Commutative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 = BA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Associative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(AB)C</a:t>
                          </a:r>
                          <a:r>
                            <a:rPr lang="en-US" baseline="0" dirty="0"/>
                            <a:t> = A(BC)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3819023"/>
                  </p:ext>
                </p:extLst>
              </p:nvPr>
            </p:nvGraphicFramePr>
            <p:xfrm>
              <a:off x="2070189" y="2620108"/>
              <a:ext cx="7772400" cy="264877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59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1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0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Idempotent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AA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6429568"/>
                      </a:ext>
                    </a:extLst>
                  </a:tr>
                  <a:tr h="42373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55714" r="-100704" b="-1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Commutative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 = BA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Associative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(AB)C</a:t>
                          </a:r>
                          <a:r>
                            <a:rPr lang="en-US" baseline="0" dirty="0"/>
                            <a:t> = A(BC)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986910" y="1781909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B, and C are Boolean variables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751" y="970750"/>
            <a:ext cx="1052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the listed Boolean algebra laws for AND, fill in the corresponding laws for “OR”.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Useful Boolean Algebra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6682627"/>
                  </p:ext>
                </p:extLst>
              </p:nvPr>
            </p:nvGraphicFramePr>
            <p:xfrm>
              <a:off x="2070189" y="2620108"/>
              <a:ext cx="7772400" cy="264877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59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1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+ 0 =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0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+ 1 =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Idempotent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AA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+ A =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6429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̿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charset="0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A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Commutative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 = BA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r>
                            <a:rPr lang="en-US" baseline="0" dirty="0"/>
                            <a:t> + B = B + A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Associative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(AB)C</a:t>
                          </a:r>
                          <a:r>
                            <a:rPr lang="en-US" baseline="0" dirty="0"/>
                            <a:t> = A(BC)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(A+B)+C = A+(B+C)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6682627"/>
                  </p:ext>
                </p:extLst>
              </p:nvPr>
            </p:nvGraphicFramePr>
            <p:xfrm>
              <a:off x="2070189" y="2620108"/>
              <a:ext cx="7772400" cy="264877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59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1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+ 0 =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0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+ 1 =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Idempotent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AA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+ A =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6429568"/>
                      </a:ext>
                    </a:extLst>
                  </a:tr>
                  <a:tr h="42373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55714" r="-100704" b="-1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Commutative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 = BA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r>
                            <a:rPr lang="en-US" baseline="0" dirty="0"/>
                            <a:t> + B = B + A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Associative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(AB)C</a:t>
                          </a:r>
                          <a:r>
                            <a:rPr lang="en-US" baseline="0" dirty="0"/>
                            <a:t> = A(BC)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(A+B)+C = A+(B+C)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986910" y="1781909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B, and C are Boolean variables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751" y="970750"/>
            <a:ext cx="1052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the listed Boolean algebra laws for AND, fill in the corresponding laws for “OR”.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4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886200" y="4572000"/>
            <a:ext cx="4114800" cy="1447800"/>
            <a:chOff x="2362200" y="4572000"/>
            <a:chExt cx="4114800" cy="1447800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>
              <a:off x="2362200" y="4648200"/>
              <a:ext cx="609600" cy="13716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>
              <a:off x="6019800" y="4572000"/>
              <a:ext cx="457200" cy="13716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495800" y="5486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228600"/>
            <a:ext cx="7772400" cy="1143000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352800" y="5943600"/>
            <a:ext cx="5867400" cy="8382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>Central processing unit (CPU)</a:t>
            </a:r>
          </a:p>
          <a:p>
            <a:pPr algn="ctr" eaLnBrk="0" hangingPunct="0"/>
            <a:r>
              <a:rPr lang="en-US" sz="2000" dirty="0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>(microprocessors)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858000" y="3505200"/>
            <a:ext cx="2438400" cy="1066800"/>
            <a:chOff x="5334000" y="3505200"/>
            <a:chExt cx="2438400" cy="1066800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5334000" y="3505200"/>
              <a:ext cx="609600" cy="3810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Oval 6"/>
            <p:cNvSpPr/>
            <p:nvPr/>
          </p:nvSpPr>
          <p:spPr bwMode="auto">
            <a:xfrm>
              <a:off x="5334000" y="3810000"/>
              <a:ext cx="2438400" cy="762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Memory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648200" y="4495800"/>
            <a:ext cx="2667000" cy="990600"/>
            <a:chOff x="3124200" y="4495800"/>
            <a:chExt cx="2667000" cy="990600"/>
          </a:xfrm>
        </p:grpSpPr>
        <p:cxnSp>
          <p:nvCxnSpPr>
            <p:cNvPr id="31" name="Straight Arrow Connector 30"/>
            <p:cNvCxnSpPr>
              <a:endCxn id="13" idx="7"/>
            </p:cNvCxnSpPr>
            <p:nvPr/>
          </p:nvCxnSpPr>
          <p:spPr bwMode="auto">
            <a:xfrm flipH="1">
              <a:off x="5422945" y="4495800"/>
              <a:ext cx="368255" cy="40523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endCxn id="13" idx="1"/>
            </p:cNvCxnSpPr>
            <p:nvPr/>
          </p:nvCxnSpPr>
          <p:spPr bwMode="auto">
            <a:xfrm>
              <a:off x="3124200" y="4572000"/>
              <a:ext cx="520655" cy="32903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3276600" y="4800600"/>
              <a:ext cx="2514600" cy="685800"/>
            </a:xfrm>
            <a:prstGeom prst="ellipse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ea typeface="ＭＳ Ｐゴシック" charset="-128"/>
                  <a:cs typeface="ＭＳ Ｐゴシック" charset="-128"/>
                </a:rPr>
                <a:t>Sequential circuits</a:t>
              </a:r>
            </a:p>
          </p:txBody>
        </p:sp>
      </p:grpSp>
      <p:sp>
        <p:nvSpPr>
          <p:cNvPr id="5" name="Oval 4"/>
          <p:cNvSpPr/>
          <p:nvPr/>
        </p:nvSpPr>
        <p:spPr bwMode="auto">
          <a:xfrm>
            <a:off x="8153400" y="564995"/>
            <a:ext cx="24384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electricity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743200" y="3505200"/>
            <a:ext cx="2514600" cy="1143000"/>
            <a:chOff x="1219200" y="3505200"/>
            <a:chExt cx="2514600" cy="1143000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flipH="1">
              <a:off x="2819400" y="3505200"/>
              <a:ext cx="457200" cy="3048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Oval 11"/>
            <p:cNvSpPr/>
            <p:nvPr/>
          </p:nvSpPr>
          <p:spPr bwMode="auto">
            <a:xfrm>
              <a:off x="1219200" y="3810000"/>
              <a:ext cx="2514600" cy="8382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combinational logic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48200" y="2819400"/>
            <a:ext cx="2438400" cy="914400"/>
            <a:chOff x="3124200" y="2819400"/>
            <a:chExt cx="2438400" cy="914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 flipH="1">
              <a:off x="5105400" y="2819400"/>
              <a:ext cx="457200" cy="3048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3124200" y="3048000"/>
              <a:ext cx="2438400" cy="6858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logic gates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248400" y="1403195"/>
            <a:ext cx="3124200" cy="1568605"/>
            <a:chOff x="4724400" y="1403195"/>
            <a:chExt cx="3124200" cy="1568605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4724400" y="2057400"/>
              <a:ext cx="609600" cy="3810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Oval 9"/>
            <p:cNvSpPr/>
            <p:nvPr/>
          </p:nvSpPr>
          <p:spPr bwMode="auto">
            <a:xfrm>
              <a:off x="5257800" y="2209800"/>
              <a:ext cx="2438400" cy="762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circuits</a:t>
              </a:r>
            </a:p>
          </p:txBody>
        </p:sp>
        <p:cxnSp>
          <p:nvCxnSpPr>
            <p:cNvPr id="20" name="Straight Arrow Connector 19"/>
            <p:cNvCxnSpPr>
              <a:stCxn id="5" idx="4"/>
            </p:cNvCxnSpPr>
            <p:nvPr/>
          </p:nvCxnSpPr>
          <p:spPr bwMode="auto">
            <a:xfrm flipH="1">
              <a:off x="6750205" y="1403195"/>
              <a:ext cx="1098395" cy="8382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3581400" y="1079791"/>
            <a:ext cx="2895600" cy="1206209"/>
            <a:chOff x="2057400" y="1079791"/>
            <a:chExt cx="2895600" cy="1206209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057400" y="1079791"/>
              <a:ext cx="1066800" cy="52040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2514600" y="1524000"/>
              <a:ext cx="2438400" cy="762000"/>
            </a:xfrm>
            <a:prstGeom prst="ellipse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transistors</a:t>
              </a:r>
            </a:p>
          </p:txBody>
        </p:sp>
      </p:grpSp>
      <p:sp>
        <p:nvSpPr>
          <p:cNvPr id="4" name="Oval 3"/>
          <p:cNvSpPr/>
          <p:nvPr/>
        </p:nvSpPr>
        <p:spPr bwMode="auto">
          <a:xfrm>
            <a:off x="1219200" y="573395"/>
            <a:ext cx="2438400" cy="762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materials</a:t>
            </a:r>
          </a:p>
        </p:txBody>
      </p:sp>
    </p:spTree>
    <p:extLst>
      <p:ext uri="{BB962C8B-B14F-4D97-AF65-F5344CB8AC3E}">
        <p14:creationId xmlns:p14="http://schemas.microsoft.com/office/powerpoint/2010/main" val="115766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698" y="0"/>
            <a:ext cx="8991600" cy="1143000"/>
          </a:xfrm>
        </p:spPr>
        <p:txBody>
          <a:bodyPr/>
          <a:lstStyle/>
          <a:p>
            <a:r>
              <a:rPr lang="en-US" sz="4000" dirty="0"/>
              <a:t>Boolean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786" y="1237281"/>
            <a:ext cx="8534400" cy="127344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Goal: Design a circuit to implement an </a:t>
            </a:r>
            <a:r>
              <a:rPr lang="en-US" sz="2800" i="1" dirty="0">
                <a:solidFill>
                  <a:srgbClr val="FF0000"/>
                </a:solidFill>
              </a:rPr>
              <a:t>arbitrary</a:t>
            </a:r>
            <a:r>
              <a:rPr lang="en-US" sz="2800" dirty="0"/>
              <a:t> Boolean function on n binary inputs:</a:t>
            </a:r>
          </a:p>
          <a:p>
            <a:pPr marL="0" indent="0">
              <a:buNone/>
            </a:pPr>
            <a:r>
              <a:rPr lang="en-US" sz="2800" i="1" dirty="0"/>
              <a:t>	y = f</a:t>
            </a:r>
            <a:r>
              <a:rPr lang="en-US" sz="2800" i="1" baseline="-25000" dirty="0"/>
              <a:t> </a:t>
            </a:r>
            <a:r>
              <a:rPr lang="en-US" sz="2800" i="1" dirty="0"/>
              <a:t>(x</a:t>
            </a:r>
            <a:r>
              <a:rPr lang="en-US" sz="2800" i="1" baseline="-25000" dirty="0"/>
              <a:t>1</a:t>
            </a:r>
            <a:r>
              <a:rPr lang="en-US" sz="2800" i="1" dirty="0"/>
              <a:t>, x</a:t>
            </a:r>
            <a:r>
              <a:rPr lang="en-US" sz="2800" i="1" baseline="-25000" dirty="0"/>
              <a:t>2</a:t>
            </a:r>
            <a:r>
              <a:rPr lang="en-US" sz="2800" i="1" dirty="0"/>
              <a:t>, </a:t>
            </a:r>
            <a:r>
              <a:rPr lang="is-IS" sz="2800" i="1" dirty="0"/>
              <a:t>…  x</a:t>
            </a:r>
            <a:r>
              <a:rPr lang="is-IS" sz="2800" i="1" baseline="-25000" dirty="0"/>
              <a:t>n</a:t>
            </a:r>
            <a:r>
              <a:rPr lang="en-US" sz="2800" i="1" dirty="0" smtClean="0"/>
              <a:t>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58332" y="3552985"/>
            <a:ext cx="6138536" cy="2866310"/>
            <a:chOff x="3058332" y="3552985"/>
            <a:chExt cx="6138536" cy="2866310"/>
          </a:xfrm>
        </p:grpSpPr>
        <p:grpSp>
          <p:nvGrpSpPr>
            <p:cNvPr id="7" name="Group 6"/>
            <p:cNvGrpSpPr/>
            <p:nvPr/>
          </p:nvGrpSpPr>
          <p:grpSpPr>
            <a:xfrm>
              <a:off x="3058332" y="3552985"/>
              <a:ext cx="6138536" cy="2866310"/>
              <a:chOff x="1534332" y="2894308"/>
              <a:chExt cx="6138536" cy="2866310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3438368" y="2894308"/>
                <a:ext cx="2546431" cy="281264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3600" i="1" dirty="0">
                    <a:ea typeface="ＭＳ Ｐゴシック" charset="-128"/>
                    <a:cs typeface="ＭＳ Ｐゴシック" charset="-128"/>
                  </a:rPr>
                  <a:t>f()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67995" y="2894308"/>
                <a:ext cx="5421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x</a:t>
                </a:r>
                <a:r>
                  <a:rPr lang="en-US" sz="3200" baseline="-25000" dirty="0"/>
                  <a:t>1</a:t>
                </a:r>
                <a:endParaRPr lang="en-US" sz="3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67995" y="3423243"/>
                <a:ext cx="5421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x</a:t>
                </a:r>
                <a:r>
                  <a:rPr lang="en-US" sz="3200" baseline="-25000" dirty="0"/>
                  <a:t>2</a:t>
                </a:r>
                <a:endParaRPr lang="en-US" sz="3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567995" y="3952178"/>
                <a:ext cx="5421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x</a:t>
                </a:r>
                <a:r>
                  <a:rPr lang="en-US" sz="3200" baseline="-25000" dirty="0"/>
                  <a:t>3</a:t>
                </a:r>
                <a:endParaRPr lang="en-US" sz="3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34332" y="5175843"/>
                <a:ext cx="5421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/>
                  <a:t>x</a:t>
                </a:r>
                <a:r>
                  <a:rPr lang="en-US" sz="3200" baseline="-25000" dirty="0" err="1"/>
                  <a:t>n</a:t>
                </a:r>
                <a:endParaRPr lang="en-US" sz="3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283018" y="3956643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/>
                  <a:t>y</a:t>
                </a:r>
                <a:endParaRPr lang="en-US" sz="3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25158" y="4570708"/>
                <a:ext cx="861774" cy="656590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is-IS" sz="4400"/>
                  <a:t>…</a:t>
                </a:r>
                <a:endParaRPr lang="en-US" sz="4400" dirty="0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 bwMode="auto">
            <a:xfrm>
              <a:off x="3634131" y="3869437"/>
              <a:ext cx="1328237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3634131" y="4406847"/>
              <a:ext cx="1328237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3634131" y="4944259"/>
              <a:ext cx="1328237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3634131" y="6119342"/>
              <a:ext cx="1328237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7508799" y="4936235"/>
              <a:ext cx="1328237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86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68552"/>
            <a:ext cx="7772400" cy="1143000"/>
          </a:xfrm>
        </p:spPr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002" y="1417666"/>
            <a:ext cx="10972800" cy="5195779"/>
          </a:xfrm>
        </p:spPr>
        <p:txBody>
          <a:bodyPr/>
          <a:lstStyle/>
          <a:p>
            <a:r>
              <a:rPr lang="en-US" sz="2800" dirty="0"/>
              <a:t>Start with wires, power source</a:t>
            </a:r>
          </a:p>
          <a:p>
            <a:r>
              <a:rPr lang="en-US" sz="2800" dirty="0"/>
              <a:t>Semiconductors enable us to create transistors (voltage controlled switch)</a:t>
            </a:r>
          </a:p>
          <a:p>
            <a:r>
              <a:rPr lang="en-US" sz="2800" dirty="0"/>
              <a:t>Switches enable us to create basic logic gates (NOT, NAND, NOR)</a:t>
            </a:r>
          </a:p>
          <a:p>
            <a:r>
              <a:rPr lang="en-US" sz="2800" dirty="0"/>
              <a:t>Boolean Algebra enables us to create arbitrary Boolean functions from logic gates (logical completeness)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589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only need three components:</a:t>
            </a:r>
          </a:p>
          <a:p>
            <a:r>
              <a:rPr lang="en-US" dirty="0"/>
              <a:t>Wire</a:t>
            </a:r>
          </a:p>
          <a:p>
            <a:r>
              <a:rPr lang="en-US" dirty="0"/>
              <a:t>Power source</a:t>
            </a:r>
          </a:p>
          <a:p>
            <a:r>
              <a:rPr lang="en-US" dirty="0"/>
              <a:t>Switch (transistor)</a:t>
            </a:r>
          </a:p>
        </p:txBody>
      </p:sp>
    </p:spTree>
    <p:extLst>
      <p:ext uri="{BB962C8B-B14F-4D97-AF65-F5344CB8AC3E}">
        <p14:creationId xmlns:p14="http://schemas.microsoft.com/office/powerpoint/2010/main" val="194705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228600"/>
            <a:ext cx="7772400" cy="1143000"/>
          </a:xfrm>
        </p:spPr>
        <p:txBody>
          <a:bodyPr/>
          <a:lstStyle/>
          <a:p>
            <a:r>
              <a:rPr lang="en-US" dirty="0"/>
              <a:t>Wires</a:t>
            </a:r>
          </a:p>
        </p:txBody>
      </p:sp>
      <p:pic>
        <p:nvPicPr>
          <p:cNvPr id="4" name="Picture 3" descr="wir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8600" y="2794462"/>
            <a:ext cx="4597400" cy="200613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05001" y="1828800"/>
            <a:ext cx="3115733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Conductors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conduct electricity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162800" y="1752600"/>
            <a:ext cx="32766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Insulators</a:t>
            </a:r>
            <a:r>
              <a:rPr lang="en-US" sz="2800" dirty="0"/>
              <a:t>: do not conduct electricity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429001" y="2895600"/>
            <a:ext cx="728133" cy="76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8458200" y="2667000"/>
            <a:ext cx="152400" cy="381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5334000" y="5721119"/>
            <a:ext cx="2895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1905000" y="5105400"/>
            <a:ext cx="3276600" cy="495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800" i="1" dirty="0"/>
              <a:t>Electrical symbol</a:t>
            </a:r>
          </a:p>
          <a:p>
            <a:pPr marL="0" indent="0">
              <a:buNone/>
            </a:pPr>
            <a:r>
              <a:rPr lang="en-US" sz="2800" i="1" dirty="0"/>
              <a:t>(wire):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878036" y="952038"/>
            <a:ext cx="5665764" cy="495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800" i="1"/>
              <a:t>There are two </a:t>
            </a:r>
            <a:r>
              <a:rPr lang="en-US" sz="2800" i="1" dirty="0"/>
              <a:t>types of materials:</a:t>
            </a:r>
          </a:p>
        </p:txBody>
      </p:sp>
    </p:spTree>
    <p:extLst>
      <p:ext uri="{BB962C8B-B14F-4D97-AF65-F5344CB8AC3E}">
        <p14:creationId xmlns:p14="http://schemas.microsoft.com/office/powerpoint/2010/main" val="429294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72662"/>
            <a:ext cx="7772400" cy="1143000"/>
          </a:xfrm>
        </p:spPr>
        <p:txBody>
          <a:bodyPr/>
          <a:lstStyle/>
          <a:p>
            <a:r>
              <a:rPr lang="en-US" dirty="0"/>
              <a:t>Power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153" y="4417824"/>
            <a:ext cx="10972800" cy="2323218"/>
          </a:xfrm>
        </p:spPr>
        <p:txBody>
          <a:bodyPr/>
          <a:lstStyle/>
          <a:p>
            <a:r>
              <a:rPr lang="en-US" sz="2800" dirty="0"/>
              <a:t>Computers manipulate binary data</a:t>
            </a:r>
          </a:p>
          <a:p>
            <a:r>
              <a:rPr lang="en-US" sz="2800" dirty="0"/>
              <a:t>Within a circuit, voltage is used to represent data</a:t>
            </a:r>
          </a:p>
          <a:p>
            <a:pPr lvl="1"/>
            <a:r>
              <a:rPr lang="en-US" sz="2400" dirty="0"/>
              <a:t>At any instant, a wire </a:t>
            </a:r>
            <a:r>
              <a:rPr lang="en-US" sz="2400" dirty="0" smtClean="0"/>
              <a:t>has </a:t>
            </a:r>
            <a:r>
              <a:rPr lang="en-US" sz="2400" dirty="0"/>
              <a:t>either a </a:t>
            </a:r>
            <a:r>
              <a:rPr lang="en-US" sz="2400" dirty="0" smtClean="0"/>
              <a:t>high or low voltage</a:t>
            </a:r>
            <a:endParaRPr lang="en-US" sz="2400" dirty="0"/>
          </a:p>
          <a:p>
            <a:pPr lvl="1"/>
            <a:r>
              <a:rPr lang="en-US" sz="2400" dirty="0"/>
              <a:t>By convention, a high voltage represents binary ‘1’, and a low voltage (aka ground) represents binary ‘0’</a:t>
            </a:r>
          </a:p>
        </p:txBody>
      </p:sp>
      <p:pic>
        <p:nvPicPr>
          <p:cNvPr id="5" name="Picture 4" descr="batt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96921"/>
            <a:ext cx="810578" cy="28194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495800" y="1801593"/>
            <a:ext cx="1524000" cy="1981200"/>
            <a:chOff x="2438400" y="2127250"/>
            <a:chExt cx="949325" cy="114935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2667000" y="2590800"/>
              <a:ext cx="381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667000" y="2743200"/>
              <a:ext cx="381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743200" y="2819400"/>
              <a:ext cx="228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27432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438400" y="2317994"/>
              <a:ext cx="226867" cy="267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2770729"/>
              <a:ext cx="226993" cy="267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−</a:t>
              </a: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flipV="1">
              <a:off x="2863850" y="2127250"/>
              <a:ext cx="0" cy="457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286385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2854325" y="2136775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H="1">
              <a:off x="2854325" y="32766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6046228" y="1420594"/>
            <a:ext cx="1189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“high”</a:t>
            </a:r>
          </a:p>
          <a:p>
            <a:pPr algn="ctr"/>
            <a:r>
              <a:rPr lang="en-US" dirty="0"/>
              <a:t>voltage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0980" y="3173194"/>
            <a:ext cx="1400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“low”</a:t>
            </a:r>
          </a:p>
          <a:p>
            <a:pPr algn="ctr"/>
            <a:r>
              <a:rPr lang="en-US" dirty="0"/>
              <a:t>voltage</a:t>
            </a:r>
          </a:p>
          <a:p>
            <a:pPr algn="ctr"/>
            <a:r>
              <a:rPr lang="en-US" dirty="0"/>
              <a:t>(ground)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266464" y="1496793"/>
            <a:ext cx="288925" cy="609600"/>
            <a:chOff x="7321550" y="1371600"/>
            <a:chExt cx="288925" cy="609600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7467600" y="1371600"/>
              <a:ext cx="0" cy="609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7321550" y="1390650"/>
              <a:ext cx="152400" cy="2286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7458075" y="1390650"/>
              <a:ext cx="152400" cy="2286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9260113" y="3630393"/>
            <a:ext cx="304800" cy="457200"/>
            <a:chOff x="7315200" y="2286000"/>
            <a:chExt cx="304800" cy="457200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7467600" y="2286000"/>
              <a:ext cx="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7315200" y="2590800"/>
              <a:ext cx="3048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7391400" y="2667000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7429500" y="2743200"/>
              <a:ext cx="762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TextBox 46"/>
          <p:cNvSpPr txBox="1"/>
          <p:nvPr/>
        </p:nvSpPr>
        <p:spPr>
          <a:xfrm>
            <a:off x="9641114" y="1268194"/>
            <a:ext cx="56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+V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4495800" y="792121"/>
            <a:ext cx="3276600" cy="495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800" i="1"/>
              <a:t>Electrical symbol: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697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574453"/>
            <a:ext cx="3992549" cy="5315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7968"/>
            <a:ext cx="7772400" cy="1143000"/>
          </a:xfrm>
        </p:spPr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5542547"/>
            <a:ext cx="8497186" cy="1295400"/>
          </a:xfrm>
        </p:spPr>
        <p:txBody>
          <a:bodyPr/>
          <a:lstStyle/>
          <a:p>
            <a:r>
              <a:rPr lang="en-US" dirty="0"/>
              <a:t>Switch either open or closed</a:t>
            </a:r>
          </a:p>
          <a:p>
            <a:r>
              <a:rPr lang="en-US" dirty="0"/>
              <a:t>We need an electronically controlled switch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882974" y="2951520"/>
            <a:ext cx="61163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882974" y="3214220"/>
            <a:ext cx="61163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7005302" y="3345570"/>
            <a:ext cx="3669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7005302" y="3082870"/>
            <a:ext cx="3669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15990" y="248126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5991" y="3261674"/>
            <a:ext cx="364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−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7198988" y="2133600"/>
            <a:ext cx="2803" cy="80697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7198987" y="3345570"/>
            <a:ext cx="0" cy="78810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7182740" y="2114551"/>
            <a:ext cx="2673350" cy="222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982591" y="1676401"/>
            <a:ext cx="1189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“high”</a:t>
            </a:r>
          </a:p>
          <a:p>
            <a:pPr algn="ctr"/>
            <a:r>
              <a:rPr lang="en-US" dirty="0"/>
              <a:t>voltage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4923" y="3733801"/>
            <a:ext cx="1178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“low”</a:t>
            </a:r>
          </a:p>
          <a:p>
            <a:pPr algn="ctr"/>
            <a:r>
              <a:rPr lang="en-US" dirty="0"/>
              <a:t>voltage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7201790" y="4114800"/>
            <a:ext cx="990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27" idx="6"/>
          </p:cNvCxnSpPr>
          <p:nvPr/>
        </p:nvCxnSpPr>
        <p:spPr bwMode="auto">
          <a:xfrm>
            <a:off x="8801990" y="4114800"/>
            <a:ext cx="104775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8192390" y="3657600"/>
            <a:ext cx="381000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8116190" y="4038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649590" y="4038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flipV="1">
            <a:off x="9837413" y="2101850"/>
            <a:ext cx="2803" cy="80697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V="1">
            <a:off x="9831063" y="3292475"/>
            <a:ext cx="2803" cy="80697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36"/>
          <p:cNvSpPr/>
          <p:nvPr/>
        </p:nvSpPr>
        <p:spPr bwMode="auto">
          <a:xfrm>
            <a:off x="9646541" y="2914651"/>
            <a:ext cx="384175" cy="390525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4400">
                <a:ea typeface="ＭＳ Ｐゴシック" charset="-128"/>
                <a:cs typeface="ＭＳ Ｐゴシック" charset="-128"/>
              </a:rPr>
              <a:t>~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67329" y="428491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49558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228600"/>
            <a:ext cx="7772400" cy="1143000"/>
          </a:xfrm>
        </p:spPr>
        <p:txBody>
          <a:bodyPr/>
          <a:lstStyle/>
          <a:p>
            <a:r>
              <a:rPr lang="en-US" dirty="0"/>
              <a:t>Transistor (Switch)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24000" y="609600"/>
            <a:ext cx="9144000" cy="2667000"/>
            <a:chOff x="0" y="3426023"/>
            <a:chExt cx="9144000" cy="2667000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76200" y="3426023"/>
              <a:ext cx="9067800" cy="60960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FF0000"/>
                  </a:solidFill>
                </a:rPr>
                <a:t>Semiconductors</a:t>
              </a:r>
              <a:r>
                <a:rPr lang="en-US" sz="2400" dirty="0"/>
                <a:t> (e.g., silicon): conduct electricity, </a:t>
              </a:r>
              <a:r>
                <a:rPr lang="en-US" sz="2400" dirty="0">
                  <a:solidFill>
                    <a:srgbClr val="FF0000"/>
                  </a:solidFill>
                </a:rPr>
                <a:t>sometimes</a:t>
              </a:r>
            </a:p>
          </p:txBody>
        </p:sp>
        <p:pic>
          <p:nvPicPr>
            <p:cNvPr id="15" name="Picture 14" descr="SiliconIngo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622" y="3956446"/>
              <a:ext cx="3858378" cy="213657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951371" y="3959423"/>
              <a:ext cx="1192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Source: Intel</a:t>
              </a:r>
            </a:p>
          </p:txBody>
        </p:sp>
        <p:pic>
          <p:nvPicPr>
            <p:cNvPr id="11" name="Picture 10" descr="silicon-ingot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59423"/>
              <a:ext cx="5300870" cy="21336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9723863" y="3733801"/>
            <a:ext cx="1456747" cy="2900065"/>
            <a:chOff x="7620000" y="3733800"/>
            <a:chExt cx="1456747" cy="2900065"/>
          </a:xfrm>
        </p:grpSpPr>
        <p:grpSp>
          <p:nvGrpSpPr>
            <p:cNvPr id="3" name="Group 2"/>
            <p:cNvGrpSpPr/>
            <p:nvPr/>
          </p:nvGrpSpPr>
          <p:grpSpPr>
            <a:xfrm>
              <a:off x="7839772" y="4648200"/>
              <a:ext cx="1075628" cy="1985665"/>
              <a:chOff x="6934200" y="4419600"/>
              <a:chExt cx="1075628" cy="1985665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7341839" y="4679266"/>
                <a:ext cx="625475" cy="1524000"/>
                <a:chOff x="1600200" y="2057400"/>
                <a:chExt cx="625475" cy="1524000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209800" y="2057400"/>
                  <a:ext cx="0" cy="5334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9" name="Straight Connector 48"/>
                <p:cNvCxnSpPr/>
                <p:nvPr/>
              </p:nvCxnSpPr>
              <p:spPr bwMode="auto">
                <a:xfrm>
                  <a:off x="2209800" y="3048000"/>
                  <a:ext cx="0" cy="5334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0" name="Straight Connector 49"/>
                <p:cNvCxnSpPr/>
                <p:nvPr/>
              </p:nvCxnSpPr>
              <p:spPr bwMode="auto">
                <a:xfrm>
                  <a:off x="2044700" y="2587625"/>
                  <a:ext cx="174625" cy="3175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" name="Straight Connector 50"/>
                <p:cNvCxnSpPr/>
                <p:nvPr/>
              </p:nvCxnSpPr>
              <p:spPr bwMode="auto">
                <a:xfrm flipV="1">
                  <a:off x="2041525" y="3044825"/>
                  <a:ext cx="184150" cy="1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" name="Straight Connector 51"/>
                <p:cNvCxnSpPr/>
                <p:nvPr/>
              </p:nvCxnSpPr>
              <p:spPr bwMode="auto">
                <a:xfrm>
                  <a:off x="2057400" y="2590800"/>
                  <a:ext cx="0" cy="4572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3" name="Straight Connector 52"/>
                <p:cNvCxnSpPr/>
                <p:nvPr/>
              </p:nvCxnSpPr>
              <p:spPr bwMode="auto">
                <a:xfrm>
                  <a:off x="1981200" y="2590800"/>
                  <a:ext cx="0" cy="4572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4" name="Straight Connector 53"/>
                <p:cNvCxnSpPr/>
                <p:nvPr/>
              </p:nvCxnSpPr>
              <p:spPr bwMode="auto">
                <a:xfrm>
                  <a:off x="1600200" y="2819400"/>
                  <a:ext cx="3810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6934200" y="5212666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552628" y="5943600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S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586314" y="4419600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sp>
          <p:nvSpPr>
            <p:cNvPr id="58" name="Content Placeholder 2"/>
            <p:cNvSpPr txBox="1">
              <a:spLocks/>
            </p:cNvSpPr>
            <p:nvPr/>
          </p:nvSpPr>
          <p:spPr bwMode="auto">
            <a:xfrm>
              <a:off x="7620000" y="3733800"/>
              <a:ext cx="1456747" cy="984028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sz="2400" i="1" dirty="0"/>
                <a:t>Electrical symbol: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7232" y="3333690"/>
            <a:ext cx="8448191" cy="3448110"/>
            <a:chOff x="0" y="3333690"/>
            <a:chExt cx="8448191" cy="3448110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3333690"/>
              <a:ext cx="7250216" cy="3448110"/>
              <a:chOff x="76200" y="3409890"/>
              <a:chExt cx="7250216" cy="3448110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389467" y="5029200"/>
                <a:ext cx="3200400" cy="10668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676400" y="5715000"/>
                <a:ext cx="19207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/>
                  <a:t>Si substrate (p)</a:t>
                </a:r>
                <a:endParaRPr lang="en-US" sz="2000" dirty="0"/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370667" y="5029200"/>
                <a:ext cx="762000" cy="381000"/>
              </a:xfrm>
              <a:prstGeom prst="rect">
                <a:avLst/>
              </a:prstGeom>
              <a:solidFill>
                <a:srgbClr val="FF66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ea typeface="ＭＳ Ｐゴシック" charset="-128"/>
                    <a:cs typeface="ＭＳ Ｐゴシック" charset="-128"/>
                  </a:rPr>
                  <a:t>n+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846667" y="5029200"/>
                <a:ext cx="762000" cy="381000"/>
              </a:xfrm>
              <a:prstGeom prst="rect">
                <a:avLst/>
              </a:prstGeom>
              <a:solidFill>
                <a:srgbClr val="FF66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ea typeface="ＭＳ Ｐゴシック" charset="-128"/>
                    <a:cs typeface="ＭＳ Ｐゴシック" charset="-128"/>
                  </a:rPr>
                  <a:t>n+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1380067" y="4876800"/>
                <a:ext cx="1219200" cy="1524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389467" y="4876800"/>
                <a:ext cx="685800" cy="1524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2904067" y="4876800"/>
                <a:ext cx="685800" cy="1524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 bwMode="auto">
              <a:xfrm>
                <a:off x="1532467" y="4837641"/>
                <a:ext cx="914400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V="1">
                <a:off x="2904067" y="4835525"/>
                <a:ext cx="682625" cy="2116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V="1">
                <a:off x="389467" y="4835525"/>
                <a:ext cx="682625" cy="2116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9" name="Rectangle 28"/>
              <p:cNvSpPr/>
              <p:nvPr/>
            </p:nvSpPr>
            <p:spPr bwMode="auto">
              <a:xfrm>
                <a:off x="1075267" y="4800600"/>
                <a:ext cx="3048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2599267" y="4800600"/>
                <a:ext cx="3048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66066" y="5117069"/>
                <a:ext cx="105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insulator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6200" y="3810000"/>
                <a:ext cx="14104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Source (S)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686816" y="3810000"/>
                <a:ext cx="11822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Gate (G)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11083" y="3810000"/>
                <a:ext cx="12248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Drain (D)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352800" y="4225330"/>
                <a:ext cx="1198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conductor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781431" y="4210110"/>
                <a:ext cx="65236" cy="51429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 flipH="1">
                <a:off x="2980267" y="4191000"/>
                <a:ext cx="304800" cy="5334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8" name="Straight Arrow Connector 37"/>
              <p:cNvCxnSpPr/>
              <p:nvPr/>
            </p:nvCxnSpPr>
            <p:spPr bwMode="auto">
              <a:xfrm>
                <a:off x="1989667" y="4191000"/>
                <a:ext cx="76200" cy="5334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 flipH="1">
                <a:off x="3361268" y="4495800"/>
                <a:ext cx="457199" cy="3306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 flipH="1" flipV="1">
                <a:off x="3513668" y="4953000"/>
                <a:ext cx="438327" cy="20729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533400" y="6211669"/>
                <a:ext cx="5029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Si “doped</a:t>
                </a:r>
                <a:r>
                  <a:rPr lang="en-US" sz="1800"/>
                  <a:t>” with arsenic </a:t>
                </a:r>
                <a:r>
                  <a:rPr lang="en-US" sz="1800" dirty="0"/>
                  <a:t>or phosphorus effectively creates supply of extra electrons</a:t>
                </a: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 bwMode="auto">
              <a:xfrm flipV="1">
                <a:off x="152400" y="5486401"/>
                <a:ext cx="914401" cy="106679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 flipH="1">
                <a:off x="152400" y="6553200"/>
                <a:ext cx="47201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9" name="TextBox 58"/>
              <p:cNvSpPr txBox="1"/>
              <p:nvPr/>
            </p:nvSpPr>
            <p:spPr>
              <a:xfrm>
                <a:off x="82895" y="3409890"/>
                <a:ext cx="72435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Metal Oxide Semiconductor, Field Effect </a:t>
                </a:r>
                <a:r>
                  <a:rPr lang="en-US" sz="2000" dirty="0">
                    <a:solidFill>
                      <a:srgbClr val="FF0000"/>
                    </a:solidFill>
                  </a:rPr>
                  <a:t>Transistor</a:t>
                </a:r>
                <a:r>
                  <a:rPr lang="en-US" sz="2000" dirty="0"/>
                  <a:t> (MOSFET)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365594" y="4114800"/>
              <a:ext cx="308259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1600" dirty="0"/>
                <a:t>Silicon (Si) in natural form does </a:t>
              </a:r>
              <a:r>
                <a:rPr lang="en-US" sz="1600" i="1" dirty="0"/>
                <a:t>not</a:t>
              </a:r>
              <a:r>
                <a:rPr lang="en-US" sz="1600" dirty="0"/>
                <a:t> conduct electricity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/>
                <a:t>It can be made into a conductor by implanting positive or negative ions in selected areas of the Si wafer (doping)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20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914400"/>
          </a:xfrm>
        </p:spPr>
        <p:txBody>
          <a:bodyPr/>
          <a:lstStyle/>
          <a:p>
            <a:r>
              <a:rPr lang="en-US" dirty="0"/>
              <a:t>MOSFET: Operation</a:t>
            </a:r>
            <a:br>
              <a:rPr lang="en-US" dirty="0"/>
            </a:br>
            <a:r>
              <a:rPr lang="en-US" sz="2400" dirty="0"/>
              <a:t>(metal-oxide-semiconductor field-effect transistor)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133" y="5486400"/>
            <a:ext cx="10972800" cy="1295400"/>
          </a:xfrm>
        </p:spPr>
        <p:txBody>
          <a:bodyPr/>
          <a:lstStyle/>
          <a:p>
            <a:r>
              <a:rPr lang="en-US" sz="2800" dirty="0"/>
              <a:t>Voltage-controlled switch</a:t>
            </a:r>
          </a:p>
          <a:p>
            <a:pPr lvl="1"/>
            <a:r>
              <a:rPr lang="en-US" sz="2400" dirty="0"/>
              <a:t>No voltage (logic 0) on gate leaves the switch open</a:t>
            </a:r>
          </a:p>
          <a:p>
            <a:pPr lvl="1"/>
            <a:r>
              <a:rPr lang="en-US" sz="2400" dirty="0"/>
              <a:t>Apply voltage (logic 1) to gate to close switch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676400" y="1419760"/>
            <a:ext cx="5798382" cy="2695040"/>
            <a:chOff x="372533" y="1447800"/>
            <a:chExt cx="5798382" cy="2695040"/>
          </a:xfrm>
        </p:grpSpPr>
        <p:sp>
          <p:nvSpPr>
            <p:cNvPr id="8" name="Rectangle 7"/>
            <p:cNvSpPr/>
            <p:nvPr/>
          </p:nvSpPr>
          <p:spPr bwMode="auto">
            <a:xfrm>
              <a:off x="685800" y="2667000"/>
              <a:ext cx="3200400" cy="1066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72733" y="3352800"/>
              <a:ext cx="1923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 substrate (p)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667000" y="2667000"/>
              <a:ext cx="762000" cy="381000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n+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143000" y="2667000"/>
              <a:ext cx="762000" cy="381000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n+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676400" y="2514600"/>
              <a:ext cx="1219200" cy="152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85800" y="2514600"/>
              <a:ext cx="685800" cy="152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200400" y="2514600"/>
              <a:ext cx="685800" cy="152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1828800" y="2475441"/>
              <a:ext cx="91440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3200400" y="2473325"/>
              <a:ext cx="682625" cy="211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85800" y="2473325"/>
              <a:ext cx="682625" cy="211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 bwMode="auto">
            <a:xfrm>
              <a:off x="1371600" y="2438400"/>
              <a:ext cx="304800" cy="228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895600" y="2438400"/>
              <a:ext cx="304800" cy="228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2533" y="1447800"/>
              <a:ext cx="14104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Source (S)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83149" y="1447800"/>
              <a:ext cx="11822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Gate (G)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7416" y="1447800"/>
              <a:ext cx="1224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Drain (D)</a:t>
              </a:r>
            </a:p>
          </p:txBody>
        </p:sp>
        <p:cxnSp>
          <p:nvCxnSpPr>
            <p:cNvPr id="30" name="Straight Arrow Connector 29"/>
            <p:cNvCxnSpPr>
              <a:stCxn id="25" idx="2"/>
            </p:cNvCxnSpPr>
            <p:nvPr/>
          </p:nvCxnSpPr>
          <p:spPr bwMode="auto">
            <a:xfrm>
              <a:off x="1077764" y="1847910"/>
              <a:ext cx="65236" cy="5142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3276600" y="1828800"/>
              <a:ext cx="304800" cy="533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2286000" y="1828800"/>
              <a:ext cx="76200" cy="533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372533" y="3742730"/>
              <a:ext cx="5798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Conduct electricity (between source and drain)?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392882" y="1038760"/>
            <a:ext cx="3235614" cy="2686110"/>
            <a:chOff x="5868882" y="990600"/>
            <a:chExt cx="3235614" cy="2686110"/>
          </a:xfrm>
        </p:grpSpPr>
        <p:sp>
          <p:nvSpPr>
            <p:cNvPr id="47" name="Rectangle 46"/>
            <p:cNvSpPr/>
            <p:nvPr/>
          </p:nvSpPr>
          <p:spPr bwMode="auto">
            <a:xfrm>
              <a:off x="5868882" y="2590800"/>
              <a:ext cx="3200400" cy="1066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62800" y="3276600"/>
              <a:ext cx="1923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 substrate (p)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850082" y="2590800"/>
              <a:ext cx="762000" cy="381000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n+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6326082" y="2590800"/>
              <a:ext cx="762000" cy="381000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n+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6859482" y="2438400"/>
              <a:ext cx="1219200" cy="152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868882" y="2438400"/>
              <a:ext cx="685800" cy="152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8383482" y="2438400"/>
              <a:ext cx="685800" cy="152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>
              <a:off x="7011882" y="2399241"/>
              <a:ext cx="91440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flipV="1">
              <a:off x="8383482" y="2397125"/>
              <a:ext cx="682625" cy="211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V="1">
              <a:off x="5868882" y="2397125"/>
              <a:ext cx="682625" cy="211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 bwMode="auto">
            <a:xfrm>
              <a:off x="6554682" y="2362200"/>
              <a:ext cx="304800" cy="228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078682" y="2362200"/>
              <a:ext cx="304800" cy="228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67600" y="990600"/>
              <a:ext cx="163689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apply voltage to 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conducting channel forms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7086600" y="2590800"/>
              <a:ext cx="762000" cy="76200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flipV="1">
              <a:off x="7315200" y="1371600"/>
              <a:ext cx="0" cy="990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6096000" y="1371600"/>
              <a:ext cx="0" cy="990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rot="5400000">
              <a:off x="6628380" y="1361406"/>
              <a:ext cx="61163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rot="5400000">
              <a:off x="6365680" y="1361406"/>
              <a:ext cx="61163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rot="5400000">
              <a:off x="6356657" y="1361406"/>
              <a:ext cx="366983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rot="5400000">
              <a:off x="6619358" y="1361406"/>
              <a:ext cx="366983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6934200" y="1371600"/>
              <a:ext cx="397933" cy="423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 flipV="1">
              <a:off x="6079067" y="1371600"/>
              <a:ext cx="397933" cy="423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flipV="1">
              <a:off x="7594600" y="2139950"/>
              <a:ext cx="533400" cy="4857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8" name="Group 137"/>
          <p:cNvGrpSpPr/>
          <p:nvPr/>
        </p:nvGrpSpPr>
        <p:grpSpPr>
          <a:xfrm>
            <a:off x="2090736" y="4343401"/>
            <a:ext cx="2709865" cy="1071265"/>
            <a:chOff x="821267" y="4343400"/>
            <a:chExt cx="2709865" cy="1071265"/>
          </a:xfrm>
        </p:grpSpPr>
        <p:grpSp>
          <p:nvGrpSpPr>
            <p:cNvPr id="124" name="Group 123"/>
            <p:cNvGrpSpPr/>
            <p:nvPr/>
          </p:nvGrpSpPr>
          <p:grpSpPr>
            <a:xfrm>
              <a:off x="914400" y="4343400"/>
              <a:ext cx="2514600" cy="533400"/>
              <a:chOff x="457200" y="4495800"/>
              <a:chExt cx="2514600" cy="533400"/>
            </a:xfrm>
          </p:grpSpPr>
          <p:cxnSp>
            <p:nvCxnSpPr>
              <p:cNvPr id="115" name="Straight Connector 114"/>
              <p:cNvCxnSpPr/>
              <p:nvPr/>
            </p:nvCxnSpPr>
            <p:spPr bwMode="auto">
              <a:xfrm>
                <a:off x="457200" y="4953000"/>
                <a:ext cx="9906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 bwMode="auto">
              <a:xfrm>
                <a:off x="1981200" y="4953000"/>
                <a:ext cx="9906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 bwMode="auto">
              <a:xfrm flipV="1">
                <a:off x="1447800" y="4495800"/>
                <a:ext cx="381000" cy="4572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2" name="Oval 121"/>
              <p:cNvSpPr/>
              <p:nvPr/>
            </p:nvSpPr>
            <p:spPr bwMode="auto"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>
                <a:off x="1905000" y="4876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1600200" y="4953000"/>
              <a:ext cx="980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G=0V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21267" y="43434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24200" y="434340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620001" y="4343401"/>
            <a:ext cx="2709865" cy="1071265"/>
            <a:chOff x="6096000" y="4343400"/>
            <a:chExt cx="2709865" cy="1071265"/>
          </a:xfrm>
        </p:grpSpPr>
        <p:grpSp>
          <p:nvGrpSpPr>
            <p:cNvPr id="125" name="Group 124"/>
            <p:cNvGrpSpPr/>
            <p:nvPr/>
          </p:nvGrpSpPr>
          <p:grpSpPr>
            <a:xfrm>
              <a:off x="6172200" y="4724400"/>
              <a:ext cx="2514600" cy="152400"/>
              <a:chOff x="457200" y="4876800"/>
              <a:chExt cx="2514600" cy="152400"/>
            </a:xfrm>
          </p:grpSpPr>
          <p:cxnSp>
            <p:nvCxnSpPr>
              <p:cNvPr id="126" name="Straight Connector 125"/>
              <p:cNvCxnSpPr/>
              <p:nvPr/>
            </p:nvCxnSpPr>
            <p:spPr bwMode="auto">
              <a:xfrm>
                <a:off x="457200" y="4953000"/>
                <a:ext cx="9906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1981200" y="4953000"/>
                <a:ext cx="9906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Straight Connector 127"/>
              <p:cNvCxnSpPr>
                <a:endCxn id="130" idx="0"/>
              </p:cNvCxnSpPr>
              <p:nvPr/>
            </p:nvCxnSpPr>
            <p:spPr bwMode="auto">
              <a:xfrm flipV="1">
                <a:off x="1447800" y="4876800"/>
                <a:ext cx="533400" cy="762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9" name="Oval 128"/>
              <p:cNvSpPr/>
              <p:nvPr/>
            </p:nvSpPr>
            <p:spPr bwMode="auto"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 bwMode="auto">
              <a:xfrm>
                <a:off x="1905000" y="4876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6096000" y="43434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398933" y="434340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020744" y="4953000"/>
              <a:ext cx="988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G=+V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5181600" y="4495801"/>
            <a:ext cx="2236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n-channel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MOS transistor</a:t>
            </a:r>
          </a:p>
        </p:txBody>
      </p:sp>
    </p:spTree>
    <p:extLst>
      <p:ext uri="{BB962C8B-B14F-4D97-AF65-F5344CB8AC3E}">
        <p14:creationId xmlns:p14="http://schemas.microsoft.com/office/powerpoint/2010/main" val="369664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8187</TotalTime>
  <Words>1500</Words>
  <Application>Microsoft Office PowerPoint</Application>
  <PresentationFormat>Widescreen</PresentationFormat>
  <Paragraphs>453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ＭＳ Ｐゴシック</vt:lpstr>
      <vt:lpstr>Arial</vt:lpstr>
      <vt:lpstr>Cambria Math</vt:lpstr>
      <vt:lpstr>System Font Regular</vt:lpstr>
      <vt:lpstr>Blank Presentation</vt:lpstr>
      <vt:lpstr>Hardware: Materials, Circuits and Combinational Logic Part 1: Materials and Circuits</vt:lpstr>
      <vt:lpstr>Outline</vt:lpstr>
      <vt:lpstr>Road Map</vt:lpstr>
      <vt:lpstr>Hardware</vt:lpstr>
      <vt:lpstr>Wires</vt:lpstr>
      <vt:lpstr>Power Source</vt:lpstr>
      <vt:lpstr>Switch</vt:lpstr>
      <vt:lpstr>Transistor (Switch)</vt:lpstr>
      <vt:lpstr>MOSFET: Operation (metal-oxide-semiconductor field-effect transistor)</vt:lpstr>
      <vt:lpstr>MOSFET as a Circuit Component</vt:lpstr>
      <vt:lpstr>Complementary MOS (CMOS)</vt:lpstr>
      <vt:lpstr>CMOS Circuit</vt:lpstr>
      <vt:lpstr>CMOS Circuit</vt:lpstr>
      <vt:lpstr>CMOS Circuit</vt:lpstr>
      <vt:lpstr>CMOS Circuit</vt:lpstr>
      <vt:lpstr>Another CMOS Circuit</vt:lpstr>
      <vt:lpstr>Another CMOS Circuit</vt:lpstr>
      <vt:lpstr>Another CMOS Circuit</vt:lpstr>
      <vt:lpstr>Another CMOS Circuit</vt:lpstr>
      <vt:lpstr>Another CMOS Circuit</vt:lpstr>
      <vt:lpstr>AND / OR Functions</vt:lpstr>
      <vt:lpstr>Circuits: Other Cases</vt:lpstr>
      <vt:lpstr>Summary: Gates (commit this to your memory!)</vt:lpstr>
      <vt:lpstr>PowerPoint Presentation</vt:lpstr>
      <vt:lpstr>Hardware: Materials, Circuits and Combinational Logic Part 2: Combinational Logic:  Boolean Algebra</vt:lpstr>
      <vt:lpstr>Road Map</vt:lpstr>
      <vt:lpstr>Boolean Algebra</vt:lpstr>
      <vt:lpstr>Useful Boolean Algebra Laws</vt:lpstr>
      <vt:lpstr>Useful Boolean Algebra Laws</vt:lpstr>
      <vt:lpstr>Boolean Functions</vt:lpstr>
      <vt:lpstr>Summary</vt:lpstr>
    </vt:vector>
  </TitlesOfParts>
  <Company>  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4803MS CS 8803MS  Modeling and Simulation: Fundamentals and Implementation</dc:title>
  <dc:creator>Richard Fujimoto</dc:creator>
  <cp:lastModifiedBy>Cherry, Elizabeth</cp:lastModifiedBy>
  <cp:revision>604</cp:revision>
  <cp:lastPrinted>2017-08-28T13:53:45Z</cp:lastPrinted>
  <dcterms:created xsi:type="dcterms:W3CDTF">2010-01-13T20:51:38Z</dcterms:created>
  <dcterms:modified xsi:type="dcterms:W3CDTF">2020-09-05T20:54:47Z</dcterms:modified>
</cp:coreProperties>
</file>