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73" r:id="rId5"/>
    <p:sldId id="500" r:id="rId6"/>
    <p:sldId id="652" r:id="rId7"/>
    <p:sldId id="662" r:id="rId8"/>
    <p:sldId id="663" r:id="rId9"/>
    <p:sldId id="665" r:id="rId10"/>
    <p:sldId id="666" r:id="rId11"/>
    <p:sldId id="667" r:id="rId12"/>
    <p:sldId id="675" r:id="rId13"/>
    <p:sldId id="672" r:id="rId14"/>
    <p:sldId id="673" r:id="rId15"/>
    <p:sldId id="674" r:id="rId16"/>
    <p:sldId id="669" r:id="rId17"/>
    <p:sldId id="670" r:id="rId18"/>
    <p:sldId id="671" r:id="rId19"/>
    <p:sldId id="664" r:id="rId20"/>
    <p:sldId id="676" r:id="rId21"/>
    <p:sldId id="677" r:id="rId22"/>
    <p:sldId id="684" r:id="rId23"/>
    <p:sldId id="685" r:id="rId24"/>
    <p:sldId id="678" r:id="rId25"/>
    <p:sldId id="653" r:id="rId26"/>
    <p:sldId id="679" r:id="rId27"/>
    <p:sldId id="681" r:id="rId28"/>
    <p:sldId id="680" r:id="rId29"/>
    <p:sldId id="682" r:id="rId30"/>
    <p:sldId id="683" r:id="rId31"/>
    <p:sldId id="686" r:id="rId3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9"/>
    <p:restoredTop sz="96058"/>
  </p:normalViewPr>
  <p:slideViewPr>
    <p:cSldViewPr snapToObjects="1">
      <p:cViewPr varScale="1">
        <p:scale>
          <a:sx n="72" d="100"/>
          <a:sy n="72" d="100"/>
        </p:scale>
        <p:origin x="427" y="72"/>
      </p:cViewPr>
      <p:guideLst>
        <p:guide orient="horz" pos="2160"/>
        <p:guide pos="2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D0FE4F-CCE5-2047-8E31-015BE5617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29F3F-1623-F74C-84E9-6DDECC52AA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BD8F17-BCF8-42E8-8ED3-2A26BCEF2230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2923-982B-3F44-833B-158EC00C7B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D743-1E2A-2248-B488-5DDDEC7E69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3A00000-7061-4E73-9C6D-A8DB1C0D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470F76-43A2-FC46-8DD1-551231AA14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B1E59-C31F-8748-8AAC-94CC331B4F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E2255B-14CB-4D9E-BC9C-7FED64BA0999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4466A9-8C93-794B-84B7-3142A00B36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4440F9-1D9F-F947-97A0-A863F9F37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8EB8-FF52-434E-926D-26D854DC51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98FE-BD14-A748-8B7F-73EDB7B42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39254B-138E-42DE-B5A0-2931AC5D1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D8EC-E8BC-FD45-A05D-EEDB8E2A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790BF78-8074-414F-90FF-9593D7586251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FEAB-33D2-D447-99EC-B353BA68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DFC5-17F0-8943-A783-703E16E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84D04DA-3BB6-4F87-85DF-5575D36C5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D5F-9AE8-E248-BA12-B1208FBF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58BDF03-B8FA-47A6-87EF-CFC7AC7A54FC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4EC2-9D4B-474B-8504-075A05C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7C8F-52E6-6442-8097-5EB8E272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EF22D4A-1E07-46FD-8035-72C02287E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B6C7-F621-014A-BA3E-35AD6BBB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6F47060-5E20-4B6C-9328-4963FA08227E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8992-4C4A-434B-B2B8-F0DB569E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E7A1-B6D9-B14D-A84E-6E0A5BBD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C56878D-EFBF-4D7C-B0BF-48A9EA07C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7A17-C747-5647-A74B-22C9AA0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853402-D9F8-4A05-B68C-849E5706B63B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5118-4B16-9F4F-980E-85C1C80B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8201-3EDF-1E41-ACBB-78F81A5E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D08A28C-D015-439B-858A-265DE2029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9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5D68-B487-B14B-B7AF-895E852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4753E1-3355-4B0F-BCD2-AA5BEDC8701E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CFC4-26CE-2B4D-A684-7B5E5F38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FCC6-2032-0240-85EF-8869B1EE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737E294-7EE8-453E-8918-8CEE6BCD8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2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6AA7-35D9-F34A-930A-35D7FBF2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6E728B5-89AF-4CD4-B645-AEA5D3755E71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3E74-CFC0-FB46-84EF-F6CA1A0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1B51-CFA3-0249-893A-B205B7A8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5CA5E78-94B9-4DC4-B2DF-695A478DB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2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B72DA-1DA8-234C-9919-22C6316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73C75C7-9CC8-4A9B-A06A-29445FCBAE69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1F848-49AA-2C40-9988-0D191AF5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C2781-2D9E-724D-8175-32544AFC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B726AE7-E37A-43DC-A806-567F2E0B9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6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AB9E6-DD25-3441-9CBB-21527C5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79DAA34-4C84-47E9-BA48-AB54F4CEF345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CCAC3-2753-234C-BEF2-E2D21B7C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5C76-F488-FC41-88E4-EAD4589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7B593BB-E7CF-46A4-A0B7-1569E03D4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5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010B1-49CC-984D-ACAC-ABC5CD5A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DAC07EF-E70D-4ACB-ACC8-AB7506D58316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84A9B-DBAF-1840-AB9A-CC66299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699D-68B6-9649-9E9A-D3EF6C28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6F1FE12-B527-41CF-889B-DBF4A9205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5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9E45-79A3-CB4C-A25F-D945B458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35D83D8-FC0D-48BA-AC45-7808CBF6E767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9C9C-E6DF-6B4D-AED7-7AB16486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A5D3-ED59-B249-BFF8-B5818C9F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99079CC-D5CF-48B7-BC77-3AEA271F6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2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E9EA-32D4-3B4D-9B78-70FDDBAB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9961CFD-1489-4C31-BDA3-5267A3E18F19}" type="datetime1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B4FD-0466-2240-AE10-5D1FFE5C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E7ED-CBBF-4D48-9CE3-09B7524B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8C381E3-2442-44A8-AAC5-9BF0452A8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More Sorting in O(n) Time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1: Radix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6618-D54A-064A-B0A6-BA6DDFA0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72029"/>
              </p:ext>
            </p:extLst>
          </p:nvPr>
        </p:nvGraphicFramePr>
        <p:xfrm>
          <a:off x="2133600" y="16002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6523"/>
              </p:ext>
            </p:extLst>
          </p:nvPr>
        </p:nvGraphicFramePr>
        <p:xfrm>
          <a:off x="2133600" y="16002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8292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13723"/>
              </p:ext>
            </p:extLst>
          </p:nvPr>
        </p:nvGraphicFramePr>
        <p:xfrm>
          <a:off x="2133600" y="16002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8292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2498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868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74659"/>
              </p:ext>
            </p:extLst>
          </p:nvPr>
        </p:nvGraphicFramePr>
        <p:xfrm>
          <a:off x="457200" y="17526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1" y="1143000"/>
            <a:ext cx="1181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we tried to work in the other direction, from most significant digit: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86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9688"/>
              </p:ext>
            </p:extLst>
          </p:nvPr>
        </p:nvGraphicFramePr>
        <p:xfrm>
          <a:off x="457200" y="17526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38400" y="17526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1" y="1143000"/>
            <a:ext cx="1181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we tried to work in the other direction, from most significant digit: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34400" y="1524000"/>
            <a:ext cx="3557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must keep the 2xxx’s, 4xxx’s, etc. together!</a:t>
            </a:r>
          </a:p>
          <a:p>
            <a:r>
              <a:rPr lang="en-US" sz="2800" dirty="0" smtClean="0"/>
              <a:t>Sort each group separately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4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78485"/>
              </p:ext>
            </p:extLst>
          </p:nvPr>
        </p:nvGraphicFramePr>
        <p:xfrm>
          <a:off x="457200" y="17526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2889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14800" y="17526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1" y="1143000"/>
            <a:ext cx="1181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we tried to work in the other direction, from most significant digit: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4400" y="1524000"/>
            <a:ext cx="3557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must keep the 2xxx’s, 4xxx’s, etc. together!</a:t>
            </a:r>
          </a:p>
          <a:p>
            <a:r>
              <a:rPr lang="en-US" sz="2800" dirty="0" smtClean="0"/>
              <a:t>Sort each group separately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749457"/>
            <a:ext cx="3557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have to keep the 28xx’s together, and the 29xx’s together, etc.</a:t>
            </a:r>
          </a:p>
          <a:p>
            <a:endParaRPr lang="en-US" sz="2800" dirty="0"/>
          </a:p>
          <a:p>
            <a:r>
              <a:rPr lang="en-US" sz="2800" dirty="0" smtClean="0"/>
              <a:t>Already too cumbersome!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8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 and Stability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Radix sort is dependent on the digit sorts being stable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Recall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that an </a:t>
            </a:r>
            <a:r>
              <a:rPr lang="en-US" altLang="en-US" sz="3600" dirty="0">
                <a:ea typeface="ＭＳ Ｐゴシック" panose="020B0600070205080204" pitchFamily="34" charset="-128"/>
              </a:rPr>
              <a:t>algorithm is stable if data elements with the same key appear in the sorted array in the same order that they appeared in the original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array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Stable algorithms include insertion sort, merge sort, and counting sort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Heapsort and quicksort are not stable</a:t>
            </a:r>
            <a:endParaRPr lang="en-US" altLang="en-US" sz="3600" dirty="0">
              <a:ea typeface="ＭＳ Ｐゴシック" panose="020B0600070205080204" pitchFamily="34" charset="-128"/>
            </a:endParaRPr>
          </a:p>
          <a:p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948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 Algorithm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Algorithm is simple (sort on d digits)</a:t>
            </a:r>
          </a:p>
          <a:p>
            <a:endParaRPr lang="en-US" altLang="en-US" sz="3600" dirty="0" smtClean="0">
              <a:ea typeface="ＭＳ Ｐゴシック" panose="020B0600070205080204" pitchFamily="34" charset="-128"/>
            </a:endParaRPr>
          </a:p>
          <a:p>
            <a:endParaRPr lang="en-US" altLang="en-US" sz="3600" dirty="0">
              <a:ea typeface="ＭＳ Ｐゴシック" panose="020B0600070205080204" pitchFamily="34" charset="-128"/>
            </a:endParaRPr>
          </a:p>
          <a:p>
            <a:endParaRPr lang="en-US" altLang="en-US" sz="3600" dirty="0" smtClean="0">
              <a:ea typeface="ＭＳ Ｐゴシック" panose="020B0600070205080204" pitchFamily="34" charset="-128"/>
            </a:endParaRP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Requires a stable sort to keep things in order (don’t mess up digits already sorted)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If counting sort (O(</a:t>
            </a:r>
            <a:r>
              <a:rPr lang="en-US" altLang="en-US" sz="3600" dirty="0" err="1" smtClean="0">
                <a:ea typeface="ＭＳ Ｐゴシック" panose="020B0600070205080204" pitchFamily="34" charset="-128"/>
              </a:rPr>
              <a:t>k+N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)) is used, d iterations mean radix sort is O(d(</a:t>
            </a:r>
            <a:r>
              <a:rPr lang="en-US" altLang="en-US" sz="3600" dirty="0" err="1" smtClean="0">
                <a:ea typeface="ＭＳ Ｐゴシック" panose="020B0600070205080204" pitchFamily="34" charset="-128"/>
              </a:rPr>
              <a:t>k+N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For constant d and k=O(N), this becomes O(N)</a:t>
            </a:r>
          </a:p>
          <a:p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2286000"/>
            <a:ext cx="883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r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adixSort</a:t>
            </a:r>
            <a:r>
              <a:rPr lang="en-US" altLang="en-US" sz="2400" dirty="0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A,d</a:t>
            </a:r>
            <a:r>
              <a:rPr lang="en-US" altLang="en-US" sz="2400" dirty="0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400" dirty="0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i&lt;d; i++)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Use a stable sort to sort array A on digit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}</a:t>
            </a:r>
            <a:endParaRPr lang="en-US" altLang="en-US" sz="2400" dirty="0" smtClean="0">
              <a:solidFill>
                <a:srgbClr val="000000"/>
              </a:solidFill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8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 Comments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Radix sort’s linear runtime appears better than the </a:t>
            </a:r>
            <a:br>
              <a:rPr lang="en-US" altLang="en-US" sz="3600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O(N log N) sorts but…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Constants matter, so although radix sort may make fewer passes than something like quicksort, each pass may take significantly longer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Using counting sort for the intermediate sorts means sorting is not in place -&gt; more memory</a:t>
            </a:r>
          </a:p>
          <a:p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5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2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Radix Sort</a:t>
            </a:r>
            <a:endParaRPr lang="en-US" altLang="en-US" sz="4400" dirty="0">
              <a:ea typeface="ＭＳ Ｐゴシック" panose="020B0600070205080204" pitchFamily="34" charset="-128"/>
            </a:endParaRPr>
          </a:p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Bucket Sort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More Sorting in O(n) Time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2: Bucket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6618-D54A-064A-B0A6-BA6DDFA0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400" dirty="0" smtClean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Radix Sort</a:t>
            </a:r>
            <a:endParaRPr lang="en-US" altLang="en-US" sz="4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4400" dirty="0" smtClean="0">
                <a:ea typeface="ＭＳ Ｐゴシック" panose="020B0600070205080204" pitchFamily="34" charset="-128"/>
              </a:rPr>
              <a:t>Bucket Sort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2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Bucket Sort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Another linear-time sort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Again, we know comparisons are not involved and we must get information about keys some other way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Here we assume that the numbers to sort are drawn from a uniform random distribution over [0,1)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Bucket Sort: Idea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800600" cy="4525963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Divide [0,1) into n equal-size buckets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Distribute the n input values into the buckets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Sort each bucket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Go through buckets in order, listing elements in each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52"/>
          <a:stretch/>
        </p:blipFill>
        <p:spPr>
          <a:xfrm>
            <a:off x="5334000" y="1379987"/>
            <a:ext cx="1447800" cy="49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Bucket Sort: Idea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800600" cy="4525963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Divide [0,1) into n equal-size buckets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Distribute the n input values into the buckets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Sort each bucket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Go through buckets in order, listing elements in each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79987"/>
            <a:ext cx="6781800" cy="49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Bucket Sort: Algorith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Input: A[1..n], with each entry in [0,1)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Auxiliary array: B[0..n-1] of linked lists, each empty initially 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1828800" y="3352800"/>
                <a:ext cx="92964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bucketSort(</a:t>
                </a:r>
                <a:r>
                  <a:rPr lang="en-US" altLang="en-US" sz="2400" dirty="0" err="1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A,n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)</a:t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for (i=1; i&lt;=n; i++) {</a:t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	Insert A[i] into list B[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∗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[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}</a:t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for (i=0; i&lt;n; i++) {</a:t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	sort list B[i] with insertion sort</a:t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}</a:t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concatenate lists B[0], B[1], … B[n-1] in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order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</a:b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return the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Courier" pitchFamily="49" charset="0"/>
                    <a:ea typeface="ＭＳ Ｐゴシック" panose="020B0600070205080204" pitchFamily="34" charset="-128"/>
                  </a:rPr>
                  <a:t>concatenated lists as the sorted list</a:t>
                </a:r>
                <a:endParaRPr lang="en-US" altLang="en-US" sz="2400" dirty="0" smtClean="0">
                  <a:solidFill>
                    <a:srgbClr val="000000"/>
                  </a:solidFill>
                  <a:latin typeface="Courier" pitchFamily="49" charset="0"/>
                  <a:ea typeface="ＭＳ Ｐゴシック" panose="020B0600070205080204" pitchFamily="34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sz="2400" dirty="0">
                  <a:latin typeface="Courier" pitchFamily="49" charset="0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352800"/>
                <a:ext cx="9296400" cy="1676400"/>
              </a:xfrm>
              <a:prstGeom prst="rect">
                <a:avLst/>
              </a:prstGeom>
              <a:blipFill>
                <a:blip r:embed="rId2"/>
                <a:stretch>
                  <a:fillRect l="-984" t="-2909" b="-11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067800" y="4689902"/>
            <a:ext cx="1823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Recall: fast for small list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5943600" y="5181600"/>
            <a:ext cx="2743200" cy="503237"/>
          </a:xfrm>
          <a:prstGeom prst="ellips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Bucket Sort Analysis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Relies on no bucket getting too many values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All lines of algorithm except insertion sort are O(n)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If each bucket gets a constant number of elements, it takes O(1) to sort each bucket and thus O(n) to sort all buckets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Average is 1 element per bucket; 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expect 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some buckets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to have few elements 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 probabilistic analysis is needed to calculate expected running time</a:t>
            </a:r>
          </a:p>
          <a:p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07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Bucket Sort Comments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Not a comparison sort; uses a function of key values to index into an array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Probabilistic analysis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(which we will not do) shows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expected runtime is linear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If input is not drawn from a uniform distribution on [0,1), the algorithm is correct, but the performance analysis may no longer hold (may not be linear time)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9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 O(n</a:t>
            </a:r>
            <a:r>
              <a:rPr lang="en-US" dirty="0" smtClean="0"/>
              <a:t>)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Radix sort works by sorting by digit and O(n) time is achieved by using an O(n) algorithm like counting sort to sort by digit.</a:t>
            </a:r>
          </a:p>
          <a:p>
            <a:r>
              <a:rPr lang="en-US" sz="3600" dirty="0" smtClean="0"/>
              <a:t>Bucket sort works by </a:t>
            </a:r>
            <a:r>
              <a:rPr lang="en-US" sz="3600" dirty="0" smtClean="0"/>
              <a:t>distributing </a:t>
            </a:r>
            <a:r>
              <a:rPr lang="en-US" sz="3600" dirty="0" smtClean="0"/>
              <a:t>into n bins and then sorting any cases with a few items within the bins.</a:t>
            </a:r>
          </a:p>
          <a:p>
            <a:r>
              <a:rPr lang="en-US" sz="3600" dirty="0"/>
              <a:t>To beat the lower bound O(n log n) time for comparison sorts, it is necessary to have some restrictions.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27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743200"/>
          </a:xfrm>
        </p:spPr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Radix sort is another O(n) sorting algorithm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So we know right away that it is not based on comparisons!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There will need to be some other “trick”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 History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Radix sort dates back from punch card readers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Cards had 80 columns, in each column a machine could punch a hole in one of 12 places (only 10 used for digits)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The sorting machine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could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examine a given column and distribute the card into one of 12 bins based on which place was punched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An operator would gather the cards by bin (cards with first place punched on top of cards with second place punched, etc.)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Sort on one digit at a time</a:t>
            </a:r>
          </a:p>
        </p:txBody>
      </p:sp>
    </p:spTree>
    <p:extLst>
      <p:ext uri="{BB962C8B-B14F-4D97-AF65-F5344CB8AC3E}">
        <p14:creationId xmlns:p14="http://schemas.microsoft.com/office/powerpoint/2010/main" val="18904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Key idea: sort on the </a:t>
            </a:r>
            <a:r>
              <a:rPr lang="en-US" altLang="en-US" sz="3600" b="1" i="1" dirty="0" smtClean="0">
                <a:ea typeface="ＭＳ Ｐゴシック" panose="020B0600070205080204" pitchFamily="34" charset="-128"/>
              </a:rPr>
              <a:t>least significant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digit first (counterintuitive!)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Combine cards into a single deck, with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cards in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the 0 bin preceding cards in the 1 bin, etc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Do not do any other reordering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Then sort again on the second-least significant digit until entire all cards have been sorted on all </a:t>
            </a:r>
            <a:r>
              <a:rPr lang="en-US" altLang="en-US" sz="3600" b="1" i="1" dirty="0" smtClean="0">
                <a:ea typeface="ＭＳ Ｐゴシック" panose="020B0600070205080204" pitchFamily="34" charset="-128"/>
              </a:rPr>
              <a:t>d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digits</a:t>
            </a: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Requires </a:t>
            </a:r>
            <a:r>
              <a:rPr lang="en-US" altLang="en-US" sz="3600" b="1" i="1" dirty="0" smtClean="0">
                <a:ea typeface="ＭＳ Ｐゴシック" panose="020B0600070205080204" pitchFamily="34" charset="-128"/>
              </a:rPr>
              <a:t>d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passes through the cards to sort completely</a:t>
            </a:r>
          </a:p>
        </p:txBody>
      </p:sp>
    </p:spTree>
    <p:extLst>
      <p:ext uri="{BB962C8B-B14F-4D97-AF65-F5344CB8AC3E}">
        <p14:creationId xmlns:p14="http://schemas.microsoft.com/office/powerpoint/2010/main" val="413912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 Example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136392" y="3200400"/>
            <a:ext cx="826008" cy="5608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013192" y="3200400"/>
            <a:ext cx="826008" cy="5608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50992" y="3200400"/>
            <a:ext cx="826008" cy="5608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7618"/>
          <a:stretch/>
        </p:blipFill>
        <p:spPr>
          <a:xfrm>
            <a:off x="8991600" y="1295400"/>
            <a:ext cx="1128712" cy="430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86782"/>
          <a:stretch/>
        </p:blipFill>
        <p:spPr>
          <a:xfrm>
            <a:off x="1766887" y="1295400"/>
            <a:ext cx="1204913" cy="4305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9101" r="57523"/>
          <a:stretch/>
        </p:blipFill>
        <p:spPr>
          <a:xfrm>
            <a:off x="4114800" y="1295400"/>
            <a:ext cx="1219200" cy="4305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58517" t="-442" r="27272" b="442"/>
          <a:stretch/>
        </p:blipFill>
        <p:spPr>
          <a:xfrm>
            <a:off x="6629400" y="1295400"/>
            <a:ext cx="1295400" cy="4305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8601" y="5751493"/>
            <a:ext cx="1181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have not yet specified how to do the individual sorts for each digit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2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Use radix sort to sort the following 4-digit numbers:</a:t>
            </a:r>
            <a:br>
              <a:rPr lang="en-US" altLang="en-US" sz="3600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			2984	8429	8829	4298	4422</a:t>
            </a:r>
            <a:br>
              <a:rPr lang="en-US" altLang="en-US" sz="3600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			2948	8292	9429	2889	9422</a:t>
            </a:r>
          </a:p>
          <a:p>
            <a:endParaRPr lang="en-US" altLang="en-US" sz="3600" dirty="0">
              <a:ea typeface="ＭＳ Ｐゴシック" panose="020B0600070205080204" pitchFamily="34" charset="-128"/>
            </a:endParaRPr>
          </a:p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What would happen if you tried to sort by most-significant digit first (reverse order)?</a:t>
            </a:r>
          </a:p>
        </p:txBody>
      </p:sp>
    </p:spTree>
    <p:extLst>
      <p:ext uri="{BB962C8B-B14F-4D97-AF65-F5344CB8AC3E}">
        <p14:creationId xmlns:p14="http://schemas.microsoft.com/office/powerpoint/2010/main" val="17719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68785"/>
              </p:ext>
            </p:extLst>
          </p:nvPr>
        </p:nvGraphicFramePr>
        <p:xfrm>
          <a:off x="2133600" y="16002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Radix Sort: Your Turn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94304"/>
              </p:ext>
            </p:extLst>
          </p:nvPr>
        </p:nvGraphicFramePr>
        <p:xfrm>
          <a:off x="2133600" y="1600200"/>
          <a:ext cx="76200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22345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6149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0074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18861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3084526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2984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4422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5216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256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72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1820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4298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7766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1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655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514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7668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292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0" y="1600200"/>
            <a:ext cx="152400" cy="45720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FC113C8C38844A8C69E2AFB502BC6" ma:contentTypeVersion="7" ma:contentTypeDescription="Create a new document." ma:contentTypeScope="" ma:versionID="96362c3356ab7e1db51a65b55ce0fb06">
  <xsd:schema xmlns:xsd="http://www.w3.org/2001/XMLSchema" xmlns:xs="http://www.w3.org/2001/XMLSchema" xmlns:p="http://schemas.microsoft.com/office/2006/metadata/properties" xmlns:ns3="7a54db9b-7ba8-4f53-b00b-0ff48aa94355" xmlns:ns4="c76e675b-bf9f-4655-8825-a5be603c5563" targetNamespace="http://schemas.microsoft.com/office/2006/metadata/properties" ma:root="true" ma:fieldsID="c5614dcb3bd59e30c868233b513d669b" ns3:_="" ns4:_="">
    <xsd:import namespace="7a54db9b-7ba8-4f53-b00b-0ff48aa94355"/>
    <xsd:import namespace="c76e675b-bf9f-4655-8825-a5be603c5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db9b-7ba8-4f53-b00b-0ff48aa94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e675b-bf9f-4655-8825-a5be603c55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8EAC1-B835-49DB-AEC5-0A31C8A2216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c76e675b-bf9f-4655-8825-a5be603c5563"/>
    <ds:schemaRef ds:uri="7a54db9b-7ba8-4f53-b00b-0ff48aa9435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3DB6D9-BF9D-4E2C-9FB0-EA63105A7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4db9b-7ba8-4f53-b00b-0ff48aa94355"/>
    <ds:schemaRef ds:uri="c76e675b-bf9f-4655-8825-a5be603c5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DA648-4434-40F8-A5E5-78CA25B2C9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1302</Words>
  <Application>Microsoft Office PowerPoint</Application>
  <PresentationFormat>Widescreen</PresentationFormat>
  <Paragraphs>316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Courier</vt:lpstr>
      <vt:lpstr>Office Theme</vt:lpstr>
      <vt:lpstr>More Sorting in O(n) Time Part 1: Radix Sort</vt:lpstr>
      <vt:lpstr>Outline</vt:lpstr>
      <vt:lpstr>Radix Sort</vt:lpstr>
      <vt:lpstr>Radix Sort History</vt:lpstr>
      <vt:lpstr>Radix Sort</vt:lpstr>
      <vt:lpstr>Radix Sort Example</vt:lpstr>
      <vt:lpstr>Radix Sort: Your Turn</vt:lpstr>
      <vt:lpstr>Radix Sort: Your Turn</vt:lpstr>
      <vt:lpstr>Radix Sort: Your Turn</vt:lpstr>
      <vt:lpstr>Radix Sort: Your Turn</vt:lpstr>
      <vt:lpstr>Radix Sort: Your Turn</vt:lpstr>
      <vt:lpstr>Radix Sort: Your Turn</vt:lpstr>
      <vt:lpstr>Radix Sort: Your Turn</vt:lpstr>
      <vt:lpstr>Radix Sort: Your Turn</vt:lpstr>
      <vt:lpstr>Radix Sort: Your Turn</vt:lpstr>
      <vt:lpstr>Radix Sort and Stability</vt:lpstr>
      <vt:lpstr>Radix Sort Algorithm</vt:lpstr>
      <vt:lpstr>Radix Sort Comments</vt:lpstr>
      <vt:lpstr>PowerPoint Presentation</vt:lpstr>
      <vt:lpstr>More Sorting in O(n) Time Part 2: Bucket Sort</vt:lpstr>
      <vt:lpstr>Outline</vt:lpstr>
      <vt:lpstr>Bucket Sort</vt:lpstr>
      <vt:lpstr>Bucket Sort: Idea</vt:lpstr>
      <vt:lpstr>Bucket Sort: Idea</vt:lpstr>
      <vt:lpstr>Bucket Sort: Algorithm</vt:lpstr>
      <vt:lpstr>Bucket Sort Analysis</vt:lpstr>
      <vt:lpstr>Bucket Sort Comments</vt:lpstr>
      <vt:lpstr>Wrapping Up O(n) Sorting</vt:lpstr>
    </vt:vector>
  </TitlesOfParts>
  <Company>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Simulation: Exploring Dynamic System Behaviour</dc:title>
  <dc:creator>Richard Fujimoto</dc:creator>
  <cp:lastModifiedBy>Cherry, Elizabeth</cp:lastModifiedBy>
  <cp:revision>641</cp:revision>
  <cp:lastPrinted>2011-11-16T15:44:48Z</cp:lastPrinted>
  <dcterms:created xsi:type="dcterms:W3CDTF">2009-02-11T14:33:31Z</dcterms:created>
  <dcterms:modified xsi:type="dcterms:W3CDTF">2020-10-19T20:25:01Z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0x010100464FC113C8C38844A8C69E2AFB502BC6</vt:lpwstr>
  </property>
</Properties>
</file>