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76" r:id="rId2"/>
    <p:sldId id="571" r:id="rId3"/>
    <p:sldId id="573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CC66"/>
    <a:srgbClr val="FF6666"/>
    <a:srgbClr val="FF0000"/>
    <a:srgbClr val="008000"/>
    <a:srgbClr val="FF6FCF"/>
    <a:srgbClr val="CCFF66"/>
    <a:srgbClr val="E6E6E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3"/>
    <p:restoredTop sz="94780"/>
  </p:normalViewPr>
  <p:slideViewPr>
    <p:cSldViewPr>
      <p:cViewPr varScale="1">
        <p:scale>
          <a:sx n="68" d="100"/>
          <a:sy n="68" d="100"/>
        </p:scale>
        <p:origin x="461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6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4586AC0-DAF5-9944-B0FF-000E4BF0C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D951B8A-9AD4-054F-B9A3-193B220C8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7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FE042-14FE-A84C-86A2-787D0362C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888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48AAB-3C9D-9945-94AA-D1759CD3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563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263D-F17C-DA4F-91A4-E0C27908D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052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06D4-7E8C-9D42-882C-DF8D2080F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9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D1C9-ECB4-FD4D-BF46-ADCF15621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441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A4394-4676-214F-A1F9-77411DC3F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0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0A223-3B45-E448-82DF-B21E8FD4C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981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ABBC5-0CD8-5546-A296-A8D6B204F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989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7FAE5-E1E6-C841-AD63-1D089183C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3549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5B255-F161-A34E-81BA-3ADA082D7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601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3C83F-227F-8148-938B-A0FC3A22A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7328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A072-73D3-A649-B6EE-BA8C58035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15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4" r:id="rId1"/>
    <p:sldLayoutId id="2147485075" r:id="rId2"/>
    <p:sldLayoutId id="2147485076" r:id="rId3"/>
    <p:sldLayoutId id="2147485077" r:id="rId4"/>
    <p:sldLayoutId id="2147485078" r:id="rId5"/>
    <p:sldLayoutId id="2147485079" r:id="rId6"/>
    <p:sldLayoutId id="2147485080" r:id="rId7"/>
    <p:sldLayoutId id="2147485081" r:id="rId8"/>
    <p:sldLayoutId id="2147485082" r:id="rId9"/>
    <p:sldLayoutId id="2147485083" r:id="rId10"/>
    <p:sldLayoutId id="2147485084" r:id="rId11"/>
    <p:sldLayoutId id="2147485085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4274"/>
            <a:ext cx="8229600" cy="817074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Dequeue</a:t>
            </a:r>
            <a:r>
              <a:rPr lang="en-US" dirty="0" smtClean="0"/>
              <a:t>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563" y="990600"/>
            <a:ext cx="3512438" cy="54646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Inserting to a doubly linked </a:t>
            </a:r>
            <a:r>
              <a:rPr lang="en-US" dirty="0"/>
              <a:t>list (front) requires </a:t>
            </a:r>
            <a:r>
              <a:rPr lang="en-US" dirty="0" smtClean="0"/>
              <a:t>setting four things:</a:t>
            </a:r>
          </a:p>
          <a:p>
            <a:pPr lvl="1"/>
            <a:r>
              <a:rPr lang="en-US" dirty="0" smtClean="0"/>
              <a:t>New element’s </a:t>
            </a:r>
            <a:r>
              <a:rPr lang="en-US" dirty="0" err="1" smtClean="0"/>
              <a:t>prev</a:t>
            </a:r>
            <a:endParaRPr lang="en-US" dirty="0" smtClean="0"/>
          </a:p>
          <a:p>
            <a:pPr lvl="1"/>
            <a:r>
              <a:rPr lang="en-US" dirty="0" smtClean="0"/>
              <a:t>New element’s next</a:t>
            </a:r>
          </a:p>
          <a:p>
            <a:pPr lvl="1"/>
            <a:r>
              <a:rPr lang="en-US" dirty="0" smtClean="0"/>
              <a:t>Current first element’s </a:t>
            </a:r>
            <a:r>
              <a:rPr lang="en-US" dirty="0" err="1" smtClean="0"/>
              <a:t>prev</a:t>
            </a:r>
            <a:endParaRPr lang="en-US" dirty="0" smtClean="0"/>
          </a:p>
          <a:p>
            <a:pPr lvl="1"/>
            <a:r>
              <a:rPr lang="en-US" dirty="0" smtClean="0"/>
              <a:t>First element</a:t>
            </a:r>
          </a:p>
          <a:p>
            <a:r>
              <a:rPr lang="en-US" dirty="0" smtClean="0"/>
              <a:t>Don’t overwrite first element until what it points to has been attached to the new element, or it will be lost!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833701" y="2562983"/>
            <a:ext cx="977652" cy="1164894"/>
            <a:chOff x="2447179" y="4586066"/>
            <a:chExt cx="977652" cy="1164894"/>
          </a:xfrm>
        </p:grpSpPr>
        <p:sp>
          <p:nvSpPr>
            <p:cNvPr id="111" name="Rectangle 110"/>
            <p:cNvSpPr/>
            <p:nvPr/>
          </p:nvSpPr>
          <p:spPr>
            <a:xfrm>
              <a:off x="2447179" y="4586066"/>
              <a:ext cx="977652" cy="38742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47179" y="4975227"/>
              <a:ext cx="977652" cy="38742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Next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447179" y="5363533"/>
              <a:ext cx="977652" cy="38742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Prev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7411" y="999230"/>
            <a:ext cx="6925589" cy="2019096"/>
            <a:chOff x="228600" y="999230"/>
            <a:chExt cx="6925589" cy="2019096"/>
          </a:xfrm>
        </p:grpSpPr>
        <p:sp>
          <p:nvSpPr>
            <p:cNvPr id="67" name="Rectangle 66"/>
            <p:cNvSpPr/>
            <p:nvPr/>
          </p:nvSpPr>
          <p:spPr>
            <a:xfrm>
              <a:off x="228600" y="1748530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</a:t>
              </a:r>
            </a:p>
          </p:txBody>
        </p:sp>
        <p:cxnSp>
          <p:nvCxnSpPr>
            <p:cNvPr id="75" name="Straight Arrow Connector 74"/>
            <p:cNvCxnSpPr>
              <a:stCxn id="67" idx="3"/>
            </p:cNvCxnSpPr>
            <p:nvPr/>
          </p:nvCxnSpPr>
          <p:spPr>
            <a:xfrm flipV="1">
              <a:off x="1444751" y="1785151"/>
              <a:ext cx="668987" cy="15709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104" idx="1"/>
            </p:cNvCxnSpPr>
            <p:nvPr/>
          </p:nvCxnSpPr>
          <p:spPr>
            <a:xfrm>
              <a:off x="3091390" y="2371853"/>
              <a:ext cx="703008" cy="4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108" idx="1"/>
            </p:cNvCxnSpPr>
            <p:nvPr/>
          </p:nvCxnSpPr>
          <p:spPr>
            <a:xfrm>
              <a:off x="4770315" y="2371853"/>
              <a:ext cx="704743" cy="72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77000" y="2368026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6704288" y="2371853"/>
              <a:ext cx="190450" cy="291487"/>
              <a:chOff x="8594849" y="2829506"/>
              <a:chExt cx="190450" cy="29148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6477000" y="2641134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8600" y="999230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Last</a:t>
              </a:r>
            </a:p>
          </p:txBody>
        </p:sp>
        <p:cxnSp>
          <p:nvCxnSpPr>
            <p:cNvPr id="83" name="Straight Arrow Connector 82"/>
            <p:cNvCxnSpPr>
              <a:stCxn id="82" idx="3"/>
              <a:endCxn id="107" idx="0"/>
            </p:cNvCxnSpPr>
            <p:nvPr/>
          </p:nvCxnSpPr>
          <p:spPr>
            <a:xfrm>
              <a:off x="1444751" y="1192944"/>
              <a:ext cx="4519133" cy="60331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13738" y="1782550"/>
              <a:ext cx="977652" cy="1164894"/>
              <a:chOff x="2447179" y="4586066"/>
              <a:chExt cx="977652" cy="11648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794398" y="1789406"/>
              <a:ext cx="977652" cy="1164894"/>
              <a:chOff x="2447179" y="4586066"/>
              <a:chExt cx="977652" cy="1164894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475058" y="1796262"/>
              <a:ext cx="977652" cy="1164894"/>
              <a:chOff x="2447179" y="4586066"/>
              <a:chExt cx="977652" cy="116489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4" name="Straight Arrow Connector 113"/>
            <p:cNvCxnSpPr>
              <a:stCxn id="105" idx="1"/>
              <a:endCxn id="101" idx="3"/>
            </p:cNvCxnSpPr>
            <p:nvPr/>
          </p:nvCxnSpPr>
          <p:spPr>
            <a:xfrm flipH="1" flipV="1">
              <a:off x="3091390" y="2753731"/>
              <a:ext cx="703008" cy="6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4770315" y="2767934"/>
              <a:ext cx="703008" cy="6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67371" y="2718486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1686101" y="2726839"/>
              <a:ext cx="190450" cy="291487"/>
              <a:chOff x="8594849" y="2829506"/>
              <a:chExt cx="190450" cy="29148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/>
          <p:cNvSpPr txBox="1"/>
          <p:nvPr/>
        </p:nvSpPr>
        <p:spPr>
          <a:xfrm>
            <a:off x="3132811" y="299612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NULL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4114800"/>
            <a:ext cx="8581959" cy="2395954"/>
            <a:chOff x="533400" y="4114800"/>
            <a:chExt cx="8581959" cy="2395954"/>
          </a:xfrm>
        </p:grpSpPr>
        <p:sp>
          <p:nvSpPr>
            <p:cNvPr id="90" name="Rectangle 89"/>
            <p:cNvSpPr/>
            <p:nvPr/>
          </p:nvSpPr>
          <p:spPr>
            <a:xfrm>
              <a:off x="533400" y="4864100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First</a:t>
              </a:r>
            </a:p>
          </p:txBody>
        </p:sp>
        <p:cxnSp>
          <p:nvCxnSpPr>
            <p:cNvPr id="91" name="Straight Arrow Connector 90"/>
            <p:cNvCxnSpPr>
              <a:stCxn id="90" idx="3"/>
            </p:cNvCxnSpPr>
            <p:nvPr/>
          </p:nvCxnSpPr>
          <p:spPr>
            <a:xfrm flipV="1">
              <a:off x="1749551" y="4900721"/>
              <a:ext cx="668987" cy="15709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endCxn id="135" idx="1"/>
            </p:cNvCxnSpPr>
            <p:nvPr/>
          </p:nvCxnSpPr>
          <p:spPr>
            <a:xfrm>
              <a:off x="3396190" y="5487423"/>
              <a:ext cx="703008" cy="4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139" idx="1"/>
            </p:cNvCxnSpPr>
            <p:nvPr/>
          </p:nvCxnSpPr>
          <p:spPr>
            <a:xfrm>
              <a:off x="5075115" y="5487423"/>
              <a:ext cx="704743" cy="728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143" idx="1"/>
            </p:cNvCxnSpPr>
            <p:nvPr/>
          </p:nvCxnSpPr>
          <p:spPr>
            <a:xfrm>
              <a:off x="6754040" y="5487423"/>
              <a:ext cx="706478" cy="141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438170" y="5483596"/>
              <a:ext cx="330531" cy="382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8665458" y="5487423"/>
              <a:ext cx="190450" cy="291487"/>
              <a:chOff x="8594849" y="2829506"/>
              <a:chExt cx="190450" cy="29148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/>
            <p:cNvSpPr txBox="1"/>
            <p:nvPr/>
          </p:nvSpPr>
          <p:spPr>
            <a:xfrm>
              <a:off x="8438170" y="5756704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"/>
                  <a:cs typeface="Courier"/>
                </a:rPr>
                <a:t>NULL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33400" y="4114800"/>
              <a:ext cx="1216151" cy="3874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Last</a:t>
              </a:r>
            </a:p>
          </p:txBody>
        </p:sp>
        <p:cxnSp>
          <p:nvCxnSpPr>
            <p:cNvPr id="128" name="Straight Arrow Connector 127"/>
            <p:cNvCxnSpPr>
              <a:stCxn id="127" idx="3"/>
            </p:cNvCxnSpPr>
            <p:nvPr/>
          </p:nvCxnSpPr>
          <p:spPr>
            <a:xfrm>
              <a:off x="1749551" y="4308514"/>
              <a:ext cx="5710967" cy="59220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2418538" y="4898120"/>
              <a:ext cx="977652" cy="1164894"/>
              <a:chOff x="2447179" y="4586066"/>
              <a:chExt cx="977652" cy="1164894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099198" y="4904976"/>
              <a:ext cx="977652" cy="1164894"/>
              <a:chOff x="2447179" y="4586066"/>
              <a:chExt cx="977652" cy="1164894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779858" y="4911832"/>
              <a:ext cx="977652" cy="1164894"/>
              <a:chOff x="2447179" y="4586066"/>
              <a:chExt cx="977652" cy="116489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460518" y="4918688"/>
              <a:ext cx="977652" cy="1164894"/>
              <a:chOff x="2447179" y="4586066"/>
              <a:chExt cx="977652" cy="1164894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447179" y="4586066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447179" y="4975227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Next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447179" y="5363533"/>
                <a:ext cx="977652" cy="3874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rgbClr val="000000"/>
                    </a:solidFill>
                  </a:rPr>
                  <a:t>Prev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5" name="Straight Arrow Connector 144"/>
            <p:cNvCxnSpPr>
              <a:stCxn id="136" idx="1"/>
              <a:endCxn id="132" idx="3"/>
            </p:cNvCxnSpPr>
            <p:nvPr/>
          </p:nvCxnSpPr>
          <p:spPr>
            <a:xfrm flipH="1" flipV="1">
              <a:off x="3396190" y="5869301"/>
              <a:ext cx="703008" cy="68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 flipV="1">
              <a:off x="5075115" y="5883504"/>
              <a:ext cx="703008" cy="6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H="1" flipV="1">
              <a:off x="6754040" y="5897707"/>
              <a:ext cx="703008" cy="685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72171" y="5834056"/>
              <a:ext cx="330531" cy="38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/>
            <p:cNvGrpSpPr/>
            <p:nvPr/>
          </p:nvGrpSpPr>
          <p:grpSpPr>
            <a:xfrm>
              <a:off x="1990901" y="5842409"/>
              <a:ext cx="190450" cy="291487"/>
              <a:chOff x="8594849" y="2829506"/>
              <a:chExt cx="190450" cy="2914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8686800" y="2829506"/>
                <a:ext cx="11292" cy="18988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8594849" y="3016791"/>
                <a:ext cx="190450" cy="260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8648941" y="3067591"/>
                <a:ext cx="98301" cy="260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8680808" y="3118391"/>
                <a:ext cx="47384" cy="260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>
              <a:off x="1763613" y="6172200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ourier"/>
                  <a:cs typeface="Courier"/>
                </a:rPr>
                <a:t>NULL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35645" y="3192959"/>
            <a:ext cx="372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751982" y="2758103"/>
            <a:ext cx="372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?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56" name="Content Placeholder 2"/>
          <p:cNvSpPr txBox="1">
            <a:spLocks/>
          </p:cNvSpPr>
          <p:nvPr/>
        </p:nvSpPr>
        <p:spPr bwMode="auto">
          <a:xfrm>
            <a:off x="3186996" y="6014846"/>
            <a:ext cx="1039434" cy="653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b="1" kern="0" dirty="0" smtClean="0">
                <a:solidFill>
                  <a:srgbClr val="C00000"/>
                </a:solidFill>
              </a:rPr>
              <a:t>Reset</a:t>
            </a:r>
            <a:endParaRPr lang="en-US" sz="2400" b="1" kern="0" dirty="0">
              <a:solidFill>
                <a:srgbClr val="C00000"/>
              </a:solidFill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 bwMode="auto">
          <a:xfrm>
            <a:off x="1600200" y="4495800"/>
            <a:ext cx="1039434" cy="653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b="1" kern="0" dirty="0" smtClean="0">
                <a:solidFill>
                  <a:srgbClr val="C00000"/>
                </a:solidFill>
              </a:rPr>
              <a:t>Reset</a:t>
            </a:r>
            <a:endParaRPr lang="en-US" sz="2400" b="1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1741715"/>
            <a:ext cx="10360152" cy="501582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InsertFront</a:t>
            </a:r>
            <a:r>
              <a:rPr lang="en-US" dirty="0" smtClean="0"/>
              <a:t>(</a:t>
            </a:r>
            <a:r>
              <a:rPr lang="en-US" dirty="0" err="1"/>
              <a:t>D</a:t>
            </a:r>
            <a:r>
              <a:rPr lang="en-US" dirty="0" err="1" smtClean="0"/>
              <a:t>,x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x.next</a:t>
            </a:r>
            <a:r>
              <a:rPr lang="en-US" dirty="0" smtClean="0"/>
              <a:t> = </a:t>
            </a:r>
            <a:r>
              <a:rPr lang="en-US" dirty="0" err="1" smtClean="0"/>
              <a:t>D.head</a:t>
            </a:r>
            <a:r>
              <a:rPr lang="en-US" dirty="0" smtClean="0"/>
              <a:t>	 	// point x to current first</a:t>
            </a:r>
            <a:br>
              <a:rPr lang="en-US" dirty="0" smtClean="0"/>
            </a:br>
            <a:r>
              <a:rPr lang="en-US" dirty="0" err="1" smtClean="0"/>
              <a:t>x.prev</a:t>
            </a:r>
            <a:r>
              <a:rPr lang="en-US" dirty="0" smtClean="0"/>
              <a:t> = NULL		// no </a:t>
            </a:r>
            <a:r>
              <a:rPr lang="en-US" dirty="0" err="1" smtClean="0"/>
              <a:t>prev</a:t>
            </a:r>
            <a:r>
              <a:rPr lang="en-US" dirty="0" smtClean="0"/>
              <a:t>; x will be new first</a:t>
            </a:r>
            <a:br>
              <a:rPr lang="en-US" dirty="0" smtClean="0"/>
            </a:br>
            <a:r>
              <a:rPr lang="en-US" dirty="0" err="1" smtClean="0"/>
              <a:t>D.head.prev</a:t>
            </a:r>
            <a:r>
              <a:rPr lang="en-US" dirty="0" smtClean="0"/>
              <a:t> = x		// point current first’s </a:t>
            </a:r>
            <a:r>
              <a:rPr lang="en-US" dirty="0" err="1" smtClean="0"/>
              <a:t>prev</a:t>
            </a:r>
            <a:r>
              <a:rPr lang="en-US" dirty="0" smtClean="0"/>
              <a:t> to x</a:t>
            </a:r>
            <a:br>
              <a:rPr lang="en-US" dirty="0" smtClean="0"/>
            </a:br>
            <a:r>
              <a:rPr lang="en-US" dirty="0" err="1" smtClean="0"/>
              <a:t>D.head</a:t>
            </a:r>
            <a:r>
              <a:rPr lang="en-US" dirty="0" smtClean="0"/>
              <a:t> = x			// set Head to x</a:t>
            </a:r>
          </a:p>
          <a:p>
            <a:r>
              <a:rPr lang="en-US" dirty="0" err="1" smtClean="0"/>
              <a:t>InsertEnd</a:t>
            </a:r>
            <a:r>
              <a:rPr lang="en-US" dirty="0" smtClean="0"/>
              <a:t>(</a:t>
            </a:r>
            <a:r>
              <a:rPr lang="en-US" dirty="0" err="1"/>
              <a:t>D</a:t>
            </a:r>
            <a:r>
              <a:rPr lang="en-US" dirty="0" err="1" smtClean="0"/>
              <a:t>,x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err="1" smtClean="0"/>
              <a:t>x.next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NULL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	// </a:t>
            </a:r>
            <a:r>
              <a:rPr lang="en-US" dirty="0" smtClean="0"/>
              <a:t>no next; x will be new last</a:t>
            </a:r>
            <a:br>
              <a:rPr lang="en-US" dirty="0" smtClean="0"/>
            </a:br>
            <a:r>
              <a:rPr lang="en-US" dirty="0" err="1" smtClean="0"/>
              <a:t>x.prev</a:t>
            </a:r>
            <a:r>
              <a:rPr lang="en-US" dirty="0" smtClean="0"/>
              <a:t> = </a:t>
            </a:r>
            <a:r>
              <a:rPr lang="en-US" dirty="0" err="1" smtClean="0"/>
              <a:t>D.tail</a:t>
            </a:r>
            <a:r>
              <a:rPr lang="en-US" dirty="0" smtClean="0"/>
              <a:t>		// point </a:t>
            </a:r>
            <a:r>
              <a:rPr lang="en-US" dirty="0"/>
              <a:t>x to current </a:t>
            </a:r>
            <a:r>
              <a:rPr lang="en-US" dirty="0" smtClean="0"/>
              <a:t>last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D.tail.next</a:t>
            </a:r>
            <a:r>
              <a:rPr lang="en-US" dirty="0" smtClean="0"/>
              <a:t> </a:t>
            </a:r>
            <a:r>
              <a:rPr lang="en-US" dirty="0"/>
              <a:t>= x	</a:t>
            </a:r>
            <a:r>
              <a:rPr lang="en-US" dirty="0" smtClean="0"/>
              <a:t>	// </a:t>
            </a:r>
            <a:r>
              <a:rPr lang="en-US" dirty="0"/>
              <a:t>point current </a:t>
            </a:r>
            <a:r>
              <a:rPr lang="en-US" dirty="0" smtClean="0"/>
              <a:t>last’s next </a:t>
            </a:r>
            <a:r>
              <a:rPr lang="en-US" dirty="0"/>
              <a:t>to x</a:t>
            </a:r>
            <a:br>
              <a:rPr lang="en-US" dirty="0"/>
            </a:br>
            <a:r>
              <a:rPr lang="en-US" dirty="0" err="1" smtClean="0"/>
              <a:t>D.tail</a:t>
            </a:r>
            <a:r>
              <a:rPr lang="en-US" dirty="0" smtClean="0"/>
              <a:t> </a:t>
            </a:r>
            <a:r>
              <a:rPr lang="en-US" dirty="0"/>
              <a:t>= x			// set </a:t>
            </a:r>
            <a:r>
              <a:rPr lang="en-US" dirty="0" smtClean="0"/>
              <a:t>Tail to 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14F0-FA97-3E4E-8CED-0F1507CA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5151"/>
            <a:ext cx="8229600" cy="1597705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3DDF-F3AF-7142-99D1-D29ECED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48" y="3529464"/>
            <a:ext cx="10512552" cy="3404736"/>
          </a:xfrm>
        </p:spPr>
        <p:txBody>
          <a:bodyPr>
            <a:normAutofit/>
          </a:bodyPr>
          <a:lstStyle/>
          <a:p>
            <a:r>
              <a:rPr lang="en-US" dirty="0" err="1" smtClean="0"/>
              <a:t>DeleteFront</a:t>
            </a:r>
            <a:r>
              <a:rPr lang="en-US" dirty="0" smtClean="0"/>
              <a:t>(D)	// save data first if desired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D.head</a:t>
            </a:r>
            <a:r>
              <a:rPr lang="en-US" dirty="0"/>
              <a:t> = </a:t>
            </a:r>
            <a:r>
              <a:rPr lang="en-US" dirty="0" err="1" smtClean="0"/>
              <a:t>D.head.next</a:t>
            </a: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set Head to current </a:t>
            </a:r>
            <a:r>
              <a:rPr lang="en-US" dirty="0" smtClean="0"/>
              <a:t>second</a:t>
            </a:r>
            <a:br>
              <a:rPr lang="en-US" dirty="0" smtClean="0"/>
            </a:br>
            <a:r>
              <a:rPr lang="en-US" dirty="0" err="1" smtClean="0"/>
              <a:t>D.head.prev</a:t>
            </a:r>
            <a:r>
              <a:rPr lang="en-US" dirty="0" smtClean="0"/>
              <a:t> = NULL 	// point new first’s </a:t>
            </a:r>
            <a:r>
              <a:rPr lang="en-US" dirty="0" err="1" smtClean="0"/>
              <a:t>prev</a:t>
            </a:r>
            <a:r>
              <a:rPr lang="en-US" dirty="0" smtClean="0"/>
              <a:t> to NULL</a:t>
            </a:r>
          </a:p>
          <a:p>
            <a:r>
              <a:rPr lang="en-US" dirty="0" err="1" smtClean="0"/>
              <a:t>DeleteEnd</a:t>
            </a:r>
            <a:r>
              <a:rPr lang="en-US" dirty="0" smtClean="0"/>
              <a:t>(D) 	// save data first if desired</a:t>
            </a:r>
            <a:br>
              <a:rPr lang="en-US" dirty="0" smtClean="0"/>
            </a:br>
            <a:r>
              <a:rPr lang="en-US" dirty="0" err="1" smtClean="0"/>
              <a:t>D.tail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D.tail.prev</a:t>
            </a:r>
            <a:r>
              <a:rPr lang="en-US" dirty="0"/>
              <a:t>	</a:t>
            </a:r>
            <a:r>
              <a:rPr lang="en-US" dirty="0" smtClean="0"/>
              <a:t>	// </a:t>
            </a:r>
            <a:r>
              <a:rPr lang="en-US" dirty="0"/>
              <a:t>set </a:t>
            </a:r>
            <a:r>
              <a:rPr lang="en-US" dirty="0" smtClean="0"/>
              <a:t>Tail to </a:t>
            </a:r>
            <a:r>
              <a:rPr lang="en-US" dirty="0"/>
              <a:t>current </a:t>
            </a:r>
            <a:r>
              <a:rPr lang="en-US" dirty="0" smtClean="0"/>
              <a:t>second-last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D.tail.next</a:t>
            </a:r>
            <a:r>
              <a:rPr lang="en-US" dirty="0" smtClean="0"/>
              <a:t> </a:t>
            </a:r>
            <a:r>
              <a:rPr lang="en-US" dirty="0"/>
              <a:t>= NULL 	// point new </a:t>
            </a:r>
            <a:r>
              <a:rPr lang="en-US" dirty="0" smtClean="0"/>
              <a:t>last’s next </a:t>
            </a:r>
            <a:r>
              <a:rPr lang="en-US" dirty="0"/>
              <a:t>to 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1362" y="1066800"/>
            <a:ext cx="11970638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 smtClean="0"/>
              <a:t>Deleting from a doubly linked list requires resetting only two things (assuming data has been saved):</a:t>
            </a:r>
          </a:p>
          <a:p>
            <a:pPr lvl="1"/>
            <a:r>
              <a:rPr lang="en-US" sz="2000" kern="0" dirty="0" smtClean="0"/>
              <a:t>Current first element’s </a:t>
            </a:r>
            <a:r>
              <a:rPr lang="en-US" sz="2000" kern="0" dirty="0" err="1" smtClean="0"/>
              <a:t>prev</a:t>
            </a:r>
            <a:r>
              <a:rPr lang="en-US" sz="2000" kern="0" dirty="0" smtClean="0"/>
              <a:t>/last element’s next</a:t>
            </a:r>
          </a:p>
          <a:p>
            <a:pPr lvl="1"/>
            <a:r>
              <a:rPr lang="en-US" sz="2000" kern="0" dirty="0" smtClean="0"/>
              <a:t>First/last element</a:t>
            </a:r>
          </a:p>
          <a:p>
            <a:r>
              <a:rPr lang="en-US" sz="2400" kern="0" dirty="0" smtClean="0"/>
              <a:t>Don’t overwrite first element until what it points to has been attached to the new element, or it will be lost!!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7903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315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Courier</vt:lpstr>
      <vt:lpstr>Blank Presentation</vt:lpstr>
      <vt:lpstr>Example: Dequeue Insert</vt:lpstr>
      <vt:lpstr>Dequeue</vt:lpstr>
      <vt:lpstr>Dequeue</vt:lpstr>
    </vt:vector>
  </TitlesOfParts>
  <Company>  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4803MS CS 8803MS  Modeling and Simulation: Fundamentals and Implementation</dc:title>
  <dc:creator>Richard Fujimoto</dc:creator>
  <cp:lastModifiedBy>Cherry, Elizabeth</cp:lastModifiedBy>
  <cp:revision>284</cp:revision>
  <cp:lastPrinted>2009-01-07T14:36:48Z</cp:lastPrinted>
  <dcterms:created xsi:type="dcterms:W3CDTF">2010-01-13T20:51:38Z</dcterms:created>
  <dcterms:modified xsi:type="dcterms:W3CDTF">2020-08-20T22:14:27Z</dcterms:modified>
</cp:coreProperties>
</file>