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3E45-A2ED-449B-A672-11E05DC4D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Vancouver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7BD8D-2E65-4AC7-90E6-2BABA8334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Capstone Project</a:t>
            </a:r>
          </a:p>
          <a:p>
            <a:r>
              <a:rPr lang="en-CA" dirty="0"/>
              <a:t>Winnie CHAN</a:t>
            </a:r>
          </a:p>
        </p:txBody>
      </p:sp>
    </p:spTree>
    <p:extLst>
      <p:ext uri="{BB962C8B-B14F-4D97-AF65-F5344CB8AC3E}">
        <p14:creationId xmlns:p14="http://schemas.microsoft.com/office/powerpoint/2010/main" val="37715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D38E-A9D1-4C2A-B485-0C114635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69B5-F1CE-4C8C-9FE8-B5D651F4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Neighborhood data with names and latitude/longitude</a:t>
            </a:r>
          </a:p>
          <a:p>
            <a:r>
              <a:rPr lang="en-CA" dirty="0"/>
              <a:t>Four Square API</a:t>
            </a:r>
          </a:p>
        </p:txBody>
      </p:sp>
    </p:spTree>
    <p:extLst>
      <p:ext uri="{BB962C8B-B14F-4D97-AF65-F5344CB8AC3E}">
        <p14:creationId xmlns:p14="http://schemas.microsoft.com/office/powerpoint/2010/main" val="31998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1F3F-D6D2-4EA9-9813-3CEFCBDF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Map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3B76-73E3-45CD-99C7-7AAAF9E9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150FE-920A-411C-9066-388DDE8A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823864" cy="38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209-E76E-4585-8B9D-CECBFE94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C729-27F7-495E-96EA-98D6BA4F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8E424-82B3-4106-9CFD-6ECF8C92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8295"/>
            <a:ext cx="5116198" cy="40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DD59-9496-4759-AD91-241AB63E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DBB5-FE04-4280-8574-8619FA0C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94542-2523-4ECC-829E-BDF6005B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2015732"/>
            <a:ext cx="10077812" cy="31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DD59-9496-4759-AD91-241AB63E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5-7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DBB5-FE04-4280-8574-8619FA0C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1C49F-B2C6-4887-A32C-ACA335D6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035332" cy="47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96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</TotalTime>
  <Words>28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Vancouver neighborhood</vt:lpstr>
      <vt:lpstr>Data source</vt:lpstr>
      <vt:lpstr>Preliminary Map view</vt:lpstr>
      <vt:lpstr>Cluster view</vt:lpstr>
      <vt:lpstr>CLUSTER 1</vt:lpstr>
      <vt:lpstr>CLUSTER 5-7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Vancouver neighborhood</dc:title>
  <dc:creator>Winnie Chan</dc:creator>
  <cp:lastModifiedBy>Winnie Chan</cp:lastModifiedBy>
  <cp:revision>2</cp:revision>
  <dcterms:created xsi:type="dcterms:W3CDTF">2019-05-26T00:58:19Z</dcterms:created>
  <dcterms:modified xsi:type="dcterms:W3CDTF">2019-05-26T01:22:41Z</dcterms:modified>
</cp:coreProperties>
</file>