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3E45-A2ED-449B-A672-11E05DC4D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Vancouver neighborhood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7BD8D-2E65-4AC7-90E6-2BABA8334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Capstone Project</a:t>
            </a:r>
          </a:p>
          <a:p>
            <a:r>
              <a:rPr lang="en-CA" dirty="0"/>
              <a:t>Winnie CHAN</a:t>
            </a:r>
          </a:p>
        </p:txBody>
      </p:sp>
    </p:spTree>
    <p:extLst>
      <p:ext uri="{BB962C8B-B14F-4D97-AF65-F5344CB8AC3E}">
        <p14:creationId xmlns:p14="http://schemas.microsoft.com/office/powerpoint/2010/main" val="377158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D38E-A9D1-4C2A-B485-0C114635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69B5-F1CE-4C8C-9FE8-B5D651F4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8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1F3F-D6D2-4EA9-9813-3CEFCBDF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3B76-73E3-45CD-99C7-7AAAF9E9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9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4209-E76E-4585-8B9D-CECBFE94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C729-27F7-495E-96EA-98D6BA4F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923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DD59-9496-4759-AD91-241AB63E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DBB5-FE04-4280-8574-8619FA0C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55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6ECC-7384-447B-B4CD-551BDB8B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581E-9631-41A4-9DE5-896A53CD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2438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</TotalTime>
  <Words>6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Vancouver neighborhood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Vancouver neighborhood</dc:title>
  <dc:creator>Winnie Chan</dc:creator>
  <cp:lastModifiedBy>Winnie Chan</cp:lastModifiedBy>
  <cp:revision>1</cp:revision>
  <dcterms:created xsi:type="dcterms:W3CDTF">2019-05-26T00:58:19Z</dcterms:created>
  <dcterms:modified xsi:type="dcterms:W3CDTF">2019-05-26T01:01:41Z</dcterms:modified>
</cp:coreProperties>
</file>