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89280" y="654050"/>
            <a:ext cx="8327390" cy="589915"/>
          </a:xfrm>
        </p:spPr>
        <p:txBody>
          <a:bodyPr>
            <a:normAutofit fontScale="90000"/>
          </a:bodyPr>
          <a:p>
            <a:r>
              <a:rPr lang="zh-CN" altLang="zh-CN" sz="2000" b="0">
                <a:latin typeface="微软雅黑" panose="020B0503020204020204" pitchFamily="34" charset="-122"/>
              </a:rPr>
              <a:t>multi-scale convolutional</a:t>
            </a:r>
            <a:r>
              <a:rPr lang="en-US" altLang="zh-CN" sz="2000" b="0">
                <a:latin typeface="微软雅黑" panose="020B0503020204020204" pitchFamily="34" charset="-122"/>
              </a:rPr>
              <a:t> </a:t>
            </a:r>
            <a:r>
              <a:rPr lang="zh-CN" altLang="zh-CN" sz="2000" b="0">
                <a:latin typeface="微软雅黑" panose="020B0503020204020204" pitchFamily="34" charset="-122"/>
              </a:rPr>
              <a:t>attention (MSCA) module.</a:t>
            </a:r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60" y="1851660"/>
            <a:ext cx="7956550" cy="4692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等线 Light</vt:lpstr>
      <vt:lpstr>方正舒体</vt:lpstr>
      <vt:lpstr>方正姚体</vt:lpstr>
      <vt:lpstr>仿宋</vt:lpstr>
      <vt:lpstr>黑体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86178</cp:lastModifiedBy>
  <cp:revision>172</cp:revision>
  <dcterms:created xsi:type="dcterms:W3CDTF">2019-06-19T02:08:00Z</dcterms:created>
  <dcterms:modified xsi:type="dcterms:W3CDTF">2022-11-13T08:48:23Z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2052-11.1.0.10358</vt:lpwstr>
  </property>
  <property fmtid="{D5CDD505-2E9C-101B-9397-08002B2CF9AE}" pid="3" name="ICV">
    <vt:lpwstr>C04DA6DEE2BD4F5B88849105B5DB4470</vt:lpwstr>
  </property>
</Properties>
</file>