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22" autoAdjust="0"/>
    <p:restoredTop sz="94660"/>
  </p:normalViewPr>
  <p:slideViewPr>
    <p:cSldViewPr snapToGrid="0">
      <p:cViewPr>
        <p:scale>
          <a:sx n="75" d="100"/>
          <a:sy n="75" d="100"/>
        </p:scale>
        <p:origin x="198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5FB0DF"/>
            </a:solidFill>
            <a:ln w="66675">
              <a:solidFill>
                <a:schemeClr val="tx2"/>
              </a:solidFill>
            </a:ln>
            <a:scene3d>
              <a:camera prst="orthographicFront"/>
              <a:lightRig rig="threePt" dir="t"/>
            </a:scene3d>
            <a:sp3d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rgbClr val="5FB0DF"/>
              </a:solidFill>
              <a:ln w="66675">
                <a:solidFill>
                  <a:schemeClr val="tx2"/>
                </a:solidFill>
              </a:ln>
              <a:effectLst/>
              <a:scene3d>
                <a:camera prst="orthographicFront"/>
                <a:lightRig rig="threePt" dir="t"/>
              </a:scene3d>
              <a:sp3d contourW="66675">
                <a:contourClr>
                  <a:schemeClr val="tx2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44C-4F6E-B6C2-82120BA49FFF}"/>
              </c:ext>
            </c:extLst>
          </c:dPt>
          <c:dPt>
            <c:idx val="1"/>
            <c:bubble3D val="0"/>
            <c:explosion val="15"/>
            <c:spPr>
              <a:solidFill>
                <a:schemeClr val="bg1"/>
              </a:solidFill>
              <a:ln w="66675">
                <a:solidFill>
                  <a:schemeClr val="tx2"/>
                </a:solidFill>
              </a:ln>
              <a:effectLst/>
              <a:scene3d>
                <a:camera prst="orthographicFront"/>
                <a:lightRig rig="threePt" dir="t"/>
              </a:scene3d>
              <a:sp3d contourW="66675">
                <a:contourClr>
                  <a:schemeClr val="tx2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74D1-4F7F-8B6B-8AFC60DD72D1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66675">
                <a:solidFill>
                  <a:schemeClr val="tx2"/>
                </a:solidFill>
              </a:ln>
              <a:effectLst/>
              <a:scene3d>
                <a:camera prst="orthographicFront"/>
                <a:lightRig rig="threePt" dir="t"/>
              </a:scene3d>
              <a:sp3d contourW="66675">
                <a:contourClr>
                  <a:schemeClr val="tx2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4D1-4F7F-8B6B-8AFC60DD72D1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66675">
                <a:solidFill>
                  <a:schemeClr val="tx2"/>
                </a:solidFill>
              </a:ln>
              <a:effectLst/>
              <a:scene3d>
                <a:camera prst="orthographicFront"/>
                <a:lightRig rig="threePt" dir="t"/>
              </a:scene3d>
              <a:sp3d contourW="66675">
                <a:contourClr>
                  <a:schemeClr val="tx2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74D1-4F7F-8B6B-8AFC60DD72D1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4D1-4F7F-8B6B-8AFC60DD7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5FB0DF"/>
            </a:solidFill>
            <a:ln w="25400">
              <a:solidFill>
                <a:schemeClr val="tx2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4"/>
              </a:solidFill>
              <a:ln w="25400">
                <a:solidFill>
                  <a:schemeClr val="tx2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/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"/>
        <c:overlap val="100"/>
        <c:axId val="1106346016"/>
        <c:axId val="1106322080"/>
      </c:barChart>
      <c:catAx>
        <c:axId val="11063460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6322080"/>
        <c:crosses val="autoZero"/>
        <c:auto val="1"/>
        <c:lblAlgn val="ctr"/>
        <c:lblOffset val="100"/>
        <c:noMultiLvlLbl val="0"/>
      </c:catAx>
      <c:valAx>
        <c:axId val="110632208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10634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5FB0DF"/>
            </a:solidFill>
            <a:ln w="25400">
              <a:solidFill>
                <a:schemeClr val="tx2"/>
              </a:solidFill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4"/>
              </a:solidFill>
              <a:ln w="25400">
                <a:solidFill>
                  <a:schemeClr val="tx2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/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"/>
        <c:overlap val="100"/>
        <c:axId val="1106336224"/>
        <c:axId val="1106343840"/>
      </c:barChart>
      <c:catAx>
        <c:axId val="11063362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6343840"/>
        <c:crosses val="autoZero"/>
        <c:auto val="1"/>
        <c:lblAlgn val="ctr"/>
        <c:lblOffset val="100"/>
        <c:noMultiLvlLbl val="0"/>
      </c:catAx>
      <c:valAx>
        <c:axId val="110634384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10633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5FB0DF"/>
            </a:solidFill>
            <a:ln w="25400">
              <a:solidFill>
                <a:schemeClr val="tx2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25400">
                <a:solidFill>
                  <a:schemeClr val="tx2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/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"/>
        <c:overlap val="100"/>
        <c:axId val="1106346560"/>
        <c:axId val="1106329152"/>
      </c:barChart>
      <c:catAx>
        <c:axId val="11063465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6329152"/>
        <c:crosses val="autoZero"/>
        <c:auto val="1"/>
        <c:lblAlgn val="ctr"/>
        <c:lblOffset val="100"/>
        <c:noMultiLvlLbl val="0"/>
      </c:catAx>
      <c:valAx>
        <c:axId val="110632915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106346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71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80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82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51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45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19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85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76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3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07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78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사각형: 둥근 모서리 111">
            <a:extLst>
              <a:ext uri="{FF2B5EF4-FFF2-40B4-BE49-F238E27FC236}">
                <a16:creationId xmlns="" xmlns:a16="http://schemas.microsoft.com/office/drawing/2014/main" id="{6CBC2F8D-2571-45BF-BCEE-1569C3F1D17F}"/>
              </a:ext>
            </a:extLst>
          </p:cNvPr>
          <p:cNvSpPr/>
          <p:nvPr/>
        </p:nvSpPr>
        <p:spPr>
          <a:xfrm>
            <a:off x="3660657" y="2434418"/>
            <a:ext cx="4870685" cy="9580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5FB0DF"/>
            </a:solidFill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>
                    <a:lumMod val="75000"/>
                  </a:prstClr>
                </a:solidFill>
              </a:rPr>
              <a:t>Enjoy </a:t>
            </a:r>
            <a:r>
              <a:rPr lang="en-US" altLang="ko-KR" sz="800" kern="0" dirty="0">
                <a:solidFill>
                  <a:prstClr val="white">
                    <a:lumMod val="75000"/>
                  </a:prstClr>
                </a:solidFill>
              </a:rPr>
              <a:t>your stylish business and campus life with BIZCAM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06548" y="3671501"/>
            <a:ext cx="1378904" cy="253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경영학과 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201234567 </a:t>
            </a:r>
            <a:r>
              <a:rPr lang="ko-KR" altLang="en-US" sz="8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조땡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61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8A688AA-33DB-459F-8E79-96E6A2503ADB}"/>
              </a:ext>
            </a:extLst>
          </p:cNvPr>
          <p:cNvSpPr/>
          <p:nvPr/>
        </p:nvSpPr>
        <p:spPr>
          <a:xfrm>
            <a:off x="8372406" y="2125377"/>
            <a:ext cx="3009900" cy="242947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endParaRPr lang="en-US" altLang="ko-KR" sz="12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006EE833-6348-455D-BE4B-A93E57CB33B0}"/>
              </a:ext>
            </a:extLst>
          </p:cNvPr>
          <p:cNvGrpSpPr/>
          <p:nvPr/>
        </p:nvGrpSpPr>
        <p:grpSpPr>
          <a:xfrm>
            <a:off x="9125640" y="2243719"/>
            <a:ext cx="1503433" cy="1835043"/>
            <a:chOff x="8284334" y="2233291"/>
            <a:chExt cx="1503433" cy="1835043"/>
          </a:xfrm>
        </p:grpSpPr>
        <p:sp>
          <p:nvSpPr>
            <p:cNvPr id="31" name="자유형 97">
              <a:extLst>
                <a:ext uri="{FF2B5EF4-FFF2-40B4-BE49-F238E27FC236}">
                  <a16:creationId xmlns="" xmlns:a16="http://schemas.microsoft.com/office/drawing/2014/main" id="{C21F9D1A-9B6B-4B29-AD8A-493D4CB2AA9F}"/>
                </a:ext>
              </a:extLst>
            </p:cNvPr>
            <p:cNvSpPr/>
            <p:nvPr/>
          </p:nvSpPr>
          <p:spPr>
            <a:xfrm>
              <a:off x="8676669" y="3973014"/>
              <a:ext cx="718762" cy="95320"/>
            </a:xfrm>
            <a:custGeom>
              <a:avLst/>
              <a:gdLst>
                <a:gd name="connsiteX0" fmla="*/ 0 w 718762"/>
                <a:gd name="connsiteY0" fmla="*/ 0 h 95320"/>
                <a:gd name="connsiteX1" fmla="*/ 718762 w 718762"/>
                <a:gd name="connsiteY1" fmla="*/ 0 h 95320"/>
                <a:gd name="connsiteX2" fmla="*/ 651983 w 718762"/>
                <a:gd name="connsiteY2" fmla="*/ 36246 h 95320"/>
                <a:gd name="connsiteX3" fmla="*/ 359381 w 718762"/>
                <a:gd name="connsiteY3" fmla="*/ 95320 h 95320"/>
                <a:gd name="connsiteX4" fmla="*/ 66779 w 718762"/>
                <a:gd name="connsiteY4" fmla="*/ 36246 h 95320"/>
                <a:gd name="connsiteX5" fmla="*/ 0 w 718762"/>
                <a:gd name="connsiteY5" fmla="*/ 0 h 9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8762" h="95320">
                  <a:moveTo>
                    <a:pt x="0" y="0"/>
                  </a:moveTo>
                  <a:lnTo>
                    <a:pt x="718762" y="0"/>
                  </a:lnTo>
                  <a:lnTo>
                    <a:pt x="651983" y="36246"/>
                  </a:lnTo>
                  <a:cubicBezTo>
                    <a:pt x="562049" y="74285"/>
                    <a:pt x="463171" y="95320"/>
                    <a:pt x="359381" y="95320"/>
                  </a:cubicBezTo>
                  <a:cubicBezTo>
                    <a:pt x="255591" y="95320"/>
                    <a:pt x="156713" y="74285"/>
                    <a:pt x="66779" y="3624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FB0DF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98">
              <a:extLst>
                <a:ext uri="{FF2B5EF4-FFF2-40B4-BE49-F238E27FC236}">
                  <a16:creationId xmlns="" xmlns:a16="http://schemas.microsoft.com/office/drawing/2014/main" id="{FF023534-B81C-4063-AFD2-34C86080EC59}"/>
                </a:ext>
              </a:extLst>
            </p:cNvPr>
            <p:cNvSpPr/>
            <p:nvPr/>
          </p:nvSpPr>
          <p:spPr>
            <a:xfrm>
              <a:off x="8520113" y="2233291"/>
              <a:ext cx="1031875" cy="1692076"/>
            </a:xfrm>
            <a:custGeom>
              <a:avLst/>
              <a:gdLst>
                <a:gd name="connsiteX0" fmla="*/ 385720 w 1031875"/>
                <a:gd name="connsiteY0" fmla="*/ 104977 h 1692076"/>
                <a:gd name="connsiteX1" fmla="*/ 367118 w 1031875"/>
                <a:gd name="connsiteY1" fmla="*/ 126021 h 1692076"/>
                <a:gd name="connsiteX2" fmla="*/ 385720 w 1031875"/>
                <a:gd name="connsiteY2" fmla="*/ 147064 h 1692076"/>
                <a:gd name="connsiteX3" fmla="*/ 646152 w 1031875"/>
                <a:gd name="connsiteY3" fmla="*/ 147064 h 1692076"/>
                <a:gd name="connsiteX4" fmla="*/ 664754 w 1031875"/>
                <a:gd name="connsiteY4" fmla="*/ 126021 h 1692076"/>
                <a:gd name="connsiteX5" fmla="*/ 646152 w 1031875"/>
                <a:gd name="connsiteY5" fmla="*/ 104977 h 1692076"/>
                <a:gd name="connsiteX6" fmla="*/ 78918 w 1031875"/>
                <a:gd name="connsiteY6" fmla="*/ 0 h 1692076"/>
                <a:gd name="connsiteX7" fmla="*/ 952957 w 1031875"/>
                <a:gd name="connsiteY7" fmla="*/ 0 h 1692076"/>
                <a:gd name="connsiteX8" fmla="*/ 1031875 w 1031875"/>
                <a:gd name="connsiteY8" fmla="*/ 89273 h 1692076"/>
                <a:gd name="connsiteX9" fmla="*/ 1031875 w 1031875"/>
                <a:gd name="connsiteY9" fmla="*/ 538905 h 1692076"/>
                <a:gd name="connsiteX10" fmla="*/ 1031875 w 1031875"/>
                <a:gd name="connsiteY10" fmla="*/ 1627747 h 1692076"/>
                <a:gd name="connsiteX11" fmla="*/ 953908 w 1031875"/>
                <a:gd name="connsiteY11" fmla="*/ 1692076 h 1692076"/>
                <a:gd name="connsiteX12" fmla="*/ 953908 w 1031875"/>
                <a:gd name="connsiteY12" fmla="*/ 474576 h 1692076"/>
                <a:gd name="connsiteX13" fmla="*/ 953908 w 1031875"/>
                <a:gd name="connsiteY13" fmla="*/ 252041 h 1692076"/>
                <a:gd name="connsiteX14" fmla="*/ 77965 w 1031875"/>
                <a:gd name="connsiteY14" fmla="*/ 252041 h 1692076"/>
                <a:gd name="connsiteX15" fmla="*/ 77965 w 1031875"/>
                <a:gd name="connsiteY15" fmla="*/ 474578 h 1692076"/>
                <a:gd name="connsiteX16" fmla="*/ 77965 w 1031875"/>
                <a:gd name="connsiteY16" fmla="*/ 1692074 h 1692076"/>
                <a:gd name="connsiteX17" fmla="*/ 0 w 1031875"/>
                <a:gd name="connsiteY17" fmla="*/ 1627746 h 1692076"/>
                <a:gd name="connsiteX18" fmla="*/ 0 w 1031875"/>
                <a:gd name="connsiteY18" fmla="*/ 538906 h 1692076"/>
                <a:gd name="connsiteX19" fmla="*/ 0 w 1031875"/>
                <a:gd name="connsiteY19" fmla="*/ 89273 h 1692076"/>
                <a:gd name="connsiteX20" fmla="*/ 78918 w 1031875"/>
                <a:gd name="connsiteY20" fmla="*/ 0 h 169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1875" h="1692076">
                  <a:moveTo>
                    <a:pt x="385720" y="104977"/>
                  </a:moveTo>
                  <a:cubicBezTo>
                    <a:pt x="375446" y="104977"/>
                    <a:pt x="367118" y="114399"/>
                    <a:pt x="367118" y="126021"/>
                  </a:cubicBezTo>
                  <a:cubicBezTo>
                    <a:pt x="367118" y="137642"/>
                    <a:pt x="375446" y="147064"/>
                    <a:pt x="385720" y="147064"/>
                  </a:cubicBezTo>
                  <a:lnTo>
                    <a:pt x="646152" y="147064"/>
                  </a:lnTo>
                  <a:cubicBezTo>
                    <a:pt x="656425" y="147064"/>
                    <a:pt x="664754" y="137642"/>
                    <a:pt x="664754" y="126021"/>
                  </a:cubicBezTo>
                  <a:cubicBezTo>
                    <a:pt x="664754" y="114399"/>
                    <a:pt x="656425" y="104977"/>
                    <a:pt x="646152" y="104977"/>
                  </a:cubicBezTo>
                  <a:close/>
                  <a:moveTo>
                    <a:pt x="78918" y="0"/>
                  </a:moveTo>
                  <a:lnTo>
                    <a:pt x="952957" y="0"/>
                  </a:lnTo>
                  <a:cubicBezTo>
                    <a:pt x="996542" y="0"/>
                    <a:pt x="1031875" y="39969"/>
                    <a:pt x="1031875" y="89273"/>
                  </a:cubicBezTo>
                  <a:lnTo>
                    <a:pt x="1031875" y="538905"/>
                  </a:lnTo>
                  <a:lnTo>
                    <a:pt x="1031875" y="1627747"/>
                  </a:lnTo>
                  <a:lnTo>
                    <a:pt x="953908" y="1692076"/>
                  </a:lnTo>
                  <a:lnTo>
                    <a:pt x="953908" y="474576"/>
                  </a:lnTo>
                  <a:lnTo>
                    <a:pt x="953908" y="252041"/>
                  </a:lnTo>
                  <a:lnTo>
                    <a:pt x="77965" y="252041"/>
                  </a:lnTo>
                  <a:lnTo>
                    <a:pt x="77965" y="474578"/>
                  </a:lnTo>
                  <a:lnTo>
                    <a:pt x="77965" y="1692074"/>
                  </a:lnTo>
                  <a:lnTo>
                    <a:pt x="0" y="1627746"/>
                  </a:lnTo>
                  <a:lnTo>
                    <a:pt x="0" y="538906"/>
                  </a:lnTo>
                  <a:lnTo>
                    <a:pt x="0" y="89273"/>
                  </a:lnTo>
                  <a:cubicBezTo>
                    <a:pt x="0" y="39969"/>
                    <a:pt x="35333" y="0"/>
                    <a:pt x="78918" y="0"/>
                  </a:cubicBez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99">
              <a:extLst>
                <a:ext uri="{FF2B5EF4-FFF2-40B4-BE49-F238E27FC236}">
                  <a16:creationId xmlns="" xmlns:a16="http://schemas.microsoft.com/office/drawing/2014/main" id="{750BEBE7-AEE0-46E1-AC7B-43DB321FB362}"/>
                </a:ext>
              </a:extLst>
            </p:cNvPr>
            <p:cNvSpPr/>
            <p:nvPr/>
          </p:nvSpPr>
          <p:spPr>
            <a:xfrm>
              <a:off x="8598078" y="2485333"/>
              <a:ext cx="875943" cy="1487681"/>
            </a:xfrm>
            <a:custGeom>
              <a:avLst/>
              <a:gdLst>
                <a:gd name="connsiteX0" fmla="*/ 0 w 875943"/>
                <a:gd name="connsiteY0" fmla="*/ 0 h 1487681"/>
                <a:gd name="connsiteX1" fmla="*/ 875943 w 875943"/>
                <a:gd name="connsiteY1" fmla="*/ 0 h 1487681"/>
                <a:gd name="connsiteX2" fmla="*/ 875943 w 875943"/>
                <a:gd name="connsiteY2" fmla="*/ 222534 h 1487681"/>
                <a:gd name="connsiteX3" fmla="*/ 875943 w 875943"/>
                <a:gd name="connsiteY3" fmla="*/ 222535 h 1487681"/>
                <a:gd name="connsiteX4" fmla="*/ 875943 w 875943"/>
                <a:gd name="connsiteY4" fmla="*/ 1440034 h 1487681"/>
                <a:gd name="connsiteX5" fmla="*/ 858265 w 875943"/>
                <a:gd name="connsiteY5" fmla="*/ 1454620 h 1487681"/>
                <a:gd name="connsiteX6" fmla="*/ 797354 w 875943"/>
                <a:gd name="connsiteY6" fmla="*/ 1487681 h 1487681"/>
                <a:gd name="connsiteX7" fmla="*/ 78592 w 875943"/>
                <a:gd name="connsiteY7" fmla="*/ 1487681 h 1487681"/>
                <a:gd name="connsiteX8" fmla="*/ 17681 w 875943"/>
                <a:gd name="connsiteY8" fmla="*/ 1454620 h 1487681"/>
                <a:gd name="connsiteX9" fmla="*/ 0 w 875943"/>
                <a:gd name="connsiteY9" fmla="*/ 1440032 h 1487681"/>
                <a:gd name="connsiteX10" fmla="*/ 0 w 875943"/>
                <a:gd name="connsiteY10" fmla="*/ 222537 h 1487681"/>
                <a:gd name="connsiteX11" fmla="*/ 0 w 875943"/>
                <a:gd name="connsiteY11" fmla="*/ 222536 h 148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5943" h="1487681">
                  <a:moveTo>
                    <a:pt x="0" y="0"/>
                  </a:moveTo>
                  <a:lnTo>
                    <a:pt x="875943" y="0"/>
                  </a:lnTo>
                  <a:lnTo>
                    <a:pt x="875943" y="222534"/>
                  </a:lnTo>
                  <a:lnTo>
                    <a:pt x="875943" y="222535"/>
                  </a:lnTo>
                  <a:lnTo>
                    <a:pt x="875943" y="1440034"/>
                  </a:lnTo>
                  <a:lnTo>
                    <a:pt x="858265" y="1454620"/>
                  </a:lnTo>
                  <a:lnTo>
                    <a:pt x="797354" y="1487681"/>
                  </a:lnTo>
                  <a:lnTo>
                    <a:pt x="78592" y="1487681"/>
                  </a:lnTo>
                  <a:lnTo>
                    <a:pt x="17681" y="1454620"/>
                  </a:lnTo>
                  <a:lnTo>
                    <a:pt x="0" y="1440032"/>
                  </a:lnTo>
                  <a:lnTo>
                    <a:pt x="0" y="222537"/>
                  </a:lnTo>
                  <a:lnTo>
                    <a:pt x="0" y="222536"/>
                  </a:ln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100">
              <a:extLst>
                <a:ext uri="{FF2B5EF4-FFF2-40B4-BE49-F238E27FC236}">
                  <a16:creationId xmlns="" xmlns:a16="http://schemas.microsoft.com/office/drawing/2014/main" id="{8872775A-0228-490A-BDE9-1BDBF6CC7AC0}"/>
                </a:ext>
              </a:extLst>
            </p:cNvPr>
            <p:cNvSpPr/>
            <p:nvPr/>
          </p:nvSpPr>
          <p:spPr>
            <a:xfrm>
              <a:off x="9551987" y="2772196"/>
              <a:ext cx="235780" cy="1088842"/>
            </a:xfrm>
            <a:custGeom>
              <a:avLst/>
              <a:gdLst>
                <a:gd name="connsiteX0" fmla="*/ 0 w 235780"/>
                <a:gd name="connsiteY0" fmla="*/ 0 h 1088842"/>
                <a:gd name="connsiteX1" fmla="*/ 15607 w 235780"/>
                <a:gd name="connsiteY1" fmla="*/ 12877 h 1088842"/>
                <a:gd name="connsiteX2" fmla="*/ 235780 w 235780"/>
                <a:gd name="connsiteY2" fmla="*/ 544421 h 1088842"/>
                <a:gd name="connsiteX3" fmla="*/ 15607 w 235780"/>
                <a:gd name="connsiteY3" fmla="*/ 1075965 h 1088842"/>
                <a:gd name="connsiteX4" fmla="*/ 0 w 235780"/>
                <a:gd name="connsiteY4" fmla="*/ 1088842 h 1088842"/>
                <a:gd name="connsiteX5" fmla="*/ 0 w 235780"/>
                <a:gd name="connsiteY5" fmla="*/ 0 h 108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80" h="1088842">
                  <a:moveTo>
                    <a:pt x="0" y="0"/>
                  </a:moveTo>
                  <a:lnTo>
                    <a:pt x="15607" y="12877"/>
                  </a:lnTo>
                  <a:cubicBezTo>
                    <a:pt x="151641" y="148911"/>
                    <a:pt x="235780" y="336840"/>
                    <a:pt x="235780" y="544421"/>
                  </a:cubicBezTo>
                  <a:cubicBezTo>
                    <a:pt x="235780" y="752002"/>
                    <a:pt x="151641" y="939931"/>
                    <a:pt x="15607" y="1075965"/>
                  </a:cubicBezTo>
                  <a:lnTo>
                    <a:pt x="0" y="1088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B0DF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자유형 101">
              <a:extLst>
                <a:ext uri="{FF2B5EF4-FFF2-40B4-BE49-F238E27FC236}">
                  <a16:creationId xmlns="" xmlns:a16="http://schemas.microsoft.com/office/drawing/2014/main" id="{60001715-B50C-4A40-9620-42DD37B10818}"/>
                </a:ext>
              </a:extLst>
            </p:cNvPr>
            <p:cNvSpPr/>
            <p:nvPr/>
          </p:nvSpPr>
          <p:spPr>
            <a:xfrm>
              <a:off x="8284334" y="2772197"/>
              <a:ext cx="235779" cy="1088840"/>
            </a:xfrm>
            <a:custGeom>
              <a:avLst/>
              <a:gdLst>
                <a:gd name="connsiteX0" fmla="*/ 235779 w 235779"/>
                <a:gd name="connsiteY0" fmla="*/ 0 h 1088840"/>
                <a:gd name="connsiteX1" fmla="*/ 235779 w 235779"/>
                <a:gd name="connsiteY1" fmla="*/ 1088840 h 1088840"/>
                <a:gd name="connsiteX2" fmla="*/ 220173 w 235779"/>
                <a:gd name="connsiteY2" fmla="*/ 1075964 h 1088840"/>
                <a:gd name="connsiteX3" fmla="*/ 0 w 235779"/>
                <a:gd name="connsiteY3" fmla="*/ 544420 h 1088840"/>
                <a:gd name="connsiteX4" fmla="*/ 220173 w 235779"/>
                <a:gd name="connsiteY4" fmla="*/ 12876 h 1088840"/>
                <a:gd name="connsiteX5" fmla="*/ 235779 w 235779"/>
                <a:gd name="connsiteY5" fmla="*/ 0 h 10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79" h="1088840">
                  <a:moveTo>
                    <a:pt x="235779" y="0"/>
                  </a:moveTo>
                  <a:lnTo>
                    <a:pt x="235779" y="1088840"/>
                  </a:lnTo>
                  <a:lnTo>
                    <a:pt x="220173" y="1075964"/>
                  </a:lnTo>
                  <a:cubicBezTo>
                    <a:pt x="84139" y="939930"/>
                    <a:pt x="0" y="752001"/>
                    <a:pt x="0" y="544420"/>
                  </a:cubicBezTo>
                  <a:cubicBezTo>
                    <a:pt x="0" y="336839"/>
                    <a:pt x="84139" y="148910"/>
                    <a:pt x="220173" y="12876"/>
                  </a:cubicBezTo>
                  <a:lnTo>
                    <a:pt x="235779" y="0"/>
                  </a:lnTo>
                  <a:close/>
                </a:path>
              </a:pathLst>
            </a:custGeom>
            <a:solidFill>
              <a:srgbClr val="5FB0DF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B052446A-1E7B-4140-8369-AABA6A551652}"/>
              </a:ext>
            </a:extLst>
          </p:cNvPr>
          <p:cNvSpPr/>
          <p:nvPr/>
        </p:nvSpPr>
        <p:spPr>
          <a:xfrm>
            <a:off x="8372405" y="4863941"/>
            <a:ext cx="3009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CBDB3FE7-B075-43E8-8CF2-F1BBA39135AC}"/>
              </a:ext>
            </a:extLst>
          </p:cNvPr>
          <p:cNvSpPr/>
          <p:nvPr/>
        </p:nvSpPr>
        <p:spPr>
          <a:xfrm>
            <a:off x="9517975" y="3796138"/>
            <a:ext cx="718762" cy="76200"/>
          </a:xfrm>
          <a:prstGeom prst="rect">
            <a:avLst/>
          </a:prstGeom>
          <a:solidFill>
            <a:srgbClr val="5FB0D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14B02E2E-6974-4630-80E8-CF616DB112F9}"/>
              </a:ext>
            </a:extLst>
          </p:cNvPr>
          <p:cNvSpPr/>
          <p:nvPr/>
        </p:nvSpPr>
        <p:spPr>
          <a:xfrm>
            <a:off x="9517975" y="3674348"/>
            <a:ext cx="718762" cy="76200"/>
          </a:xfrm>
          <a:prstGeom prst="rect">
            <a:avLst/>
          </a:prstGeom>
          <a:solidFill>
            <a:srgbClr val="5FB0D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C0983EEF-4B49-4E1C-A8F8-4E950A1CCFD1}"/>
              </a:ext>
            </a:extLst>
          </p:cNvPr>
          <p:cNvSpPr/>
          <p:nvPr/>
        </p:nvSpPr>
        <p:spPr>
          <a:xfrm>
            <a:off x="9517975" y="3552558"/>
            <a:ext cx="718762" cy="76200"/>
          </a:xfrm>
          <a:prstGeom prst="rect">
            <a:avLst/>
          </a:prstGeom>
          <a:solidFill>
            <a:srgbClr val="5FB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70351893-D1B2-4FAA-A861-996EF4385C80}"/>
              </a:ext>
            </a:extLst>
          </p:cNvPr>
          <p:cNvSpPr/>
          <p:nvPr/>
        </p:nvSpPr>
        <p:spPr>
          <a:xfrm>
            <a:off x="9517975" y="3430768"/>
            <a:ext cx="718762" cy="76200"/>
          </a:xfrm>
          <a:prstGeom prst="rect">
            <a:avLst/>
          </a:prstGeom>
          <a:solidFill>
            <a:srgbClr val="5FB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D07F181A-D7FC-4866-B26B-E022ED174345}"/>
              </a:ext>
            </a:extLst>
          </p:cNvPr>
          <p:cNvSpPr/>
          <p:nvPr/>
        </p:nvSpPr>
        <p:spPr>
          <a:xfrm>
            <a:off x="9517975" y="3308978"/>
            <a:ext cx="718762" cy="76200"/>
          </a:xfrm>
          <a:prstGeom prst="rect">
            <a:avLst/>
          </a:prstGeom>
          <a:solidFill>
            <a:srgbClr val="5FB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4D2E99EA-9E65-4969-A1A8-B77DC3538016}"/>
              </a:ext>
            </a:extLst>
          </p:cNvPr>
          <p:cNvSpPr/>
          <p:nvPr/>
        </p:nvSpPr>
        <p:spPr>
          <a:xfrm>
            <a:off x="9517975" y="318718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50589A57-A9DE-4495-8DFB-D14678D7D752}"/>
              </a:ext>
            </a:extLst>
          </p:cNvPr>
          <p:cNvSpPr/>
          <p:nvPr/>
        </p:nvSpPr>
        <p:spPr>
          <a:xfrm>
            <a:off x="9517975" y="306539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4C217605-235F-49CC-A6FC-7B0106A58500}"/>
              </a:ext>
            </a:extLst>
          </p:cNvPr>
          <p:cNvSpPr/>
          <p:nvPr/>
        </p:nvSpPr>
        <p:spPr>
          <a:xfrm>
            <a:off x="9517975" y="294360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E67A0C8C-4A33-4924-8EF9-FC3DD386A929}"/>
              </a:ext>
            </a:extLst>
          </p:cNvPr>
          <p:cNvSpPr/>
          <p:nvPr/>
        </p:nvSpPr>
        <p:spPr>
          <a:xfrm>
            <a:off x="9517975" y="282181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99C1D397-C2DD-4EB3-B469-50C7AFC2A75F}"/>
              </a:ext>
            </a:extLst>
          </p:cNvPr>
          <p:cNvSpPr/>
          <p:nvPr/>
        </p:nvSpPr>
        <p:spPr>
          <a:xfrm>
            <a:off x="9517975" y="270002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자유형: 도형 72">
            <a:extLst>
              <a:ext uri="{FF2B5EF4-FFF2-40B4-BE49-F238E27FC236}">
                <a16:creationId xmlns="" xmlns:a16="http://schemas.microsoft.com/office/drawing/2014/main" id="{F300D809-20E1-4D22-AFB0-D6A2BB475AFA}"/>
              </a:ext>
            </a:extLst>
          </p:cNvPr>
          <p:cNvSpPr/>
          <p:nvPr/>
        </p:nvSpPr>
        <p:spPr>
          <a:xfrm>
            <a:off x="9221871" y="4367626"/>
            <a:ext cx="1310967" cy="450831"/>
          </a:xfrm>
          <a:custGeom>
            <a:avLst/>
            <a:gdLst>
              <a:gd name="connsiteX0" fmla="*/ 186135 w 1310967"/>
              <a:gd name="connsiteY0" fmla="*/ 0 h 450831"/>
              <a:gd name="connsiteX1" fmla="*/ 1124832 w 1310967"/>
              <a:gd name="connsiteY1" fmla="*/ 0 h 450831"/>
              <a:gd name="connsiteX2" fmla="*/ 1310967 w 1310967"/>
              <a:gd name="connsiteY2" fmla="*/ 186135 h 450831"/>
              <a:gd name="connsiteX3" fmla="*/ 1124832 w 1310967"/>
              <a:gd name="connsiteY3" fmla="*/ 372270 h 450831"/>
              <a:gd name="connsiteX4" fmla="*/ 705484 w 1310967"/>
              <a:gd name="connsiteY4" fmla="*/ 372270 h 450831"/>
              <a:gd name="connsiteX5" fmla="*/ 658532 w 1310967"/>
              <a:gd name="connsiteY5" fmla="*/ 450831 h 450831"/>
              <a:gd name="connsiteX6" fmla="*/ 611581 w 1310967"/>
              <a:gd name="connsiteY6" fmla="*/ 372270 h 450831"/>
              <a:gd name="connsiteX7" fmla="*/ 186135 w 1310967"/>
              <a:gd name="connsiteY7" fmla="*/ 372270 h 450831"/>
              <a:gd name="connsiteX8" fmla="*/ 0 w 1310967"/>
              <a:gd name="connsiteY8" fmla="*/ 186135 h 450831"/>
              <a:gd name="connsiteX9" fmla="*/ 186135 w 1310967"/>
              <a:gd name="connsiteY9" fmla="*/ 0 h 45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0967" h="450831">
                <a:moveTo>
                  <a:pt x="186135" y="0"/>
                </a:moveTo>
                <a:lnTo>
                  <a:pt x="1124832" y="0"/>
                </a:lnTo>
                <a:cubicBezTo>
                  <a:pt x="1227632" y="0"/>
                  <a:pt x="1310967" y="83335"/>
                  <a:pt x="1310967" y="186135"/>
                </a:cubicBezTo>
                <a:cubicBezTo>
                  <a:pt x="1310967" y="288935"/>
                  <a:pt x="1227632" y="372270"/>
                  <a:pt x="1124832" y="372270"/>
                </a:cubicBezTo>
                <a:lnTo>
                  <a:pt x="705484" y="372270"/>
                </a:lnTo>
                <a:lnTo>
                  <a:pt x="658532" y="450831"/>
                </a:lnTo>
                <a:lnTo>
                  <a:pt x="611581" y="372270"/>
                </a:lnTo>
                <a:lnTo>
                  <a:pt x="186135" y="372270"/>
                </a:lnTo>
                <a:cubicBezTo>
                  <a:pt x="83335" y="372270"/>
                  <a:pt x="0" y="288935"/>
                  <a:pt x="0" y="186135"/>
                </a:cubicBezTo>
                <a:cubicBezTo>
                  <a:pt x="0" y="83335"/>
                  <a:pt x="83335" y="0"/>
                  <a:pt x="186135" y="0"/>
                </a:cubicBezTo>
                <a:close/>
              </a:path>
            </a:pathLst>
          </a:custGeom>
          <a:solidFill>
            <a:schemeClr val="accent4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108000" rtlCol="0" anchor="ctr">
            <a:noAutofit/>
          </a:bodyPr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AA601DEA-F196-49A9-8164-249F453BBF52}"/>
              </a:ext>
            </a:extLst>
          </p:cNvPr>
          <p:cNvSpPr/>
          <p:nvPr/>
        </p:nvSpPr>
        <p:spPr>
          <a:xfrm>
            <a:off x="4609272" y="2094243"/>
            <a:ext cx="3009900" cy="242947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endParaRPr lang="en-US" altLang="ko-KR" sz="12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380E420D-AC74-45CD-8771-5C966804D30A}"/>
              </a:ext>
            </a:extLst>
          </p:cNvPr>
          <p:cNvGrpSpPr/>
          <p:nvPr/>
        </p:nvGrpSpPr>
        <p:grpSpPr>
          <a:xfrm>
            <a:off x="5362506" y="2212585"/>
            <a:ext cx="1503433" cy="1835043"/>
            <a:chOff x="8284334" y="2233291"/>
            <a:chExt cx="1503433" cy="1835043"/>
          </a:xfrm>
        </p:grpSpPr>
        <p:sp>
          <p:nvSpPr>
            <p:cNvPr id="76" name="자유형 97">
              <a:extLst>
                <a:ext uri="{FF2B5EF4-FFF2-40B4-BE49-F238E27FC236}">
                  <a16:creationId xmlns="" xmlns:a16="http://schemas.microsoft.com/office/drawing/2014/main" id="{AE33DA91-B5A2-4BED-83BE-15795DFC990E}"/>
                </a:ext>
              </a:extLst>
            </p:cNvPr>
            <p:cNvSpPr/>
            <p:nvPr/>
          </p:nvSpPr>
          <p:spPr>
            <a:xfrm>
              <a:off x="8676669" y="3973014"/>
              <a:ext cx="718762" cy="95320"/>
            </a:xfrm>
            <a:custGeom>
              <a:avLst/>
              <a:gdLst>
                <a:gd name="connsiteX0" fmla="*/ 0 w 718762"/>
                <a:gd name="connsiteY0" fmla="*/ 0 h 95320"/>
                <a:gd name="connsiteX1" fmla="*/ 718762 w 718762"/>
                <a:gd name="connsiteY1" fmla="*/ 0 h 95320"/>
                <a:gd name="connsiteX2" fmla="*/ 651983 w 718762"/>
                <a:gd name="connsiteY2" fmla="*/ 36246 h 95320"/>
                <a:gd name="connsiteX3" fmla="*/ 359381 w 718762"/>
                <a:gd name="connsiteY3" fmla="*/ 95320 h 95320"/>
                <a:gd name="connsiteX4" fmla="*/ 66779 w 718762"/>
                <a:gd name="connsiteY4" fmla="*/ 36246 h 95320"/>
                <a:gd name="connsiteX5" fmla="*/ 0 w 718762"/>
                <a:gd name="connsiteY5" fmla="*/ 0 h 9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8762" h="95320">
                  <a:moveTo>
                    <a:pt x="0" y="0"/>
                  </a:moveTo>
                  <a:lnTo>
                    <a:pt x="718762" y="0"/>
                  </a:lnTo>
                  <a:lnTo>
                    <a:pt x="651983" y="36246"/>
                  </a:lnTo>
                  <a:cubicBezTo>
                    <a:pt x="562049" y="74285"/>
                    <a:pt x="463171" y="95320"/>
                    <a:pt x="359381" y="95320"/>
                  </a:cubicBezTo>
                  <a:cubicBezTo>
                    <a:pt x="255591" y="95320"/>
                    <a:pt x="156713" y="74285"/>
                    <a:pt x="66779" y="3624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FB0DF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자유형 98">
              <a:extLst>
                <a:ext uri="{FF2B5EF4-FFF2-40B4-BE49-F238E27FC236}">
                  <a16:creationId xmlns="" xmlns:a16="http://schemas.microsoft.com/office/drawing/2014/main" id="{3036CE83-D5EB-4935-9058-DCD96DBA54A6}"/>
                </a:ext>
              </a:extLst>
            </p:cNvPr>
            <p:cNvSpPr/>
            <p:nvPr/>
          </p:nvSpPr>
          <p:spPr>
            <a:xfrm>
              <a:off x="8520113" y="2233291"/>
              <a:ext cx="1031875" cy="1692076"/>
            </a:xfrm>
            <a:custGeom>
              <a:avLst/>
              <a:gdLst>
                <a:gd name="connsiteX0" fmla="*/ 385720 w 1031875"/>
                <a:gd name="connsiteY0" fmla="*/ 104977 h 1692076"/>
                <a:gd name="connsiteX1" fmla="*/ 367118 w 1031875"/>
                <a:gd name="connsiteY1" fmla="*/ 126021 h 1692076"/>
                <a:gd name="connsiteX2" fmla="*/ 385720 w 1031875"/>
                <a:gd name="connsiteY2" fmla="*/ 147064 h 1692076"/>
                <a:gd name="connsiteX3" fmla="*/ 646152 w 1031875"/>
                <a:gd name="connsiteY3" fmla="*/ 147064 h 1692076"/>
                <a:gd name="connsiteX4" fmla="*/ 664754 w 1031875"/>
                <a:gd name="connsiteY4" fmla="*/ 126021 h 1692076"/>
                <a:gd name="connsiteX5" fmla="*/ 646152 w 1031875"/>
                <a:gd name="connsiteY5" fmla="*/ 104977 h 1692076"/>
                <a:gd name="connsiteX6" fmla="*/ 78918 w 1031875"/>
                <a:gd name="connsiteY6" fmla="*/ 0 h 1692076"/>
                <a:gd name="connsiteX7" fmla="*/ 952957 w 1031875"/>
                <a:gd name="connsiteY7" fmla="*/ 0 h 1692076"/>
                <a:gd name="connsiteX8" fmla="*/ 1031875 w 1031875"/>
                <a:gd name="connsiteY8" fmla="*/ 89273 h 1692076"/>
                <a:gd name="connsiteX9" fmla="*/ 1031875 w 1031875"/>
                <a:gd name="connsiteY9" fmla="*/ 538905 h 1692076"/>
                <a:gd name="connsiteX10" fmla="*/ 1031875 w 1031875"/>
                <a:gd name="connsiteY10" fmla="*/ 1627747 h 1692076"/>
                <a:gd name="connsiteX11" fmla="*/ 953908 w 1031875"/>
                <a:gd name="connsiteY11" fmla="*/ 1692076 h 1692076"/>
                <a:gd name="connsiteX12" fmla="*/ 953908 w 1031875"/>
                <a:gd name="connsiteY12" fmla="*/ 474576 h 1692076"/>
                <a:gd name="connsiteX13" fmla="*/ 953908 w 1031875"/>
                <a:gd name="connsiteY13" fmla="*/ 252041 h 1692076"/>
                <a:gd name="connsiteX14" fmla="*/ 77965 w 1031875"/>
                <a:gd name="connsiteY14" fmla="*/ 252041 h 1692076"/>
                <a:gd name="connsiteX15" fmla="*/ 77965 w 1031875"/>
                <a:gd name="connsiteY15" fmla="*/ 474578 h 1692076"/>
                <a:gd name="connsiteX16" fmla="*/ 77965 w 1031875"/>
                <a:gd name="connsiteY16" fmla="*/ 1692074 h 1692076"/>
                <a:gd name="connsiteX17" fmla="*/ 0 w 1031875"/>
                <a:gd name="connsiteY17" fmla="*/ 1627746 h 1692076"/>
                <a:gd name="connsiteX18" fmla="*/ 0 w 1031875"/>
                <a:gd name="connsiteY18" fmla="*/ 538906 h 1692076"/>
                <a:gd name="connsiteX19" fmla="*/ 0 w 1031875"/>
                <a:gd name="connsiteY19" fmla="*/ 89273 h 1692076"/>
                <a:gd name="connsiteX20" fmla="*/ 78918 w 1031875"/>
                <a:gd name="connsiteY20" fmla="*/ 0 h 169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1875" h="1692076">
                  <a:moveTo>
                    <a:pt x="385720" y="104977"/>
                  </a:moveTo>
                  <a:cubicBezTo>
                    <a:pt x="375446" y="104977"/>
                    <a:pt x="367118" y="114399"/>
                    <a:pt x="367118" y="126021"/>
                  </a:cubicBezTo>
                  <a:cubicBezTo>
                    <a:pt x="367118" y="137642"/>
                    <a:pt x="375446" y="147064"/>
                    <a:pt x="385720" y="147064"/>
                  </a:cubicBezTo>
                  <a:lnTo>
                    <a:pt x="646152" y="147064"/>
                  </a:lnTo>
                  <a:cubicBezTo>
                    <a:pt x="656425" y="147064"/>
                    <a:pt x="664754" y="137642"/>
                    <a:pt x="664754" y="126021"/>
                  </a:cubicBezTo>
                  <a:cubicBezTo>
                    <a:pt x="664754" y="114399"/>
                    <a:pt x="656425" y="104977"/>
                    <a:pt x="646152" y="104977"/>
                  </a:cubicBezTo>
                  <a:close/>
                  <a:moveTo>
                    <a:pt x="78918" y="0"/>
                  </a:moveTo>
                  <a:lnTo>
                    <a:pt x="952957" y="0"/>
                  </a:lnTo>
                  <a:cubicBezTo>
                    <a:pt x="996542" y="0"/>
                    <a:pt x="1031875" y="39969"/>
                    <a:pt x="1031875" y="89273"/>
                  </a:cubicBezTo>
                  <a:lnTo>
                    <a:pt x="1031875" y="538905"/>
                  </a:lnTo>
                  <a:lnTo>
                    <a:pt x="1031875" y="1627747"/>
                  </a:lnTo>
                  <a:lnTo>
                    <a:pt x="953908" y="1692076"/>
                  </a:lnTo>
                  <a:lnTo>
                    <a:pt x="953908" y="474576"/>
                  </a:lnTo>
                  <a:lnTo>
                    <a:pt x="953908" y="252041"/>
                  </a:lnTo>
                  <a:lnTo>
                    <a:pt x="77965" y="252041"/>
                  </a:lnTo>
                  <a:lnTo>
                    <a:pt x="77965" y="474578"/>
                  </a:lnTo>
                  <a:lnTo>
                    <a:pt x="77965" y="1692074"/>
                  </a:lnTo>
                  <a:lnTo>
                    <a:pt x="0" y="1627746"/>
                  </a:lnTo>
                  <a:lnTo>
                    <a:pt x="0" y="538906"/>
                  </a:lnTo>
                  <a:lnTo>
                    <a:pt x="0" y="89273"/>
                  </a:lnTo>
                  <a:cubicBezTo>
                    <a:pt x="0" y="39969"/>
                    <a:pt x="35333" y="0"/>
                    <a:pt x="78918" y="0"/>
                  </a:cubicBez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 99">
              <a:extLst>
                <a:ext uri="{FF2B5EF4-FFF2-40B4-BE49-F238E27FC236}">
                  <a16:creationId xmlns="" xmlns:a16="http://schemas.microsoft.com/office/drawing/2014/main" id="{9C966458-5612-4BEE-857F-E49F6F93C29A}"/>
                </a:ext>
              </a:extLst>
            </p:cNvPr>
            <p:cNvSpPr/>
            <p:nvPr/>
          </p:nvSpPr>
          <p:spPr>
            <a:xfrm>
              <a:off x="8598078" y="2485333"/>
              <a:ext cx="875943" cy="1487681"/>
            </a:xfrm>
            <a:custGeom>
              <a:avLst/>
              <a:gdLst>
                <a:gd name="connsiteX0" fmla="*/ 0 w 875943"/>
                <a:gd name="connsiteY0" fmla="*/ 0 h 1487681"/>
                <a:gd name="connsiteX1" fmla="*/ 875943 w 875943"/>
                <a:gd name="connsiteY1" fmla="*/ 0 h 1487681"/>
                <a:gd name="connsiteX2" fmla="*/ 875943 w 875943"/>
                <a:gd name="connsiteY2" fmla="*/ 222534 h 1487681"/>
                <a:gd name="connsiteX3" fmla="*/ 875943 w 875943"/>
                <a:gd name="connsiteY3" fmla="*/ 222535 h 1487681"/>
                <a:gd name="connsiteX4" fmla="*/ 875943 w 875943"/>
                <a:gd name="connsiteY4" fmla="*/ 1440034 h 1487681"/>
                <a:gd name="connsiteX5" fmla="*/ 858265 w 875943"/>
                <a:gd name="connsiteY5" fmla="*/ 1454620 h 1487681"/>
                <a:gd name="connsiteX6" fmla="*/ 797354 w 875943"/>
                <a:gd name="connsiteY6" fmla="*/ 1487681 h 1487681"/>
                <a:gd name="connsiteX7" fmla="*/ 78592 w 875943"/>
                <a:gd name="connsiteY7" fmla="*/ 1487681 h 1487681"/>
                <a:gd name="connsiteX8" fmla="*/ 17681 w 875943"/>
                <a:gd name="connsiteY8" fmla="*/ 1454620 h 1487681"/>
                <a:gd name="connsiteX9" fmla="*/ 0 w 875943"/>
                <a:gd name="connsiteY9" fmla="*/ 1440032 h 1487681"/>
                <a:gd name="connsiteX10" fmla="*/ 0 w 875943"/>
                <a:gd name="connsiteY10" fmla="*/ 222537 h 1487681"/>
                <a:gd name="connsiteX11" fmla="*/ 0 w 875943"/>
                <a:gd name="connsiteY11" fmla="*/ 222536 h 148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5943" h="1487681">
                  <a:moveTo>
                    <a:pt x="0" y="0"/>
                  </a:moveTo>
                  <a:lnTo>
                    <a:pt x="875943" y="0"/>
                  </a:lnTo>
                  <a:lnTo>
                    <a:pt x="875943" y="222534"/>
                  </a:lnTo>
                  <a:lnTo>
                    <a:pt x="875943" y="222535"/>
                  </a:lnTo>
                  <a:lnTo>
                    <a:pt x="875943" y="1440034"/>
                  </a:lnTo>
                  <a:lnTo>
                    <a:pt x="858265" y="1454620"/>
                  </a:lnTo>
                  <a:lnTo>
                    <a:pt x="797354" y="1487681"/>
                  </a:lnTo>
                  <a:lnTo>
                    <a:pt x="78592" y="1487681"/>
                  </a:lnTo>
                  <a:lnTo>
                    <a:pt x="17681" y="1454620"/>
                  </a:lnTo>
                  <a:lnTo>
                    <a:pt x="0" y="1440032"/>
                  </a:lnTo>
                  <a:lnTo>
                    <a:pt x="0" y="222537"/>
                  </a:lnTo>
                  <a:lnTo>
                    <a:pt x="0" y="222536"/>
                  </a:ln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 100">
              <a:extLst>
                <a:ext uri="{FF2B5EF4-FFF2-40B4-BE49-F238E27FC236}">
                  <a16:creationId xmlns="" xmlns:a16="http://schemas.microsoft.com/office/drawing/2014/main" id="{073DF952-2011-4D1A-8124-B50233648E41}"/>
                </a:ext>
              </a:extLst>
            </p:cNvPr>
            <p:cNvSpPr/>
            <p:nvPr/>
          </p:nvSpPr>
          <p:spPr>
            <a:xfrm>
              <a:off x="9551987" y="2772196"/>
              <a:ext cx="235780" cy="1088842"/>
            </a:xfrm>
            <a:custGeom>
              <a:avLst/>
              <a:gdLst>
                <a:gd name="connsiteX0" fmla="*/ 0 w 235780"/>
                <a:gd name="connsiteY0" fmla="*/ 0 h 1088842"/>
                <a:gd name="connsiteX1" fmla="*/ 15607 w 235780"/>
                <a:gd name="connsiteY1" fmla="*/ 12877 h 1088842"/>
                <a:gd name="connsiteX2" fmla="*/ 235780 w 235780"/>
                <a:gd name="connsiteY2" fmla="*/ 544421 h 1088842"/>
                <a:gd name="connsiteX3" fmla="*/ 15607 w 235780"/>
                <a:gd name="connsiteY3" fmla="*/ 1075965 h 1088842"/>
                <a:gd name="connsiteX4" fmla="*/ 0 w 235780"/>
                <a:gd name="connsiteY4" fmla="*/ 1088842 h 1088842"/>
                <a:gd name="connsiteX5" fmla="*/ 0 w 235780"/>
                <a:gd name="connsiteY5" fmla="*/ 0 h 108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80" h="1088842">
                  <a:moveTo>
                    <a:pt x="0" y="0"/>
                  </a:moveTo>
                  <a:lnTo>
                    <a:pt x="15607" y="12877"/>
                  </a:lnTo>
                  <a:cubicBezTo>
                    <a:pt x="151641" y="148911"/>
                    <a:pt x="235780" y="336840"/>
                    <a:pt x="235780" y="544421"/>
                  </a:cubicBezTo>
                  <a:cubicBezTo>
                    <a:pt x="235780" y="752002"/>
                    <a:pt x="151641" y="939931"/>
                    <a:pt x="15607" y="1075965"/>
                  </a:cubicBezTo>
                  <a:lnTo>
                    <a:pt x="0" y="1088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B0DF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 101">
              <a:extLst>
                <a:ext uri="{FF2B5EF4-FFF2-40B4-BE49-F238E27FC236}">
                  <a16:creationId xmlns="" xmlns:a16="http://schemas.microsoft.com/office/drawing/2014/main" id="{6694F015-7821-4C80-AFA2-7556FB1265B7}"/>
                </a:ext>
              </a:extLst>
            </p:cNvPr>
            <p:cNvSpPr/>
            <p:nvPr/>
          </p:nvSpPr>
          <p:spPr>
            <a:xfrm>
              <a:off x="8284334" y="2772197"/>
              <a:ext cx="235779" cy="1088840"/>
            </a:xfrm>
            <a:custGeom>
              <a:avLst/>
              <a:gdLst>
                <a:gd name="connsiteX0" fmla="*/ 235779 w 235779"/>
                <a:gd name="connsiteY0" fmla="*/ 0 h 1088840"/>
                <a:gd name="connsiteX1" fmla="*/ 235779 w 235779"/>
                <a:gd name="connsiteY1" fmla="*/ 1088840 h 1088840"/>
                <a:gd name="connsiteX2" fmla="*/ 220173 w 235779"/>
                <a:gd name="connsiteY2" fmla="*/ 1075964 h 1088840"/>
                <a:gd name="connsiteX3" fmla="*/ 0 w 235779"/>
                <a:gd name="connsiteY3" fmla="*/ 544420 h 1088840"/>
                <a:gd name="connsiteX4" fmla="*/ 220173 w 235779"/>
                <a:gd name="connsiteY4" fmla="*/ 12876 h 1088840"/>
                <a:gd name="connsiteX5" fmla="*/ 235779 w 235779"/>
                <a:gd name="connsiteY5" fmla="*/ 0 h 10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79" h="1088840">
                  <a:moveTo>
                    <a:pt x="235779" y="0"/>
                  </a:moveTo>
                  <a:lnTo>
                    <a:pt x="235779" y="1088840"/>
                  </a:lnTo>
                  <a:lnTo>
                    <a:pt x="220173" y="1075964"/>
                  </a:lnTo>
                  <a:cubicBezTo>
                    <a:pt x="84139" y="939930"/>
                    <a:pt x="0" y="752001"/>
                    <a:pt x="0" y="544420"/>
                  </a:cubicBezTo>
                  <a:cubicBezTo>
                    <a:pt x="0" y="336839"/>
                    <a:pt x="84139" y="148910"/>
                    <a:pt x="220173" y="12876"/>
                  </a:cubicBezTo>
                  <a:lnTo>
                    <a:pt x="235779" y="0"/>
                  </a:lnTo>
                  <a:close/>
                </a:path>
              </a:pathLst>
            </a:custGeom>
            <a:solidFill>
              <a:srgbClr val="5FB0DF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D3E58FED-878B-4F0E-A253-B90B64258840}"/>
              </a:ext>
            </a:extLst>
          </p:cNvPr>
          <p:cNvSpPr/>
          <p:nvPr/>
        </p:nvSpPr>
        <p:spPr>
          <a:xfrm>
            <a:off x="4609271" y="4832807"/>
            <a:ext cx="3009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6F0ABBB1-B1B8-476E-816F-07229ADEEAB2}"/>
              </a:ext>
            </a:extLst>
          </p:cNvPr>
          <p:cNvSpPr/>
          <p:nvPr/>
        </p:nvSpPr>
        <p:spPr>
          <a:xfrm>
            <a:off x="5754841" y="3765004"/>
            <a:ext cx="718762" cy="76200"/>
          </a:xfrm>
          <a:prstGeom prst="rect">
            <a:avLst/>
          </a:prstGeom>
          <a:solidFill>
            <a:srgbClr val="5FB0D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72245A1D-A061-4984-AC60-CF82CAABEFF1}"/>
              </a:ext>
            </a:extLst>
          </p:cNvPr>
          <p:cNvSpPr/>
          <p:nvPr/>
        </p:nvSpPr>
        <p:spPr>
          <a:xfrm>
            <a:off x="5754841" y="3643214"/>
            <a:ext cx="718762" cy="76200"/>
          </a:xfrm>
          <a:prstGeom prst="rect">
            <a:avLst/>
          </a:prstGeom>
          <a:solidFill>
            <a:srgbClr val="5FB0D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1B1F0E41-9ADC-42CA-B6AF-24D727549234}"/>
              </a:ext>
            </a:extLst>
          </p:cNvPr>
          <p:cNvSpPr/>
          <p:nvPr/>
        </p:nvSpPr>
        <p:spPr>
          <a:xfrm>
            <a:off x="5754841" y="3521424"/>
            <a:ext cx="718762" cy="76200"/>
          </a:xfrm>
          <a:prstGeom prst="rect">
            <a:avLst/>
          </a:prstGeom>
          <a:solidFill>
            <a:srgbClr val="5FB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279679C8-F765-4FE9-AFC5-43F993888E54}"/>
              </a:ext>
            </a:extLst>
          </p:cNvPr>
          <p:cNvSpPr/>
          <p:nvPr/>
        </p:nvSpPr>
        <p:spPr>
          <a:xfrm>
            <a:off x="5754841" y="3399634"/>
            <a:ext cx="718762" cy="76200"/>
          </a:xfrm>
          <a:prstGeom prst="rect">
            <a:avLst/>
          </a:prstGeom>
          <a:solidFill>
            <a:srgbClr val="5FB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4EA171D4-6C54-4039-89CC-F4851B1F9711}"/>
              </a:ext>
            </a:extLst>
          </p:cNvPr>
          <p:cNvSpPr/>
          <p:nvPr/>
        </p:nvSpPr>
        <p:spPr>
          <a:xfrm>
            <a:off x="5754841" y="3277844"/>
            <a:ext cx="718762" cy="76200"/>
          </a:xfrm>
          <a:prstGeom prst="rect">
            <a:avLst/>
          </a:prstGeom>
          <a:solidFill>
            <a:srgbClr val="5FB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E8D9D550-CA1E-46D3-87A6-C2D938E9EEC5}"/>
              </a:ext>
            </a:extLst>
          </p:cNvPr>
          <p:cNvSpPr/>
          <p:nvPr/>
        </p:nvSpPr>
        <p:spPr>
          <a:xfrm>
            <a:off x="5754841" y="3156054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FFA31FA5-B098-4B6C-8605-DD38FE2F8EFD}"/>
              </a:ext>
            </a:extLst>
          </p:cNvPr>
          <p:cNvSpPr/>
          <p:nvPr/>
        </p:nvSpPr>
        <p:spPr>
          <a:xfrm>
            <a:off x="5754841" y="3034264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89CFC655-5DDE-4913-B4D0-421D6FD5C371}"/>
              </a:ext>
            </a:extLst>
          </p:cNvPr>
          <p:cNvSpPr/>
          <p:nvPr/>
        </p:nvSpPr>
        <p:spPr>
          <a:xfrm>
            <a:off x="5754841" y="2912474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E9D2453F-36A1-4279-8117-FF13D746C2AD}"/>
              </a:ext>
            </a:extLst>
          </p:cNvPr>
          <p:cNvSpPr/>
          <p:nvPr/>
        </p:nvSpPr>
        <p:spPr>
          <a:xfrm>
            <a:off x="5754841" y="2790684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29AC4BB0-7762-4AD8-8AAF-2E6CC80E2006}"/>
              </a:ext>
            </a:extLst>
          </p:cNvPr>
          <p:cNvSpPr/>
          <p:nvPr/>
        </p:nvSpPr>
        <p:spPr>
          <a:xfrm>
            <a:off x="5754841" y="2668894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자유형: 도형 91">
            <a:extLst>
              <a:ext uri="{FF2B5EF4-FFF2-40B4-BE49-F238E27FC236}">
                <a16:creationId xmlns="" xmlns:a16="http://schemas.microsoft.com/office/drawing/2014/main" id="{079F4169-09FB-49C2-A5E6-0B7A5D60F747}"/>
              </a:ext>
            </a:extLst>
          </p:cNvPr>
          <p:cNvSpPr/>
          <p:nvPr/>
        </p:nvSpPr>
        <p:spPr>
          <a:xfrm>
            <a:off x="5458737" y="4336492"/>
            <a:ext cx="1310967" cy="450831"/>
          </a:xfrm>
          <a:custGeom>
            <a:avLst/>
            <a:gdLst>
              <a:gd name="connsiteX0" fmla="*/ 186135 w 1310967"/>
              <a:gd name="connsiteY0" fmla="*/ 0 h 450831"/>
              <a:gd name="connsiteX1" fmla="*/ 1124832 w 1310967"/>
              <a:gd name="connsiteY1" fmla="*/ 0 h 450831"/>
              <a:gd name="connsiteX2" fmla="*/ 1310967 w 1310967"/>
              <a:gd name="connsiteY2" fmla="*/ 186135 h 450831"/>
              <a:gd name="connsiteX3" fmla="*/ 1124832 w 1310967"/>
              <a:gd name="connsiteY3" fmla="*/ 372270 h 450831"/>
              <a:gd name="connsiteX4" fmla="*/ 705484 w 1310967"/>
              <a:gd name="connsiteY4" fmla="*/ 372270 h 450831"/>
              <a:gd name="connsiteX5" fmla="*/ 658532 w 1310967"/>
              <a:gd name="connsiteY5" fmla="*/ 450831 h 450831"/>
              <a:gd name="connsiteX6" fmla="*/ 611581 w 1310967"/>
              <a:gd name="connsiteY6" fmla="*/ 372270 h 450831"/>
              <a:gd name="connsiteX7" fmla="*/ 186135 w 1310967"/>
              <a:gd name="connsiteY7" fmla="*/ 372270 h 450831"/>
              <a:gd name="connsiteX8" fmla="*/ 0 w 1310967"/>
              <a:gd name="connsiteY8" fmla="*/ 186135 h 450831"/>
              <a:gd name="connsiteX9" fmla="*/ 186135 w 1310967"/>
              <a:gd name="connsiteY9" fmla="*/ 0 h 45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0967" h="450831">
                <a:moveTo>
                  <a:pt x="186135" y="0"/>
                </a:moveTo>
                <a:lnTo>
                  <a:pt x="1124832" y="0"/>
                </a:lnTo>
                <a:cubicBezTo>
                  <a:pt x="1227632" y="0"/>
                  <a:pt x="1310967" y="83335"/>
                  <a:pt x="1310967" y="186135"/>
                </a:cubicBezTo>
                <a:cubicBezTo>
                  <a:pt x="1310967" y="288935"/>
                  <a:pt x="1227632" y="372270"/>
                  <a:pt x="1124832" y="372270"/>
                </a:cubicBezTo>
                <a:lnTo>
                  <a:pt x="705484" y="372270"/>
                </a:lnTo>
                <a:lnTo>
                  <a:pt x="658532" y="450831"/>
                </a:lnTo>
                <a:lnTo>
                  <a:pt x="611581" y="372270"/>
                </a:lnTo>
                <a:lnTo>
                  <a:pt x="186135" y="372270"/>
                </a:lnTo>
                <a:cubicBezTo>
                  <a:pt x="83335" y="372270"/>
                  <a:pt x="0" y="288935"/>
                  <a:pt x="0" y="186135"/>
                </a:cubicBezTo>
                <a:cubicBezTo>
                  <a:pt x="0" y="83335"/>
                  <a:pt x="83335" y="0"/>
                  <a:pt x="186135" y="0"/>
                </a:cubicBezTo>
                <a:close/>
              </a:path>
            </a:pathLst>
          </a:custGeom>
          <a:solidFill>
            <a:schemeClr val="accent4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108000" rtlCol="0" anchor="ctr">
            <a:noAutofit/>
          </a:bodyPr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0F7F43BA-B22C-4A63-BA3B-1902AED53B24}"/>
              </a:ext>
            </a:extLst>
          </p:cNvPr>
          <p:cNvSpPr/>
          <p:nvPr/>
        </p:nvSpPr>
        <p:spPr>
          <a:xfrm>
            <a:off x="846138" y="2063109"/>
            <a:ext cx="3009900" cy="242947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endParaRPr lang="en-US" altLang="ko-KR" sz="12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="" xmlns:a16="http://schemas.microsoft.com/office/drawing/2014/main" id="{D3DF093E-D525-4BDF-BE31-61FA3D46122F}"/>
              </a:ext>
            </a:extLst>
          </p:cNvPr>
          <p:cNvGrpSpPr/>
          <p:nvPr/>
        </p:nvGrpSpPr>
        <p:grpSpPr>
          <a:xfrm>
            <a:off x="1599372" y="2181451"/>
            <a:ext cx="1503433" cy="1835043"/>
            <a:chOff x="8284334" y="2233291"/>
            <a:chExt cx="1503433" cy="1835043"/>
          </a:xfrm>
        </p:grpSpPr>
        <p:sp>
          <p:nvSpPr>
            <p:cNvPr id="95" name="자유형 97">
              <a:extLst>
                <a:ext uri="{FF2B5EF4-FFF2-40B4-BE49-F238E27FC236}">
                  <a16:creationId xmlns="" xmlns:a16="http://schemas.microsoft.com/office/drawing/2014/main" id="{661533C3-AAF5-4F52-B291-C14DA2163518}"/>
                </a:ext>
              </a:extLst>
            </p:cNvPr>
            <p:cNvSpPr/>
            <p:nvPr/>
          </p:nvSpPr>
          <p:spPr>
            <a:xfrm>
              <a:off x="8676669" y="3973014"/>
              <a:ext cx="718762" cy="95320"/>
            </a:xfrm>
            <a:custGeom>
              <a:avLst/>
              <a:gdLst>
                <a:gd name="connsiteX0" fmla="*/ 0 w 718762"/>
                <a:gd name="connsiteY0" fmla="*/ 0 h 95320"/>
                <a:gd name="connsiteX1" fmla="*/ 718762 w 718762"/>
                <a:gd name="connsiteY1" fmla="*/ 0 h 95320"/>
                <a:gd name="connsiteX2" fmla="*/ 651983 w 718762"/>
                <a:gd name="connsiteY2" fmla="*/ 36246 h 95320"/>
                <a:gd name="connsiteX3" fmla="*/ 359381 w 718762"/>
                <a:gd name="connsiteY3" fmla="*/ 95320 h 95320"/>
                <a:gd name="connsiteX4" fmla="*/ 66779 w 718762"/>
                <a:gd name="connsiteY4" fmla="*/ 36246 h 95320"/>
                <a:gd name="connsiteX5" fmla="*/ 0 w 718762"/>
                <a:gd name="connsiteY5" fmla="*/ 0 h 9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8762" h="95320">
                  <a:moveTo>
                    <a:pt x="0" y="0"/>
                  </a:moveTo>
                  <a:lnTo>
                    <a:pt x="718762" y="0"/>
                  </a:lnTo>
                  <a:lnTo>
                    <a:pt x="651983" y="36246"/>
                  </a:lnTo>
                  <a:cubicBezTo>
                    <a:pt x="562049" y="74285"/>
                    <a:pt x="463171" y="95320"/>
                    <a:pt x="359381" y="95320"/>
                  </a:cubicBezTo>
                  <a:cubicBezTo>
                    <a:pt x="255591" y="95320"/>
                    <a:pt x="156713" y="74285"/>
                    <a:pt x="66779" y="3624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FB0DF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6" name="자유형 98">
              <a:extLst>
                <a:ext uri="{FF2B5EF4-FFF2-40B4-BE49-F238E27FC236}">
                  <a16:creationId xmlns="" xmlns:a16="http://schemas.microsoft.com/office/drawing/2014/main" id="{D3E163D4-6661-4E4F-9CC6-486260F87F35}"/>
                </a:ext>
              </a:extLst>
            </p:cNvPr>
            <p:cNvSpPr/>
            <p:nvPr/>
          </p:nvSpPr>
          <p:spPr>
            <a:xfrm>
              <a:off x="8520113" y="2233291"/>
              <a:ext cx="1031875" cy="1692076"/>
            </a:xfrm>
            <a:custGeom>
              <a:avLst/>
              <a:gdLst>
                <a:gd name="connsiteX0" fmla="*/ 385720 w 1031875"/>
                <a:gd name="connsiteY0" fmla="*/ 104977 h 1692076"/>
                <a:gd name="connsiteX1" fmla="*/ 367118 w 1031875"/>
                <a:gd name="connsiteY1" fmla="*/ 126021 h 1692076"/>
                <a:gd name="connsiteX2" fmla="*/ 385720 w 1031875"/>
                <a:gd name="connsiteY2" fmla="*/ 147064 h 1692076"/>
                <a:gd name="connsiteX3" fmla="*/ 646152 w 1031875"/>
                <a:gd name="connsiteY3" fmla="*/ 147064 h 1692076"/>
                <a:gd name="connsiteX4" fmla="*/ 664754 w 1031875"/>
                <a:gd name="connsiteY4" fmla="*/ 126021 h 1692076"/>
                <a:gd name="connsiteX5" fmla="*/ 646152 w 1031875"/>
                <a:gd name="connsiteY5" fmla="*/ 104977 h 1692076"/>
                <a:gd name="connsiteX6" fmla="*/ 78918 w 1031875"/>
                <a:gd name="connsiteY6" fmla="*/ 0 h 1692076"/>
                <a:gd name="connsiteX7" fmla="*/ 952957 w 1031875"/>
                <a:gd name="connsiteY7" fmla="*/ 0 h 1692076"/>
                <a:gd name="connsiteX8" fmla="*/ 1031875 w 1031875"/>
                <a:gd name="connsiteY8" fmla="*/ 89273 h 1692076"/>
                <a:gd name="connsiteX9" fmla="*/ 1031875 w 1031875"/>
                <a:gd name="connsiteY9" fmla="*/ 538905 h 1692076"/>
                <a:gd name="connsiteX10" fmla="*/ 1031875 w 1031875"/>
                <a:gd name="connsiteY10" fmla="*/ 1627747 h 1692076"/>
                <a:gd name="connsiteX11" fmla="*/ 953908 w 1031875"/>
                <a:gd name="connsiteY11" fmla="*/ 1692076 h 1692076"/>
                <a:gd name="connsiteX12" fmla="*/ 953908 w 1031875"/>
                <a:gd name="connsiteY12" fmla="*/ 474576 h 1692076"/>
                <a:gd name="connsiteX13" fmla="*/ 953908 w 1031875"/>
                <a:gd name="connsiteY13" fmla="*/ 252041 h 1692076"/>
                <a:gd name="connsiteX14" fmla="*/ 77965 w 1031875"/>
                <a:gd name="connsiteY14" fmla="*/ 252041 h 1692076"/>
                <a:gd name="connsiteX15" fmla="*/ 77965 w 1031875"/>
                <a:gd name="connsiteY15" fmla="*/ 474578 h 1692076"/>
                <a:gd name="connsiteX16" fmla="*/ 77965 w 1031875"/>
                <a:gd name="connsiteY16" fmla="*/ 1692074 h 1692076"/>
                <a:gd name="connsiteX17" fmla="*/ 0 w 1031875"/>
                <a:gd name="connsiteY17" fmla="*/ 1627746 h 1692076"/>
                <a:gd name="connsiteX18" fmla="*/ 0 w 1031875"/>
                <a:gd name="connsiteY18" fmla="*/ 538906 h 1692076"/>
                <a:gd name="connsiteX19" fmla="*/ 0 w 1031875"/>
                <a:gd name="connsiteY19" fmla="*/ 89273 h 1692076"/>
                <a:gd name="connsiteX20" fmla="*/ 78918 w 1031875"/>
                <a:gd name="connsiteY20" fmla="*/ 0 h 169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1875" h="1692076">
                  <a:moveTo>
                    <a:pt x="385720" y="104977"/>
                  </a:moveTo>
                  <a:cubicBezTo>
                    <a:pt x="375446" y="104977"/>
                    <a:pt x="367118" y="114399"/>
                    <a:pt x="367118" y="126021"/>
                  </a:cubicBezTo>
                  <a:cubicBezTo>
                    <a:pt x="367118" y="137642"/>
                    <a:pt x="375446" y="147064"/>
                    <a:pt x="385720" y="147064"/>
                  </a:cubicBezTo>
                  <a:lnTo>
                    <a:pt x="646152" y="147064"/>
                  </a:lnTo>
                  <a:cubicBezTo>
                    <a:pt x="656425" y="147064"/>
                    <a:pt x="664754" y="137642"/>
                    <a:pt x="664754" y="126021"/>
                  </a:cubicBezTo>
                  <a:cubicBezTo>
                    <a:pt x="664754" y="114399"/>
                    <a:pt x="656425" y="104977"/>
                    <a:pt x="646152" y="104977"/>
                  </a:cubicBezTo>
                  <a:close/>
                  <a:moveTo>
                    <a:pt x="78918" y="0"/>
                  </a:moveTo>
                  <a:lnTo>
                    <a:pt x="952957" y="0"/>
                  </a:lnTo>
                  <a:cubicBezTo>
                    <a:pt x="996542" y="0"/>
                    <a:pt x="1031875" y="39969"/>
                    <a:pt x="1031875" y="89273"/>
                  </a:cubicBezTo>
                  <a:lnTo>
                    <a:pt x="1031875" y="538905"/>
                  </a:lnTo>
                  <a:lnTo>
                    <a:pt x="1031875" y="1627747"/>
                  </a:lnTo>
                  <a:lnTo>
                    <a:pt x="953908" y="1692076"/>
                  </a:lnTo>
                  <a:lnTo>
                    <a:pt x="953908" y="474576"/>
                  </a:lnTo>
                  <a:lnTo>
                    <a:pt x="953908" y="252041"/>
                  </a:lnTo>
                  <a:lnTo>
                    <a:pt x="77965" y="252041"/>
                  </a:lnTo>
                  <a:lnTo>
                    <a:pt x="77965" y="474578"/>
                  </a:lnTo>
                  <a:lnTo>
                    <a:pt x="77965" y="1692074"/>
                  </a:lnTo>
                  <a:lnTo>
                    <a:pt x="0" y="1627746"/>
                  </a:lnTo>
                  <a:lnTo>
                    <a:pt x="0" y="538906"/>
                  </a:lnTo>
                  <a:lnTo>
                    <a:pt x="0" y="89273"/>
                  </a:lnTo>
                  <a:cubicBezTo>
                    <a:pt x="0" y="39969"/>
                    <a:pt x="35333" y="0"/>
                    <a:pt x="78918" y="0"/>
                  </a:cubicBez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자유형 99">
              <a:extLst>
                <a:ext uri="{FF2B5EF4-FFF2-40B4-BE49-F238E27FC236}">
                  <a16:creationId xmlns="" xmlns:a16="http://schemas.microsoft.com/office/drawing/2014/main" id="{BF151A29-3FF9-43F7-A714-B2A307A12D9B}"/>
                </a:ext>
              </a:extLst>
            </p:cNvPr>
            <p:cNvSpPr/>
            <p:nvPr/>
          </p:nvSpPr>
          <p:spPr>
            <a:xfrm>
              <a:off x="8598078" y="2485333"/>
              <a:ext cx="875943" cy="1487681"/>
            </a:xfrm>
            <a:custGeom>
              <a:avLst/>
              <a:gdLst>
                <a:gd name="connsiteX0" fmla="*/ 0 w 875943"/>
                <a:gd name="connsiteY0" fmla="*/ 0 h 1487681"/>
                <a:gd name="connsiteX1" fmla="*/ 875943 w 875943"/>
                <a:gd name="connsiteY1" fmla="*/ 0 h 1487681"/>
                <a:gd name="connsiteX2" fmla="*/ 875943 w 875943"/>
                <a:gd name="connsiteY2" fmla="*/ 222534 h 1487681"/>
                <a:gd name="connsiteX3" fmla="*/ 875943 w 875943"/>
                <a:gd name="connsiteY3" fmla="*/ 222535 h 1487681"/>
                <a:gd name="connsiteX4" fmla="*/ 875943 w 875943"/>
                <a:gd name="connsiteY4" fmla="*/ 1440034 h 1487681"/>
                <a:gd name="connsiteX5" fmla="*/ 858265 w 875943"/>
                <a:gd name="connsiteY5" fmla="*/ 1454620 h 1487681"/>
                <a:gd name="connsiteX6" fmla="*/ 797354 w 875943"/>
                <a:gd name="connsiteY6" fmla="*/ 1487681 h 1487681"/>
                <a:gd name="connsiteX7" fmla="*/ 78592 w 875943"/>
                <a:gd name="connsiteY7" fmla="*/ 1487681 h 1487681"/>
                <a:gd name="connsiteX8" fmla="*/ 17681 w 875943"/>
                <a:gd name="connsiteY8" fmla="*/ 1454620 h 1487681"/>
                <a:gd name="connsiteX9" fmla="*/ 0 w 875943"/>
                <a:gd name="connsiteY9" fmla="*/ 1440032 h 1487681"/>
                <a:gd name="connsiteX10" fmla="*/ 0 w 875943"/>
                <a:gd name="connsiteY10" fmla="*/ 222537 h 1487681"/>
                <a:gd name="connsiteX11" fmla="*/ 0 w 875943"/>
                <a:gd name="connsiteY11" fmla="*/ 222536 h 148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5943" h="1487681">
                  <a:moveTo>
                    <a:pt x="0" y="0"/>
                  </a:moveTo>
                  <a:lnTo>
                    <a:pt x="875943" y="0"/>
                  </a:lnTo>
                  <a:lnTo>
                    <a:pt x="875943" y="222534"/>
                  </a:lnTo>
                  <a:lnTo>
                    <a:pt x="875943" y="222535"/>
                  </a:lnTo>
                  <a:lnTo>
                    <a:pt x="875943" y="1440034"/>
                  </a:lnTo>
                  <a:lnTo>
                    <a:pt x="858265" y="1454620"/>
                  </a:lnTo>
                  <a:lnTo>
                    <a:pt x="797354" y="1487681"/>
                  </a:lnTo>
                  <a:lnTo>
                    <a:pt x="78592" y="1487681"/>
                  </a:lnTo>
                  <a:lnTo>
                    <a:pt x="17681" y="1454620"/>
                  </a:lnTo>
                  <a:lnTo>
                    <a:pt x="0" y="1440032"/>
                  </a:lnTo>
                  <a:lnTo>
                    <a:pt x="0" y="222537"/>
                  </a:lnTo>
                  <a:lnTo>
                    <a:pt x="0" y="222536"/>
                  </a:ln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자유형 100">
              <a:extLst>
                <a:ext uri="{FF2B5EF4-FFF2-40B4-BE49-F238E27FC236}">
                  <a16:creationId xmlns="" xmlns:a16="http://schemas.microsoft.com/office/drawing/2014/main" id="{424290CD-1059-467B-92FD-4FEF953F561E}"/>
                </a:ext>
              </a:extLst>
            </p:cNvPr>
            <p:cNvSpPr/>
            <p:nvPr/>
          </p:nvSpPr>
          <p:spPr>
            <a:xfrm>
              <a:off x="9551987" y="2772196"/>
              <a:ext cx="235780" cy="1088842"/>
            </a:xfrm>
            <a:custGeom>
              <a:avLst/>
              <a:gdLst>
                <a:gd name="connsiteX0" fmla="*/ 0 w 235780"/>
                <a:gd name="connsiteY0" fmla="*/ 0 h 1088842"/>
                <a:gd name="connsiteX1" fmla="*/ 15607 w 235780"/>
                <a:gd name="connsiteY1" fmla="*/ 12877 h 1088842"/>
                <a:gd name="connsiteX2" fmla="*/ 235780 w 235780"/>
                <a:gd name="connsiteY2" fmla="*/ 544421 h 1088842"/>
                <a:gd name="connsiteX3" fmla="*/ 15607 w 235780"/>
                <a:gd name="connsiteY3" fmla="*/ 1075965 h 1088842"/>
                <a:gd name="connsiteX4" fmla="*/ 0 w 235780"/>
                <a:gd name="connsiteY4" fmla="*/ 1088842 h 1088842"/>
                <a:gd name="connsiteX5" fmla="*/ 0 w 235780"/>
                <a:gd name="connsiteY5" fmla="*/ 0 h 108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80" h="1088842">
                  <a:moveTo>
                    <a:pt x="0" y="0"/>
                  </a:moveTo>
                  <a:lnTo>
                    <a:pt x="15607" y="12877"/>
                  </a:lnTo>
                  <a:cubicBezTo>
                    <a:pt x="151641" y="148911"/>
                    <a:pt x="235780" y="336840"/>
                    <a:pt x="235780" y="544421"/>
                  </a:cubicBezTo>
                  <a:cubicBezTo>
                    <a:pt x="235780" y="752002"/>
                    <a:pt x="151641" y="939931"/>
                    <a:pt x="15607" y="1075965"/>
                  </a:cubicBezTo>
                  <a:lnTo>
                    <a:pt x="0" y="1088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B0DF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9" name="자유형 101">
              <a:extLst>
                <a:ext uri="{FF2B5EF4-FFF2-40B4-BE49-F238E27FC236}">
                  <a16:creationId xmlns="" xmlns:a16="http://schemas.microsoft.com/office/drawing/2014/main" id="{0CEA0B39-7D48-4AB0-A072-2C031A576174}"/>
                </a:ext>
              </a:extLst>
            </p:cNvPr>
            <p:cNvSpPr/>
            <p:nvPr/>
          </p:nvSpPr>
          <p:spPr>
            <a:xfrm>
              <a:off x="8284334" y="2772197"/>
              <a:ext cx="235779" cy="1088840"/>
            </a:xfrm>
            <a:custGeom>
              <a:avLst/>
              <a:gdLst>
                <a:gd name="connsiteX0" fmla="*/ 235779 w 235779"/>
                <a:gd name="connsiteY0" fmla="*/ 0 h 1088840"/>
                <a:gd name="connsiteX1" fmla="*/ 235779 w 235779"/>
                <a:gd name="connsiteY1" fmla="*/ 1088840 h 1088840"/>
                <a:gd name="connsiteX2" fmla="*/ 220173 w 235779"/>
                <a:gd name="connsiteY2" fmla="*/ 1075964 h 1088840"/>
                <a:gd name="connsiteX3" fmla="*/ 0 w 235779"/>
                <a:gd name="connsiteY3" fmla="*/ 544420 h 1088840"/>
                <a:gd name="connsiteX4" fmla="*/ 220173 w 235779"/>
                <a:gd name="connsiteY4" fmla="*/ 12876 h 1088840"/>
                <a:gd name="connsiteX5" fmla="*/ 235779 w 235779"/>
                <a:gd name="connsiteY5" fmla="*/ 0 h 10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79" h="1088840">
                  <a:moveTo>
                    <a:pt x="235779" y="0"/>
                  </a:moveTo>
                  <a:lnTo>
                    <a:pt x="235779" y="1088840"/>
                  </a:lnTo>
                  <a:lnTo>
                    <a:pt x="220173" y="1075964"/>
                  </a:lnTo>
                  <a:cubicBezTo>
                    <a:pt x="84139" y="939930"/>
                    <a:pt x="0" y="752001"/>
                    <a:pt x="0" y="544420"/>
                  </a:cubicBezTo>
                  <a:cubicBezTo>
                    <a:pt x="0" y="336839"/>
                    <a:pt x="84139" y="148910"/>
                    <a:pt x="220173" y="12876"/>
                  </a:cubicBezTo>
                  <a:lnTo>
                    <a:pt x="235779" y="0"/>
                  </a:lnTo>
                  <a:close/>
                </a:path>
              </a:pathLst>
            </a:custGeom>
            <a:solidFill>
              <a:srgbClr val="5FB0DF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03212338-9464-46EF-B7BB-D89E46115BC2}"/>
              </a:ext>
            </a:extLst>
          </p:cNvPr>
          <p:cNvSpPr/>
          <p:nvPr/>
        </p:nvSpPr>
        <p:spPr>
          <a:xfrm>
            <a:off x="846137" y="4801673"/>
            <a:ext cx="3009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A4481A13-7912-4472-9E8A-25892B845B50}"/>
              </a:ext>
            </a:extLst>
          </p:cNvPr>
          <p:cNvSpPr/>
          <p:nvPr/>
        </p:nvSpPr>
        <p:spPr>
          <a:xfrm>
            <a:off x="1991707" y="3733870"/>
            <a:ext cx="718762" cy="76200"/>
          </a:xfrm>
          <a:prstGeom prst="rect">
            <a:avLst/>
          </a:prstGeom>
          <a:solidFill>
            <a:srgbClr val="5FB0D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8EF9A030-E647-4DA2-9091-4F878E9335D2}"/>
              </a:ext>
            </a:extLst>
          </p:cNvPr>
          <p:cNvSpPr/>
          <p:nvPr/>
        </p:nvSpPr>
        <p:spPr>
          <a:xfrm>
            <a:off x="1991707" y="3612080"/>
            <a:ext cx="718762" cy="76200"/>
          </a:xfrm>
          <a:prstGeom prst="rect">
            <a:avLst/>
          </a:prstGeom>
          <a:solidFill>
            <a:srgbClr val="5FB0D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1ACFC9D1-3DA7-48EA-A688-AC53C7F5B8AB}"/>
              </a:ext>
            </a:extLst>
          </p:cNvPr>
          <p:cNvSpPr/>
          <p:nvPr/>
        </p:nvSpPr>
        <p:spPr>
          <a:xfrm>
            <a:off x="1991707" y="3490290"/>
            <a:ext cx="718762" cy="76200"/>
          </a:xfrm>
          <a:prstGeom prst="rect">
            <a:avLst/>
          </a:prstGeom>
          <a:solidFill>
            <a:srgbClr val="5FB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B7F3F82E-9AA8-4AC8-A13A-9CC4C4004676}"/>
              </a:ext>
            </a:extLst>
          </p:cNvPr>
          <p:cNvSpPr/>
          <p:nvPr/>
        </p:nvSpPr>
        <p:spPr>
          <a:xfrm>
            <a:off x="1991707" y="3368500"/>
            <a:ext cx="718762" cy="76200"/>
          </a:xfrm>
          <a:prstGeom prst="rect">
            <a:avLst/>
          </a:prstGeom>
          <a:solidFill>
            <a:srgbClr val="5FB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D9AB0C82-F209-4549-BFF5-4384B2F1E01D}"/>
              </a:ext>
            </a:extLst>
          </p:cNvPr>
          <p:cNvSpPr/>
          <p:nvPr/>
        </p:nvSpPr>
        <p:spPr>
          <a:xfrm>
            <a:off x="1991707" y="3246710"/>
            <a:ext cx="718762" cy="76200"/>
          </a:xfrm>
          <a:prstGeom prst="rect">
            <a:avLst/>
          </a:prstGeom>
          <a:solidFill>
            <a:srgbClr val="5FB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31164905-64BC-40C5-A167-68D46BDBCB9C}"/>
              </a:ext>
            </a:extLst>
          </p:cNvPr>
          <p:cNvSpPr/>
          <p:nvPr/>
        </p:nvSpPr>
        <p:spPr>
          <a:xfrm>
            <a:off x="1991707" y="3124920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8A2CE5AE-6B50-4929-9D1E-1EBB9EE32288}"/>
              </a:ext>
            </a:extLst>
          </p:cNvPr>
          <p:cNvSpPr/>
          <p:nvPr/>
        </p:nvSpPr>
        <p:spPr>
          <a:xfrm>
            <a:off x="1991707" y="3003130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733B8CD8-3AA6-4CA1-81B6-EA93224787DA}"/>
              </a:ext>
            </a:extLst>
          </p:cNvPr>
          <p:cNvSpPr/>
          <p:nvPr/>
        </p:nvSpPr>
        <p:spPr>
          <a:xfrm>
            <a:off x="1991707" y="2881340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DE30EAE2-AC57-4BBF-A1CA-058B3653ECBD}"/>
              </a:ext>
            </a:extLst>
          </p:cNvPr>
          <p:cNvSpPr/>
          <p:nvPr/>
        </p:nvSpPr>
        <p:spPr>
          <a:xfrm>
            <a:off x="1991707" y="2759550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F0F27293-1CC7-49F3-A495-904DA6A3E229}"/>
              </a:ext>
            </a:extLst>
          </p:cNvPr>
          <p:cNvSpPr/>
          <p:nvPr/>
        </p:nvSpPr>
        <p:spPr>
          <a:xfrm>
            <a:off x="1991707" y="2637760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자유형: 도형 110">
            <a:extLst>
              <a:ext uri="{FF2B5EF4-FFF2-40B4-BE49-F238E27FC236}">
                <a16:creationId xmlns="" xmlns:a16="http://schemas.microsoft.com/office/drawing/2014/main" id="{B1719D41-E0C5-4D39-BEF9-79D9A61579F2}"/>
              </a:ext>
            </a:extLst>
          </p:cNvPr>
          <p:cNvSpPr/>
          <p:nvPr/>
        </p:nvSpPr>
        <p:spPr>
          <a:xfrm>
            <a:off x="1695603" y="4305358"/>
            <a:ext cx="1310967" cy="450831"/>
          </a:xfrm>
          <a:custGeom>
            <a:avLst/>
            <a:gdLst>
              <a:gd name="connsiteX0" fmla="*/ 186135 w 1310967"/>
              <a:gd name="connsiteY0" fmla="*/ 0 h 450831"/>
              <a:gd name="connsiteX1" fmla="*/ 1124832 w 1310967"/>
              <a:gd name="connsiteY1" fmla="*/ 0 h 450831"/>
              <a:gd name="connsiteX2" fmla="*/ 1310967 w 1310967"/>
              <a:gd name="connsiteY2" fmla="*/ 186135 h 450831"/>
              <a:gd name="connsiteX3" fmla="*/ 1124832 w 1310967"/>
              <a:gd name="connsiteY3" fmla="*/ 372270 h 450831"/>
              <a:gd name="connsiteX4" fmla="*/ 705484 w 1310967"/>
              <a:gd name="connsiteY4" fmla="*/ 372270 h 450831"/>
              <a:gd name="connsiteX5" fmla="*/ 658532 w 1310967"/>
              <a:gd name="connsiteY5" fmla="*/ 450831 h 450831"/>
              <a:gd name="connsiteX6" fmla="*/ 611581 w 1310967"/>
              <a:gd name="connsiteY6" fmla="*/ 372270 h 450831"/>
              <a:gd name="connsiteX7" fmla="*/ 186135 w 1310967"/>
              <a:gd name="connsiteY7" fmla="*/ 372270 h 450831"/>
              <a:gd name="connsiteX8" fmla="*/ 0 w 1310967"/>
              <a:gd name="connsiteY8" fmla="*/ 186135 h 450831"/>
              <a:gd name="connsiteX9" fmla="*/ 186135 w 1310967"/>
              <a:gd name="connsiteY9" fmla="*/ 0 h 45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0967" h="450831">
                <a:moveTo>
                  <a:pt x="186135" y="0"/>
                </a:moveTo>
                <a:lnTo>
                  <a:pt x="1124832" y="0"/>
                </a:lnTo>
                <a:cubicBezTo>
                  <a:pt x="1227632" y="0"/>
                  <a:pt x="1310967" y="83335"/>
                  <a:pt x="1310967" y="186135"/>
                </a:cubicBezTo>
                <a:cubicBezTo>
                  <a:pt x="1310967" y="288935"/>
                  <a:pt x="1227632" y="372270"/>
                  <a:pt x="1124832" y="372270"/>
                </a:cubicBezTo>
                <a:lnTo>
                  <a:pt x="705484" y="372270"/>
                </a:lnTo>
                <a:lnTo>
                  <a:pt x="658532" y="450831"/>
                </a:lnTo>
                <a:lnTo>
                  <a:pt x="611581" y="372270"/>
                </a:lnTo>
                <a:lnTo>
                  <a:pt x="186135" y="372270"/>
                </a:lnTo>
                <a:cubicBezTo>
                  <a:pt x="83335" y="372270"/>
                  <a:pt x="0" y="288935"/>
                  <a:pt x="0" y="186135"/>
                </a:cubicBezTo>
                <a:cubicBezTo>
                  <a:pt x="0" y="83335"/>
                  <a:pt x="83335" y="0"/>
                  <a:pt x="186135" y="0"/>
                </a:cubicBezTo>
                <a:close/>
              </a:path>
            </a:pathLst>
          </a:custGeom>
          <a:solidFill>
            <a:schemeClr val="accent4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108000" rtlCol="0" anchor="ctr">
            <a:noAutofit/>
          </a:bodyPr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="" xmlns:a16="http://schemas.microsoft.com/office/drawing/2014/main" id="{6CBC2F8D-2571-45BF-BCEE-1569C3F1D17F}"/>
              </a:ext>
            </a:extLst>
          </p:cNvPr>
          <p:cNvSpPr/>
          <p:nvPr/>
        </p:nvSpPr>
        <p:spPr>
          <a:xfrm>
            <a:off x="512592" y="549859"/>
            <a:ext cx="11031777" cy="4343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  <a:r>
              <a:rPr lang="en-US" altLang="ko-KR" sz="700" kern="0" dirty="0">
                <a:solidFill>
                  <a:srgbClr val="A2959E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="" xmlns:a16="http://schemas.microsoft.com/office/drawing/2014/main" id="{2C1CC0CD-402A-43D5-A749-3DE14059D855}"/>
              </a:ext>
            </a:extLst>
          </p:cNvPr>
          <p:cNvSpPr/>
          <p:nvPr/>
        </p:nvSpPr>
        <p:spPr>
          <a:xfrm>
            <a:off x="574505" y="595499"/>
            <a:ext cx="342000" cy="34311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  <a:effectLst>
            <a:outerShdw blurRad="63500" dist="25400" dir="2700000" sx="98000" sy="98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3600" b="1" kern="0" dirty="0">
              <a:ln w="3175">
                <a:noFill/>
              </a:ln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114" name="그림 113">
            <a:extLst>
              <a:ext uri="{FF2B5EF4-FFF2-40B4-BE49-F238E27FC236}">
                <a16:creationId xmlns="" xmlns:a16="http://schemas.microsoft.com/office/drawing/2014/main" id="{198A2F76-3A66-47E8-B684-0A9B5344B9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81" y="664625"/>
            <a:ext cx="204857" cy="20485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723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사각형: 둥근 모서리 111">
            <a:extLst>
              <a:ext uri="{FF2B5EF4-FFF2-40B4-BE49-F238E27FC236}">
                <a16:creationId xmlns="" xmlns:a16="http://schemas.microsoft.com/office/drawing/2014/main" id="{6CBC2F8D-2571-45BF-BCEE-1569C3F1D17F}"/>
              </a:ext>
            </a:extLst>
          </p:cNvPr>
          <p:cNvSpPr/>
          <p:nvPr/>
        </p:nvSpPr>
        <p:spPr>
          <a:xfrm>
            <a:off x="512592" y="549859"/>
            <a:ext cx="11031777" cy="4343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  <a:r>
              <a:rPr lang="en-US" altLang="ko-KR" sz="700" kern="0" dirty="0">
                <a:solidFill>
                  <a:srgbClr val="A2959E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="" xmlns:a16="http://schemas.microsoft.com/office/drawing/2014/main" id="{2C1CC0CD-402A-43D5-A749-3DE14059D855}"/>
              </a:ext>
            </a:extLst>
          </p:cNvPr>
          <p:cNvSpPr/>
          <p:nvPr/>
        </p:nvSpPr>
        <p:spPr>
          <a:xfrm>
            <a:off x="574505" y="595499"/>
            <a:ext cx="342000" cy="34311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  <a:effectLst>
            <a:outerShdw blurRad="63500" dist="25400" dir="2700000" sx="98000" sy="98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3600" b="1" kern="0" dirty="0">
              <a:ln w="3175">
                <a:noFill/>
              </a:ln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114" name="그림 113">
            <a:extLst>
              <a:ext uri="{FF2B5EF4-FFF2-40B4-BE49-F238E27FC236}">
                <a16:creationId xmlns="" xmlns:a16="http://schemas.microsoft.com/office/drawing/2014/main" id="{198A2F76-3A66-47E8-B684-0A9B5344B9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81" y="664625"/>
            <a:ext cx="204857" cy="204857"/>
          </a:xfrm>
          <a:prstGeom prst="rect">
            <a:avLst/>
          </a:prstGeom>
          <a:ln>
            <a:noFill/>
          </a:ln>
        </p:spPr>
      </p:pic>
      <p:graphicFrame>
        <p:nvGraphicFramePr>
          <p:cNvPr id="4" name="차트 3">
            <a:extLst>
              <a:ext uri="{FF2B5EF4-FFF2-40B4-BE49-F238E27FC236}">
                <a16:creationId xmlns="" xmlns:a16="http://schemas.microsoft.com/office/drawing/2014/main" id="{DF0117E6-85EA-489E-924A-88855F986F11}"/>
              </a:ext>
            </a:extLst>
          </p:cNvPr>
          <p:cNvGraphicFramePr/>
          <p:nvPr>
            <p:extLst/>
          </p:nvPr>
        </p:nvGraphicFramePr>
        <p:xfrm>
          <a:off x="3303006" y="1829918"/>
          <a:ext cx="6616700" cy="4411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7A76344F-09C4-43BE-9FCF-7E5F672B06F1}"/>
              </a:ext>
            </a:extLst>
          </p:cNvPr>
          <p:cNvSpPr/>
          <p:nvPr/>
        </p:nvSpPr>
        <p:spPr>
          <a:xfrm>
            <a:off x="8960352" y="1731976"/>
            <a:ext cx="2528305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F350F3CD-B2A3-4D2A-96A2-491A5071AECD}"/>
              </a:ext>
            </a:extLst>
          </p:cNvPr>
          <p:cNvSpPr/>
          <p:nvPr/>
        </p:nvSpPr>
        <p:spPr>
          <a:xfrm>
            <a:off x="450849" y="5007459"/>
            <a:ext cx="2528305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AC0BCC4E-F686-4D37-B712-D9AA573B87F1}"/>
              </a:ext>
            </a:extLst>
          </p:cNvPr>
          <p:cNvSpPr/>
          <p:nvPr/>
        </p:nvSpPr>
        <p:spPr>
          <a:xfrm>
            <a:off x="1391152" y="1737428"/>
            <a:ext cx="2528305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083F2F71-2D9D-4AA4-A4AC-670A6C347FCD}"/>
              </a:ext>
            </a:extLst>
          </p:cNvPr>
          <p:cNvSpPr/>
          <p:nvPr/>
        </p:nvSpPr>
        <p:spPr>
          <a:xfrm>
            <a:off x="8960353" y="5188847"/>
            <a:ext cx="2528305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" name="자유형: 도형 5">
            <a:extLst>
              <a:ext uri="{FF2B5EF4-FFF2-40B4-BE49-F238E27FC236}">
                <a16:creationId xmlns="" xmlns:a16="http://schemas.microsoft.com/office/drawing/2014/main" id="{FEACB22B-33FC-4264-8BC8-3C8E29872F72}"/>
              </a:ext>
            </a:extLst>
          </p:cNvPr>
          <p:cNvSpPr/>
          <p:nvPr/>
        </p:nvSpPr>
        <p:spPr>
          <a:xfrm>
            <a:off x="3619500" y="1962150"/>
            <a:ext cx="1552575" cy="923925"/>
          </a:xfrm>
          <a:custGeom>
            <a:avLst/>
            <a:gdLst>
              <a:gd name="connsiteX0" fmla="*/ 1552575 w 1552575"/>
              <a:gd name="connsiteY0" fmla="*/ 923925 h 923925"/>
              <a:gd name="connsiteX1" fmla="*/ 819150 w 1552575"/>
              <a:gd name="connsiteY1" fmla="*/ 0 h 923925"/>
              <a:gd name="connsiteX2" fmla="*/ 0 w 1552575"/>
              <a:gd name="connsiteY2" fmla="*/ 0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2575" h="923925">
                <a:moveTo>
                  <a:pt x="1552575" y="923925"/>
                </a:moveTo>
                <a:lnTo>
                  <a:pt x="81915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2"/>
            </a:solidFill>
            <a:prstDash val="sysDash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자유형: 도형 71">
            <a:extLst>
              <a:ext uri="{FF2B5EF4-FFF2-40B4-BE49-F238E27FC236}">
                <a16:creationId xmlns="" xmlns:a16="http://schemas.microsoft.com/office/drawing/2014/main" id="{B72D1058-26A1-4B37-A39C-7331B82FED43}"/>
              </a:ext>
            </a:extLst>
          </p:cNvPr>
          <p:cNvSpPr/>
          <p:nvPr/>
        </p:nvSpPr>
        <p:spPr>
          <a:xfrm flipV="1">
            <a:off x="2655303" y="4249412"/>
            <a:ext cx="1552575" cy="977901"/>
          </a:xfrm>
          <a:custGeom>
            <a:avLst/>
            <a:gdLst>
              <a:gd name="connsiteX0" fmla="*/ 1552575 w 1552575"/>
              <a:gd name="connsiteY0" fmla="*/ 923925 h 923925"/>
              <a:gd name="connsiteX1" fmla="*/ 819150 w 1552575"/>
              <a:gd name="connsiteY1" fmla="*/ 0 h 923925"/>
              <a:gd name="connsiteX2" fmla="*/ 0 w 1552575"/>
              <a:gd name="connsiteY2" fmla="*/ 0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2575" h="923925">
                <a:moveTo>
                  <a:pt x="1552575" y="923925"/>
                </a:moveTo>
                <a:lnTo>
                  <a:pt x="81915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2"/>
            </a:solidFill>
            <a:prstDash val="sysDash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5" name="자유형: 도형 114">
            <a:extLst>
              <a:ext uri="{FF2B5EF4-FFF2-40B4-BE49-F238E27FC236}">
                <a16:creationId xmlns="" xmlns:a16="http://schemas.microsoft.com/office/drawing/2014/main" id="{39E4B10E-BFF8-408D-8BA8-77A1B6022F31}"/>
              </a:ext>
            </a:extLst>
          </p:cNvPr>
          <p:cNvSpPr/>
          <p:nvPr/>
        </p:nvSpPr>
        <p:spPr>
          <a:xfrm flipH="1">
            <a:off x="6124575" y="1962150"/>
            <a:ext cx="3276097" cy="723900"/>
          </a:xfrm>
          <a:custGeom>
            <a:avLst/>
            <a:gdLst>
              <a:gd name="connsiteX0" fmla="*/ 1552575 w 1552575"/>
              <a:gd name="connsiteY0" fmla="*/ 923925 h 923925"/>
              <a:gd name="connsiteX1" fmla="*/ 819150 w 1552575"/>
              <a:gd name="connsiteY1" fmla="*/ 0 h 923925"/>
              <a:gd name="connsiteX2" fmla="*/ 0 w 1552575"/>
              <a:gd name="connsiteY2" fmla="*/ 0 h 923925"/>
              <a:gd name="connsiteX0" fmla="*/ 1552575 w 1552575"/>
              <a:gd name="connsiteY0" fmla="*/ 923925 h 923925"/>
              <a:gd name="connsiteX1" fmla="*/ 1381216 w 1552575"/>
              <a:gd name="connsiteY1" fmla="*/ 9525 h 923925"/>
              <a:gd name="connsiteX2" fmla="*/ 0 w 1552575"/>
              <a:gd name="connsiteY2" fmla="*/ 0 h 923925"/>
              <a:gd name="connsiteX0" fmla="*/ 1638314 w 1638314"/>
              <a:gd name="connsiteY0" fmla="*/ 723900 h 723900"/>
              <a:gd name="connsiteX1" fmla="*/ 1381216 w 1638314"/>
              <a:gd name="connsiteY1" fmla="*/ 9525 h 723900"/>
              <a:gd name="connsiteX2" fmla="*/ 0 w 1638314"/>
              <a:gd name="connsiteY2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8314" h="723900">
                <a:moveTo>
                  <a:pt x="1638314" y="723900"/>
                </a:moveTo>
                <a:lnTo>
                  <a:pt x="1381216" y="9525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2"/>
            </a:solidFill>
            <a:prstDash val="sysDash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6" name="자유형: 도형 115">
            <a:extLst>
              <a:ext uri="{FF2B5EF4-FFF2-40B4-BE49-F238E27FC236}">
                <a16:creationId xmlns="" xmlns:a16="http://schemas.microsoft.com/office/drawing/2014/main" id="{29C28DA4-8D73-4D8F-95A5-B60AB4BC2839}"/>
              </a:ext>
            </a:extLst>
          </p:cNvPr>
          <p:cNvSpPr/>
          <p:nvPr/>
        </p:nvSpPr>
        <p:spPr>
          <a:xfrm flipH="1" flipV="1">
            <a:off x="7673905" y="4605313"/>
            <a:ext cx="1781244" cy="804291"/>
          </a:xfrm>
          <a:custGeom>
            <a:avLst/>
            <a:gdLst>
              <a:gd name="connsiteX0" fmla="*/ 1552575 w 1552575"/>
              <a:gd name="connsiteY0" fmla="*/ 923925 h 923925"/>
              <a:gd name="connsiteX1" fmla="*/ 819150 w 1552575"/>
              <a:gd name="connsiteY1" fmla="*/ 0 h 923925"/>
              <a:gd name="connsiteX2" fmla="*/ 0 w 1552575"/>
              <a:gd name="connsiteY2" fmla="*/ 0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2575" h="923925">
                <a:moveTo>
                  <a:pt x="1552575" y="923925"/>
                </a:moveTo>
                <a:lnTo>
                  <a:pt x="81915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2"/>
            </a:solidFill>
            <a:prstDash val="sysDash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3CCEF254-59AA-4C57-BDCD-763F2053B58D}"/>
              </a:ext>
            </a:extLst>
          </p:cNvPr>
          <p:cNvSpPr txBox="1"/>
          <p:nvPr/>
        </p:nvSpPr>
        <p:spPr>
          <a:xfrm>
            <a:off x="6870196" y="3848785"/>
            <a:ext cx="111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n w="15875">
                  <a:noFill/>
                </a:ln>
                <a:solidFill>
                  <a:prstClr val="white"/>
                </a:solidFill>
              </a:rPr>
              <a:t>65</a:t>
            </a:r>
            <a:r>
              <a:rPr lang="en-US" altLang="ko-KR" sz="2000" b="1" dirty="0">
                <a:ln w="15875">
                  <a:noFill/>
                </a:ln>
                <a:solidFill>
                  <a:prstClr val="white"/>
                </a:solidFill>
              </a:rPr>
              <a:t>%</a:t>
            </a:r>
            <a:endParaRPr lang="en-US" altLang="ko-KR" sz="1100" b="1" dirty="0">
              <a:ln w="158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77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사각형: 둥근 모서리 111">
            <a:extLst>
              <a:ext uri="{FF2B5EF4-FFF2-40B4-BE49-F238E27FC236}">
                <a16:creationId xmlns="" xmlns:a16="http://schemas.microsoft.com/office/drawing/2014/main" id="{6CBC2F8D-2571-45BF-BCEE-1569C3F1D17F}"/>
              </a:ext>
            </a:extLst>
          </p:cNvPr>
          <p:cNvSpPr/>
          <p:nvPr/>
        </p:nvSpPr>
        <p:spPr>
          <a:xfrm>
            <a:off x="512592" y="549859"/>
            <a:ext cx="11031777" cy="4343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  <a:r>
              <a:rPr lang="en-US" altLang="ko-KR" sz="700" kern="0" dirty="0">
                <a:solidFill>
                  <a:srgbClr val="A2959E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="" xmlns:a16="http://schemas.microsoft.com/office/drawing/2014/main" id="{2C1CC0CD-402A-43D5-A749-3DE14059D855}"/>
              </a:ext>
            </a:extLst>
          </p:cNvPr>
          <p:cNvSpPr/>
          <p:nvPr/>
        </p:nvSpPr>
        <p:spPr>
          <a:xfrm>
            <a:off x="574505" y="595499"/>
            <a:ext cx="342000" cy="34311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  <a:effectLst>
            <a:outerShdw blurRad="63500" dist="25400" dir="2700000" sx="98000" sy="98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3600" b="1" kern="0" dirty="0">
              <a:ln w="3175">
                <a:noFill/>
              </a:ln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114" name="그림 113">
            <a:extLst>
              <a:ext uri="{FF2B5EF4-FFF2-40B4-BE49-F238E27FC236}">
                <a16:creationId xmlns="" xmlns:a16="http://schemas.microsoft.com/office/drawing/2014/main" id="{198A2F76-3A66-47E8-B684-0A9B5344B9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81" y="664625"/>
            <a:ext cx="204857" cy="204857"/>
          </a:xfrm>
          <a:prstGeom prst="rect">
            <a:avLst/>
          </a:prstGeom>
          <a:ln>
            <a:noFill/>
          </a:ln>
        </p:spPr>
      </p:pic>
      <p:sp>
        <p:nvSpPr>
          <p:cNvPr id="39" name="자유형: 도형 38">
            <a:extLst>
              <a:ext uri="{FF2B5EF4-FFF2-40B4-BE49-F238E27FC236}">
                <a16:creationId xmlns="" xmlns:a16="http://schemas.microsoft.com/office/drawing/2014/main" id="{8B66CDE4-05A8-4D32-8D55-9752364AEE81}"/>
              </a:ext>
            </a:extLst>
          </p:cNvPr>
          <p:cNvSpPr/>
          <p:nvPr/>
        </p:nvSpPr>
        <p:spPr>
          <a:xfrm rot="5400000">
            <a:off x="927222" y="2196573"/>
            <a:ext cx="2991366" cy="2464854"/>
          </a:xfrm>
          <a:custGeom>
            <a:avLst/>
            <a:gdLst>
              <a:gd name="connsiteX0" fmla="*/ 0 w 2991366"/>
              <a:gd name="connsiteY0" fmla="*/ 2029903 h 2464854"/>
              <a:gd name="connsiteX1" fmla="*/ 0 w 2991366"/>
              <a:gd name="connsiteY1" fmla="*/ 0 h 2464854"/>
              <a:gd name="connsiteX2" fmla="*/ 5464 w 2991366"/>
              <a:gd name="connsiteY2" fmla="*/ 54197 h 2464854"/>
              <a:gd name="connsiteX3" fmla="*/ 268996 w 2991366"/>
              <a:gd name="connsiteY3" fmla="*/ 268983 h 2464854"/>
              <a:gd name="connsiteX4" fmla="*/ 1495683 w 2991366"/>
              <a:gd name="connsiteY4" fmla="*/ 268983 h 2464854"/>
              <a:gd name="connsiteX5" fmla="*/ 1495683 w 2991366"/>
              <a:gd name="connsiteY5" fmla="*/ 269143 h 2464854"/>
              <a:gd name="connsiteX6" fmla="*/ 2556415 w 2991366"/>
              <a:gd name="connsiteY6" fmla="*/ 269143 h 2464854"/>
              <a:gd name="connsiteX7" fmla="*/ 2572009 w 2991366"/>
              <a:gd name="connsiteY7" fmla="*/ 270715 h 2464854"/>
              <a:gd name="connsiteX8" fmla="*/ 2774170 w 2991366"/>
              <a:gd name="connsiteY8" fmla="*/ 270715 h 2464854"/>
              <a:gd name="connsiteX9" fmla="*/ 2991366 w 2991366"/>
              <a:gd name="connsiteY9" fmla="*/ 487911 h 2464854"/>
              <a:gd name="connsiteX10" fmla="*/ 2991366 w 2991366"/>
              <a:gd name="connsiteY10" fmla="*/ 704094 h 2464854"/>
              <a:gd name="connsiteX11" fmla="*/ 2991366 w 2991366"/>
              <a:gd name="connsiteY11" fmla="*/ 705107 h 2464854"/>
              <a:gd name="connsiteX12" fmla="*/ 2991366 w 2991366"/>
              <a:gd name="connsiteY12" fmla="*/ 2462526 h 2464854"/>
              <a:gd name="connsiteX13" fmla="*/ 1318517 w 2991366"/>
              <a:gd name="connsiteY13" fmla="*/ 2462526 h 2464854"/>
              <a:gd name="connsiteX14" fmla="*/ 1318517 w 2991366"/>
              <a:gd name="connsiteY14" fmla="*/ 2464854 h 2464854"/>
              <a:gd name="connsiteX15" fmla="*/ 434951 w 2991366"/>
              <a:gd name="connsiteY15" fmla="*/ 2464854 h 2464854"/>
              <a:gd name="connsiteX16" fmla="*/ 0 w 2991366"/>
              <a:gd name="connsiteY16" fmla="*/ 2029903 h 24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91366" h="2464854">
                <a:moveTo>
                  <a:pt x="0" y="2029903"/>
                </a:moveTo>
                <a:lnTo>
                  <a:pt x="0" y="0"/>
                </a:lnTo>
                <a:lnTo>
                  <a:pt x="5464" y="54197"/>
                </a:lnTo>
                <a:cubicBezTo>
                  <a:pt x="30547" y="176775"/>
                  <a:pt x="139004" y="268983"/>
                  <a:pt x="268996" y="268983"/>
                </a:cubicBezTo>
                <a:lnTo>
                  <a:pt x="1495683" y="268983"/>
                </a:lnTo>
                <a:lnTo>
                  <a:pt x="1495683" y="269143"/>
                </a:lnTo>
                <a:lnTo>
                  <a:pt x="2556415" y="269143"/>
                </a:lnTo>
                <a:lnTo>
                  <a:pt x="2572009" y="270715"/>
                </a:lnTo>
                <a:lnTo>
                  <a:pt x="2774170" y="270715"/>
                </a:lnTo>
                <a:cubicBezTo>
                  <a:pt x="2894124" y="270715"/>
                  <a:pt x="2991366" y="367957"/>
                  <a:pt x="2991366" y="487911"/>
                </a:cubicBezTo>
                <a:lnTo>
                  <a:pt x="2991366" y="704094"/>
                </a:lnTo>
                <a:lnTo>
                  <a:pt x="2991366" y="705107"/>
                </a:lnTo>
                <a:lnTo>
                  <a:pt x="2991366" y="2462526"/>
                </a:lnTo>
                <a:lnTo>
                  <a:pt x="1318517" y="2462526"/>
                </a:lnTo>
                <a:lnTo>
                  <a:pt x="1318517" y="2464854"/>
                </a:lnTo>
                <a:lnTo>
                  <a:pt x="434951" y="2464854"/>
                </a:lnTo>
                <a:cubicBezTo>
                  <a:pt x="194734" y="2464854"/>
                  <a:pt x="0" y="2270120"/>
                  <a:pt x="0" y="2029903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144000" rtlCol="0" anchor="b">
            <a:noAutofit/>
          </a:bodyPr>
          <a:lstStyle/>
          <a:p>
            <a:pPr algn="ctr"/>
            <a:endParaRPr lang="en-US" altLang="ko-KR" sz="12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2" name="사각형: 둥근 위쪽 모서리 31">
            <a:extLst>
              <a:ext uri="{FF2B5EF4-FFF2-40B4-BE49-F238E27FC236}">
                <a16:creationId xmlns="" xmlns:a16="http://schemas.microsoft.com/office/drawing/2014/main" id="{4B9C0C40-A9E6-4BE8-A229-137321DF6E89}"/>
              </a:ext>
            </a:extLst>
          </p:cNvPr>
          <p:cNvSpPr/>
          <p:nvPr/>
        </p:nvSpPr>
        <p:spPr>
          <a:xfrm rot="10800000">
            <a:off x="3384617" y="1936359"/>
            <a:ext cx="449991" cy="580143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5FB0DF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endParaRPr lang="en-US" altLang="ko-KR" sz="12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4" name="자유형: 도형 43">
            <a:extLst>
              <a:ext uri="{FF2B5EF4-FFF2-40B4-BE49-F238E27FC236}">
                <a16:creationId xmlns="" xmlns:a16="http://schemas.microsoft.com/office/drawing/2014/main" id="{05100E10-D4CE-4535-941F-865B91F9B39F}"/>
              </a:ext>
            </a:extLst>
          </p:cNvPr>
          <p:cNvSpPr/>
          <p:nvPr/>
        </p:nvSpPr>
        <p:spPr>
          <a:xfrm>
            <a:off x="916505" y="4490290"/>
            <a:ext cx="2187841" cy="434392"/>
          </a:xfrm>
          <a:custGeom>
            <a:avLst/>
            <a:gdLst>
              <a:gd name="connsiteX0" fmla="*/ 0 w 2187841"/>
              <a:gd name="connsiteY0" fmla="*/ 0 h 434392"/>
              <a:gd name="connsiteX1" fmla="*/ 1991230 w 2187841"/>
              <a:gd name="connsiteY1" fmla="*/ 0 h 434392"/>
              <a:gd name="connsiteX2" fmla="*/ 1991230 w 2187841"/>
              <a:gd name="connsiteY2" fmla="*/ 195296 h 434392"/>
              <a:gd name="connsiteX3" fmla="*/ 2185943 w 2187841"/>
              <a:gd name="connsiteY3" fmla="*/ 434200 h 434392"/>
              <a:gd name="connsiteX4" fmla="*/ 2187841 w 2187841"/>
              <a:gd name="connsiteY4" fmla="*/ 434392 h 434392"/>
              <a:gd name="connsiteX5" fmla="*/ 217196 w 2187841"/>
              <a:gd name="connsiteY5" fmla="*/ 434392 h 434392"/>
              <a:gd name="connsiteX6" fmla="*/ 0 w 2187841"/>
              <a:gd name="connsiteY6" fmla="*/ 217196 h 43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7841" h="434392">
                <a:moveTo>
                  <a:pt x="0" y="0"/>
                </a:moveTo>
                <a:lnTo>
                  <a:pt x="1991230" y="0"/>
                </a:lnTo>
                <a:lnTo>
                  <a:pt x="1991230" y="195296"/>
                </a:lnTo>
                <a:cubicBezTo>
                  <a:pt x="1991230" y="313141"/>
                  <a:pt x="2074820" y="411462"/>
                  <a:pt x="2185943" y="434200"/>
                </a:cubicBezTo>
                <a:lnTo>
                  <a:pt x="2187841" y="434392"/>
                </a:lnTo>
                <a:lnTo>
                  <a:pt x="217196" y="434392"/>
                </a:lnTo>
                <a:cubicBezTo>
                  <a:pt x="97242" y="434392"/>
                  <a:pt x="0" y="337150"/>
                  <a:pt x="0" y="217196"/>
                </a:cubicBezTo>
                <a:close/>
              </a:path>
            </a:pathLst>
          </a:custGeom>
          <a:solidFill>
            <a:srgbClr val="5FB0DF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46800" rtlCol="0" anchor="ctr">
            <a:noAutofit/>
          </a:bodyPr>
          <a:lstStyle/>
          <a:p>
            <a:pPr algn="ctr"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F4461D05-5293-4899-BA71-7C90981B8C40}"/>
              </a:ext>
            </a:extLst>
          </p:cNvPr>
          <p:cNvSpPr/>
          <p:nvPr/>
        </p:nvSpPr>
        <p:spPr>
          <a:xfrm>
            <a:off x="846138" y="5282988"/>
            <a:ext cx="2668587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2" name="자유형: 도형 61">
            <a:extLst>
              <a:ext uri="{FF2B5EF4-FFF2-40B4-BE49-F238E27FC236}">
                <a16:creationId xmlns="" xmlns:a16="http://schemas.microsoft.com/office/drawing/2014/main" id="{6AE9CC4D-D7D1-4528-9B84-F3BE77469E1D}"/>
              </a:ext>
            </a:extLst>
          </p:cNvPr>
          <p:cNvSpPr/>
          <p:nvPr/>
        </p:nvSpPr>
        <p:spPr>
          <a:xfrm rot="5400000">
            <a:off x="4353788" y="2196573"/>
            <a:ext cx="2991366" cy="2464854"/>
          </a:xfrm>
          <a:custGeom>
            <a:avLst/>
            <a:gdLst>
              <a:gd name="connsiteX0" fmla="*/ 0 w 2991366"/>
              <a:gd name="connsiteY0" fmla="*/ 2029903 h 2464854"/>
              <a:gd name="connsiteX1" fmla="*/ 0 w 2991366"/>
              <a:gd name="connsiteY1" fmla="*/ 0 h 2464854"/>
              <a:gd name="connsiteX2" fmla="*/ 5464 w 2991366"/>
              <a:gd name="connsiteY2" fmla="*/ 54197 h 2464854"/>
              <a:gd name="connsiteX3" fmla="*/ 268996 w 2991366"/>
              <a:gd name="connsiteY3" fmla="*/ 268983 h 2464854"/>
              <a:gd name="connsiteX4" fmla="*/ 1495683 w 2991366"/>
              <a:gd name="connsiteY4" fmla="*/ 268983 h 2464854"/>
              <a:gd name="connsiteX5" fmla="*/ 1495683 w 2991366"/>
              <a:gd name="connsiteY5" fmla="*/ 269143 h 2464854"/>
              <a:gd name="connsiteX6" fmla="*/ 2556415 w 2991366"/>
              <a:gd name="connsiteY6" fmla="*/ 269143 h 2464854"/>
              <a:gd name="connsiteX7" fmla="*/ 2572009 w 2991366"/>
              <a:gd name="connsiteY7" fmla="*/ 270715 h 2464854"/>
              <a:gd name="connsiteX8" fmla="*/ 2774170 w 2991366"/>
              <a:gd name="connsiteY8" fmla="*/ 270715 h 2464854"/>
              <a:gd name="connsiteX9" fmla="*/ 2991366 w 2991366"/>
              <a:gd name="connsiteY9" fmla="*/ 487911 h 2464854"/>
              <a:gd name="connsiteX10" fmla="*/ 2991366 w 2991366"/>
              <a:gd name="connsiteY10" fmla="*/ 704094 h 2464854"/>
              <a:gd name="connsiteX11" fmla="*/ 2991366 w 2991366"/>
              <a:gd name="connsiteY11" fmla="*/ 705107 h 2464854"/>
              <a:gd name="connsiteX12" fmla="*/ 2991366 w 2991366"/>
              <a:gd name="connsiteY12" fmla="*/ 2462526 h 2464854"/>
              <a:gd name="connsiteX13" fmla="*/ 1318517 w 2991366"/>
              <a:gd name="connsiteY13" fmla="*/ 2462526 h 2464854"/>
              <a:gd name="connsiteX14" fmla="*/ 1318517 w 2991366"/>
              <a:gd name="connsiteY14" fmla="*/ 2464854 h 2464854"/>
              <a:gd name="connsiteX15" fmla="*/ 434951 w 2991366"/>
              <a:gd name="connsiteY15" fmla="*/ 2464854 h 2464854"/>
              <a:gd name="connsiteX16" fmla="*/ 0 w 2991366"/>
              <a:gd name="connsiteY16" fmla="*/ 2029903 h 24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91366" h="2464854">
                <a:moveTo>
                  <a:pt x="0" y="2029903"/>
                </a:moveTo>
                <a:lnTo>
                  <a:pt x="0" y="0"/>
                </a:lnTo>
                <a:lnTo>
                  <a:pt x="5464" y="54197"/>
                </a:lnTo>
                <a:cubicBezTo>
                  <a:pt x="30547" y="176775"/>
                  <a:pt x="139004" y="268983"/>
                  <a:pt x="268996" y="268983"/>
                </a:cubicBezTo>
                <a:lnTo>
                  <a:pt x="1495683" y="268983"/>
                </a:lnTo>
                <a:lnTo>
                  <a:pt x="1495683" y="269143"/>
                </a:lnTo>
                <a:lnTo>
                  <a:pt x="2556415" y="269143"/>
                </a:lnTo>
                <a:lnTo>
                  <a:pt x="2572009" y="270715"/>
                </a:lnTo>
                <a:lnTo>
                  <a:pt x="2774170" y="270715"/>
                </a:lnTo>
                <a:cubicBezTo>
                  <a:pt x="2894124" y="270715"/>
                  <a:pt x="2991366" y="367957"/>
                  <a:pt x="2991366" y="487911"/>
                </a:cubicBezTo>
                <a:lnTo>
                  <a:pt x="2991366" y="704094"/>
                </a:lnTo>
                <a:lnTo>
                  <a:pt x="2991366" y="705107"/>
                </a:lnTo>
                <a:lnTo>
                  <a:pt x="2991366" y="2462526"/>
                </a:lnTo>
                <a:lnTo>
                  <a:pt x="1318517" y="2462526"/>
                </a:lnTo>
                <a:lnTo>
                  <a:pt x="1318517" y="2464854"/>
                </a:lnTo>
                <a:lnTo>
                  <a:pt x="434951" y="2464854"/>
                </a:lnTo>
                <a:cubicBezTo>
                  <a:pt x="194734" y="2464854"/>
                  <a:pt x="0" y="2270120"/>
                  <a:pt x="0" y="2029903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144000" rtlCol="0" anchor="b">
            <a:noAutofit/>
          </a:bodyPr>
          <a:lstStyle/>
          <a:p>
            <a:pPr algn="ctr"/>
            <a:endParaRPr lang="en-US" altLang="ko-KR" sz="12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63" name="사각형: 둥근 위쪽 모서리 62">
            <a:extLst>
              <a:ext uri="{FF2B5EF4-FFF2-40B4-BE49-F238E27FC236}">
                <a16:creationId xmlns="" xmlns:a16="http://schemas.microsoft.com/office/drawing/2014/main" id="{B895E050-168B-4EEE-AC92-42743DF530B6}"/>
              </a:ext>
            </a:extLst>
          </p:cNvPr>
          <p:cNvSpPr/>
          <p:nvPr/>
        </p:nvSpPr>
        <p:spPr>
          <a:xfrm rot="10800000">
            <a:off x="6811183" y="1936359"/>
            <a:ext cx="449991" cy="580143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5FB0DF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endParaRPr lang="en-US" altLang="ko-KR" sz="12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64" name="자유형: 도형 63">
            <a:extLst>
              <a:ext uri="{FF2B5EF4-FFF2-40B4-BE49-F238E27FC236}">
                <a16:creationId xmlns="" xmlns:a16="http://schemas.microsoft.com/office/drawing/2014/main" id="{B8D74513-EC87-43A8-A1D3-1E6EE80A9785}"/>
              </a:ext>
            </a:extLst>
          </p:cNvPr>
          <p:cNvSpPr/>
          <p:nvPr/>
        </p:nvSpPr>
        <p:spPr>
          <a:xfrm>
            <a:off x="4343071" y="4490290"/>
            <a:ext cx="2187841" cy="434392"/>
          </a:xfrm>
          <a:custGeom>
            <a:avLst/>
            <a:gdLst>
              <a:gd name="connsiteX0" fmla="*/ 0 w 2187841"/>
              <a:gd name="connsiteY0" fmla="*/ 0 h 434392"/>
              <a:gd name="connsiteX1" fmla="*/ 1991230 w 2187841"/>
              <a:gd name="connsiteY1" fmla="*/ 0 h 434392"/>
              <a:gd name="connsiteX2" fmla="*/ 1991230 w 2187841"/>
              <a:gd name="connsiteY2" fmla="*/ 195296 h 434392"/>
              <a:gd name="connsiteX3" fmla="*/ 2185943 w 2187841"/>
              <a:gd name="connsiteY3" fmla="*/ 434200 h 434392"/>
              <a:gd name="connsiteX4" fmla="*/ 2187841 w 2187841"/>
              <a:gd name="connsiteY4" fmla="*/ 434392 h 434392"/>
              <a:gd name="connsiteX5" fmla="*/ 217196 w 2187841"/>
              <a:gd name="connsiteY5" fmla="*/ 434392 h 434392"/>
              <a:gd name="connsiteX6" fmla="*/ 0 w 2187841"/>
              <a:gd name="connsiteY6" fmla="*/ 217196 h 43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7841" h="434392">
                <a:moveTo>
                  <a:pt x="0" y="0"/>
                </a:moveTo>
                <a:lnTo>
                  <a:pt x="1991230" y="0"/>
                </a:lnTo>
                <a:lnTo>
                  <a:pt x="1991230" y="195296"/>
                </a:lnTo>
                <a:cubicBezTo>
                  <a:pt x="1991230" y="313141"/>
                  <a:pt x="2074820" y="411462"/>
                  <a:pt x="2185943" y="434200"/>
                </a:cubicBezTo>
                <a:lnTo>
                  <a:pt x="2187841" y="434392"/>
                </a:lnTo>
                <a:lnTo>
                  <a:pt x="217196" y="434392"/>
                </a:lnTo>
                <a:cubicBezTo>
                  <a:pt x="97242" y="434392"/>
                  <a:pt x="0" y="337150"/>
                  <a:pt x="0" y="217196"/>
                </a:cubicBezTo>
                <a:close/>
              </a:path>
            </a:pathLst>
          </a:custGeom>
          <a:solidFill>
            <a:srgbClr val="5FB0DF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46800" rtlCol="0" anchor="ctr">
            <a:noAutofit/>
          </a:bodyPr>
          <a:lstStyle/>
          <a:p>
            <a:pPr algn="ctr"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4CCDAF86-B606-4533-98FB-01F276692E85}"/>
              </a:ext>
            </a:extLst>
          </p:cNvPr>
          <p:cNvSpPr/>
          <p:nvPr/>
        </p:nvSpPr>
        <p:spPr>
          <a:xfrm>
            <a:off x="4272704" y="5282988"/>
            <a:ext cx="2668587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6" name="자유형: 도형 65">
            <a:extLst>
              <a:ext uri="{FF2B5EF4-FFF2-40B4-BE49-F238E27FC236}">
                <a16:creationId xmlns="" xmlns:a16="http://schemas.microsoft.com/office/drawing/2014/main" id="{D9E1FD72-ADC1-49F9-AF42-62D7CDCBCC4C}"/>
              </a:ext>
            </a:extLst>
          </p:cNvPr>
          <p:cNvSpPr/>
          <p:nvPr/>
        </p:nvSpPr>
        <p:spPr>
          <a:xfrm rot="5400000">
            <a:off x="7780354" y="2196573"/>
            <a:ext cx="2991366" cy="2464854"/>
          </a:xfrm>
          <a:custGeom>
            <a:avLst/>
            <a:gdLst>
              <a:gd name="connsiteX0" fmla="*/ 0 w 2991366"/>
              <a:gd name="connsiteY0" fmla="*/ 2029903 h 2464854"/>
              <a:gd name="connsiteX1" fmla="*/ 0 w 2991366"/>
              <a:gd name="connsiteY1" fmla="*/ 0 h 2464854"/>
              <a:gd name="connsiteX2" fmla="*/ 5464 w 2991366"/>
              <a:gd name="connsiteY2" fmla="*/ 54197 h 2464854"/>
              <a:gd name="connsiteX3" fmla="*/ 268996 w 2991366"/>
              <a:gd name="connsiteY3" fmla="*/ 268983 h 2464854"/>
              <a:gd name="connsiteX4" fmla="*/ 1495683 w 2991366"/>
              <a:gd name="connsiteY4" fmla="*/ 268983 h 2464854"/>
              <a:gd name="connsiteX5" fmla="*/ 1495683 w 2991366"/>
              <a:gd name="connsiteY5" fmla="*/ 269143 h 2464854"/>
              <a:gd name="connsiteX6" fmla="*/ 2556415 w 2991366"/>
              <a:gd name="connsiteY6" fmla="*/ 269143 h 2464854"/>
              <a:gd name="connsiteX7" fmla="*/ 2572009 w 2991366"/>
              <a:gd name="connsiteY7" fmla="*/ 270715 h 2464854"/>
              <a:gd name="connsiteX8" fmla="*/ 2774170 w 2991366"/>
              <a:gd name="connsiteY8" fmla="*/ 270715 h 2464854"/>
              <a:gd name="connsiteX9" fmla="*/ 2991366 w 2991366"/>
              <a:gd name="connsiteY9" fmla="*/ 487911 h 2464854"/>
              <a:gd name="connsiteX10" fmla="*/ 2991366 w 2991366"/>
              <a:gd name="connsiteY10" fmla="*/ 704094 h 2464854"/>
              <a:gd name="connsiteX11" fmla="*/ 2991366 w 2991366"/>
              <a:gd name="connsiteY11" fmla="*/ 705107 h 2464854"/>
              <a:gd name="connsiteX12" fmla="*/ 2991366 w 2991366"/>
              <a:gd name="connsiteY12" fmla="*/ 2462526 h 2464854"/>
              <a:gd name="connsiteX13" fmla="*/ 1318517 w 2991366"/>
              <a:gd name="connsiteY13" fmla="*/ 2462526 h 2464854"/>
              <a:gd name="connsiteX14" fmla="*/ 1318517 w 2991366"/>
              <a:gd name="connsiteY14" fmla="*/ 2464854 h 2464854"/>
              <a:gd name="connsiteX15" fmla="*/ 434951 w 2991366"/>
              <a:gd name="connsiteY15" fmla="*/ 2464854 h 2464854"/>
              <a:gd name="connsiteX16" fmla="*/ 0 w 2991366"/>
              <a:gd name="connsiteY16" fmla="*/ 2029903 h 24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91366" h="2464854">
                <a:moveTo>
                  <a:pt x="0" y="2029903"/>
                </a:moveTo>
                <a:lnTo>
                  <a:pt x="0" y="0"/>
                </a:lnTo>
                <a:lnTo>
                  <a:pt x="5464" y="54197"/>
                </a:lnTo>
                <a:cubicBezTo>
                  <a:pt x="30547" y="176775"/>
                  <a:pt x="139004" y="268983"/>
                  <a:pt x="268996" y="268983"/>
                </a:cubicBezTo>
                <a:lnTo>
                  <a:pt x="1495683" y="268983"/>
                </a:lnTo>
                <a:lnTo>
                  <a:pt x="1495683" y="269143"/>
                </a:lnTo>
                <a:lnTo>
                  <a:pt x="2556415" y="269143"/>
                </a:lnTo>
                <a:lnTo>
                  <a:pt x="2572009" y="270715"/>
                </a:lnTo>
                <a:lnTo>
                  <a:pt x="2774170" y="270715"/>
                </a:lnTo>
                <a:cubicBezTo>
                  <a:pt x="2894124" y="270715"/>
                  <a:pt x="2991366" y="367957"/>
                  <a:pt x="2991366" y="487911"/>
                </a:cubicBezTo>
                <a:lnTo>
                  <a:pt x="2991366" y="704094"/>
                </a:lnTo>
                <a:lnTo>
                  <a:pt x="2991366" y="705107"/>
                </a:lnTo>
                <a:lnTo>
                  <a:pt x="2991366" y="2462526"/>
                </a:lnTo>
                <a:lnTo>
                  <a:pt x="1318517" y="2462526"/>
                </a:lnTo>
                <a:lnTo>
                  <a:pt x="1318517" y="2464854"/>
                </a:lnTo>
                <a:lnTo>
                  <a:pt x="434951" y="2464854"/>
                </a:lnTo>
                <a:cubicBezTo>
                  <a:pt x="194734" y="2464854"/>
                  <a:pt x="0" y="2270120"/>
                  <a:pt x="0" y="2029903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144000" rtlCol="0" anchor="b">
            <a:noAutofit/>
          </a:bodyPr>
          <a:lstStyle/>
          <a:p>
            <a:pPr algn="ctr"/>
            <a:endParaRPr lang="en-US" altLang="ko-KR" sz="12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71" name="사각형: 둥근 위쪽 모서리 70">
            <a:extLst>
              <a:ext uri="{FF2B5EF4-FFF2-40B4-BE49-F238E27FC236}">
                <a16:creationId xmlns="" xmlns:a16="http://schemas.microsoft.com/office/drawing/2014/main" id="{3F7ADDC4-2E36-4140-A06F-061AB6806C72}"/>
              </a:ext>
            </a:extLst>
          </p:cNvPr>
          <p:cNvSpPr/>
          <p:nvPr/>
        </p:nvSpPr>
        <p:spPr>
          <a:xfrm rot="10800000">
            <a:off x="10237749" y="1936359"/>
            <a:ext cx="449991" cy="580143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5FB0DF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endParaRPr lang="en-US" altLang="ko-KR" sz="12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73" name="자유형: 도형 72">
            <a:extLst>
              <a:ext uri="{FF2B5EF4-FFF2-40B4-BE49-F238E27FC236}">
                <a16:creationId xmlns="" xmlns:a16="http://schemas.microsoft.com/office/drawing/2014/main" id="{FCE259BE-8125-4FAB-811F-8CE2C192CA16}"/>
              </a:ext>
            </a:extLst>
          </p:cNvPr>
          <p:cNvSpPr/>
          <p:nvPr/>
        </p:nvSpPr>
        <p:spPr>
          <a:xfrm>
            <a:off x="7769637" y="4490290"/>
            <a:ext cx="2187841" cy="434392"/>
          </a:xfrm>
          <a:custGeom>
            <a:avLst/>
            <a:gdLst>
              <a:gd name="connsiteX0" fmla="*/ 0 w 2187841"/>
              <a:gd name="connsiteY0" fmla="*/ 0 h 434392"/>
              <a:gd name="connsiteX1" fmla="*/ 1991230 w 2187841"/>
              <a:gd name="connsiteY1" fmla="*/ 0 h 434392"/>
              <a:gd name="connsiteX2" fmla="*/ 1991230 w 2187841"/>
              <a:gd name="connsiteY2" fmla="*/ 195296 h 434392"/>
              <a:gd name="connsiteX3" fmla="*/ 2185943 w 2187841"/>
              <a:gd name="connsiteY3" fmla="*/ 434200 h 434392"/>
              <a:gd name="connsiteX4" fmla="*/ 2187841 w 2187841"/>
              <a:gd name="connsiteY4" fmla="*/ 434392 h 434392"/>
              <a:gd name="connsiteX5" fmla="*/ 217196 w 2187841"/>
              <a:gd name="connsiteY5" fmla="*/ 434392 h 434392"/>
              <a:gd name="connsiteX6" fmla="*/ 0 w 2187841"/>
              <a:gd name="connsiteY6" fmla="*/ 217196 h 43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7841" h="434392">
                <a:moveTo>
                  <a:pt x="0" y="0"/>
                </a:moveTo>
                <a:lnTo>
                  <a:pt x="1991230" y="0"/>
                </a:lnTo>
                <a:lnTo>
                  <a:pt x="1991230" y="195296"/>
                </a:lnTo>
                <a:cubicBezTo>
                  <a:pt x="1991230" y="313141"/>
                  <a:pt x="2074820" y="411462"/>
                  <a:pt x="2185943" y="434200"/>
                </a:cubicBezTo>
                <a:lnTo>
                  <a:pt x="2187841" y="434392"/>
                </a:lnTo>
                <a:lnTo>
                  <a:pt x="217196" y="434392"/>
                </a:lnTo>
                <a:cubicBezTo>
                  <a:pt x="97242" y="434392"/>
                  <a:pt x="0" y="337150"/>
                  <a:pt x="0" y="217196"/>
                </a:cubicBezTo>
                <a:close/>
              </a:path>
            </a:pathLst>
          </a:custGeom>
          <a:solidFill>
            <a:srgbClr val="5FB0DF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46800" rtlCol="0" anchor="ctr">
            <a:noAutofit/>
          </a:bodyPr>
          <a:lstStyle/>
          <a:p>
            <a:pPr algn="ctr"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115B1A43-4335-4ED0-AD17-387D8997C852}"/>
              </a:ext>
            </a:extLst>
          </p:cNvPr>
          <p:cNvSpPr/>
          <p:nvPr/>
        </p:nvSpPr>
        <p:spPr>
          <a:xfrm>
            <a:off x="7699270" y="5282988"/>
            <a:ext cx="2668587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16144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사각형: 둥근 모서리 111">
            <a:extLst>
              <a:ext uri="{FF2B5EF4-FFF2-40B4-BE49-F238E27FC236}">
                <a16:creationId xmlns="" xmlns:a16="http://schemas.microsoft.com/office/drawing/2014/main" id="{6CBC2F8D-2571-45BF-BCEE-1569C3F1D17F}"/>
              </a:ext>
            </a:extLst>
          </p:cNvPr>
          <p:cNvSpPr/>
          <p:nvPr/>
        </p:nvSpPr>
        <p:spPr>
          <a:xfrm>
            <a:off x="512592" y="549859"/>
            <a:ext cx="11031777" cy="4343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  <a:r>
              <a:rPr lang="en-US" altLang="ko-KR" sz="700" kern="0" dirty="0">
                <a:solidFill>
                  <a:srgbClr val="A2959E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="" xmlns:a16="http://schemas.microsoft.com/office/drawing/2014/main" id="{2C1CC0CD-402A-43D5-A749-3DE14059D855}"/>
              </a:ext>
            </a:extLst>
          </p:cNvPr>
          <p:cNvSpPr/>
          <p:nvPr/>
        </p:nvSpPr>
        <p:spPr>
          <a:xfrm>
            <a:off x="574505" y="595499"/>
            <a:ext cx="342000" cy="34311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  <a:effectLst>
            <a:outerShdw blurRad="63500" dist="25400" dir="2700000" sx="98000" sy="98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3600" b="1" kern="0" dirty="0">
              <a:ln w="3175">
                <a:noFill/>
              </a:ln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114" name="그림 113">
            <a:extLst>
              <a:ext uri="{FF2B5EF4-FFF2-40B4-BE49-F238E27FC236}">
                <a16:creationId xmlns="" xmlns:a16="http://schemas.microsoft.com/office/drawing/2014/main" id="{198A2F76-3A66-47E8-B684-0A9B5344B9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81" y="664625"/>
            <a:ext cx="204857" cy="204857"/>
          </a:xfrm>
          <a:prstGeom prst="rect">
            <a:avLst/>
          </a:prstGeom>
          <a:ln>
            <a:noFill/>
          </a:ln>
        </p:spPr>
      </p:pic>
      <p:sp>
        <p:nvSpPr>
          <p:cNvPr id="18" name="막힌 원호 17"/>
          <p:cNvSpPr/>
          <p:nvPr/>
        </p:nvSpPr>
        <p:spPr>
          <a:xfrm>
            <a:off x="7967093" y="2572195"/>
            <a:ext cx="2093040" cy="2093039"/>
          </a:xfrm>
          <a:prstGeom prst="blockArc">
            <a:avLst>
              <a:gd name="adj1" fmla="val 10800000"/>
              <a:gd name="adj2" fmla="val 0"/>
              <a:gd name="adj3" fmla="val 28534"/>
            </a:avLst>
          </a:prstGeom>
          <a:solidFill>
            <a:schemeClr val="bg1"/>
          </a:solidFill>
          <a:ln w="222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9" name="막힌 원호 18"/>
          <p:cNvSpPr/>
          <p:nvPr/>
        </p:nvSpPr>
        <p:spPr>
          <a:xfrm flipV="1">
            <a:off x="6471603" y="2587696"/>
            <a:ext cx="2088463" cy="2088463"/>
          </a:xfrm>
          <a:prstGeom prst="blockArc">
            <a:avLst>
              <a:gd name="adj1" fmla="val 10800308"/>
              <a:gd name="adj2" fmla="val 43193"/>
              <a:gd name="adj3" fmla="val 28557"/>
            </a:avLst>
          </a:prstGeom>
          <a:solidFill>
            <a:schemeClr val="bg1"/>
          </a:solidFill>
          <a:ln w="222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>
            <a:off x="4986536" y="2601795"/>
            <a:ext cx="2093040" cy="2093039"/>
          </a:xfrm>
          <a:prstGeom prst="blockArc">
            <a:avLst>
              <a:gd name="adj1" fmla="val 10800000"/>
              <a:gd name="adj2" fmla="val 0"/>
              <a:gd name="adj3" fmla="val 28534"/>
            </a:avLst>
          </a:prstGeom>
          <a:solidFill>
            <a:schemeClr val="bg1"/>
          </a:solidFill>
          <a:ln w="222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V="1">
            <a:off x="3486469" y="2576772"/>
            <a:ext cx="2088463" cy="2088463"/>
          </a:xfrm>
          <a:prstGeom prst="blockArc">
            <a:avLst>
              <a:gd name="adj1" fmla="val 10800308"/>
              <a:gd name="adj2" fmla="val 43193"/>
              <a:gd name="adj3" fmla="val 28557"/>
            </a:avLst>
          </a:prstGeom>
          <a:solidFill>
            <a:schemeClr val="bg1"/>
          </a:solidFill>
          <a:ln w="222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22" name="막힌 원호 21"/>
          <p:cNvSpPr/>
          <p:nvPr/>
        </p:nvSpPr>
        <p:spPr>
          <a:xfrm>
            <a:off x="2001403" y="2590870"/>
            <a:ext cx="2093040" cy="2093039"/>
          </a:xfrm>
          <a:prstGeom prst="blockArc">
            <a:avLst>
              <a:gd name="adj1" fmla="val 10800000"/>
              <a:gd name="adj2" fmla="val 0"/>
              <a:gd name="adj3" fmla="val 28534"/>
            </a:avLst>
          </a:prstGeom>
          <a:solidFill>
            <a:schemeClr val="bg1"/>
          </a:solidFill>
          <a:ln w="222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23" name="자유형 22"/>
          <p:cNvSpPr/>
          <p:nvPr/>
        </p:nvSpPr>
        <p:spPr>
          <a:xfrm flipV="1">
            <a:off x="2001403" y="2581213"/>
            <a:ext cx="8054153" cy="2088463"/>
          </a:xfrm>
          <a:custGeom>
            <a:avLst/>
            <a:gdLst>
              <a:gd name="connsiteX0" fmla="*/ 2531586 w 8054153"/>
              <a:gd name="connsiteY0" fmla="*/ 2088463 h 2088463"/>
              <a:gd name="connsiteX1" fmla="*/ 3556845 w 8054153"/>
              <a:gd name="connsiteY1" fmla="*/ 1252853 h 2088463"/>
              <a:gd name="connsiteX2" fmla="*/ 3576568 w 8054153"/>
              <a:gd name="connsiteY2" fmla="*/ 1057201 h 2088463"/>
              <a:gd name="connsiteX3" fmla="*/ 3581719 w 8054153"/>
              <a:gd name="connsiteY3" fmla="*/ 1057053 h 2088463"/>
              <a:gd name="connsiteX4" fmla="*/ 3799696 w 8054153"/>
              <a:gd name="connsiteY4" fmla="*/ 659780 h 2088463"/>
              <a:gd name="connsiteX5" fmla="*/ 4252826 w 8054153"/>
              <a:gd name="connsiteY5" fmla="*/ 656139 h 2088463"/>
              <a:gd name="connsiteX6" fmla="*/ 4462732 w 8054153"/>
              <a:gd name="connsiteY6" fmla="*/ 931301 h 2088463"/>
              <a:gd name="connsiteX7" fmla="*/ 4476195 w 8054153"/>
              <a:gd name="connsiteY7" fmla="*/ 1041943 h 2088463"/>
              <a:gd name="connsiteX8" fmla="*/ 4470200 w 8054153"/>
              <a:gd name="connsiteY8" fmla="*/ 1041943 h 2088463"/>
              <a:gd name="connsiteX9" fmla="*/ 5516720 w 8054153"/>
              <a:gd name="connsiteY9" fmla="*/ 2088463 h 2088463"/>
              <a:gd name="connsiteX10" fmla="*/ 6541978 w 8054153"/>
              <a:gd name="connsiteY10" fmla="*/ 1252853 h 2088463"/>
              <a:gd name="connsiteX11" fmla="*/ 6561715 w 8054153"/>
              <a:gd name="connsiteY11" fmla="*/ 1057069 h 2088463"/>
              <a:gd name="connsiteX12" fmla="*/ 6562276 w 8054153"/>
              <a:gd name="connsiteY12" fmla="*/ 1057053 h 2088463"/>
              <a:gd name="connsiteX13" fmla="*/ 6780253 w 8054153"/>
              <a:gd name="connsiteY13" fmla="*/ 659780 h 2088463"/>
              <a:gd name="connsiteX14" fmla="*/ 7233383 w 8054153"/>
              <a:gd name="connsiteY14" fmla="*/ 656139 h 2088463"/>
              <a:gd name="connsiteX15" fmla="*/ 7457715 w 8054153"/>
              <a:gd name="connsiteY15" fmla="*/ 1049858 h 2088463"/>
              <a:gd name="connsiteX16" fmla="*/ 8054071 w 8054153"/>
              <a:gd name="connsiteY16" fmla="*/ 1057351 h 2088463"/>
              <a:gd name="connsiteX17" fmla="*/ 7530981 w 8054153"/>
              <a:gd name="connsiteY17" fmla="*/ 139291 h 2088463"/>
              <a:gd name="connsiteX18" fmla="*/ 6474389 w 8054153"/>
              <a:gd name="connsiteY18" fmla="*/ 147780 h 2088463"/>
              <a:gd name="connsiteX19" fmla="*/ 5995311 w 8054153"/>
              <a:gd name="connsiteY19" fmla="*/ 797175 h 2088463"/>
              <a:gd name="connsiteX20" fmla="*/ 5969511 w 8054153"/>
              <a:gd name="connsiteY20" fmla="*/ 1041943 h 2088463"/>
              <a:gd name="connsiteX21" fmla="*/ 5966012 w 8054153"/>
              <a:gd name="connsiteY21" fmla="*/ 1041943 h 2088463"/>
              <a:gd name="connsiteX22" fmla="*/ 5516720 w 8054153"/>
              <a:gd name="connsiteY22" fmla="*/ 1491235 h 2088463"/>
              <a:gd name="connsiteX23" fmla="*/ 5076556 w 8054153"/>
              <a:gd name="connsiteY23" fmla="*/ 1132491 h 2088463"/>
              <a:gd name="connsiteX24" fmla="*/ 5068976 w 8054153"/>
              <a:gd name="connsiteY24" fmla="*/ 1057294 h 2088463"/>
              <a:gd name="connsiteX25" fmla="*/ 5073514 w 8054153"/>
              <a:gd name="connsiteY25" fmla="*/ 1057351 h 2088463"/>
              <a:gd name="connsiteX26" fmla="*/ 4550424 w 8054153"/>
              <a:gd name="connsiteY26" fmla="*/ 139291 h 2088463"/>
              <a:gd name="connsiteX27" fmla="*/ 3493832 w 8054153"/>
              <a:gd name="connsiteY27" fmla="*/ 147780 h 2088463"/>
              <a:gd name="connsiteX28" fmla="*/ 2990976 w 8054153"/>
              <a:gd name="connsiteY28" fmla="*/ 933739 h 2088463"/>
              <a:gd name="connsiteX29" fmla="*/ 2986803 w 8054153"/>
              <a:gd name="connsiteY29" fmla="*/ 1041943 h 2088463"/>
              <a:gd name="connsiteX30" fmla="*/ 2980878 w 8054153"/>
              <a:gd name="connsiteY30" fmla="*/ 1041943 h 2088463"/>
              <a:gd name="connsiteX31" fmla="*/ 2531586 w 8054153"/>
              <a:gd name="connsiteY31" fmla="*/ 1491235 h 2088463"/>
              <a:gd name="connsiteX32" fmla="*/ 2091422 w 8054153"/>
              <a:gd name="connsiteY32" fmla="*/ 1132491 h 2088463"/>
              <a:gd name="connsiteX33" fmla="*/ 2083842 w 8054153"/>
              <a:gd name="connsiteY33" fmla="*/ 1057294 h 2088463"/>
              <a:gd name="connsiteX34" fmla="*/ 2088381 w 8054153"/>
              <a:gd name="connsiteY34" fmla="*/ 1057351 h 2088463"/>
              <a:gd name="connsiteX35" fmla="*/ 1573931 w 8054153"/>
              <a:gd name="connsiteY35" fmla="*/ 144321 h 2088463"/>
              <a:gd name="connsiteX36" fmla="*/ 525963 w 8054153"/>
              <a:gd name="connsiteY36" fmla="*/ 137690 h 2088463"/>
              <a:gd name="connsiteX37" fmla="*/ 0 w 8054153"/>
              <a:gd name="connsiteY37" fmla="*/ 1044138 h 2088463"/>
              <a:gd name="connsiteX38" fmla="*/ 596402 w 8054153"/>
              <a:gd name="connsiteY38" fmla="*/ 1044191 h 2088463"/>
              <a:gd name="connsiteX39" fmla="*/ 821967 w 8054153"/>
              <a:gd name="connsiteY39" fmla="*/ 655452 h 2088463"/>
              <a:gd name="connsiteX40" fmla="*/ 1271398 w 8054153"/>
              <a:gd name="connsiteY40" fmla="*/ 658296 h 2088463"/>
              <a:gd name="connsiteX41" fmla="*/ 1477874 w 8054153"/>
              <a:gd name="connsiteY41" fmla="*/ 932364 h 2088463"/>
              <a:gd name="connsiteX42" fmla="*/ 1491072 w 8054153"/>
              <a:gd name="connsiteY42" fmla="*/ 1041943 h 2088463"/>
              <a:gd name="connsiteX43" fmla="*/ 1485066 w 8054153"/>
              <a:gd name="connsiteY43" fmla="*/ 1041943 h 2088463"/>
              <a:gd name="connsiteX44" fmla="*/ 2531586 w 8054153"/>
              <a:gd name="connsiteY44" fmla="*/ 2088463 h 2088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8054153" h="2088463">
                <a:moveTo>
                  <a:pt x="2531586" y="2088463"/>
                </a:moveTo>
                <a:cubicBezTo>
                  <a:pt x="3037316" y="2088463"/>
                  <a:pt x="3459261" y="1729735"/>
                  <a:pt x="3556845" y="1252853"/>
                </a:cubicBezTo>
                <a:lnTo>
                  <a:pt x="3576568" y="1057201"/>
                </a:lnTo>
                <a:lnTo>
                  <a:pt x="3581719" y="1057053"/>
                </a:lnTo>
                <a:cubicBezTo>
                  <a:pt x="3577075" y="894926"/>
                  <a:pt x="3660457" y="742960"/>
                  <a:pt x="3799696" y="659780"/>
                </a:cubicBezTo>
                <a:cubicBezTo>
                  <a:pt x="3938936" y="576599"/>
                  <a:pt x="4112268" y="575207"/>
                  <a:pt x="4252826" y="656139"/>
                </a:cubicBezTo>
                <a:cubicBezTo>
                  <a:pt x="4358245" y="716838"/>
                  <a:pt x="4432869" y="816729"/>
                  <a:pt x="4462732" y="931301"/>
                </a:cubicBezTo>
                <a:lnTo>
                  <a:pt x="4476195" y="1041943"/>
                </a:lnTo>
                <a:lnTo>
                  <a:pt x="4470200" y="1041943"/>
                </a:lnTo>
                <a:cubicBezTo>
                  <a:pt x="4470200" y="1619920"/>
                  <a:pt x="4938743" y="2088463"/>
                  <a:pt x="5516720" y="2088463"/>
                </a:cubicBezTo>
                <a:cubicBezTo>
                  <a:pt x="6022450" y="2088463"/>
                  <a:pt x="6444394" y="1729735"/>
                  <a:pt x="6541978" y="1252853"/>
                </a:cubicBezTo>
                <a:lnTo>
                  <a:pt x="6561715" y="1057069"/>
                </a:lnTo>
                <a:lnTo>
                  <a:pt x="6562276" y="1057053"/>
                </a:lnTo>
                <a:cubicBezTo>
                  <a:pt x="6557632" y="894926"/>
                  <a:pt x="6641014" y="742960"/>
                  <a:pt x="6780253" y="659780"/>
                </a:cubicBezTo>
                <a:cubicBezTo>
                  <a:pt x="6919493" y="576599"/>
                  <a:pt x="7092825" y="575207"/>
                  <a:pt x="7233383" y="656139"/>
                </a:cubicBezTo>
                <a:cubicBezTo>
                  <a:pt x="7373941" y="737071"/>
                  <a:pt x="7459753" y="887678"/>
                  <a:pt x="7457715" y="1049858"/>
                </a:cubicBezTo>
                <a:lnTo>
                  <a:pt x="8054071" y="1057351"/>
                </a:lnTo>
                <a:cubicBezTo>
                  <a:pt x="8058823" y="679185"/>
                  <a:pt x="7858729" y="328006"/>
                  <a:pt x="7530981" y="139291"/>
                </a:cubicBezTo>
                <a:cubicBezTo>
                  <a:pt x="7203233" y="-49424"/>
                  <a:pt x="6799062" y="-46177"/>
                  <a:pt x="6474389" y="147780"/>
                </a:cubicBezTo>
                <a:cubicBezTo>
                  <a:pt x="6230885" y="293248"/>
                  <a:pt x="6060644" y="528936"/>
                  <a:pt x="5995311" y="797175"/>
                </a:cubicBezTo>
                <a:lnTo>
                  <a:pt x="5969511" y="1041943"/>
                </a:lnTo>
                <a:lnTo>
                  <a:pt x="5966012" y="1041943"/>
                </a:lnTo>
                <a:cubicBezTo>
                  <a:pt x="5966012" y="1290080"/>
                  <a:pt x="5764857" y="1491235"/>
                  <a:pt x="5516720" y="1491235"/>
                </a:cubicBezTo>
                <a:cubicBezTo>
                  <a:pt x="5299600" y="1491235"/>
                  <a:pt x="5118451" y="1337226"/>
                  <a:pt x="5076556" y="1132491"/>
                </a:cubicBezTo>
                <a:lnTo>
                  <a:pt x="5068976" y="1057294"/>
                </a:lnTo>
                <a:lnTo>
                  <a:pt x="5073514" y="1057351"/>
                </a:lnTo>
                <a:cubicBezTo>
                  <a:pt x="5078266" y="679185"/>
                  <a:pt x="4878172" y="328006"/>
                  <a:pt x="4550424" y="139291"/>
                </a:cubicBezTo>
                <a:cubicBezTo>
                  <a:pt x="4222676" y="-49424"/>
                  <a:pt x="3818505" y="-46177"/>
                  <a:pt x="3493832" y="147780"/>
                </a:cubicBezTo>
                <a:cubicBezTo>
                  <a:pt x="3209743" y="317493"/>
                  <a:pt x="3025376" y="610005"/>
                  <a:pt x="2990976" y="933739"/>
                </a:cubicBezTo>
                <a:lnTo>
                  <a:pt x="2986803" y="1041943"/>
                </a:lnTo>
                <a:lnTo>
                  <a:pt x="2980878" y="1041943"/>
                </a:lnTo>
                <a:cubicBezTo>
                  <a:pt x="2980878" y="1290080"/>
                  <a:pt x="2779723" y="1491235"/>
                  <a:pt x="2531586" y="1491235"/>
                </a:cubicBezTo>
                <a:cubicBezTo>
                  <a:pt x="2314466" y="1491235"/>
                  <a:pt x="2133317" y="1337226"/>
                  <a:pt x="2091422" y="1132491"/>
                </a:cubicBezTo>
                <a:lnTo>
                  <a:pt x="2083842" y="1057294"/>
                </a:lnTo>
                <a:lnTo>
                  <a:pt x="2088381" y="1057351"/>
                </a:lnTo>
                <a:cubicBezTo>
                  <a:pt x="2093088" y="682761"/>
                  <a:pt x="1896775" y="334351"/>
                  <a:pt x="1573931" y="144321"/>
                </a:cubicBezTo>
                <a:cubicBezTo>
                  <a:pt x="1251087" y="-45710"/>
                  <a:pt x="851186" y="-48240"/>
                  <a:pt x="525963" y="137690"/>
                </a:cubicBezTo>
                <a:cubicBezTo>
                  <a:pt x="200739" y="323621"/>
                  <a:pt x="34" y="669518"/>
                  <a:pt x="0" y="1044138"/>
                </a:cubicBezTo>
                <a:lnTo>
                  <a:pt x="596402" y="1044191"/>
                </a:lnTo>
                <a:cubicBezTo>
                  <a:pt x="596416" y="883531"/>
                  <a:pt x="682491" y="735190"/>
                  <a:pt x="821967" y="655452"/>
                </a:cubicBezTo>
                <a:cubicBezTo>
                  <a:pt x="961441" y="575714"/>
                  <a:pt x="1132943" y="576800"/>
                  <a:pt x="1271398" y="658296"/>
                </a:cubicBezTo>
                <a:cubicBezTo>
                  <a:pt x="1375239" y="719419"/>
                  <a:pt x="1448557" y="818747"/>
                  <a:pt x="1477874" y="932364"/>
                </a:cubicBezTo>
                <a:lnTo>
                  <a:pt x="1491072" y="1041943"/>
                </a:lnTo>
                <a:lnTo>
                  <a:pt x="1485066" y="1041943"/>
                </a:lnTo>
                <a:cubicBezTo>
                  <a:pt x="1485066" y="1619920"/>
                  <a:pt x="1953609" y="2088463"/>
                  <a:pt x="2531586" y="2088463"/>
                </a:cubicBezTo>
                <a:close/>
              </a:path>
            </a:pathLst>
          </a:custGeom>
          <a:solidFill>
            <a:srgbClr val="5FB0DF"/>
          </a:solidFill>
          <a:ln w="222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7390138" y="3470452"/>
            <a:ext cx="279674" cy="309983"/>
            <a:chOff x="4006850" y="1601788"/>
            <a:chExt cx="322263" cy="357188"/>
          </a:xfrm>
          <a:solidFill>
            <a:srgbClr val="5FB0DF"/>
          </a:solidFill>
        </p:grpSpPr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8880769" y="3503672"/>
            <a:ext cx="286887" cy="253633"/>
            <a:chOff x="5435600" y="488950"/>
            <a:chExt cx="1725613" cy="1525587"/>
          </a:xfrm>
          <a:solidFill>
            <a:srgbClr val="5FB0DF"/>
          </a:solidFill>
        </p:grpSpPr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6029325" y="1050925"/>
              <a:ext cx="630238" cy="963612"/>
            </a:xfrm>
            <a:custGeom>
              <a:avLst/>
              <a:gdLst>
                <a:gd name="T0" fmla="*/ 593 w 1587"/>
                <a:gd name="T1" fmla="*/ 4 h 2426"/>
                <a:gd name="T2" fmla="*/ 652 w 1587"/>
                <a:gd name="T3" fmla="*/ 31 h 2426"/>
                <a:gd name="T4" fmla="*/ 697 w 1587"/>
                <a:gd name="T5" fmla="*/ 83 h 2426"/>
                <a:gd name="T6" fmla="*/ 722 w 1587"/>
                <a:gd name="T7" fmla="*/ 151 h 2426"/>
                <a:gd name="T8" fmla="*/ 726 w 1587"/>
                <a:gd name="T9" fmla="*/ 781 h 2426"/>
                <a:gd name="T10" fmla="*/ 770 w 1587"/>
                <a:gd name="T11" fmla="*/ 740 h 2426"/>
                <a:gd name="T12" fmla="*/ 823 w 1587"/>
                <a:gd name="T13" fmla="*/ 717 h 2426"/>
                <a:gd name="T14" fmla="*/ 883 w 1587"/>
                <a:gd name="T15" fmla="*/ 717 h 2426"/>
                <a:gd name="T16" fmla="*/ 940 w 1587"/>
                <a:gd name="T17" fmla="*/ 742 h 2426"/>
                <a:gd name="T18" fmla="*/ 984 w 1587"/>
                <a:gd name="T19" fmla="*/ 786 h 2426"/>
                <a:gd name="T20" fmla="*/ 1017 w 1587"/>
                <a:gd name="T21" fmla="*/ 786 h 2426"/>
                <a:gd name="T22" fmla="*/ 1060 w 1587"/>
                <a:gd name="T23" fmla="*/ 742 h 2426"/>
                <a:gd name="T24" fmla="*/ 1116 w 1587"/>
                <a:gd name="T25" fmla="*/ 717 h 2426"/>
                <a:gd name="T26" fmla="*/ 1180 w 1587"/>
                <a:gd name="T27" fmla="*/ 719 h 2426"/>
                <a:gd name="T28" fmla="*/ 1240 w 1587"/>
                <a:gd name="T29" fmla="*/ 746 h 2426"/>
                <a:gd name="T30" fmla="*/ 1286 w 1587"/>
                <a:gd name="T31" fmla="*/ 798 h 2426"/>
                <a:gd name="T32" fmla="*/ 1311 w 1587"/>
                <a:gd name="T33" fmla="*/ 866 h 2426"/>
                <a:gd name="T34" fmla="*/ 1314 w 1587"/>
                <a:gd name="T35" fmla="*/ 913 h 2426"/>
                <a:gd name="T36" fmla="*/ 1353 w 1587"/>
                <a:gd name="T37" fmla="*/ 861 h 2426"/>
                <a:gd name="T38" fmla="*/ 1409 w 1587"/>
                <a:gd name="T39" fmla="*/ 832 h 2426"/>
                <a:gd name="T40" fmla="*/ 1471 w 1587"/>
                <a:gd name="T41" fmla="*/ 832 h 2426"/>
                <a:gd name="T42" fmla="*/ 1522 w 1587"/>
                <a:gd name="T43" fmla="*/ 857 h 2426"/>
                <a:gd name="T44" fmla="*/ 1562 w 1587"/>
                <a:gd name="T45" fmla="*/ 902 h 2426"/>
                <a:gd name="T46" fmla="*/ 1584 w 1587"/>
                <a:gd name="T47" fmla="*/ 961 h 2426"/>
                <a:gd name="T48" fmla="*/ 1587 w 1587"/>
                <a:gd name="T49" fmla="*/ 2060 h 2426"/>
                <a:gd name="T50" fmla="*/ 1574 w 1587"/>
                <a:gd name="T51" fmla="*/ 2166 h 2426"/>
                <a:gd name="T52" fmla="*/ 1538 w 1587"/>
                <a:gd name="T53" fmla="*/ 2258 h 2426"/>
                <a:gd name="T54" fmla="*/ 1482 w 1587"/>
                <a:gd name="T55" fmla="*/ 2336 h 2426"/>
                <a:gd name="T56" fmla="*/ 1409 w 1587"/>
                <a:gd name="T57" fmla="*/ 2392 h 2426"/>
                <a:gd name="T58" fmla="*/ 1324 w 1587"/>
                <a:gd name="T59" fmla="*/ 2422 h 2426"/>
                <a:gd name="T60" fmla="*/ 699 w 1587"/>
                <a:gd name="T61" fmla="*/ 2426 h 2426"/>
                <a:gd name="T62" fmla="*/ 629 w 1587"/>
                <a:gd name="T63" fmla="*/ 2414 h 2426"/>
                <a:gd name="T64" fmla="*/ 568 w 1587"/>
                <a:gd name="T65" fmla="*/ 2382 h 2426"/>
                <a:gd name="T66" fmla="*/ 514 w 1587"/>
                <a:gd name="T67" fmla="*/ 2333 h 2426"/>
                <a:gd name="T68" fmla="*/ 469 w 1587"/>
                <a:gd name="T69" fmla="*/ 2274 h 2426"/>
                <a:gd name="T70" fmla="*/ 450 w 1587"/>
                <a:gd name="T71" fmla="*/ 2246 h 2426"/>
                <a:gd name="T72" fmla="*/ 429 w 1587"/>
                <a:gd name="T73" fmla="*/ 2215 h 2426"/>
                <a:gd name="T74" fmla="*/ 413 w 1587"/>
                <a:gd name="T75" fmla="*/ 2188 h 2426"/>
                <a:gd name="T76" fmla="*/ 407 w 1587"/>
                <a:gd name="T77" fmla="*/ 2178 h 2426"/>
                <a:gd name="T78" fmla="*/ 9 w 1587"/>
                <a:gd name="T79" fmla="*/ 1344 h 2426"/>
                <a:gd name="T80" fmla="*/ 0 w 1587"/>
                <a:gd name="T81" fmla="*/ 1278 h 2426"/>
                <a:gd name="T82" fmla="*/ 12 w 1587"/>
                <a:gd name="T83" fmla="*/ 1215 h 2426"/>
                <a:gd name="T84" fmla="*/ 41 w 1587"/>
                <a:gd name="T85" fmla="*/ 1159 h 2426"/>
                <a:gd name="T86" fmla="*/ 87 w 1587"/>
                <a:gd name="T87" fmla="*/ 1117 h 2426"/>
                <a:gd name="T88" fmla="*/ 140 w 1587"/>
                <a:gd name="T89" fmla="*/ 1096 h 2426"/>
                <a:gd name="T90" fmla="*/ 197 w 1587"/>
                <a:gd name="T91" fmla="*/ 1096 h 2426"/>
                <a:gd name="T92" fmla="*/ 251 w 1587"/>
                <a:gd name="T93" fmla="*/ 1120 h 2426"/>
                <a:gd name="T94" fmla="*/ 297 w 1587"/>
                <a:gd name="T95" fmla="*/ 1163 h 2426"/>
                <a:gd name="T96" fmla="*/ 392 w 1587"/>
                <a:gd name="T97" fmla="*/ 1355 h 2426"/>
                <a:gd name="T98" fmla="*/ 395 w 1587"/>
                <a:gd name="T99" fmla="*/ 151 h 2426"/>
                <a:gd name="T100" fmla="*/ 420 w 1587"/>
                <a:gd name="T101" fmla="*/ 83 h 2426"/>
                <a:gd name="T102" fmla="*/ 466 w 1587"/>
                <a:gd name="T103" fmla="*/ 31 h 2426"/>
                <a:gd name="T104" fmla="*/ 526 w 1587"/>
                <a:gd name="T105" fmla="*/ 4 h 2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87" h="2426">
                  <a:moveTo>
                    <a:pt x="559" y="0"/>
                  </a:moveTo>
                  <a:lnTo>
                    <a:pt x="593" y="4"/>
                  </a:lnTo>
                  <a:lnTo>
                    <a:pt x="625" y="14"/>
                  </a:lnTo>
                  <a:lnTo>
                    <a:pt x="652" y="31"/>
                  </a:lnTo>
                  <a:lnTo>
                    <a:pt x="677" y="55"/>
                  </a:lnTo>
                  <a:lnTo>
                    <a:pt x="697" y="83"/>
                  </a:lnTo>
                  <a:lnTo>
                    <a:pt x="713" y="116"/>
                  </a:lnTo>
                  <a:lnTo>
                    <a:pt x="722" y="151"/>
                  </a:lnTo>
                  <a:lnTo>
                    <a:pt x="726" y="190"/>
                  </a:lnTo>
                  <a:lnTo>
                    <a:pt x="726" y="781"/>
                  </a:lnTo>
                  <a:lnTo>
                    <a:pt x="746" y="758"/>
                  </a:lnTo>
                  <a:lnTo>
                    <a:pt x="770" y="740"/>
                  </a:lnTo>
                  <a:lnTo>
                    <a:pt x="795" y="727"/>
                  </a:lnTo>
                  <a:lnTo>
                    <a:pt x="823" y="717"/>
                  </a:lnTo>
                  <a:lnTo>
                    <a:pt x="853" y="715"/>
                  </a:lnTo>
                  <a:lnTo>
                    <a:pt x="883" y="717"/>
                  </a:lnTo>
                  <a:lnTo>
                    <a:pt x="912" y="727"/>
                  </a:lnTo>
                  <a:lnTo>
                    <a:pt x="940" y="742"/>
                  </a:lnTo>
                  <a:lnTo>
                    <a:pt x="964" y="762"/>
                  </a:lnTo>
                  <a:lnTo>
                    <a:pt x="984" y="786"/>
                  </a:lnTo>
                  <a:lnTo>
                    <a:pt x="1000" y="814"/>
                  </a:lnTo>
                  <a:lnTo>
                    <a:pt x="1017" y="786"/>
                  </a:lnTo>
                  <a:lnTo>
                    <a:pt x="1037" y="762"/>
                  </a:lnTo>
                  <a:lnTo>
                    <a:pt x="1060" y="742"/>
                  </a:lnTo>
                  <a:lnTo>
                    <a:pt x="1087" y="727"/>
                  </a:lnTo>
                  <a:lnTo>
                    <a:pt x="1116" y="717"/>
                  </a:lnTo>
                  <a:lnTo>
                    <a:pt x="1147" y="715"/>
                  </a:lnTo>
                  <a:lnTo>
                    <a:pt x="1180" y="719"/>
                  </a:lnTo>
                  <a:lnTo>
                    <a:pt x="1212" y="729"/>
                  </a:lnTo>
                  <a:lnTo>
                    <a:pt x="1240" y="746"/>
                  </a:lnTo>
                  <a:lnTo>
                    <a:pt x="1265" y="770"/>
                  </a:lnTo>
                  <a:lnTo>
                    <a:pt x="1286" y="798"/>
                  </a:lnTo>
                  <a:lnTo>
                    <a:pt x="1301" y="831"/>
                  </a:lnTo>
                  <a:lnTo>
                    <a:pt x="1311" y="866"/>
                  </a:lnTo>
                  <a:lnTo>
                    <a:pt x="1314" y="905"/>
                  </a:lnTo>
                  <a:lnTo>
                    <a:pt x="1314" y="913"/>
                  </a:lnTo>
                  <a:lnTo>
                    <a:pt x="1332" y="885"/>
                  </a:lnTo>
                  <a:lnTo>
                    <a:pt x="1353" y="861"/>
                  </a:lnTo>
                  <a:lnTo>
                    <a:pt x="1380" y="844"/>
                  </a:lnTo>
                  <a:lnTo>
                    <a:pt x="1409" y="832"/>
                  </a:lnTo>
                  <a:lnTo>
                    <a:pt x="1441" y="828"/>
                  </a:lnTo>
                  <a:lnTo>
                    <a:pt x="1471" y="832"/>
                  </a:lnTo>
                  <a:lnTo>
                    <a:pt x="1499" y="841"/>
                  </a:lnTo>
                  <a:lnTo>
                    <a:pt x="1522" y="857"/>
                  </a:lnTo>
                  <a:lnTo>
                    <a:pt x="1545" y="877"/>
                  </a:lnTo>
                  <a:lnTo>
                    <a:pt x="1562" y="902"/>
                  </a:lnTo>
                  <a:lnTo>
                    <a:pt x="1577" y="930"/>
                  </a:lnTo>
                  <a:lnTo>
                    <a:pt x="1584" y="961"/>
                  </a:lnTo>
                  <a:lnTo>
                    <a:pt x="1587" y="996"/>
                  </a:lnTo>
                  <a:lnTo>
                    <a:pt x="1587" y="2060"/>
                  </a:lnTo>
                  <a:lnTo>
                    <a:pt x="1584" y="2113"/>
                  </a:lnTo>
                  <a:lnTo>
                    <a:pt x="1574" y="2166"/>
                  </a:lnTo>
                  <a:lnTo>
                    <a:pt x="1558" y="2213"/>
                  </a:lnTo>
                  <a:lnTo>
                    <a:pt x="1538" y="2258"/>
                  </a:lnTo>
                  <a:lnTo>
                    <a:pt x="1512" y="2299"/>
                  </a:lnTo>
                  <a:lnTo>
                    <a:pt x="1482" y="2336"/>
                  </a:lnTo>
                  <a:lnTo>
                    <a:pt x="1447" y="2366"/>
                  </a:lnTo>
                  <a:lnTo>
                    <a:pt x="1409" y="2392"/>
                  </a:lnTo>
                  <a:lnTo>
                    <a:pt x="1368" y="2410"/>
                  </a:lnTo>
                  <a:lnTo>
                    <a:pt x="1324" y="2422"/>
                  </a:lnTo>
                  <a:lnTo>
                    <a:pt x="1278" y="2426"/>
                  </a:lnTo>
                  <a:lnTo>
                    <a:pt x="699" y="2426"/>
                  </a:lnTo>
                  <a:lnTo>
                    <a:pt x="663" y="2422"/>
                  </a:lnTo>
                  <a:lnTo>
                    <a:pt x="629" y="2414"/>
                  </a:lnTo>
                  <a:lnTo>
                    <a:pt x="597" y="2399"/>
                  </a:lnTo>
                  <a:lnTo>
                    <a:pt x="568" y="2382"/>
                  </a:lnTo>
                  <a:lnTo>
                    <a:pt x="540" y="2360"/>
                  </a:lnTo>
                  <a:lnTo>
                    <a:pt x="514" y="2333"/>
                  </a:lnTo>
                  <a:lnTo>
                    <a:pt x="490" y="2306"/>
                  </a:lnTo>
                  <a:lnTo>
                    <a:pt x="469" y="2274"/>
                  </a:lnTo>
                  <a:lnTo>
                    <a:pt x="460" y="2261"/>
                  </a:lnTo>
                  <a:lnTo>
                    <a:pt x="450" y="2246"/>
                  </a:lnTo>
                  <a:lnTo>
                    <a:pt x="440" y="2231"/>
                  </a:lnTo>
                  <a:lnTo>
                    <a:pt x="429" y="2215"/>
                  </a:lnTo>
                  <a:lnTo>
                    <a:pt x="420" y="2200"/>
                  </a:lnTo>
                  <a:lnTo>
                    <a:pt x="413" y="2188"/>
                  </a:lnTo>
                  <a:lnTo>
                    <a:pt x="408" y="2180"/>
                  </a:lnTo>
                  <a:lnTo>
                    <a:pt x="407" y="2178"/>
                  </a:lnTo>
                  <a:lnTo>
                    <a:pt x="21" y="1376"/>
                  </a:lnTo>
                  <a:lnTo>
                    <a:pt x="9" y="1344"/>
                  </a:lnTo>
                  <a:lnTo>
                    <a:pt x="3" y="1311"/>
                  </a:lnTo>
                  <a:lnTo>
                    <a:pt x="0" y="1278"/>
                  </a:lnTo>
                  <a:lnTo>
                    <a:pt x="4" y="1246"/>
                  </a:lnTo>
                  <a:lnTo>
                    <a:pt x="12" y="1215"/>
                  </a:lnTo>
                  <a:lnTo>
                    <a:pt x="24" y="1186"/>
                  </a:lnTo>
                  <a:lnTo>
                    <a:pt x="41" y="1159"/>
                  </a:lnTo>
                  <a:lnTo>
                    <a:pt x="62" y="1136"/>
                  </a:lnTo>
                  <a:lnTo>
                    <a:pt x="87" y="1117"/>
                  </a:lnTo>
                  <a:lnTo>
                    <a:pt x="114" y="1104"/>
                  </a:lnTo>
                  <a:lnTo>
                    <a:pt x="140" y="1096"/>
                  </a:lnTo>
                  <a:lnTo>
                    <a:pt x="168" y="1093"/>
                  </a:lnTo>
                  <a:lnTo>
                    <a:pt x="197" y="1096"/>
                  </a:lnTo>
                  <a:lnTo>
                    <a:pt x="224" y="1105"/>
                  </a:lnTo>
                  <a:lnTo>
                    <a:pt x="251" y="1120"/>
                  </a:lnTo>
                  <a:lnTo>
                    <a:pt x="276" y="1138"/>
                  </a:lnTo>
                  <a:lnTo>
                    <a:pt x="297" y="1163"/>
                  </a:lnTo>
                  <a:lnTo>
                    <a:pt x="314" y="1192"/>
                  </a:lnTo>
                  <a:lnTo>
                    <a:pt x="392" y="1355"/>
                  </a:lnTo>
                  <a:lnTo>
                    <a:pt x="392" y="190"/>
                  </a:lnTo>
                  <a:lnTo>
                    <a:pt x="395" y="151"/>
                  </a:lnTo>
                  <a:lnTo>
                    <a:pt x="405" y="116"/>
                  </a:lnTo>
                  <a:lnTo>
                    <a:pt x="420" y="83"/>
                  </a:lnTo>
                  <a:lnTo>
                    <a:pt x="441" y="55"/>
                  </a:lnTo>
                  <a:lnTo>
                    <a:pt x="466" y="31"/>
                  </a:lnTo>
                  <a:lnTo>
                    <a:pt x="494" y="14"/>
                  </a:lnTo>
                  <a:lnTo>
                    <a:pt x="526" y="4"/>
                  </a:lnTo>
                  <a:lnTo>
                    <a:pt x="5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auto">
            <a:xfrm>
              <a:off x="5435600" y="488950"/>
              <a:ext cx="1725613" cy="1219200"/>
            </a:xfrm>
            <a:custGeom>
              <a:avLst/>
              <a:gdLst>
                <a:gd name="T0" fmla="*/ 3978 w 4349"/>
                <a:gd name="T1" fmla="*/ 1418 h 3070"/>
                <a:gd name="T2" fmla="*/ 3920 w 4349"/>
                <a:gd name="T3" fmla="*/ 1476 h 3070"/>
                <a:gd name="T4" fmla="*/ 3911 w 4349"/>
                <a:gd name="T5" fmla="*/ 1562 h 3070"/>
                <a:gd name="T6" fmla="*/ 3955 w 4349"/>
                <a:gd name="T7" fmla="*/ 1632 h 3070"/>
                <a:gd name="T8" fmla="*/ 4035 w 4349"/>
                <a:gd name="T9" fmla="*/ 1661 h 3070"/>
                <a:gd name="T10" fmla="*/ 4114 w 4349"/>
                <a:gd name="T11" fmla="*/ 1632 h 3070"/>
                <a:gd name="T12" fmla="*/ 4159 w 4349"/>
                <a:gd name="T13" fmla="*/ 1562 h 3070"/>
                <a:gd name="T14" fmla="*/ 4150 w 4349"/>
                <a:gd name="T15" fmla="*/ 1476 h 3070"/>
                <a:gd name="T16" fmla="*/ 4091 w 4349"/>
                <a:gd name="T17" fmla="*/ 1418 h 3070"/>
                <a:gd name="T18" fmla="*/ 261 w 4349"/>
                <a:gd name="T19" fmla="*/ 0 h 3070"/>
                <a:gd name="T20" fmla="*/ 4170 w 4349"/>
                <a:gd name="T21" fmla="*/ 13 h 3070"/>
                <a:gd name="T22" fmla="*/ 4273 w 4349"/>
                <a:gd name="T23" fmla="*/ 77 h 3070"/>
                <a:gd name="T24" fmla="*/ 4336 w 4349"/>
                <a:gd name="T25" fmla="*/ 180 h 3070"/>
                <a:gd name="T26" fmla="*/ 4349 w 4349"/>
                <a:gd name="T27" fmla="*/ 2809 h 3070"/>
                <a:gd name="T28" fmla="*/ 4320 w 4349"/>
                <a:gd name="T29" fmla="*/ 2929 h 3070"/>
                <a:gd name="T30" fmla="*/ 4241 w 4349"/>
                <a:gd name="T31" fmla="*/ 3020 h 3070"/>
                <a:gd name="T32" fmla="*/ 4129 w 4349"/>
                <a:gd name="T33" fmla="*/ 3067 h 3070"/>
                <a:gd name="T34" fmla="*/ 3331 w 4349"/>
                <a:gd name="T35" fmla="*/ 3070 h 3070"/>
                <a:gd name="T36" fmla="*/ 3301 w 4349"/>
                <a:gd name="T37" fmla="*/ 3066 h 3070"/>
                <a:gd name="T38" fmla="*/ 3261 w 4349"/>
                <a:gd name="T39" fmla="*/ 3048 h 3070"/>
                <a:gd name="T40" fmla="*/ 3240 w 4349"/>
                <a:gd name="T41" fmla="*/ 3004 h 3070"/>
                <a:gd name="T42" fmla="*/ 3250 w 4349"/>
                <a:gd name="T43" fmla="*/ 2876 h 3070"/>
                <a:gd name="T44" fmla="*/ 3285 w 4349"/>
                <a:gd name="T45" fmla="*/ 2851 h 3070"/>
                <a:gd name="T46" fmla="*/ 3319 w 4349"/>
                <a:gd name="T47" fmla="*/ 2846 h 3070"/>
                <a:gd name="T48" fmla="*/ 3767 w 4349"/>
                <a:gd name="T49" fmla="*/ 2846 h 3070"/>
                <a:gd name="T50" fmla="*/ 3817 w 4349"/>
                <a:gd name="T51" fmla="*/ 2821 h 3070"/>
                <a:gd name="T52" fmla="*/ 3830 w 4349"/>
                <a:gd name="T53" fmla="*/ 286 h 3070"/>
                <a:gd name="T54" fmla="*/ 3804 w 4349"/>
                <a:gd name="T55" fmla="*/ 238 h 3070"/>
                <a:gd name="T56" fmla="*/ 477 w 4349"/>
                <a:gd name="T57" fmla="*/ 224 h 3070"/>
                <a:gd name="T58" fmla="*/ 425 w 4349"/>
                <a:gd name="T59" fmla="*/ 251 h 3070"/>
                <a:gd name="T60" fmla="*/ 413 w 4349"/>
                <a:gd name="T61" fmla="*/ 2784 h 3070"/>
                <a:gd name="T62" fmla="*/ 440 w 4349"/>
                <a:gd name="T63" fmla="*/ 2834 h 3070"/>
                <a:gd name="T64" fmla="*/ 1310 w 4349"/>
                <a:gd name="T65" fmla="*/ 2846 h 3070"/>
                <a:gd name="T66" fmla="*/ 1334 w 4349"/>
                <a:gd name="T67" fmla="*/ 2847 h 3070"/>
                <a:gd name="T68" fmla="*/ 1376 w 4349"/>
                <a:gd name="T69" fmla="*/ 2868 h 3070"/>
                <a:gd name="T70" fmla="*/ 1394 w 4349"/>
                <a:gd name="T71" fmla="*/ 2897 h 3070"/>
                <a:gd name="T72" fmla="*/ 1421 w 4349"/>
                <a:gd name="T73" fmla="*/ 2949 h 3070"/>
                <a:gd name="T74" fmla="*/ 1447 w 4349"/>
                <a:gd name="T75" fmla="*/ 3005 h 3070"/>
                <a:gd name="T76" fmla="*/ 1451 w 4349"/>
                <a:gd name="T77" fmla="*/ 3046 h 3070"/>
                <a:gd name="T78" fmla="*/ 1425 w 4349"/>
                <a:gd name="T79" fmla="*/ 3066 h 3070"/>
                <a:gd name="T80" fmla="*/ 1400 w 4349"/>
                <a:gd name="T81" fmla="*/ 3070 h 3070"/>
                <a:gd name="T82" fmla="*/ 219 w 4349"/>
                <a:gd name="T83" fmla="*/ 3067 h 3070"/>
                <a:gd name="T84" fmla="*/ 107 w 4349"/>
                <a:gd name="T85" fmla="*/ 3020 h 3070"/>
                <a:gd name="T86" fmla="*/ 29 w 4349"/>
                <a:gd name="T87" fmla="*/ 2929 h 3070"/>
                <a:gd name="T88" fmla="*/ 0 w 4349"/>
                <a:gd name="T89" fmla="*/ 2809 h 3070"/>
                <a:gd name="T90" fmla="*/ 13 w 4349"/>
                <a:gd name="T91" fmla="*/ 180 h 3070"/>
                <a:gd name="T92" fmla="*/ 77 w 4349"/>
                <a:gd name="T93" fmla="*/ 77 h 3070"/>
                <a:gd name="T94" fmla="*/ 180 w 4349"/>
                <a:gd name="T95" fmla="*/ 13 h 3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49" h="3070">
                  <a:moveTo>
                    <a:pt x="4035" y="1405"/>
                  </a:moveTo>
                  <a:lnTo>
                    <a:pt x="4005" y="1409"/>
                  </a:lnTo>
                  <a:lnTo>
                    <a:pt x="3978" y="1418"/>
                  </a:lnTo>
                  <a:lnTo>
                    <a:pt x="3955" y="1434"/>
                  </a:lnTo>
                  <a:lnTo>
                    <a:pt x="3935" y="1454"/>
                  </a:lnTo>
                  <a:lnTo>
                    <a:pt x="3920" y="1476"/>
                  </a:lnTo>
                  <a:lnTo>
                    <a:pt x="3911" y="1504"/>
                  </a:lnTo>
                  <a:lnTo>
                    <a:pt x="3907" y="1533"/>
                  </a:lnTo>
                  <a:lnTo>
                    <a:pt x="3911" y="1562"/>
                  </a:lnTo>
                  <a:lnTo>
                    <a:pt x="3920" y="1590"/>
                  </a:lnTo>
                  <a:lnTo>
                    <a:pt x="3935" y="1612"/>
                  </a:lnTo>
                  <a:lnTo>
                    <a:pt x="3955" y="1632"/>
                  </a:lnTo>
                  <a:lnTo>
                    <a:pt x="3978" y="1648"/>
                  </a:lnTo>
                  <a:lnTo>
                    <a:pt x="4005" y="1657"/>
                  </a:lnTo>
                  <a:lnTo>
                    <a:pt x="4035" y="1661"/>
                  </a:lnTo>
                  <a:lnTo>
                    <a:pt x="4064" y="1657"/>
                  </a:lnTo>
                  <a:lnTo>
                    <a:pt x="4091" y="1648"/>
                  </a:lnTo>
                  <a:lnTo>
                    <a:pt x="4114" y="1632"/>
                  </a:lnTo>
                  <a:lnTo>
                    <a:pt x="4134" y="1612"/>
                  </a:lnTo>
                  <a:lnTo>
                    <a:pt x="4150" y="1590"/>
                  </a:lnTo>
                  <a:lnTo>
                    <a:pt x="4159" y="1562"/>
                  </a:lnTo>
                  <a:lnTo>
                    <a:pt x="4162" y="1533"/>
                  </a:lnTo>
                  <a:lnTo>
                    <a:pt x="4159" y="1504"/>
                  </a:lnTo>
                  <a:lnTo>
                    <a:pt x="4150" y="1476"/>
                  </a:lnTo>
                  <a:lnTo>
                    <a:pt x="4134" y="1454"/>
                  </a:lnTo>
                  <a:lnTo>
                    <a:pt x="4114" y="1434"/>
                  </a:lnTo>
                  <a:lnTo>
                    <a:pt x="4091" y="1418"/>
                  </a:lnTo>
                  <a:lnTo>
                    <a:pt x="4064" y="1409"/>
                  </a:lnTo>
                  <a:lnTo>
                    <a:pt x="4035" y="1405"/>
                  </a:lnTo>
                  <a:close/>
                  <a:moveTo>
                    <a:pt x="261" y="0"/>
                  </a:moveTo>
                  <a:lnTo>
                    <a:pt x="4087" y="0"/>
                  </a:lnTo>
                  <a:lnTo>
                    <a:pt x="4129" y="4"/>
                  </a:lnTo>
                  <a:lnTo>
                    <a:pt x="4170" y="13"/>
                  </a:lnTo>
                  <a:lnTo>
                    <a:pt x="4207" y="29"/>
                  </a:lnTo>
                  <a:lnTo>
                    <a:pt x="4241" y="50"/>
                  </a:lnTo>
                  <a:lnTo>
                    <a:pt x="4273" y="77"/>
                  </a:lnTo>
                  <a:lnTo>
                    <a:pt x="4298" y="107"/>
                  </a:lnTo>
                  <a:lnTo>
                    <a:pt x="4320" y="141"/>
                  </a:lnTo>
                  <a:lnTo>
                    <a:pt x="4336" y="180"/>
                  </a:lnTo>
                  <a:lnTo>
                    <a:pt x="4345" y="219"/>
                  </a:lnTo>
                  <a:lnTo>
                    <a:pt x="4349" y="261"/>
                  </a:lnTo>
                  <a:lnTo>
                    <a:pt x="4349" y="2809"/>
                  </a:lnTo>
                  <a:lnTo>
                    <a:pt x="4345" y="2851"/>
                  </a:lnTo>
                  <a:lnTo>
                    <a:pt x="4336" y="2892"/>
                  </a:lnTo>
                  <a:lnTo>
                    <a:pt x="4320" y="2929"/>
                  </a:lnTo>
                  <a:lnTo>
                    <a:pt x="4298" y="2963"/>
                  </a:lnTo>
                  <a:lnTo>
                    <a:pt x="4273" y="2994"/>
                  </a:lnTo>
                  <a:lnTo>
                    <a:pt x="4241" y="3020"/>
                  </a:lnTo>
                  <a:lnTo>
                    <a:pt x="4207" y="3041"/>
                  </a:lnTo>
                  <a:lnTo>
                    <a:pt x="4170" y="3057"/>
                  </a:lnTo>
                  <a:lnTo>
                    <a:pt x="4129" y="3067"/>
                  </a:lnTo>
                  <a:lnTo>
                    <a:pt x="4087" y="3070"/>
                  </a:lnTo>
                  <a:lnTo>
                    <a:pt x="3334" y="3070"/>
                  </a:lnTo>
                  <a:lnTo>
                    <a:pt x="3331" y="3070"/>
                  </a:lnTo>
                  <a:lnTo>
                    <a:pt x="3325" y="3070"/>
                  </a:lnTo>
                  <a:lnTo>
                    <a:pt x="3314" y="3069"/>
                  </a:lnTo>
                  <a:lnTo>
                    <a:pt x="3301" y="3066"/>
                  </a:lnTo>
                  <a:lnTo>
                    <a:pt x="3288" y="3062"/>
                  </a:lnTo>
                  <a:lnTo>
                    <a:pt x="3273" y="3057"/>
                  </a:lnTo>
                  <a:lnTo>
                    <a:pt x="3261" y="3048"/>
                  </a:lnTo>
                  <a:lnTo>
                    <a:pt x="3251" y="3037"/>
                  </a:lnTo>
                  <a:lnTo>
                    <a:pt x="3243" y="3023"/>
                  </a:lnTo>
                  <a:lnTo>
                    <a:pt x="3240" y="3004"/>
                  </a:lnTo>
                  <a:lnTo>
                    <a:pt x="3240" y="2912"/>
                  </a:lnTo>
                  <a:lnTo>
                    <a:pt x="3243" y="2892"/>
                  </a:lnTo>
                  <a:lnTo>
                    <a:pt x="3250" y="2876"/>
                  </a:lnTo>
                  <a:lnTo>
                    <a:pt x="3260" y="2864"/>
                  </a:lnTo>
                  <a:lnTo>
                    <a:pt x="3272" y="2856"/>
                  </a:lnTo>
                  <a:lnTo>
                    <a:pt x="3285" y="2851"/>
                  </a:lnTo>
                  <a:lnTo>
                    <a:pt x="3298" y="2847"/>
                  </a:lnTo>
                  <a:lnTo>
                    <a:pt x="3310" y="2846"/>
                  </a:lnTo>
                  <a:lnTo>
                    <a:pt x="3319" y="2846"/>
                  </a:lnTo>
                  <a:lnTo>
                    <a:pt x="3326" y="2846"/>
                  </a:lnTo>
                  <a:lnTo>
                    <a:pt x="3329" y="2846"/>
                  </a:lnTo>
                  <a:lnTo>
                    <a:pt x="3767" y="2846"/>
                  </a:lnTo>
                  <a:lnTo>
                    <a:pt x="3787" y="2843"/>
                  </a:lnTo>
                  <a:lnTo>
                    <a:pt x="3804" y="2834"/>
                  </a:lnTo>
                  <a:lnTo>
                    <a:pt x="3817" y="2821"/>
                  </a:lnTo>
                  <a:lnTo>
                    <a:pt x="3827" y="2804"/>
                  </a:lnTo>
                  <a:lnTo>
                    <a:pt x="3830" y="2784"/>
                  </a:lnTo>
                  <a:lnTo>
                    <a:pt x="3830" y="286"/>
                  </a:lnTo>
                  <a:lnTo>
                    <a:pt x="3827" y="268"/>
                  </a:lnTo>
                  <a:lnTo>
                    <a:pt x="3817" y="251"/>
                  </a:lnTo>
                  <a:lnTo>
                    <a:pt x="3804" y="238"/>
                  </a:lnTo>
                  <a:lnTo>
                    <a:pt x="3787" y="228"/>
                  </a:lnTo>
                  <a:lnTo>
                    <a:pt x="3767" y="224"/>
                  </a:lnTo>
                  <a:lnTo>
                    <a:pt x="477" y="224"/>
                  </a:lnTo>
                  <a:lnTo>
                    <a:pt x="457" y="228"/>
                  </a:lnTo>
                  <a:lnTo>
                    <a:pt x="440" y="238"/>
                  </a:lnTo>
                  <a:lnTo>
                    <a:pt x="425" y="251"/>
                  </a:lnTo>
                  <a:lnTo>
                    <a:pt x="417" y="268"/>
                  </a:lnTo>
                  <a:lnTo>
                    <a:pt x="413" y="286"/>
                  </a:lnTo>
                  <a:lnTo>
                    <a:pt x="413" y="2784"/>
                  </a:lnTo>
                  <a:lnTo>
                    <a:pt x="417" y="2804"/>
                  </a:lnTo>
                  <a:lnTo>
                    <a:pt x="425" y="2821"/>
                  </a:lnTo>
                  <a:lnTo>
                    <a:pt x="440" y="2834"/>
                  </a:lnTo>
                  <a:lnTo>
                    <a:pt x="457" y="2843"/>
                  </a:lnTo>
                  <a:lnTo>
                    <a:pt x="477" y="2846"/>
                  </a:lnTo>
                  <a:lnTo>
                    <a:pt x="1310" y="2846"/>
                  </a:lnTo>
                  <a:lnTo>
                    <a:pt x="1312" y="2846"/>
                  </a:lnTo>
                  <a:lnTo>
                    <a:pt x="1322" y="2846"/>
                  </a:lnTo>
                  <a:lnTo>
                    <a:pt x="1334" y="2847"/>
                  </a:lnTo>
                  <a:lnTo>
                    <a:pt x="1348" y="2851"/>
                  </a:lnTo>
                  <a:lnTo>
                    <a:pt x="1363" y="2858"/>
                  </a:lnTo>
                  <a:lnTo>
                    <a:pt x="1376" y="2868"/>
                  </a:lnTo>
                  <a:lnTo>
                    <a:pt x="1386" y="2883"/>
                  </a:lnTo>
                  <a:lnTo>
                    <a:pt x="1389" y="2888"/>
                  </a:lnTo>
                  <a:lnTo>
                    <a:pt x="1394" y="2897"/>
                  </a:lnTo>
                  <a:lnTo>
                    <a:pt x="1402" y="2912"/>
                  </a:lnTo>
                  <a:lnTo>
                    <a:pt x="1412" y="2930"/>
                  </a:lnTo>
                  <a:lnTo>
                    <a:pt x="1421" y="2949"/>
                  </a:lnTo>
                  <a:lnTo>
                    <a:pt x="1430" y="2968"/>
                  </a:lnTo>
                  <a:lnTo>
                    <a:pt x="1439" y="2988"/>
                  </a:lnTo>
                  <a:lnTo>
                    <a:pt x="1447" y="3005"/>
                  </a:lnTo>
                  <a:lnTo>
                    <a:pt x="1452" y="3019"/>
                  </a:lnTo>
                  <a:lnTo>
                    <a:pt x="1454" y="3034"/>
                  </a:lnTo>
                  <a:lnTo>
                    <a:pt x="1451" y="3046"/>
                  </a:lnTo>
                  <a:lnTo>
                    <a:pt x="1445" y="3056"/>
                  </a:lnTo>
                  <a:lnTo>
                    <a:pt x="1435" y="3062"/>
                  </a:lnTo>
                  <a:lnTo>
                    <a:pt x="1425" y="3066"/>
                  </a:lnTo>
                  <a:lnTo>
                    <a:pt x="1414" y="3069"/>
                  </a:lnTo>
                  <a:lnTo>
                    <a:pt x="1406" y="3070"/>
                  </a:lnTo>
                  <a:lnTo>
                    <a:pt x="1400" y="3070"/>
                  </a:lnTo>
                  <a:lnTo>
                    <a:pt x="1397" y="3070"/>
                  </a:lnTo>
                  <a:lnTo>
                    <a:pt x="261" y="3070"/>
                  </a:lnTo>
                  <a:lnTo>
                    <a:pt x="219" y="3067"/>
                  </a:lnTo>
                  <a:lnTo>
                    <a:pt x="180" y="3057"/>
                  </a:lnTo>
                  <a:lnTo>
                    <a:pt x="141" y="3041"/>
                  </a:lnTo>
                  <a:lnTo>
                    <a:pt x="107" y="3020"/>
                  </a:lnTo>
                  <a:lnTo>
                    <a:pt x="77" y="2994"/>
                  </a:lnTo>
                  <a:lnTo>
                    <a:pt x="50" y="2963"/>
                  </a:lnTo>
                  <a:lnTo>
                    <a:pt x="29" y="2929"/>
                  </a:lnTo>
                  <a:lnTo>
                    <a:pt x="13" y="2892"/>
                  </a:lnTo>
                  <a:lnTo>
                    <a:pt x="4" y="2851"/>
                  </a:lnTo>
                  <a:lnTo>
                    <a:pt x="0" y="2809"/>
                  </a:lnTo>
                  <a:lnTo>
                    <a:pt x="0" y="261"/>
                  </a:lnTo>
                  <a:lnTo>
                    <a:pt x="4" y="219"/>
                  </a:lnTo>
                  <a:lnTo>
                    <a:pt x="13" y="180"/>
                  </a:lnTo>
                  <a:lnTo>
                    <a:pt x="29" y="141"/>
                  </a:lnTo>
                  <a:lnTo>
                    <a:pt x="50" y="107"/>
                  </a:lnTo>
                  <a:lnTo>
                    <a:pt x="77" y="77"/>
                  </a:lnTo>
                  <a:lnTo>
                    <a:pt x="107" y="50"/>
                  </a:lnTo>
                  <a:lnTo>
                    <a:pt x="141" y="29"/>
                  </a:lnTo>
                  <a:lnTo>
                    <a:pt x="180" y="13"/>
                  </a:lnTo>
                  <a:lnTo>
                    <a:pt x="219" y="4"/>
                  </a:lnTo>
                  <a:lnTo>
                    <a:pt x="2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34" name="Freeform 35"/>
          <p:cNvSpPr>
            <a:spLocks noEditPoints="1"/>
          </p:cNvSpPr>
          <p:nvPr/>
        </p:nvSpPr>
        <p:spPr bwMode="auto">
          <a:xfrm>
            <a:off x="4374560" y="3526076"/>
            <a:ext cx="286888" cy="215994"/>
          </a:xfrm>
          <a:custGeom>
            <a:avLst/>
            <a:gdLst>
              <a:gd name="T0" fmla="*/ 1302 w 3466"/>
              <a:gd name="T1" fmla="*/ 2304 h 2604"/>
              <a:gd name="T2" fmla="*/ 1340 w 3466"/>
              <a:gd name="T3" fmla="*/ 2364 h 2604"/>
              <a:gd name="T4" fmla="*/ 1408 w 3466"/>
              <a:gd name="T5" fmla="*/ 2387 h 2604"/>
              <a:gd name="T6" fmla="*/ 2106 w 3466"/>
              <a:gd name="T7" fmla="*/ 2377 h 2604"/>
              <a:gd name="T8" fmla="*/ 2155 w 3466"/>
              <a:gd name="T9" fmla="*/ 2326 h 2604"/>
              <a:gd name="T10" fmla="*/ 3303 w 3466"/>
              <a:gd name="T11" fmla="*/ 2278 h 2604"/>
              <a:gd name="T12" fmla="*/ 3394 w 3466"/>
              <a:gd name="T13" fmla="*/ 2306 h 2604"/>
              <a:gd name="T14" fmla="*/ 3453 w 3466"/>
              <a:gd name="T15" fmla="*/ 2378 h 2604"/>
              <a:gd name="T16" fmla="*/ 3462 w 3466"/>
              <a:gd name="T17" fmla="*/ 2474 h 2604"/>
              <a:gd name="T18" fmla="*/ 3419 w 3466"/>
              <a:gd name="T19" fmla="*/ 2556 h 2604"/>
              <a:gd name="T20" fmla="*/ 3335 w 3466"/>
              <a:gd name="T21" fmla="*/ 2601 h 2604"/>
              <a:gd name="T22" fmla="*/ 130 w 3466"/>
              <a:gd name="T23" fmla="*/ 2601 h 2604"/>
              <a:gd name="T24" fmla="*/ 48 w 3466"/>
              <a:gd name="T25" fmla="*/ 2556 h 2604"/>
              <a:gd name="T26" fmla="*/ 3 w 3466"/>
              <a:gd name="T27" fmla="*/ 2474 h 2604"/>
              <a:gd name="T28" fmla="*/ 13 w 3466"/>
              <a:gd name="T29" fmla="*/ 2378 h 2604"/>
              <a:gd name="T30" fmla="*/ 71 w 3466"/>
              <a:gd name="T31" fmla="*/ 2306 h 2604"/>
              <a:gd name="T32" fmla="*/ 162 w 3466"/>
              <a:gd name="T33" fmla="*/ 2278 h 2604"/>
              <a:gd name="T34" fmla="*/ 277 w 3466"/>
              <a:gd name="T35" fmla="*/ 229 h 2604"/>
              <a:gd name="T36" fmla="*/ 228 w 3466"/>
              <a:gd name="T37" fmla="*/ 278 h 2604"/>
              <a:gd name="T38" fmla="*/ 217 w 3466"/>
              <a:gd name="T39" fmla="*/ 1737 h 2604"/>
              <a:gd name="T40" fmla="*/ 240 w 3466"/>
              <a:gd name="T41" fmla="*/ 1804 h 2604"/>
              <a:gd name="T42" fmla="*/ 300 w 3466"/>
              <a:gd name="T43" fmla="*/ 1842 h 2604"/>
              <a:gd name="T44" fmla="*/ 3166 w 3466"/>
              <a:gd name="T45" fmla="*/ 1842 h 2604"/>
              <a:gd name="T46" fmla="*/ 3226 w 3466"/>
              <a:gd name="T47" fmla="*/ 1804 h 2604"/>
              <a:gd name="T48" fmla="*/ 3249 w 3466"/>
              <a:gd name="T49" fmla="*/ 1737 h 2604"/>
              <a:gd name="T50" fmla="*/ 3238 w 3466"/>
              <a:gd name="T51" fmla="*/ 278 h 2604"/>
              <a:gd name="T52" fmla="*/ 3188 w 3466"/>
              <a:gd name="T53" fmla="*/ 229 h 2604"/>
              <a:gd name="T54" fmla="*/ 324 w 3466"/>
              <a:gd name="T55" fmla="*/ 217 h 2604"/>
              <a:gd name="T56" fmla="*/ 3185 w 3466"/>
              <a:gd name="T57" fmla="*/ 3 h 2604"/>
              <a:gd name="T58" fmla="*/ 3305 w 3466"/>
              <a:gd name="T59" fmla="*/ 45 h 2604"/>
              <a:gd name="T60" fmla="*/ 3398 w 3466"/>
              <a:gd name="T61" fmla="*/ 126 h 2604"/>
              <a:gd name="T62" fmla="*/ 3455 w 3466"/>
              <a:gd name="T63" fmla="*/ 238 h 2604"/>
              <a:gd name="T64" fmla="*/ 3466 w 3466"/>
              <a:gd name="T65" fmla="*/ 1737 h 2604"/>
              <a:gd name="T66" fmla="*/ 3440 w 3466"/>
              <a:gd name="T67" fmla="*/ 1863 h 2604"/>
              <a:gd name="T68" fmla="*/ 3371 w 3466"/>
              <a:gd name="T69" fmla="*/ 1966 h 2604"/>
              <a:gd name="T70" fmla="*/ 3267 w 3466"/>
              <a:gd name="T71" fmla="*/ 2036 h 2604"/>
              <a:gd name="T72" fmla="*/ 3140 w 3466"/>
              <a:gd name="T73" fmla="*/ 2061 h 2604"/>
              <a:gd name="T74" fmla="*/ 239 w 3466"/>
              <a:gd name="T75" fmla="*/ 2050 h 2604"/>
              <a:gd name="T76" fmla="*/ 127 w 3466"/>
              <a:gd name="T77" fmla="*/ 1994 h 2604"/>
              <a:gd name="T78" fmla="*/ 45 w 3466"/>
              <a:gd name="T79" fmla="*/ 1900 h 2604"/>
              <a:gd name="T80" fmla="*/ 3 w 3466"/>
              <a:gd name="T81" fmla="*/ 1780 h 2604"/>
              <a:gd name="T82" fmla="*/ 3 w 3466"/>
              <a:gd name="T83" fmla="*/ 281 h 2604"/>
              <a:gd name="T84" fmla="*/ 45 w 3466"/>
              <a:gd name="T85" fmla="*/ 161 h 2604"/>
              <a:gd name="T86" fmla="*/ 127 w 3466"/>
              <a:gd name="T87" fmla="*/ 67 h 2604"/>
              <a:gd name="T88" fmla="*/ 239 w 3466"/>
              <a:gd name="T89" fmla="*/ 12 h 2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466" h="2604">
                <a:moveTo>
                  <a:pt x="162" y="2278"/>
                </a:moveTo>
                <a:lnTo>
                  <a:pt x="1300" y="2278"/>
                </a:lnTo>
                <a:lnTo>
                  <a:pt x="1302" y="2304"/>
                </a:lnTo>
                <a:lnTo>
                  <a:pt x="1311" y="2326"/>
                </a:lnTo>
                <a:lnTo>
                  <a:pt x="1324" y="2347"/>
                </a:lnTo>
                <a:lnTo>
                  <a:pt x="1340" y="2364"/>
                </a:lnTo>
                <a:lnTo>
                  <a:pt x="1360" y="2377"/>
                </a:lnTo>
                <a:lnTo>
                  <a:pt x="1383" y="2384"/>
                </a:lnTo>
                <a:lnTo>
                  <a:pt x="1408" y="2387"/>
                </a:lnTo>
                <a:lnTo>
                  <a:pt x="2058" y="2387"/>
                </a:lnTo>
                <a:lnTo>
                  <a:pt x="2082" y="2384"/>
                </a:lnTo>
                <a:lnTo>
                  <a:pt x="2106" y="2377"/>
                </a:lnTo>
                <a:lnTo>
                  <a:pt x="2126" y="2364"/>
                </a:lnTo>
                <a:lnTo>
                  <a:pt x="2142" y="2347"/>
                </a:lnTo>
                <a:lnTo>
                  <a:pt x="2155" y="2326"/>
                </a:lnTo>
                <a:lnTo>
                  <a:pt x="2163" y="2304"/>
                </a:lnTo>
                <a:lnTo>
                  <a:pt x="2166" y="2278"/>
                </a:lnTo>
                <a:lnTo>
                  <a:pt x="3303" y="2278"/>
                </a:lnTo>
                <a:lnTo>
                  <a:pt x="3335" y="2282"/>
                </a:lnTo>
                <a:lnTo>
                  <a:pt x="3366" y="2291"/>
                </a:lnTo>
                <a:lnTo>
                  <a:pt x="3394" y="2306"/>
                </a:lnTo>
                <a:lnTo>
                  <a:pt x="3419" y="2326"/>
                </a:lnTo>
                <a:lnTo>
                  <a:pt x="3438" y="2350"/>
                </a:lnTo>
                <a:lnTo>
                  <a:pt x="3453" y="2378"/>
                </a:lnTo>
                <a:lnTo>
                  <a:pt x="3462" y="2409"/>
                </a:lnTo>
                <a:lnTo>
                  <a:pt x="3466" y="2441"/>
                </a:lnTo>
                <a:lnTo>
                  <a:pt x="3462" y="2474"/>
                </a:lnTo>
                <a:lnTo>
                  <a:pt x="3453" y="2505"/>
                </a:lnTo>
                <a:lnTo>
                  <a:pt x="3438" y="2533"/>
                </a:lnTo>
                <a:lnTo>
                  <a:pt x="3419" y="2556"/>
                </a:lnTo>
                <a:lnTo>
                  <a:pt x="3394" y="2576"/>
                </a:lnTo>
                <a:lnTo>
                  <a:pt x="3366" y="2591"/>
                </a:lnTo>
                <a:lnTo>
                  <a:pt x="3335" y="2601"/>
                </a:lnTo>
                <a:lnTo>
                  <a:pt x="3303" y="2604"/>
                </a:lnTo>
                <a:lnTo>
                  <a:pt x="162" y="2604"/>
                </a:lnTo>
                <a:lnTo>
                  <a:pt x="130" y="2601"/>
                </a:lnTo>
                <a:lnTo>
                  <a:pt x="99" y="2591"/>
                </a:lnTo>
                <a:lnTo>
                  <a:pt x="71" y="2576"/>
                </a:lnTo>
                <a:lnTo>
                  <a:pt x="48" y="2556"/>
                </a:lnTo>
                <a:lnTo>
                  <a:pt x="28" y="2533"/>
                </a:lnTo>
                <a:lnTo>
                  <a:pt x="13" y="2505"/>
                </a:lnTo>
                <a:lnTo>
                  <a:pt x="3" y="2474"/>
                </a:lnTo>
                <a:lnTo>
                  <a:pt x="0" y="2441"/>
                </a:lnTo>
                <a:lnTo>
                  <a:pt x="3" y="2409"/>
                </a:lnTo>
                <a:lnTo>
                  <a:pt x="13" y="2378"/>
                </a:lnTo>
                <a:lnTo>
                  <a:pt x="28" y="2350"/>
                </a:lnTo>
                <a:lnTo>
                  <a:pt x="48" y="2326"/>
                </a:lnTo>
                <a:lnTo>
                  <a:pt x="71" y="2306"/>
                </a:lnTo>
                <a:lnTo>
                  <a:pt x="99" y="2291"/>
                </a:lnTo>
                <a:lnTo>
                  <a:pt x="130" y="2282"/>
                </a:lnTo>
                <a:lnTo>
                  <a:pt x="162" y="2278"/>
                </a:lnTo>
                <a:close/>
                <a:moveTo>
                  <a:pt x="324" y="217"/>
                </a:moveTo>
                <a:lnTo>
                  <a:pt x="300" y="220"/>
                </a:lnTo>
                <a:lnTo>
                  <a:pt x="277" y="229"/>
                </a:lnTo>
                <a:lnTo>
                  <a:pt x="257" y="240"/>
                </a:lnTo>
                <a:lnTo>
                  <a:pt x="240" y="257"/>
                </a:lnTo>
                <a:lnTo>
                  <a:pt x="228" y="278"/>
                </a:lnTo>
                <a:lnTo>
                  <a:pt x="220" y="300"/>
                </a:lnTo>
                <a:lnTo>
                  <a:pt x="217" y="325"/>
                </a:lnTo>
                <a:lnTo>
                  <a:pt x="217" y="1737"/>
                </a:lnTo>
                <a:lnTo>
                  <a:pt x="220" y="1761"/>
                </a:lnTo>
                <a:lnTo>
                  <a:pt x="228" y="1784"/>
                </a:lnTo>
                <a:lnTo>
                  <a:pt x="240" y="1804"/>
                </a:lnTo>
                <a:lnTo>
                  <a:pt x="257" y="1821"/>
                </a:lnTo>
                <a:lnTo>
                  <a:pt x="277" y="1834"/>
                </a:lnTo>
                <a:lnTo>
                  <a:pt x="300" y="1842"/>
                </a:lnTo>
                <a:lnTo>
                  <a:pt x="324" y="1844"/>
                </a:lnTo>
                <a:lnTo>
                  <a:pt x="3140" y="1844"/>
                </a:lnTo>
                <a:lnTo>
                  <a:pt x="3166" y="1842"/>
                </a:lnTo>
                <a:lnTo>
                  <a:pt x="3188" y="1834"/>
                </a:lnTo>
                <a:lnTo>
                  <a:pt x="3209" y="1821"/>
                </a:lnTo>
                <a:lnTo>
                  <a:pt x="3226" y="1804"/>
                </a:lnTo>
                <a:lnTo>
                  <a:pt x="3238" y="1784"/>
                </a:lnTo>
                <a:lnTo>
                  <a:pt x="3246" y="1761"/>
                </a:lnTo>
                <a:lnTo>
                  <a:pt x="3249" y="1737"/>
                </a:lnTo>
                <a:lnTo>
                  <a:pt x="3249" y="325"/>
                </a:lnTo>
                <a:lnTo>
                  <a:pt x="3246" y="300"/>
                </a:lnTo>
                <a:lnTo>
                  <a:pt x="3238" y="278"/>
                </a:lnTo>
                <a:lnTo>
                  <a:pt x="3226" y="257"/>
                </a:lnTo>
                <a:lnTo>
                  <a:pt x="3209" y="240"/>
                </a:lnTo>
                <a:lnTo>
                  <a:pt x="3188" y="229"/>
                </a:lnTo>
                <a:lnTo>
                  <a:pt x="3166" y="220"/>
                </a:lnTo>
                <a:lnTo>
                  <a:pt x="3140" y="217"/>
                </a:lnTo>
                <a:lnTo>
                  <a:pt x="324" y="217"/>
                </a:lnTo>
                <a:close/>
                <a:moveTo>
                  <a:pt x="324" y="0"/>
                </a:moveTo>
                <a:lnTo>
                  <a:pt x="3140" y="0"/>
                </a:lnTo>
                <a:lnTo>
                  <a:pt x="3185" y="3"/>
                </a:lnTo>
                <a:lnTo>
                  <a:pt x="3227" y="12"/>
                </a:lnTo>
                <a:lnTo>
                  <a:pt x="3267" y="26"/>
                </a:lnTo>
                <a:lnTo>
                  <a:pt x="3305" y="45"/>
                </a:lnTo>
                <a:lnTo>
                  <a:pt x="3340" y="67"/>
                </a:lnTo>
                <a:lnTo>
                  <a:pt x="3371" y="95"/>
                </a:lnTo>
                <a:lnTo>
                  <a:pt x="3398" y="126"/>
                </a:lnTo>
                <a:lnTo>
                  <a:pt x="3422" y="161"/>
                </a:lnTo>
                <a:lnTo>
                  <a:pt x="3440" y="199"/>
                </a:lnTo>
                <a:lnTo>
                  <a:pt x="3455" y="238"/>
                </a:lnTo>
                <a:lnTo>
                  <a:pt x="3463" y="281"/>
                </a:lnTo>
                <a:lnTo>
                  <a:pt x="3466" y="325"/>
                </a:lnTo>
                <a:lnTo>
                  <a:pt x="3466" y="1737"/>
                </a:lnTo>
                <a:lnTo>
                  <a:pt x="3463" y="1780"/>
                </a:lnTo>
                <a:lnTo>
                  <a:pt x="3455" y="1822"/>
                </a:lnTo>
                <a:lnTo>
                  <a:pt x="3440" y="1863"/>
                </a:lnTo>
                <a:lnTo>
                  <a:pt x="3422" y="1900"/>
                </a:lnTo>
                <a:lnTo>
                  <a:pt x="3398" y="1935"/>
                </a:lnTo>
                <a:lnTo>
                  <a:pt x="3371" y="1966"/>
                </a:lnTo>
                <a:lnTo>
                  <a:pt x="3340" y="1994"/>
                </a:lnTo>
                <a:lnTo>
                  <a:pt x="3305" y="2017"/>
                </a:lnTo>
                <a:lnTo>
                  <a:pt x="3267" y="2036"/>
                </a:lnTo>
                <a:lnTo>
                  <a:pt x="3227" y="2050"/>
                </a:lnTo>
                <a:lnTo>
                  <a:pt x="3185" y="2058"/>
                </a:lnTo>
                <a:lnTo>
                  <a:pt x="3140" y="2061"/>
                </a:lnTo>
                <a:lnTo>
                  <a:pt x="324" y="2061"/>
                </a:lnTo>
                <a:lnTo>
                  <a:pt x="281" y="2058"/>
                </a:lnTo>
                <a:lnTo>
                  <a:pt x="239" y="2050"/>
                </a:lnTo>
                <a:lnTo>
                  <a:pt x="198" y="2036"/>
                </a:lnTo>
                <a:lnTo>
                  <a:pt x="161" y="2017"/>
                </a:lnTo>
                <a:lnTo>
                  <a:pt x="127" y="1994"/>
                </a:lnTo>
                <a:lnTo>
                  <a:pt x="95" y="1966"/>
                </a:lnTo>
                <a:lnTo>
                  <a:pt x="68" y="1935"/>
                </a:lnTo>
                <a:lnTo>
                  <a:pt x="45" y="1900"/>
                </a:lnTo>
                <a:lnTo>
                  <a:pt x="26" y="1863"/>
                </a:lnTo>
                <a:lnTo>
                  <a:pt x="12" y="1822"/>
                </a:lnTo>
                <a:lnTo>
                  <a:pt x="3" y="1780"/>
                </a:lnTo>
                <a:lnTo>
                  <a:pt x="0" y="1737"/>
                </a:lnTo>
                <a:lnTo>
                  <a:pt x="0" y="325"/>
                </a:lnTo>
                <a:lnTo>
                  <a:pt x="3" y="281"/>
                </a:lnTo>
                <a:lnTo>
                  <a:pt x="12" y="238"/>
                </a:lnTo>
                <a:lnTo>
                  <a:pt x="26" y="199"/>
                </a:lnTo>
                <a:lnTo>
                  <a:pt x="45" y="161"/>
                </a:lnTo>
                <a:lnTo>
                  <a:pt x="68" y="126"/>
                </a:lnTo>
                <a:lnTo>
                  <a:pt x="95" y="95"/>
                </a:lnTo>
                <a:lnTo>
                  <a:pt x="127" y="67"/>
                </a:lnTo>
                <a:lnTo>
                  <a:pt x="161" y="45"/>
                </a:lnTo>
                <a:lnTo>
                  <a:pt x="198" y="26"/>
                </a:lnTo>
                <a:lnTo>
                  <a:pt x="239" y="12"/>
                </a:lnTo>
                <a:lnTo>
                  <a:pt x="281" y="3"/>
                </a:lnTo>
                <a:lnTo>
                  <a:pt x="324" y="0"/>
                </a:lnTo>
                <a:close/>
              </a:path>
            </a:pathLst>
          </a:custGeom>
          <a:solidFill>
            <a:srgbClr val="5FB0D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35" name="Freeform 41"/>
          <p:cNvSpPr>
            <a:spLocks noEditPoints="1"/>
          </p:cNvSpPr>
          <p:nvPr/>
        </p:nvSpPr>
        <p:spPr bwMode="auto">
          <a:xfrm>
            <a:off x="2898361" y="3455031"/>
            <a:ext cx="287178" cy="251985"/>
          </a:xfrm>
          <a:custGeom>
            <a:avLst/>
            <a:gdLst>
              <a:gd name="T0" fmla="*/ 2885 w 3261"/>
              <a:gd name="T1" fmla="*/ 2237 h 2864"/>
              <a:gd name="T2" fmla="*/ 2509 w 3261"/>
              <a:gd name="T3" fmla="*/ 2488 h 2864"/>
              <a:gd name="T4" fmla="*/ 376 w 3261"/>
              <a:gd name="T5" fmla="*/ 2488 h 2864"/>
              <a:gd name="T6" fmla="*/ 2383 w 3261"/>
              <a:gd name="T7" fmla="*/ 1862 h 2864"/>
              <a:gd name="T8" fmla="*/ 2383 w 3261"/>
              <a:gd name="T9" fmla="*/ 1862 h 2864"/>
              <a:gd name="T10" fmla="*/ 2258 w 3261"/>
              <a:gd name="T11" fmla="*/ 1862 h 2864"/>
              <a:gd name="T12" fmla="*/ 1882 w 3261"/>
              <a:gd name="T13" fmla="*/ 2113 h 2864"/>
              <a:gd name="T14" fmla="*/ 1255 w 3261"/>
              <a:gd name="T15" fmla="*/ 2113 h 2864"/>
              <a:gd name="T16" fmla="*/ 878 w 3261"/>
              <a:gd name="T17" fmla="*/ 1862 h 2864"/>
              <a:gd name="T18" fmla="*/ 878 w 3261"/>
              <a:gd name="T19" fmla="*/ 1862 h 2864"/>
              <a:gd name="T20" fmla="*/ 752 w 3261"/>
              <a:gd name="T21" fmla="*/ 1862 h 2864"/>
              <a:gd name="T22" fmla="*/ 2509 w 3261"/>
              <a:gd name="T23" fmla="*/ 1736 h 2864"/>
              <a:gd name="T24" fmla="*/ 1882 w 3261"/>
              <a:gd name="T25" fmla="*/ 1736 h 2864"/>
              <a:gd name="T26" fmla="*/ 1506 w 3261"/>
              <a:gd name="T27" fmla="*/ 1486 h 2864"/>
              <a:gd name="T28" fmla="*/ 1506 w 3261"/>
              <a:gd name="T29" fmla="*/ 1486 h 2864"/>
              <a:gd name="T30" fmla="*/ 1380 w 3261"/>
              <a:gd name="T31" fmla="*/ 1486 h 2864"/>
              <a:gd name="T32" fmla="*/ 1003 w 3261"/>
              <a:gd name="T33" fmla="*/ 1736 h 2864"/>
              <a:gd name="T34" fmla="*/ 376 w 3261"/>
              <a:gd name="T35" fmla="*/ 1736 h 2864"/>
              <a:gd name="T36" fmla="*/ 2634 w 3261"/>
              <a:gd name="T37" fmla="*/ 1485 h 2864"/>
              <a:gd name="T38" fmla="*/ 2634 w 3261"/>
              <a:gd name="T39" fmla="*/ 1485 h 2864"/>
              <a:gd name="T40" fmla="*/ 2576 w 3261"/>
              <a:gd name="T41" fmla="*/ 23 h 2864"/>
              <a:gd name="T42" fmla="*/ 2616 w 3261"/>
              <a:gd name="T43" fmla="*/ 106 h 2864"/>
              <a:gd name="T44" fmla="*/ 2594 w 3261"/>
              <a:gd name="T45" fmla="*/ 328 h 2864"/>
              <a:gd name="T46" fmla="*/ 2534 w 3261"/>
              <a:gd name="T47" fmla="*/ 485 h 2864"/>
              <a:gd name="T48" fmla="*/ 2446 w 3261"/>
              <a:gd name="T49" fmla="*/ 591 h 2864"/>
              <a:gd name="T50" fmla="*/ 2340 w 3261"/>
              <a:gd name="T51" fmla="*/ 655 h 2864"/>
              <a:gd name="T52" fmla="*/ 2225 w 3261"/>
              <a:gd name="T53" fmla="*/ 692 h 2864"/>
              <a:gd name="T54" fmla="*/ 2111 w 3261"/>
              <a:gd name="T55" fmla="*/ 713 h 2864"/>
              <a:gd name="T56" fmla="*/ 1988 w 3261"/>
              <a:gd name="T57" fmla="*/ 731 h 2864"/>
              <a:gd name="T58" fmla="*/ 1882 w 3261"/>
              <a:gd name="T59" fmla="*/ 761 h 2864"/>
              <a:gd name="T60" fmla="*/ 1803 w 3261"/>
              <a:gd name="T61" fmla="*/ 822 h 2864"/>
              <a:gd name="T62" fmla="*/ 1755 w 3261"/>
              <a:gd name="T63" fmla="*/ 931 h 2864"/>
              <a:gd name="T64" fmla="*/ 1738 w 3261"/>
              <a:gd name="T65" fmla="*/ 1109 h 2864"/>
              <a:gd name="T66" fmla="*/ 3021 w 3261"/>
              <a:gd name="T67" fmla="*/ 1135 h 2864"/>
              <a:gd name="T68" fmla="*/ 3167 w 3261"/>
              <a:gd name="T69" fmla="*/ 1236 h 2864"/>
              <a:gd name="T70" fmla="*/ 3250 w 3261"/>
              <a:gd name="T71" fmla="*/ 1393 h 2864"/>
              <a:gd name="T72" fmla="*/ 3258 w 3261"/>
              <a:gd name="T73" fmla="*/ 2535 h 2864"/>
              <a:gd name="T74" fmla="*/ 3194 w 3261"/>
              <a:gd name="T75" fmla="*/ 2702 h 2864"/>
              <a:gd name="T76" fmla="*/ 3062 w 3261"/>
              <a:gd name="T77" fmla="*/ 2820 h 2864"/>
              <a:gd name="T78" fmla="*/ 2885 w 3261"/>
              <a:gd name="T79" fmla="*/ 2864 h 2864"/>
              <a:gd name="T80" fmla="*/ 240 w 3261"/>
              <a:gd name="T81" fmla="*/ 2838 h 2864"/>
              <a:gd name="T82" fmla="*/ 95 w 3261"/>
              <a:gd name="T83" fmla="*/ 2738 h 2864"/>
              <a:gd name="T84" fmla="*/ 11 w 3261"/>
              <a:gd name="T85" fmla="*/ 2580 h 2864"/>
              <a:gd name="T86" fmla="*/ 3 w 3261"/>
              <a:gd name="T87" fmla="*/ 1438 h 2864"/>
              <a:gd name="T88" fmla="*/ 68 w 3261"/>
              <a:gd name="T89" fmla="*/ 1270 h 2864"/>
              <a:gd name="T90" fmla="*/ 200 w 3261"/>
              <a:gd name="T91" fmla="*/ 1153 h 2864"/>
              <a:gd name="T92" fmla="*/ 376 w 3261"/>
              <a:gd name="T93" fmla="*/ 1109 h 2864"/>
              <a:gd name="T94" fmla="*/ 1537 w 3261"/>
              <a:gd name="T95" fmla="*/ 938 h 2864"/>
              <a:gd name="T96" fmla="*/ 1587 w 3261"/>
              <a:gd name="T97" fmla="*/ 768 h 2864"/>
              <a:gd name="T98" fmla="*/ 1669 w 3261"/>
              <a:gd name="T99" fmla="*/ 652 h 2864"/>
              <a:gd name="T100" fmla="*/ 1771 w 3261"/>
              <a:gd name="T101" fmla="*/ 579 h 2864"/>
              <a:gd name="T102" fmla="*/ 1884 w 3261"/>
              <a:gd name="T103" fmla="*/ 536 h 2864"/>
              <a:gd name="T104" fmla="*/ 1999 w 3261"/>
              <a:gd name="T105" fmla="*/ 513 h 2864"/>
              <a:gd name="T106" fmla="*/ 2119 w 3261"/>
              <a:gd name="T107" fmla="*/ 496 h 2864"/>
              <a:gd name="T108" fmla="*/ 2233 w 3261"/>
              <a:gd name="T109" fmla="*/ 470 h 2864"/>
              <a:gd name="T110" fmla="*/ 2319 w 3261"/>
              <a:gd name="T111" fmla="*/ 417 h 2864"/>
              <a:gd name="T112" fmla="*/ 2376 w 3261"/>
              <a:gd name="T113" fmla="*/ 321 h 2864"/>
              <a:gd name="T114" fmla="*/ 2401 w 3261"/>
              <a:gd name="T115" fmla="*/ 159 h 2864"/>
              <a:gd name="T116" fmla="*/ 2425 w 3261"/>
              <a:gd name="T117" fmla="*/ 39 h 2864"/>
              <a:gd name="T118" fmla="*/ 2509 w 3261"/>
              <a:gd name="T119" fmla="*/ 0 h 2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261" h="2864">
                <a:moveTo>
                  <a:pt x="2634" y="2237"/>
                </a:moveTo>
                <a:lnTo>
                  <a:pt x="2634" y="2488"/>
                </a:lnTo>
                <a:lnTo>
                  <a:pt x="2885" y="2488"/>
                </a:lnTo>
                <a:lnTo>
                  <a:pt x="2885" y="2237"/>
                </a:lnTo>
                <a:lnTo>
                  <a:pt x="2634" y="2237"/>
                </a:lnTo>
                <a:close/>
                <a:moveTo>
                  <a:pt x="752" y="2237"/>
                </a:moveTo>
                <a:lnTo>
                  <a:pt x="752" y="2488"/>
                </a:lnTo>
                <a:lnTo>
                  <a:pt x="2509" y="2488"/>
                </a:lnTo>
                <a:lnTo>
                  <a:pt x="2509" y="2237"/>
                </a:lnTo>
                <a:lnTo>
                  <a:pt x="752" y="2237"/>
                </a:lnTo>
                <a:close/>
                <a:moveTo>
                  <a:pt x="376" y="2237"/>
                </a:moveTo>
                <a:lnTo>
                  <a:pt x="376" y="2488"/>
                </a:lnTo>
                <a:lnTo>
                  <a:pt x="627" y="2488"/>
                </a:lnTo>
                <a:lnTo>
                  <a:pt x="627" y="2237"/>
                </a:lnTo>
                <a:lnTo>
                  <a:pt x="376" y="2237"/>
                </a:lnTo>
                <a:close/>
                <a:moveTo>
                  <a:pt x="2383" y="1862"/>
                </a:moveTo>
                <a:lnTo>
                  <a:pt x="2383" y="2113"/>
                </a:lnTo>
                <a:lnTo>
                  <a:pt x="2634" y="2113"/>
                </a:lnTo>
                <a:lnTo>
                  <a:pt x="2634" y="1862"/>
                </a:lnTo>
                <a:lnTo>
                  <a:pt x="2383" y="1862"/>
                </a:lnTo>
                <a:close/>
                <a:moveTo>
                  <a:pt x="2007" y="1862"/>
                </a:moveTo>
                <a:lnTo>
                  <a:pt x="2007" y="2113"/>
                </a:lnTo>
                <a:lnTo>
                  <a:pt x="2258" y="2113"/>
                </a:lnTo>
                <a:lnTo>
                  <a:pt x="2258" y="1862"/>
                </a:lnTo>
                <a:lnTo>
                  <a:pt x="2007" y="1862"/>
                </a:lnTo>
                <a:close/>
                <a:moveTo>
                  <a:pt x="1631" y="1862"/>
                </a:moveTo>
                <a:lnTo>
                  <a:pt x="1631" y="2113"/>
                </a:lnTo>
                <a:lnTo>
                  <a:pt x="1882" y="2113"/>
                </a:lnTo>
                <a:lnTo>
                  <a:pt x="1882" y="1862"/>
                </a:lnTo>
                <a:lnTo>
                  <a:pt x="1631" y="1862"/>
                </a:lnTo>
                <a:close/>
                <a:moveTo>
                  <a:pt x="1255" y="1862"/>
                </a:moveTo>
                <a:lnTo>
                  <a:pt x="1255" y="2113"/>
                </a:lnTo>
                <a:lnTo>
                  <a:pt x="1506" y="2113"/>
                </a:lnTo>
                <a:lnTo>
                  <a:pt x="1506" y="1862"/>
                </a:lnTo>
                <a:lnTo>
                  <a:pt x="1255" y="1862"/>
                </a:lnTo>
                <a:close/>
                <a:moveTo>
                  <a:pt x="878" y="1862"/>
                </a:moveTo>
                <a:lnTo>
                  <a:pt x="878" y="2113"/>
                </a:lnTo>
                <a:lnTo>
                  <a:pt x="1130" y="2113"/>
                </a:lnTo>
                <a:lnTo>
                  <a:pt x="1130" y="1862"/>
                </a:lnTo>
                <a:lnTo>
                  <a:pt x="878" y="1862"/>
                </a:lnTo>
                <a:close/>
                <a:moveTo>
                  <a:pt x="502" y="1862"/>
                </a:moveTo>
                <a:lnTo>
                  <a:pt x="502" y="2113"/>
                </a:lnTo>
                <a:lnTo>
                  <a:pt x="752" y="2113"/>
                </a:lnTo>
                <a:lnTo>
                  <a:pt x="752" y="1862"/>
                </a:lnTo>
                <a:lnTo>
                  <a:pt x="502" y="1862"/>
                </a:lnTo>
                <a:close/>
                <a:moveTo>
                  <a:pt x="2258" y="1486"/>
                </a:moveTo>
                <a:lnTo>
                  <a:pt x="2258" y="1736"/>
                </a:lnTo>
                <a:lnTo>
                  <a:pt x="2509" y="1736"/>
                </a:lnTo>
                <a:lnTo>
                  <a:pt x="2509" y="1486"/>
                </a:lnTo>
                <a:lnTo>
                  <a:pt x="2258" y="1486"/>
                </a:lnTo>
                <a:close/>
                <a:moveTo>
                  <a:pt x="1882" y="1486"/>
                </a:moveTo>
                <a:lnTo>
                  <a:pt x="1882" y="1736"/>
                </a:lnTo>
                <a:lnTo>
                  <a:pt x="2133" y="1736"/>
                </a:lnTo>
                <a:lnTo>
                  <a:pt x="2133" y="1486"/>
                </a:lnTo>
                <a:lnTo>
                  <a:pt x="1882" y="1486"/>
                </a:lnTo>
                <a:close/>
                <a:moveTo>
                  <a:pt x="1506" y="1486"/>
                </a:moveTo>
                <a:lnTo>
                  <a:pt x="1506" y="1736"/>
                </a:lnTo>
                <a:lnTo>
                  <a:pt x="1757" y="1736"/>
                </a:lnTo>
                <a:lnTo>
                  <a:pt x="1757" y="1486"/>
                </a:lnTo>
                <a:lnTo>
                  <a:pt x="1506" y="1486"/>
                </a:lnTo>
                <a:close/>
                <a:moveTo>
                  <a:pt x="1130" y="1486"/>
                </a:moveTo>
                <a:lnTo>
                  <a:pt x="1130" y="1736"/>
                </a:lnTo>
                <a:lnTo>
                  <a:pt x="1380" y="1736"/>
                </a:lnTo>
                <a:lnTo>
                  <a:pt x="1380" y="1486"/>
                </a:lnTo>
                <a:lnTo>
                  <a:pt x="1130" y="1486"/>
                </a:lnTo>
                <a:close/>
                <a:moveTo>
                  <a:pt x="752" y="1486"/>
                </a:moveTo>
                <a:lnTo>
                  <a:pt x="752" y="1736"/>
                </a:lnTo>
                <a:lnTo>
                  <a:pt x="1003" y="1736"/>
                </a:lnTo>
                <a:lnTo>
                  <a:pt x="1003" y="1486"/>
                </a:lnTo>
                <a:lnTo>
                  <a:pt x="752" y="1486"/>
                </a:lnTo>
                <a:close/>
                <a:moveTo>
                  <a:pt x="376" y="1486"/>
                </a:moveTo>
                <a:lnTo>
                  <a:pt x="376" y="1736"/>
                </a:lnTo>
                <a:lnTo>
                  <a:pt x="627" y="1736"/>
                </a:lnTo>
                <a:lnTo>
                  <a:pt x="627" y="1486"/>
                </a:lnTo>
                <a:lnTo>
                  <a:pt x="376" y="1486"/>
                </a:lnTo>
                <a:close/>
                <a:moveTo>
                  <a:pt x="2634" y="1485"/>
                </a:moveTo>
                <a:lnTo>
                  <a:pt x="2634" y="1736"/>
                </a:lnTo>
                <a:lnTo>
                  <a:pt x="2885" y="1736"/>
                </a:lnTo>
                <a:lnTo>
                  <a:pt x="2885" y="1485"/>
                </a:lnTo>
                <a:lnTo>
                  <a:pt x="2634" y="1485"/>
                </a:lnTo>
                <a:close/>
                <a:moveTo>
                  <a:pt x="2509" y="0"/>
                </a:moveTo>
                <a:lnTo>
                  <a:pt x="2533" y="2"/>
                </a:lnTo>
                <a:lnTo>
                  <a:pt x="2556" y="10"/>
                </a:lnTo>
                <a:lnTo>
                  <a:pt x="2576" y="23"/>
                </a:lnTo>
                <a:lnTo>
                  <a:pt x="2592" y="39"/>
                </a:lnTo>
                <a:lnTo>
                  <a:pt x="2605" y="59"/>
                </a:lnTo>
                <a:lnTo>
                  <a:pt x="2613" y="82"/>
                </a:lnTo>
                <a:lnTo>
                  <a:pt x="2616" y="106"/>
                </a:lnTo>
                <a:lnTo>
                  <a:pt x="2614" y="168"/>
                </a:lnTo>
                <a:lnTo>
                  <a:pt x="2610" y="226"/>
                </a:lnTo>
                <a:lnTo>
                  <a:pt x="2603" y="279"/>
                </a:lnTo>
                <a:lnTo>
                  <a:pt x="2594" y="328"/>
                </a:lnTo>
                <a:lnTo>
                  <a:pt x="2582" y="373"/>
                </a:lnTo>
                <a:lnTo>
                  <a:pt x="2568" y="413"/>
                </a:lnTo>
                <a:lnTo>
                  <a:pt x="2551" y="452"/>
                </a:lnTo>
                <a:lnTo>
                  <a:pt x="2534" y="485"/>
                </a:lnTo>
                <a:lnTo>
                  <a:pt x="2514" y="516"/>
                </a:lnTo>
                <a:lnTo>
                  <a:pt x="2493" y="543"/>
                </a:lnTo>
                <a:lnTo>
                  <a:pt x="2470" y="569"/>
                </a:lnTo>
                <a:lnTo>
                  <a:pt x="2446" y="591"/>
                </a:lnTo>
                <a:lnTo>
                  <a:pt x="2420" y="610"/>
                </a:lnTo>
                <a:lnTo>
                  <a:pt x="2394" y="627"/>
                </a:lnTo>
                <a:lnTo>
                  <a:pt x="2368" y="642"/>
                </a:lnTo>
                <a:lnTo>
                  <a:pt x="2340" y="655"/>
                </a:lnTo>
                <a:lnTo>
                  <a:pt x="2311" y="667"/>
                </a:lnTo>
                <a:lnTo>
                  <a:pt x="2283" y="676"/>
                </a:lnTo>
                <a:lnTo>
                  <a:pt x="2254" y="685"/>
                </a:lnTo>
                <a:lnTo>
                  <a:pt x="2225" y="692"/>
                </a:lnTo>
                <a:lnTo>
                  <a:pt x="2195" y="699"/>
                </a:lnTo>
                <a:lnTo>
                  <a:pt x="2167" y="704"/>
                </a:lnTo>
                <a:lnTo>
                  <a:pt x="2139" y="709"/>
                </a:lnTo>
                <a:lnTo>
                  <a:pt x="2111" y="713"/>
                </a:lnTo>
                <a:lnTo>
                  <a:pt x="2084" y="717"/>
                </a:lnTo>
                <a:lnTo>
                  <a:pt x="2050" y="721"/>
                </a:lnTo>
                <a:lnTo>
                  <a:pt x="2018" y="726"/>
                </a:lnTo>
                <a:lnTo>
                  <a:pt x="1988" y="731"/>
                </a:lnTo>
                <a:lnTo>
                  <a:pt x="1958" y="737"/>
                </a:lnTo>
                <a:lnTo>
                  <a:pt x="1931" y="744"/>
                </a:lnTo>
                <a:lnTo>
                  <a:pt x="1906" y="752"/>
                </a:lnTo>
                <a:lnTo>
                  <a:pt x="1882" y="761"/>
                </a:lnTo>
                <a:lnTo>
                  <a:pt x="1860" y="773"/>
                </a:lnTo>
                <a:lnTo>
                  <a:pt x="1839" y="786"/>
                </a:lnTo>
                <a:lnTo>
                  <a:pt x="1820" y="803"/>
                </a:lnTo>
                <a:lnTo>
                  <a:pt x="1803" y="822"/>
                </a:lnTo>
                <a:lnTo>
                  <a:pt x="1788" y="844"/>
                </a:lnTo>
                <a:lnTo>
                  <a:pt x="1775" y="870"/>
                </a:lnTo>
                <a:lnTo>
                  <a:pt x="1764" y="898"/>
                </a:lnTo>
                <a:lnTo>
                  <a:pt x="1755" y="931"/>
                </a:lnTo>
                <a:lnTo>
                  <a:pt x="1747" y="969"/>
                </a:lnTo>
                <a:lnTo>
                  <a:pt x="1742" y="1011"/>
                </a:lnTo>
                <a:lnTo>
                  <a:pt x="1739" y="1057"/>
                </a:lnTo>
                <a:lnTo>
                  <a:pt x="1738" y="1109"/>
                </a:lnTo>
                <a:lnTo>
                  <a:pt x="2885" y="1109"/>
                </a:lnTo>
                <a:lnTo>
                  <a:pt x="2933" y="1112"/>
                </a:lnTo>
                <a:lnTo>
                  <a:pt x="2978" y="1121"/>
                </a:lnTo>
                <a:lnTo>
                  <a:pt x="3021" y="1135"/>
                </a:lnTo>
                <a:lnTo>
                  <a:pt x="3062" y="1153"/>
                </a:lnTo>
                <a:lnTo>
                  <a:pt x="3100" y="1176"/>
                </a:lnTo>
                <a:lnTo>
                  <a:pt x="3135" y="1205"/>
                </a:lnTo>
                <a:lnTo>
                  <a:pt x="3167" y="1236"/>
                </a:lnTo>
                <a:lnTo>
                  <a:pt x="3194" y="1270"/>
                </a:lnTo>
                <a:lnTo>
                  <a:pt x="3217" y="1308"/>
                </a:lnTo>
                <a:lnTo>
                  <a:pt x="3236" y="1350"/>
                </a:lnTo>
                <a:lnTo>
                  <a:pt x="3250" y="1393"/>
                </a:lnTo>
                <a:lnTo>
                  <a:pt x="3258" y="1438"/>
                </a:lnTo>
                <a:lnTo>
                  <a:pt x="3261" y="1486"/>
                </a:lnTo>
                <a:lnTo>
                  <a:pt x="3261" y="2488"/>
                </a:lnTo>
                <a:lnTo>
                  <a:pt x="3258" y="2535"/>
                </a:lnTo>
                <a:lnTo>
                  <a:pt x="3250" y="2580"/>
                </a:lnTo>
                <a:lnTo>
                  <a:pt x="3236" y="2624"/>
                </a:lnTo>
                <a:lnTo>
                  <a:pt x="3217" y="2665"/>
                </a:lnTo>
                <a:lnTo>
                  <a:pt x="3194" y="2702"/>
                </a:lnTo>
                <a:lnTo>
                  <a:pt x="3167" y="2738"/>
                </a:lnTo>
                <a:lnTo>
                  <a:pt x="3135" y="2769"/>
                </a:lnTo>
                <a:lnTo>
                  <a:pt x="3100" y="2796"/>
                </a:lnTo>
                <a:lnTo>
                  <a:pt x="3062" y="2820"/>
                </a:lnTo>
                <a:lnTo>
                  <a:pt x="3021" y="2838"/>
                </a:lnTo>
                <a:lnTo>
                  <a:pt x="2978" y="2853"/>
                </a:lnTo>
                <a:lnTo>
                  <a:pt x="2933" y="2861"/>
                </a:lnTo>
                <a:lnTo>
                  <a:pt x="2885" y="2864"/>
                </a:lnTo>
                <a:lnTo>
                  <a:pt x="376" y="2864"/>
                </a:lnTo>
                <a:lnTo>
                  <a:pt x="329" y="2861"/>
                </a:lnTo>
                <a:lnTo>
                  <a:pt x="283" y="2853"/>
                </a:lnTo>
                <a:lnTo>
                  <a:pt x="240" y="2838"/>
                </a:lnTo>
                <a:lnTo>
                  <a:pt x="200" y="2820"/>
                </a:lnTo>
                <a:lnTo>
                  <a:pt x="161" y="2796"/>
                </a:lnTo>
                <a:lnTo>
                  <a:pt x="126" y="2769"/>
                </a:lnTo>
                <a:lnTo>
                  <a:pt x="95" y="2738"/>
                </a:lnTo>
                <a:lnTo>
                  <a:pt x="68" y="2702"/>
                </a:lnTo>
                <a:lnTo>
                  <a:pt x="44" y="2665"/>
                </a:lnTo>
                <a:lnTo>
                  <a:pt x="25" y="2624"/>
                </a:lnTo>
                <a:lnTo>
                  <a:pt x="11" y="2580"/>
                </a:lnTo>
                <a:lnTo>
                  <a:pt x="3" y="2535"/>
                </a:lnTo>
                <a:lnTo>
                  <a:pt x="0" y="2488"/>
                </a:lnTo>
                <a:lnTo>
                  <a:pt x="0" y="1486"/>
                </a:lnTo>
                <a:lnTo>
                  <a:pt x="3" y="1438"/>
                </a:lnTo>
                <a:lnTo>
                  <a:pt x="11" y="1393"/>
                </a:lnTo>
                <a:lnTo>
                  <a:pt x="25" y="1350"/>
                </a:lnTo>
                <a:lnTo>
                  <a:pt x="44" y="1308"/>
                </a:lnTo>
                <a:lnTo>
                  <a:pt x="68" y="1270"/>
                </a:lnTo>
                <a:lnTo>
                  <a:pt x="95" y="1236"/>
                </a:lnTo>
                <a:lnTo>
                  <a:pt x="126" y="1205"/>
                </a:lnTo>
                <a:lnTo>
                  <a:pt x="161" y="1176"/>
                </a:lnTo>
                <a:lnTo>
                  <a:pt x="200" y="1153"/>
                </a:lnTo>
                <a:lnTo>
                  <a:pt x="240" y="1135"/>
                </a:lnTo>
                <a:lnTo>
                  <a:pt x="283" y="1121"/>
                </a:lnTo>
                <a:lnTo>
                  <a:pt x="329" y="1112"/>
                </a:lnTo>
                <a:lnTo>
                  <a:pt x="376" y="1109"/>
                </a:lnTo>
                <a:lnTo>
                  <a:pt x="1524" y="1109"/>
                </a:lnTo>
                <a:lnTo>
                  <a:pt x="1526" y="1048"/>
                </a:lnTo>
                <a:lnTo>
                  <a:pt x="1530" y="991"/>
                </a:lnTo>
                <a:lnTo>
                  <a:pt x="1537" y="938"/>
                </a:lnTo>
                <a:lnTo>
                  <a:pt x="1546" y="890"/>
                </a:lnTo>
                <a:lnTo>
                  <a:pt x="1558" y="846"/>
                </a:lnTo>
                <a:lnTo>
                  <a:pt x="1572" y="805"/>
                </a:lnTo>
                <a:lnTo>
                  <a:pt x="1587" y="768"/>
                </a:lnTo>
                <a:lnTo>
                  <a:pt x="1606" y="735"/>
                </a:lnTo>
                <a:lnTo>
                  <a:pt x="1625" y="704"/>
                </a:lnTo>
                <a:lnTo>
                  <a:pt x="1646" y="676"/>
                </a:lnTo>
                <a:lnTo>
                  <a:pt x="1669" y="652"/>
                </a:lnTo>
                <a:lnTo>
                  <a:pt x="1693" y="630"/>
                </a:lnTo>
                <a:lnTo>
                  <a:pt x="1717" y="611"/>
                </a:lnTo>
                <a:lnTo>
                  <a:pt x="1744" y="594"/>
                </a:lnTo>
                <a:lnTo>
                  <a:pt x="1771" y="579"/>
                </a:lnTo>
                <a:lnTo>
                  <a:pt x="1798" y="565"/>
                </a:lnTo>
                <a:lnTo>
                  <a:pt x="1826" y="554"/>
                </a:lnTo>
                <a:lnTo>
                  <a:pt x="1855" y="544"/>
                </a:lnTo>
                <a:lnTo>
                  <a:pt x="1884" y="536"/>
                </a:lnTo>
                <a:lnTo>
                  <a:pt x="1913" y="529"/>
                </a:lnTo>
                <a:lnTo>
                  <a:pt x="1941" y="523"/>
                </a:lnTo>
                <a:lnTo>
                  <a:pt x="1971" y="518"/>
                </a:lnTo>
                <a:lnTo>
                  <a:pt x="1999" y="513"/>
                </a:lnTo>
                <a:lnTo>
                  <a:pt x="2026" y="509"/>
                </a:lnTo>
                <a:lnTo>
                  <a:pt x="2053" y="506"/>
                </a:lnTo>
                <a:lnTo>
                  <a:pt x="2087" y="501"/>
                </a:lnTo>
                <a:lnTo>
                  <a:pt x="2119" y="496"/>
                </a:lnTo>
                <a:lnTo>
                  <a:pt x="2150" y="491"/>
                </a:lnTo>
                <a:lnTo>
                  <a:pt x="2179" y="485"/>
                </a:lnTo>
                <a:lnTo>
                  <a:pt x="2207" y="478"/>
                </a:lnTo>
                <a:lnTo>
                  <a:pt x="2233" y="470"/>
                </a:lnTo>
                <a:lnTo>
                  <a:pt x="2257" y="460"/>
                </a:lnTo>
                <a:lnTo>
                  <a:pt x="2279" y="448"/>
                </a:lnTo>
                <a:lnTo>
                  <a:pt x="2299" y="433"/>
                </a:lnTo>
                <a:lnTo>
                  <a:pt x="2319" y="417"/>
                </a:lnTo>
                <a:lnTo>
                  <a:pt x="2336" y="398"/>
                </a:lnTo>
                <a:lnTo>
                  <a:pt x="2351" y="376"/>
                </a:lnTo>
                <a:lnTo>
                  <a:pt x="2365" y="350"/>
                </a:lnTo>
                <a:lnTo>
                  <a:pt x="2376" y="321"/>
                </a:lnTo>
                <a:lnTo>
                  <a:pt x="2385" y="286"/>
                </a:lnTo>
                <a:lnTo>
                  <a:pt x="2393" y="249"/>
                </a:lnTo>
                <a:lnTo>
                  <a:pt x="2398" y="207"/>
                </a:lnTo>
                <a:lnTo>
                  <a:pt x="2401" y="159"/>
                </a:lnTo>
                <a:lnTo>
                  <a:pt x="2402" y="106"/>
                </a:lnTo>
                <a:lnTo>
                  <a:pt x="2405" y="82"/>
                </a:lnTo>
                <a:lnTo>
                  <a:pt x="2413" y="59"/>
                </a:lnTo>
                <a:lnTo>
                  <a:pt x="2425" y="39"/>
                </a:lnTo>
                <a:lnTo>
                  <a:pt x="2443" y="23"/>
                </a:lnTo>
                <a:lnTo>
                  <a:pt x="2462" y="10"/>
                </a:lnTo>
                <a:lnTo>
                  <a:pt x="2485" y="2"/>
                </a:lnTo>
                <a:lnTo>
                  <a:pt x="2509" y="0"/>
                </a:lnTo>
                <a:close/>
              </a:path>
            </a:pathLst>
          </a:custGeom>
          <a:solidFill>
            <a:srgbClr val="5FB0D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36" name="Freeform 47"/>
          <p:cNvSpPr>
            <a:spLocks noEditPoints="1"/>
          </p:cNvSpPr>
          <p:nvPr/>
        </p:nvSpPr>
        <p:spPr bwMode="auto">
          <a:xfrm>
            <a:off x="5886813" y="3488773"/>
            <a:ext cx="302483" cy="302483"/>
          </a:xfrm>
          <a:custGeom>
            <a:avLst/>
            <a:gdLst>
              <a:gd name="T0" fmla="*/ 3060 w 3521"/>
              <a:gd name="T1" fmla="*/ 688 h 3520"/>
              <a:gd name="T2" fmla="*/ 3028 w 3521"/>
              <a:gd name="T3" fmla="*/ 704 h 3520"/>
              <a:gd name="T4" fmla="*/ 2765 w 3521"/>
              <a:gd name="T5" fmla="*/ 971 h 3520"/>
              <a:gd name="T6" fmla="*/ 2761 w 3521"/>
              <a:gd name="T7" fmla="*/ 1004 h 3520"/>
              <a:gd name="T8" fmla="*/ 2776 w 3521"/>
              <a:gd name="T9" fmla="*/ 1036 h 3520"/>
              <a:gd name="T10" fmla="*/ 2860 w 3521"/>
              <a:gd name="T11" fmla="*/ 1115 h 3520"/>
              <a:gd name="T12" fmla="*/ 2894 w 3521"/>
              <a:gd name="T13" fmla="*/ 1120 h 3520"/>
              <a:gd name="T14" fmla="*/ 2925 w 3521"/>
              <a:gd name="T15" fmla="*/ 1104 h 3520"/>
              <a:gd name="T16" fmla="*/ 3187 w 3521"/>
              <a:gd name="T17" fmla="*/ 838 h 3520"/>
              <a:gd name="T18" fmla="*/ 3192 w 3521"/>
              <a:gd name="T19" fmla="*/ 804 h 3520"/>
              <a:gd name="T20" fmla="*/ 3177 w 3521"/>
              <a:gd name="T21" fmla="*/ 773 h 3520"/>
              <a:gd name="T22" fmla="*/ 3094 w 3521"/>
              <a:gd name="T23" fmla="*/ 694 h 3520"/>
              <a:gd name="T24" fmla="*/ 1944 w 3521"/>
              <a:gd name="T25" fmla="*/ 509 h 3520"/>
              <a:gd name="T26" fmla="*/ 1978 w 3521"/>
              <a:gd name="T27" fmla="*/ 514 h 3520"/>
              <a:gd name="T28" fmla="*/ 2996 w 3521"/>
              <a:gd name="T29" fmla="*/ 1528 h 3520"/>
              <a:gd name="T30" fmla="*/ 3011 w 3521"/>
              <a:gd name="T31" fmla="*/ 1558 h 3520"/>
              <a:gd name="T32" fmla="*/ 3006 w 3521"/>
              <a:gd name="T33" fmla="*/ 1592 h 3520"/>
              <a:gd name="T34" fmla="*/ 1098 w 3521"/>
              <a:gd name="T35" fmla="*/ 3503 h 3520"/>
              <a:gd name="T36" fmla="*/ 1068 w 3521"/>
              <a:gd name="T37" fmla="*/ 3520 h 3520"/>
              <a:gd name="T38" fmla="*/ 1034 w 3521"/>
              <a:gd name="T39" fmla="*/ 3514 h 3520"/>
              <a:gd name="T40" fmla="*/ 16 w 3521"/>
              <a:gd name="T41" fmla="*/ 2501 h 3520"/>
              <a:gd name="T42" fmla="*/ 0 w 3521"/>
              <a:gd name="T43" fmla="*/ 2469 h 3520"/>
              <a:gd name="T44" fmla="*/ 5 w 3521"/>
              <a:gd name="T45" fmla="*/ 2436 h 3520"/>
              <a:gd name="T46" fmla="*/ 1914 w 3521"/>
              <a:gd name="T47" fmla="*/ 524 h 3520"/>
              <a:gd name="T48" fmla="*/ 1944 w 3521"/>
              <a:gd name="T49" fmla="*/ 509 h 3520"/>
              <a:gd name="T50" fmla="*/ 2682 w 3521"/>
              <a:gd name="T51" fmla="*/ 333 h 3520"/>
              <a:gd name="T52" fmla="*/ 2416 w 3521"/>
              <a:gd name="T53" fmla="*/ 595 h 3520"/>
              <a:gd name="T54" fmla="*/ 2401 w 3521"/>
              <a:gd name="T55" fmla="*/ 626 h 3520"/>
              <a:gd name="T56" fmla="*/ 2405 w 3521"/>
              <a:gd name="T57" fmla="*/ 660 h 3520"/>
              <a:gd name="T58" fmla="*/ 2485 w 3521"/>
              <a:gd name="T59" fmla="*/ 744 h 3520"/>
              <a:gd name="T60" fmla="*/ 2516 w 3521"/>
              <a:gd name="T61" fmla="*/ 759 h 3520"/>
              <a:gd name="T62" fmla="*/ 2549 w 3521"/>
              <a:gd name="T63" fmla="*/ 754 h 3520"/>
              <a:gd name="T64" fmla="*/ 2817 w 3521"/>
              <a:gd name="T65" fmla="*/ 492 h 3520"/>
              <a:gd name="T66" fmla="*/ 2832 w 3521"/>
              <a:gd name="T67" fmla="*/ 461 h 3520"/>
              <a:gd name="T68" fmla="*/ 2826 w 3521"/>
              <a:gd name="T69" fmla="*/ 428 h 3520"/>
              <a:gd name="T70" fmla="*/ 2747 w 3521"/>
              <a:gd name="T71" fmla="*/ 344 h 3520"/>
              <a:gd name="T72" fmla="*/ 2716 w 3521"/>
              <a:gd name="T73" fmla="*/ 328 h 3520"/>
              <a:gd name="T74" fmla="*/ 2736 w 3521"/>
              <a:gd name="T75" fmla="*/ 0 h 3520"/>
              <a:gd name="T76" fmla="*/ 2770 w 3521"/>
              <a:gd name="T77" fmla="*/ 4 h 3520"/>
              <a:gd name="T78" fmla="*/ 3505 w 3521"/>
              <a:gd name="T79" fmla="*/ 736 h 3520"/>
              <a:gd name="T80" fmla="*/ 3521 w 3521"/>
              <a:gd name="T81" fmla="*/ 767 h 3520"/>
              <a:gd name="T82" fmla="*/ 3516 w 3521"/>
              <a:gd name="T83" fmla="*/ 801 h 3520"/>
              <a:gd name="T84" fmla="*/ 2994 w 3521"/>
              <a:gd name="T85" fmla="*/ 1327 h 3520"/>
              <a:gd name="T86" fmla="*/ 2963 w 3521"/>
              <a:gd name="T87" fmla="*/ 1342 h 3520"/>
              <a:gd name="T88" fmla="*/ 2930 w 3521"/>
              <a:gd name="T89" fmla="*/ 1337 h 3520"/>
              <a:gd name="T90" fmla="*/ 2193 w 3521"/>
              <a:gd name="T91" fmla="*/ 606 h 3520"/>
              <a:gd name="T92" fmla="*/ 2178 w 3521"/>
              <a:gd name="T93" fmla="*/ 574 h 3520"/>
              <a:gd name="T94" fmla="*/ 2183 w 3521"/>
              <a:gd name="T95" fmla="*/ 540 h 3520"/>
              <a:gd name="T96" fmla="*/ 2705 w 3521"/>
              <a:gd name="T97" fmla="*/ 15 h 3520"/>
              <a:gd name="T98" fmla="*/ 2736 w 3521"/>
              <a:gd name="T99" fmla="*/ 0 h 3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521" h="3520">
                <a:moveTo>
                  <a:pt x="3076" y="688"/>
                </a:moveTo>
                <a:lnTo>
                  <a:pt x="3060" y="688"/>
                </a:lnTo>
                <a:lnTo>
                  <a:pt x="3044" y="694"/>
                </a:lnTo>
                <a:lnTo>
                  <a:pt x="3028" y="704"/>
                </a:lnTo>
                <a:lnTo>
                  <a:pt x="2776" y="956"/>
                </a:lnTo>
                <a:lnTo>
                  <a:pt x="2765" y="971"/>
                </a:lnTo>
                <a:lnTo>
                  <a:pt x="2761" y="987"/>
                </a:lnTo>
                <a:lnTo>
                  <a:pt x="2761" y="1004"/>
                </a:lnTo>
                <a:lnTo>
                  <a:pt x="2765" y="1020"/>
                </a:lnTo>
                <a:lnTo>
                  <a:pt x="2776" y="1036"/>
                </a:lnTo>
                <a:lnTo>
                  <a:pt x="2846" y="1104"/>
                </a:lnTo>
                <a:lnTo>
                  <a:pt x="2860" y="1115"/>
                </a:lnTo>
                <a:lnTo>
                  <a:pt x="2876" y="1120"/>
                </a:lnTo>
                <a:lnTo>
                  <a:pt x="2894" y="1120"/>
                </a:lnTo>
                <a:lnTo>
                  <a:pt x="2910" y="1115"/>
                </a:lnTo>
                <a:lnTo>
                  <a:pt x="2925" y="1104"/>
                </a:lnTo>
                <a:lnTo>
                  <a:pt x="3177" y="852"/>
                </a:lnTo>
                <a:lnTo>
                  <a:pt x="3187" y="838"/>
                </a:lnTo>
                <a:lnTo>
                  <a:pt x="3192" y="822"/>
                </a:lnTo>
                <a:lnTo>
                  <a:pt x="3192" y="804"/>
                </a:lnTo>
                <a:lnTo>
                  <a:pt x="3187" y="788"/>
                </a:lnTo>
                <a:lnTo>
                  <a:pt x="3177" y="773"/>
                </a:lnTo>
                <a:lnTo>
                  <a:pt x="3108" y="704"/>
                </a:lnTo>
                <a:lnTo>
                  <a:pt x="3094" y="694"/>
                </a:lnTo>
                <a:lnTo>
                  <a:pt x="3076" y="688"/>
                </a:lnTo>
                <a:close/>
                <a:moveTo>
                  <a:pt x="1944" y="509"/>
                </a:moveTo>
                <a:lnTo>
                  <a:pt x="1962" y="509"/>
                </a:lnTo>
                <a:lnTo>
                  <a:pt x="1978" y="514"/>
                </a:lnTo>
                <a:lnTo>
                  <a:pt x="1992" y="524"/>
                </a:lnTo>
                <a:lnTo>
                  <a:pt x="2996" y="1528"/>
                </a:lnTo>
                <a:lnTo>
                  <a:pt x="3006" y="1542"/>
                </a:lnTo>
                <a:lnTo>
                  <a:pt x="3011" y="1558"/>
                </a:lnTo>
                <a:lnTo>
                  <a:pt x="3011" y="1575"/>
                </a:lnTo>
                <a:lnTo>
                  <a:pt x="3006" y="1592"/>
                </a:lnTo>
                <a:lnTo>
                  <a:pt x="2996" y="1607"/>
                </a:lnTo>
                <a:lnTo>
                  <a:pt x="1098" y="3503"/>
                </a:lnTo>
                <a:lnTo>
                  <a:pt x="1084" y="3514"/>
                </a:lnTo>
                <a:lnTo>
                  <a:pt x="1068" y="3520"/>
                </a:lnTo>
                <a:lnTo>
                  <a:pt x="1050" y="3520"/>
                </a:lnTo>
                <a:lnTo>
                  <a:pt x="1034" y="3514"/>
                </a:lnTo>
                <a:lnTo>
                  <a:pt x="1019" y="3503"/>
                </a:lnTo>
                <a:lnTo>
                  <a:pt x="16" y="2501"/>
                </a:lnTo>
                <a:lnTo>
                  <a:pt x="5" y="2487"/>
                </a:lnTo>
                <a:lnTo>
                  <a:pt x="0" y="2469"/>
                </a:lnTo>
                <a:lnTo>
                  <a:pt x="0" y="2453"/>
                </a:lnTo>
                <a:lnTo>
                  <a:pt x="5" y="2436"/>
                </a:lnTo>
                <a:lnTo>
                  <a:pt x="16" y="2422"/>
                </a:lnTo>
                <a:lnTo>
                  <a:pt x="1914" y="524"/>
                </a:lnTo>
                <a:lnTo>
                  <a:pt x="1928" y="514"/>
                </a:lnTo>
                <a:lnTo>
                  <a:pt x="1944" y="509"/>
                </a:lnTo>
                <a:close/>
                <a:moveTo>
                  <a:pt x="2699" y="328"/>
                </a:moveTo>
                <a:lnTo>
                  <a:pt x="2682" y="333"/>
                </a:lnTo>
                <a:lnTo>
                  <a:pt x="2668" y="344"/>
                </a:lnTo>
                <a:lnTo>
                  <a:pt x="2416" y="595"/>
                </a:lnTo>
                <a:lnTo>
                  <a:pt x="2405" y="610"/>
                </a:lnTo>
                <a:lnTo>
                  <a:pt x="2401" y="626"/>
                </a:lnTo>
                <a:lnTo>
                  <a:pt x="2401" y="644"/>
                </a:lnTo>
                <a:lnTo>
                  <a:pt x="2405" y="660"/>
                </a:lnTo>
                <a:lnTo>
                  <a:pt x="2416" y="674"/>
                </a:lnTo>
                <a:lnTo>
                  <a:pt x="2485" y="744"/>
                </a:lnTo>
                <a:lnTo>
                  <a:pt x="2499" y="754"/>
                </a:lnTo>
                <a:lnTo>
                  <a:pt x="2516" y="759"/>
                </a:lnTo>
                <a:lnTo>
                  <a:pt x="2533" y="759"/>
                </a:lnTo>
                <a:lnTo>
                  <a:pt x="2549" y="754"/>
                </a:lnTo>
                <a:lnTo>
                  <a:pt x="2565" y="744"/>
                </a:lnTo>
                <a:lnTo>
                  <a:pt x="2817" y="492"/>
                </a:lnTo>
                <a:lnTo>
                  <a:pt x="2826" y="477"/>
                </a:lnTo>
                <a:lnTo>
                  <a:pt x="2832" y="461"/>
                </a:lnTo>
                <a:lnTo>
                  <a:pt x="2832" y="444"/>
                </a:lnTo>
                <a:lnTo>
                  <a:pt x="2826" y="428"/>
                </a:lnTo>
                <a:lnTo>
                  <a:pt x="2817" y="412"/>
                </a:lnTo>
                <a:lnTo>
                  <a:pt x="2747" y="344"/>
                </a:lnTo>
                <a:lnTo>
                  <a:pt x="2732" y="333"/>
                </a:lnTo>
                <a:lnTo>
                  <a:pt x="2716" y="328"/>
                </a:lnTo>
                <a:lnTo>
                  <a:pt x="2699" y="328"/>
                </a:lnTo>
                <a:close/>
                <a:moveTo>
                  <a:pt x="2736" y="0"/>
                </a:moveTo>
                <a:lnTo>
                  <a:pt x="2752" y="0"/>
                </a:lnTo>
                <a:lnTo>
                  <a:pt x="2770" y="4"/>
                </a:lnTo>
                <a:lnTo>
                  <a:pt x="2784" y="15"/>
                </a:lnTo>
                <a:lnTo>
                  <a:pt x="3505" y="736"/>
                </a:lnTo>
                <a:lnTo>
                  <a:pt x="3516" y="751"/>
                </a:lnTo>
                <a:lnTo>
                  <a:pt x="3521" y="767"/>
                </a:lnTo>
                <a:lnTo>
                  <a:pt x="3521" y="784"/>
                </a:lnTo>
                <a:lnTo>
                  <a:pt x="3516" y="801"/>
                </a:lnTo>
                <a:lnTo>
                  <a:pt x="3505" y="815"/>
                </a:lnTo>
                <a:lnTo>
                  <a:pt x="2994" y="1327"/>
                </a:lnTo>
                <a:lnTo>
                  <a:pt x="2979" y="1337"/>
                </a:lnTo>
                <a:lnTo>
                  <a:pt x="2963" y="1342"/>
                </a:lnTo>
                <a:lnTo>
                  <a:pt x="2946" y="1342"/>
                </a:lnTo>
                <a:lnTo>
                  <a:pt x="2930" y="1337"/>
                </a:lnTo>
                <a:lnTo>
                  <a:pt x="2914" y="1327"/>
                </a:lnTo>
                <a:lnTo>
                  <a:pt x="2193" y="606"/>
                </a:lnTo>
                <a:lnTo>
                  <a:pt x="2183" y="590"/>
                </a:lnTo>
                <a:lnTo>
                  <a:pt x="2178" y="574"/>
                </a:lnTo>
                <a:lnTo>
                  <a:pt x="2178" y="557"/>
                </a:lnTo>
                <a:lnTo>
                  <a:pt x="2183" y="540"/>
                </a:lnTo>
                <a:lnTo>
                  <a:pt x="2193" y="526"/>
                </a:lnTo>
                <a:lnTo>
                  <a:pt x="2705" y="15"/>
                </a:lnTo>
                <a:lnTo>
                  <a:pt x="2719" y="4"/>
                </a:lnTo>
                <a:lnTo>
                  <a:pt x="2736" y="0"/>
                </a:lnTo>
                <a:close/>
              </a:path>
            </a:pathLst>
          </a:custGeom>
          <a:solidFill>
            <a:srgbClr val="5FB0D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02623" y="5149567"/>
            <a:ext cx="28994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652319" y="5149567"/>
            <a:ext cx="28994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597916" y="5149567"/>
            <a:ext cx="28994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73411" y="1372500"/>
            <a:ext cx="4052629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741265" y="1365483"/>
            <a:ext cx="4052629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4536136" y="1651900"/>
            <a:ext cx="0" cy="1116000"/>
          </a:xfrm>
          <a:prstGeom prst="line">
            <a:avLst/>
          </a:prstGeom>
          <a:ln w="25400">
            <a:gradFill>
              <a:gsLst>
                <a:gs pos="79000">
                  <a:srgbClr val="5FB0DF"/>
                </a:gs>
                <a:gs pos="79000">
                  <a:schemeClr val="bg1"/>
                </a:gs>
              </a:gsLst>
              <a:lin ang="5400000" scaled="1"/>
            </a:gra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536950" y="1664600"/>
            <a:ext cx="0" cy="1116000"/>
          </a:xfrm>
          <a:prstGeom prst="line">
            <a:avLst/>
          </a:prstGeom>
          <a:ln w="25400">
            <a:gradFill>
              <a:gsLst>
                <a:gs pos="79000">
                  <a:srgbClr val="5FB0DF"/>
                </a:gs>
                <a:gs pos="79000">
                  <a:schemeClr val="bg1"/>
                </a:gs>
              </a:gsLst>
              <a:lin ang="5400000" scaled="1"/>
            </a:gra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045634" y="4474604"/>
            <a:ext cx="0" cy="684000"/>
          </a:xfrm>
          <a:prstGeom prst="line">
            <a:avLst/>
          </a:prstGeom>
          <a:ln w="25400">
            <a:gradFill>
              <a:gsLst>
                <a:gs pos="37000">
                  <a:srgbClr val="5FB0DF"/>
                </a:gs>
                <a:gs pos="36000">
                  <a:schemeClr val="bg1"/>
                </a:gs>
              </a:gsLst>
              <a:lin ang="5400000" scaled="1"/>
            </a:gra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034676" y="4474604"/>
            <a:ext cx="0" cy="684000"/>
          </a:xfrm>
          <a:prstGeom prst="line">
            <a:avLst/>
          </a:prstGeom>
          <a:ln w="25400">
            <a:gradFill>
              <a:gsLst>
                <a:gs pos="37000">
                  <a:srgbClr val="5FB0DF"/>
                </a:gs>
                <a:gs pos="36000">
                  <a:schemeClr val="bg1"/>
                </a:gs>
              </a:gsLst>
              <a:lin ang="5400000" scaled="1"/>
            </a:gra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093704" y="4427467"/>
            <a:ext cx="0" cy="684000"/>
          </a:xfrm>
          <a:prstGeom prst="line">
            <a:avLst/>
          </a:prstGeom>
          <a:ln w="25400">
            <a:gradFill>
              <a:gsLst>
                <a:gs pos="37000">
                  <a:srgbClr val="5FB0DF"/>
                </a:gs>
                <a:gs pos="36000">
                  <a:schemeClr val="bg1"/>
                </a:gs>
              </a:gsLst>
              <a:lin ang="5400000" scaled="1"/>
            </a:gra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59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사각형: 둥근 모서리 111">
            <a:extLst>
              <a:ext uri="{FF2B5EF4-FFF2-40B4-BE49-F238E27FC236}">
                <a16:creationId xmlns="" xmlns:a16="http://schemas.microsoft.com/office/drawing/2014/main" id="{6CBC2F8D-2571-45BF-BCEE-1569C3F1D17F}"/>
              </a:ext>
            </a:extLst>
          </p:cNvPr>
          <p:cNvSpPr/>
          <p:nvPr/>
        </p:nvSpPr>
        <p:spPr>
          <a:xfrm>
            <a:off x="512592" y="549859"/>
            <a:ext cx="11031777" cy="4343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  <a:r>
              <a:rPr lang="en-US" altLang="ko-KR" sz="700" kern="0" dirty="0">
                <a:solidFill>
                  <a:srgbClr val="A2959E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="" xmlns:a16="http://schemas.microsoft.com/office/drawing/2014/main" id="{2C1CC0CD-402A-43D5-A749-3DE14059D855}"/>
              </a:ext>
            </a:extLst>
          </p:cNvPr>
          <p:cNvSpPr/>
          <p:nvPr/>
        </p:nvSpPr>
        <p:spPr>
          <a:xfrm>
            <a:off x="574505" y="595499"/>
            <a:ext cx="342000" cy="34311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  <a:effectLst>
            <a:outerShdw blurRad="63500" dist="25400" dir="2700000" sx="98000" sy="98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3600" b="1" kern="0" dirty="0">
              <a:ln w="3175">
                <a:noFill/>
              </a:ln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114" name="그림 113">
            <a:extLst>
              <a:ext uri="{FF2B5EF4-FFF2-40B4-BE49-F238E27FC236}">
                <a16:creationId xmlns="" xmlns:a16="http://schemas.microsoft.com/office/drawing/2014/main" id="{198A2F76-3A66-47E8-B684-0A9B5344B9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81" y="664625"/>
            <a:ext cx="204857" cy="204857"/>
          </a:xfrm>
          <a:prstGeom prst="rect">
            <a:avLst/>
          </a:prstGeom>
          <a:ln>
            <a:noFill/>
          </a:ln>
        </p:spPr>
      </p:pic>
      <p:graphicFrame>
        <p:nvGraphicFramePr>
          <p:cNvPr id="39" name="차트 38"/>
          <p:cNvGraphicFramePr/>
          <p:nvPr>
            <p:extLst/>
          </p:nvPr>
        </p:nvGraphicFramePr>
        <p:xfrm>
          <a:off x="1262618" y="1619249"/>
          <a:ext cx="2523193" cy="282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4" name="직사각형 43"/>
          <p:cNvSpPr/>
          <p:nvPr/>
        </p:nvSpPr>
        <p:spPr>
          <a:xfrm>
            <a:off x="1262618" y="5453135"/>
            <a:ext cx="2521142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5" name="Freeform 11"/>
          <p:cNvSpPr>
            <a:spLocks noEditPoints="1"/>
          </p:cNvSpPr>
          <p:nvPr/>
        </p:nvSpPr>
        <p:spPr bwMode="auto">
          <a:xfrm>
            <a:off x="2404282" y="4912491"/>
            <a:ext cx="237814" cy="29196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0" name="Group 14"/>
          <p:cNvGrpSpPr>
            <a:grpSpLocks noChangeAspect="1"/>
          </p:cNvGrpSpPr>
          <p:nvPr/>
        </p:nvGrpSpPr>
        <p:grpSpPr bwMode="auto">
          <a:xfrm>
            <a:off x="5930908" y="4926347"/>
            <a:ext cx="282047" cy="239244"/>
            <a:chOff x="3669" y="3943"/>
            <a:chExt cx="626" cy="53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1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3" name="Group 28"/>
          <p:cNvGrpSpPr>
            <a:grpSpLocks noChangeAspect="1"/>
          </p:cNvGrpSpPr>
          <p:nvPr/>
        </p:nvGrpSpPr>
        <p:grpSpPr bwMode="auto">
          <a:xfrm>
            <a:off x="9468210" y="4908559"/>
            <a:ext cx="304929" cy="266873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4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6" name="타원 55"/>
          <p:cNvSpPr/>
          <p:nvPr/>
        </p:nvSpPr>
        <p:spPr>
          <a:xfrm>
            <a:off x="2200460" y="4729843"/>
            <a:ext cx="645459" cy="645459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811361" y="5453135"/>
            <a:ext cx="2521142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9" name="타원 58"/>
          <p:cNvSpPr/>
          <p:nvPr/>
        </p:nvSpPr>
        <p:spPr>
          <a:xfrm>
            <a:off x="5749203" y="4729843"/>
            <a:ext cx="645459" cy="645459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360104" y="5453135"/>
            <a:ext cx="2521142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2" name="타원 61"/>
          <p:cNvSpPr/>
          <p:nvPr/>
        </p:nvSpPr>
        <p:spPr>
          <a:xfrm>
            <a:off x="9297946" y="4729843"/>
            <a:ext cx="645459" cy="645459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63" name="차트 62"/>
          <p:cNvGraphicFramePr/>
          <p:nvPr>
            <p:extLst/>
          </p:nvPr>
        </p:nvGraphicFramePr>
        <p:xfrm>
          <a:off x="4786005" y="1641020"/>
          <a:ext cx="2523193" cy="282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4" name="차트 63"/>
          <p:cNvGraphicFramePr/>
          <p:nvPr>
            <p:extLst/>
          </p:nvPr>
        </p:nvGraphicFramePr>
        <p:xfrm>
          <a:off x="8349801" y="1662791"/>
          <a:ext cx="2523193" cy="282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30703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740930" y="1934435"/>
            <a:ext cx="2568452" cy="2568452"/>
          </a:xfrm>
          <a:prstGeom prst="ellipse">
            <a:avLst/>
          </a:prstGeom>
          <a:solidFill>
            <a:srgbClr val="5FB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</a:t>
            </a:r>
            <a:r>
              <a:rPr lang="en-US" altLang="ko-KR" sz="2800" b="1" dirty="0">
                <a:solidFill>
                  <a:prstClr val="white"/>
                </a:solidFill>
              </a:rPr>
              <a:t>95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176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</a:t>
            </a:r>
            <a:r>
              <a:rPr lang="en-US" altLang="ko-KR" sz="2800" b="1" dirty="0">
                <a:solidFill>
                  <a:prstClr val="white"/>
                </a:solidFill>
              </a:rPr>
              <a:t>223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823142" y="1934435"/>
            <a:ext cx="2568452" cy="25684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R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242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G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242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B 242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905354" y="1934435"/>
            <a:ext cx="2568452" cy="25684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</a:t>
            </a:r>
            <a:r>
              <a:rPr lang="en-US" altLang="ko-KR" sz="2800" b="1" dirty="0">
                <a:solidFill>
                  <a:prstClr val="white"/>
                </a:solidFill>
              </a:rPr>
              <a:t>255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</a:t>
            </a:r>
            <a:r>
              <a:rPr lang="en-US" altLang="ko-KR" sz="2800" b="1" dirty="0">
                <a:solidFill>
                  <a:prstClr val="white"/>
                </a:solidFill>
              </a:rPr>
              <a:t>192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0</a:t>
            </a:r>
          </a:p>
        </p:txBody>
      </p:sp>
    </p:spTree>
    <p:extLst>
      <p:ext uri="{BB962C8B-B14F-4D97-AF65-F5344CB8AC3E}">
        <p14:creationId xmlns:p14="http://schemas.microsoft.com/office/powerpoint/2010/main" val="337125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60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</Words>
  <Application>Microsoft Office PowerPoint</Application>
  <PresentationFormat>와이드스크린</PresentationFormat>
  <Paragraphs>96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Aharoni</vt:lpstr>
      <vt:lpstr>맑은 고딕</vt:lpstr>
      <vt:lpstr>Arial</vt:lpstr>
      <vt:lpstr>16_Office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조현석</cp:lastModifiedBy>
  <cp:revision>1</cp:revision>
  <dcterms:created xsi:type="dcterms:W3CDTF">2021-11-09T03:14:30Z</dcterms:created>
  <dcterms:modified xsi:type="dcterms:W3CDTF">2021-11-09T03:14:37Z</dcterms:modified>
</cp:coreProperties>
</file>