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3" r:id="rId2"/>
  </p:sldMasterIdLst>
  <p:notesMasterIdLst>
    <p:notesMasterId r:id="rId17"/>
  </p:notesMasterIdLst>
  <p:handoutMasterIdLst>
    <p:handoutMasterId r:id="rId18"/>
  </p:handoutMasterIdLst>
  <p:sldIdLst>
    <p:sldId id="256" r:id="rId3"/>
    <p:sldId id="257" r:id="rId4"/>
    <p:sldId id="283" r:id="rId5"/>
    <p:sldId id="281" r:id="rId6"/>
    <p:sldId id="275" r:id="rId7"/>
    <p:sldId id="288" r:id="rId8"/>
    <p:sldId id="277" r:id="rId9"/>
    <p:sldId id="286" r:id="rId10"/>
    <p:sldId id="287" r:id="rId11"/>
    <p:sldId id="278" r:id="rId12"/>
    <p:sldId id="284" r:id="rId13"/>
    <p:sldId id="285" r:id="rId14"/>
    <p:sldId id="276" r:id="rId15"/>
    <p:sldId id="27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95582667-6102-27E7-ED8E-01A166EB4B6B}" name="Guest User" initials="GU" userId="Guest User"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D15C4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792BD80-0E8C-4BEB-9615-1C884926AB79}" v="9942" dt="2023-05-04T21:53:10.619"/>
    <p1510:client id="{5F3EF30D-F63A-4298-BD50-73E335939EA5}" v="5276" dt="2023-05-04T21:49:19.192"/>
    <p1510:client id="{62F5702F-D8E8-45E3-9A1A-BDAFD9281BF6}" v="5" dt="2023-05-04T21:30:25.336"/>
    <p1510:client id="{6FC52FEA-1998-43FA-A4A0-3DB74986CACE}" v="16" dt="2023-05-04T20:12:44.703"/>
    <p1510:client id="{79C9E901-7C9A-4C89-9A3A-586CF226505E}" v="972" dt="2023-05-04T14:34:09.203"/>
    <p1510:client id="{84D415AB-BAFE-466D-BD2A-49EFB72EF110}" v="1909" dt="2023-05-04T13:58:11.146"/>
    <p1510:client id="{B59AF606-FD13-4E33-85E5-EED1D8175D36}" v="1" dt="2023-05-04T21:26:27.247"/>
    <p1510:client id="{C0221DF6-3AF0-450D-98A6-1B83A151AA1C}" v="421" dt="2023-05-04T15:22:31.85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891" autoAdjust="0"/>
    <p:restoredTop sz="62349" autoAdjust="0"/>
  </p:normalViewPr>
  <p:slideViewPr>
    <p:cSldViewPr snapToGrid="0">
      <p:cViewPr>
        <p:scale>
          <a:sx n="66" d="100"/>
          <a:sy n="66" d="100"/>
        </p:scale>
        <p:origin x="1914" y="126"/>
      </p:cViewPr>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handoutMaster" Target="handoutMasters/handout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microsoft.com/office/2018/10/relationships/authors" Target="authors.xml"/><Relationship Id="rId5" Type="http://schemas.openxmlformats.org/officeDocument/2006/relationships/slide" Target="slides/slide3.xml"/><Relationship Id="rId15" Type="http://schemas.openxmlformats.org/officeDocument/2006/relationships/slide" Target="slides/slide13.xml"/><Relationship Id="rId23" Type="http://schemas.microsoft.com/office/2015/10/relationships/revisionInfo" Target="revisionInfo.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7E43205-891F-448E-A6E2-F27B2DCBB536}" type="doc">
      <dgm:prSet loTypeId="urn:microsoft.com/office/officeart/2016/7/layout/BasicTimeline" loCatId="timeline" qsTypeId="urn:microsoft.com/office/officeart/2005/8/quickstyle/simple1" qsCatId="simple" csTypeId="urn:microsoft.com/office/officeart/2005/8/colors/accent1_2" csCatId="accent1" phldr="1"/>
      <dgm:spPr/>
    </dgm:pt>
    <dgm:pt modelId="{BB4895FE-CF23-43E3-8BD7-723ACB9349BD}">
      <dgm:prSet phldrT="[Text]" phldr="0"/>
      <dgm:spPr/>
      <dgm:t>
        <a:bodyPr/>
        <a:lstStyle/>
        <a:p>
          <a:pPr>
            <a:defRPr b="1"/>
          </a:pPr>
          <a:r>
            <a:rPr lang="en-US">
              <a:latin typeface="Calibri Light" panose="020F0302020204030204"/>
            </a:rPr>
            <a:t>Data Exploration</a:t>
          </a:r>
          <a:endParaRPr lang="en-US"/>
        </a:p>
      </dgm:t>
    </dgm:pt>
    <dgm:pt modelId="{12AC3608-355A-4129-BEBF-AE2967261558}" type="parTrans" cxnId="{7A579C71-383E-4533-9ABD-0BDA41958018}">
      <dgm:prSet/>
      <dgm:spPr/>
      <dgm:t>
        <a:bodyPr/>
        <a:lstStyle/>
        <a:p>
          <a:endParaRPr lang="en-GB"/>
        </a:p>
      </dgm:t>
    </dgm:pt>
    <dgm:pt modelId="{30BCAF76-3270-401A-80BE-1EB8C4C380E4}" type="sibTrans" cxnId="{7A579C71-383E-4533-9ABD-0BDA41958018}">
      <dgm:prSet/>
      <dgm:spPr/>
      <dgm:t>
        <a:bodyPr/>
        <a:lstStyle/>
        <a:p>
          <a:endParaRPr lang="en-GB"/>
        </a:p>
      </dgm:t>
    </dgm:pt>
    <dgm:pt modelId="{5C0CDC2F-4404-4DD4-AC16-5F502C122EF7}">
      <dgm:prSet phldrT="[Text]" phldr="0"/>
      <dgm:spPr/>
      <dgm:t>
        <a:bodyPr/>
        <a:lstStyle/>
        <a:p>
          <a:pPr>
            <a:defRPr b="1"/>
          </a:pPr>
          <a:r>
            <a:rPr lang="en-US">
              <a:latin typeface="Calibri Light" panose="020F0302020204030204"/>
            </a:rPr>
            <a:t>Model building</a:t>
          </a:r>
          <a:endParaRPr lang="en-US"/>
        </a:p>
      </dgm:t>
    </dgm:pt>
    <dgm:pt modelId="{D53879F1-A667-4231-B431-884A61ACC0D2}" type="parTrans" cxnId="{87B5A87B-AD53-4BEA-83B4-1C4CCE6DAD22}">
      <dgm:prSet/>
      <dgm:spPr/>
      <dgm:t>
        <a:bodyPr/>
        <a:lstStyle/>
        <a:p>
          <a:endParaRPr lang="en-GB"/>
        </a:p>
      </dgm:t>
    </dgm:pt>
    <dgm:pt modelId="{4BE62D34-17CE-41ED-9A23-2DC6FD4BBA38}" type="sibTrans" cxnId="{87B5A87B-AD53-4BEA-83B4-1C4CCE6DAD22}">
      <dgm:prSet/>
      <dgm:spPr/>
      <dgm:t>
        <a:bodyPr/>
        <a:lstStyle/>
        <a:p>
          <a:endParaRPr lang="en-GB"/>
        </a:p>
      </dgm:t>
    </dgm:pt>
    <dgm:pt modelId="{2957FF74-3C42-49B5-AFF4-D3700576B240}">
      <dgm:prSet phldrT="[Text]" phldr="0"/>
      <dgm:spPr/>
      <dgm:t>
        <a:bodyPr/>
        <a:lstStyle/>
        <a:p>
          <a:pPr>
            <a:defRPr b="1"/>
          </a:pPr>
          <a:r>
            <a:rPr lang="en-US">
              <a:latin typeface="Calibri Light" panose="020F0302020204030204"/>
            </a:rPr>
            <a:t>Make a predicition</a:t>
          </a:r>
          <a:endParaRPr lang="en-US"/>
        </a:p>
      </dgm:t>
    </dgm:pt>
    <dgm:pt modelId="{C2A57569-62E7-4413-BEE7-446835E472A0}" type="parTrans" cxnId="{5F7800F3-B9EA-4AC1-AD8E-0A46AEBA49CC}">
      <dgm:prSet/>
      <dgm:spPr/>
      <dgm:t>
        <a:bodyPr/>
        <a:lstStyle/>
        <a:p>
          <a:endParaRPr lang="en-GB"/>
        </a:p>
      </dgm:t>
    </dgm:pt>
    <dgm:pt modelId="{FEC3B102-0485-45C5-B328-EF3CDA29AC77}" type="sibTrans" cxnId="{5F7800F3-B9EA-4AC1-AD8E-0A46AEBA49CC}">
      <dgm:prSet/>
      <dgm:spPr/>
      <dgm:t>
        <a:bodyPr/>
        <a:lstStyle/>
        <a:p>
          <a:endParaRPr lang="en-GB"/>
        </a:p>
      </dgm:t>
    </dgm:pt>
    <dgm:pt modelId="{F1BF43B7-AEC3-4767-A59D-CE90FA548BE4}">
      <dgm:prSet phldr="0"/>
      <dgm:spPr/>
      <dgm:t>
        <a:bodyPr/>
        <a:lstStyle/>
        <a:p>
          <a:pPr>
            <a:defRPr b="1"/>
          </a:pPr>
          <a:r>
            <a:rPr lang="en-US" dirty="0">
              <a:latin typeface="Calibri Light" panose="020F0302020204030204"/>
            </a:rPr>
            <a:t>Data Processing</a:t>
          </a:r>
        </a:p>
      </dgm:t>
    </dgm:pt>
    <dgm:pt modelId="{441091B4-2255-4466-84C6-4AC387F18F86}" type="parTrans" cxnId="{312D45CF-7C7A-48D0-B0E7-1B108AB1644C}">
      <dgm:prSet/>
      <dgm:spPr/>
      <dgm:t>
        <a:bodyPr/>
        <a:lstStyle/>
        <a:p>
          <a:endParaRPr lang="en-GB"/>
        </a:p>
      </dgm:t>
    </dgm:pt>
    <dgm:pt modelId="{9A67417A-10FB-4A7D-9182-9C8697F17718}" type="sibTrans" cxnId="{312D45CF-7C7A-48D0-B0E7-1B108AB1644C}">
      <dgm:prSet/>
      <dgm:spPr/>
      <dgm:t>
        <a:bodyPr/>
        <a:lstStyle/>
        <a:p>
          <a:endParaRPr lang="en-GB"/>
        </a:p>
      </dgm:t>
    </dgm:pt>
    <dgm:pt modelId="{BBEA4502-4E33-46A8-8245-1E12514550C5}">
      <dgm:prSet phldr="0"/>
      <dgm:spPr/>
      <dgm:t>
        <a:bodyPr/>
        <a:lstStyle/>
        <a:p>
          <a:pPr>
            <a:defRPr b="1"/>
          </a:pPr>
          <a:r>
            <a:rPr lang="en-US">
              <a:latin typeface="Calibri Light" panose="020F0302020204030204"/>
            </a:rPr>
            <a:t>Choose market </a:t>
          </a:r>
          <a:br>
            <a:rPr lang="en-US">
              <a:latin typeface="Calibri Light" panose="020F0302020204030204"/>
            </a:rPr>
          </a:br>
          <a:r>
            <a:rPr lang="en-US">
              <a:latin typeface="Calibri Light" panose="020F0302020204030204"/>
            </a:rPr>
            <a:t>    with best price</a:t>
          </a:r>
        </a:p>
      </dgm:t>
    </dgm:pt>
    <dgm:pt modelId="{66EDA028-6F5B-4704-9085-8DD3857668B7}" type="parTrans" cxnId="{556D5C51-4B00-41B6-B077-882AAB3BFDFE}">
      <dgm:prSet/>
      <dgm:spPr/>
      <dgm:t>
        <a:bodyPr/>
        <a:lstStyle/>
        <a:p>
          <a:endParaRPr lang="en-GB"/>
        </a:p>
      </dgm:t>
    </dgm:pt>
    <dgm:pt modelId="{0206079F-3AF4-4789-A02D-CB38750D8267}" type="sibTrans" cxnId="{556D5C51-4B00-41B6-B077-882AAB3BFDFE}">
      <dgm:prSet/>
      <dgm:spPr/>
      <dgm:t>
        <a:bodyPr/>
        <a:lstStyle/>
        <a:p>
          <a:endParaRPr lang="en-GB"/>
        </a:p>
      </dgm:t>
    </dgm:pt>
    <dgm:pt modelId="{02803C7F-9FE0-47D4-ACF7-0B4907D07BA6}" type="pres">
      <dgm:prSet presAssocID="{67E43205-891F-448E-A6E2-F27B2DCBB536}" presName="root" presStyleCnt="0">
        <dgm:presLayoutVars>
          <dgm:chMax/>
          <dgm:chPref/>
          <dgm:animLvl val="lvl"/>
        </dgm:presLayoutVars>
      </dgm:prSet>
      <dgm:spPr/>
    </dgm:pt>
    <dgm:pt modelId="{E0D53F0E-E981-41DA-B568-55142BDFB5D1}" type="pres">
      <dgm:prSet presAssocID="{67E43205-891F-448E-A6E2-F27B2DCBB536}" presName="divider" presStyleLbl="fgAccFollowNode1" presStyleIdx="0" presStyleCnt="1"/>
      <dgm:spPr>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tailEnd type="triangle" w="lg" len="lg"/>
        </a:ln>
        <a:effectLst/>
      </dgm:spPr>
    </dgm:pt>
    <dgm:pt modelId="{AF1EC531-6957-4ED5-96CF-F06D85702C5E}" type="pres">
      <dgm:prSet presAssocID="{67E43205-891F-448E-A6E2-F27B2DCBB536}" presName="nodes" presStyleCnt="0">
        <dgm:presLayoutVars>
          <dgm:chMax/>
          <dgm:chPref/>
          <dgm:animLvl val="lvl"/>
        </dgm:presLayoutVars>
      </dgm:prSet>
      <dgm:spPr/>
    </dgm:pt>
    <dgm:pt modelId="{D869A1F7-BBBA-4F32-BED7-D2ABB73CD86E}" type="pres">
      <dgm:prSet presAssocID="{F1BF43B7-AEC3-4767-A59D-CE90FA548BE4}" presName="composite" presStyleCnt="0"/>
      <dgm:spPr/>
    </dgm:pt>
    <dgm:pt modelId="{F1CA51D4-9164-4852-9B45-3CB89C8FF03E}" type="pres">
      <dgm:prSet presAssocID="{F1BF43B7-AEC3-4767-A59D-CE90FA548BE4}" presName="L1TextContainer" presStyleLbl="revTx" presStyleIdx="0" presStyleCnt="5">
        <dgm:presLayoutVars>
          <dgm:chMax val="1"/>
          <dgm:chPref val="1"/>
          <dgm:bulletEnabled val="1"/>
        </dgm:presLayoutVars>
      </dgm:prSet>
      <dgm:spPr/>
    </dgm:pt>
    <dgm:pt modelId="{63D4A1E2-F7E5-44ED-AB26-399407ACBFBB}" type="pres">
      <dgm:prSet presAssocID="{F1BF43B7-AEC3-4767-A59D-CE90FA548BE4}" presName="L2TextContainerWrapper" presStyleCnt="0">
        <dgm:presLayoutVars>
          <dgm:chMax val="0"/>
          <dgm:chPref val="0"/>
          <dgm:bulletEnabled val="1"/>
        </dgm:presLayoutVars>
      </dgm:prSet>
      <dgm:spPr/>
    </dgm:pt>
    <dgm:pt modelId="{AD6309E0-BAD8-405B-A5B9-BAB1B5550732}" type="pres">
      <dgm:prSet presAssocID="{F1BF43B7-AEC3-4767-A59D-CE90FA548BE4}" presName="L2TextContainer" presStyleLbl="bgAcc1" presStyleIdx="0" presStyleCnt="5"/>
      <dgm:spPr/>
    </dgm:pt>
    <dgm:pt modelId="{68CC1927-EF8C-4874-BCEB-AF05AFF7219B}" type="pres">
      <dgm:prSet presAssocID="{F1BF43B7-AEC3-4767-A59D-CE90FA548BE4}" presName="FlexibleEmptyPlaceHolder" presStyleCnt="0"/>
      <dgm:spPr/>
    </dgm:pt>
    <dgm:pt modelId="{36E69E96-E022-4B50-90F4-9F128B141403}" type="pres">
      <dgm:prSet presAssocID="{F1BF43B7-AEC3-4767-A59D-CE90FA548BE4}" presName="ConnectLine" presStyleLbl="sibTrans1D1" presStyleIdx="0" presStyleCnt="5"/>
      <dgm:spPr>
        <a:noFill/>
        <a:ln w="6350" cap="flat" cmpd="sng" algn="ctr">
          <a:solidFill>
            <a:schemeClr val="accent1">
              <a:hueOff val="0"/>
              <a:satOff val="0"/>
              <a:lumOff val="0"/>
              <a:alphaOff val="0"/>
            </a:schemeClr>
          </a:solidFill>
          <a:prstDash val="dash"/>
          <a:miter lim="800000"/>
        </a:ln>
        <a:effectLst/>
      </dgm:spPr>
    </dgm:pt>
    <dgm:pt modelId="{EA0A5248-FD97-4C72-AEAE-071DAADAEE7B}" type="pres">
      <dgm:prSet presAssocID="{F1BF43B7-AEC3-4767-A59D-CE90FA548BE4}" presName="ConnectorPoint" presStyleLbl="alignNode1" presStyleIdx="0" presStyleCnt="5"/>
      <dgm:spPr/>
    </dgm:pt>
    <dgm:pt modelId="{58A70BE9-105D-4968-97F6-A47A5EB7A1F0}" type="pres">
      <dgm:prSet presAssocID="{F1BF43B7-AEC3-4767-A59D-CE90FA548BE4}" presName="EmptyPlaceHolder" presStyleCnt="0"/>
      <dgm:spPr/>
    </dgm:pt>
    <dgm:pt modelId="{E5078446-F264-4335-8FE9-78D79D21E62B}" type="pres">
      <dgm:prSet presAssocID="{9A67417A-10FB-4A7D-9182-9C8697F17718}" presName="spaceBetweenRectangles" presStyleCnt="0"/>
      <dgm:spPr/>
    </dgm:pt>
    <dgm:pt modelId="{EA39FFEE-0EB1-43BB-B3A5-EED4B7B65B00}" type="pres">
      <dgm:prSet presAssocID="{BB4895FE-CF23-43E3-8BD7-723ACB9349BD}" presName="composite" presStyleCnt="0"/>
      <dgm:spPr/>
    </dgm:pt>
    <dgm:pt modelId="{FD7A5DC5-DF04-4F73-B964-E061AF2C08FF}" type="pres">
      <dgm:prSet presAssocID="{BB4895FE-CF23-43E3-8BD7-723ACB9349BD}" presName="L1TextContainer" presStyleLbl="revTx" presStyleIdx="1" presStyleCnt="5">
        <dgm:presLayoutVars>
          <dgm:chMax val="1"/>
          <dgm:chPref val="1"/>
          <dgm:bulletEnabled val="1"/>
        </dgm:presLayoutVars>
      </dgm:prSet>
      <dgm:spPr/>
    </dgm:pt>
    <dgm:pt modelId="{0335286E-C77B-48A3-864C-D4035D88D54C}" type="pres">
      <dgm:prSet presAssocID="{BB4895FE-CF23-43E3-8BD7-723ACB9349BD}" presName="L2TextContainerWrapper" presStyleCnt="0">
        <dgm:presLayoutVars>
          <dgm:chMax val="0"/>
          <dgm:chPref val="0"/>
          <dgm:bulletEnabled val="1"/>
        </dgm:presLayoutVars>
      </dgm:prSet>
      <dgm:spPr/>
    </dgm:pt>
    <dgm:pt modelId="{57F5ED5C-A600-4853-9819-F0B266950B2B}" type="pres">
      <dgm:prSet presAssocID="{BB4895FE-CF23-43E3-8BD7-723ACB9349BD}" presName="L2TextContainer" presStyleLbl="bgAcc1" presStyleIdx="1" presStyleCnt="5"/>
      <dgm:spPr/>
    </dgm:pt>
    <dgm:pt modelId="{56D34EC6-ACE3-44EA-A991-F6A80866DDAA}" type="pres">
      <dgm:prSet presAssocID="{BB4895FE-CF23-43E3-8BD7-723ACB9349BD}" presName="FlexibleEmptyPlaceHolder" presStyleCnt="0"/>
      <dgm:spPr/>
    </dgm:pt>
    <dgm:pt modelId="{9ADE8786-774D-4900-93E8-0A8E10CBF480}" type="pres">
      <dgm:prSet presAssocID="{BB4895FE-CF23-43E3-8BD7-723ACB9349BD}" presName="ConnectLine" presStyleLbl="sibTrans1D1" presStyleIdx="1" presStyleCnt="5"/>
      <dgm:spPr>
        <a:noFill/>
        <a:ln w="6350" cap="flat" cmpd="sng" algn="ctr">
          <a:solidFill>
            <a:schemeClr val="accent1">
              <a:hueOff val="0"/>
              <a:satOff val="0"/>
              <a:lumOff val="0"/>
              <a:alphaOff val="0"/>
            </a:schemeClr>
          </a:solidFill>
          <a:prstDash val="dash"/>
          <a:miter lim="800000"/>
        </a:ln>
        <a:effectLst/>
      </dgm:spPr>
    </dgm:pt>
    <dgm:pt modelId="{CFD16299-0BDE-4415-AAE3-EDA291F5919E}" type="pres">
      <dgm:prSet presAssocID="{BB4895FE-CF23-43E3-8BD7-723ACB9349BD}" presName="ConnectorPoint" presStyleLbl="alignNode1" presStyleIdx="1" presStyleCnt="5"/>
      <dgm:spPr/>
    </dgm:pt>
    <dgm:pt modelId="{A539FCC1-D3A6-4F92-A476-834DBAFF1BA9}" type="pres">
      <dgm:prSet presAssocID="{BB4895FE-CF23-43E3-8BD7-723ACB9349BD}" presName="EmptyPlaceHolder" presStyleCnt="0"/>
      <dgm:spPr/>
    </dgm:pt>
    <dgm:pt modelId="{597C359C-55F2-4BA2-B59B-C7D8BA0CE1F4}" type="pres">
      <dgm:prSet presAssocID="{30BCAF76-3270-401A-80BE-1EB8C4C380E4}" presName="spaceBetweenRectangles" presStyleCnt="0"/>
      <dgm:spPr/>
    </dgm:pt>
    <dgm:pt modelId="{C688FA83-D5B5-417F-8FB8-2F96968BB4D7}" type="pres">
      <dgm:prSet presAssocID="{5C0CDC2F-4404-4DD4-AC16-5F502C122EF7}" presName="composite" presStyleCnt="0"/>
      <dgm:spPr/>
    </dgm:pt>
    <dgm:pt modelId="{1B8E1129-C605-4826-9B4A-279C521615D3}" type="pres">
      <dgm:prSet presAssocID="{5C0CDC2F-4404-4DD4-AC16-5F502C122EF7}" presName="L1TextContainer" presStyleLbl="revTx" presStyleIdx="2" presStyleCnt="5">
        <dgm:presLayoutVars>
          <dgm:chMax val="1"/>
          <dgm:chPref val="1"/>
          <dgm:bulletEnabled val="1"/>
        </dgm:presLayoutVars>
      </dgm:prSet>
      <dgm:spPr/>
    </dgm:pt>
    <dgm:pt modelId="{CC1D9FC6-0804-4F98-8399-4338634172DF}" type="pres">
      <dgm:prSet presAssocID="{5C0CDC2F-4404-4DD4-AC16-5F502C122EF7}" presName="L2TextContainerWrapper" presStyleCnt="0">
        <dgm:presLayoutVars>
          <dgm:chMax val="0"/>
          <dgm:chPref val="0"/>
          <dgm:bulletEnabled val="1"/>
        </dgm:presLayoutVars>
      </dgm:prSet>
      <dgm:spPr/>
    </dgm:pt>
    <dgm:pt modelId="{FACFECED-EE9E-422E-88AC-2CF2F702FAB6}" type="pres">
      <dgm:prSet presAssocID="{5C0CDC2F-4404-4DD4-AC16-5F502C122EF7}" presName="L2TextContainer" presStyleLbl="bgAcc1" presStyleIdx="2" presStyleCnt="5"/>
      <dgm:spPr/>
    </dgm:pt>
    <dgm:pt modelId="{02805FA4-AF27-4970-97FD-AF3F3D9C572E}" type="pres">
      <dgm:prSet presAssocID="{5C0CDC2F-4404-4DD4-AC16-5F502C122EF7}" presName="FlexibleEmptyPlaceHolder" presStyleCnt="0"/>
      <dgm:spPr/>
    </dgm:pt>
    <dgm:pt modelId="{DAC7745A-45EF-456D-840D-D7F37CE65262}" type="pres">
      <dgm:prSet presAssocID="{5C0CDC2F-4404-4DD4-AC16-5F502C122EF7}" presName="ConnectLine" presStyleLbl="sibTrans1D1" presStyleIdx="2" presStyleCnt="5"/>
      <dgm:spPr>
        <a:noFill/>
        <a:ln w="6350" cap="flat" cmpd="sng" algn="ctr">
          <a:solidFill>
            <a:schemeClr val="accent1">
              <a:hueOff val="0"/>
              <a:satOff val="0"/>
              <a:lumOff val="0"/>
              <a:alphaOff val="0"/>
            </a:schemeClr>
          </a:solidFill>
          <a:prstDash val="dash"/>
          <a:miter lim="800000"/>
        </a:ln>
        <a:effectLst/>
      </dgm:spPr>
    </dgm:pt>
    <dgm:pt modelId="{56D68212-1280-4EEF-9D99-78070496A6B0}" type="pres">
      <dgm:prSet presAssocID="{5C0CDC2F-4404-4DD4-AC16-5F502C122EF7}" presName="ConnectorPoint" presStyleLbl="alignNode1" presStyleIdx="2" presStyleCnt="5"/>
      <dgm:spPr/>
    </dgm:pt>
    <dgm:pt modelId="{48182455-1777-4FDF-92BB-4C4BFC90CBA8}" type="pres">
      <dgm:prSet presAssocID="{5C0CDC2F-4404-4DD4-AC16-5F502C122EF7}" presName="EmptyPlaceHolder" presStyleCnt="0"/>
      <dgm:spPr/>
    </dgm:pt>
    <dgm:pt modelId="{B8356E26-C93B-49DC-939B-5DBFA993E161}" type="pres">
      <dgm:prSet presAssocID="{4BE62D34-17CE-41ED-9A23-2DC6FD4BBA38}" presName="spaceBetweenRectangles" presStyleCnt="0"/>
      <dgm:spPr/>
    </dgm:pt>
    <dgm:pt modelId="{8D59C647-B36A-4884-8FA2-6166C9DB9825}" type="pres">
      <dgm:prSet presAssocID="{2957FF74-3C42-49B5-AFF4-D3700576B240}" presName="composite" presStyleCnt="0"/>
      <dgm:spPr/>
    </dgm:pt>
    <dgm:pt modelId="{5B46DACB-E043-4CE3-A44B-38FEF88C5F69}" type="pres">
      <dgm:prSet presAssocID="{2957FF74-3C42-49B5-AFF4-D3700576B240}" presName="L1TextContainer" presStyleLbl="revTx" presStyleIdx="3" presStyleCnt="5">
        <dgm:presLayoutVars>
          <dgm:chMax val="1"/>
          <dgm:chPref val="1"/>
          <dgm:bulletEnabled val="1"/>
        </dgm:presLayoutVars>
      </dgm:prSet>
      <dgm:spPr/>
    </dgm:pt>
    <dgm:pt modelId="{2FF373EF-E5FC-44D6-8FCC-AA7E4BF9D530}" type="pres">
      <dgm:prSet presAssocID="{2957FF74-3C42-49B5-AFF4-D3700576B240}" presName="L2TextContainerWrapper" presStyleCnt="0">
        <dgm:presLayoutVars>
          <dgm:chMax val="0"/>
          <dgm:chPref val="0"/>
          <dgm:bulletEnabled val="1"/>
        </dgm:presLayoutVars>
      </dgm:prSet>
      <dgm:spPr/>
    </dgm:pt>
    <dgm:pt modelId="{369BC8F7-5195-4C06-8D96-4103BF2ADF21}" type="pres">
      <dgm:prSet presAssocID="{2957FF74-3C42-49B5-AFF4-D3700576B240}" presName="L2TextContainer" presStyleLbl="bgAcc1" presStyleIdx="3" presStyleCnt="5"/>
      <dgm:spPr/>
    </dgm:pt>
    <dgm:pt modelId="{DA3A9F59-A649-4D60-AAAE-01C8BB352C32}" type="pres">
      <dgm:prSet presAssocID="{2957FF74-3C42-49B5-AFF4-D3700576B240}" presName="FlexibleEmptyPlaceHolder" presStyleCnt="0"/>
      <dgm:spPr/>
    </dgm:pt>
    <dgm:pt modelId="{1F4D6612-3611-4CCC-AB2C-F6B87A6870CC}" type="pres">
      <dgm:prSet presAssocID="{2957FF74-3C42-49B5-AFF4-D3700576B240}" presName="ConnectLine" presStyleLbl="sibTrans1D1" presStyleIdx="3" presStyleCnt="5"/>
      <dgm:spPr>
        <a:noFill/>
        <a:ln w="6350" cap="flat" cmpd="sng" algn="ctr">
          <a:solidFill>
            <a:schemeClr val="accent1">
              <a:hueOff val="0"/>
              <a:satOff val="0"/>
              <a:lumOff val="0"/>
              <a:alphaOff val="0"/>
            </a:schemeClr>
          </a:solidFill>
          <a:prstDash val="dash"/>
          <a:miter lim="800000"/>
        </a:ln>
        <a:effectLst/>
      </dgm:spPr>
    </dgm:pt>
    <dgm:pt modelId="{4289A49A-051E-4D8A-ADF1-6B7723AF03A7}" type="pres">
      <dgm:prSet presAssocID="{2957FF74-3C42-49B5-AFF4-D3700576B240}" presName="ConnectorPoint" presStyleLbl="alignNode1" presStyleIdx="3" presStyleCnt="5"/>
      <dgm:spPr/>
    </dgm:pt>
    <dgm:pt modelId="{5B7AE1D2-9461-402C-BEBE-62777CE15A09}" type="pres">
      <dgm:prSet presAssocID="{2957FF74-3C42-49B5-AFF4-D3700576B240}" presName="EmptyPlaceHolder" presStyleCnt="0"/>
      <dgm:spPr/>
    </dgm:pt>
    <dgm:pt modelId="{8B146420-5C4A-4080-8F64-07552F86DF5B}" type="pres">
      <dgm:prSet presAssocID="{FEC3B102-0485-45C5-B328-EF3CDA29AC77}" presName="spaceBetweenRectangles" presStyleCnt="0"/>
      <dgm:spPr/>
    </dgm:pt>
    <dgm:pt modelId="{12DA27F0-82C2-4475-9A31-E5273A28BC60}" type="pres">
      <dgm:prSet presAssocID="{BBEA4502-4E33-46A8-8245-1E12514550C5}" presName="composite" presStyleCnt="0"/>
      <dgm:spPr/>
    </dgm:pt>
    <dgm:pt modelId="{D82C5716-E775-41D4-B44B-36DCB0325AF1}" type="pres">
      <dgm:prSet presAssocID="{BBEA4502-4E33-46A8-8245-1E12514550C5}" presName="L1TextContainer" presStyleLbl="revTx" presStyleIdx="4" presStyleCnt="5">
        <dgm:presLayoutVars>
          <dgm:chMax val="1"/>
          <dgm:chPref val="1"/>
          <dgm:bulletEnabled val="1"/>
        </dgm:presLayoutVars>
      </dgm:prSet>
      <dgm:spPr/>
    </dgm:pt>
    <dgm:pt modelId="{3F929A7E-882B-4644-83B2-9AA935059150}" type="pres">
      <dgm:prSet presAssocID="{BBEA4502-4E33-46A8-8245-1E12514550C5}" presName="L2TextContainerWrapper" presStyleCnt="0">
        <dgm:presLayoutVars>
          <dgm:chMax val="0"/>
          <dgm:chPref val="0"/>
          <dgm:bulletEnabled val="1"/>
        </dgm:presLayoutVars>
      </dgm:prSet>
      <dgm:spPr/>
    </dgm:pt>
    <dgm:pt modelId="{D8F249C2-C0C3-408D-A740-545AF35929F7}" type="pres">
      <dgm:prSet presAssocID="{BBEA4502-4E33-46A8-8245-1E12514550C5}" presName="L2TextContainer" presStyleLbl="bgAcc1" presStyleIdx="4" presStyleCnt="5"/>
      <dgm:spPr/>
    </dgm:pt>
    <dgm:pt modelId="{201109BA-9F89-4887-89C9-C1B1BA6B1713}" type="pres">
      <dgm:prSet presAssocID="{BBEA4502-4E33-46A8-8245-1E12514550C5}" presName="FlexibleEmptyPlaceHolder" presStyleCnt="0"/>
      <dgm:spPr/>
    </dgm:pt>
    <dgm:pt modelId="{300D063B-5661-4673-ADF1-3C43FE0D4B6C}" type="pres">
      <dgm:prSet presAssocID="{BBEA4502-4E33-46A8-8245-1E12514550C5}" presName="ConnectLine" presStyleLbl="sibTrans1D1" presStyleIdx="4" presStyleCnt="5"/>
      <dgm:spPr>
        <a:noFill/>
        <a:ln w="6350" cap="flat" cmpd="sng" algn="ctr">
          <a:solidFill>
            <a:schemeClr val="accent1">
              <a:hueOff val="0"/>
              <a:satOff val="0"/>
              <a:lumOff val="0"/>
              <a:alphaOff val="0"/>
            </a:schemeClr>
          </a:solidFill>
          <a:prstDash val="dash"/>
          <a:miter lim="800000"/>
        </a:ln>
        <a:effectLst/>
      </dgm:spPr>
    </dgm:pt>
    <dgm:pt modelId="{6B60C248-D69F-4663-A8AE-867466E5FCC8}" type="pres">
      <dgm:prSet presAssocID="{BBEA4502-4E33-46A8-8245-1E12514550C5}" presName="ConnectorPoint" presStyleLbl="alignNode1" presStyleIdx="4" presStyleCnt="5"/>
      <dgm:spPr/>
    </dgm:pt>
    <dgm:pt modelId="{F4EA95D7-A03D-45D7-B2F9-7DF464C6F39D}" type="pres">
      <dgm:prSet presAssocID="{BBEA4502-4E33-46A8-8245-1E12514550C5}" presName="EmptyPlaceHolder" presStyleCnt="0"/>
      <dgm:spPr/>
    </dgm:pt>
  </dgm:ptLst>
  <dgm:cxnLst>
    <dgm:cxn modelId="{8612161E-2F3E-4308-8D62-C01DC014EBD7}" type="presOf" srcId="{BB4895FE-CF23-43E3-8BD7-723ACB9349BD}" destId="{FD7A5DC5-DF04-4F73-B964-E061AF2C08FF}" srcOrd="0" destOrd="0" presId="urn:microsoft.com/office/officeart/2016/7/layout/BasicTimeline"/>
    <dgm:cxn modelId="{510C5D24-EB20-408F-9C93-DD2FF5C9CEB5}" type="presOf" srcId="{2957FF74-3C42-49B5-AFF4-D3700576B240}" destId="{5B46DACB-E043-4CE3-A44B-38FEF88C5F69}" srcOrd="0" destOrd="0" presId="urn:microsoft.com/office/officeart/2016/7/layout/BasicTimeline"/>
    <dgm:cxn modelId="{556D5C51-4B00-41B6-B077-882AAB3BFDFE}" srcId="{67E43205-891F-448E-A6E2-F27B2DCBB536}" destId="{BBEA4502-4E33-46A8-8245-1E12514550C5}" srcOrd="4" destOrd="0" parTransId="{66EDA028-6F5B-4704-9085-8DD3857668B7}" sibTransId="{0206079F-3AF4-4789-A02D-CB38750D8267}"/>
    <dgm:cxn modelId="{7A579C71-383E-4533-9ABD-0BDA41958018}" srcId="{67E43205-891F-448E-A6E2-F27B2DCBB536}" destId="{BB4895FE-CF23-43E3-8BD7-723ACB9349BD}" srcOrd="1" destOrd="0" parTransId="{12AC3608-355A-4129-BEBF-AE2967261558}" sibTransId="{30BCAF76-3270-401A-80BE-1EB8C4C380E4}"/>
    <dgm:cxn modelId="{E930CC76-FAAF-4350-A342-D44487F80F96}" type="presOf" srcId="{5C0CDC2F-4404-4DD4-AC16-5F502C122EF7}" destId="{1B8E1129-C605-4826-9B4A-279C521615D3}" srcOrd="0" destOrd="0" presId="urn:microsoft.com/office/officeart/2016/7/layout/BasicTimeline"/>
    <dgm:cxn modelId="{87B5A87B-AD53-4BEA-83B4-1C4CCE6DAD22}" srcId="{67E43205-891F-448E-A6E2-F27B2DCBB536}" destId="{5C0CDC2F-4404-4DD4-AC16-5F502C122EF7}" srcOrd="2" destOrd="0" parTransId="{D53879F1-A667-4231-B431-884A61ACC0D2}" sibTransId="{4BE62D34-17CE-41ED-9A23-2DC6FD4BBA38}"/>
    <dgm:cxn modelId="{B7000F7D-A5C6-41DC-8947-46314442D63B}" type="presOf" srcId="{67E43205-891F-448E-A6E2-F27B2DCBB536}" destId="{02803C7F-9FE0-47D4-ACF7-0B4907D07BA6}" srcOrd="0" destOrd="0" presId="urn:microsoft.com/office/officeart/2016/7/layout/BasicTimeline"/>
    <dgm:cxn modelId="{6FC8C1A4-A51C-4C01-94FF-211D1D348942}" type="presOf" srcId="{BBEA4502-4E33-46A8-8245-1E12514550C5}" destId="{D82C5716-E775-41D4-B44B-36DCB0325AF1}" srcOrd="0" destOrd="0" presId="urn:microsoft.com/office/officeart/2016/7/layout/BasicTimeline"/>
    <dgm:cxn modelId="{312D45CF-7C7A-48D0-B0E7-1B108AB1644C}" srcId="{67E43205-891F-448E-A6E2-F27B2DCBB536}" destId="{F1BF43B7-AEC3-4767-A59D-CE90FA548BE4}" srcOrd="0" destOrd="0" parTransId="{441091B4-2255-4466-84C6-4AC387F18F86}" sibTransId="{9A67417A-10FB-4A7D-9182-9C8697F17718}"/>
    <dgm:cxn modelId="{5F7800F3-B9EA-4AC1-AD8E-0A46AEBA49CC}" srcId="{67E43205-891F-448E-A6E2-F27B2DCBB536}" destId="{2957FF74-3C42-49B5-AFF4-D3700576B240}" srcOrd="3" destOrd="0" parTransId="{C2A57569-62E7-4413-BEE7-446835E472A0}" sibTransId="{FEC3B102-0485-45C5-B328-EF3CDA29AC77}"/>
    <dgm:cxn modelId="{AC01B6FB-57C4-4B2B-B687-F55B6A066134}" type="presOf" srcId="{F1BF43B7-AEC3-4767-A59D-CE90FA548BE4}" destId="{F1CA51D4-9164-4852-9B45-3CB89C8FF03E}" srcOrd="0" destOrd="0" presId="urn:microsoft.com/office/officeart/2016/7/layout/BasicTimeline"/>
    <dgm:cxn modelId="{830BF802-41F5-4F3B-87C1-E59C9C89BCCB}" type="presParOf" srcId="{02803C7F-9FE0-47D4-ACF7-0B4907D07BA6}" destId="{E0D53F0E-E981-41DA-B568-55142BDFB5D1}" srcOrd="0" destOrd="0" presId="urn:microsoft.com/office/officeart/2016/7/layout/BasicTimeline"/>
    <dgm:cxn modelId="{30701812-6626-4AD9-8AE6-31416177BB58}" type="presParOf" srcId="{02803C7F-9FE0-47D4-ACF7-0B4907D07BA6}" destId="{AF1EC531-6957-4ED5-96CF-F06D85702C5E}" srcOrd="1" destOrd="0" presId="urn:microsoft.com/office/officeart/2016/7/layout/BasicTimeline"/>
    <dgm:cxn modelId="{1B721977-5049-4B1F-BC63-85044070ED4C}" type="presParOf" srcId="{AF1EC531-6957-4ED5-96CF-F06D85702C5E}" destId="{D869A1F7-BBBA-4F32-BED7-D2ABB73CD86E}" srcOrd="0" destOrd="0" presId="urn:microsoft.com/office/officeart/2016/7/layout/BasicTimeline"/>
    <dgm:cxn modelId="{CF23B973-B19F-4CCE-B768-16FFA1F95FEA}" type="presParOf" srcId="{D869A1F7-BBBA-4F32-BED7-D2ABB73CD86E}" destId="{F1CA51D4-9164-4852-9B45-3CB89C8FF03E}" srcOrd="0" destOrd="0" presId="urn:microsoft.com/office/officeart/2016/7/layout/BasicTimeline"/>
    <dgm:cxn modelId="{6C02EA64-E342-4132-AA56-99EEB42E53A6}" type="presParOf" srcId="{D869A1F7-BBBA-4F32-BED7-D2ABB73CD86E}" destId="{63D4A1E2-F7E5-44ED-AB26-399407ACBFBB}" srcOrd="1" destOrd="0" presId="urn:microsoft.com/office/officeart/2016/7/layout/BasicTimeline"/>
    <dgm:cxn modelId="{AE35A073-2430-4134-91DC-811F5E6B9E63}" type="presParOf" srcId="{63D4A1E2-F7E5-44ED-AB26-399407ACBFBB}" destId="{AD6309E0-BAD8-405B-A5B9-BAB1B5550732}" srcOrd="0" destOrd="0" presId="urn:microsoft.com/office/officeart/2016/7/layout/BasicTimeline"/>
    <dgm:cxn modelId="{702180FC-3588-46FA-8246-6CD6500D752F}" type="presParOf" srcId="{63D4A1E2-F7E5-44ED-AB26-399407ACBFBB}" destId="{68CC1927-EF8C-4874-BCEB-AF05AFF7219B}" srcOrd="1" destOrd="0" presId="urn:microsoft.com/office/officeart/2016/7/layout/BasicTimeline"/>
    <dgm:cxn modelId="{98721CE6-9C3D-4D26-90B4-4935FB8C0F99}" type="presParOf" srcId="{D869A1F7-BBBA-4F32-BED7-D2ABB73CD86E}" destId="{36E69E96-E022-4B50-90F4-9F128B141403}" srcOrd="2" destOrd="0" presId="urn:microsoft.com/office/officeart/2016/7/layout/BasicTimeline"/>
    <dgm:cxn modelId="{1030C0F2-B553-45DD-8861-2E644B526108}" type="presParOf" srcId="{D869A1F7-BBBA-4F32-BED7-D2ABB73CD86E}" destId="{EA0A5248-FD97-4C72-AEAE-071DAADAEE7B}" srcOrd="3" destOrd="0" presId="urn:microsoft.com/office/officeart/2016/7/layout/BasicTimeline"/>
    <dgm:cxn modelId="{D91D5557-9F1E-4B64-9612-6E53B3AB6C0F}" type="presParOf" srcId="{D869A1F7-BBBA-4F32-BED7-D2ABB73CD86E}" destId="{58A70BE9-105D-4968-97F6-A47A5EB7A1F0}" srcOrd="4" destOrd="0" presId="urn:microsoft.com/office/officeart/2016/7/layout/BasicTimeline"/>
    <dgm:cxn modelId="{96FF1A02-17E4-4682-A853-7A252AD03A37}" type="presParOf" srcId="{AF1EC531-6957-4ED5-96CF-F06D85702C5E}" destId="{E5078446-F264-4335-8FE9-78D79D21E62B}" srcOrd="1" destOrd="0" presId="urn:microsoft.com/office/officeart/2016/7/layout/BasicTimeline"/>
    <dgm:cxn modelId="{CE2D7AF5-310A-4B77-88F7-7CEEF356C875}" type="presParOf" srcId="{AF1EC531-6957-4ED5-96CF-F06D85702C5E}" destId="{EA39FFEE-0EB1-43BB-B3A5-EED4B7B65B00}" srcOrd="2" destOrd="0" presId="urn:microsoft.com/office/officeart/2016/7/layout/BasicTimeline"/>
    <dgm:cxn modelId="{4184D94D-272D-4D6A-A97E-15AD07615C08}" type="presParOf" srcId="{EA39FFEE-0EB1-43BB-B3A5-EED4B7B65B00}" destId="{FD7A5DC5-DF04-4F73-B964-E061AF2C08FF}" srcOrd="0" destOrd="0" presId="urn:microsoft.com/office/officeart/2016/7/layout/BasicTimeline"/>
    <dgm:cxn modelId="{9B7BF20B-EE2A-4B37-8DCE-F4C271AA048E}" type="presParOf" srcId="{EA39FFEE-0EB1-43BB-B3A5-EED4B7B65B00}" destId="{0335286E-C77B-48A3-864C-D4035D88D54C}" srcOrd="1" destOrd="0" presId="urn:microsoft.com/office/officeart/2016/7/layout/BasicTimeline"/>
    <dgm:cxn modelId="{15883A69-9706-434B-92EE-0E9E20D97213}" type="presParOf" srcId="{0335286E-C77B-48A3-864C-D4035D88D54C}" destId="{57F5ED5C-A600-4853-9819-F0B266950B2B}" srcOrd="0" destOrd="0" presId="urn:microsoft.com/office/officeart/2016/7/layout/BasicTimeline"/>
    <dgm:cxn modelId="{DE8D40AE-1B27-4AD8-BD46-B185B1180778}" type="presParOf" srcId="{0335286E-C77B-48A3-864C-D4035D88D54C}" destId="{56D34EC6-ACE3-44EA-A991-F6A80866DDAA}" srcOrd="1" destOrd="0" presId="urn:microsoft.com/office/officeart/2016/7/layout/BasicTimeline"/>
    <dgm:cxn modelId="{1265ABC1-D888-40FA-8A3A-CA5E844A651B}" type="presParOf" srcId="{EA39FFEE-0EB1-43BB-B3A5-EED4B7B65B00}" destId="{9ADE8786-774D-4900-93E8-0A8E10CBF480}" srcOrd="2" destOrd="0" presId="urn:microsoft.com/office/officeart/2016/7/layout/BasicTimeline"/>
    <dgm:cxn modelId="{8EEB6F67-61EA-4A1B-96A1-6CB63E4B0530}" type="presParOf" srcId="{EA39FFEE-0EB1-43BB-B3A5-EED4B7B65B00}" destId="{CFD16299-0BDE-4415-AAE3-EDA291F5919E}" srcOrd="3" destOrd="0" presId="urn:microsoft.com/office/officeart/2016/7/layout/BasicTimeline"/>
    <dgm:cxn modelId="{722D63B2-C808-4C2F-8463-001A8FE32839}" type="presParOf" srcId="{EA39FFEE-0EB1-43BB-B3A5-EED4B7B65B00}" destId="{A539FCC1-D3A6-4F92-A476-834DBAFF1BA9}" srcOrd="4" destOrd="0" presId="urn:microsoft.com/office/officeart/2016/7/layout/BasicTimeline"/>
    <dgm:cxn modelId="{5BF5282B-568A-46D3-849F-BAD23A01B052}" type="presParOf" srcId="{AF1EC531-6957-4ED5-96CF-F06D85702C5E}" destId="{597C359C-55F2-4BA2-B59B-C7D8BA0CE1F4}" srcOrd="3" destOrd="0" presId="urn:microsoft.com/office/officeart/2016/7/layout/BasicTimeline"/>
    <dgm:cxn modelId="{C73CC929-C639-418C-B5A4-857D206F2947}" type="presParOf" srcId="{AF1EC531-6957-4ED5-96CF-F06D85702C5E}" destId="{C688FA83-D5B5-417F-8FB8-2F96968BB4D7}" srcOrd="4" destOrd="0" presId="urn:microsoft.com/office/officeart/2016/7/layout/BasicTimeline"/>
    <dgm:cxn modelId="{6F27F430-D5BA-4DBC-AE20-272E76BA44F3}" type="presParOf" srcId="{C688FA83-D5B5-417F-8FB8-2F96968BB4D7}" destId="{1B8E1129-C605-4826-9B4A-279C521615D3}" srcOrd="0" destOrd="0" presId="urn:microsoft.com/office/officeart/2016/7/layout/BasicTimeline"/>
    <dgm:cxn modelId="{7F00C531-F14B-4A14-8F26-46C445B9D0CF}" type="presParOf" srcId="{C688FA83-D5B5-417F-8FB8-2F96968BB4D7}" destId="{CC1D9FC6-0804-4F98-8399-4338634172DF}" srcOrd="1" destOrd="0" presId="urn:microsoft.com/office/officeart/2016/7/layout/BasicTimeline"/>
    <dgm:cxn modelId="{65EE18F7-13EC-4375-A710-BC2EDF815EF6}" type="presParOf" srcId="{CC1D9FC6-0804-4F98-8399-4338634172DF}" destId="{FACFECED-EE9E-422E-88AC-2CF2F702FAB6}" srcOrd="0" destOrd="0" presId="urn:microsoft.com/office/officeart/2016/7/layout/BasicTimeline"/>
    <dgm:cxn modelId="{B2BFE4C1-1F47-4524-902C-9D5E18F36CCE}" type="presParOf" srcId="{CC1D9FC6-0804-4F98-8399-4338634172DF}" destId="{02805FA4-AF27-4970-97FD-AF3F3D9C572E}" srcOrd="1" destOrd="0" presId="urn:microsoft.com/office/officeart/2016/7/layout/BasicTimeline"/>
    <dgm:cxn modelId="{AEC71556-FC9B-4144-A4B0-0656E839B6B0}" type="presParOf" srcId="{C688FA83-D5B5-417F-8FB8-2F96968BB4D7}" destId="{DAC7745A-45EF-456D-840D-D7F37CE65262}" srcOrd="2" destOrd="0" presId="urn:microsoft.com/office/officeart/2016/7/layout/BasicTimeline"/>
    <dgm:cxn modelId="{A5A6D3AB-BF25-4130-927A-8B07A11A5A94}" type="presParOf" srcId="{C688FA83-D5B5-417F-8FB8-2F96968BB4D7}" destId="{56D68212-1280-4EEF-9D99-78070496A6B0}" srcOrd="3" destOrd="0" presId="urn:microsoft.com/office/officeart/2016/7/layout/BasicTimeline"/>
    <dgm:cxn modelId="{74A3E668-5516-4E5E-86F9-FDD87157508E}" type="presParOf" srcId="{C688FA83-D5B5-417F-8FB8-2F96968BB4D7}" destId="{48182455-1777-4FDF-92BB-4C4BFC90CBA8}" srcOrd="4" destOrd="0" presId="urn:microsoft.com/office/officeart/2016/7/layout/BasicTimeline"/>
    <dgm:cxn modelId="{1BBA8113-2A30-4299-B891-0C06729DE950}" type="presParOf" srcId="{AF1EC531-6957-4ED5-96CF-F06D85702C5E}" destId="{B8356E26-C93B-49DC-939B-5DBFA993E161}" srcOrd="5" destOrd="0" presId="urn:microsoft.com/office/officeart/2016/7/layout/BasicTimeline"/>
    <dgm:cxn modelId="{46417FF7-A2CE-44E9-949A-B87CE9316C92}" type="presParOf" srcId="{AF1EC531-6957-4ED5-96CF-F06D85702C5E}" destId="{8D59C647-B36A-4884-8FA2-6166C9DB9825}" srcOrd="6" destOrd="0" presId="urn:microsoft.com/office/officeart/2016/7/layout/BasicTimeline"/>
    <dgm:cxn modelId="{1CAE3580-079D-4A22-8F24-8C5820942A77}" type="presParOf" srcId="{8D59C647-B36A-4884-8FA2-6166C9DB9825}" destId="{5B46DACB-E043-4CE3-A44B-38FEF88C5F69}" srcOrd="0" destOrd="0" presId="urn:microsoft.com/office/officeart/2016/7/layout/BasicTimeline"/>
    <dgm:cxn modelId="{033C00A9-8D11-40D3-BF15-D246F40279C6}" type="presParOf" srcId="{8D59C647-B36A-4884-8FA2-6166C9DB9825}" destId="{2FF373EF-E5FC-44D6-8FCC-AA7E4BF9D530}" srcOrd="1" destOrd="0" presId="urn:microsoft.com/office/officeart/2016/7/layout/BasicTimeline"/>
    <dgm:cxn modelId="{2D4AFC1A-A6FC-46C0-B4BE-F2B8D7FC275F}" type="presParOf" srcId="{2FF373EF-E5FC-44D6-8FCC-AA7E4BF9D530}" destId="{369BC8F7-5195-4C06-8D96-4103BF2ADF21}" srcOrd="0" destOrd="0" presId="urn:microsoft.com/office/officeart/2016/7/layout/BasicTimeline"/>
    <dgm:cxn modelId="{3CAA2F62-CA33-4A62-9E2E-A930A885E725}" type="presParOf" srcId="{2FF373EF-E5FC-44D6-8FCC-AA7E4BF9D530}" destId="{DA3A9F59-A649-4D60-AAAE-01C8BB352C32}" srcOrd="1" destOrd="0" presId="urn:microsoft.com/office/officeart/2016/7/layout/BasicTimeline"/>
    <dgm:cxn modelId="{AC4FBF99-37DD-469F-9B68-F00A9B5BBC80}" type="presParOf" srcId="{8D59C647-B36A-4884-8FA2-6166C9DB9825}" destId="{1F4D6612-3611-4CCC-AB2C-F6B87A6870CC}" srcOrd="2" destOrd="0" presId="urn:microsoft.com/office/officeart/2016/7/layout/BasicTimeline"/>
    <dgm:cxn modelId="{3B94FABD-2FA6-410A-8A55-F0A85A0489C9}" type="presParOf" srcId="{8D59C647-B36A-4884-8FA2-6166C9DB9825}" destId="{4289A49A-051E-4D8A-ADF1-6B7723AF03A7}" srcOrd="3" destOrd="0" presId="urn:microsoft.com/office/officeart/2016/7/layout/BasicTimeline"/>
    <dgm:cxn modelId="{49139325-2493-4919-BA2B-41E953EC264E}" type="presParOf" srcId="{8D59C647-B36A-4884-8FA2-6166C9DB9825}" destId="{5B7AE1D2-9461-402C-BEBE-62777CE15A09}" srcOrd="4" destOrd="0" presId="urn:microsoft.com/office/officeart/2016/7/layout/BasicTimeline"/>
    <dgm:cxn modelId="{F6EA3AD5-BA42-4F45-B150-F945E5C3023D}" type="presParOf" srcId="{AF1EC531-6957-4ED5-96CF-F06D85702C5E}" destId="{8B146420-5C4A-4080-8F64-07552F86DF5B}" srcOrd="7" destOrd="0" presId="urn:microsoft.com/office/officeart/2016/7/layout/BasicTimeline"/>
    <dgm:cxn modelId="{E4C38357-CFD9-437A-BAB5-B4158349140F}" type="presParOf" srcId="{AF1EC531-6957-4ED5-96CF-F06D85702C5E}" destId="{12DA27F0-82C2-4475-9A31-E5273A28BC60}" srcOrd="8" destOrd="0" presId="urn:microsoft.com/office/officeart/2016/7/layout/BasicTimeline"/>
    <dgm:cxn modelId="{CEE292EC-E9DB-4AA1-8351-468547DFB160}" type="presParOf" srcId="{12DA27F0-82C2-4475-9A31-E5273A28BC60}" destId="{D82C5716-E775-41D4-B44B-36DCB0325AF1}" srcOrd="0" destOrd="0" presId="urn:microsoft.com/office/officeart/2016/7/layout/BasicTimeline"/>
    <dgm:cxn modelId="{5E2CF45E-849B-4B07-A69D-9A0C646C7D53}" type="presParOf" srcId="{12DA27F0-82C2-4475-9A31-E5273A28BC60}" destId="{3F929A7E-882B-4644-83B2-9AA935059150}" srcOrd="1" destOrd="0" presId="urn:microsoft.com/office/officeart/2016/7/layout/BasicTimeline"/>
    <dgm:cxn modelId="{5C4469ED-B57F-4B3F-947F-D506559F2B69}" type="presParOf" srcId="{3F929A7E-882B-4644-83B2-9AA935059150}" destId="{D8F249C2-C0C3-408D-A740-545AF35929F7}" srcOrd="0" destOrd="0" presId="urn:microsoft.com/office/officeart/2016/7/layout/BasicTimeline"/>
    <dgm:cxn modelId="{E54635C9-84D5-4C27-89DB-F5C7F99E0818}" type="presParOf" srcId="{3F929A7E-882B-4644-83B2-9AA935059150}" destId="{201109BA-9F89-4887-89C9-C1B1BA6B1713}" srcOrd="1" destOrd="0" presId="urn:microsoft.com/office/officeart/2016/7/layout/BasicTimeline"/>
    <dgm:cxn modelId="{2D24F1CA-900B-40A6-916D-70A15509A4EF}" type="presParOf" srcId="{12DA27F0-82C2-4475-9A31-E5273A28BC60}" destId="{300D063B-5661-4673-ADF1-3C43FE0D4B6C}" srcOrd="2" destOrd="0" presId="urn:microsoft.com/office/officeart/2016/7/layout/BasicTimeline"/>
    <dgm:cxn modelId="{A8954CAF-045D-4CB4-884C-5BD3AB229B7E}" type="presParOf" srcId="{12DA27F0-82C2-4475-9A31-E5273A28BC60}" destId="{6B60C248-D69F-4663-A8AE-867466E5FCC8}" srcOrd="3" destOrd="0" presId="urn:microsoft.com/office/officeart/2016/7/layout/BasicTimeline"/>
    <dgm:cxn modelId="{A084BE7B-DDAC-4BD1-95E4-C0164CFE2D26}" type="presParOf" srcId="{12DA27F0-82C2-4475-9A31-E5273A28BC60}" destId="{F4EA95D7-A03D-45D7-B2F9-7DF464C6F39D}" srcOrd="4" destOrd="0" presId="urn:microsoft.com/office/officeart/2016/7/layout/Basic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7E550CD-A947-48AC-93DF-AE5FB560709E}" type="doc">
      <dgm:prSet loTypeId="urn:microsoft.com/office/officeart/2005/8/layout/vList2" loCatId="list" qsTypeId="urn:microsoft.com/office/officeart/2005/8/quickstyle/simple1" qsCatId="simple" csTypeId="urn:microsoft.com/office/officeart/2005/8/colors/accent2_1" csCatId="accent2" phldr="1"/>
      <dgm:spPr/>
      <dgm:t>
        <a:bodyPr/>
        <a:lstStyle/>
        <a:p>
          <a:endParaRPr lang="en-US"/>
        </a:p>
      </dgm:t>
    </dgm:pt>
    <dgm:pt modelId="{BE45A831-BE15-4FE5-9DC6-48F3BE58D2DE}">
      <dgm:prSet phldrT="[Text]" phldr="0"/>
      <dgm:spPr/>
      <dgm:t>
        <a:bodyPr/>
        <a:lstStyle/>
        <a:p>
          <a:pPr rtl="0"/>
          <a:r>
            <a:rPr lang="en-US">
              <a:solidFill>
                <a:srgbClr val="444444"/>
              </a:solidFill>
              <a:latin typeface="Calibri"/>
              <a:cs typeface="Calibri"/>
            </a:rPr>
            <a:t>For the model</a:t>
          </a:r>
        </a:p>
      </dgm:t>
    </dgm:pt>
    <dgm:pt modelId="{CEE42DE0-45F2-44D8-9F40-4069E06125DE}" type="parTrans" cxnId="{6222A6C5-1E3D-474A-87F4-3496BB70DC4F}">
      <dgm:prSet/>
      <dgm:spPr/>
      <dgm:t>
        <a:bodyPr/>
        <a:lstStyle/>
        <a:p>
          <a:endParaRPr lang="en-US"/>
        </a:p>
      </dgm:t>
    </dgm:pt>
    <dgm:pt modelId="{EE22EAD4-F515-416C-ACE4-F6D0447032C2}" type="sibTrans" cxnId="{6222A6C5-1E3D-474A-87F4-3496BB70DC4F}">
      <dgm:prSet/>
      <dgm:spPr/>
      <dgm:t>
        <a:bodyPr/>
        <a:lstStyle/>
        <a:p>
          <a:endParaRPr lang="en-US"/>
        </a:p>
      </dgm:t>
    </dgm:pt>
    <dgm:pt modelId="{43E0763C-78F1-437F-8A64-0700F77E578B}">
      <dgm:prSet phldrT="[Text]"/>
      <dgm:spPr/>
      <dgm:t>
        <a:bodyPr/>
        <a:lstStyle/>
        <a:p>
          <a:pPr rtl="0"/>
          <a:r>
            <a:rPr lang="en-US">
              <a:latin typeface="Calibri"/>
              <a:cs typeface="Calibri"/>
            </a:rPr>
            <a:t>For the project</a:t>
          </a:r>
          <a:endParaRPr lang="en-US"/>
        </a:p>
      </dgm:t>
    </dgm:pt>
    <dgm:pt modelId="{0637B318-F288-415B-B644-6AFF913CF916}" type="parTrans" cxnId="{E0A63995-0B59-4EB6-9D27-66E567EE8E16}">
      <dgm:prSet/>
      <dgm:spPr/>
      <dgm:t>
        <a:bodyPr/>
        <a:lstStyle/>
        <a:p>
          <a:endParaRPr lang="en-US"/>
        </a:p>
      </dgm:t>
    </dgm:pt>
    <dgm:pt modelId="{529F6FAE-7346-4F68-9D46-BD22903CA4EE}" type="sibTrans" cxnId="{E0A63995-0B59-4EB6-9D27-66E567EE8E16}">
      <dgm:prSet/>
      <dgm:spPr/>
      <dgm:t>
        <a:bodyPr/>
        <a:lstStyle/>
        <a:p>
          <a:endParaRPr lang="en-US"/>
        </a:p>
      </dgm:t>
    </dgm:pt>
    <dgm:pt modelId="{863913D8-1FAC-41ED-B589-384234C4A464}">
      <dgm:prSet phldr="0"/>
      <dgm:spPr/>
      <dgm:t>
        <a:bodyPr/>
        <a:lstStyle/>
        <a:p>
          <a:pPr rtl="0"/>
          <a:r>
            <a:rPr lang="en-US">
              <a:latin typeface="Calibri"/>
              <a:cs typeface="Calibri"/>
            </a:rPr>
            <a:t>Training Loss Curve</a:t>
          </a:r>
        </a:p>
      </dgm:t>
    </dgm:pt>
    <dgm:pt modelId="{F2499D18-8EA8-47D0-A95A-E998D05FF625}" type="parTrans" cxnId="{4168B751-79DA-48BA-9360-58CE97863C5B}">
      <dgm:prSet/>
      <dgm:spPr/>
    </dgm:pt>
    <dgm:pt modelId="{A6EAC497-F3DC-404A-8101-FEF77267E62D}" type="sibTrans" cxnId="{4168B751-79DA-48BA-9360-58CE97863C5B}">
      <dgm:prSet/>
      <dgm:spPr/>
    </dgm:pt>
    <dgm:pt modelId="{27699BEE-BCFA-4648-B0C1-1C30A379053A}">
      <dgm:prSet phldr="0"/>
      <dgm:spPr/>
      <dgm:t>
        <a:bodyPr/>
        <a:lstStyle/>
        <a:p>
          <a:pPr rtl="0"/>
          <a:r>
            <a:rPr lang="en-US">
              <a:latin typeface="Calibri"/>
              <a:cs typeface="Calibri"/>
            </a:rPr>
            <a:t>Achieve a model making predictions rather than a perfect model</a:t>
          </a:r>
        </a:p>
      </dgm:t>
    </dgm:pt>
    <dgm:pt modelId="{9BD59A6A-6C91-4966-AB6B-8DC0ACB0BB2A}" type="parTrans" cxnId="{3B1FCAA6-E0FD-4B8B-8E0B-D41608EC3582}">
      <dgm:prSet/>
      <dgm:spPr/>
    </dgm:pt>
    <dgm:pt modelId="{B1059472-BA00-44CB-BD0D-FC2B71F006B3}" type="sibTrans" cxnId="{3B1FCAA6-E0FD-4B8B-8E0B-D41608EC3582}">
      <dgm:prSet/>
      <dgm:spPr/>
    </dgm:pt>
    <dgm:pt modelId="{53377E73-1644-488D-9CC7-1921FA74F3B6}">
      <dgm:prSet phldr="0"/>
      <dgm:spPr/>
      <dgm:t>
        <a:bodyPr/>
        <a:lstStyle/>
        <a:p>
          <a:pPr rtl="0"/>
          <a:r>
            <a:rPr lang="en-US">
              <a:latin typeface="Calibri"/>
              <a:cs typeface="Calibri"/>
            </a:rPr>
            <a:t>Root Mean Squared Error </a:t>
          </a:r>
        </a:p>
      </dgm:t>
    </dgm:pt>
    <dgm:pt modelId="{A0F8996C-001A-49FB-801F-5746B5F9B71E}" type="parTrans" cxnId="{F4D5D477-B2E5-46EF-918B-88CB915E31B6}">
      <dgm:prSet/>
      <dgm:spPr/>
    </dgm:pt>
    <dgm:pt modelId="{7EBF56FC-A98C-41A6-BD7A-DBD2DF921613}" type="sibTrans" cxnId="{F4D5D477-B2E5-46EF-918B-88CB915E31B6}">
      <dgm:prSet/>
      <dgm:spPr/>
    </dgm:pt>
    <dgm:pt modelId="{447AF254-320D-4D5D-ADB5-769304560748}" type="pres">
      <dgm:prSet presAssocID="{A7E550CD-A947-48AC-93DF-AE5FB560709E}" presName="linear" presStyleCnt="0">
        <dgm:presLayoutVars>
          <dgm:animLvl val="lvl"/>
          <dgm:resizeHandles val="exact"/>
        </dgm:presLayoutVars>
      </dgm:prSet>
      <dgm:spPr/>
    </dgm:pt>
    <dgm:pt modelId="{89B01ADF-DD1E-403A-A115-1CA2E255A268}" type="pres">
      <dgm:prSet presAssocID="{BE45A831-BE15-4FE5-9DC6-48F3BE58D2DE}" presName="parentText" presStyleLbl="node1" presStyleIdx="0" presStyleCnt="2">
        <dgm:presLayoutVars>
          <dgm:chMax val="0"/>
          <dgm:bulletEnabled val="1"/>
        </dgm:presLayoutVars>
      </dgm:prSet>
      <dgm:spPr/>
    </dgm:pt>
    <dgm:pt modelId="{323D582A-63D3-4869-AC18-D9E04D368EF2}" type="pres">
      <dgm:prSet presAssocID="{BE45A831-BE15-4FE5-9DC6-48F3BE58D2DE}" presName="childText" presStyleLbl="revTx" presStyleIdx="0" presStyleCnt="2">
        <dgm:presLayoutVars>
          <dgm:bulletEnabled val="1"/>
        </dgm:presLayoutVars>
      </dgm:prSet>
      <dgm:spPr/>
    </dgm:pt>
    <dgm:pt modelId="{34249082-F000-4E36-973F-D266446D8AD4}" type="pres">
      <dgm:prSet presAssocID="{43E0763C-78F1-437F-8A64-0700F77E578B}" presName="parentText" presStyleLbl="node1" presStyleIdx="1" presStyleCnt="2">
        <dgm:presLayoutVars>
          <dgm:chMax val="0"/>
          <dgm:bulletEnabled val="1"/>
        </dgm:presLayoutVars>
      </dgm:prSet>
      <dgm:spPr/>
    </dgm:pt>
    <dgm:pt modelId="{F6157CAC-C7DC-4072-A00B-C4D2A0D38D10}" type="pres">
      <dgm:prSet presAssocID="{43E0763C-78F1-437F-8A64-0700F77E578B}" presName="childText" presStyleLbl="revTx" presStyleIdx="1" presStyleCnt="2">
        <dgm:presLayoutVars>
          <dgm:bulletEnabled val="1"/>
        </dgm:presLayoutVars>
      </dgm:prSet>
      <dgm:spPr/>
    </dgm:pt>
  </dgm:ptLst>
  <dgm:cxnLst>
    <dgm:cxn modelId="{D65B1D65-BB1F-4FF4-AE57-BF4CE153DED1}" type="presOf" srcId="{27699BEE-BCFA-4648-B0C1-1C30A379053A}" destId="{F6157CAC-C7DC-4072-A00B-C4D2A0D38D10}" srcOrd="0" destOrd="0" presId="urn:microsoft.com/office/officeart/2005/8/layout/vList2"/>
    <dgm:cxn modelId="{4168B751-79DA-48BA-9360-58CE97863C5B}" srcId="{BE45A831-BE15-4FE5-9DC6-48F3BE58D2DE}" destId="{863913D8-1FAC-41ED-B589-384234C4A464}" srcOrd="0" destOrd="0" parTransId="{F2499D18-8EA8-47D0-A95A-E998D05FF625}" sibTransId="{A6EAC497-F3DC-404A-8101-FEF77267E62D}"/>
    <dgm:cxn modelId="{81CDEC51-D336-4F50-8F8B-E763B8EACBC0}" type="presOf" srcId="{BE45A831-BE15-4FE5-9DC6-48F3BE58D2DE}" destId="{89B01ADF-DD1E-403A-A115-1CA2E255A268}" srcOrd="0" destOrd="0" presId="urn:microsoft.com/office/officeart/2005/8/layout/vList2"/>
    <dgm:cxn modelId="{F4D5D477-B2E5-46EF-918B-88CB915E31B6}" srcId="{BE45A831-BE15-4FE5-9DC6-48F3BE58D2DE}" destId="{53377E73-1644-488D-9CC7-1921FA74F3B6}" srcOrd="1" destOrd="0" parTransId="{A0F8996C-001A-49FB-801F-5746B5F9B71E}" sibTransId="{7EBF56FC-A98C-41A6-BD7A-DBD2DF921613}"/>
    <dgm:cxn modelId="{E0A63995-0B59-4EB6-9D27-66E567EE8E16}" srcId="{A7E550CD-A947-48AC-93DF-AE5FB560709E}" destId="{43E0763C-78F1-437F-8A64-0700F77E578B}" srcOrd="1" destOrd="0" parTransId="{0637B318-F288-415B-B644-6AFF913CF916}" sibTransId="{529F6FAE-7346-4F68-9D46-BD22903CA4EE}"/>
    <dgm:cxn modelId="{3B1FCAA6-E0FD-4B8B-8E0B-D41608EC3582}" srcId="{43E0763C-78F1-437F-8A64-0700F77E578B}" destId="{27699BEE-BCFA-4648-B0C1-1C30A379053A}" srcOrd="0" destOrd="0" parTransId="{9BD59A6A-6C91-4966-AB6B-8DC0ACB0BB2A}" sibTransId="{B1059472-BA00-44CB-BD0D-FC2B71F006B3}"/>
    <dgm:cxn modelId="{838534C1-66E3-41A7-B0CB-91B0E4E0447D}" type="presOf" srcId="{53377E73-1644-488D-9CC7-1921FA74F3B6}" destId="{323D582A-63D3-4869-AC18-D9E04D368EF2}" srcOrd="0" destOrd="1" presId="urn:microsoft.com/office/officeart/2005/8/layout/vList2"/>
    <dgm:cxn modelId="{6222A6C5-1E3D-474A-87F4-3496BB70DC4F}" srcId="{A7E550CD-A947-48AC-93DF-AE5FB560709E}" destId="{BE45A831-BE15-4FE5-9DC6-48F3BE58D2DE}" srcOrd="0" destOrd="0" parTransId="{CEE42DE0-45F2-44D8-9F40-4069E06125DE}" sibTransId="{EE22EAD4-F515-416C-ACE4-F6D0447032C2}"/>
    <dgm:cxn modelId="{7D9005C9-F098-4B02-A0D8-EBF83644D73C}" type="presOf" srcId="{863913D8-1FAC-41ED-B589-384234C4A464}" destId="{323D582A-63D3-4869-AC18-D9E04D368EF2}" srcOrd="0" destOrd="0" presId="urn:microsoft.com/office/officeart/2005/8/layout/vList2"/>
    <dgm:cxn modelId="{8CD2B3E5-EA27-4267-A571-2B9A6CD7615C}" type="presOf" srcId="{A7E550CD-A947-48AC-93DF-AE5FB560709E}" destId="{447AF254-320D-4D5D-ADB5-769304560748}" srcOrd="0" destOrd="0" presId="urn:microsoft.com/office/officeart/2005/8/layout/vList2"/>
    <dgm:cxn modelId="{5DB4D6E6-BFA0-4444-9DAD-C43EB37638A6}" type="presOf" srcId="{43E0763C-78F1-437F-8A64-0700F77E578B}" destId="{34249082-F000-4E36-973F-D266446D8AD4}" srcOrd="0" destOrd="0" presId="urn:microsoft.com/office/officeart/2005/8/layout/vList2"/>
    <dgm:cxn modelId="{927CEAE2-9AB7-4ECC-BBF3-1E04818B34E9}" type="presParOf" srcId="{447AF254-320D-4D5D-ADB5-769304560748}" destId="{89B01ADF-DD1E-403A-A115-1CA2E255A268}" srcOrd="0" destOrd="0" presId="urn:microsoft.com/office/officeart/2005/8/layout/vList2"/>
    <dgm:cxn modelId="{D1D7974F-000A-4AAB-B7D9-6168891623A0}" type="presParOf" srcId="{447AF254-320D-4D5D-ADB5-769304560748}" destId="{323D582A-63D3-4869-AC18-D9E04D368EF2}" srcOrd="1" destOrd="0" presId="urn:microsoft.com/office/officeart/2005/8/layout/vList2"/>
    <dgm:cxn modelId="{AB2CB4C8-9E6D-42FA-BBB7-9E7E04338907}" type="presParOf" srcId="{447AF254-320D-4D5D-ADB5-769304560748}" destId="{34249082-F000-4E36-973F-D266446D8AD4}" srcOrd="2" destOrd="0" presId="urn:microsoft.com/office/officeart/2005/8/layout/vList2"/>
    <dgm:cxn modelId="{2A1A55B8-0158-4151-86C5-46C941CCACF9}" type="presParOf" srcId="{447AF254-320D-4D5D-ADB5-769304560748}" destId="{F6157CAC-C7DC-4072-A00B-C4D2A0D38D10}"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32DCE7D-168D-46A2-A139-0B95E78EA097}" type="doc">
      <dgm:prSet loTypeId="urn:microsoft.com/office/officeart/2005/8/layout/hProcess6" loCatId="process" qsTypeId="urn:microsoft.com/office/officeart/2005/8/quickstyle/simple3" qsCatId="simple" csTypeId="urn:microsoft.com/office/officeart/2005/8/colors/colorful1" csCatId="colorful" phldr="1"/>
      <dgm:spPr/>
      <dgm:t>
        <a:bodyPr/>
        <a:lstStyle/>
        <a:p>
          <a:endParaRPr lang="en-GB"/>
        </a:p>
      </dgm:t>
    </dgm:pt>
    <dgm:pt modelId="{1F9C7E1E-BE67-448C-AF0C-B27364434669}">
      <dgm:prSet phldrT="[Text]" phldr="0"/>
      <dgm:spPr/>
      <dgm:t>
        <a:bodyPr/>
        <a:lstStyle/>
        <a:p>
          <a:pPr rtl="0"/>
          <a:r>
            <a:rPr lang="en-GB">
              <a:latin typeface="Calibri Light" panose="020F0302020204030204"/>
            </a:rPr>
            <a:t>Initial</a:t>
          </a:r>
          <a:br>
            <a:rPr lang="en-GB">
              <a:latin typeface="Calibri Light" panose="020F0302020204030204"/>
            </a:rPr>
          </a:br>
          <a:r>
            <a:rPr lang="en-GB">
              <a:latin typeface="Calibri Light" panose="020F0302020204030204"/>
            </a:rPr>
            <a:t>modelling</a:t>
          </a:r>
          <a:endParaRPr lang="en-GB"/>
        </a:p>
      </dgm:t>
    </dgm:pt>
    <dgm:pt modelId="{E0330E9F-6696-4141-AD05-B7235F4B0A1E}" type="parTrans" cxnId="{6F84AFFF-9CBC-4D14-B256-725DC6077241}">
      <dgm:prSet/>
      <dgm:spPr/>
      <dgm:t>
        <a:bodyPr/>
        <a:lstStyle/>
        <a:p>
          <a:endParaRPr lang="en-GB"/>
        </a:p>
      </dgm:t>
    </dgm:pt>
    <dgm:pt modelId="{8760FC9D-D2F3-4F56-844D-4451E5140138}" type="sibTrans" cxnId="{6F84AFFF-9CBC-4D14-B256-725DC6077241}">
      <dgm:prSet/>
      <dgm:spPr/>
      <dgm:t>
        <a:bodyPr/>
        <a:lstStyle/>
        <a:p>
          <a:endParaRPr lang="en-GB"/>
        </a:p>
      </dgm:t>
    </dgm:pt>
    <dgm:pt modelId="{0A4A1196-3484-47DC-82FE-79C4B23C44F9}">
      <dgm:prSet phldrT="[Text]" phldr="0"/>
      <dgm:spPr/>
      <dgm:t>
        <a:bodyPr/>
        <a:lstStyle/>
        <a:p>
          <a:pPr rtl="0"/>
          <a:r>
            <a:rPr lang="en-GB">
              <a:latin typeface="Calibri Light" panose="020F0302020204030204"/>
            </a:rPr>
            <a:t> LSTM, ARIMA</a:t>
          </a:r>
          <a:endParaRPr lang="en-GB"/>
        </a:p>
      </dgm:t>
    </dgm:pt>
    <dgm:pt modelId="{9E1FFFF4-8D2A-4430-A41B-B14946BEC424}" type="parTrans" cxnId="{20AFBD3B-8F4F-4C51-B669-1BA23BA81C8E}">
      <dgm:prSet/>
      <dgm:spPr/>
      <dgm:t>
        <a:bodyPr/>
        <a:lstStyle/>
        <a:p>
          <a:endParaRPr lang="en-GB"/>
        </a:p>
      </dgm:t>
    </dgm:pt>
    <dgm:pt modelId="{3D154743-90B2-4559-92A5-CF3966DFC6E4}" type="sibTrans" cxnId="{20AFBD3B-8F4F-4C51-B669-1BA23BA81C8E}">
      <dgm:prSet/>
      <dgm:spPr/>
      <dgm:t>
        <a:bodyPr/>
        <a:lstStyle/>
        <a:p>
          <a:endParaRPr lang="en-GB"/>
        </a:p>
      </dgm:t>
    </dgm:pt>
    <dgm:pt modelId="{F4EF7AE9-3F62-4867-82AF-43B7B21F49ED}">
      <dgm:prSet phldrT="[Text]" phldr="0"/>
      <dgm:spPr/>
      <dgm:t>
        <a:bodyPr/>
        <a:lstStyle/>
        <a:p>
          <a:pPr rtl="0"/>
          <a:r>
            <a:rPr lang="en-GB">
              <a:latin typeface="Calibri Light" panose="020F0302020204030204"/>
            </a:rPr>
            <a:t> Build model for single market</a:t>
          </a:r>
          <a:endParaRPr lang="en-GB"/>
        </a:p>
      </dgm:t>
    </dgm:pt>
    <dgm:pt modelId="{B02EBF19-F45E-4CCD-92A3-F0D68AC0292F}" type="parTrans" cxnId="{4404DCFF-F2E8-444D-B044-9592B28A5684}">
      <dgm:prSet/>
      <dgm:spPr/>
      <dgm:t>
        <a:bodyPr/>
        <a:lstStyle/>
        <a:p>
          <a:endParaRPr lang="en-GB"/>
        </a:p>
      </dgm:t>
    </dgm:pt>
    <dgm:pt modelId="{5B8D20A4-56D1-4291-A841-7D0159C57FC3}" type="sibTrans" cxnId="{4404DCFF-F2E8-444D-B044-9592B28A5684}">
      <dgm:prSet/>
      <dgm:spPr/>
      <dgm:t>
        <a:bodyPr/>
        <a:lstStyle/>
        <a:p>
          <a:endParaRPr lang="en-GB"/>
        </a:p>
      </dgm:t>
    </dgm:pt>
    <dgm:pt modelId="{29B63684-B1D3-40B8-9AD7-83442B75F33B}">
      <dgm:prSet phldrT="[Text]"/>
      <dgm:spPr/>
      <dgm:t>
        <a:bodyPr/>
        <a:lstStyle/>
        <a:p>
          <a:pPr rtl="0"/>
          <a:r>
            <a:rPr lang="en-GB">
              <a:latin typeface="Calibri Light" panose="020F0302020204030204"/>
            </a:rPr>
            <a:t>Final model</a:t>
          </a:r>
          <a:endParaRPr lang="en-GB"/>
        </a:p>
      </dgm:t>
    </dgm:pt>
    <dgm:pt modelId="{B9EB48E8-05FF-4600-B081-A8EE1E894C4F}" type="parTrans" cxnId="{EE0298AA-A315-4D8B-8609-0A80E385A10C}">
      <dgm:prSet/>
      <dgm:spPr/>
      <dgm:t>
        <a:bodyPr/>
        <a:lstStyle/>
        <a:p>
          <a:endParaRPr lang="en-GB"/>
        </a:p>
      </dgm:t>
    </dgm:pt>
    <dgm:pt modelId="{D0CD097E-541D-4B33-94EB-3A92C287489D}" type="sibTrans" cxnId="{EE0298AA-A315-4D8B-8609-0A80E385A10C}">
      <dgm:prSet/>
      <dgm:spPr/>
      <dgm:t>
        <a:bodyPr/>
        <a:lstStyle/>
        <a:p>
          <a:endParaRPr lang="en-GB"/>
        </a:p>
      </dgm:t>
    </dgm:pt>
    <dgm:pt modelId="{9814B822-1EFC-4F47-98B5-5375D13A508D}">
      <dgm:prSet phldrT="[Text]"/>
      <dgm:spPr/>
      <dgm:t>
        <a:bodyPr/>
        <a:lstStyle/>
        <a:p>
          <a:pPr rtl="0"/>
          <a:r>
            <a:rPr lang="en-GB">
              <a:latin typeface="Calibri Light" panose="020F0302020204030204"/>
            </a:rPr>
            <a:t> Optimize the model with best results</a:t>
          </a:r>
          <a:endParaRPr lang="en-GB"/>
        </a:p>
      </dgm:t>
    </dgm:pt>
    <dgm:pt modelId="{CEA4966F-9163-4DC8-ABF7-DC5D9FC5D63D}" type="parTrans" cxnId="{5D5948A7-BBAD-4AB6-8D0C-50545A196379}">
      <dgm:prSet/>
      <dgm:spPr/>
      <dgm:t>
        <a:bodyPr/>
        <a:lstStyle/>
        <a:p>
          <a:endParaRPr lang="en-GB"/>
        </a:p>
      </dgm:t>
    </dgm:pt>
    <dgm:pt modelId="{66ABCC55-046B-467B-A739-E17FEB2FBE3F}" type="sibTrans" cxnId="{5D5948A7-BBAD-4AB6-8D0C-50545A196379}">
      <dgm:prSet/>
      <dgm:spPr/>
      <dgm:t>
        <a:bodyPr/>
        <a:lstStyle/>
        <a:p>
          <a:endParaRPr lang="en-GB"/>
        </a:p>
      </dgm:t>
    </dgm:pt>
    <dgm:pt modelId="{60F63C60-0C8B-49E2-A7F7-846B4850D9D6}">
      <dgm:prSet phldrT="[Text]"/>
      <dgm:spPr/>
      <dgm:t>
        <a:bodyPr/>
        <a:lstStyle/>
        <a:p>
          <a:pPr rtl="0"/>
          <a:r>
            <a:rPr lang="en-GB">
              <a:latin typeface="Calibri Light" panose="020F0302020204030204"/>
            </a:rPr>
            <a:t> Predict values for all markets</a:t>
          </a:r>
          <a:endParaRPr lang="en-GB"/>
        </a:p>
      </dgm:t>
    </dgm:pt>
    <dgm:pt modelId="{E858AB96-0ACC-4C49-821A-2ADF1673B203}" type="parTrans" cxnId="{33F2AE8A-BBA4-4BCE-9F42-811A1C5BDA1B}">
      <dgm:prSet/>
      <dgm:spPr/>
      <dgm:t>
        <a:bodyPr/>
        <a:lstStyle/>
        <a:p>
          <a:endParaRPr lang="en-GB"/>
        </a:p>
      </dgm:t>
    </dgm:pt>
    <dgm:pt modelId="{987F45A2-9058-42BC-B107-8199CA4DD558}" type="sibTrans" cxnId="{33F2AE8A-BBA4-4BCE-9F42-811A1C5BDA1B}">
      <dgm:prSet/>
      <dgm:spPr/>
      <dgm:t>
        <a:bodyPr/>
        <a:lstStyle/>
        <a:p>
          <a:endParaRPr lang="en-GB"/>
        </a:p>
      </dgm:t>
    </dgm:pt>
    <dgm:pt modelId="{A07CC571-D4C6-4F41-95E7-AA4020163CF8}">
      <dgm:prSet phldr="0"/>
      <dgm:spPr/>
      <dgm:t>
        <a:bodyPr/>
        <a:lstStyle/>
        <a:p>
          <a:pPr rtl="0"/>
          <a:r>
            <a:rPr lang="en-GB">
              <a:latin typeface="Calibri Light" panose="020F0302020204030204"/>
            </a:rPr>
            <a:t>Data split</a:t>
          </a:r>
        </a:p>
      </dgm:t>
    </dgm:pt>
    <dgm:pt modelId="{9C34C6C3-9F0D-44AF-85C2-446C1A251CE5}" type="parTrans" cxnId="{5D748BA6-5925-4C2B-AAA2-5A2EAD7CF982}">
      <dgm:prSet/>
      <dgm:spPr/>
    </dgm:pt>
    <dgm:pt modelId="{63EC0D07-6877-4115-BA5B-A88C1FCCE3AC}" type="sibTrans" cxnId="{5D748BA6-5925-4C2B-AAA2-5A2EAD7CF982}">
      <dgm:prSet/>
      <dgm:spPr/>
      <dgm:t>
        <a:bodyPr/>
        <a:lstStyle/>
        <a:p>
          <a:endParaRPr lang="en-GB"/>
        </a:p>
      </dgm:t>
    </dgm:pt>
    <dgm:pt modelId="{038D27F8-6103-4C13-AE27-1C54AE2C4C08}">
      <dgm:prSet phldr="0"/>
      <dgm:spPr/>
      <dgm:t>
        <a:bodyPr/>
        <a:lstStyle/>
        <a:p>
          <a:pPr rtl="0"/>
          <a:r>
            <a:rPr lang="en-GB">
              <a:latin typeface="Calibri Light" panose="020F0302020204030204"/>
            </a:rPr>
            <a:t> Train data</a:t>
          </a:r>
        </a:p>
      </dgm:t>
    </dgm:pt>
    <dgm:pt modelId="{1CD9DBAE-BC01-4A5C-98FE-99EC030CF8AF}" type="parTrans" cxnId="{4ABFF087-9604-4B83-8A48-0BACF20964A1}">
      <dgm:prSet/>
      <dgm:spPr/>
    </dgm:pt>
    <dgm:pt modelId="{C506BCE5-C82C-475B-BE7E-E8F0E5AC2481}" type="sibTrans" cxnId="{4ABFF087-9604-4B83-8A48-0BACF20964A1}">
      <dgm:prSet/>
      <dgm:spPr/>
      <dgm:t>
        <a:bodyPr/>
        <a:lstStyle/>
        <a:p>
          <a:endParaRPr lang="en-GB"/>
        </a:p>
      </dgm:t>
    </dgm:pt>
    <dgm:pt modelId="{8233B00A-07D7-4438-8BCB-B34FED5C9FBB}">
      <dgm:prSet phldr="0"/>
      <dgm:spPr/>
      <dgm:t>
        <a:bodyPr/>
        <a:lstStyle/>
        <a:p>
          <a:pPr rtl="0"/>
          <a:r>
            <a:rPr lang="en-GB">
              <a:latin typeface="Calibri Light" panose="020F0302020204030204"/>
            </a:rPr>
            <a:t> Validation data</a:t>
          </a:r>
        </a:p>
      </dgm:t>
    </dgm:pt>
    <dgm:pt modelId="{15C65DDD-371E-4B2C-AF36-665C54EA3B71}" type="parTrans" cxnId="{E8D1E60A-D389-4DEC-993B-C701C0F5BE7F}">
      <dgm:prSet/>
      <dgm:spPr/>
    </dgm:pt>
    <dgm:pt modelId="{76038E4B-B30B-4D49-9256-91B648BA4CCD}" type="sibTrans" cxnId="{E8D1E60A-D389-4DEC-993B-C701C0F5BE7F}">
      <dgm:prSet/>
      <dgm:spPr/>
    </dgm:pt>
    <dgm:pt modelId="{886AE2AD-ADB7-462F-971C-3C3CCF84A506}">
      <dgm:prSet phldr="0"/>
      <dgm:spPr/>
      <dgm:t>
        <a:bodyPr/>
        <a:lstStyle/>
        <a:p>
          <a:pPr rtl="0"/>
          <a:r>
            <a:rPr lang="en-GB">
              <a:latin typeface="Calibri Light" panose="020F0302020204030204"/>
            </a:rPr>
            <a:t> Test data</a:t>
          </a:r>
        </a:p>
      </dgm:t>
    </dgm:pt>
    <dgm:pt modelId="{931A3CA9-FDC4-4FA0-B8CE-72316C86F438}" type="parTrans" cxnId="{765459A9-ECF2-43E3-BBC8-437810808335}">
      <dgm:prSet/>
      <dgm:spPr/>
    </dgm:pt>
    <dgm:pt modelId="{EA66B19A-A504-4DE2-9F27-61F63ED3CB6B}" type="sibTrans" cxnId="{765459A9-ECF2-43E3-BBC8-437810808335}">
      <dgm:prSet/>
      <dgm:spPr/>
    </dgm:pt>
    <dgm:pt modelId="{9C799698-F950-4C17-A86F-42C5FB1506C8}" type="pres">
      <dgm:prSet presAssocID="{F32DCE7D-168D-46A2-A139-0B95E78EA097}" presName="theList" presStyleCnt="0">
        <dgm:presLayoutVars>
          <dgm:dir/>
          <dgm:animLvl val="lvl"/>
          <dgm:resizeHandles val="exact"/>
        </dgm:presLayoutVars>
      </dgm:prSet>
      <dgm:spPr/>
    </dgm:pt>
    <dgm:pt modelId="{CAA0E13A-8BF7-43B2-ABF1-3B59C0C04D3F}" type="pres">
      <dgm:prSet presAssocID="{A07CC571-D4C6-4F41-95E7-AA4020163CF8}" presName="compNode" presStyleCnt="0"/>
      <dgm:spPr/>
    </dgm:pt>
    <dgm:pt modelId="{E6FE6284-AD5C-4308-AD31-BEFFAF2E54AA}" type="pres">
      <dgm:prSet presAssocID="{A07CC571-D4C6-4F41-95E7-AA4020163CF8}" presName="noGeometry" presStyleCnt="0"/>
      <dgm:spPr/>
    </dgm:pt>
    <dgm:pt modelId="{16FCA8F4-E4B3-4D45-A2FE-43FFBD1430F9}" type="pres">
      <dgm:prSet presAssocID="{A07CC571-D4C6-4F41-95E7-AA4020163CF8}" presName="childTextVisible" presStyleLbl="bgAccFollowNode1" presStyleIdx="0" presStyleCnt="3">
        <dgm:presLayoutVars>
          <dgm:bulletEnabled val="1"/>
        </dgm:presLayoutVars>
      </dgm:prSet>
      <dgm:spPr/>
    </dgm:pt>
    <dgm:pt modelId="{347FB154-48A5-4CE0-A883-286748C2C739}" type="pres">
      <dgm:prSet presAssocID="{A07CC571-D4C6-4F41-95E7-AA4020163CF8}" presName="childTextHidden" presStyleLbl="bgAccFollowNode1" presStyleIdx="0" presStyleCnt="3"/>
      <dgm:spPr/>
    </dgm:pt>
    <dgm:pt modelId="{43750D03-8884-4B8D-8CB6-53CDE85B136A}" type="pres">
      <dgm:prSet presAssocID="{A07CC571-D4C6-4F41-95E7-AA4020163CF8}" presName="parentText" presStyleLbl="node1" presStyleIdx="0" presStyleCnt="3">
        <dgm:presLayoutVars>
          <dgm:chMax val="1"/>
          <dgm:bulletEnabled val="1"/>
        </dgm:presLayoutVars>
      </dgm:prSet>
      <dgm:spPr/>
    </dgm:pt>
    <dgm:pt modelId="{95CC3E00-3F72-4737-ABAC-A572AA1A3230}" type="pres">
      <dgm:prSet presAssocID="{A07CC571-D4C6-4F41-95E7-AA4020163CF8}" presName="aSpace" presStyleCnt="0"/>
      <dgm:spPr/>
    </dgm:pt>
    <dgm:pt modelId="{C343AAA0-8EF6-4EC1-9863-1F09D850ACEA}" type="pres">
      <dgm:prSet presAssocID="{1F9C7E1E-BE67-448C-AF0C-B27364434669}" presName="compNode" presStyleCnt="0"/>
      <dgm:spPr/>
    </dgm:pt>
    <dgm:pt modelId="{4DF16E50-FA26-449A-8498-52FCE7D8F72C}" type="pres">
      <dgm:prSet presAssocID="{1F9C7E1E-BE67-448C-AF0C-B27364434669}" presName="noGeometry" presStyleCnt="0"/>
      <dgm:spPr/>
    </dgm:pt>
    <dgm:pt modelId="{1147E415-E675-4F45-A37E-173AA7C1AAA1}" type="pres">
      <dgm:prSet presAssocID="{1F9C7E1E-BE67-448C-AF0C-B27364434669}" presName="childTextVisible" presStyleLbl="bgAccFollowNode1" presStyleIdx="1" presStyleCnt="3">
        <dgm:presLayoutVars>
          <dgm:bulletEnabled val="1"/>
        </dgm:presLayoutVars>
      </dgm:prSet>
      <dgm:spPr/>
    </dgm:pt>
    <dgm:pt modelId="{78C86776-2469-431C-AB5A-837165C6B2C5}" type="pres">
      <dgm:prSet presAssocID="{1F9C7E1E-BE67-448C-AF0C-B27364434669}" presName="childTextHidden" presStyleLbl="bgAccFollowNode1" presStyleIdx="1" presStyleCnt="3"/>
      <dgm:spPr/>
    </dgm:pt>
    <dgm:pt modelId="{B813FB24-A101-4045-A500-6297E888EABC}" type="pres">
      <dgm:prSet presAssocID="{1F9C7E1E-BE67-448C-AF0C-B27364434669}" presName="parentText" presStyleLbl="node1" presStyleIdx="1" presStyleCnt="3">
        <dgm:presLayoutVars>
          <dgm:chMax val="1"/>
          <dgm:bulletEnabled val="1"/>
        </dgm:presLayoutVars>
      </dgm:prSet>
      <dgm:spPr/>
    </dgm:pt>
    <dgm:pt modelId="{B9FF1861-623C-4A24-BEF0-87CE9114AFF7}" type="pres">
      <dgm:prSet presAssocID="{1F9C7E1E-BE67-448C-AF0C-B27364434669}" presName="aSpace" presStyleCnt="0"/>
      <dgm:spPr/>
    </dgm:pt>
    <dgm:pt modelId="{B4B37345-F40E-43F6-A63C-4893C66F3BFA}" type="pres">
      <dgm:prSet presAssocID="{29B63684-B1D3-40B8-9AD7-83442B75F33B}" presName="compNode" presStyleCnt="0"/>
      <dgm:spPr/>
    </dgm:pt>
    <dgm:pt modelId="{16738C43-DCFC-4D43-9F1C-0B47F1096B50}" type="pres">
      <dgm:prSet presAssocID="{29B63684-B1D3-40B8-9AD7-83442B75F33B}" presName="noGeometry" presStyleCnt="0"/>
      <dgm:spPr/>
    </dgm:pt>
    <dgm:pt modelId="{8E44AA84-DE79-454D-B75F-AEBA7D0E3C28}" type="pres">
      <dgm:prSet presAssocID="{29B63684-B1D3-40B8-9AD7-83442B75F33B}" presName="childTextVisible" presStyleLbl="bgAccFollowNode1" presStyleIdx="2" presStyleCnt="3">
        <dgm:presLayoutVars>
          <dgm:bulletEnabled val="1"/>
        </dgm:presLayoutVars>
      </dgm:prSet>
      <dgm:spPr/>
    </dgm:pt>
    <dgm:pt modelId="{E064C234-E26F-44BA-9C00-FE4F7E2E6866}" type="pres">
      <dgm:prSet presAssocID="{29B63684-B1D3-40B8-9AD7-83442B75F33B}" presName="childTextHidden" presStyleLbl="bgAccFollowNode1" presStyleIdx="2" presStyleCnt="3"/>
      <dgm:spPr/>
    </dgm:pt>
    <dgm:pt modelId="{ED88FD1F-F9B5-4CBD-B2A5-36E3679B9C73}" type="pres">
      <dgm:prSet presAssocID="{29B63684-B1D3-40B8-9AD7-83442B75F33B}" presName="parentText" presStyleLbl="node1" presStyleIdx="2" presStyleCnt="3">
        <dgm:presLayoutVars>
          <dgm:chMax val="1"/>
          <dgm:bulletEnabled val="1"/>
        </dgm:presLayoutVars>
      </dgm:prSet>
      <dgm:spPr/>
    </dgm:pt>
  </dgm:ptLst>
  <dgm:cxnLst>
    <dgm:cxn modelId="{E8D1E60A-D389-4DEC-993B-C701C0F5BE7F}" srcId="{A07CC571-D4C6-4F41-95E7-AA4020163CF8}" destId="{8233B00A-07D7-4438-8BCB-B34FED5C9FBB}" srcOrd="1" destOrd="0" parTransId="{15C65DDD-371E-4B2C-AF36-665C54EA3B71}" sibTransId="{76038E4B-B30B-4D49-9256-91B648BA4CCD}"/>
    <dgm:cxn modelId="{0965E924-E7EC-4024-B4F6-DBD95E82B7B6}" type="presOf" srcId="{29B63684-B1D3-40B8-9AD7-83442B75F33B}" destId="{ED88FD1F-F9B5-4CBD-B2A5-36E3679B9C73}" srcOrd="0" destOrd="0" presId="urn:microsoft.com/office/officeart/2005/8/layout/hProcess6"/>
    <dgm:cxn modelId="{E4EBE12A-6919-4CFD-97A6-FC6864B17594}" type="presOf" srcId="{A07CC571-D4C6-4F41-95E7-AA4020163CF8}" destId="{43750D03-8884-4B8D-8CB6-53CDE85B136A}" srcOrd="0" destOrd="0" presId="urn:microsoft.com/office/officeart/2005/8/layout/hProcess6"/>
    <dgm:cxn modelId="{BDBB1D2B-8D49-4C7B-9467-A56B00DDEA5C}" type="presOf" srcId="{886AE2AD-ADB7-462F-971C-3C3CCF84A506}" destId="{16FCA8F4-E4B3-4D45-A2FE-43FFBD1430F9}" srcOrd="0" destOrd="2" presId="urn:microsoft.com/office/officeart/2005/8/layout/hProcess6"/>
    <dgm:cxn modelId="{68563935-CDE1-4CE9-9D8E-B024A17D1884}" type="presOf" srcId="{8233B00A-07D7-4438-8BCB-B34FED5C9FBB}" destId="{16FCA8F4-E4B3-4D45-A2FE-43FFBD1430F9}" srcOrd="0" destOrd="1" presId="urn:microsoft.com/office/officeart/2005/8/layout/hProcess6"/>
    <dgm:cxn modelId="{20AFBD3B-8F4F-4C51-B669-1BA23BA81C8E}" srcId="{1F9C7E1E-BE67-448C-AF0C-B27364434669}" destId="{0A4A1196-3484-47DC-82FE-79C4B23C44F9}" srcOrd="0" destOrd="0" parTransId="{9E1FFFF4-8D2A-4430-A41B-B14946BEC424}" sibTransId="{3D154743-90B2-4559-92A5-CF3966DFC6E4}"/>
    <dgm:cxn modelId="{C83B1863-3792-49C2-A71B-3C040CA8C3CE}" type="presOf" srcId="{0A4A1196-3484-47DC-82FE-79C4B23C44F9}" destId="{78C86776-2469-431C-AB5A-837165C6B2C5}" srcOrd="1" destOrd="0" presId="urn:microsoft.com/office/officeart/2005/8/layout/hProcess6"/>
    <dgm:cxn modelId="{9FF2DA49-EC82-40B9-8C74-DC2144C0827F}" type="presOf" srcId="{F4EF7AE9-3F62-4867-82AF-43B7B21F49ED}" destId="{78C86776-2469-431C-AB5A-837165C6B2C5}" srcOrd="1" destOrd="1" presId="urn:microsoft.com/office/officeart/2005/8/layout/hProcess6"/>
    <dgm:cxn modelId="{10031E55-C664-4992-98FF-9C5DF7F98B69}" type="presOf" srcId="{886AE2AD-ADB7-462F-971C-3C3CCF84A506}" destId="{347FB154-48A5-4CE0-A883-286748C2C739}" srcOrd="1" destOrd="2" presId="urn:microsoft.com/office/officeart/2005/8/layout/hProcess6"/>
    <dgm:cxn modelId="{2000C858-D13A-4166-9001-F0C1465D68FF}" type="presOf" srcId="{F32DCE7D-168D-46A2-A139-0B95E78EA097}" destId="{9C799698-F950-4C17-A86F-42C5FB1506C8}" srcOrd="0" destOrd="0" presId="urn:microsoft.com/office/officeart/2005/8/layout/hProcess6"/>
    <dgm:cxn modelId="{4ABFF087-9604-4B83-8A48-0BACF20964A1}" srcId="{A07CC571-D4C6-4F41-95E7-AA4020163CF8}" destId="{038D27F8-6103-4C13-AE27-1C54AE2C4C08}" srcOrd="0" destOrd="0" parTransId="{1CD9DBAE-BC01-4A5C-98FE-99EC030CF8AF}" sibTransId="{C506BCE5-C82C-475B-BE7E-E8F0E5AC2481}"/>
    <dgm:cxn modelId="{33F2AE8A-BBA4-4BCE-9F42-811A1C5BDA1B}" srcId="{29B63684-B1D3-40B8-9AD7-83442B75F33B}" destId="{60F63C60-0C8B-49E2-A7F7-846B4850D9D6}" srcOrd="1" destOrd="0" parTransId="{E858AB96-0ACC-4C49-821A-2ADF1673B203}" sibTransId="{987F45A2-9058-42BC-B107-8199CA4DD558}"/>
    <dgm:cxn modelId="{B3392C8D-CAA2-4A45-A3A5-7DAF5981BA51}" type="presOf" srcId="{8233B00A-07D7-4438-8BCB-B34FED5C9FBB}" destId="{347FB154-48A5-4CE0-A883-286748C2C739}" srcOrd="1" destOrd="1" presId="urn:microsoft.com/office/officeart/2005/8/layout/hProcess6"/>
    <dgm:cxn modelId="{92CED790-7828-480C-A5C7-A457C35CE07F}" type="presOf" srcId="{9814B822-1EFC-4F47-98B5-5375D13A508D}" destId="{8E44AA84-DE79-454D-B75F-AEBA7D0E3C28}" srcOrd="0" destOrd="0" presId="urn:microsoft.com/office/officeart/2005/8/layout/hProcess6"/>
    <dgm:cxn modelId="{E6A2409C-69AE-483E-84F8-12FC5E94A6F2}" type="presOf" srcId="{0A4A1196-3484-47DC-82FE-79C4B23C44F9}" destId="{1147E415-E675-4F45-A37E-173AA7C1AAA1}" srcOrd="0" destOrd="0" presId="urn:microsoft.com/office/officeart/2005/8/layout/hProcess6"/>
    <dgm:cxn modelId="{4D4A02A2-D246-42E6-A411-789399677587}" type="presOf" srcId="{60F63C60-0C8B-49E2-A7F7-846B4850D9D6}" destId="{8E44AA84-DE79-454D-B75F-AEBA7D0E3C28}" srcOrd="0" destOrd="1" presId="urn:microsoft.com/office/officeart/2005/8/layout/hProcess6"/>
    <dgm:cxn modelId="{5D748BA6-5925-4C2B-AAA2-5A2EAD7CF982}" srcId="{F32DCE7D-168D-46A2-A139-0B95E78EA097}" destId="{A07CC571-D4C6-4F41-95E7-AA4020163CF8}" srcOrd="0" destOrd="0" parTransId="{9C34C6C3-9F0D-44AF-85C2-446C1A251CE5}" sibTransId="{63EC0D07-6877-4115-BA5B-A88C1FCCE3AC}"/>
    <dgm:cxn modelId="{5D5948A7-BBAD-4AB6-8D0C-50545A196379}" srcId="{29B63684-B1D3-40B8-9AD7-83442B75F33B}" destId="{9814B822-1EFC-4F47-98B5-5375D13A508D}" srcOrd="0" destOrd="0" parTransId="{CEA4966F-9163-4DC8-ABF7-DC5D9FC5D63D}" sibTransId="{66ABCC55-046B-467B-A739-E17FEB2FBE3F}"/>
    <dgm:cxn modelId="{765459A9-ECF2-43E3-BBC8-437810808335}" srcId="{A07CC571-D4C6-4F41-95E7-AA4020163CF8}" destId="{886AE2AD-ADB7-462F-971C-3C3CCF84A506}" srcOrd="2" destOrd="0" parTransId="{931A3CA9-FDC4-4FA0-B8CE-72316C86F438}" sibTransId="{EA66B19A-A504-4DE2-9F27-61F63ED3CB6B}"/>
    <dgm:cxn modelId="{EE0298AA-A315-4D8B-8609-0A80E385A10C}" srcId="{F32DCE7D-168D-46A2-A139-0B95E78EA097}" destId="{29B63684-B1D3-40B8-9AD7-83442B75F33B}" srcOrd="2" destOrd="0" parTransId="{B9EB48E8-05FF-4600-B081-A8EE1E894C4F}" sibTransId="{D0CD097E-541D-4B33-94EB-3A92C287489D}"/>
    <dgm:cxn modelId="{70F63EB9-6983-4576-BB2A-8DBB09F0B61B}" type="presOf" srcId="{9814B822-1EFC-4F47-98B5-5375D13A508D}" destId="{E064C234-E26F-44BA-9C00-FE4F7E2E6866}" srcOrd="1" destOrd="0" presId="urn:microsoft.com/office/officeart/2005/8/layout/hProcess6"/>
    <dgm:cxn modelId="{071052E3-74D4-40DA-84E0-C9237CF30C6C}" type="presOf" srcId="{F4EF7AE9-3F62-4867-82AF-43B7B21F49ED}" destId="{1147E415-E675-4F45-A37E-173AA7C1AAA1}" srcOrd="0" destOrd="1" presId="urn:microsoft.com/office/officeart/2005/8/layout/hProcess6"/>
    <dgm:cxn modelId="{31F921E6-A7C5-4F92-8475-7030899396F5}" type="presOf" srcId="{60F63C60-0C8B-49E2-A7F7-846B4850D9D6}" destId="{E064C234-E26F-44BA-9C00-FE4F7E2E6866}" srcOrd="1" destOrd="1" presId="urn:microsoft.com/office/officeart/2005/8/layout/hProcess6"/>
    <dgm:cxn modelId="{EEF9BDF0-85CE-423A-BC36-26D51EF7EA13}" type="presOf" srcId="{038D27F8-6103-4C13-AE27-1C54AE2C4C08}" destId="{347FB154-48A5-4CE0-A883-286748C2C739}" srcOrd="1" destOrd="0" presId="urn:microsoft.com/office/officeart/2005/8/layout/hProcess6"/>
    <dgm:cxn modelId="{11423BFC-3C2C-4A73-AC2F-5353ACFE904C}" type="presOf" srcId="{1F9C7E1E-BE67-448C-AF0C-B27364434669}" destId="{B813FB24-A101-4045-A500-6297E888EABC}" srcOrd="0" destOrd="0" presId="urn:microsoft.com/office/officeart/2005/8/layout/hProcess6"/>
    <dgm:cxn modelId="{E47D91FD-C301-448E-997A-83E5B9430945}" type="presOf" srcId="{038D27F8-6103-4C13-AE27-1C54AE2C4C08}" destId="{16FCA8F4-E4B3-4D45-A2FE-43FFBD1430F9}" srcOrd="0" destOrd="0" presId="urn:microsoft.com/office/officeart/2005/8/layout/hProcess6"/>
    <dgm:cxn modelId="{6F84AFFF-9CBC-4D14-B256-725DC6077241}" srcId="{F32DCE7D-168D-46A2-A139-0B95E78EA097}" destId="{1F9C7E1E-BE67-448C-AF0C-B27364434669}" srcOrd="1" destOrd="0" parTransId="{E0330E9F-6696-4141-AD05-B7235F4B0A1E}" sibTransId="{8760FC9D-D2F3-4F56-844D-4451E5140138}"/>
    <dgm:cxn modelId="{4404DCFF-F2E8-444D-B044-9592B28A5684}" srcId="{1F9C7E1E-BE67-448C-AF0C-B27364434669}" destId="{F4EF7AE9-3F62-4867-82AF-43B7B21F49ED}" srcOrd="1" destOrd="0" parTransId="{B02EBF19-F45E-4CCD-92A3-F0D68AC0292F}" sibTransId="{5B8D20A4-56D1-4291-A841-7D0159C57FC3}"/>
    <dgm:cxn modelId="{80AF7D6D-780D-4611-B587-6973ADAF9323}" type="presParOf" srcId="{9C799698-F950-4C17-A86F-42C5FB1506C8}" destId="{CAA0E13A-8BF7-43B2-ABF1-3B59C0C04D3F}" srcOrd="0" destOrd="0" presId="urn:microsoft.com/office/officeart/2005/8/layout/hProcess6"/>
    <dgm:cxn modelId="{905EE775-BB1B-43FC-9621-E38476CF098D}" type="presParOf" srcId="{CAA0E13A-8BF7-43B2-ABF1-3B59C0C04D3F}" destId="{E6FE6284-AD5C-4308-AD31-BEFFAF2E54AA}" srcOrd="0" destOrd="0" presId="urn:microsoft.com/office/officeart/2005/8/layout/hProcess6"/>
    <dgm:cxn modelId="{7FD50C9B-65BE-42C8-B5FC-5DE21E370B30}" type="presParOf" srcId="{CAA0E13A-8BF7-43B2-ABF1-3B59C0C04D3F}" destId="{16FCA8F4-E4B3-4D45-A2FE-43FFBD1430F9}" srcOrd="1" destOrd="0" presId="urn:microsoft.com/office/officeart/2005/8/layout/hProcess6"/>
    <dgm:cxn modelId="{ED4D59E1-D19B-42C3-851B-095A6B9C29E8}" type="presParOf" srcId="{CAA0E13A-8BF7-43B2-ABF1-3B59C0C04D3F}" destId="{347FB154-48A5-4CE0-A883-286748C2C739}" srcOrd="2" destOrd="0" presId="urn:microsoft.com/office/officeart/2005/8/layout/hProcess6"/>
    <dgm:cxn modelId="{B59E6812-8F10-4454-BEC4-131635CD62A7}" type="presParOf" srcId="{CAA0E13A-8BF7-43B2-ABF1-3B59C0C04D3F}" destId="{43750D03-8884-4B8D-8CB6-53CDE85B136A}" srcOrd="3" destOrd="0" presId="urn:microsoft.com/office/officeart/2005/8/layout/hProcess6"/>
    <dgm:cxn modelId="{739CDE41-1FED-418F-9318-F33060A4E09F}" type="presParOf" srcId="{9C799698-F950-4C17-A86F-42C5FB1506C8}" destId="{95CC3E00-3F72-4737-ABAC-A572AA1A3230}" srcOrd="1" destOrd="0" presId="urn:microsoft.com/office/officeart/2005/8/layout/hProcess6"/>
    <dgm:cxn modelId="{88CADF51-3E6A-4DF3-9B37-E23A68283D52}" type="presParOf" srcId="{9C799698-F950-4C17-A86F-42C5FB1506C8}" destId="{C343AAA0-8EF6-4EC1-9863-1F09D850ACEA}" srcOrd="2" destOrd="0" presId="urn:microsoft.com/office/officeart/2005/8/layout/hProcess6"/>
    <dgm:cxn modelId="{583458C5-F74A-470F-9462-D2A236136EE4}" type="presParOf" srcId="{C343AAA0-8EF6-4EC1-9863-1F09D850ACEA}" destId="{4DF16E50-FA26-449A-8498-52FCE7D8F72C}" srcOrd="0" destOrd="0" presId="urn:microsoft.com/office/officeart/2005/8/layout/hProcess6"/>
    <dgm:cxn modelId="{D77ACC6C-458A-4BFE-B6A3-9494C945D820}" type="presParOf" srcId="{C343AAA0-8EF6-4EC1-9863-1F09D850ACEA}" destId="{1147E415-E675-4F45-A37E-173AA7C1AAA1}" srcOrd="1" destOrd="0" presId="urn:microsoft.com/office/officeart/2005/8/layout/hProcess6"/>
    <dgm:cxn modelId="{9F996C65-7C37-4FCC-A072-5966ED453678}" type="presParOf" srcId="{C343AAA0-8EF6-4EC1-9863-1F09D850ACEA}" destId="{78C86776-2469-431C-AB5A-837165C6B2C5}" srcOrd="2" destOrd="0" presId="urn:microsoft.com/office/officeart/2005/8/layout/hProcess6"/>
    <dgm:cxn modelId="{30ACCD2D-4066-4D97-B00B-2E0F12382680}" type="presParOf" srcId="{C343AAA0-8EF6-4EC1-9863-1F09D850ACEA}" destId="{B813FB24-A101-4045-A500-6297E888EABC}" srcOrd="3" destOrd="0" presId="urn:microsoft.com/office/officeart/2005/8/layout/hProcess6"/>
    <dgm:cxn modelId="{7E03EE3D-E2E0-4722-9F75-4AC73E3A21CE}" type="presParOf" srcId="{9C799698-F950-4C17-A86F-42C5FB1506C8}" destId="{B9FF1861-623C-4A24-BEF0-87CE9114AFF7}" srcOrd="3" destOrd="0" presId="urn:microsoft.com/office/officeart/2005/8/layout/hProcess6"/>
    <dgm:cxn modelId="{25120671-21C2-4CC2-A5B5-62575065DC29}" type="presParOf" srcId="{9C799698-F950-4C17-A86F-42C5FB1506C8}" destId="{B4B37345-F40E-43F6-A63C-4893C66F3BFA}" srcOrd="4" destOrd="0" presId="urn:microsoft.com/office/officeart/2005/8/layout/hProcess6"/>
    <dgm:cxn modelId="{117C84EE-0F3E-441D-A3ED-B5AC26052F6F}" type="presParOf" srcId="{B4B37345-F40E-43F6-A63C-4893C66F3BFA}" destId="{16738C43-DCFC-4D43-9F1C-0B47F1096B50}" srcOrd="0" destOrd="0" presId="urn:microsoft.com/office/officeart/2005/8/layout/hProcess6"/>
    <dgm:cxn modelId="{7F11776A-D5D9-403E-9385-B83DD9D73197}" type="presParOf" srcId="{B4B37345-F40E-43F6-A63C-4893C66F3BFA}" destId="{8E44AA84-DE79-454D-B75F-AEBA7D0E3C28}" srcOrd="1" destOrd="0" presId="urn:microsoft.com/office/officeart/2005/8/layout/hProcess6"/>
    <dgm:cxn modelId="{C280DF1C-4619-445F-B5A2-B93B10DEE874}" type="presParOf" srcId="{B4B37345-F40E-43F6-A63C-4893C66F3BFA}" destId="{E064C234-E26F-44BA-9C00-FE4F7E2E6866}" srcOrd="2" destOrd="0" presId="urn:microsoft.com/office/officeart/2005/8/layout/hProcess6"/>
    <dgm:cxn modelId="{90B194A8-AC6E-4E54-AC97-F71978AE49B3}" type="presParOf" srcId="{B4B37345-F40E-43F6-A63C-4893C66F3BFA}" destId="{ED88FD1F-F9B5-4CBD-B2A5-36E3679B9C73}" srcOrd="3" destOrd="0" presId="urn:microsoft.com/office/officeart/2005/8/layout/hProcess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32DCE7D-168D-46A2-A139-0B95E78EA097}" type="doc">
      <dgm:prSet loTypeId="urn:microsoft.com/office/officeart/2005/8/layout/hProcess6" loCatId="process" qsTypeId="urn:microsoft.com/office/officeart/2005/8/quickstyle/simple3" qsCatId="simple" csTypeId="urn:microsoft.com/office/officeart/2005/8/colors/colorful5" csCatId="colorful" phldr="1"/>
      <dgm:spPr/>
      <dgm:t>
        <a:bodyPr/>
        <a:lstStyle/>
        <a:p>
          <a:endParaRPr lang="en-GB"/>
        </a:p>
      </dgm:t>
    </dgm:pt>
    <dgm:pt modelId="{1F9C7E1E-BE67-448C-AF0C-B27364434669}">
      <dgm:prSet phldrT="[Text]" phldr="0"/>
      <dgm:spPr/>
      <dgm:t>
        <a:bodyPr/>
        <a:lstStyle/>
        <a:p>
          <a:r>
            <a:rPr lang="en-GB">
              <a:solidFill>
                <a:srgbClr val="444444"/>
              </a:solidFill>
              <a:latin typeface="Calibri"/>
              <a:cs typeface="Calibri"/>
            </a:rPr>
            <a:t>General Approach</a:t>
          </a:r>
          <a:endParaRPr lang="en-US">
            <a:solidFill>
              <a:srgbClr val="444444"/>
            </a:solidFill>
            <a:latin typeface="Calibri"/>
            <a:cs typeface="Calibri"/>
          </a:endParaRPr>
        </a:p>
      </dgm:t>
    </dgm:pt>
    <dgm:pt modelId="{E0330E9F-6696-4141-AD05-B7235F4B0A1E}" type="parTrans" cxnId="{6F84AFFF-9CBC-4D14-B256-725DC6077241}">
      <dgm:prSet/>
      <dgm:spPr/>
      <dgm:t>
        <a:bodyPr/>
        <a:lstStyle/>
        <a:p>
          <a:endParaRPr lang="en-GB"/>
        </a:p>
      </dgm:t>
    </dgm:pt>
    <dgm:pt modelId="{8760FC9D-D2F3-4F56-844D-4451E5140138}" type="sibTrans" cxnId="{6F84AFFF-9CBC-4D14-B256-725DC6077241}">
      <dgm:prSet/>
      <dgm:spPr/>
      <dgm:t>
        <a:bodyPr/>
        <a:lstStyle/>
        <a:p>
          <a:endParaRPr lang="en-GB"/>
        </a:p>
      </dgm:t>
    </dgm:pt>
    <dgm:pt modelId="{0A4A1196-3484-47DC-82FE-79C4B23C44F9}">
      <dgm:prSet phldrT="[Text]" phldr="0"/>
      <dgm:spPr/>
      <dgm:t>
        <a:bodyPr/>
        <a:lstStyle/>
        <a:p>
          <a:r>
            <a:rPr lang="en-GB">
              <a:solidFill>
                <a:srgbClr val="444444"/>
              </a:solidFill>
              <a:latin typeface="Calibri"/>
              <a:cs typeface="Calibri"/>
            </a:rPr>
            <a:t> Predict prices of all markets using single model</a:t>
          </a:r>
          <a:endParaRPr lang="en-US">
            <a:solidFill>
              <a:srgbClr val="444444"/>
            </a:solidFill>
            <a:latin typeface="Calibri"/>
            <a:cs typeface="Calibri"/>
          </a:endParaRPr>
        </a:p>
      </dgm:t>
    </dgm:pt>
    <dgm:pt modelId="{9E1FFFF4-8D2A-4430-A41B-B14946BEC424}" type="parTrans" cxnId="{20AFBD3B-8F4F-4C51-B669-1BA23BA81C8E}">
      <dgm:prSet/>
      <dgm:spPr/>
      <dgm:t>
        <a:bodyPr/>
        <a:lstStyle/>
        <a:p>
          <a:endParaRPr lang="en-GB"/>
        </a:p>
      </dgm:t>
    </dgm:pt>
    <dgm:pt modelId="{3D154743-90B2-4559-92A5-CF3966DFC6E4}" type="sibTrans" cxnId="{20AFBD3B-8F4F-4C51-B669-1BA23BA81C8E}">
      <dgm:prSet/>
      <dgm:spPr/>
      <dgm:t>
        <a:bodyPr/>
        <a:lstStyle/>
        <a:p>
          <a:endParaRPr lang="en-GB"/>
        </a:p>
      </dgm:t>
    </dgm:pt>
    <dgm:pt modelId="{F4EF7AE9-3F62-4867-82AF-43B7B21F49ED}">
      <dgm:prSet phldrT="[Text]" phldr="0"/>
      <dgm:spPr/>
      <dgm:t>
        <a:bodyPr/>
        <a:lstStyle/>
        <a:p>
          <a:r>
            <a:rPr lang="en-GB">
              <a:solidFill>
                <a:srgbClr val="444444"/>
              </a:solidFill>
              <a:latin typeface="Calibri"/>
              <a:cs typeface="Calibri"/>
            </a:rPr>
            <a:t> 3 model approach</a:t>
          </a:r>
          <a:endParaRPr lang="en-US">
            <a:solidFill>
              <a:srgbClr val="444444"/>
            </a:solidFill>
            <a:latin typeface="Calibri"/>
            <a:cs typeface="Calibri"/>
          </a:endParaRPr>
        </a:p>
      </dgm:t>
    </dgm:pt>
    <dgm:pt modelId="{B02EBF19-F45E-4CCD-92A3-F0D68AC0292F}" type="parTrans" cxnId="{4404DCFF-F2E8-444D-B044-9592B28A5684}">
      <dgm:prSet/>
      <dgm:spPr/>
      <dgm:t>
        <a:bodyPr/>
        <a:lstStyle/>
        <a:p>
          <a:endParaRPr lang="en-GB"/>
        </a:p>
      </dgm:t>
    </dgm:pt>
    <dgm:pt modelId="{5B8D20A4-56D1-4291-A841-7D0159C57FC3}" type="sibTrans" cxnId="{4404DCFF-F2E8-444D-B044-9592B28A5684}">
      <dgm:prSet/>
      <dgm:spPr/>
      <dgm:t>
        <a:bodyPr/>
        <a:lstStyle/>
        <a:p>
          <a:endParaRPr lang="en-GB"/>
        </a:p>
      </dgm:t>
    </dgm:pt>
    <dgm:pt modelId="{29B63684-B1D3-40B8-9AD7-83442B75F33B}">
      <dgm:prSet phldrT="[Text]"/>
      <dgm:spPr/>
      <dgm:t>
        <a:bodyPr/>
        <a:lstStyle/>
        <a:p>
          <a:r>
            <a:rPr lang="en-GB">
              <a:solidFill>
                <a:srgbClr val="444444"/>
              </a:solidFill>
              <a:latin typeface="Calibri"/>
              <a:cs typeface="Calibri"/>
            </a:rPr>
            <a:t> Use data as it is</a:t>
          </a:r>
          <a:endParaRPr lang="en-US">
            <a:solidFill>
              <a:srgbClr val="444444"/>
            </a:solidFill>
            <a:latin typeface="Calibri"/>
            <a:cs typeface="Calibri"/>
          </a:endParaRPr>
        </a:p>
      </dgm:t>
    </dgm:pt>
    <dgm:pt modelId="{B9EB48E8-05FF-4600-B081-A8EE1E894C4F}" type="parTrans" cxnId="{EE0298AA-A315-4D8B-8609-0A80E385A10C}">
      <dgm:prSet/>
      <dgm:spPr/>
      <dgm:t>
        <a:bodyPr/>
        <a:lstStyle/>
        <a:p>
          <a:endParaRPr lang="en-GB"/>
        </a:p>
      </dgm:t>
    </dgm:pt>
    <dgm:pt modelId="{D0CD097E-541D-4B33-94EB-3A92C287489D}" type="sibTrans" cxnId="{EE0298AA-A315-4D8B-8609-0A80E385A10C}">
      <dgm:prSet/>
      <dgm:spPr/>
      <dgm:t>
        <a:bodyPr/>
        <a:lstStyle/>
        <a:p>
          <a:endParaRPr lang="en-GB"/>
        </a:p>
      </dgm:t>
    </dgm:pt>
    <dgm:pt modelId="{9814B822-1EFC-4F47-98B5-5375D13A508D}">
      <dgm:prSet phldrT="[Text]"/>
      <dgm:spPr/>
      <dgm:t>
        <a:bodyPr/>
        <a:lstStyle/>
        <a:p>
          <a:r>
            <a:rPr lang="en-GB">
              <a:solidFill>
                <a:srgbClr val="444444"/>
              </a:solidFill>
              <a:latin typeface="Calibri"/>
              <a:cs typeface="Calibri"/>
            </a:rPr>
            <a:t> Interpolate the zero values </a:t>
          </a:r>
          <a:endParaRPr lang="en-US">
            <a:solidFill>
              <a:srgbClr val="444444"/>
            </a:solidFill>
            <a:latin typeface="Calibri"/>
            <a:cs typeface="Calibri"/>
          </a:endParaRPr>
        </a:p>
      </dgm:t>
    </dgm:pt>
    <dgm:pt modelId="{CEA4966F-9163-4DC8-ABF7-DC5D9FC5D63D}" type="parTrans" cxnId="{5D5948A7-BBAD-4AB6-8D0C-50545A196379}">
      <dgm:prSet/>
      <dgm:spPr/>
      <dgm:t>
        <a:bodyPr/>
        <a:lstStyle/>
        <a:p>
          <a:endParaRPr lang="en-GB"/>
        </a:p>
      </dgm:t>
    </dgm:pt>
    <dgm:pt modelId="{66ABCC55-046B-467B-A739-E17FEB2FBE3F}" type="sibTrans" cxnId="{5D5948A7-BBAD-4AB6-8D0C-50545A196379}">
      <dgm:prSet/>
      <dgm:spPr/>
      <dgm:t>
        <a:bodyPr/>
        <a:lstStyle/>
        <a:p>
          <a:endParaRPr lang="en-GB"/>
        </a:p>
      </dgm:t>
    </dgm:pt>
    <dgm:pt modelId="{60F63C60-0C8B-49E2-A7F7-846B4850D9D6}">
      <dgm:prSet phldrT="[Text]"/>
      <dgm:spPr/>
      <dgm:t>
        <a:bodyPr/>
        <a:lstStyle/>
        <a:p>
          <a:r>
            <a:rPr lang="en-GB">
              <a:solidFill>
                <a:srgbClr val="444444"/>
              </a:solidFill>
              <a:latin typeface="Calibri"/>
              <a:cs typeface="Calibri"/>
            </a:rPr>
            <a:t>Interpolation for IDA2 and IDA3 markets</a:t>
          </a:r>
          <a:endParaRPr lang="en-US">
            <a:solidFill>
              <a:srgbClr val="444444"/>
            </a:solidFill>
            <a:latin typeface="Calibri"/>
            <a:cs typeface="Calibri"/>
          </a:endParaRPr>
        </a:p>
      </dgm:t>
    </dgm:pt>
    <dgm:pt modelId="{E858AB96-0ACC-4C49-821A-2ADF1673B203}" type="parTrans" cxnId="{33F2AE8A-BBA4-4BCE-9F42-811A1C5BDA1B}">
      <dgm:prSet/>
      <dgm:spPr/>
      <dgm:t>
        <a:bodyPr/>
        <a:lstStyle/>
        <a:p>
          <a:endParaRPr lang="en-GB"/>
        </a:p>
      </dgm:t>
    </dgm:pt>
    <dgm:pt modelId="{987F45A2-9058-42BC-B107-8199CA4DD558}" type="sibTrans" cxnId="{33F2AE8A-BBA4-4BCE-9F42-811A1C5BDA1B}">
      <dgm:prSet/>
      <dgm:spPr/>
      <dgm:t>
        <a:bodyPr/>
        <a:lstStyle/>
        <a:p>
          <a:endParaRPr lang="en-GB"/>
        </a:p>
      </dgm:t>
    </dgm:pt>
    <dgm:pt modelId="{731480E7-811F-499D-8F62-A8DA2F93D209}">
      <dgm:prSet phldr="0"/>
      <dgm:spPr/>
      <dgm:t>
        <a:bodyPr/>
        <a:lstStyle/>
        <a:p>
          <a:r>
            <a:rPr lang="en-GB">
              <a:solidFill>
                <a:srgbClr val="444444"/>
              </a:solidFill>
              <a:latin typeface="Calibri"/>
              <a:cs typeface="Calibri"/>
            </a:rPr>
            <a:t> Impute using median </a:t>
          </a:r>
          <a:endParaRPr lang="en-US">
            <a:solidFill>
              <a:srgbClr val="444444"/>
            </a:solidFill>
            <a:latin typeface="Calibri"/>
            <a:cs typeface="Calibri"/>
          </a:endParaRPr>
        </a:p>
      </dgm:t>
    </dgm:pt>
    <dgm:pt modelId="{670EBBEA-DD19-4902-A934-50EB88C7713D}" type="parTrans" cxnId="{6A0A5A04-2690-4679-9D8C-4507EA45B665}">
      <dgm:prSet/>
      <dgm:spPr/>
    </dgm:pt>
    <dgm:pt modelId="{9C5963E0-2D20-4CF4-B230-E3B02599E6F4}" type="sibTrans" cxnId="{6A0A5A04-2690-4679-9D8C-4507EA45B665}">
      <dgm:prSet/>
      <dgm:spPr/>
    </dgm:pt>
    <dgm:pt modelId="{7DA846A1-019B-4636-9F55-EAC9FAE8C73A}">
      <dgm:prSet phldr="0"/>
      <dgm:spPr/>
      <dgm:t>
        <a:bodyPr/>
        <a:lstStyle/>
        <a:p>
          <a:r>
            <a:rPr lang="en-GB">
              <a:solidFill>
                <a:srgbClr val="444444"/>
              </a:solidFill>
              <a:latin typeface="Calibri"/>
              <a:cs typeface="Calibri"/>
            </a:rPr>
            <a:t>IDA2 and IDA3 market approach</a:t>
          </a:r>
          <a:endParaRPr lang="en-US">
            <a:solidFill>
              <a:srgbClr val="444444"/>
            </a:solidFill>
            <a:latin typeface="Calibri"/>
            <a:cs typeface="Calibri"/>
          </a:endParaRPr>
        </a:p>
      </dgm:t>
    </dgm:pt>
    <dgm:pt modelId="{DF116296-8D4A-4EB8-9804-861B8627419C}" type="parTrans" cxnId="{1106FF41-E960-4484-AD9A-4C20D8DD2F20}">
      <dgm:prSet/>
      <dgm:spPr/>
    </dgm:pt>
    <dgm:pt modelId="{FACD86C5-49AC-4FBA-BAEF-196059D5D780}" type="sibTrans" cxnId="{1106FF41-E960-4484-AD9A-4C20D8DD2F20}">
      <dgm:prSet/>
      <dgm:spPr/>
    </dgm:pt>
    <dgm:pt modelId="{4CF9C253-5BC7-4F75-BB86-BECBE3A04CD9}">
      <dgm:prSet phldr="0"/>
      <dgm:spPr/>
      <dgm:t>
        <a:bodyPr/>
        <a:lstStyle/>
        <a:p>
          <a:r>
            <a:rPr lang="en-GB">
              <a:solidFill>
                <a:srgbClr val="444444"/>
              </a:solidFill>
              <a:latin typeface="Calibri"/>
              <a:cs typeface="Calibri"/>
            </a:rPr>
            <a:t> Fill zeros in a particular day with average market value of the day</a:t>
          </a:r>
          <a:endParaRPr lang="en-US">
            <a:solidFill>
              <a:srgbClr val="444444"/>
            </a:solidFill>
            <a:latin typeface="Calibri"/>
            <a:cs typeface="Calibri"/>
          </a:endParaRPr>
        </a:p>
      </dgm:t>
    </dgm:pt>
    <dgm:pt modelId="{0F6300E1-2710-45AE-9D56-22802142155C}" type="parTrans" cxnId="{D33D1214-6331-432E-A6D3-06120936FB01}">
      <dgm:prSet/>
      <dgm:spPr/>
    </dgm:pt>
    <dgm:pt modelId="{7CAA22E0-5B23-459E-8161-301DFE39355C}" type="sibTrans" cxnId="{D33D1214-6331-432E-A6D3-06120936FB01}">
      <dgm:prSet/>
      <dgm:spPr/>
    </dgm:pt>
    <dgm:pt modelId="{52CF4EC8-1C85-4C3B-AB83-4400BAF2033E}" type="pres">
      <dgm:prSet presAssocID="{F32DCE7D-168D-46A2-A139-0B95E78EA097}" presName="theList" presStyleCnt="0">
        <dgm:presLayoutVars>
          <dgm:dir/>
          <dgm:animLvl val="lvl"/>
          <dgm:resizeHandles val="exact"/>
        </dgm:presLayoutVars>
      </dgm:prSet>
      <dgm:spPr/>
    </dgm:pt>
    <dgm:pt modelId="{3F8C58AE-A108-4377-92C9-9C4EA837F493}" type="pres">
      <dgm:prSet presAssocID="{1F9C7E1E-BE67-448C-AF0C-B27364434669}" presName="compNode" presStyleCnt="0"/>
      <dgm:spPr/>
    </dgm:pt>
    <dgm:pt modelId="{22D35FE4-57D2-42E9-8B8B-0C5E5B5EC09B}" type="pres">
      <dgm:prSet presAssocID="{1F9C7E1E-BE67-448C-AF0C-B27364434669}" presName="noGeometry" presStyleCnt="0"/>
      <dgm:spPr/>
    </dgm:pt>
    <dgm:pt modelId="{1EFE2AAA-A1BB-486C-9341-F8C8D89C81C8}" type="pres">
      <dgm:prSet presAssocID="{1F9C7E1E-BE67-448C-AF0C-B27364434669}" presName="childTextVisible" presStyleLbl="bgAccFollowNode1" presStyleIdx="0" presStyleCnt="3">
        <dgm:presLayoutVars>
          <dgm:bulletEnabled val="1"/>
        </dgm:presLayoutVars>
      </dgm:prSet>
      <dgm:spPr/>
    </dgm:pt>
    <dgm:pt modelId="{228AC8D1-D0B6-43AA-8B79-224136F9905E}" type="pres">
      <dgm:prSet presAssocID="{1F9C7E1E-BE67-448C-AF0C-B27364434669}" presName="childTextHidden" presStyleLbl="bgAccFollowNode1" presStyleIdx="0" presStyleCnt="3"/>
      <dgm:spPr/>
    </dgm:pt>
    <dgm:pt modelId="{BCF50078-38C4-49DE-98F9-57BA733CCAE5}" type="pres">
      <dgm:prSet presAssocID="{1F9C7E1E-BE67-448C-AF0C-B27364434669}" presName="parentText" presStyleLbl="node1" presStyleIdx="0" presStyleCnt="3">
        <dgm:presLayoutVars>
          <dgm:chMax val="1"/>
          <dgm:bulletEnabled val="1"/>
        </dgm:presLayoutVars>
      </dgm:prSet>
      <dgm:spPr/>
    </dgm:pt>
    <dgm:pt modelId="{E90F794A-FED6-487F-B89C-DE39DBA31AD4}" type="pres">
      <dgm:prSet presAssocID="{1F9C7E1E-BE67-448C-AF0C-B27364434669}" presName="aSpace" presStyleCnt="0"/>
      <dgm:spPr/>
    </dgm:pt>
    <dgm:pt modelId="{48FA7F75-39DC-4B55-92BF-116E29E2D1FD}" type="pres">
      <dgm:prSet presAssocID="{7DA846A1-019B-4636-9F55-EAC9FAE8C73A}" presName="compNode" presStyleCnt="0"/>
      <dgm:spPr/>
    </dgm:pt>
    <dgm:pt modelId="{271CA705-1051-48BC-A4AA-70FF690DE1E7}" type="pres">
      <dgm:prSet presAssocID="{7DA846A1-019B-4636-9F55-EAC9FAE8C73A}" presName="noGeometry" presStyleCnt="0"/>
      <dgm:spPr/>
    </dgm:pt>
    <dgm:pt modelId="{2FA5B19D-AD66-4E12-AED9-8AF01AB60038}" type="pres">
      <dgm:prSet presAssocID="{7DA846A1-019B-4636-9F55-EAC9FAE8C73A}" presName="childTextVisible" presStyleLbl="bgAccFollowNode1" presStyleIdx="1" presStyleCnt="3">
        <dgm:presLayoutVars>
          <dgm:bulletEnabled val="1"/>
        </dgm:presLayoutVars>
      </dgm:prSet>
      <dgm:spPr/>
    </dgm:pt>
    <dgm:pt modelId="{B690C324-1D43-463F-A68E-58A8827B1A21}" type="pres">
      <dgm:prSet presAssocID="{7DA846A1-019B-4636-9F55-EAC9FAE8C73A}" presName="childTextHidden" presStyleLbl="bgAccFollowNode1" presStyleIdx="1" presStyleCnt="3"/>
      <dgm:spPr/>
    </dgm:pt>
    <dgm:pt modelId="{BA0A959A-6809-49D1-8B0B-F66D52CF179A}" type="pres">
      <dgm:prSet presAssocID="{7DA846A1-019B-4636-9F55-EAC9FAE8C73A}" presName="parentText" presStyleLbl="node1" presStyleIdx="1" presStyleCnt="3">
        <dgm:presLayoutVars>
          <dgm:chMax val="1"/>
          <dgm:bulletEnabled val="1"/>
        </dgm:presLayoutVars>
      </dgm:prSet>
      <dgm:spPr/>
    </dgm:pt>
    <dgm:pt modelId="{FFDB16B6-A4B1-412C-A8A8-7A744ED98DB1}" type="pres">
      <dgm:prSet presAssocID="{7DA846A1-019B-4636-9F55-EAC9FAE8C73A}" presName="aSpace" presStyleCnt="0"/>
      <dgm:spPr/>
    </dgm:pt>
    <dgm:pt modelId="{A55B7F3F-405B-4FC4-AA1E-D95114375890}" type="pres">
      <dgm:prSet presAssocID="{60F63C60-0C8B-49E2-A7F7-846B4850D9D6}" presName="compNode" presStyleCnt="0"/>
      <dgm:spPr/>
    </dgm:pt>
    <dgm:pt modelId="{56EC04E0-8868-4918-B39B-17A0571B45DB}" type="pres">
      <dgm:prSet presAssocID="{60F63C60-0C8B-49E2-A7F7-846B4850D9D6}" presName="noGeometry" presStyleCnt="0"/>
      <dgm:spPr/>
    </dgm:pt>
    <dgm:pt modelId="{294D8BCE-8E2B-4535-B5A8-7FE37D70B450}" type="pres">
      <dgm:prSet presAssocID="{60F63C60-0C8B-49E2-A7F7-846B4850D9D6}" presName="childTextVisible" presStyleLbl="bgAccFollowNode1" presStyleIdx="2" presStyleCnt="3">
        <dgm:presLayoutVars>
          <dgm:bulletEnabled val="1"/>
        </dgm:presLayoutVars>
      </dgm:prSet>
      <dgm:spPr/>
    </dgm:pt>
    <dgm:pt modelId="{316A8C23-BFFB-41B1-AF81-53F13F7C3F29}" type="pres">
      <dgm:prSet presAssocID="{60F63C60-0C8B-49E2-A7F7-846B4850D9D6}" presName="childTextHidden" presStyleLbl="bgAccFollowNode1" presStyleIdx="2" presStyleCnt="3"/>
      <dgm:spPr/>
    </dgm:pt>
    <dgm:pt modelId="{DFCD0A7B-9260-450B-AAF4-DD27E63DC634}" type="pres">
      <dgm:prSet presAssocID="{60F63C60-0C8B-49E2-A7F7-846B4850D9D6}" presName="parentText" presStyleLbl="node1" presStyleIdx="2" presStyleCnt="3">
        <dgm:presLayoutVars>
          <dgm:chMax val="1"/>
          <dgm:bulletEnabled val="1"/>
        </dgm:presLayoutVars>
      </dgm:prSet>
      <dgm:spPr/>
    </dgm:pt>
  </dgm:ptLst>
  <dgm:cxnLst>
    <dgm:cxn modelId="{6A0A5A04-2690-4679-9D8C-4507EA45B665}" srcId="{60F63C60-0C8B-49E2-A7F7-846B4850D9D6}" destId="{731480E7-811F-499D-8F62-A8DA2F93D209}" srcOrd="0" destOrd="0" parTransId="{670EBBEA-DD19-4902-A934-50EB88C7713D}" sibTransId="{9C5963E0-2D20-4CF4-B230-E3B02599E6F4}"/>
    <dgm:cxn modelId="{3C469A0B-E3F1-4C64-8C7A-42CAD0A08C18}" type="presOf" srcId="{4CF9C253-5BC7-4F75-BB86-BECBE3A04CD9}" destId="{316A8C23-BFFB-41B1-AF81-53F13F7C3F29}" srcOrd="1" destOrd="1" presId="urn:microsoft.com/office/officeart/2005/8/layout/hProcess6"/>
    <dgm:cxn modelId="{D33D1214-6331-432E-A6D3-06120936FB01}" srcId="{60F63C60-0C8B-49E2-A7F7-846B4850D9D6}" destId="{4CF9C253-5BC7-4F75-BB86-BECBE3A04CD9}" srcOrd="1" destOrd="0" parTransId="{0F6300E1-2710-45AE-9D56-22802142155C}" sibTransId="{7CAA22E0-5B23-459E-8161-301DFE39355C}"/>
    <dgm:cxn modelId="{5208602C-025F-451A-83C9-9FF135368735}" type="presOf" srcId="{F4EF7AE9-3F62-4867-82AF-43B7B21F49ED}" destId="{1EFE2AAA-A1BB-486C-9341-F8C8D89C81C8}" srcOrd="0" destOrd="1" presId="urn:microsoft.com/office/officeart/2005/8/layout/hProcess6"/>
    <dgm:cxn modelId="{AD295237-3387-4F2A-8128-24174EA68075}" type="presOf" srcId="{9814B822-1EFC-4F47-98B5-5375D13A508D}" destId="{B690C324-1D43-463F-A68E-58A8827B1A21}" srcOrd="1" destOrd="1" presId="urn:microsoft.com/office/officeart/2005/8/layout/hProcess6"/>
    <dgm:cxn modelId="{20AFBD3B-8F4F-4C51-B669-1BA23BA81C8E}" srcId="{1F9C7E1E-BE67-448C-AF0C-B27364434669}" destId="{0A4A1196-3484-47DC-82FE-79C4B23C44F9}" srcOrd="0" destOrd="0" parTransId="{9E1FFFF4-8D2A-4430-A41B-B14946BEC424}" sibTransId="{3D154743-90B2-4559-92A5-CF3966DFC6E4}"/>
    <dgm:cxn modelId="{FC46CC3E-A778-4B6F-9D60-D5933DBAF69A}" type="presOf" srcId="{1F9C7E1E-BE67-448C-AF0C-B27364434669}" destId="{BCF50078-38C4-49DE-98F9-57BA733CCAE5}" srcOrd="0" destOrd="0" presId="urn:microsoft.com/office/officeart/2005/8/layout/hProcess6"/>
    <dgm:cxn modelId="{0FCD7241-805B-4E42-9D1B-BD5EA2C71D42}" type="presOf" srcId="{731480E7-811F-499D-8F62-A8DA2F93D209}" destId="{316A8C23-BFFB-41B1-AF81-53F13F7C3F29}" srcOrd="1" destOrd="0" presId="urn:microsoft.com/office/officeart/2005/8/layout/hProcess6"/>
    <dgm:cxn modelId="{1106FF41-E960-4484-AD9A-4C20D8DD2F20}" srcId="{F32DCE7D-168D-46A2-A139-0B95E78EA097}" destId="{7DA846A1-019B-4636-9F55-EAC9FAE8C73A}" srcOrd="1" destOrd="0" parTransId="{DF116296-8D4A-4EB8-9804-861B8627419C}" sibTransId="{FACD86C5-49AC-4FBA-BAEF-196059D5D780}"/>
    <dgm:cxn modelId="{5194C962-22E1-495F-9785-C8A093911B27}" type="presOf" srcId="{9814B822-1EFC-4F47-98B5-5375D13A508D}" destId="{2FA5B19D-AD66-4E12-AED9-8AF01AB60038}" srcOrd="0" destOrd="1" presId="urn:microsoft.com/office/officeart/2005/8/layout/hProcess6"/>
    <dgm:cxn modelId="{F472BE47-9458-498D-962D-86C44B810B6B}" type="presOf" srcId="{F32DCE7D-168D-46A2-A139-0B95E78EA097}" destId="{52CF4EC8-1C85-4C3B-AB83-4400BAF2033E}" srcOrd="0" destOrd="0" presId="urn:microsoft.com/office/officeart/2005/8/layout/hProcess6"/>
    <dgm:cxn modelId="{BB946C6F-BF16-4E48-9F77-DF77DC34555E}" type="presOf" srcId="{60F63C60-0C8B-49E2-A7F7-846B4850D9D6}" destId="{DFCD0A7B-9260-450B-AAF4-DD27E63DC634}" srcOrd="0" destOrd="0" presId="urn:microsoft.com/office/officeart/2005/8/layout/hProcess6"/>
    <dgm:cxn modelId="{33F2AE8A-BBA4-4BCE-9F42-811A1C5BDA1B}" srcId="{F32DCE7D-168D-46A2-A139-0B95E78EA097}" destId="{60F63C60-0C8B-49E2-A7F7-846B4850D9D6}" srcOrd="2" destOrd="0" parTransId="{E858AB96-0ACC-4C49-821A-2ADF1673B203}" sibTransId="{987F45A2-9058-42BC-B107-8199CA4DD558}"/>
    <dgm:cxn modelId="{5D5948A7-BBAD-4AB6-8D0C-50545A196379}" srcId="{7DA846A1-019B-4636-9F55-EAC9FAE8C73A}" destId="{9814B822-1EFC-4F47-98B5-5375D13A508D}" srcOrd="1" destOrd="0" parTransId="{CEA4966F-9163-4DC8-ABF7-DC5D9FC5D63D}" sibTransId="{66ABCC55-046B-467B-A739-E17FEB2FBE3F}"/>
    <dgm:cxn modelId="{EE0298AA-A315-4D8B-8609-0A80E385A10C}" srcId="{7DA846A1-019B-4636-9F55-EAC9FAE8C73A}" destId="{29B63684-B1D3-40B8-9AD7-83442B75F33B}" srcOrd="0" destOrd="0" parTransId="{B9EB48E8-05FF-4600-B081-A8EE1E894C4F}" sibTransId="{D0CD097E-541D-4B33-94EB-3A92C287489D}"/>
    <dgm:cxn modelId="{0B31EDB1-7D01-4ECA-8B08-63B3E7ADFC88}" type="presOf" srcId="{F4EF7AE9-3F62-4867-82AF-43B7B21F49ED}" destId="{228AC8D1-D0B6-43AA-8B79-224136F9905E}" srcOrd="1" destOrd="1" presId="urn:microsoft.com/office/officeart/2005/8/layout/hProcess6"/>
    <dgm:cxn modelId="{B3A2CEB5-364A-4D39-8813-BBA22D12FA20}" type="presOf" srcId="{0A4A1196-3484-47DC-82FE-79C4B23C44F9}" destId="{228AC8D1-D0B6-43AA-8B79-224136F9905E}" srcOrd="1" destOrd="0" presId="urn:microsoft.com/office/officeart/2005/8/layout/hProcess6"/>
    <dgm:cxn modelId="{0316DBC6-8841-4297-AF6A-5B4952C9EC99}" type="presOf" srcId="{4CF9C253-5BC7-4F75-BB86-BECBE3A04CD9}" destId="{294D8BCE-8E2B-4535-B5A8-7FE37D70B450}" srcOrd="0" destOrd="1" presId="urn:microsoft.com/office/officeart/2005/8/layout/hProcess6"/>
    <dgm:cxn modelId="{32C33BCA-3162-4925-ACDD-3B18C4B8EB3A}" type="presOf" srcId="{7DA846A1-019B-4636-9F55-EAC9FAE8C73A}" destId="{BA0A959A-6809-49D1-8B0B-F66D52CF179A}" srcOrd="0" destOrd="0" presId="urn:microsoft.com/office/officeart/2005/8/layout/hProcess6"/>
    <dgm:cxn modelId="{A48EB8CA-399F-4D38-845E-3D165D4D1D47}" type="presOf" srcId="{29B63684-B1D3-40B8-9AD7-83442B75F33B}" destId="{B690C324-1D43-463F-A68E-58A8827B1A21}" srcOrd="1" destOrd="0" presId="urn:microsoft.com/office/officeart/2005/8/layout/hProcess6"/>
    <dgm:cxn modelId="{FA155CCB-B183-4AC2-8ED8-CFADAB3C9257}" type="presOf" srcId="{0A4A1196-3484-47DC-82FE-79C4B23C44F9}" destId="{1EFE2AAA-A1BB-486C-9341-F8C8D89C81C8}" srcOrd="0" destOrd="0" presId="urn:microsoft.com/office/officeart/2005/8/layout/hProcess6"/>
    <dgm:cxn modelId="{0E7424E1-1B57-4615-97AF-51FF0ADD00EB}" type="presOf" srcId="{731480E7-811F-499D-8F62-A8DA2F93D209}" destId="{294D8BCE-8E2B-4535-B5A8-7FE37D70B450}" srcOrd="0" destOrd="0" presId="urn:microsoft.com/office/officeart/2005/8/layout/hProcess6"/>
    <dgm:cxn modelId="{3991ECE1-6AED-47C5-B3B6-CCBDD2D41239}" type="presOf" srcId="{29B63684-B1D3-40B8-9AD7-83442B75F33B}" destId="{2FA5B19D-AD66-4E12-AED9-8AF01AB60038}" srcOrd="0" destOrd="0" presId="urn:microsoft.com/office/officeart/2005/8/layout/hProcess6"/>
    <dgm:cxn modelId="{6F84AFFF-9CBC-4D14-B256-725DC6077241}" srcId="{F32DCE7D-168D-46A2-A139-0B95E78EA097}" destId="{1F9C7E1E-BE67-448C-AF0C-B27364434669}" srcOrd="0" destOrd="0" parTransId="{E0330E9F-6696-4141-AD05-B7235F4B0A1E}" sibTransId="{8760FC9D-D2F3-4F56-844D-4451E5140138}"/>
    <dgm:cxn modelId="{4404DCFF-F2E8-444D-B044-9592B28A5684}" srcId="{1F9C7E1E-BE67-448C-AF0C-B27364434669}" destId="{F4EF7AE9-3F62-4867-82AF-43B7B21F49ED}" srcOrd="1" destOrd="0" parTransId="{B02EBF19-F45E-4CCD-92A3-F0D68AC0292F}" sibTransId="{5B8D20A4-56D1-4291-A841-7D0159C57FC3}"/>
    <dgm:cxn modelId="{AABCC037-170F-4DFA-BF3E-A8D86D9A8EA1}" type="presParOf" srcId="{52CF4EC8-1C85-4C3B-AB83-4400BAF2033E}" destId="{3F8C58AE-A108-4377-92C9-9C4EA837F493}" srcOrd="0" destOrd="0" presId="urn:microsoft.com/office/officeart/2005/8/layout/hProcess6"/>
    <dgm:cxn modelId="{33712CBB-77FA-4CBD-A043-D83D67B67D49}" type="presParOf" srcId="{3F8C58AE-A108-4377-92C9-9C4EA837F493}" destId="{22D35FE4-57D2-42E9-8B8B-0C5E5B5EC09B}" srcOrd="0" destOrd="0" presId="urn:microsoft.com/office/officeart/2005/8/layout/hProcess6"/>
    <dgm:cxn modelId="{D6122617-3F17-467D-89DB-43A65D9A4C1B}" type="presParOf" srcId="{3F8C58AE-A108-4377-92C9-9C4EA837F493}" destId="{1EFE2AAA-A1BB-486C-9341-F8C8D89C81C8}" srcOrd="1" destOrd="0" presId="urn:microsoft.com/office/officeart/2005/8/layout/hProcess6"/>
    <dgm:cxn modelId="{2F169C73-7E9E-4E05-BB24-7246234454DE}" type="presParOf" srcId="{3F8C58AE-A108-4377-92C9-9C4EA837F493}" destId="{228AC8D1-D0B6-43AA-8B79-224136F9905E}" srcOrd="2" destOrd="0" presId="urn:microsoft.com/office/officeart/2005/8/layout/hProcess6"/>
    <dgm:cxn modelId="{83925BE6-25E9-4350-A574-C973256ECA26}" type="presParOf" srcId="{3F8C58AE-A108-4377-92C9-9C4EA837F493}" destId="{BCF50078-38C4-49DE-98F9-57BA733CCAE5}" srcOrd="3" destOrd="0" presId="urn:microsoft.com/office/officeart/2005/8/layout/hProcess6"/>
    <dgm:cxn modelId="{74A49EBD-1370-4D33-B938-1E5B3CFC5DBD}" type="presParOf" srcId="{52CF4EC8-1C85-4C3B-AB83-4400BAF2033E}" destId="{E90F794A-FED6-487F-B89C-DE39DBA31AD4}" srcOrd="1" destOrd="0" presId="urn:microsoft.com/office/officeart/2005/8/layout/hProcess6"/>
    <dgm:cxn modelId="{DDCDF51B-6BDC-45E4-A995-5033E5EDC7B7}" type="presParOf" srcId="{52CF4EC8-1C85-4C3B-AB83-4400BAF2033E}" destId="{48FA7F75-39DC-4B55-92BF-116E29E2D1FD}" srcOrd="2" destOrd="0" presId="urn:microsoft.com/office/officeart/2005/8/layout/hProcess6"/>
    <dgm:cxn modelId="{481CB74E-860B-4583-BC4E-1B801D82EF3F}" type="presParOf" srcId="{48FA7F75-39DC-4B55-92BF-116E29E2D1FD}" destId="{271CA705-1051-48BC-A4AA-70FF690DE1E7}" srcOrd="0" destOrd="0" presId="urn:microsoft.com/office/officeart/2005/8/layout/hProcess6"/>
    <dgm:cxn modelId="{4ED3C967-A1B2-490F-BC90-370DF473AD5B}" type="presParOf" srcId="{48FA7F75-39DC-4B55-92BF-116E29E2D1FD}" destId="{2FA5B19D-AD66-4E12-AED9-8AF01AB60038}" srcOrd="1" destOrd="0" presId="urn:microsoft.com/office/officeart/2005/8/layout/hProcess6"/>
    <dgm:cxn modelId="{564F45ED-BB83-45B2-8B75-3D632A45BDF2}" type="presParOf" srcId="{48FA7F75-39DC-4B55-92BF-116E29E2D1FD}" destId="{B690C324-1D43-463F-A68E-58A8827B1A21}" srcOrd="2" destOrd="0" presId="urn:microsoft.com/office/officeart/2005/8/layout/hProcess6"/>
    <dgm:cxn modelId="{9EC1EBDA-FC27-4C0C-859E-F685BF427AC2}" type="presParOf" srcId="{48FA7F75-39DC-4B55-92BF-116E29E2D1FD}" destId="{BA0A959A-6809-49D1-8B0B-F66D52CF179A}" srcOrd="3" destOrd="0" presId="urn:microsoft.com/office/officeart/2005/8/layout/hProcess6"/>
    <dgm:cxn modelId="{44043F57-FB1B-49C2-9293-438B10D7E6E3}" type="presParOf" srcId="{52CF4EC8-1C85-4C3B-AB83-4400BAF2033E}" destId="{FFDB16B6-A4B1-412C-A8A8-7A744ED98DB1}" srcOrd="3" destOrd="0" presId="urn:microsoft.com/office/officeart/2005/8/layout/hProcess6"/>
    <dgm:cxn modelId="{44A00182-5496-4B9A-B4A1-B6ED046AC4CF}" type="presParOf" srcId="{52CF4EC8-1C85-4C3B-AB83-4400BAF2033E}" destId="{A55B7F3F-405B-4FC4-AA1E-D95114375890}" srcOrd="4" destOrd="0" presId="urn:microsoft.com/office/officeart/2005/8/layout/hProcess6"/>
    <dgm:cxn modelId="{4C42BEF1-FFBE-49A0-A087-1E498D1C046C}" type="presParOf" srcId="{A55B7F3F-405B-4FC4-AA1E-D95114375890}" destId="{56EC04E0-8868-4918-B39B-17A0571B45DB}" srcOrd="0" destOrd="0" presId="urn:microsoft.com/office/officeart/2005/8/layout/hProcess6"/>
    <dgm:cxn modelId="{E640A3A5-4FB3-4C77-A1AE-F4AF4E68D4FF}" type="presParOf" srcId="{A55B7F3F-405B-4FC4-AA1E-D95114375890}" destId="{294D8BCE-8E2B-4535-B5A8-7FE37D70B450}" srcOrd="1" destOrd="0" presId="urn:microsoft.com/office/officeart/2005/8/layout/hProcess6"/>
    <dgm:cxn modelId="{382525BC-2F54-494F-AF14-54D0C4A92681}" type="presParOf" srcId="{A55B7F3F-405B-4FC4-AA1E-D95114375890}" destId="{316A8C23-BFFB-41B1-AF81-53F13F7C3F29}" srcOrd="2" destOrd="0" presId="urn:microsoft.com/office/officeart/2005/8/layout/hProcess6"/>
    <dgm:cxn modelId="{FFF0CE97-BFF2-4168-817D-4CD5BD4CB31F}" type="presParOf" srcId="{A55B7F3F-405B-4FC4-AA1E-D95114375890}" destId="{DFCD0A7B-9260-450B-AAF4-DD27E63DC634}" srcOrd="3" destOrd="0" presId="urn:microsoft.com/office/officeart/2005/8/layout/hProcess6"/>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D53F0E-E981-41DA-B568-55142BDFB5D1}">
      <dsp:nvSpPr>
        <dsp:cNvPr id="0" name=""/>
        <dsp:cNvSpPr/>
      </dsp:nvSpPr>
      <dsp:spPr>
        <a:xfrm>
          <a:off x="0" y="2375139"/>
          <a:ext cx="10667998" cy="0"/>
        </a:xfrm>
        <a:prstGeom prst="line">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tailEnd type="triangle" w="lg" len="lg"/>
        </a:ln>
        <a:effectLst/>
      </dsp:spPr>
      <dsp:style>
        <a:lnRef idx="2">
          <a:scrgbClr r="0" g="0" b="0"/>
        </a:lnRef>
        <a:fillRef idx="1">
          <a:scrgbClr r="0" g="0" b="0"/>
        </a:fillRef>
        <a:effectRef idx="0">
          <a:scrgbClr r="0" g="0" b="0"/>
        </a:effectRef>
        <a:fontRef idx="minor"/>
      </dsp:style>
    </dsp:sp>
    <dsp:sp modelId="{F1CA51D4-9164-4852-9B45-3CB89C8FF03E}">
      <dsp:nvSpPr>
        <dsp:cNvPr id="0" name=""/>
        <dsp:cNvSpPr/>
      </dsp:nvSpPr>
      <dsp:spPr>
        <a:xfrm>
          <a:off x="200024" y="2550899"/>
          <a:ext cx="2823685" cy="5367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844550">
            <a:lnSpc>
              <a:spcPct val="90000"/>
            </a:lnSpc>
            <a:spcBef>
              <a:spcPct val="0"/>
            </a:spcBef>
            <a:spcAft>
              <a:spcPct val="35000"/>
            </a:spcAft>
            <a:buNone/>
            <a:defRPr b="1"/>
          </a:pPr>
          <a:r>
            <a:rPr lang="en-US" sz="1900" kern="1200" dirty="0">
              <a:latin typeface="Calibri Light" panose="020F0302020204030204"/>
            </a:rPr>
            <a:t>Data Processing</a:t>
          </a:r>
        </a:p>
      </dsp:txBody>
      <dsp:txXfrm>
        <a:off x="200024" y="2550899"/>
        <a:ext cx="2823685" cy="536781"/>
      </dsp:txXfrm>
    </dsp:sp>
    <dsp:sp modelId="{AD6309E0-BAD8-405B-A5B9-BAB1B5550732}">
      <dsp:nvSpPr>
        <dsp:cNvPr id="0" name=""/>
        <dsp:cNvSpPr/>
      </dsp:nvSpPr>
      <dsp:spPr>
        <a:xfrm>
          <a:off x="7500" y="662663"/>
          <a:ext cx="3208733" cy="809922"/>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6E69E96-E022-4B50-90F4-9F128B141403}">
      <dsp:nvSpPr>
        <dsp:cNvPr id="0" name=""/>
        <dsp:cNvSpPr/>
      </dsp:nvSpPr>
      <dsp:spPr>
        <a:xfrm>
          <a:off x="1611867" y="1472586"/>
          <a:ext cx="0" cy="902553"/>
        </a:xfrm>
        <a:prstGeom prst="line">
          <a:avLst/>
        </a:prstGeom>
        <a:noFill/>
        <a:ln w="6350" cap="flat" cmpd="sng" algn="ctr">
          <a:solidFill>
            <a:schemeClr val="accent1">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FD7A5DC5-DF04-4F73-B964-E061AF2C08FF}">
      <dsp:nvSpPr>
        <dsp:cNvPr id="0" name=""/>
        <dsp:cNvSpPr/>
      </dsp:nvSpPr>
      <dsp:spPr>
        <a:xfrm>
          <a:off x="2061090" y="1662597"/>
          <a:ext cx="2823685" cy="5367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844550">
            <a:lnSpc>
              <a:spcPct val="90000"/>
            </a:lnSpc>
            <a:spcBef>
              <a:spcPct val="0"/>
            </a:spcBef>
            <a:spcAft>
              <a:spcPct val="35000"/>
            </a:spcAft>
            <a:buNone/>
            <a:defRPr b="1"/>
          </a:pPr>
          <a:r>
            <a:rPr lang="en-US" sz="1900" kern="1200">
              <a:latin typeface="Calibri Light" panose="020F0302020204030204"/>
            </a:rPr>
            <a:t>Data Exploration</a:t>
          </a:r>
          <a:endParaRPr lang="en-US" sz="1900" kern="1200"/>
        </a:p>
      </dsp:txBody>
      <dsp:txXfrm>
        <a:off x="2061090" y="1662597"/>
        <a:ext cx="2823685" cy="536781"/>
      </dsp:txXfrm>
    </dsp:sp>
    <dsp:sp modelId="{EA0A5248-FD97-4C72-AEAE-071DAADAEE7B}">
      <dsp:nvSpPr>
        <dsp:cNvPr id="0" name=""/>
        <dsp:cNvSpPr/>
      </dsp:nvSpPr>
      <dsp:spPr>
        <a:xfrm>
          <a:off x="1576240" y="2339512"/>
          <a:ext cx="71254" cy="71254"/>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7F5ED5C-A600-4853-9819-F0B266950B2B}">
      <dsp:nvSpPr>
        <dsp:cNvPr id="0" name=""/>
        <dsp:cNvSpPr/>
      </dsp:nvSpPr>
      <dsp:spPr>
        <a:xfrm>
          <a:off x="1868566" y="3277692"/>
          <a:ext cx="3208733" cy="809922"/>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ADE8786-774D-4900-93E8-0A8E10CBF480}">
      <dsp:nvSpPr>
        <dsp:cNvPr id="0" name=""/>
        <dsp:cNvSpPr/>
      </dsp:nvSpPr>
      <dsp:spPr>
        <a:xfrm>
          <a:off x="3472933" y="2375139"/>
          <a:ext cx="0" cy="902553"/>
        </a:xfrm>
        <a:prstGeom prst="line">
          <a:avLst/>
        </a:prstGeom>
        <a:noFill/>
        <a:ln w="6350" cap="flat" cmpd="sng" algn="ctr">
          <a:solidFill>
            <a:schemeClr val="accent1">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1B8E1129-C605-4826-9B4A-279C521615D3}">
      <dsp:nvSpPr>
        <dsp:cNvPr id="0" name=""/>
        <dsp:cNvSpPr/>
      </dsp:nvSpPr>
      <dsp:spPr>
        <a:xfrm>
          <a:off x="3922156" y="2550899"/>
          <a:ext cx="2823685" cy="5367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844550">
            <a:lnSpc>
              <a:spcPct val="90000"/>
            </a:lnSpc>
            <a:spcBef>
              <a:spcPct val="0"/>
            </a:spcBef>
            <a:spcAft>
              <a:spcPct val="35000"/>
            </a:spcAft>
            <a:buNone/>
            <a:defRPr b="1"/>
          </a:pPr>
          <a:r>
            <a:rPr lang="en-US" sz="1900" kern="1200">
              <a:latin typeface="Calibri Light" panose="020F0302020204030204"/>
            </a:rPr>
            <a:t>Model building</a:t>
          </a:r>
          <a:endParaRPr lang="en-US" sz="1900" kern="1200"/>
        </a:p>
      </dsp:txBody>
      <dsp:txXfrm>
        <a:off x="3922156" y="2550899"/>
        <a:ext cx="2823685" cy="536781"/>
      </dsp:txXfrm>
    </dsp:sp>
    <dsp:sp modelId="{CFD16299-0BDE-4415-AAE3-EDA291F5919E}">
      <dsp:nvSpPr>
        <dsp:cNvPr id="0" name=""/>
        <dsp:cNvSpPr/>
      </dsp:nvSpPr>
      <dsp:spPr>
        <a:xfrm>
          <a:off x="3437306" y="2339512"/>
          <a:ext cx="71254" cy="71254"/>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ACFECED-EE9E-422E-88AC-2CF2F702FAB6}">
      <dsp:nvSpPr>
        <dsp:cNvPr id="0" name=""/>
        <dsp:cNvSpPr/>
      </dsp:nvSpPr>
      <dsp:spPr>
        <a:xfrm>
          <a:off x="3729632" y="662663"/>
          <a:ext cx="3208733" cy="809922"/>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AC7745A-45EF-456D-840D-D7F37CE65262}">
      <dsp:nvSpPr>
        <dsp:cNvPr id="0" name=""/>
        <dsp:cNvSpPr/>
      </dsp:nvSpPr>
      <dsp:spPr>
        <a:xfrm>
          <a:off x="5333999" y="1472586"/>
          <a:ext cx="0" cy="902553"/>
        </a:xfrm>
        <a:prstGeom prst="line">
          <a:avLst/>
        </a:prstGeom>
        <a:noFill/>
        <a:ln w="6350" cap="flat" cmpd="sng" algn="ctr">
          <a:solidFill>
            <a:schemeClr val="accent1">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5B46DACB-E043-4CE3-A44B-38FEF88C5F69}">
      <dsp:nvSpPr>
        <dsp:cNvPr id="0" name=""/>
        <dsp:cNvSpPr/>
      </dsp:nvSpPr>
      <dsp:spPr>
        <a:xfrm>
          <a:off x="5783221" y="1662597"/>
          <a:ext cx="2823685" cy="5367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844550">
            <a:lnSpc>
              <a:spcPct val="90000"/>
            </a:lnSpc>
            <a:spcBef>
              <a:spcPct val="0"/>
            </a:spcBef>
            <a:spcAft>
              <a:spcPct val="35000"/>
            </a:spcAft>
            <a:buNone/>
            <a:defRPr b="1"/>
          </a:pPr>
          <a:r>
            <a:rPr lang="en-US" sz="1900" kern="1200">
              <a:latin typeface="Calibri Light" panose="020F0302020204030204"/>
            </a:rPr>
            <a:t>Make a predicition</a:t>
          </a:r>
          <a:endParaRPr lang="en-US" sz="1900" kern="1200"/>
        </a:p>
      </dsp:txBody>
      <dsp:txXfrm>
        <a:off x="5783221" y="1662597"/>
        <a:ext cx="2823685" cy="536781"/>
      </dsp:txXfrm>
    </dsp:sp>
    <dsp:sp modelId="{56D68212-1280-4EEF-9D99-78070496A6B0}">
      <dsp:nvSpPr>
        <dsp:cNvPr id="0" name=""/>
        <dsp:cNvSpPr/>
      </dsp:nvSpPr>
      <dsp:spPr>
        <a:xfrm>
          <a:off x="5298371" y="2339512"/>
          <a:ext cx="71254" cy="71254"/>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69BC8F7-5195-4C06-8D96-4103BF2ADF21}">
      <dsp:nvSpPr>
        <dsp:cNvPr id="0" name=""/>
        <dsp:cNvSpPr/>
      </dsp:nvSpPr>
      <dsp:spPr>
        <a:xfrm>
          <a:off x="5590697" y="3277692"/>
          <a:ext cx="3208733" cy="809922"/>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F4D6612-3611-4CCC-AB2C-F6B87A6870CC}">
      <dsp:nvSpPr>
        <dsp:cNvPr id="0" name=""/>
        <dsp:cNvSpPr/>
      </dsp:nvSpPr>
      <dsp:spPr>
        <a:xfrm>
          <a:off x="7195064" y="2375139"/>
          <a:ext cx="0" cy="902553"/>
        </a:xfrm>
        <a:prstGeom prst="line">
          <a:avLst/>
        </a:prstGeom>
        <a:noFill/>
        <a:ln w="6350" cap="flat" cmpd="sng" algn="ctr">
          <a:solidFill>
            <a:schemeClr val="accent1">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D82C5716-E775-41D4-B44B-36DCB0325AF1}">
      <dsp:nvSpPr>
        <dsp:cNvPr id="0" name=""/>
        <dsp:cNvSpPr/>
      </dsp:nvSpPr>
      <dsp:spPr>
        <a:xfrm>
          <a:off x="7644287" y="2550899"/>
          <a:ext cx="2823685" cy="5367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844550">
            <a:lnSpc>
              <a:spcPct val="90000"/>
            </a:lnSpc>
            <a:spcBef>
              <a:spcPct val="0"/>
            </a:spcBef>
            <a:spcAft>
              <a:spcPct val="35000"/>
            </a:spcAft>
            <a:buNone/>
            <a:defRPr b="1"/>
          </a:pPr>
          <a:r>
            <a:rPr lang="en-US" sz="1900" kern="1200">
              <a:latin typeface="Calibri Light" panose="020F0302020204030204"/>
            </a:rPr>
            <a:t>Choose market </a:t>
          </a:r>
          <a:br>
            <a:rPr lang="en-US" sz="1900" kern="1200">
              <a:latin typeface="Calibri Light" panose="020F0302020204030204"/>
            </a:rPr>
          </a:br>
          <a:r>
            <a:rPr lang="en-US" sz="1900" kern="1200">
              <a:latin typeface="Calibri Light" panose="020F0302020204030204"/>
            </a:rPr>
            <a:t>    with best price</a:t>
          </a:r>
        </a:p>
      </dsp:txBody>
      <dsp:txXfrm>
        <a:off x="7644287" y="2550899"/>
        <a:ext cx="2823685" cy="536781"/>
      </dsp:txXfrm>
    </dsp:sp>
    <dsp:sp modelId="{4289A49A-051E-4D8A-ADF1-6B7723AF03A7}">
      <dsp:nvSpPr>
        <dsp:cNvPr id="0" name=""/>
        <dsp:cNvSpPr/>
      </dsp:nvSpPr>
      <dsp:spPr>
        <a:xfrm>
          <a:off x="7159437" y="2339512"/>
          <a:ext cx="71254" cy="71254"/>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8F249C2-C0C3-408D-A740-545AF35929F7}">
      <dsp:nvSpPr>
        <dsp:cNvPr id="0" name=""/>
        <dsp:cNvSpPr/>
      </dsp:nvSpPr>
      <dsp:spPr>
        <a:xfrm>
          <a:off x="7451763" y="662663"/>
          <a:ext cx="3208733" cy="809922"/>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00D063B-5661-4673-ADF1-3C43FE0D4B6C}">
      <dsp:nvSpPr>
        <dsp:cNvPr id="0" name=""/>
        <dsp:cNvSpPr/>
      </dsp:nvSpPr>
      <dsp:spPr>
        <a:xfrm>
          <a:off x="9056130" y="1472586"/>
          <a:ext cx="0" cy="902553"/>
        </a:xfrm>
        <a:prstGeom prst="line">
          <a:avLst/>
        </a:prstGeom>
        <a:noFill/>
        <a:ln w="6350" cap="flat" cmpd="sng" algn="ctr">
          <a:solidFill>
            <a:schemeClr val="accent1">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6B60C248-D69F-4663-A8AE-867466E5FCC8}">
      <dsp:nvSpPr>
        <dsp:cNvPr id="0" name=""/>
        <dsp:cNvSpPr/>
      </dsp:nvSpPr>
      <dsp:spPr>
        <a:xfrm>
          <a:off x="9020503" y="2339512"/>
          <a:ext cx="71254" cy="71254"/>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B01ADF-DD1E-403A-A115-1CA2E255A268}">
      <dsp:nvSpPr>
        <dsp:cNvPr id="0" name=""/>
        <dsp:cNvSpPr/>
      </dsp:nvSpPr>
      <dsp:spPr>
        <a:xfrm>
          <a:off x="0" y="43154"/>
          <a:ext cx="10054166" cy="863460"/>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rtl="0">
            <a:lnSpc>
              <a:spcPct val="90000"/>
            </a:lnSpc>
            <a:spcBef>
              <a:spcPct val="0"/>
            </a:spcBef>
            <a:spcAft>
              <a:spcPct val="35000"/>
            </a:spcAft>
            <a:buNone/>
          </a:pPr>
          <a:r>
            <a:rPr lang="en-US" sz="3600" kern="1200">
              <a:solidFill>
                <a:srgbClr val="444444"/>
              </a:solidFill>
              <a:latin typeface="Calibri"/>
              <a:cs typeface="Calibri"/>
            </a:rPr>
            <a:t>For the model</a:t>
          </a:r>
        </a:p>
      </dsp:txBody>
      <dsp:txXfrm>
        <a:off x="42151" y="85305"/>
        <a:ext cx="9969864" cy="779158"/>
      </dsp:txXfrm>
    </dsp:sp>
    <dsp:sp modelId="{323D582A-63D3-4869-AC18-D9E04D368EF2}">
      <dsp:nvSpPr>
        <dsp:cNvPr id="0" name=""/>
        <dsp:cNvSpPr/>
      </dsp:nvSpPr>
      <dsp:spPr>
        <a:xfrm>
          <a:off x="0" y="906614"/>
          <a:ext cx="10054166" cy="9687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19220" tIns="45720" rIns="256032" bIns="45720" numCol="1" spcCol="1270" anchor="t" anchorCtr="0">
          <a:noAutofit/>
        </a:bodyPr>
        <a:lstStyle/>
        <a:p>
          <a:pPr marL="285750" lvl="1" indent="-285750" algn="l" defTabSz="1244600" rtl="0">
            <a:lnSpc>
              <a:spcPct val="90000"/>
            </a:lnSpc>
            <a:spcBef>
              <a:spcPct val="0"/>
            </a:spcBef>
            <a:spcAft>
              <a:spcPct val="20000"/>
            </a:spcAft>
            <a:buChar char="•"/>
          </a:pPr>
          <a:r>
            <a:rPr lang="en-US" sz="2800" kern="1200">
              <a:latin typeface="Calibri"/>
              <a:cs typeface="Calibri"/>
            </a:rPr>
            <a:t>Training Loss Curve</a:t>
          </a:r>
        </a:p>
        <a:p>
          <a:pPr marL="285750" lvl="1" indent="-285750" algn="l" defTabSz="1244600" rtl="0">
            <a:lnSpc>
              <a:spcPct val="90000"/>
            </a:lnSpc>
            <a:spcBef>
              <a:spcPct val="0"/>
            </a:spcBef>
            <a:spcAft>
              <a:spcPct val="20000"/>
            </a:spcAft>
            <a:buChar char="•"/>
          </a:pPr>
          <a:r>
            <a:rPr lang="en-US" sz="2800" kern="1200">
              <a:latin typeface="Calibri"/>
              <a:cs typeface="Calibri"/>
            </a:rPr>
            <a:t>Root Mean Squared Error </a:t>
          </a:r>
        </a:p>
      </dsp:txBody>
      <dsp:txXfrm>
        <a:off x="0" y="906614"/>
        <a:ext cx="10054166" cy="968760"/>
      </dsp:txXfrm>
    </dsp:sp>
    <dsp:sp modelId="{34249082-F000-4E36-973F-D266446D8AD4}">
      <dsp:nvSpPr>
        <dsp:cNvPr id="0" name=""/>
        <dsp:cNvSpPr/>
      </dsp:nvSpPr>
      <dsp:spPr>
        <a:xfrm>
          <a:off x="0" y="1875375"/>
          <a:ext cx="10054166" cy="863460"/>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rtl="0">
            <a:lnSpc>
              <a:spcPct val="90000"/>
            </a:lnSpc>
            <a:spcBef>
              <a:spcPct val="0"/>
            </a:spcBef>
            <a:spcAft>
              <a:spcPct val="35000"/>
            </a:spcAft>
            <a:buNone/>
          </a:pPr>
          <a:r>
            <a:rPr lang="en-US" sz="3600" kern="1200">
              <a:latin typeface="Calibri"/>
              <a:cs typeface="Calibri"/>
            </a:rPr>
            <a:t>For the project</a:t>
          </a:r>
          <a:endParaRPr lang="en-US" sz="3600" kern="1200"/>
        </a:p>
      </dsp:txBody>
      <dsp:txXfrm>
        <a:off x="42151" y="1917526"/>
        <a:ext cx="9969864" cy="779158"/>
      </dsp:txXfrm>
    </dsp:sp>
    <dsp:sp modelId="{F6157CAC-C7DC-4072-A00B-C4D2A0D38D10}">
      <dsp:nvSpPr>
        <dsp:cNvPr id="0" name=""/>
        <dsp:cNvSpPr/>
      </dsp:nvSpPr>
      <dsp:spPr>
        <a:xfrm>
          <a:off x="0" y="2738834"/>
          <a:ext cx="10054166" cy="8756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19220" tIns="45720" rIns="256032" bIns="45720" numCol="1" spcCol="1270" anchor="t" anchorCtr="0">
          <a:noAutofit/>
        </a:bodyPr>
        <a:lstStyle/>
        <a:p>
          <a:pPr marL="285750" lvl="1" indent="-285750" algn="l" defTabSz="1244600" rtl="0">
            <a:lnSpc>
              <a:spcPct val="90000"/>
            </a:lnSpc>
            <a:spcBef>
              <a:spcPct val="0"/>
            </a:spcBef>
            <a:spcAft>
              <a:spcPct val="20000"/>
            </a:spcAft>
            <a:buChar char="•"/>
          </a:pPr>
          <a:r>
            <a:rPr lang="en-US" sz="2800" kern="1200">
              <a:latin typeface="Calibri"/>
              <a:cs typeface="Calibri"/>
            </a:rPr>
            <a:t>Achieve a model making predictions rather than a perfect model</a:t>
          </a:r>
        </a:p>
      </dsp:txBody>
      <dsp:txXfrm>
        <a:off x="0" y="2738834"/>
        <a:ext cx="10054166" cy="87561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FCA8F4-E4B3-4D45-A2FE-43FFBD1430F9}">
      <dsp:nvSpPr>
        <dsp:cNvPr id="0" name=""/>
        <dsp:cNvSpPr/>
      </dsp:nvSpPr>
      <dsp:spPr>
        <a:xfrm>
          <a:off x="2439561" y="0"/>
          <a:ext cx="1894896" cy="1656378"/>
        </a:xfrm>
        <a:prstGeom prst="rightArrow">
          <a:avLst>
            <a:gd name="adj1" fmla="val 70000"/>
            <a:gd name="adj2" fmla="val 50000"/>
          </a:avLst>
        </a:prstGeom>
        <a:solidFill>
          <a:schemeClr val="accent2">
            <a:tint val="40000"/>
            <a:alpha val="90000"/>
            <a:hueOff val="0"/>
            <a:satOff val="0"/>
            <a:lumOff val="0"/>
            <a:alphaOff val="0"/>
          </a:schemeClr>
        </a:solidFill>
        <a:ln w="6350" cap="flat" cmpd="sng" algn="ctr">
          <a:solidFill>
            <a:schemeClr val="accent2">
              <a:tint val="40000"/>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7940" tIns="6985" rIns="13970" bIns="6985" numCol="1" spcCol="1270" anchor="ctr" anchorCtr="0">
          <a:noAutofit/>
        </a:bodyPr>
        <a:lstStyle/>
        <a:p>
          <a:pPr marL="57150" lvl="1" indent="-57150" algn="l" defTabSz="488950" rtl="0">
            <a:lnSpc>
              <a:spcPct val="90000"/>
            </a:lnSpc>
            <a:spcBef>
              <a:spcPct val="0"/>
            </a:spcBef>
            <a:spcAft>
              <a:spcPct val="15000"/>
            </a:spcAft>
            <a:buChar char="•"/>
          </a:pPr>
          <a:r>
            <a:rPr lang="en-GB" sz="1100" kern="1200">
              <a:latin typeface="Calibri Light" panose="020F0302020204030204"/>
            </a:rPr>
            <a:t> Train data</a:t>
          </a:r>
        </a:p>
        <a:p>
          <a:pPr marL="57150" lvl="1" indent="-57150" algn="l" defTabSz="488950" rtl="0">
            <a:lnSpc>
              <a:spcPct val="90000"/>
            </a:lnSpc>
            <a:spcBef>
              <a:spcPct val="0"/>
            </a:spcBef>
            <a:spcAft>
              <a:spcPct val="15000"/>
            </a:spcAft>
            <a:buChar char="•"/>
          </a:pPr>
          <a:r>
            <a:rPr lang="en-GB" sz="1100" kern="1200">
              <a:latin typeface="Calibri Light" panose="020F0302020204030204"/>
            </a:rPr>
            <a:t> Validation data</a:t>
          </a:r>
        </a:p>
        <a:p>
          <a:pPr marL="57150" lvl="1" indent="-57150" algn="l" defTabSz="488950" rtl="0">
            <a:lnSpc>
              <a:spcPct val="90000"/>
            </a:lnSpc>
            <a:spcBef>
              <a:spcPct val="0"/>
            </a:spcBef>
            <a:spcAft>
              <a:spcPct val="15000"/>
            </a:spcAft>
            <a:buChar char="•"/>
          </a:pPr>
          <a:r>
            <a:rPr lang="en-GB" sz="1100" kern="1200">
              <a:latin typeface="Calibri Light" panose="020F0302020204030204"/>
            </a:rPr>
            <a:t> Test data</a:t>
          </a:r>
        </a:p>
      </dsp:txBody>
      <dsp:txXfrm>
        <a:off x="2913285" y="248457"/>
        <a:ext cx="923762" cy="1159464"/>
      </dsp:txXfrm>
    </dsp:sp>
    <dsp:sp modelId="{43750D03-8884-4B8D-8CB6-53CDE85B136A}">
      <dsp:nvSpPr>
        <dsp:cNvPr id="0" name=""/>
        <dsp:cNvSpPr/>
      </dsp:nvSpPr>
      <dsp:spPr>
        <a:xfrm>
          <a:off x="1965837" y="354464"/>
          <a:ext cx="947448" cy="947448"/>
        </a:xfrm>
        <a:prstGeom prst="ellipse">
          <a:avLst/>
        </a:prstGeom>
        <a:gradFill rotWithShape="0">
          <a:gsLst>
            <a:gs pos="0">
              <a:schemeClr val="accent2">
                <a:hueOff val="0"/>
                <a:satOff val="0"/>
                <a:lumOff val="0"/>
                <a:alphaOff val="0"/>
                <a:lumMod val="110000"/>
                <a:satMod val="105000"/>
                <a:tint val="67000"/>
              </a:schemeClr>
            </a:gs>
            <a:gs pos="50000">
              <a:schemeClr val="accent2">
                <a:hueOff val="0"/>
                <a:satOff val="0"/>
                <a:lumOff val="0"/>
                <a:alphaOff val="0"/>
                <a:lumMod val="105000"/>
                <a:satMod val="103000"/>
                <a:tint val="73000"/>
              </a:schemeClr>
            </a:gs>
            <a:gs pos="100000">
              <a:schemeClr val="accent2">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 tIns="7620" rIns="7620" bIns="7620" numCol="1" spcCol="1270" anchor="ctr" anchorCtr="0">
          <a:noAutofit/>
        </a:bodyPr>
        <a:lstStyle/>
        <a:p>
          <a:pPr marL="0" lvl="0" indent="0" algn="ctr" defTabSz="533400" rtl="0">
            <a:lnSpc>
              <a:spcPct val="90000"/>
            </a:lnSpc>
            <a:spcBef>
              <a:spcPct val="0"/>
            </a:spcBef>
            <a:spcAft>
              <a:spcPct val="35000"/>
            </a:spcAft>
            <a:buNone/>
          </a:pPr>
          <a:r>
            <a:rPr lang="en-GB" sz="1200" kern="1200">
              <a:latin typeface="Calibri Light" panose="020F0302020204030204"/>
            </a:rPr>
            <a:t>Data split</a:t>
          </a:r>
        </a:p>
      </dsp:txBody>
      <dsp:txXfrm>
        <a:off x="2104588" y="493215"/>
        <a:ext cx="669946" cy="669946"/>
      </dsp:txXfrm>
    </dsp:sp>
    <dsp:sp modelId="{1147E415-E675-4F45-A37E-173AA7C1AAA1}">
      <dsp:nvSpPr>
        <dsp:cNvPr id="0" name=""/>
        <dsp:cNvSpPr/>
      </dsp:nvSpPr>
      <dsp:spPr>
        <a:xfrm>
          <a:off x="4991955" y="0"/>
          <a:ext cx="1894896" cy="1656378"/>
        </a:xfrm>
        <a:prstGeom prst="rightArrow">
          <a:avLst>
            <a:gd name="adj1" fmla="val 70000"/>
            <a:gd name="adj2" fmla="val 50000"/>
          </a:avLst>
        </a:prstGeom>
        <a:solidFill>
          <a:schemeClr val="accent3">
            <a:tint val="40000"/>
            <a:alpha val="90000"/>
            <a:hueOff val="0"/>
            <a:satOff val="0"/>
            <a:lumOff val="0"/>
            <a:alphaOff val="0"/>
          </a:schemeClr>
        </a:solidFill>
        <a:ln w="6350" cap="flat" cmpd="sng" algn="ctr">
          <a:solidFill>
            <a:schemeClr val="accent3">
              <a:tint val="40000"/>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7940" tIns="6985" rIns="13970" bIns="6985" numCol="1" spcCol="1270" anchor="ctr" anchorCtr="0">
          <a:noAutofit/>
        </a:bodyPr>
        <a:lstStyle/>
        <a:p>
          <a:pPr marL="57150" lvl="1" indent="-57150" algn="l" defTabSz="488950" rtl="0">
            <a:lnSpc>
              <a:spcPct val="90000"/>
            </a:lnSpc>
            <a:spcBef>
              <a:spcPct val="0"/>
            </a:spcBef>
            <a:spcAft>
              <a:spcPct val="15000"/>
            </a:spcAft>
            <a:buChar char="•"/>
          </a:pPr>
          <a:r>
            <a:rPr lang="en-GB" sz="1100" kern="1200">
              <a:latin typeface="Calibri Light" panose="020F0302020204030204"/>
            </a:rPr>
            <a:t> LSTM, ARIMA</a:t>
          </a:r>
          <a:endParaRPr lang="en-GB" sz="1100" kern="1200"/>
        </a:p>
        <a:p>
          <a:pPr marL="57150" lvl="1" indent="-57150" algn="l" defTabSz="488950" rtl="0">
            <a:lnSpc>
              <a:spcPct val="90000"/>
            </a:lnSpc>
            <a:spcBef>
              <a:spcPct val="0"/>
            </a:spcBef>
            <a:spcAft>
              <a:spcPct val="15000"/>
            </a:spcAft>
            <a:buChar char="•"/>
          </a:pPr>
          <a:r>
            <a:rPr lang="en-GB" sz="1100" kern="1200">
              <a:latin typeface="Calibri Light" panose="020F0302020204030204"/>
            </a:rPr>
            <a:t> Build model for single market</a:t>
          </a:r>
          <a:endParaRPr lang="en-GB" sz="1100" kern="1200"/>
        </a:p>
      </dsp:txBody>
      <dsp:txXfrm>
        <a:off x="5465679" y="248457"/>
        <a:ext cx="923762" cy="1159464"/>
      </dsp:txXfrm>
    </dsp:sp>
    <dsp:sp modelId="{B813FB24-A101-4045-A500-6297E888EABC}">
      <dsp:nvSpPr>
        <dsp:cNvPr id="0" name=""/>
        <dsp:cNvSpPr/>
      </dsp:nvSpPr>
      <dsp:spPr>
        <a:xfrm>
          <a:off x="4518231" y="354464"/>
          <a:ext cx="947448" cy="947448"/>
        </a:xfrm>
        <a:prstGeom prst="ellipse">
          <a:avLst/>
        </a:prstGeom>
        <a:gradFill rotWithShape="0">
          <a:gsLst>
            <a:gs pos="0">
              <a:schemeClr val="accent3">
                <a:hueOff val="0"/>
                <a:satOff val="0"/>
                <a:lumOff val="0"/>
                <a:alphaOff val="0"/>
                <a:lumMod val="110000"/>
                <a:satMod val="105000"/>
                <a:tint val="67000"/>
              </a:schemeClr>
            </a:gs>
            <a:gs pos="50000">
              <a:schemeClr val="accent3">
                <a:hueOff val="0"/>
                <a:satOff val="0"/>
                <a:lumOff val="0"/>
                <a:alphaOff val="0"/>
                <a:lumMod val="105000"/>
                <a:satMod val="103000"/>
                <a:tint val="73000"/>
              </a:schemeClr>
            </a:gs>
            <a:gs pos="100000">
              <a:schemeClr val="accent3">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 tIns="7620" rIns="7620" bIns="7620" numCol="1" spcCol="1270" anchor="ctr" anchorCtr="0">
          <a:noAutofit/>
        </a:bodyPr>
        <a:lstStyle/>
        <a:p>
          <a:pPr marL="0" lvl="0" indent="0" algn="ctr" defTabSz="533400" rtl="0">
            <a:lnSpc>
              <a:spcPct val="90000"/>
            </a:lnSpc>
            <a:spcBef>
              <a:spcPct val="0"/>
            </a:spcBef>
            <a:spcAft>
              <a:spcPct val="35000"/>
            </a:spcAft>
            <a:buNone/>
          </a:pPr>
          <a:r>
            <a:rPr lang="en-GB" sz="1200" kern="1200">
              <a:latin typeface="Calibri Light" panose="020F0302020204030204"/>
            </a:rPr>
            <a:t>Initial</a:t>
          </a:r>
          <a:br>
            <a:rPr lang="en-GB" sz="1200" kern="1200">
              <a:latin typeface="Calibri Light" panose="020F0302020204030204"/>
            </a:rPr>
          </a:br>
          <a:r>
            <a:rPr lang="en-GB" sz="1200" kern="1200">
              <a:latin typeface="Calibri Light" panose="020F0302020204030204"/>
            </a:rPr>
            <a:t>modelling</a:t>
          </a:r>
          <a:endParaRPr lang="en-GB" sz="1200" kern="1200"/>
        </a:p>
      </dsp:txBody>
      <dsp:txXfrm>
        <a:off x="4656982" y="493215"/>
        <a:ext cx="669946" cy="669946"/>
      </dsp:txXfrm>
    </dsp:sp>
    <dsp:sp modelId="{8E44AA84-DE79-454D-B75F-AEBA7D0E3C28}">
      <dsp:nvSpPr>
        <dsp:cNvPr id="0" name=""/>
        <dsp:cNvSpPr/>
      </dsp:nvSpPr>
      <dsp:spPr>
        <a:xfrm>
          <a:off x="7544349" y="0"/>
          <a:ext cx="1894896" cy="1656378"/>
        </a:xfrm>
        <a:prstGeom prst="rightArrow">
          <a:avLst>
            <a:gd name="adj1" fmla="val 70000"/>
            <a:gd name="adj2" fmla="val 50000"/>
          </a:avLst>
        </a:prstGeom>
        <a:solidFill>
          <a:schemeClr val="accent4">
            <a:tint val="40000"/>
            <a:alpha val="90000"/>
            <a:hueOff val="0"/>
            <a:satOff val="0"/>
            <a:lumOff val="0"/>
            <a:alphaOff val="0"/>
          </a:schemeClr>
        </a:solidFill>
        <a:ln w="6350" cap="flat" cmpd="sng" algn="ctr">
          <a:solidFill>
            <a:schemeClr val="accent4">
              <a:tint val="40000"/>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7940" tIns="6985" rIns="13970" bIns="6985" numCol="1" spcCol="1270" anchor="ctr" anchorCtr="0">
          <a:noAutofit/>
        </a:bodyPr>
        <a:lstStyle/>
        <a:p>
          <a:pPr marL="57150" lvl="1" indent="-57150" algn="l" defTabSz="488950" rtl="0">
            <a:lnSpc>
              <a:spcPct val="90000"/>
            </a:lnSpc>
            <a:spcBef>
              <a:spcPct val="0"/>
            </a:spcBef>
            <a:spcAft>
              <a:spcPct val="15000"/>
            </a:spcAft>
            <a:buChar char="•"/>
          </a:pPr>
          <a:r>
            <a:rPr lang="en-GB" sz="1100" kern="1200">
              <a:latin typeface="Calibri Light" panose="020F0302020204030204"/>
            </a:rPr>
            <a:t> Optimize the model with best results</a:t>
          </a:r>
          <a:endParaRPr lang="en-GB" sz="1100" kern="1200"/>
        </a:p>
        <a:p>
          <a:pPr marL="57150" lvl="1" indent="-57150" algn="l" defTabSz="488950" rtl="0">
            <a:lnSpc>
              <a:spcPct val="90000"/>
            </a:lnSpc>
            <a:spcBef>
              <a:spcPct val="0"/>
            </a:spcBef>
            <a:spcAft>
              <a:spcPct val="15000"/>
            </a:spcAft>
            <a:buChar char="•"/>
          </a:pPr>
          <a:r>
            <a:rPr lang="en-GB" sz="1100" kern="1200">
              <a:latin typeface="Calibri Light" panose="020F0302020204030204"/>
            </a:rPr>
            <a:t> Predict values for all markets</a:t>
          </a:r>
          <a:endParaRPr lang="en-GB" sz="1100" kern="1200"/>
        </a:p>
      </dsp:txBody>
      <dsp:txXfrm>
        <a:off x="8018073" y="248457"/>
        <a:ext cx="923762" cy="1159464"/>
      </dsp:txXfrm>
    </dsp:sp>
    <dsp:sp modelId="{ED88FD1F-F9B5-4CBD-B2A5-36E3679B9C73}">
      <dsp:nvSpPr>
        <dsp:cNvPr id="0" name=""/>
        <dsp:cNvSpPr/>
      </dsp:nvSpPr>
      <dsp:spPr>
        <a:xfrm>
          <a:off x="7070625" y="354464"/>
          <a:ext cx="947448" cy="947448"/>
        </a:xfrm>
        <a:prstGeom prst="ellipse">
          <a:avLst/>
        </a:prstGeom>
        <a:gradFill rotWithShape="0">
          <a:gsLst>
            <a:gs pos="0">
              <a:schemeClr val="accent4">
                <a:hueOff val="0"/>
                <a:satOff val="0"/>
                <a:lumOff val="0"/>
                <a:alphaOff val="0"/>
                <a:lumMod val="110000"/>
                <a:satMod val="105000"/>
                <a:tint val="67000"/>
              </a:schemeClr>
            </a:gs>
            <a:gs pos="50000">
              <a:schemeClr val="accent4">
                <a:hueOff val="0"/>
                <a:satOff val="0"/>
                <a:lumOff val="0"/>
                <a:alphaOff val="0"/>
                <a:lumMod val="105000"/>
                <a:satMod val="103000"/>
                <a:tint val="73000"/>
              </a:schemeClr>
            </a:gs>
            <a:gs pos="100000">
              <a:schemeClr val="accent4">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 tIns="7620" rIns="7620" bIns="7620" numCol="1" spcCol="1270" anchor="ctr" anchorCtr="0">
          <a:noAutofit/>
        </a:bodyPr>
        <a:lstStyle/>
        <a:p>
          <a:pPr marL="0" lvl="0" indent="0" algn="ctr" defTabSz="533400" rtl="0">
            <a:lnSpc>
              <a:spcPct val="90000"/>
            </a:lnSpc>
            <a:spcBef>
              <a:spcPct val="0"/>
            </a:spcBef>
            <a:spcAft>
              <a:spcPct val="35000"/>
            </a:spcAft>
            <a:buNone/>
          </a:pPr>
          <a:r>
            <a:rPr lang="en-GB" sz="1200" kern="1200">
              <a:latin typeface="Calibri Light" panose="020F0302020204030204"/>
            </a:rPr>
            <a:t>Final model</a:t>
          </a:r>
          <a:endParaRPr lang="en-GB" sz="1200" kern="1200"/>
        </a:p>
      </dsp:txBody>
      <dsp:txXfrm>
        <a:off x="7209376" y="493215"/>
        <a:ext cx="669946" cy="66994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FE2AAA-A1BB-486C-9341-F8C8D89C81C8}">
      <dsp:nvSpPr>
        <dsp:cNvPr id="0" name=""/>
        <dsp:cNvSpPr/>
      </dsp:nvSpPr>
      <dsp:spPr>
        <a:xfrm>
          <a:off x="2329181" y="0"/>
          <a:ext cx="1962822" cy="1715754"/>
        </a:xfrm>
        <a:prstGeom prst="rightArrow">
          <a:avLst>
            <a:gd name="adj1" fmla="val 70000"/>
            <a:gd name="adj2" fmla="val 50000"/>
          </a:avLst>
        </a:prstGeom>
        <a:solidFill>
          <a:schemeClr val="accent5">
            <a:tint val="40000"/>
            <a:alpha val="90000"/>
            <a:hueOff val="0"/>
            <a:satOff val="0"/>
            <a:lumOff val="0"/>
            <a:alphaOff val="0"/>
          </a:schemeClr>
        </a:solidFill>
        <a:ln w="6350" cap="flat" cmpd="sng" algn="ctr">
          <a:solidFill>
            <a:schemeClr val="accent5">
              <a:tint val="40000"/>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7940" tIns="6985" rIns="13970" bIns="6985" numCol="1" spcCol="1270" anchor="ctr" anchorCtr="0">
          <a:noAutofit/>
        </a:bodyPr>
        <a:lstStyle/>
        <a:p>
          <a:pPr marL="57150" lvl="1" indent="-57150" algn="l" defTabSz="488950">
            <a:lnSpc>
              <a:spcPct val="90000"/>
            </a:lnSpc>
            <a:spcBef>
              <a:spcPct val="0"/>
            </a:spcBef>
            <a:spcAft>
              <a:spcPct val="15000"/>
            </a:spcAft>
            <a:buChar char="•"/>
          </a:pPr>
          <a:r>
            <a:rPr lang="en-GB" sz="1100" kern="1200">
              <a:solidFill>
                <a:srgbClr val="444444"/>
              </a:solidFill>
              <a:latin typeface="Calibri"/>
              <a:cs typeface="Calibri"/>
            </a:rPr>
            <a:t> Predict prices of all markets using single model</a:t>
          </a:r>
          <a:endParaRPr lang="en-US" sz="1100" kern="1200">
            <a:solidFill>
              <a:srgbClr val="444444"/>
            </a:solidFill>
            <a:latin typeface="Calibri"/>
            <a:cs typeface="Calibri"/>
          </a:endParaRPr>
        </a:p>
        <a:p>
          <a:pPr marL="57150" lvl="1" indent="-57150" algn="l" defTabSz="488950">
            <a:lnSpc>
              <a:spcPct val="90000"/>
            </a:lnSpc>
            <a:spcBef>
              <a:spcPct val="0"/>
            </a:spcBef>
            <a:spcAft>
              <a:spcPct val="15000"/>
            </a:spcAft>
            <a:buChar char="•"/>
          </a:pPr>
          <a:r>
            <a:rPr lang="en-GB" sz="1100" kern="1200">
              <a:solidFill>
                <a:srgbClr val="444444"/>
              </a:solidFill>
              <a:latin typeface="Calibri"/>
              <a:cs typeface="Calibri"/>
            </a:rPr>
            <a:t> 3 model approach</a:t>
          </a:r>
          <a:endParaRPr lang="en-US" sz="1100" kern="1200">
            <a:solidFill>
              <a:srgbClr val="444444"/>
            </a:solidFill>
            <a:latin typeface="Calibri"/>
            <a:cs typeface="Calibri"/>
          </a:endParaRPr>
        </a:p>
      </dsp:txBody>
      <dsp:txXfrm>
        <a:off x="2819887" y="257363"/>
        <a:ext cx="956875" cy="1201028"/>
      </dsp:txXfrm>
    </dsp:sp>
    <dsp:sp modelId="{BCF50078-38C4-49DE-98F9-57BA733CCAE5}">
      <dsp:nvSpPr>
        <dsp:cNvPr id="0" name=""/>
        <dsp:cNvSpPr/>
      </dsp:nvSpPr>
      <dsp:spPr>
        <a:xfrm>
          <a:off x="1838475" y="367171"/>
          <a:ext cx="981411" cy="981411"/>
        </a:xfrm>
        <a:prstGeom prst="ellipse">
          <a:avLst/>
        </a:prstGeom>
        <a:gradFill rotWithShape="0">
          <a:gsLst>
            <a:gs pos="0">
              <a:schemeClr val="accent5">
                <a:hueOff val="0"/>
                <a:satOff val="0"/>
                <a:lumOff val="0"/>
                <a:alphaOff val="0"/>
                <a:lumMod val="110000"/>
                <a:satMod val="105000"/>
                <a:tint val="67000"/>
              </a:schemeClr>
            </a:gs>
            <a:gs pos="50000">
              <a:schemeClr val="accent5">
                <a:hueOff val="0"/>
                <a:satOff val="0"/>
                <a:lumOff val="0"/>
                <a:alphaOff val="0"/>
                <a:lumMod val="105000"/>
                <a:satMod val="103000"/>
                <a:tint val="73000"/>
              </a:schemeClr>
            </a:gs>
            <a:gs pos="100000">
              <a:schemeClr val="accent5">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GB" sz="1000" kern="1200">
              <a:solidFill>
                <a:srgbClr val="444444"/>
              </a:solidFill>
              <a:latin typeface="Calibri"/>
              <a:cs typeface="Calibri"/>
            </a:rPr>
            <a:t>General Approach</a:t>
          </a:r>
          <a:endParaRPr lang="en-US" sz="1000" kern="1200">
            <a:solidFill>
              <a:srgbClr val="444444"/>
            </a:solidFill>
            <a:latin typeface="Calibri"/>
            <a:cs typeface="Calibri"/>
          </a:endParaRPr>
        </a:p>
      </dsp:txBody>
      <dsp:txXfrm>
        <a:off x="1982199" y="510895"/>
        <a:ext cx="693963" cy="693963"/>
      </dsp:txXfrm>
    </dsp:sp>
    <dsp:sp modelId="{2FA5B19D-AD66-4E12-AED9-8AF01AB60038}">
      <dsp:nvSpPr>
        <dsp:cNvPr id="0" name=""/>
        <dsp:cNvSpPr/>
      </dsp:nvSpPr>
      <dsp:spPr>
        <a:xfrm>
          <a:off x="4966483" y="0"/>
          <a:ext cx="1962822" cy="1715754"/>
        </a:xfrm>
        <a:prstGeom prst="rightArrow">
          <a:avLst>
            <a:gd name="adj1" fmla="val 70000"/>
            <a:gd name="adj2" fmla="val 50000"/>
          </a:avLst>
        </a:prstGeom>
        <a:solidFill>
          <a:schemeClr val="accent5">
            <a:tint val="40000"/>
            <a:alpha val="90000"/>
            <a:hueOff val="-3369881"/>
            <a:satOff val="-11416"/>
            <a:lumOff val="-1464"/>
            <a:alphaOff val="0"/>
          </a:schemeClr>
        </a:solidFill>
        <a:ln w="6350" cap="flat" cmpd="sng" algn="ctr">
          <a:solidFill>
            <a:schemeClr val="accent5">
              <a:tint val="40000"/>
              <a:alpha val="90000"/>
              <a:hueOff val="-3369881"/>
              <a:satOff val="-11416"/>
              <a:lumOff val="-1464"/>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7940" tIns="6985" rIns="13970" bIns="6985" numCol="1" spcCol="1270" anchor="ctr" anchorCtr="0">
          <a:noAutofit/>
        </a:bodyPr>
        <a:lstStyle/>
        <a:p>
          <a:pPr marL="57150" lvl="1" indent="-57150" algn="l" defTabSz="488950">
            <a:lnSpc>
              <a:spcPct val="90000"/>
            </a:lnSpc>
            <a:spcBef>
              <a:spcPct val="0"/>
            </a:spcBef>
            <a:spcAft>
              <a:spcPct val="15000"/>
            </a:spcAft>
            <a:buChar char="•"/>
          </a:pPr>
          <a:r>
            <a:rPr lang="en-GB" sz="1100" kern="1200">
              <a:solidFill>
                <a:srgbClr val="444444"/>
              </a:solidFill>
              <a:latin typeface="Calibri"/>
              <a:cs typeface="Calibri"/>
            </a:rPr>
            <a:t> Use data as it is</a:t>
          </a:r>
          <a:endParaRPr lang="en-US" sz="1100" kern="1200">
            <a:solidFill>
              <a:srgbClr val="444444"/>
            </a:solidFill>
            <a:latin typeface="Calibri"/>
            <a:cs typeface="Calibri"/>
          </a:endParaRPr>
        </a:p>
        <a:p>
          <a:pPr marL="57150" lvl="1" indent="-57150" algn="l" defTabSz="488950">
            <a:lnSpc>
              <a:spcPct val="90000"/>
            </a:lnSpc>
            <a:spcBef>
              <a:spcPct val="0"/>
            </a:spcBef>
            <a:spcAft>
              <a:spcPct val="15000"/>
            </a:spcAft>
            <a:buChar char="•"/>
          </a:pPr>
          <a:r>
            <a:rPr lang="en-GB" sz="1100" kern="1200">
              <a:solidFill>
                <a:srgbClr val="444444"/>
              </a:solidFill>
              <a:latin typeface="Calibri"/>
              <a:cs typeface="Calibri"/>
            </a:rPr>
            <a:t> Interpolate the zero values </a:t>
          </a:r>
          <a:endParaRPr lang="en-US" sz="1100" kern="1200">
            <a:solidFill>
              <a:srgbClr val="444444"/>
            </a:solidFill>
            <a:latin typeface="Calibri"/>
            <a:cs typeface="Calibri"/>
          </a:endParaRPr>
        </a:p>
      </dsp:txBody>
      <dsp:txXfrm>
        <a:off x="5457188" y="257363"/>
        <a:ext cx="956875" cy="1201028"/>
      </dsp:txXfrm>
    </dsp:sp>
    <dsp:sp modelId="{BA0A959A-6809-49D1-8B0B-F66D52CF179A}">
      <dsp:nvSpPr>
        <dsp:cNvPr id="0" name=""/>
        <dsp:cNvSpPr/>
      </dsp:nvSpPr>
      <dsp:spPr>
        <a:xfrm>
          <a:off x="4475777" y="367171"/>
          <a:ext cx="981411" cy="981411"/>
        </a:xfrm>
        <a:prstGeom prst="ellipse">
          <a:avLst/>
        </a:prstGeom>
        <a:gradFill rotWithShape="0">
          <a:gsLst>
            <a:gs pos="0">
              <a:schemeClr val="accent5">
                <a:hueOff val="-3379271"/>
                <a:satOff val="-8710"/>
                <a:lumOff val="-5883"/>
                <a:alphaOff val="0"/>
                <a:lumMod val="110000"/>
                <a:satMod val="105000"/>
                <a:tint val="67000"/>
              </a:schemeClr>
            </a:gs>
            <a:gs pos="50000">
              <a:schemeClr val="accent5">
                <a:hueOff val="-3379271"/>
                <a:satOff val="-8710"/>
                <a:lumOff val="-5883"/>
                <a:alphaOff val="0"/>
                <a:lumMod val="105000"/>
                <a:satMod val="103000"/>
                <a:tint val="73000"/>
              </a:schemeClr>
            </a:gs>
            <a:gs pos="100000">
              <a:schemeClr val="accent5">
                <a:hueOff val="-3379271"/>
                <a:satOff val="-8710"/>
                <a:lumOff val="-5883"/>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GB" sz="1000" kern="1200">
              <a:solidFill>
                <a:srgbClr val="444444"/>
              </a:solidFill>
              <a:latin typeface="Calibri"/>
              <a:cs typeface="Calibri"/>
            </a:rPr>
            <a:t>IDA2 and IDA3 market approach</a:t>
          </a:r>
          <a:endParaRPr lang="en-US" sz="1000" kern="1200">
            <a:solidFill>
              <a:srgbClr val="444444"/>
            </a:solidFill>
            <a:latin typeface="Calibri"/>
            <a:cs typeface="Calibri"/>
          </a:endParaRPr>
        </a:p>
      </dsp:txBody>
      <dsp:txXfrm>
        <a:off x="4619501" y="510895"/>
        <a:ext cx="693963" cy="693963"/>
      </dsp:txXfrm>
    </dsp:sp>
    <dsp:sp modelId="{294D8BCE-8E2B-4535-B5A8-7FE37D70B450}">
      <dsp:nvSpPr>
        <dsp:cNvPr id="0" name=""/>
        <dsp:cNvSpPr/>
      </dsp:nvSpPr>
      <dsp:spPr>
        <a:xfrm>
          <a:off x="7603784" y="0"/>
          <a:ext cx="1962822" cy="1715754"/>
        </a:xfrm>
        <a:prstGeom prst="rightArrow">
          <a:avLst>
            <a:gd name="adj1" fmla="val 70000"/>
            <a:gd name="adj2" fmla="val 50000"/>
          </a:avLst>
        </a:prstGeom>
        <a:solidFill>
          <a:schemeClr val="accent5">
            <a:tint val="40000"/>
            <a:alpha val="90000"/>
            <a:hueOff val="-6739762"/>
            <a:satOff val="-22832"/>
            <a:lumOff val="-2928"/>
            <a:alphaOff val="0"/>
          </a:schemeClr>
        </a:solidFill>
        <a:ln w="6350" cap="flat" cmpd="sng" algn="ctr">
          <a:solidFill>
            <a:schemeClr val="accent5">
              <a:tint val="40000"/>
              <a:alpha val="90000"/>
              <a:hueOff val="-6739762"/>
              <a:satOff val="-22832"/>
              <a:lumOff val="-2928"/>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7940" tIns="6985" rIns="13970" bIns="6985" numCol="1" spcCol="1270" anchor="ctr" anchorCtr="0">
          <a:noAutofit/>
        </a:bodyPr>
        <a:lstStyle/>
        <a:p>
          <a:pPr marL="57150" lvl="1" indent="-57150" algn="l" defTabSz="488950">
            <a:lnSpc>
              <a:spcPct val="90000"/>
            </a:lnSpc>
            <a:spcBef>
              <a:spcPct val="0"/>
            </a:spcBef>
            <a:spcAft>
              <a:spcPct val="15000"/>
            </a:spcAft>
            <a:buChar char="•"/>
          </a:pPr>
          <a:r>
            <a:rPr lang="en-GB" sz="1100" kern="1200">
              <a:solidFill>
                <a:srgbClr val="444444"/>
              </a:solidFill>
              <a:latin typeface="Calibri"/>
              <a:cs typeface="Calibri"/>
            </a:rPr>
            <a:t> Impute using median </a:t>
          </a:r>
          <a:endParaRPr lang="en-US" sz="1100" kern="1200">
            <a:solidFill>
              <a:srgbClr val="444444"/>
            </a:solidFill>
            <a:latin typeface="Calibri"/>
            <a:cs typeface="Calibri"/>
          </a:endParaRPr>
        </a:p>
        <a:p>
          <a:pPr marL="57150" lvl="1" indent="-57150" algn="l" defTabSz="488950">
            <a:lnSpc>
              <a:spcPct val="90000"/>
            </a:lnSpc>
            <a:spcBef>
              <a:spcPct val="0"/>
            </a:spcBef>
            <a:spcAft>
              <a:spcPct val="15000"/>
            </a:spcAft>
            <a:buChar char="•"/>
          </a:pPr>
          <a:r>
            <a:rPr lang="en-GB" sz="1100" kern="1200">
              <a:solidFill>
                <a:srgbClr val="444444"/>
              </a:solidFill>
              <a:latin typeface="Calibri"/>
              <a:cs typeface="Calibri"/>
            </a:rPr>
            <a:t> Fill zeros in a particular day with average market value of the day</a:t>
          </a:r>
          <a:endParaRPr lang="en-US" sz="1100" kern="1200">
            <a:solidFill>
              <a:srgbClr val="444444"/>
            </a:solidFill>
            <a:latin typeface="Calibri"/>
            <a:cs typeface="Calibri"/>
          </a:endParaRPr>
        </a:p>
      </dsp:txBody>
      <dsp:txXfrm>
        <a:off x="8094490" y="257363"/>
        <a:ext cx="956875" cy="1201028"/>
      </dsp:txXfrm>
    </dsp:sp>
    <dsp:sp modelId="{DFCD0A7B-9260-450B-AAF4-DD27E63DC634}">
      <dsp:nvSpPr>
        <dsp:cNvPr id="0" name=""/>
        <dsp:cNvSpPr/>
      </dsp:nvSpPr>
      <dsp:spPr>
        <a:xfrm>
          <a:off x="7113078" y="367171"/>
          <a:ext cx="981411" cy="981411"/>
        </a:xfrm>
        <a:prstGeom prst="ellipse">
          <a:avLst/>
        </a:prstGeom>
        <a:gradFill rotWithShape="0">
          <a:gsLst>
            <a:gs pos="0">
              <a:schemeClr val="accent5">
                <a:hueOff val="-6758543"/>
                <a:satOff val="-17419"/>
                <a:lumOff val="-11765"/>
                <a:alphaOff val="0"/>
                <a:lumMod val="110000"/>
                <a:satMod val="105000"/>
                <a:tint val="67000"/>
              </a:schemeClr>
            </a:gs>
            <a:gs pos="50000">
              <a:schemeClr val="accent5">
                <a:hueOff val="-6758543"/>
                <a:satOff val="-17419"/>
                <a:lumOff val="-11765"/>
                <a:alphaOff val="0"/>
                <a:lumMod val="105000"/>
                <a:satMod val="103000"/>
                <a:tint val="73000"/>
              </a:schemeClr>
            </a:gs>
            <a:gs pos="100000">
              <a:schemeClr val="accent5">
                <a:hueOff val="-6758543"/>
                <a:satOff val="-17419"/>
                <a:lumOff val="-11765"/>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GB" sz="1000" kern="1200">
              <a:solidFill>
                <a:srgbClr val="444444"/>
              </a:solidFill>
              <a:latin typeface="Calibri"/>
              <a:cs typeface="Calibri"/>
            </a:rPr>
            <a:t>Interpolation for IDA2 and IDA3 markets</a:t>
          </a:r>
          <a:endParaRPr lang="en-US" sz="1000" kern="1200">
            <a:solidFill>
              <a:srgbClr val="444444"/>
            </a:solidFill>
            <a:latin typeface="Calibri"/>
            <a:cs typeface="Calibri"/>
          </a:endParaRPr>
        </a:p>
      </dsp:txBody>
      <dsp:txXfrm>
        <a:off x="7256802" y="510895"/>
        <a:ext cx="693963" cy="693963"/>
      </dsp:txXfrm>
    </dsp:sp>
  </dsp:spTree>
</dsp:drawing>
</file>

<file path=ppt/diagrams/layout1.xml><?xml version="1.0" encoding="utf-8"?>
<dgm:layoutDef xmlns:dgm="http://schemas.openxmlformats.org/drawingml/2006/diagram" xmlns:a="http://schemas.openxmlformats.org/drawingml/2006/main" uniqueId="urn:microsoft.com/office/officeart/2016/7/layout/BasicTimeline">
  <dgm:title val="Basic Timeline"/>
  <dgm:desc val="Use to show a list of events in chronological order. The rounded rectangular shape contains the description while the date is shown below on the time line. It's the perfect SmartArt for displaying large amount of text with a medium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dgm:constr type="ctrY" for="ch" forName="divider" refType="h" fact="0.5"/>
      <dgm:constr type="l" for="ch" forName="divider"/>
      <dgm:constr type="w" for="ch" forName="nodes" refType="w"/>
      <dgm:constr type="h" for="ch" forName="nodes" refType="h"/>
    </dgm:constrLst>
    <dgm:layoutNode name="divider" styleLbl="fgAccFollowNode1">
      <dgm:alg type="sp"/>
      <dgm:choose name="ArrowShape">
        <dgm:if name="ArrowShapeLTR" func="var" arg="dir" op="equ" val="norm">
          <dgm:shape xmlns:r="http://schemas.openxmlformats.org/officeDocument/2006/relationships" type="line" r:blip="" zOrderOff="-1">
            <dgm:adjLst/>
            <dgm:extLst>
              <a:ext uri="{B698B0E9-8C71-41B9-8309-B3DCBF30829C}">
                <dgm1612:spPr xmlns:dgm1612="http://schemas.microsoft.com/office/drawing/2016/12/diagram">
                  <a:ln>
                    <a:tailEnd type="triangle" w="lg" len="lg"/>
                  </a:ln>
                </dgm1612:spPr>
              </a:ext>
            </dgm:extLst>
          </dgm:shape>
        </dgm:if>
        <dgm:else name="ArrowShapeRTL">
          <dgm:shape xmlns:r="http://schemas.openxmlformats.org/officeDocument/2006/relationships" type="line" r:blip="" zOrderOff="-1">
            <dgm:adjLst/>
            <dgm:extLst>
              <a:ext uri="{B698B0E9-8C71-41B9-8309-B3DCBF30829C}">
                <dgm1612:spPr xmlns:dgm1612="http://schemas.microsoft.com/office/drawing/2016/12/diagram">
                  <a:ln>
                    <a:headEnd type="triangle" w="lg" len="lg"/>
                  </a:ln>
                </dgm1612:spPr>
              </a:ext>
            </dgm:extLst>
          </dgm:shape>
        </dgm:else>
      </dgm:choos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presOf/>
      <dgm:shape xmlns:r="http://schemas.openxmlformats.org/officeDocument/2006/relationships" r:blip="">
        <dgm:adjLst/>
      </dgm:shape>
      <dgm:choose name="constrBasedOnChildrenCount">
        <dgm:if name="constrForTwoChildren" axis="ch" ptType="node" func="cnt" op="lte" val="2">
          <dgm:constrLst>
            <dgm:constr type="primFontSz" for="des" forName="L1TextContainer" val="20"/>
            <dgm:constr type="primFontSz" for="des" forName="L2TextContainer" refType="primFontSz" refFor="des" refForName="L1TextContainer" op="equ" fact="0.85"/>
            <dgm:constr type="w" for="ch" forName="composite" refType="w"/>
            <dgm:constr type="h" for="ch" forName="composite" refType="h"/>
            <dgm:constr type="w" for="ch" forName="spaceBetweenRectangles" refType="w" refFor="ch" refForName="composite" fact="0.16"/>
            <dgm:constr type="w" for="ch" ptType="sibTrans" op="equ"/>
            <dgm:constr type="primFontSz" for="des" forName="L1TextContainer" op="equ"/>
            <dgm:constr type="primFontSz" for="des" forName="L2TextContainer" op="equ"/>
          </dgm:constrLst>
        </dgm:if>
        <dgm:else name="constrForRest">
          <dgm:constrLst>
            <dgm:constr type="primFontSz" for="des" forName="L1TextContainer" val="20"/>
            <dgm:constr type="primFontSz" for="des" forName="L2TextContainer" refType="primFontSz" refFor="des" refForName="L1TextContainer" op="equ" fact="0.85"/>
            <dgm:constr type="w" for="ch" forName="composite" refType="w"/>
            <dgm:constr type="h" for="ch" forName="composite" refType="h"/>
            <dgm:constr type="w" for="ch" forName="spaceBetweenRectangles" refType="w" refFor="ch" refForName="composite" fact="-0.42"/>
            <dgm:constr type="w" for="ch" ptType="sibTrans" op="equ"/>
            <dgm:constr type="primFontSz" for="des" forName="L1TextContainer" op="equ"/>
            <dgm:constr type="primFontSz" for="des" forName="L2TextContainer" op="equ"/>
          </dgm:constrLst>
        </dgm:else>
      </dgm:choose>
      <dgm:forEach name="nodesForEach" axis="ch" ptType="node">
        <dgm:layoutNode name="composite">
          <dgm:alg type="composite"/>
          <dgm:shape xmlns:r="http://schemas.openxmlformats.org/officeDocument/2006/relationships" r:blip="">
            <dgm:adjLst/>
          </dgm:shape>
          <dgm:choose name="CaseForPlacingNodesAboveAndBelowDivider">
            <dgm:if name="CaseForPlacingNodeAboveDivider" axis="self" ptType="node" func="posOdd" op="equ" val="1">
              <dgm:constrLst>
                <dgm:constr type="w" for="ch" forName="L1TextContainer" refType="w" fact="0.88"/>
                <dgm:constr type="l" for="ch" forName="L1TextContainer" refType="w" fact="0.06"/>
                <dgm:constr type="t" for="ch" forName="L1TextContainer" refType="h" fact="0.537"/>
                <dgm:constr type="h" for="ch" forName="L1TextContainer" refType="h" fact="0.113"/>
                <dgm:constr type="w" for="ch" forName="L2TextContainerWrapper" refType="w"/>
                <dgm:constr type="h" for="ch" forName="L2TextContainerWrapper" refType="h" fact="0.31"/>
                <dgm:constr type="b" for="ch" forName="L2TextContainerWrapper" refType="h" fact="0.31"/>
                <dgm:constr type="w" for="ch" forName="ConnectLine"/>
                <dgm:constr type="l" for="ch" forName="ConnectLine" refType="w" fact="0.5"/>
                <dgm:constr type="h" for="ch" forName="ConnectLine" refType="h" fact="0.19"/>
                <dgm:constr type="t" for="ch" forName="ConnectLine" refType="h" fact="0.31"/>
                <dgm:constr type="w" for="ch" forName="ConnectorPoint" refType="h" fact="0.015"/>
                <dgm:constr type="h" for="ch" forName="ConnectorPoint" refType="h" fact="0.015"/>
                <dgm:constr type="ctrX" for="ch" forName="ConnectorPoint" refType="w" fact="0.5"/>
                <dgm:constr type="ctrY" for="ch" forName="ConnectorPoint" refType="h" fact="0.5"/>
                <dgm:constr type="w" for="ch" forName="EmptyPlaceHolder" refType="w"/>
                <dgm:constr type="t" for="ch" forName="EmptyPlaceHolder" refType="h" fact="0.65"/>
                <dgm:constr type="h" for="ch" forName="EmptyPlaceHolder" refType="h" fact="0.35"/>
              </dgm:constrLst>
            </dgm:if>
            <dgm:else name="CaseForPlacingNodeBelowDivider">
              <dgm:constrLst>
                <dgm:constr type="w" for="ch" forName="L1TextContainer" refType="w" fact="0.88"/>
                <dgm:constr type="l" for="ch" forName="L1TextContainer" refType="w" fact="0.06"/>
                <dgm:constr type="t" for="ch" forName="L1TextContainer" refType="h" fact="0.35"/>
                <dgm:constr type="h" for="ch" forName="L1TextContainer" refType="h" fact="0.113"/>
                <dgm:constr type="w" for="ch" forName="L2TextContainerWrapper" refType="w"/>
                <dgm:constr type="h" for="ch" forName="L2TextContainerWrapper" refType="h" fact="0.31"/>
                <dgm:constr type="t" for="ch" forName="L2TextContainerWrapper" refType="h" fact="0.69"/>
                <dgm:constr type="w" for="ch" forName="ConnectLine"/>
                <dgm:constr type="l" for="ch" forName="ConnectLine" refType="w" fact="0.5"/>
                <dgm:constr type="h" for="ch" forName="ConnectLine" refType="h" fact="0.19"/>
                <dgm:constr type="t" for="ch" forName="ConnectLine" refType="h" fact="0.5"/>
                <dgm:constr type="w" for="ch" forName="ConnectorPoint" refType="h" fact="0.015"/>
                <dgm:constr type="h" for="ch" forName="ConnectorPoint" refType="h" fact="0.015"/>
                <dgm:constr type="ctrX" for="ch" forName="ConnectorPoint" refType="w" fact="0.5"/>
                <dgm:constr type="ctrY" for="ch" forName="ConnectorPoint" refType="h" fact="0.5"/>
                <dgm:constr type="w" for="ch" forName="EmptyPlaceHolder" refType="w"/>
                <dgm:constr type="h" for="ch" forName="EmptyPlaceHolder" refType="h" fact="0.35"/>
                <dgm:constr type="t" for="ch" forName="EmptyPlaceHolder" refType="h" fact="0"/>
              </dgm:constrLst>
            </dgm:else>
          </dgm:choose>
          <dgm:layoutNode name="L1TextContainer" styleLbl="revTx">
            <dgm:varLst>
              <dgm:chMax val="1"/>
              <dgm:chPref val="1"/>
              <dgm:bulletEnabled val="1"/>
            </dgm:varLst>
            <dgm:choose name="casesForTxtDirLogic">
              <dgm:if name="Name78" axis="self" ptType="node" func="posOdd" op="equ" val="1">
                <dgm:alg type="tx">
                  <dgm:param type="txAnchorHorz" val="ctr"/>
                  <dgm:param type="txAnchorVert" val="t"/>
                  <dgm:param type="parTxLTRAlign" val="ctr"/>
                  <dgm:param type="parTxRTLAlign" val="ctr"/>
                </dgm:alg>
              </dgm:if>
              <dgm:else name="Name89">
                <dgm:alg type="tx">
                  <dgm:param type="txAnchorHorz" val="ctr"/>
                  <dgm:param type="txAnchorVert" val="b"/>
                  <dgm:param type="parTxLTRAlign" val="ctr"/>
                  <dgm:param type="parTxRTLAlign" val="ctr"/>
                </dgm:alg>
              </dgm:else>
            </dgm:choose>
            <dgm:shape xmlns:r="http://schemas.openxmlformats.org/officeDocument/2006/relationships" type="rect" r:blip="">
              <dgm:adjLst/>
            </dgm:shape>
            <dgm:presOf axis="self"/>
            <dgm:constrLst>
              <dgm:constr type="lMarg"/>
              <dgm:constr type="rMarg"/>
              <dgm:constr type="tMarg"/>
              <dgm:constr type="bMarg"/>
            </dgm:constrLst>
            <dgm:ruleLst>
              <dgm:rule type="primFontSz" val="14" fact="NaN" max="NaN"/>
            </dgm:ruleLst>
          </dgm:layoutNode>
          <dgm:layoutNode name="L2TextContainerWrapper">
            <dgm:varLst>
              <dgm:chMax val="0"/>
              <dgm:chPref val="0"/>
              <dgm:bulletEnabled val="1"/>
            </dgm:varLst>
            <dgm:alg type="composite"/>
            <dgm:choose name="L2TextContainerConstr">
              <dgm:if name="CaseForPlacingL2TextContaineAboveDivider" axis="self" ptType="node" func="posOdd" op="equ" val="1">
                <dgm:constrLst>
                  <dgm:constr type="h" for="ch" forName="L2TextContainer" refType="h" fact="0.55"/>
                  <dgm:constr type="b" for="ch" forName="L2TextContainer" refType="h"/>
                  <dgm:constr type="h" for="ch" forName="FlexibleEmptyPlaceHolder" refType="h" fact="0.45"/>
                </dgm:constrLst>
              </dgm:if>
              <dgm:else name="CaseForPlacingL2TextContaineBelowDivider">
                <dgm:constrLst>
                  <dgm:constr type="h" for="ch" forName="L2TextContainer" refType="h" fact="0.55"/>
                  <dgm:constr type="h" for="ch" forName="FlexibleEmptyPlaceHolder" refType="h" fact="0.45"/>
                  <dgm:constr type="b" for="ch" forName="FlexibleEmptyPlaceHolder" refType="h"/>
                </dgm:constrLst>
              </dgm:else>
            </dgm:choose>
            <dgm:layoutNode name="L2TextContainer" styleLbl="bgAcc1">
              <dgm:choose name="L2TextContainerAlgo">
                <dgm:if name="L2TextContainerAlgoLTR" func="var" arg="dir" op="equ" val="norm">
                  <dgm:alg type="tx">
                    <dgm:param type="txAnchorVert" val="mid"/>
                    <dgm:param type="parTxRTLAlign" val="l"/>
                    <dgm:param type="parTxLTRAlign" val="l"/>
                    <dgm:param type="txAnchorVertCh" val="mid"/>
                    <dgm:param type="shpTxRTLAlignCh" val="l"/>
                    <dgm:param type="shpTxLTRAlignCh" val="l"/>
                  </dgm:alg>
                </dgm:if>
                <dgm:else name="L2TextContainerAlgoRTL">
                  <dgm:alg type="tx">
                    <dgm:param type="txAnchorVert" val="mid"/>
                    <dgm:param type="parTxRTLAlign" val="r"/>
                    <dgm:param type="parTxLTRAlign" val="r"/>
                    <dgm:param type="txAnchorVertCh" val="mid"/>
                    <dgm:param type="shpTxRTLAlignCh" val="r"/>
                    <dgm:param type="shpTxLTRAlignCh" val="r"/>
                  </dgm:alg>
                </dgm:else>
              </dgm:choose>
              <dgm:shape xmlns:r="http://schemas.openxmlformats.org/officeDocument/2006/relationships" type="roundRect" r:blip="">
                <dgm:adjLst/>
              </dgm:shape>
              <dgm:presOf axis="des" ptType="node"/>
              <dgm:constrLst>
                <dgm:constr type="primFontSz" val="17"/>
                <dgm:constr type="lMarg" refType="primFontSz" fact="0.7"/>
                <dgm:constr type="rMarg" refType="primFontSz" fact="0.7"/>
                <dgm:constr type="tMarg" refType="primFontSz" fact="0.7"/>
                <dgm:constr type="bMarg" refType="primFontSz" fact="0.7"/>
              </dgm:constrLst>
              <dgm:ruleLst>
                <dgm:rule type="primFontSz" val="12" fact="NaN" max="NaN"/>
                <dgm:rule type="secFontSz" val="10" fact="NaN" max="NaN"/>
                <dgm:rule type="h" val="INF" fact="NaN" max="NaN"/>
              </dgm:ruleLst>
            </dgm:layoutNode>
            <dgm:layoutNode name="FlexibleEmptyPlaceHolder">
              <dgm:alg type="sp"/>
              <dgm:shape xmlns:r="http://schemas.openxmlformats.org/officeDocument/2006/relationships" r:blip="">
                <dgm:adjLst/>
              </dgm:shape>
              <dgm:presOf/>
              <dgm:constrLst/>
            </dgm:layoutNode>
          </dgm:layoutNode>
          <dgm:layoutNode name="ConnectLine" styleLbl="sibTrans1D1" moveWith="L2TextContainer">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orPoint" styleLbl="alignNode1" moveWith="L2TextContainer">
            <dgm:alg type="sp"/>
            <dgm:shape xmlns:r="http://schemas.openxmlformats.org/officeDocument/2006/relationships" type="ellipse" r:blip="" zOrderOff="1">
              <dgm:adj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Node>
  <dgm:extLst>
    <a:ext uri="{68A01E43-0DF5-4B5B-8FA6-DAF915123BFB}">
      <dgm1612:lstStyle xmlns:dgm1612="http://schemas.microsoft.com/office/drawing/2016/12/diagram">
        <a:lvl1pPr>
          <a:defRPr b="1"/>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hProcess6">
  <dgm:title val=""/>
  <dgm:desc val=""/>
  <dgm:catLst>
    <dgm:cat type="process"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theList">
    <dgm:varLst>
      <dgm:dir/>
      <dgm:animLvl val="lvl"/>
      <dgm:resizeHandles val="exact"/>
    </dgm:varLst>
    <dgm:choose name="Name0">
      <dgm:if name="Name1" func="var" arg="dir" op="equ" val="norm">
        <dgm:alg type="lin">
          <dgm:param type="linDir" val="fromL"/>
          <dgm:param type="nodeHorzAlign" val="l"/>
        </dgm:alg>
      </dgm:if>
      <dgm:else name="Name2">
        <dgm:alg type="lin">
          <dgm:param type="linDir" val="fromR"/>
          <dgm:param type="nodeHorzAlign" val="r"/>
        </dgm:alg>
      </dgm:else>
    </dgm:choose>
    <dgm:shape xmlns:r="http://schemas.openxmlformats.org/officeDocument/2006/relationships" r:blip="">
      <dgm:adjLst/>
    </dgm:shape>
    <dgm:presOf/>
    <dgm:constrLst>
      <dgm:constr type="w" for="ch" forName="compNode" refType="w"/>
      <dgm:constr type="h" for="ch" forName="compNode" refType="w" refFor="ch" refForName="compNode" fact="0.7"/>
      <dgm:constr type="ctrY" for="ch" forName="compNode" refType="h" fact="0.5"/>
      <dgm:constr type="w" for="ch" forName="aSpace" refType="w" fact="0.05"/>
      <dgm:constr type="primFontSz" for="des" forName="childTextHidden" op="equ" val="65"/>
      <dgm:constr type="primFontSz" for="des" forName="parentText" op="equ"/>
    </dgm:constrLst>
    <dgm:ruleLst/>
    <dgm:forEach name="aNodeForEach" axis="ch" ptType="node">
      <dgm:layoutNode name="compNode">
        <dgm:alg type="composite">
          <dgm:param type="ar" val="1.43"/>
        </dgm:alg>
        <dgm:shape xmlns:r="http://schemas.openxmlformats.org/officeDocument/2006/relationships" r:blip="">
          <dgm:adjLst/>
        </dgm:shape>
        <dgm:presOf/>
        <dgm:choose name="Name3">
          <dgm:if name="Name4" func="var" arg="dir" op="equ" val="norm">
            <dgm:constrLst>
              <dgm:constr type="w" for="ch" forName="childTextVisible" refType="w" fact="0.8"/>
              <dgm:constr type="h" for="ch" forName="childTextVisible" refType="h"/>
              <dgm:constr type="r" for="ch" forName="childTextVisible" refType="w"/>
              <dgm:constr type="w" for="ch" forName="childTextHidden" refType="w" fact="0.6"/>
              <dgm:constr type="h" for="ch" forName="childTextHidden" refType="h"/>
              <dgm:constr type="r" for="ch" forName="childTextHidden" refType="w"/>
              <dgm:constr type="l" for="ch" forName="parentText"/>
              <dgm:constr type="w" for="ch" forName="parentText" refType="w" fact="0.4"/>
              <dgm:constr type="h" for="ch" forName="parentText" refType="w" refFor="ch" refForName="parentText" op="equ"/>
              <dgm:constr type="ctrY" for="ch" forName="parentText" refType="h" fact="0.5"/>
            </dgm:constrLst>
          </dgm:if>
          <dgm:else name="Name5">
            <dgm:constrLst>
              <dgm:constr type="w" for="ch" forName="childTextVisible" refType="w" fact="0.8"/>
              <dgm:constr type="h" for="ch" forName="childTextVisible" refType="h"/>
              <dgm:constr type="l" for="ch" forName="childTextVisible"/>
              <dgm:constr type="w" for="ch" forName="childTextHidden" refType="w" fact="0.6"/>
              <dgm:constr type="h" for="ch" forName="childTextHidden" refType="h"/>
              <dgm:constr type="l" for="ch" forName="childTextHidden"/>
              <dgm:constr type="r" for="ch" forName="parentText" refType="w"/>
              <dgm:constr type="w" for="ch" forName="parentText" refType="w" fact="0.4"/>
              <dgm:constr type="h" for="ch" forName="parentText" refType="w" refFor="ch" refForName="parentText" op="equ"/>
              <dgm:constr type="ctrY" for="ch" forName="parentText" refType="h" fact="0.5"/>
            </dgm:constrLst>
          </dgm:else>
        </dgm:choose>
        <dgm:ruleLst/>
        <dgm:layoutNode name="noGeometry">
          <dgm:alg type="sp"/>
          <dgm:shape xmlns:r="http://schemas.openxmlformats.org/officeDocument/2006/relationships" r:blip="">
            <dgm:adjLst/>
          </dgm:shape>
          <dgm:presOf/>
          <dgm:constrLst/>
          <dgm:ruleLst/>
        </dgm:layoutNode>
        <dgm:layoutNode name="childTextVisible" styleLbl="bgAccFollowNode1">
          <dgm:varLst>
            <dgm:bulletEnabled val="1"/>
          </dgm:varLst>
          <dgm:alg type="sp"/>
          <dgm:choose name="Name6">
            <dgm:if name="Name7" func="var" arg="dir" op="equ" val="norm">
              <dgm:shape xmlns:r="http://schemas.openxmlformats.org/officeDocument/2006/relationships" type="rightArrow" r:blip="">
                <dgm:adjLst>
                  <dgm:adj idx="1" val="0.7"/>
                  <dgm:adj idx="2" val="0.5"/>
                </dgm:adjLst>
              </dgm:shape>
            </dgm:if>
            <dgm:else name="Name8">
              <dgm:shape xmlns:r="http://schemas.openxmlformats.org/officeDocument/2006/relationships" type="leftArrow" r:blip="">
                <dgm:adjLst>
                  <dgm:adj idx="1" val="0.7"/>
                  <dgm:adj idx="2" val="0.5"/>
                </dgm:adjLst>
              </dgm:shape>
            </dgm:else>
          </dgm:choose>
          <dgm:presOf axis="des" ptType="node"/>
          <dgm:constrLst/>
          <dgm:ruleLst/>
        </dgm:layoutNode>
        <dgm:layoutNode name="childTextHidden" styleLbl="bgAccFollowNode1">
          <dgm:choose name="Name9">
            <dgm:if name="Name10" axis="des followSib" ptType="node node" st="1 1" cnt="1 0" func="cnt" op="gte" val="1">
              <dgm:alg type="tx">
                <dgm:param type="stBulletLvl" val="1"/>
                <dgm:param type="txAnchorVertCh" val="mid"/>
              </dgm:alg>
            </dgm:if>
            <dgm:else name="Name11">
              <dgm:alg type="tx">
                <dgm:param type="stBulletLvl" val="2"/>
                <dgm:param type="txAnchorVertCh" val="mid"/>
              </dgm:alg>
            </dgm:else>
          </dgm:choose>
          <dgm:choose name="Name12">
            <dgm:if name="Name13" func="var" arg="dir" op="equ" val="norm">
              <dgm:shape xmlns:r="http://schemas.openxmlformats.org/officeDocument/2006/relationships" type="rightArrow" r:blip="" hideGeom="1">
                <dgm:adjLst>
                  <dgm:adj idx="1" val="0.7"/>
                  <dgm:adj idx="2" val="0.5"/>
                </dgm:adjLst>
              </dgm:shape>
            </dgm:if>
            <dgm:else name="Name14">
              <dgm:shape xmlns:r="http://schemas.openxmlformats.org/officeDocument/2006/relationships" type="leftArrow" r:blip="" hideGeom="1">
                <dgm:adjLst>
                  <dgm:adj idx="1" val="0.7"/>
                  <dgm:adj idx="2" val="0.5"/>
                </dgm:adjLst>
              </dgm:shape>
            </dgm:else>
          </dgm:choose>
          <dgm:presOf axis="des" ptType="node"/>
          <dgm:constrLst>
            <dgm:constr type="secFontSz" refType="primFontSz"/>
            <dgm:constr type="tMarg" refType="primFontSz" fact="0.05"/>
            <dgm:constr type="bMarg" refType="primFontSz" fact="0.05"/>
            <dgm:constr type="rMarg" refType="primFontSz" fact="0.1"/>
            <dgm:constr type="lMarg" refType="primFontSz" fact="0.2"/>
          </dgm:constrLst>
          <dgm:ruleLst>
            <dgm:rule type="primFontSz" val="5" fact="NaN" max="NaN"/>
          </dgm:ruleLst>
        </dgm:layoutNode>
        <dgm:layoutNode name="parentText" styleLbl="node1">
          <dgm:varLst>
            <dgm:chMax val="1"/>
            <dgm:bulletEnabled val="1"/>
          </dgm:varLst>
          <dgm:alg type="tx"/>
          <dgm:shape xmlns:r="http://schemas.openxmlformats.org/officeDocument/2006/relationships" type="ellipse" r:blip="">
            <dgm:adjLst/>
          </dgm:shape>
          <dgm:presOf axis="self"/>
          <dgm:constrLst>
            <dgm:constr type="primFontSz" val="65"/>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choose name="Name15">
        <dgm:if name="Name16" axis="self" ptType="node" func="revPos" op="gte" val="2">
          <dgm:layoutNode name="aSpace">
            <dgm:alg type="sp"/>
            <dgm:shape xmlns:r="http://schemas.openxmlformats.org/officeDocument/2006/relationships" r:blip="">
              <dgm:adjLst/>
            </dgm:shape>
            <dgm:presOf/>
            <dgm:constrLst/>
            <dgm:ruleLst/>
          </dgm:layoutNode>
        </dgm:if>
        <dgm:else name="Name17"/>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hProcess6">
  <dgm:title val=""/>
  <dgm:desc val=""/>
  <dgm:catLst>
    <dgm:cat type="process"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theList">
    <dgm:varLst>
      <dgm:dir/>
      <dgm:animLvl val="lvl"/>
      <dgm:resizeHandles val="exact"/>
    </dgm:varLst>
    <dgm:choose name="Name0">
      <dgm:if name="Name1" func="var" arg="dir" op="equ" val="norm">
        <dgm:alg type="lin">
          <dgm:param type="linDir" val="fromL"/>
          <dgm:param type="nodeHorzAlign" val="l"/>
        </dgm:alg>
      </dgm:if>
      <dgm:else name="Name2">
        <dgm:alg type="lin">
          <dgm:param type="linDir" val="fromR"/>
          <dgm:param type="nodeHorzAlign" val="r"/>
        </dgm:alg>
      </dgm:else>
    </dgm:choose>
    <dgm:shape xmlns:r="http://schemas.openxmlformats.org/officeDocument/2006/relationships" r:blip="">
      <dgm:adjLst/>
    </dgm:shape>
    <dgm:presOf/>
    <dgm:constrLst>
      <dgm:constr type="w" for="ch" forName="compNode" refType="w"/>
      <dgm:constr type="h" for="ch" forName="compNode" refType="w" refFor="ch" refForName="compNode" fact="0.7"/>
      <dgm:constr type="ctrY" for="ch" forName="compNode" refType="h" fact="0.5"/>
      <dgm:constr type="w" for="ch" forName="aSpace" refType="w" fact="0.05"/>
      <dgm:constr type="primFontSz" for="des" forName="childTextHidden" op="equ" val="65"/>
      <dgm:constr type="primFontSz" for="des" forName="parentText" op="equ"/>
    </dgm:constrLst>
    <dgm:ruleLst/>
    <dgm:forEach name="aNodeForEach" axis="ch" ptType="node">
      <dgm:layoutNode name="compNode">
        <dgm:alg type="composite">
          <dgm:param type="ar" val="1.43"/>
        </dgm:alg>
        <dgm:shape xmlns:r="http://schemas.openxmlformats.org/officeDocument/2006/relationships" r:blip="">
          <dgm:adjLst/>
        </dgm:shape>
        <dgm:presOf/>
        <dgm:choose name="Name3">
          <dgm:if name="Name4" func="var" arg="dir" op="equ" val="norm">
            <dgm:constrLst>
              <dgm:constr type="w" for="ch" forName="childTextVisible" refType="w" fact="0.8"/>
              <dgm:constr type="h" for="ch" forName="childTextVisible" refType="h"/>
              <dgm:constr type="r" for="ch" forName="childTextVisible" refType="w"/>
              <dgm:constr type="w" for="ch" forName="childTextHidden" refType="w" fact="0.6"/>
              <dgm:constr type="h" for="ch" forName="childTextHidden" refType="h"/>
              <dgm:constr type="r" for="ch" forName="childTextHidden" refType="w"/>
              <dgm:constr type="l" for="ch" forName="parentText"/>
              <dgm:constr type="w" for="ch" forName="parentText" refType="w" fact="0.4"/>
              <dgm:constr type="h" for="ch" forName="parentText" refType="w" refFor="ch" refForName="parentText" op="equ"/>
              <dgm:constr type="ctrY" for="ch" forName="parentText" refType="h" fact="0.5"/>
            </dgm:constrLst>
          </dgm:if>
          <dgm:else name="Name5">
            <dgm:constrLst>
              <dgm:constr type="w" for="ch" forName="childTextVisible" refType="w" fact="0.8"/>
              <dgm:constr type="h" for="ch" forName="childTextVisible" refType="h"/>
              <dgm:constr type="l" for="ch" forName="childTextVisible"/>
              <dgm:constr type="w" for="ch" forName="childTextHidden" refType="w" fact="0.6"/>
              <dgm:constr type="h" for="ch" forName="childTextHidden" refType="h"/>
              <dgm:constr type="l" for="ch" forName="childTextHidden"/>
              <dgm:constr type="r" for="ch" forName="parentText" refType="w"/>
              <dgm:constr type="w" for="ch" forName="parentText" refType="w" fact="0.4"/>
              <dgm:constr type="h" for="ch" forName="parentText" refType="w" refFor="ch" refForName="parentText" op="equ"/>
              <dgm:constr type="ctrY" for="ch" forName="parentText" refType="h" fact="0.5"/>
            </dgm:constrLst>
          </dgm:else>
        </dgm:choose>
        <dgm:ruleLst/>
        <dgm:layoutNode name="noGeometry">
          <dgm:alg type="sp"/>
          <dgm:shape xmlns:r="http://schemas.openxmlformats.org/officeDocument/2006/relationships" r:blip="">
            <dgm:adjLst/>
          </dgm:shape>
          <dgm:presOf/>
          <dgm:constrLst/>
          <dgm:ruleLst/>
        </dgm:layoutNode>
        <dgm:layoutNode name="childTextVisible" styleLbl="bgAccFollowNode1">
          <dgm:varLst>
            <dgm:bulletEnabled val="1"/>
          </dgm:varLst>
          <dgm:alg type="sp"/>
          <dgm:choose name="Name6">
            <dgm:if name="Name7" func="var" arg="dir" op="equ" val="norm">
              <dgm:shape xmlns:r="http://schemas.openxmlformats.org/officeDocument/2006/relationships" type="rightArrow" r:blip="">
                <dgm:adjLst>
                  <dgm:adj idx="1" val="0.7"/>
                  <dgm:adj idx="2" val="0.5"/>
                </dgm:adjLst>
              </dgm:shape>
            </dgm:if>
            <dgm:else name="Name8">
              <dgm:shape xmlns:r="http://schemas.openxmlformats.org/officeDocument/2006/relationships" type="leftArrow" r:blip="">
                <dgm:adjLst>
                  <dgm:adj idx="1" val="0.7"/>
                  <dgm:adj idx="2" val="0.5"/>
                </dgm:adjLst>
              </dgm:shape>
            </dgm:else>
          </dgm:choose>
          <dgm:presOf axis="des" ptType="node"/>
          <dgm:constrLst/>
          <dgm:ruleLst/>
        </dgm:layoutNode>
        <dgm:layoutNode name="childTextHidden" styleLbl="bgAccFollowNode1">
          <dgm:choose name="Name9">
            <dgm:if name="Name10" axis="des followSib" ptType="node node" st="1 1" cnt="1 0" func="cnt" op="gte" val="1">
              <dgm:alg type="tx">
                <dgm:param type="stBulletLvl" val="1"/>
                <dgm:param type="txAnchorVertCh" val="mid"/>
              </dgm:alg>
            </dgm:if>
            <dgm:else name="Name11">
              <dgm:alg type="tx">
                <dgm:param type="stBulletLvl" val="2"/>
                <dgm:param type="txAnchorVertCh" val="mid"/>
              </dgm:alg>
            </dgm:else>
          </dgm:choose>
          <dgm:choose name="Name12">
            <dgm:if name="Name13" func="var" arg="dir" op="equ" val="norm">
              <dgm:shape xmlns:r="http://schemas.openxmlformats.org/officeDocument/2006/relationships" type="rightArrow" r:blip="" hideGeom="1">
                <dgm:adjLst>
                  <dgm:adj idx="1" val="0.7"/>
                  <dgm:adj idx="2" val="0.5"/>
                </dgm:adjLst>
              </dgm:shape>
            </dgm:if>
            <dgm:else name="Name14">
              <dgm:shape xmlns:r="http://schemas.openxmlformats.org/officeDocument/2006/relationships" type="leftArrow" r:blip="" hideGeom="1">
                <dgm:adjLst>
                  <dgm:adj idx="1" val="0.7"/>
                  <dgm:adj idx="2" val="0.5"/>
                </dgm:adjLst>
              </dgm:shape>
            </dgm:else>
          </dgm:choose>
          <dgm:presOf axis="des" ptType="node"/>
          <dgm:constrLst>
            <dgm:constr type="secFontSz" refType="primFontSz"/>
            <dgm:constr type="tMarg" refType="primFontSz" fact="0.05"/>
            <dgm:constr type="bMarg" refType="primFontSz" fact="0.05"/>
            <dgm:constr type="rMarg" refType="primFontSz" fact="0.1"/>
            <dgm:constr type="lMarg" refType="primFontSz" fact="0.2"/>
          </dgm:constrLst>
          <dgm:ruleLst>
            <dgm:rule type="primFontSz" val="5" fact="NaN" max="NaN"/>
          </dgm:ruleLst>
        </dgm:layoutNode>
        <dgm:layoutNode name="parentText" styleLbl="node1">
          <dgm:varLst>
            <dgm:chMax val="1"/>
            <dgm:bulletEnabled val="1"/>
          </dgm:varLst>
          <dgm:alg type="tx"/>
          <dgm:shape xmlns:r="http://schemas.openxmlformats.org/officeDocument/2006/relationships" type="ellipse" r:blip="">
            <dgm:adjLst/>
          </dgm:shape>
          <dgm:presOf axis="self"/>
          <dgm:constrLst>
            <dgm:constr type="primFontSz" val="65"/>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choose name="Name15">
        <dgm:if name="Name16" axis="self" ptType="node" func="revPos" op="gte" val="2">
          <dgm:layoutNode name="aSpace">
            <dgm:alg type="sp"/>
            <dgm:shape xmlns:r="http://schemas.openxmlformats.org/officeDocument/2006/relationships" r:blip="">
              <dgm:adjLst/>
            </dgm:shape>
            <dgm:presOf/>
            <dgm:constrLst/>
            <dgm:ruleLst/>
          </dgm:layoutNode>
        </dgm:if>
        <dgm:else name="Name1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47D05A9-2081-4625-7ACD-C56B2EAC4B3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364EFAE7-537A-F39D-D82A-6E490A09621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A86E040-6C6E-4CCD-9603-CDCB76550A40}" type="datetimeFigureOut">
              <a:rPr lang="en-GB" smtClean="0"/>
              <a:t>04/05/2023</a:t>
            </a:fld>
            <a:endParaRPr lang="en-GB"/>
          </a:p>
        </p:txBody>
      </p:sp>
      <p:sp>
        <p:nvSpPr>
          <p:cNvPr id="4" name="Footer Placeholder 3">
            <a:extLst>
              <a:ext uri="{FF2B5EF4-FFF2-40B4-BE49-F238E27FC236}">
                <a16:creationId xmlns:a16="http://schemas.microsoft.com/office/drawing/2014/main" id="{747D5B29-4E8C-4F21-34D1-07B890563C2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05D59C1F-6088-0C07-60FC-D760B7DF255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CEE5C7C-E449-4090-B42A-DE50A84F22B2}" type="slidenum">
              <a:rPr lang="en-GB" smtClean="0"/>
              <a:t>‹#›</a:t>
            </a:fld>
            <a:endParaRPr lang="en-GB"/>
          </a:p>
        </p:txBody>
      </p:sp>
    </p:spTree>
    <p:extLst>
      <p:ext uri="{BB962C8B-B14F-4D97-AF65-F5344CB8AC3E}">
        <p14:creationId xmlns:p14="http://schemas.microsoft.com/office/powerpoint/2010/main" val="273926207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D6B2EA4-DB8A-44A5-BC5C-E2EFFA307437}" type="datetimeFigureOut">
              <a:rPr lang="en-GB" smtClean="0"/>
              <a:t>04/05/2023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A5746B-DC4F-4228-A256-9CFCA4A8A931}" type="slidenum">
              <a:rPr lang="en-GB" smtClean="0"/>
              <a:t>‹#›</a:t>
            </a:fld>
            <a:endParaRPr lang="en-GB"/>
          </a:p>
        </p:txBody>
      </p:sp>
    </p:spTree>
    <p:extLst>
      <p:ext uri="{BB962C8B-B14F-4D97-AF65-F5344CB8AC3E}">
        <p14:creationId xmlns:p14="http://schemas.microsoft.com/office/powerpoint/2010/main" val="335522878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Good morning Adele, this is </a:t>
            </a:r>
            <a:r>
              <a:rPr lang="en-US" err="1"/>
              <a:t>Grop</a:t>
            </a:r>
            <a:r>
              <a:rPr lang="en-US"/>
              <a:t> 9. And we will give a presentation on the third task of this module.</a:t>
            </a:r>
            <a:endParaRPr lang="en-US" altLang="zh-CN"/>
          </a:p>
        </p:txBody>
      </p:sp>
      <p:sp>
        <p:nvSpPr>
          <p:cNvPr id="4" name="Slide Number Placeholder 3"/>
          <p:cNvSpPr>
            <a:spLocks noGrp="1"/>
          </p:cNvSpPr>
          <p:nvPr>
            <p:ph type="sldNum" sz="quarter" idx="5"/>
          </p:nvPr>
        </p:nvSpPr>
        <p:spPr/>
        <p:txBody>
          <a:bodyPr/>
          <a:lstStyle/>
          <a:p>
            <a:fld id="{47A5746B-DC4F-4228-A256-9CFCA4A8A931}" type="slidenum">
              <a:rPr lang="en-GB" smtClean="0"/>
              <a:t>1</a:t>
            </a:fld>
            <a:endParaRPr lang="en-GB"/>
          </a:p>
        </p:txBody>
      </p:sp>
    </p:spTree>
    <p:extLst>
      <p:ext uri="{BB962C8B-B14F-4D97-AF65-F5344CB8AC3E}">
        <p14:creationId xmlns:p14="http://schemas.microsoft.com/office/powerpoint/2010/main" val="40761492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CORREL</a:t>
            </a:r>
          </a:p>
          <a:p>
            <a:endParaRPr lang="en-GB" dirty="0"/>
          </a:p>
          <a:p>
            <a:r>
              <a:rPr lang="en-GB" dirty="0"/>
              <a:t>AUTO CORRELATION:  </a:t>
            </a:r>
            <a:r>
              <a:rPr lang="en-US" sz="1200" dirty="0"/>
              <a:t>Coefficients were calculated for variables such as net demand, gas price, electricity price and all of the markets at lags of 1, 3, 6, and 12 months to measure the degree of correlation between the variables at different time lags</a:t>
            </a:r>
            <a:endParaRPr lang="en-GB" sz="1200" dirty="0"/>
          </a:p>
          <a:p>
            <a:endParaRPr lang="en-GB" dirty="0"/>
          </a:p>
        </p:txBody>
      </p:sp>
      <p:sp>
        <p:nvSpPr>
          <p:cNvPr id="4" name="Slide Number Placeholder 3"/>
          <p:cNvSpPr>
            <a:spLocks noGrp="1"/>
          </p:cNvSpPr>
          <p:nvPr>
            <p:ph type="sldNum" sz="quarter" idx="5"/>
          </p:nvPr>
        </p:nvSpPr>
        <p:spPr/>
        <p:txBody>
          <a:bodyPr/>
          <a:lstStyle/>
          <a:p>
            <a:fld id="{47A5746B-DC4F-4228-A256-9CFCA4A8A931}" type="slidenum">
              <a:rPr lang="en-GB" smtClean="0"/>
              <a:t>10</a:t>
            </a:fld>
            <a:endParaRPr lang="en-GB"/>
          </a:p>
        </p:txBody>
      </p:sp>
    </p:spTree>
    <p:extLst>
      <p:ext uri="{BB962C8B-B14F-4D97-AF65-F5344CB8AC3E}">
        <p14:creationId xmlns:p14="http://schemas.microsoft.com/office/powerpoint/2010/main" val="40751691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Sans-Serif"/>
              <a:buChar char="•"/>
            </a:pPr>
            <a:r>
              <a:rPr lang="en-US" dirty="0"/>
              <a:t>The input data was split into train, validation and test.</a:t>
            </a:r>
          </a:p>
          <a:p>
            <a:pPr marL="171450" indent="-171450">
              <a:buFont typeface="Arial,Sans-Serif"/>
              <a:buChar char="•"/>
            </a:pPr>
            <a:r>
              <a:rPr lang="en-US" dirty="0"/>
              <a:t>The model was </a:t>
            </a:r>
            <a:r>
              <a:rPr lang="en-US" b="1" dirty="0"/>
              <a:t>trained on the train data</a:t>
            </a:r>
            <a:r>
              <a:rPr lang="en-US" dirty="0"/>
              <a:t>, </a:t>
            </a:r>
            <a:r>
              <a:rPr lang="en-US" b="1" dirty="0"/>
              <a:t>validated using validation data </a:t>
            </a:r>
            <a:r>
              <a:rPr lang="en-US" dirty="0"/>
              <a:t>and the last 48 records which had</a:t>
            </a:r>
            <a:r>
              <a:rPr lang="en-US" b="1" dirty="0"/>
              <a:t> 48 time intervals</a:t>
            </a:r>
            <a:r>
              <a:rPr lang="en-US" dirty="0"/>
              <a:t> for a day was </a:t>
            </a:r>
            <a:r>
              <a:rPr lang="en-US" b="1" dirty="0"/>
              <a:t>used as test data</a:t>
            </a:r>
            <a:r>
              <a:rPr lang="en-US" dirty="0"/>
              <a:t> to compare the predictions </a:t>
            </a:r>
            <a:endParaRPr lang="en-US" dirty="0">
              <a:ea typeface="Calibri"/>
              <a:cs typeface="Calibri"/>
            </a:endParaRPr>
          </a:p>
          <a:p>
            <a:pPr marL="171450" indent="-171450">
              <a:buFont typeface="Arial,Sans-Serif"/>
              <a:buChar char="•"/>
            </a:pPr>
            <a:endParaRPr lang="en-US" dirty="0">
              <a:ea typeface="Calibri"/>
              <a:cs typeface="Calibri"/>
            </a:endParaRPr>
          </a:p>
          <a:p>
            <a:pPr marL="171450" indent="-171450">
              <a:buFont typeface="Arial"/>
              <a:buChar char="•"/>
            </a:pPr>
            <a:r>
              <a:rPr lang="en-US" dirty="0">
                <a:ea typeface="Calibri"/>
                <a:cs typeface="Calibri"/>
              </a:rPr>
              <a:t>Each of us looked into multiple models such as LSTM and ARIMA. We then tried to build a model to predict the price of a single market.</a:t>
            </a:r>
          </a:p>
          <a:p>
            <a:pPr marL="171450" indent="-171450">
              <a:buFont typeface="Arial"/>
              <a:buChar char="•"/>
            </a:pPr>
            <a:r>
              <a:rPr lang="en-US" dirty="0">
                <a:ea typeface="Calibri"/>
                <a:cs typeface="Calibri"/>
              </a:rPr>
              <a:t>We were able to achieve the results with one LSTM model, which we optimized and used it to predict the prices of all other markets.</a:t>
            </a:r>
          </a:p>
          <a:p>
            <a:pPr marL="171450" indent="-171450">
              <a:buFont typeface="Arial"/>
              <a:buChar char="•"/>
            </a:pPr>
            <a:endParaRPr lang="en-US" dirty="0">
              <a:ea typeface="Calibri"/>
              <a:cs typeface="Calibri"/>
            </a:endParaRPr>
          </a:p>
          <a:p>
            <a:pPr marL="171450" indent="-171450">
              <a:buFont typeface="Arial"/>
              <a:buChar char="•"/>
            </a:pPr>
            <a:r>
              <a:rPr lang="en-US" dirty="0">
                <a:ea typeface="Calibri"/>
                <a:cs typeface="Calibri"/>
              </a:rPr>
              <a:t>Initially we tried using the model to predict prices of </a:t>
            </a:r>
            <a:r>
              <a:rPr lang="en-US" b="1" dirty="0">
                <a:ea typeface="Calibri"/>
                <a:cs typeface="Calibri"/>
              </a:rPr>
              <a:t>all markets together</a:t>
            </a:r>
            <a:r>
              <a:rPr lang="en-US" dirty="0">
                <a:ea typeface="Calibri"/>
                <a:cs typeface="Calibri"/>
              </a:rPr>
              <a:t> but later moved on to 3 models – one for DAM, IDA1 and BM markets (because they have same time intervals) and two other, one for IDA2 and another for IDA3 market since they followed different time intervals.</a:t>
            </a:r>
            <a:endParaRPr lang="en-US" dirty="0"/>
          </a:p>
          <a:p>
            <a:pPr marL="171450" indent="-171450">
              <a:buFont typeface="Arial"/>
              <a:buChar char="•"/>
            </a:pPr>
            <a:endParaRPr lang="en-US" dirty="0">
              <a:ea typeface="Calibri"/>
              <a:cs typeface="Calibri"/>
            </a:endParaRPr>
          </a:p>
          <a:p>
            <a:pPr marL="171450" indent="-171450">
              <a:buFont typeface="Arial"/>
              <a:buChar char="•"/>
            </a:pPr>
            <a:r>
              <a:rPr lang="en-US" dirty="0">
                <a:ea typeface="Calibri"/>
                <a:cs typeface="Calibri"/>
              </a:rPr>
              <a:t>For markets IDA2 and IDA3 which were not open at all times, we took two approaches – </a:t>
            </a:r>
          </a:p>
          <a:p>
            <a:pPr marL="514350" lvl="1" indent="-228600">
              <a:buAutoNum type="arabicPeriod"/>
            </a:pPr>
            <a:r>
              <a:rPr lang="en-US" dirty="0">
                <a:ea typeface="Calibri"/>
                <a:cs typeface="Calibri"/>
              </a:rPr>
              <a:t>one was to use the data as it is, train and test the model</a:t>
            </a:r>
          </a:p>
          <a:p>
            <a:pPr marL="514350" lvl="1" indent="-228600">
              <a:buAutoNum type="arabicPeriod"/>
            </a:pPr>
            <a:r>
              <a:rPr lang="en-US" dirty="0">
                <a:ea typeface="Calibri"/>
                <a:cs typeface="Calibri"/>
              </a:rPr>
              <a:t>Second was to interpolate the zero values for times when the market was closed.</a:t>
            </a:r>
          </a:p>
          <a:p>
            <a:pPr marL="514350" lvl="1" indent="-228600">
              <a:buFontTx/>
              <a:buAutoNum type="arabicPeriod"/>
            </a:pPr>
            <a:endParaRPr lang="en-US" dirty="0">
              <a:ea typeface="Calibri"/>
              <a:cs typeface="Calibri"/>
            </a:endParaRPr>
          </a:p>
          <a:p>
            <a:pPr marL="171450" indent="-171450">
              <a:buFont typeface="Arial"/>
              <a:buChar char="•"/>
            </a:pPr>
            <a:r>
              <a:rPr lang="en-US" dirty="0">
                <a:ea typeface="Calibri"/>
                <a:cs typeface="Calibri"/>
              </a:rPr>
              <a:t>We performed this interpolation in three ways -</a:t>
            </a:r>
          </a:p>
          <a:p>
            <a:pPr marL="571500" lvl="1" indent="-228600">
              <a:buAutoNum type="arabicPeriod"/>
            </a:pPr>
            <a:r>
              <a:rPr lang="en-US" dirty="0">
                <a:ea typeface="Calibri"/>
                <a:cs typeface="Calibri"/>
              </a:rPr>
              <a:t>First we tried to impute using the median market value for all zero records</a:t>
            </a:r>
          </a:p>
          <a:p>
            <a:pPr marL="571500" lvl="1" indent="-228600">
              <a:buAutoNum type="arabicPeriod"/>
            </a:pPr>
            <a:r>
              <a:rPr lang="en-US" dirty="0">
                <a:ea typeface="Calibri"/>
                <a:cs typeface="Calibri"/>
              </a:rPr>
              <a:t>Second, we tried to fill the zeros in a particular day with the average market value of the day</a:t>
            </a:r>
          </a:p>
          <a:p>
            <a:pPr marL="571500" lvl="1" indent="-228600">
              <a:buAutoNum type="arabicPeriod"/>
            </a:pPr>
            <a:r>
              <a:rPr lang="en-US" dirty="0">
                <a:ea typeface="Calibri"/>
                <a:cs typeface="Calibri"/>
              </a:rPr>
              <a:t>Third, we filled the zeroes in a day with the median value – which gave the best results.</a:t>
            </a:r>
          </a:p>
          <a:p>
            <a:endParaRPr lang="en-US" dirty="0">
              <a:ea typeface="Calibri"/>
              <a:cs typeface="Calibri"/>
            </a:endParaRPr>
          </a:p>
          <a:p>
            <a:pPr>
              <a:buFont typeface="Arial"/>
            </a:pPr>
            <a:endParaRPr lang="en-US" dirty="0">
              <a:ea typeface="Calibri"/>
              <a:cs typeface="Calibri"/>
            </a:endParaRPr>
          </a:p>
          <a:p>
            <a:endParaRPr lang="en-US" dirty="0">
              <a:ea typeface="Calibri"/>
              <a:cs typeface="Calibri"/>
            </a:endParaRPr>
          </a:p>
        </p:txBody>
      </p:sp>
      <p:sp>
        <p:nvSpPr>
          <p:cNvPr id="4" name="Slide Number Placeholder 3"/>
          <p:cNvSpPr>
            <a:spLocks noGrp="1"/>
          </p:cNvSpPr>
          <p:nvPr>
            <p:ph type="sldNum" sz="quarter" idx="5"/>
          </p:nvPr>
        </p:nvSpPr>
        <p:spPr/>
        <p:txBody>
          <a:bodyPr/>
          <a:lstStyle/>
          <a:p>
            <a:fld id="{47A5746B-DC4F-4228-A256-9CFCA4A8A931}" type="slidenum">
              <a:rPr lang="en-GB" smtClean="0"/>
              <a:t>11</a:t>
            </a:fld>
            <a:endParaRPr lang="en-GB"/>
          </a:p>
        </p:txBody>
      </p:sp>
    </p:spTree>
    <p:extLst>
      <p:ext uri="{BB962C8B-B14F-4D97-AF65-F5344CB8AC3E}">
        <p14:creationId xmlns:p14="http://schemas.microsoft.com/office/powerpoint/2010/main" val="27257200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a:ea typeface="Calibri"/>
                <a:cs typeface="Calibri"/>
              </a:rPr>
              <a:t>The plot on the right shows the training loss for the model and we see that the loss stabilizes after 60 epochs.</a:t>
            </a:r>
            <a:endParaRPr lang="en-US"/>
          </a:p>
          <a:p>
            <a:pPr marL="171450" indent="-171450">
              <a:buFont typeface="Arial"/>
              <a:buChar char="•"/>
            </a:pPr>
            <a:r>
              <a:rPr lang="en-US">
                <a:ea typeface="Calibri"/>
                <a:cs typeface="Calibri"/>
              </a:rPr>
              <a:t>Root Mean Square Error (RMSE) were checked to assess the models and we see from the plots below that although RMSE values are high, it is decreasing.</a:t>
            </a:r>
          </a:p>
          <a:p>
            <a:endParaRPr lang="en-US">
              <a:ea typeface="Calibri"/>
              <a:cs typeface="Calibri"/>
            </a:endParaRPr>
          </a:p>
        </p:txBody>
      </p:sp>
      <p:sp>
        <p:nvSpPr>
          <p:cNvPr id="4" name="Slide Number Placeholder 3"/>
          <p:cNvSpPr>
            <a:spLocks noGrp="1"/>
          </p:cNvSpPr>
          <p:nvPr>
            <p:ph type="sldNum" sz="quarter" idx="5"/>
          </p:nvPr>
        </p:nvSpPr>
        <p:spPr/>
        <p:txBody>
          <a:bodyPr/>
          <a:lstStyle/>
          <a:p>
            <a:fld id="{47A5746B-DC4F-4228-A256-9CFCA4A8A931}" type="slidenum">
              <a:rPr lang="en-GB" smtClean="0"/>
              <a:t>12</a:t>
            </a:fld>
            <a:endParaRPr lang="en-GB"/>
          </a:p>
        </p:txBody>
      </p:sp>
    </p:spTree>
    <p:extLst>
      <p:ext uri="{BB962C8B-B14F-4D97-AF65-F5344CB8AC3E}">
        <p14:creationId xmlns:p14="http://schemas.microsoft.com/office/powerpoint/2010/main" val="17645180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slide first answers the question:</a:t>
            </a:r>
            <a:r>
              <a:rPr lang="en-GB" dirty="0">
                <a:effectLst/>
                <a:latin typeface="Arial" panose="020B0604020202020204" pitchFamily="34" charset="0"/>
              </a:rPr>
              <a:t> Assuming </a:t>
            </a:r>
            <a:r>
              <a:rPr lang="en-GB" dirty="0" err="1">
                <a:effectLst/>
                <a:latin typeface="Arial" panose="020B0604020202020204" pitchFamily="34" charset="0"/>
              </a:rPr>
              <a:t>Energia</a:t>
            </a:r>
            <a:r>
              <a:rPr lang="en-GB" dirty="0">
                <a:effectLst/>
                <a:latin typeface="Arial" panose="020B0604020202020204" pitchFamily="34" charset="0"/>
              </a:rPr>
              <a:t> have 100MW of electricity to buy in each half hour of the day,</a:t>
            </a:r>
            <a:r>
              <a:rPr lang="en-GB" dirty="0"/>
              <a:t> </a:t>
            </a:r>
            <a:r>
              <a:rPr lang="en-GB" dirty="0">
                <a:effectLst/>
                <a:latin typeface="Arial" panose="020B0604020202020204" pitchFamily="34" charset="0"/>
              </a:rPr>
              <a:t>How can they optimise the purchases in ISEM (compared to buying everything in DAM) using our model.</a:t>
            </a:r>
          </a:p>
          <a:p>
            <a:endParaRPr lang="en-GB" dirty="0">
              <a:effectLst/>
              <a:latin typeface="Arial" panose="020B0604020202020204" pitchFamily="34" charset="0"/>
            </a:endParaRPr>
          </a:p>
          <a:p>
            <a:r>
              <a:rPr lang="en-GB" dirty="0">
                <a:effectLst/>
                <a:latin typeface="Arial" panose="020B0604020202020204" pitchFamily="34" charset="0"/>
              </a:rPr>
              <a:t>The graph below shows the model’s predicted most profitable choices across the four markets (as DAM is the baseline) vs the actual for D+1, in this case 31 March 23 which was our test date.</a:t>
            </a:r>
          </a:p>
          <a:p>
            <a:endParaRPr lang="en-GB" dirty="0">
              <a:effectLst/>
              <a:latin typeface="Arial" panose="020B0604020202020204" pitchFamily="34" charset="0"/>
            </a:endParaRPr>
          </a:p>
          <a:p>
            <a:r>
              <a:rPr lang="en-GB" dirty="0">
                <a:effectLst/>
                <a:latin typeface="Arial" panose="020B0604020202020204" pitchFamily="34" charset="0"/>
              </a:rPr>
              <a:t>The model clearly stalls until the 1100am mark where it begins to track along the actual trend. </a:t>
            </a:r>
          </a:p>
          <a:p>
            <a:endParaRPr lang="en-GB" dirty="0">
              <a:effectLst/>
              <a:latin typeface="Arial" panose="020B0604020202020204" pitchFamily="34" charset="0"/>
            </a:endParaRPr>
          </a:p>
          <a:p>
            <a:r>
              <a:rPr lang="en-GB" dirty="0">
                <a:effectLst/>
                <a:latin typeface="Arial" panose="020B0604020202020204" pitchFamily="34" charset="0"/>
              </a:rPr>
              <a:t>Examining the model’s recommended market by intervals showed it uniformly selected IDA1 until around 0800, where it switched to BM until selecting IDA2 at 1100am. Examining the predicted values showed the model tended to significantly under estimate the cost of IDA1 energy prices during this time, whilst overestimating DAM and BM. This demonstrates a limitation of a basic LSTM model, which uses memory from previous data to inform it’s next decision in the time series. </a:t>
            </a:r>
          </a:p>
          <a:p>
            <a:endParaRPr lang="en-GB" dirty="0">
              <a:effectLst/>
              <a:latin typeface="Arial" panose="020B0604020202020204" pitchFamily="34" charset="0"/>
            </a:endParaRPr>
          </a:p>
          <a:p>
            <a:r>
              <a:rPr lang="en-GB" dirty="0">
                <a:effectLst/>
                <a:latin typeface="Arial" panose="020B0604020202020204" pitchFamily="34" charset="0"/>
              </a:rPr>
              <a:t>Prior to the markets opening which represented the end of the model’s training data, IDA1 had a relatively low price, as can be seen by the table on the right. The model was unable to account for the sudden jump, which likely led to a stall in its performance whilst it read new data to recalibrate its weights. It then appears to over correct and thus select BM until IDA2/3 became viable options. These markets were relatively stable before the market opened and likely perceived as safe bets, especially as each of these markets’ predicted values were trained on independent models, so the volatility in other markets wouldn’t have factored into predictions.</a:t>
            </a:r>
          </a:p>
          <a:p>
            <a:endParaRPr lang="en-GB" dirty="0">
              <a:effectLst/>
              <a:latin typeface="Arial" panose="020B0604020202020204" pitchFamily="34" charset="0"/>
            </a:endParaRPr>
          </a:p>
          <a:p>
            <a:r>
              <a:rPr lang="en-GB" dirty="0">
                <a:effectLst/>
                <a:latin typeface="Arial" panose="020B0604020202020204" pitchFamily="34" charset="0"/>
              </a:rPr>
              <a:t>Examining the raw values also demonstrated the model was suspicious of more volatile markets such as BM, which may actually be more profitable. As a result, the model tended to set higher values for BM on average, as can again be seen on the right. </a:t>
            </a:r>
          </a:p>
          <a:p>
            <a:endParaRPr lang="en-GB" dirty="0">
              <a:effectLst/>
              <a:latin typeface="Arial" panose="020B0604020202020204" pitchFamily="34" charset="0"/>
            </a:endParaRPr>
          </a:p>
          <a:p>
            <a:r>
              <a:rPr lang="en-GB" dirty="0">
                <a:effectLst/>
                <a:latin typeface="Arial" panose="020B0604020202020204" pitchFamily="34" charset="0"/>
              </a:rPr>
              <a:t>Given these findings and the current state of the model, the optimate strategy would be to currently only use the model to supplement purchasing decisions for after 11am, as the model lags behind if sudden changes occur after training. </a:t>
            </a:r>
          </a:p>
          <a:p>
            <a:endParaRPr lang="en-GB" dirty="0">
              <a:effectLst/>
              <a:latin typeface="Arial" panose="020B0604020202020204" pitchFamily="34" charset="0"/>
            </a:endParaRPr>
          </a:p>
          <a:p>
            <a:r>
              <a:rPr lang="en-GB" dirty="0">
                <a:effectLst/>
                <a:latin typeface="Arial" panose="020B0604020202020204" pitchFamily="34" charset="0"/>
              </a:rPr>
              <a:t>Additionally, the fact the model is conservative helps address the second question seeking to minimise loss above 50K. Until further tuning is performed, we’d recommend using the model to only estimate IDA and DAM markets. Whilst potentially the least profitable they are also the most stable and least likely to cause losses due to volatility</a:t>
            </a:r>
          </a:p>
          <a:p>
            <a:endParaRPr lang="en-GB" dirty="0">
              <a:effectLst/>
              <a:latin typeface="Arial" panose="020B0604020202020204" pitchFamily="34" charset="0"/>
            </a:endParaRPr>
          </a:p>
          <a:p>
            <a:endParaRPr lang="en-GB" dirty="0">
              <a:effectLst/>
              <a:latin typeface="Arial" panose="020B0604020202020204" pitchFamily="34" charset="0"/>
            </a:endParaRPr>
          </a:p>
          <a:p>
            <a:endParaRPr lang="en-GB" dirty="0">
              <a:effectLst/>
              <a:latin typeface="Arial" panose="020B0604020202020204" pitchFamily="34" charset="0"/>
            </a:endParaRPr>
          </a:p>
          <a:p>
            <a:endParaRPr lang="en-GB" dirty="0">
              <a:effectLst/>
              <a:latin typeface="Arial" panose="020B0604020202020204" pitchFamily="34" charset="0"/>
            </a:endParaRPr>
          </a:p>
          <a:p>
            <a:endParaRPr lang="en-GB" dirty="0">
              <a:effectLst/>
              <a:latin typeface="Arial" panose="020B0604020202020204" pitchFamily="34" charset="0"/>
            </a:endParaRPr>
          </a:p>
        </p:txBody>
      </p:sp>
      <p:sp>
        <p:nvSpPr>
          <p:cNvPr id="4" name="Slide Number Placeholder 3"/>
          <p:cNvSpPr>
            <a:spLocks noGrp="1"/>
          </p:cNvSpPr>
          <p:nvPr>
            <p:ph type="sldNum" sz="quarter" idx="5"/>
          </p:nvPr>
        </p:nvSpPr>
        <p:spPr/>
        <p:txBody>
          <a:bodyPr/>
          <a:lstStyle/>
          <a:p>
            <a:fld id="{47A5746B-DC4F-4228-A256-9CFCA4A8A931}" type="slidenum">
              <a:rPr lang="en-GB" smtClean="0"/>
              <a:t>13</a:t>
            </a:fld>
            <a:endParaRPr lang="en-GB"/>
          </a:p>
        </p:txBody>
      </p:sp>
    </p:spTree>
    <p:extLst>
      <p:ext uri="{BB962C8B-B14F-4D97-AF65-F5344CB8AC3E}">
        <p14:creationId xmlns:p14="http://schemas.microsoft.com/office/powerpoint/2010/main" val="25045622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Ultimately, whilst our model is a useful proof of concept, it doesn’t yet satisfactorily address </a:t>
            </a:r>
            <a:r>
              <a:rPr lang="en-GB" dirty="0" err="1"/>
              <a:t>Energia’s</a:t>
            </a:r>
            <a:r>
              <a:rPr lang="en-GB" dirty="0"/>
              <a:t> business problems at the required level of fidelity. We’ve therefore paired our limitations with an appropriate recommendation to act as “next steps” to optimise the model and better answer the given questions. </a:t>
            </a:r>
          </a:p>
          <a:p>
            <a:endParaRPr lang="en-GB" dirty="0"/>
          </a:p>
          <a:p>
            <a:r>
              <a:rPr lang="en-GB" dirty="0">
                <a:effectLst/>
                <a:latin typeface="Arial" panose="020B0604020202020204" pitchFamily="34" charset="0"/>
              </a:rPr>
              <a:t>First, we were able to apply techniques such as normalisation to help with data pre-processing. We recommend this is investigated to identify more suitable techniques to aid with the model’s performance.</a:t>
            </a:r>
          </a:p>
          <a:p>
            <a:endParaRPr lang="en-GB" dirty="0">
              <a:effectLst/>
              <a:latin typeface="Arial" panose="020B0604020202020204" pitchFamily="34" charset="0"/>
            </a:endParaRPr>
          </a:p>
          <a:p>
            <a:r>
              <a:rPr lang="en-GB" dirty="0">
                <a:effectLst/>
                <a:latin typeface="Arial" panose="020B0604020202020204" pitchFamily="34" charset="0"/>
              </a:rPr>
              <a:t>Second, as our metric of success was to produce a working model, we didn’t focus too much on optimisation; this must addressed to improve predicative performance.</a:t>
            </a:r>
          </a:p>
          <a:p>
            <a:endParaRPr lang="en-GB" dirty="0">
              <a:effectLst/>
              <a:latin typeface="Arial" panose="020B0604020202020204" pitchFamily="34" charset="0"/>
            </a:endParaRPr>
          </a:p>
          <a:p>
            <a:r>
              <a:rPr lang="en-GB" dirty="0">
                <a:effectLst/>
                <a:latin typeface="Arial" panose="020B0604020202020204" pitchFamily="34" charset="0"/>
              </a:rPr>
              <a:t>Thirds, it is difficult to state how the features are for training ML models and therefore devise a clear market strategy. It may be worth exploring how additional data such as  an energy market volatility could be added to the model to increase its performance.  </a:t>
            </a:r>
          </a:p>
          <a:p>
            <a:endParaRPr lang="en-GB" dirty="0">
              <a:effectLst/>
              <a:latin typeface="Arial" panose="020B0604020202020204" pitchFamily="34" charset="0"/>
            </a:endParaRPr>
          </a:p>
          <a:p>
            <a:endParaRPr lang="en-GB" dirty="0"/>
          </a:p>
        </p:txBody>
      </p:sp>
      <p:sp>
        <p:nvSpPr>
          <p:cNvPr id="4" name="Slide Number Placeholder 3"/>
          <p:cNvSpPr>
            <a:spLocks noGrp="1"/>
          </p:cNvSpPr>
          <p:nvPr>
            <p:ph type="sldNum" sz="quarter" idx="5"/>
          </p:nvPr>
        </p:nvSpPr>
        <p:spPr/>
        <p:txBody>
          <a:bodyPr/>
          <a:lstStyle/>
          <a:p>
            <a:fld id="{47A5746B-DC4F-4228-A256-9CFCA4A8A931}" type="slidenum">
              <a:rPr lang="en-GB" smtClean="0"/>
              <a:t>14</a:t>
            </a:fld>
            <a:endParaRPr lang="en-GB"/>
          </a:p>
        </p:txBody>
      </p:sp>
    </p:spTree>
    <p:extLst>
      <p:ext uri="{BB962C8B-B14F-4D97-AF65-F5344CB8AC3E}">
        <p14:creationId xmlns:p14="http://schemas.microsoft.com/office/powerpoint/2010/main" val="15999317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This slide shows the structure of our presentation today. I will take charge of organising the project into manageable tasks, followed by our metrics of success and executive summary. </a:t>
            </a:r>
            <a:br>
              <a:rPr lang="en-US">
                <a:cs typeface="+mn-lt"/>
              </a:rPr>
            </a:br>
            <a:endParaRPr lang="en-US">
              <a:cs typeface="Calibri" panose="020F0502020204030204"/>
            </a:endParaRPr>
          </a:p>
          <a:p>
            <a:r>
              <a:rPr lang="en-GB" altLang="zh-CN">
                <a:ea typeface="等线"/>
              </a:rPr>
              <a:t>Shlok will then </a:t>
            </a:r>
            <a:r>
              <a:rPr lang="en-GB"/>
              <a:t>discuss data</a:t>
            </a:r>
            <a:r>
              <a:rPr lang="en-GB" altLang="zh-CN">
                <a:ea typeface="等线"/>
              </a:rPr>
              <a:t> </a:t>
            </a:r>
            <a:r>
              <a:rPr lang="en-GB"/>
              <a:t>exploration</a:t>
            </a:r>
            <a:r>
              <a:rPr lang="en-GB" altLang="zh-CN">
                <a:ea typeface="等线"/>
              </a:rPr>
              <a:t> </a:t>
            </a:r>
            <a:r>
              <a:rPr lang="en-GB"/>
              <a:t>in</a:t>
            </a:r>
            <a:r>
              <a:rPr lang="en-GB" altLang="zh-CN">
                <a:ea typeface="等线"/>
              </a:rPr>
              <a:t> </a:t>
            </a:r>
            <a:r>
              <a:rPr lang="en-GB"/>
              <a:t>more</a:t>
            </a:r>
            <a:r>
              <a:rPr lang="en-GB" altLang="zh-CN">
                <a:ea typeface="等线"/>
              </a:rPr>
              <a:t> </a:t>
            </a:r>
            <a:r>
              <a:rPr lang="en-GB"/>
              <a:t>detail</a:t>
            </a:r>
            <a:r>
              <a:rPr lang="en-GB" altLang="zh-CN">
                <a:ea typeface="等线"/>
              </a:rPr>
              <a:t>. </a:t>
            </a:r>
            <a:br>
              <a:rPr lang="en-US" altLang="zh-CN">
                <a:cs typeface="+mn-lt"/>
              </a:rPr>
            </a:br>
            <a:endParaRPr lang="en-US" altLang="zh-CN">
              <a:ea typeface="等线"/>
              <a:cs typeface="Calibri"/>
            </a:endParaRPr>
          </a:p>
          <a:p>
            <a:r>
              <a:rPr lang="en-GB" altLang="zh-CN">
                <a:ea typeface="等线"/>
              </a:rPr>
              <a:t>Hari will </a:t>
            </a:r>
            <a:r>
              <a:rPr lang="en-GB"/>
              <a:t>explore</a:t>
            </a:r>
            <a:r>
              <a:rPr lang="en-GB" altLang="zh-CN">
                <a:ea typeface="等线"/>
              </a:rPr>
              <a:t> </a:t>
            </a:r>
            <a:r>
              <a:rPr lang="en-GB"/>
              <a:t>the</a:t>
            </a:r>
            <a:r>
              <a:rPr lang="en-GB" altLang="zh-CN">
                <a:ea typeface="等线"/>
              </a:rPr>
              <a:t> </a:t>
            </a:r>
            <a:r>
              <a:rPr lang="en-GB"/>
              <a:t>application</a:t>
            </a:r>
            <a:r>
              <a:rPr lang="en-GB" altLang="zh-CN">
                <a:ea typeface="等线"/>
              </a:rPr>
              <a:t> </a:t>
            </a:r>
            <a:r>
              <a:rPr lang="en-GB"/>
              <a:t>of</a:t>
            </a:r>
            <a:r>
              <a:rPr lang="en-GB" altLang="zh-CN">
                <a:ea typeface="等线"/>
              </a:rPr>
              <a:t> </a:t>
            </a:r>
            <a:r>
              <a:rPr lang="en-GB"/>
              <a:t>Long</a:t>
            </a:r>
            <a:r>
              <a:rPr lang="en-GB" altLang="zh-CN">
                <a:ea typeface="等线"/>
              </a:rPr>
              <a:t> </a:t>
            </a:r>
            <a:r>
              <a:rPr lang="en-GB"/>
              <a:t>Short</a:t>
            </a:r>
            <a:r>
              <a:rPr lang="en-GB" altLang="zh-CN">
                <a:ea typeface="等线"/>
              </a:rPr>
              <a:t> </a:t>
            </a:r>
            <a:r>
              <a:rPr lang="en-GB"/>
              <a:t>Term Memory</a:t>
            </a:r>
            <a:r>
              <a:rPr lang="en-GB" altLang="zh-CN">
                <a:ea typeface="等线"/>
              </a:rPr>
              <a:t> </a:t>
            </a:r>
            <a:r>
              <a:rPr lang="en-GB"/>
              <a:t>(LSTM)</a:t>
            </a:r>
            <a:r>
              <a:rPr lang="en-GB" altLang="zh-CN">
                <a:ea typeface="等线"/>
              </a:rPr>
              <a:t> </a:t>
            </a:r>
            <a:r>
              <a:rPr lang="en-GB"/>
              <a:t>model on</a:t>
            </a:r>
            <a:r>
              <a:rPr lang="en-GB" altLang="zh-CN">
                <a:ea typeface="等线"/>
              </a:rPr>
              <a:t> </a:t>
            </a:r>
            <a:r>
              <a:rPr lang="en-GB"/>
              <a:t>market</a:t>
            </a:r>
            <a:r>
              <a:rPr lang="en-GB" altLang="zh-CN">
                <a:ea typeface="等线"/>
              </a:rPr>
              <a:t> </a:t>
            </a:r>
            <a:r>
              <a:rPr lang="en-GB"/>
              <a:t>price</a:t>
            </a:r>
            <a:r>
              <a:rPr lang="en-GB" altLang="zh-CN">
                <a:ea typeface="等线"/>
              </a:rPr>
              <a:t> </a:t>
            </a:r>
            <a:r>
              <a:rPr lang="en-GB"/>
              <a:t>forecasting.</a:t>
            </a:r>
            <a:r>
              <a:rPr lang="en-GB" altLang="zh-CN">
                <a:ea typeface="等线"/>
              </a:rPr>
              <a:t> </a:t>
            </a:r>
            <a:endParaRPr lang="en-GB"/>
          </a:p>
          <a:p>
            <a:endParaRPr lang="en-US">
              <a:cs typeface="+mn-lt"/>
            </a:endParaRPr>
          </a:p>
          <a:p>
            <a:r>
              <a:rPr lang="en-GB"/>
              <a:t>Finally Tom will give our recommendations and discuss the potential limitations of our work.  </a:t>
            </a:r>
            <a:endParaRPr lang="en-GB">
              <a:cs typeface="Calibri"/>
            </a:endParaRPr>
          </a:p>
          <a:p>
            <a:br>
              <a:rPr lang="en-US"/>
            </a:br>
            <a:endParaRPr lang="en-US"/>
          </a:p>
        </p:txBody>
      </p:sp>
      <p:sp>
        <p:nvSpPr>
          <p:cNvPr id="4" name="Slide Number Placeholder 3"/>
          <p:cNvSpPr>
            <a:spLocks noGrp="1"/>
          </p:cNvSpPr>
          <p:nvPr>
            <p:ph type="sldNum" sz="quarter" idx="5"/>
          </p:nvPr>
        </p:nvSpPr>
        <p:spPr/>
        <p:txBody>
          <a:bodyPr/>
          <a:lstStyle/>
          <a:p>
            <a:fld id="{47A5746B-DC4F-4228-A256-9CFCA4A8A931}" type="slidenum">
              <a:rPr lang="en-GB" smtClean="0"/>
              <a:t>2</a:t>
            </a:fld>
            <a:endParaRPr lang="en-GB"/>
          </a:p>
        </p:txBody>
      </p:sp>
    </p:spTree>
    <p:extLst>
      <p:ext uri="{BB962C8B-B14F-4D97-AF65-F5344CB8AC3E}">
        <p14:creationId xmlns:p14="http://schemas.microsoft.com/office/powerpoint/2010/main" val="23523190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To start with, we first began by formatting and interpolating data to prepare for following steps. Next, we investigated and </a:t>
            </a:r>
            <a:r>
              <a:rPr lang="en-GB" err="1"/>
              <a:t>visulized</a:t>
            </a:r>
            <a:r>
              <a:rPr lang="en-GB"/>
              <a:t> the data to discover the features and initial patterns of the dataset. After that, we build LSTM models and predict prices of the last day. Ant the end, on the basis of our comparison and selection of the most profitable markets, we achieve our conclusions and recommendations. </a:t>
            </a:r>
            <a:endParaRPr lang="en-US"/>
          </a:p>
          <a:p>
            <a:br>
              <a:rPr lang="en-US"/>
            </a:br>
            <a:endParaRPr lang="en-US"/>
          </a:p>
          <a:p>
            <a:endParaRPr lang="en-GB" dirty="0"/>
          </a:p>
        </p:txBody>
      </p:sp>
      <p:sp>
        <p:nvSpPr>
          <p:cNvPr id="4" name="Slide Number Placeholder 3"/>
          <p:cNvSpPr>
            <a:spLocks noGrp="1"/>
          </p:cNvSpPr>
          <p:nvPr>
            <p:ph type="sldNum" sz="quarter" idx="5"/>
          </p:nvPr>
        </p:nvSpPr>
        <p:spPr/>
        <p:txBody>
          <a:bodyPr/>
          <a:lstStyle/>
          <a:p>
            <a:fld id="{47A5746B-DC4F-4228-A256-9CFCA4A8A931}" type="slidenum">
              <a:rPr lang="en-GB" smtClean="0"/>
              <a:t>3</a:t>
            </a:fld>
            <a:endParaRPr lang="en-GB"/>
          </a:p>
        </p:txBody>
      </p:sp>
    </p:spTree>
    <p:extLst>
      <p:ext uri="{BB962C8B-B14F-4D97-AF65-F5344CB8AC3E}">
        <p14:creationId xmlns:p14="http://schemas.microsoft.com/office/powerpoint/2010/main" val="6324908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We have two methods to measure the performance of our model. We first focus on the loss changing when training the function. This curve decreases as the training process proceeds and then reaches a stable point. By observing the graphs, we should not spot underfitting or overfitting of the model, as these two are common pitfalls that we need to avoid. Another measurement approach is to calculate the Root Mean Squared Error(RMSE) between the prediction and our true values. The RMSE calculates the difference between these two values, hence the value of RMSE will display how our prediction is. However, due to the complexity of the project and large amount of variables, we are more focus on achieving a model making predictions rather than a perfect model, we will focus on optimization later and this is how we evaluate our model performance.  </a:t>
            </a:r>
            <a:endParaRPr lang="en-US" err="1"/>
          </a:p>
          <a:p>
            <a:br>
              <a:rPr lang="en-US">
                <a:cs typeface="+mn-lt"/>
              </a:rPr>
            </a:br>
            <a:endParaRPr lang="en-US"/>
          </a:p>
        </p:txBody>
      </p:sp>
      <p:sp>
        <p:nvSpPr>
          <p:cNvPr id="4" name="Slide Number Placeholder 3"/>
          <p:cNvSpPr>
            <a:spLocks noGrp="1"/>
          </p:cNvSpPr>
          <p:nvPr>
            <p:ph type="sldNum" sz="quarter" idx="5"/>
          </p:nvPr>
        </p:nvSpPr>
        <p:spPr/>
        <p:txBody>
          <a:bodyPr/>
          <a:lstStyle/>
          <a:p>
            <a:fld id="{47A5746B-DC4F-4228-A256-9CFCA4A8A931}" type="slidenum">
              <a:rPr lang="en-GB" smtClean="0"/>
              <a:t>4</a:t>
            </a:fld>
            <a:endParaRPr lang="en-GB"/>
          </a:p>
        </p:txBody>
      </p:sp>
    </p:spTree>
    <p:extLst>
      <p:ext uri="{BB962C8B-B14F-4D97-AF65-F5344CB8AC3E}">
        <p14:creationId xmlns:p14="http://schemas.microsoft.com/office/powerpoint/2010/main" val="13936668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purpose of our current project was to develop a model to predict prices by analysing market trends, which could help </a:t>
            </a:r>
            <a:r>
              <a:rPr lang="en-GB"/>
              <a:t>Energia</a:t>
            </a:r>
            <a:r>
              <a:rPr lang="en-GB" dirty="0"/>
              <a:t> purchasing electricity at the best price among the 5 markets. </a:t>
            </a:r>
            <a:br>
              <a:rPr lang="en-US" dirty="0">
                <a:cs typeface="+mn-lt"/>
              </a:rPr>
            </a:br>
            <a:endParaRPr lang="en-US" dirty="0">
              <a:ea typeface="Calibri" panose="020F0502020204030204"/>
              <a:cs typeface="Calibri" panose="020F0502020204030204"/>
            </a:endParaRPr>
          </a:p>
          <a:p>
            <a:r>
              <a:rPr lang="en-GB" dirty="0"/>
              <a:t>To make predictions, the model was trained on a dataset of historical sequence data.  During training, the model learns to recognize patterns in the data and use them to make predictions about future values in the sequences. Once the model has been trained, it can be used to make predictions on new and unseen sequences.</a:t>
            </a:r>
            <a:br>
              <a:rPr lang="en-US" dirty="0">
                <a:cs typeface="+mn-lt"/>
              </a:rPr>
            </a:br>
            <a:endParaRPr lang="en-US" dirty="0">
              <a:ea typeface="Calibri"/>
              <a:cs typeface="Calibri"/>
            </a:endParaRPr>
          </a:p>
          <a:p>
            <a:r>
              <a:rPr lang="en-GB" dirty="0"/>
              <a:t>However, because of the </a:t>
            </a:r>
            <a:r>
              <a:rPr lang="en-GB"/>
              <a:t>complexity </a:t>
            </a:r>
            <a:r>
              <a:rPr lang="en-GB" dirty="0"/>
              <a:t>of the task and time</a:t>
            </a:r>
            <a:r>
              <a:rPr lang="en-GB"/>
              <a:t> constraints</a:t>
            </a:r>
            <a:r>
              <a:rPr lang="en-GB" dirty="0"/>
              <a:t>, we only managed to build a base model, which could give predictions but still </a:t>
            </a:r>
            <a:r>
              <a:rPr lang="en-GB"/>
              <a:t>could </a:t>
            </a:r>
            <a:r>
              <a:rPr lang="en-GB" dirty="0"/>
              <a:t>be improved. Therefore, further studies need to be carried out in order to explore how the model can be optimized to obtain a better predictions.</a:t>
            </a:r>
            <a:r>
              <a:rPr lang="en-GB"/>
              <a:t> </a:t>
            </a:r>
            <a:endParaRPr lang="en-GB">
              <a:cs typeface="Calibri"/>
            </a:endParaRPr>
          </a:p>
          <a:p>
            <a:br>
              <a:rPr lang="en-US">
                <a:cs typeface="+mn-lt"/>
              </a:rPr>
            </a:br>
            <a:endParaRPr lang="en-US" dirty="0"/>
          </a:p>
        </p:txBody>
      </p:sp>
      <p:sp>
        <p:nvSpPr>
          <p:cNvPr id="4" name="Slide Number Placeholder 3"/>
          <p:cNvSpPr>
            <a:spLocks noGrp="1"/>
          </p:cNvSpPr>
          <p:nvPr>
            <p:ph type="sldNum" sz="quarter" idx="5"/>
          </p:nvPr>
        </p:nvSpPr>
        <p:spPr/>
        <p:txBody>
          <a:bodyPr/>
          <a:lstStyle/>
          <a:p>
            <a:fld id="{47A5746B-DC4F-4228-A256-9CFCA4A8A931}" type="slidenum">
              <a:rPr lang="en-GB" smtClean="0"/>
              <a:t>5</a:t>
            </a:fld>
            <a:endParaRPr lang="en-GB"/>
          </a:p>
        </p:txBody>
      </p:sp>
    </p:spTree>
    <p:extLst>
      <p:ext uri="{BB962C8B-B14F-4D97-AF65-F5344CB8AC3E}">
        <p14:creationId xmlns:p14="http://schemas.microsoft.com/office/powerpoint/2010/main" val="40142857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a:cs typeface="Calibri"/>
              </a:rPr>
              <a:t>Type: Continuous – SO WHAT?</a:t>
            </a:r>
          </a:p>
          <a:p>
            <a:endParaRPr lang="en-GB" b="1" dirty="0">
              <a:cs typeface="Calibri"/>
            </a:endParaRPr>
          </a:p>
          <a:p>
            <a:r>
              <a:rPr lang="en-GB" b="1" dirty="0">
                <a:cs typeface="Calibri"/>
              </a:rPr>
              <a:t>Missing rows: </a:t>
            </a:r>
            <a:r>
              <a:rPr lang="en-GB" dirty="0">
                <a:cs typeface="Calibri"/>
              </a:rPr>
              <a:t> The demand data had a shape of (40510,4) which meant there were two missing rows for date 27/03/2022 @ 01:00:00 and 01:0:30. </a:t>
            </a:r>
            <a:r>
              <a:rPr lang="en-GB" b="1" dirty="0">
                <a:cs typeface="Calibri"/>
              </a:rPr>
              <a:t>SO WHAT? MCAR</a:t>
            </a:r>
            <a:r>
              <a:rPr lang="en-GB" b="0" dirty="0">
                <a:cs typeface="Calibri"/>
              </a:rPr>
              <a:t> SO WHAT?</a:t>
            </a:r>
            <a:endParaRPr lang="en-GB" b="1" dirty="0">
              <a:cs typeface="Calibri"/>
            </a:endParaRPr>
          </a:p>
          <a:p>
            <a:endParaRPr lang="en-GB" dirty="0">
              <a:cs typeface="Calibri"/>
            </a:endParaRPr>
          </a:p>
          <a:p>
            <a:r>
              <a:rPr lang="en-GB" b="1" dirty="0">
                <a:solidFill>
                  <a:srgbClr val="000000"/>
                </a:solidFill>
                <a:cs typeface="Calibri"/>
              </a:rPr>
              <a:t>Interpolation and treating </a:t>
            </a:r>
            <a:r>
              <a:rPr lang="en-GB" b="1" dirty="0" err="1">
                <a:solidFill>
                  <a:srgbClr val="000000"/>
                </a:solidFill>
                <a:cs typeface="Calibri"/>
              </a:rPr>
              <a:t>NaN</a:t>
            </a:r>
            <a:r>
              <a:rPr lang="en-GB" b="1" dirty="0">
                <a:solidFill>
                  <a:srgbClr val="000000"/>
                </a:solidFill>
                <a:cs typeface="Calibri"/>
              </a:rPr>
              <a:t> values </a:t>
            </a:r>
            <a:r>
              <a:rPr lang="en-GB" dirty="0">
                <a:solidFill>
                  <a:srgbClr val="000000"/>
                </a:solidFill>
                <a:cs typeface="Calibri"/>
              </a:rPr>
              <a:t>: Interpolation was performed to fill the </a:t>
            </a:r>
            <a:r>
              <a:rPr lang="en-GB" dirty="0" err="1">
                <a:solidFill>
                  <a:srgbClr val="000000"/>
                </a:solidFill>
                <a:cs typeface="Calibri"/>
              </a:rPr>
              <a:t>NaN</a:t>
            </a:r>
            <a:r>
              <a:rPr lang="en-GB" dirty="0">
                <a:solidFill>
                  <a:srgbClr val="000000"/>
                </a:solidFill>
                <a:cs typeface="Calibri"/>
              </a:rPr>
              <a:t> values which use the previous non-missing entry to fill the missing values. </a:t>
            </a:r>
            <a:r>
              <a:rPr lang="en-GB" b="1" dirty="0">
                <a:solidFill>
                  <a:srgbClr val="000000"/>
                </a:solidFill>
                <a:cs typeface="Calibri"/>
              </a:rPr>
              <a:t>SO WHAT? </a:t>
            </a:r>
          </a:p>
          <a:p>
            <a:pPr marL="0" indent="0">
              <a:buNone/>
            </a:pPr>
            <a:endParaRPr lang="en-GB" dirty="0">
              <a:cs typeface="Calibri"/>
            </a:endParaRPr>
          </a:p>
          <a:p>
            <a:r>
              <a:rPr lang="en-GB" b="1" dirty="0">
                <a:solidFill>
                  <a:srgbClr val="000000"/>
                </a:solidFill>
                <a:cs typeface="Calibri"/>
              </a:rPr>
              <a:t>Final dataset</a:t>
            </a:r>
            <a:r>
              <a:rPr lang="en-GB" dirty="0">
                <a:solidFill>
                  <a:srgbClr val="000000"/>
                </a:solidFill>
                <a:cs typeface="Calibri"/>
              </a:rPr>
              <a:t>: The fully merged (including markets) had 39362 rows and 13 columns once formatted. </a:t>
            </a:r>
          </a:p>
          <a:p>
            <a:endParaRPr lang="en-GB" dirty="0"/>
          </a:p>
        </p:txBody>
      </p:sp>
      <p:sp>
        <p:nvSpPr>
          <p:cNvPr id="4" name="Slide Number Placeholder 3"/>
          <p:cNvSpPr>
            <a:spLocks noGrp="1"/>
          </p:cNvSpPr>
          <p:nvPr>
            <p:ph type="sldNum" sz="quarter" idx="5"/>
          </p:nvPr>
        </p:nvSpPr>
        <p:spPr/>
        <p:txBody>
          <a:bodyPr/>
          <a:lstStyle/>
          <a:p>
            <a:fld id="{47A5746B-DC4F-4228-A256-9CFCA4A8A931}" type="slidenum">
              <a:rPr lang="en-GB" smtClean="0"/>
              <a:t>6</a:t>
            </a:fld>
            <a:endParaRPr lang="en-GB"/>
          </a:p>
        </p:txBody>
      </p:sp>
    </p:spTree>
    <p:extLst>
      <p:ext uri="{BB962C8B-B14F-4D97-AF65-F5344CB8AC3E}">
        <p14:creationId xmlns:p14="http://schemas.microsoft.com/office/powerpoint/2010/main" val="2977906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ADD TITLE, EXPLAIN NET DEMAND!!!!!!!!</a:t>
            </a:r>
          </a:p>
        </p:txBody>
      </p:sp>
      <p:sp>
        <p:nvSpPr>
          <p:cNvPr id="4" name="Slide Number Placeholder 3"/>
          <p:cNvSpPr>
            <a:spLocks noGrp="1"/>
          </p:cNvSpPr>
          <p:nvPr>
            <p:ph type="sldNum" sz="quarter" idx="5"/>
          </p:nvPr>
        </p:nvSpPr>
        <p:spPr/>
        <p:txBody>
          <a:bodyPr/>
          <a:lstStyle/>
          <a:p>
            <a:fld id="{47A5746B-DC4F-4228-A256-9CFCA4A8A931}" type="slidenum">
              <a:rPr lang="en-GB" smtClean="0"/>
              <a:t>7</a:t>
            </a:fld>
            <a:endParaRPr lang="en-GB"/>
          </a:p>
        </p:txBody>
      </p:sp>
    </p:spTree>
    <p:extLst>
      <p:ext uri="{BB962C8B-B14F-4D97-AF65-F5344CB8AC3E}">
        <p14:creationId xmlns:p14="http://schemas.microsoft.com/office/powerpoint/2010/main" val="16065832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WHAT????????? X2 feature with seasonal trends, two more linked to current affairs.</a:t>
            </a:r>
          </a:p>
        </p:txBody>
      </p:sp>
      <p:sp>
        <p:nvSpPr>
          <p:cNvPr id="4" name="Slide Number Placeholder 3"/>
          <p:cNvSpPr>
            <a:spLocks noGrp="1"/>
          </p:cNvSpPr>
          <p:nvPr>
            <p:ph type="sldNum" sz="quarter" idx="5"/>
          </p:nvPr>
        </p:nvSpPr>
        <p:spPr/>
        <p:txBody>
          <a:bodyPr/>
          <a:lstStyle/>
          <a:p>
            <a:fld id="{47A5746B-DC4F-4228-A256-9CFCA4A8A931}" type="slidenum">
              <a:rPr lang="en-GB" smtClean="0"/>
              <a:t>8</a:t>
            </a:fld>
            <a:endParaRPr lang="en-GB"/>
          </a:p>
        </p:txBody>
      </p:sp>
    </p:spTree>
    <p:extLst>
      <p:ext uri="{BB962C8B-B14F-4D97-AF65-F5344CB8AC3E}">
        <p14:creationId xmlns:p14="http://schemas.microsoft.com/office/powerpoint/2010/main" val="32989357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ADD LABEL TO Y AXIS </a:t>
            </a:r>
          </a:p>
          <a:p>
            <a:endParaRPr lang="en-GB" dirty="0"/>
          </a:p>
          <a:p>
            <a:r>
              <a:rPr lang="en-GB" dirty="0"/>
              <a:t>ANY OTHER POINTS: Other markets follow a similar trend, BM is more </a:t>
            </a:r>
          </a:p>
        </p:txBody>
      </p:sp>
      <p:sp>
        <p:nvSpPr>
          <p:cNvPr id="4" name="Slide Number Placeholder 3"/>
          <p:cNvSpPr>
            <a:spLocks noGrp="1"/>
          </p:cNvSpPr>
          <p:nvPr>
            <p:ph type="sldNum" sz="quarter" idx="5"/>
          </p:nvPr>
        </p:nvSpPr>
        <p:spPr/>
        <p:txBody>
          <a:bodyPr/>
          <a:lstStyle/>
          <a:p>
            <a:fld id="{47A5746B-DC4F-4228-A256-9CFCA4A8A931}" type="slidenum">
              <a:rPr lang="en-GB" smtClean="0"/>
              <a:t>9</a:t>
            </a:fld>
            <a:endParaRPr lang="en-GB"/>
          </a:p>
        </p:txBody>
      </p:sp>
    </p:spTree>
    <p:extLst>
      <p:ext uri="{BB962C8B-B14F-4D97-AF65-F5344CB8AC3E}">
        <p14:creationId xmlns:p14="http://schemas.microsoft.com/office/powerpoint/2010/main" val="2188065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22D85F33-9B92-4AE8-A1F2-F879F0F584E8}" type="datetime1">
              <a:rPr lang="en-US" smtClean="0"/>
              <a:t>5/4/2023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529648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2580F34-6C65-4B4B-9DF6-353782232E47}" type="datetime1">
              <a:rPr lang="en-US" smtClean="0"/>
              <a:t>5/4/2023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7882374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DF4EFE-A21E-49EC-910A-5E7C10ACC84D}" type="datetime1">
              <a:rPr lang="en-US" smtClean="0"/>
              <a:t>5/4/2023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7093574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7" name="Rectangle 6"/>
          <p:cNvSpPr/>
          <p:nvPr userDrawn="1"/>
        </p:nvSpPr>
        <p:spPr>
          <a:xfrm>
            <a:off x="0" y="3225800"/>
            <a:ext cx="12192000" cy="3632200"/>
          </a:xfrm>
          <a:prstGeom prst="rect">
            <a:avLst/>
          </a:prstGeom>
          <a:gradFill flip="none" rotWithShape="1">
            <a:gsLst>
              <a:gs pos="44000">
                <a:srgbClr val="CBCBCB">
                  <a:alpha val="22000"/>
                </a:srgbClr>
              </a:gs>
              <a:gs pos="100000">
                <a:srgbClr val="5F5F5F">
                  <a:alpha val="19000"/>
                </a:srgbClr>
              </a:gs>
              <a:gs pos="100000">
                <a:srgbClr val="FFFFFF">
                  <a:alpha val="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2" name="Title 1"/>
          <p:cNvSpPr>
            <a:spLocks noGrp="1"/>
          </p:cNvSpPr>
          <p:nvPr>
            <p:ph type="ctrTitle"/>
          </p:nvPr>
        </p:nvSpPr>
        <p:spPr>
          <a:xfrm>
            <a:off x="914400" y="4987990"/>
            <a:ext cx="10363200" cy="610820"/>
          </a:xfrm>
        </p:spPr>
        <p:txBody>
          <a:bodyPr/>
          <a:lstStyle>
            <a:lvl1pPr algn="ctr">
              <a:defRPr lang="en-US" sz="4000" kern="1200" smtClean="0">
                <a:solidFill>
                  <a:schemeClr val="tx1">
                    <a:lumMod val="75000"/>
                    <a:lumOff val="25000"/>
                  </a:schemeClr>
                </a:solidFill>
                <a:latin typeface="+mj-lt"/>
                <a:ea typeface="+mj-ea"/>
                <a:cs typeface="+mj-cs"/>
              </a:defRPr>
            </a:lvl1pPr>
          </a:lstStyle>
          <a:p>
            <a:r>
              <a:rPr lang="en-US"/>
              <a:t>Click to edit Master title style</a:t>
            </a:r>
          </a:p>
        </p:txBody>
      </p:sp>
      <p:sp>
        <p:nvSpPr>
          <p:cNvPr id="3" name="Subtitle 2"/>
          <p:cNvSpPr>
            <a:spLocks noGrp="1"/>
          </p:cNvSpPr>
          <p:nvPr>
            <p:ph type="subTitle" idx="1"/>
          </p:nvPr>
        </p:nvSpPr>
        <p:spPr>
          <a:xfrm>
            <a:off x="1828800" y="5509360"/>
            <a:ext cx="8534400" cy="764440"/>
          </a:xfrm>
        </p:spPr>
        <p:txBody>
          <a:bodyPr>
            <a:normAutofit/>
          </a:bodyPr>
          <a:lstStyle>
            <a:lvl1pPr marL="0" indent="0" algn="ctr">
              <a:buNone/>
              <a:defRPr lang="en-US" sz="2400" kern="1200" smtClean="0">
                <a:solidFill>
                  <a:schemeClr val="tx1">
                    <a:lumMod val="65000"/>
                    <a:lumOff val="35000"/>
                  </a:schemeClr>
                </a:solidFill>
                <a:latin typeface="+mj-lt"/>
                <a:ea typeface="+mj-ea"/>
                <a:cs typeface="+mj-cs"/>
              </a:defRPr>
            </a:lvl1pPr>
            <a:lvl2pPr marL="609534" indent="0" algn="ctr">
              <a:buNone/>
              <a:defRPr>
                <a:solidFill>
                  <a:schemeClr val="tx1">
                    <a:tint val="75000"/>
                  </a:schemeClr>
                </a:solidFill>
              </a:defRPr>
            </a:lvl2pPr>
            <a:lvl3pPr marL="1219068" indent="0" algn="ctr">
              <a:buNone/>
              <a:defRPr>
                <a:solidFill>
                  <a:schemeClr val="tx1">
                    <a:tint val="75000"/>
                  </a:schemeClr>
                </a:solidFill>
              </a:defRPr>
            </a:lvl3pPr>
            <a:lvl4pPr marL="1828602" indent="0" algn="ctr">
              <a:buNone/>
              <a:defRPr>
                <a:solidFill>
                  <a:schemeClr val="tx1">
                    <a:tint val="75000"/>
                  </a:schemeClr>
                </a:solidFill>
              </a:defRPr>
            </a:lvl4pPr>
            <a:lvl5pPr marL="2438136" indent="0" algn="ctr">
              <a:buNone/>
              <a:defRPr>
                <a:solidFill>
                  <a:schemeClr val="tx1">
                    <a:tint val="75000"/>
                  </a:schemeClr>
                </a:solidFill>
              </a:defRPr>
            </a:lvl5pPr>
            <a:lvl6pPr marL="3047670" indent="0" algn="ctr">
              <a:buNone/>
              <a:defRPr>
                <a:solidFill>
                  <a:schemeClr val="tx1">
                    <a:tint val="75000"/>
                  </a:schemeClr>
                </a:solidFill>
              </a:defRPr>
            </a:lvl6pPr>
            <a:lvl7pPr marL="3657205" indent="0" algn="ctr">
              <a:buNone/>
              <a:defRPr>
                <a:solidFill>
                  <a:schemeClr val="tx1">
                    <a:tint val="75000"/>
                  </a:schemeClr>
                </a:solidFill>
              </a:defRPr>
            </a:lvl7pPr>
            <a:lvl8pPr marL="4266737" indent="0" algn="ctr">
              <a:buNone/>
              <a:defRPr>
                <a:solidFill>
                  <a:schemeClr val="tx1">
                    <a:tint val="75000"/>
                  </a:schemeClr>
                </a:solidFill>
              </a:defRPr>
            </a:lvl8pPr>
            <a:lvl9pPr marL="4876273"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E9A7DF03-1A4E-40E4-9B0A-A882E4312817}" type="datetime1">
              <a:rPr lang="en-US" smtClean="0"/>
              <a:t>5/4/2023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39B1FA-81F2-4940-9AF3-5EAFB5D6669B}" type="slidenum">
              <a:rPr lang="en-US" smtClean="0"/>
              <a:pPr/>
              <a:t>‹#›</a:t>
            </a:fld>
            <a:endParaRPr lang="en-US"/>
          </a:p>
        </p:txBody>
      </p:sp>
    </p:spTree>
    <p:extLst>
      <p:ext uri="{BB962C8B-B14F-4D97-AF65-F5344CB8AC3E}">
        <p14:creationId xmlns:p14="http://schemas.microsoft.com/office/powerpoint/2010/main" val="1741541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8"/>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59" indent="0" algn="ctr">
              <a:buNone/>
              <a:defRPr>
                <a:solidFill>
                  <a:schemeClr val="tx1">
                    <a:tint val="75000"/>
                  </a:schemeClr>
                </a:solidFill>
              </a:defRPr>
            </a:lvl2pPr>
            <a:lvl3pPr marL="1219119" indent="0" algn="ctr">
              <a:buNone/>
              <a:defRPr>
                <a:solidFill>
                  <a:schemeClr val="tx1">
                    <a:tint val="75000"/>
                  </a:schemeClr>
                </a:solidFill>
              </a:defRPr>
            </a:lvl3pPr>
            <a:lvl4pPr marL="1828678" indent="0" algn="ctr">
              <a:buNone/>
              <a:defRPr>
                <a:solidFill>
                  <a:schemeClr val="tx1">
                    <a:tint val="75000"/>
                  </a:schemeClr>
                </a:solidFill>
              </a:defRPr>
            </a:lvl4pPr>
            <a:lvl5pPr marL="2438238" indent="0" algn="ctr">
              <a:buNone/>
              <a:defRPr>
                <a:solidFill>
                  <a:schemeClr val="tx1">
                    <a:tint val="75000"/>
                  </a:schemeClr>
                </a:solidFill>
              </a:defRPr>
            </a:lvl5pPr>
            <a:lvl6pPr marL="3047797" indent="0" algn="ctr">
              <a:buNone/>
              <a:defRPr>
                <a:solidFill>
                  <a:schemeClr val="tx1">
                    <a:tint val="75000"/>
                  </a:schemeClr>
                </a:solidFill>
              </a:defRPr>
            </a:lvl6pPr>
            <a:lvl7pPr marL="3657357" indent="0" algn="ctr">
              <a:buNone/>
              <a:defRPr>
                <a:solidFill>
                  <a:schemeClr val="tx1">
                    <a:tint val="75000"/>
                  </a:schemeClr>
                </a:solidFill>
              </a:defRPr>
            </a:lvl7pPr>
            <a:lvl8pPr marL="4266915" indent="0" algn="ctr">
              <a:buNone/>
              <a:defRPr>
                <a:solidFill>
                  <a:schemeClr val="tx1">
                    <a:tint val="75000"/>
                  </a:schemeClr>
                </a:solidFill>
              </a:defRPr>
            </a:lvl8pPr>
            <a:lvl9pPr marL="4876475"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6754C836-76C7-4DEA-A41E-45459B864907}" type="datetime1">
              <a:rPr lang="en-US" smtClean="0"/>
              <a:t>5/4/2023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39B1FA-81F2-4940-9AF3-5EAFB5D6669B}" type="slidenum">
              <a:rPr lang="en-US" smtClean="0"/>
              <a:pPr/>
              <a:t>‹#›</a:t>
            </a:fld>
            <a:endParaRPr lang="en-US"/>
          </a:p>
        </p:txBody>
      </p:sp>
    </p:spTree>
    <p:extLst>
      <p:ext uri="{BB962C8B-B14F-4D97-AF65-F5344CB8AC3E}">
        <p14:creationId xmlns:p14="http://schemas.microsoft.com/office/powerpoint/2010/main" val="39577184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7817FF-5DF7-411E-A83C-8ED0FD8B942D}" type="datetime1">
              <a:rPr lang="en-US" smtClean="0"/>
              <a:t>5/4/2023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39B1FA-81F2-4940-9AF3-5EAFB5D6669B}" type="slidenum">
              <a:rPr lang="en-US" smtClean="0"/>
              <a:pPr/>
              <a:t>‹#›</a:t>
            </a:fld>
            <a:endParaRPr lang="en-US"/>
          </a:p>
        </p:txBody>
      </p:sp>
    </p:spTree>
    <p:extLst>
      <p:ext uri="{BB962C8B-B14F-4D97-AF65-F5344CB8AC3E}">
        <p14:creationId xmlns:p14="http://schemas.microsoft.com/office/powerpoint/2010/main" val="3519236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5333"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59" indent="0">
              <a:buNone/>
              <a:defRPr sz="2400">
                <a:solidFill>
                  <a:schemeClr val="tx1">
                    <a:tint val="75000"/>
                  </a:schemeClr>
                </a:solidFill>
              </a:defRPr>
            </a:lvl2pPr>
            <a:lvl3pPr marL="1219119" indent="0">
              <a:buNone/>
              <a:defRPr sz="2133">
                <a:solidFill>
                  <a:schemeClr val="tx1">
                    <a:tint val="75000"/>
                  </a:schemeClr>
                </a:solidFill>
              </a:defRPr>
            </a:lvl3pPr>
            <a:lvl4pPr marL="1828678" indent="0">
              <a:buNone/>
              <a:defRPr sz="1867">
                <a:solidFill>
                  <a:schemeClr val="tx1">
                    <a:tint val="75000"/>
                  </a:schemeClr>
                </a:solidFill>
              </a:defRPr>
            </a:lvl4pPr>
            <a:lvl5pPr marL="2438238" indent="0">
              <a:buNone/>
              <a:defRPr sz="1867">
                <a:solidFill>
                  <a:schemeClr val="tx1">
                    <a:tint val="75000"/>
                  </a:schemeClr>
                </a:solidFill>
              </a:defRPr>
            </a:lvl5pPr>
            <a:lvl6pPr marL="3047797" indent="0">
              <a:buNone/>
              <a:defRPr sz="1867">
                <a:solidFill>
                  <a:schemeClr val="tx1">
                    <a:tint val="75000"/>
                  </a:schemeClr>
                </a:solidFill>
              </a:defRPr>
            </a:lvl6pPr>
            <a:lvl7pPr marL="3657357" indent="0">
              <a:buNone/>
              <a:defRPr sz="1867">
                <a:solidFill>
                  <a:schemeClr val="tx1">
                    <a:tint val="75000"/>
                  </a:schemeClr>
                </a:solidFill>
              </a:defRPr>
            </a:lvl7pPr>
            <a:lvl8pPr marL="4266915" indent="0">
              <a:buNone/>
              <a:defRPr sz="1867">
                <a:solidFill>
                  <a:schemeClr val="tx1">
                    <a:tint val="75000"/>
                  </a:schemeClr>
                </a:solidFill>
              </a:defRPr>
            </a:lvl8pPr>
            <a:lvl9pPr marL="4876475" indent="0">
              <a:buNone/>
              <a:defRPr sz="1867">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33AA90-2A1D-4197-83AB-884F9069E733}" type="datetime1">
              <a:rPr lang="en-US" smtClean="0"/>
              <a:t>5/4/2023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39B1FA-81F2-4940-9AF3-5EAFB5D6669B}" type="slidenum">
              <a:rPr lang="en-US" smtClean="0"/>
              <a:pPr/>
              <a:t>‹#›</a:t>
            </a:fld>
            <a:endParaRPr lang="en-US"/>
          </a:p>
        </p:txBody>
      </p:sp>
    </p:spTree>
    <p:extLst>
      <p:ext uri="{BB962C8B-B14F-4D97-AF65-F5344CB8AC3E}">
        <p14:creationId xmlns:p14="http://schemas.microsoft.com/office/powerpoint/2010/main" val="21181707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D5EFA78-A2C9-471B-9490-5C4BED4C732D}" type="datetime1">
              <a:rPr lang="en-US" smtClean="0"/>
              <a:t>5/4/2023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39B1FA-81F2-4940-9AF3-5EAFB5D6669B}" type="slidenum">
              <a:rPr lang="en-US" smtClean="0"/>
              <a:pPr/>
              <a:t>‹#›</a:t>
            </a:fld>
            <a:endParaRPr lang="en-US"/>
          </a:p>
        </p:txBody>
      </p:sp>
    </p:spTree>
    <p:extLst>
      <p:ext uri="{BB962C8B-B14F-4D97-AF65-F5344CB8AC3E}">
        <p14:creationId xmlns:p14="http://schemas.microsoft.com/office/powerpoint/2010/main" val="30531865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3"/>
          </a:xfrm>
        </p:spPr>
        <p:txBody>
          <a:bodyPr anchor="b"/>
          <a:lstStyle>
            <a:lvl1pPr marL="0" indent="0">
              <a:buNone/>
              <a:defRPr sz="3200" b="1"/>
            </a:lvl1pPr>
            <a:lvl2pPr marL="609559" indent="0">
              <a:buNone/>
              <a:defRPr sz="2667" b="1"/>
            </a:lvl2pPr>
            <a:lvl3pPr marL="1219119" indent="0">
              <a:buNone/>
              <a:defRPr sz="2400" b="1"/>
            </a:lvl3pPr>
            <a:lvl4pPr marL="1828678" indent="0">
              <a:buNone/>
              <a:defRPr sz="2133" b="1"/>
            </a:lvl4pPr>
            <a:lvl5pPr marL="2438238" indent="0">
              <a:buNone/>
              <a:defRPr sz="2133" b="1"/>
            </a:lvl5pPr>
            <a:lvl6pPr marL="3047797" indent="0">
              <a:buNone/>
              <a:defRPr sz="2133" b="1"/>
            </a:lvl6pPr>
            <a:lvl7pPr marL="3657357" indent="0">
              <a:buNone/>
              <a:defRPr sz="2133" b="1"/>
            </a:lvl7pPr>
            <a:lvl8pPr marL="4266915" indent="0">
              <a:buNone/>
              <a:defRPr sz="2133" b="1"/>
            </a:lvl8pPr>
            <a:lvl9pPr marL="4876475" indent="0">
              <a:buNone/>
              <a:defRPr sz="2133"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70" y="1535113"/>
            <a:ext cx="5389033" cy="639763"/>
          </a:xfrm>
        </p:spPr>
        <p:txBody>
          <a:bodyPr anchor="b"/>
          <a:lstStyle>
            <a:lvl1pPr marL="0" indent="0">
              <a:buNone/>
              <a:defRPr sz="3200" b="1"/>
            </a:lvl1pPr>
            <a:lvl2pPr marL="609559" indent="0">
              <a:buNone/>
              <a:defRPr sz="2667" b="1"/>
            </a:lvl2pPr>
            <a:lvl3pPr marL="1219119" indent="0">
              <a:buNone/>
              <a:defRPr sz="2400" b="1"/>
            </a:lvl3pPr>
            <a:lvl4pPr marL="1828678" indent="0">
              <a:buNone/>
              <a:defRPr sz="2133" b="1"/>
            </a:lvl4pPr>
            <a:lvl5pPr marL="2438238" indent="0">
              <a:buNone/>
              <a:defRPr sz="2133" b="1"/>
            </a:lvl5pPr>
            <a:lvl6pPr marL="3047797" indent="0">
              <a:buNone/>
              <a:defRPr sz="2133" b="1"/>
            </a:lvl6pPr>
            <a:lvl7pPr marL="3657357" indent="0">
              <a:buNone/>
              <a:defRPr sz="2133" b="1"/>
            </a:lvl7pPr>
            <a:lvl8pPr marL="4266915" indent="0">
              <a:buNone/>
              <a:defRPr sz="2133" b="1"/>
            </a:lvl8pPr>
            <a:lvl9pPr marL="4876475" indent="0">
              <a:buNone/>
              <a:defRPr sz="2133" b="1"/>
            </a:lvl9pPr>
          </a:lstStyle>
          <a:p>
            <a:pPr lvl="0"/>
            <a:r>
              <a:rPr lang="en-US"/>
              <a:t>Click to edit Master text styles</a:t>
            </a:r>
          </a:p>
        </p:txBody>
      </p:sp>
      <p:sp>
        <p:nvSpPr>
          <p:cNvPr id="6" name="Content Placeholder 5"/>
          <p:cNvSpPr>
            <a:spLocks noGrp="1"/>
          </p:cNvSpPr>
          <p:nvPr>
            <p:ph sz="quarter" idx="4"/>
          </p:nvPr>
        </p:nvSpPr>
        <p:spPr>
          <a:xfrm>
            <a:off x="6193370"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3E1F487-8DBA-40E9-A512-976088063FDE}" type="datetime1">
              <a:rPr lang="en-US" smtClean="0"/>
              <a:t>5/4/2023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939B1FA-81F2-4940-9AF3-5EAFB5D6669B}" type="slidenum">
              <a:rPr lang="en-US" smtClean="0"/>
              <a:pPr/>
              <a:t>‹#›</a:t>
            </a:fld>
            <a:endParaRPr lang="en-US"/>
          </a:p>
        </p:txBody>
      </p:sp>
    </p:spTree>
    <p:extLst>
      <p:ext uri="{BB962C8B-B14F-4D97-AF65-F5344CB8AC3E}">
        <p14:creationId xmlns:p14="http://schemas.microsoft.com/office/powerpoint/2010/main" val="79589903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8214E5E6-24EA-4541-8F1D-7334F4A6B2F7}" type="datetime1">
              <a:rPr lang="en-US" smtClean="0"/>
              <a:t>5/4/2023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39B1FA-81F2-4940-9AF3-5EAFB5D6669B}" type="slidenum">
              <a:rPr lang="en-US" smtClean="0"/>
              <a:pPr/>
              <a:t>‹#›</a:t>
            </a:fld>
            <a:endParaRPr lang="en-US"/>
          </a:p>
        </p:txBody>
      </p:sp>
      <p:sp>
        <p:nvSpPr>
          <p:cNvPr id="6" name="Title 1"/>
          <p:cNvSpPr>
            <a:spLocks noGrp="1"/>
          </p:cNvSpPr>
          <p:nvPr>
            <p:ph type="title"/>
          </p:nvPr>
        </p:nvSpPr>
        <p:spPr>
          <a:xfrm>
            <a:off x="609600" y="274640"/>
            <a:ext cx="10972800" cy="715961"/>
          </a:xfrm>
        </p:spPr>
        <p:txBody>
          <a:bodyPr>
            <a:normAutofit/>
          </a:bodyPr>
          <a:lstStyle>
            <a:lvl1pPr algn="l">
              <a:defRPr sz="3733">
                <a:solidFill>
                  <a:schemeClr val="tx1">
                    <a:lumMod val="65000"/>
                    <a:lumOff val="35000"/>
                  </a:schemeClr>
                </a:solidFill>
              </a:defRPr>
            </a:lvl1pPr>
          </a:lstStyle>
          <a:p>
            <a:r>
              <a:rPr lang="en-US"/>
              <a:t>Click to edit Master title style</a:t>
            </a:r>
          </a:p>
        </p:txBody>
      </p:sp>
    </p:spTree>
    <p:extLst>
      <p:ext uri="{BB962C8B-B14F-4D97-AF65-F5344CB8AC3E}">
        <p14:creationId xmlns:p14="http://schemas.microsoft.com/office/powerpoint/2010/main" val="14298743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37BAEE16-AA96-43F3-854A-F36E31B5B442}" type="datetime1">
              <a:rPr lang="en-US" smtClean="0"/>
              <a:t>5/4/2023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39B1FA-81F2-4940-9AF3-5EAFB5D6669B}" type="slidenum">
              <a:rPr lang="en-US" smtClean="0"/>
              <a:pPr/>
              <a:t>‹#›</a:t>
            </a:fld>
            <a:endParaRPr lang="en-US"/>
          </a:p>
        </p:txBody>
      </p:sp>
      <p:sp>
        <p:nvSpPr>
          <p:cNvPr id="6" name="Title 1"/>
          <p:cNvSpPr>
            <a:spLocks noGrp="1"/>
          </p:cNvSpPr>
          <p:nvPr>
            <p:ph type="title"/>
          </p:nvPr>
        </p:nvSpPr>
        <p:spPr>
          <a:xfrm>
            <a:off x="609600" y="274640"/>
            <a:ext cx="10972800" cy="715961"/>
          </a:xfrm>
        </p:spPr>
        <p:txBody>
          <a:bodyPr>
            <a:normAutofit/>
          </a:bodyPr>
          <a:lstStyle>
            <a:lvl1pPr algn="l">
              <a:defRPr sz="3733">
                <a:solidFill>
                  <a:schemeClr val="bg1">
                    <a:lumMod val="50000"/>
                  </a:schemeClr>
                </a:solidFill>
              </a:defRPr>
            </a:lvl1pPr>
          </a:lstStyle>
          <a:p>
            <a:r>
              <a:rPr lang="en-US"/>
              <a:t>Click to edit Master title style</a:t>
            </a:r>
          </a:p>
        </p:txBody>
      </p:sp>
      <p:sp>
        <p:nvSpPr>
          <p:cNvPr id="7" name="Text Placeholder 9"/>
          <p:cNvSpPr>
            <a:spLocks noGrp="1"/>
          </p:cNvSpPr>
          <p:nvPr>
            <p:ph type="body" sz="quarter" idx="13" hasCustomPrompt="1"/>
          </p:nvPr>
        </p:nvSpPr>
        <p:spPr>
          <a:xfrm>
            <a:off x="609600" y="990600"/>
            <a:ext cx="10972800" cy="508000"/>
          </a:xfrm>
        </p:spPr>
        <p:txBody>
          <a:bodyPr>
            <a:noAutofit/>
          </a:bodyPr>
          <a:lstStyle>
            <a:lvl1pPr marL="0" indent="0">
              <a:buNone/>
              <a:defRPr sz="1867">
                <a:solidFill>
                  <a:schemeClr val="bg1">
                    <a:lumMod val="50000"/>
                  </a:schemeClr>
                </a:solidFill>
              </a:defRPr>
            </a:lvl1pPr>
          </a:lstStyle>
          <a:p>
            <a:pPr lvl="0"/>
            <a:r>
              <a:rPr lang="en-US"/>
              <a:t>Subtitle</a:t>
            </a:r>
          </a:p>
        </p:txBody>
      </p:sp>
    </p:spTree>
    <p:extLst>
      <p:ext uri="{BB962C8B-B14F-4D97-AF65-F5344CB8AC3E}">
        <p14:creationId xmlns:p14="http://schemas.microsoft.com/office/powerpoint/2010/main" val="2542636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C303FD1-D9CC-4F5D-AE28-9CAFB7B98D5D}" type="datetime1">
              <a:rPr lang="en-US" smtClean="0"/>
              <a:t>5/4/2023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07535266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8E29E2-20CC-471F-B268-432E52CDA84A}" type="datetime1">
              <a:rPr lang="en-US" smtClean="0"/>
              <a:t>5/4/2023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939B1FA-81F2-4940-9AF3-5EAFB5D6669B}" type="slidenum">
              <a:rPr lang="en-US" smtClean="0"/>
              <a:pPr/>
              <a:t>‹#›</a:t>
            </a:fld>
            <a:endParaRPr lang="en-US"/>
          </a:p>
        </p:txBody>
      </p:sp>
    </p:spTree>
    <p:extLst>
      <p:ext uri="{BB962C8B-B14F-4D97-AF65-F5344CB8AC3E}">
        <p14:creationId xmlns:p14="http://schemas.microsoft.com/office/powerpoint/2010/main" val="168124942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5_Title Only">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593EFE4C-2821-434F-8B0B-78B0E2AF34A4}" type="datetime1">
              <a:rPr lang="en-US" smtClean="0"/>
              <a:t>5/4/2023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39B1FA-81F2-4940-9AF3-5EAFB5D6669B}" type="slidenum">
              <a:rPr lang="en-US" smtClean="0"/>
              <a:pPr/>
              <a:t>‹#›</a:t>
            </a:fld>
            <a:endParaRPr lang="en-US"/>
          </a:p>
        </p:txBody>
      </p:sp>
    </p:spTree>
    <p:extLst>
      <p:ext uri="{BB962C8B-B14F-4D97-AF65-F5344CB8AC3E}">
        <p14:creationId xmlns:p14="http://schemas.microsoft.com/office/powerpoint/2010/main" val="14298743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Blank">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3E03B74-B344-412D-BE19-7DBE35266DA3}" type="datetime1">
              <a:rPr lang="en-US" smtClean="0"/>
              <a:t>5/4/2023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939B1FA-81F2-4940-9AF3-5EAFB5D6669B}" type="slidenum">
              <a:rPr lang="en-US" smtClean="0"/>
              <a:pPr/>
              <a:t>‹#›</a:t>
            </a:fld>
            <a:endParaRPr lang="en-US"/>
          </a:p>
        </p:txBody>
      </p:sp>
      <p:sp>
        <p:nvSpPr>
          <p:cNvPr id="6" name="Title 1"/>
          <p:cNvSpPr>
            <a:spLocks noGrp="1"/>
          </p:cNvSpPr>
          <p:nvPr>
            <p:ph type="title"/>
          </p:nvPr>
        </p:nvSpPr>
        <p:spPr>
          <a:xfrm>
            <a:off x="609600" y="274640"/>
            <a:ext cx="10972800" cy="715961"/>
          </a:xfrm>
        </p:spPr>
        <p:txBody>
          <a:bodyPr>
            <a:normAutofit/>
          </a:bodyPr>
          <a:lstStyle>
            <a:lvl1pPr algn="l">
              <a:defRPr sz="3733">
                <a:solidFill>
                  <a:schemeClr val="bg1">
                    <a:lumMod val="50000"/>
                  </a:schemeClr>
                </a:solidFill>
              </a:defRPr>
            </a:lvl1pPr>
          </a:lstStyle>
          <a:p>
            <a:r>
              <a:rPr lang="en-US"/>
              <a:t>Click to edit Master title style</a:t>
            </a:r>
          </a:p>
        </p:txBody>
      </p:sp>
      <p:sp>
        <p:nvSpPr>
          <p:cNvPr id="7" name="Text Placeholder 9"/>
          <p:cNvSpPr>
            <a:spLocks noGrp="1"/>
          </p:cNvSpPr>
          <p:nvPr>
            <p:ph type="body" sz="quarter" idx="13" hasCustomPrompt="1"/>
          </p:nvPr>
        </p:nvSpPr>
        <p:spPr>
          <a:xfrm>
            <a:off x="609600" y="990600"/>
            <a:ext cx="10972800" cy="508000"/>
          </a:xfrm>
        </p:spPr>
        <p:txBody>
          <a:bodyPr>
            <a:noAutofit/>
          </a:bodyPr>
          <a:lstStyle>
            <a:lvl1pPr marL="0" indent="0">
              <a:buNone/>
              <a:defRPr sz="1867">
                <a:solidFill>
                  <a:schemeClr val="bg1">
                    <a:lumMod val="50000"/>
                  </a:schemeClr>
                </a:solidFill>
              </a:defRPr>
            </a:lvl1pPr>
          </a:lstStyle>
          <a:p>
            <a:pPr lvl="0"/>
            <a:r>
              <a:rPr lang="en-US"/>
              <a:t>Subtitle</a:t>
            </a:r>
          </a:p>
        </p:txBody>
      </p:sp>
    </p:spTree>
    <p:extLst>
      <p:ext uri="{BB962C8B-B14F-4D97-AF65-F5344CB8AC3E}">
        <p14:creationId xmlns:p14="http://schemas.microsoft.com/office/powerpoint/2010/main" val="168124942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6_Title Only">
    <p:bg>
      <p:bgPr>
        <a:solidFill>
          <a:schemeClr val="bg1">
            <a:lumMod val="85000"/>
          </a:schemeClr>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B9A1135-BF0D-4DA1-B8C9-08647538B750}" type="datetime1">
              <a:rPr lang="en-US" smtClean="0"/>
              <a:t>5/4/2023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39B1FA-81F2-4940-9AF3-5EAFB5D6669B}" type="slidenum">
              <a:rPr lang="en-US" smtClean="0"/>
              <a:pPr/>
              <a:t>‹#›</a:t>
            </a:fld>
            <a:endParaRPr lang="en-US"/>
          </a:p>
        </p:txBody>
      </p:sp>
      <p:sp>
        <p:nvSpPr>
          <p:cNvPr id="6" name="Title 1"/>
          <p:cNvSpPr>
            <a:spLocks noGrp="1"/>
          </p:cNvSpPr>
          <p:nvPr>
            <p:ph type="title"/>
          </p:nvPr>
        </p:nvSpPr>
        <p:spPr>
          <a:xfrm>
            <a:off x="609600" y="274640"/>
            <a:ext cx="10972800" cy="715961"/>
          </a:xfrm>
        </p:spPr>
        <p:txBody>
          <a:bodyPr>
            <a:normAutofit/>
          </a:bodyPr>
          <a:lstStyle>
            <a:lvl1pPr algn="l">
              <a:defRPr sz="3733">
                <a:solidFill>
                  <a:schemeClr val="bg1">
                    <a:lumMod val="85000"/>
                  </a:schemeClr>
                </a:solidFill>
              </a:defRPr>
            </a:lvl1pPr>
          </a:lstStyle>
          <a:p>
            <a:r>
              <a:rPr lang="en-US"/>
              <a:t>Click to edit Master title style</a:t>
            </a:r>
          </a:p>
        </p:txBody>
      </p:sp>
    </p:spTree>
    <p:extLst>
      <p:ext uri="{BB962C8B-B14F-4D97-AF65-F5344CB8AC3E}">
        <p14:creationId xmlns:p14="http://schemas.microsoft.com/office/powerpoint/2010/main" val="14298743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2_Blank">
    <p:bg>
      <p:bgPr>
        <a:solidFill>
          <a:schemeClr val="bg1">
            <a:lumMod val="85000"/>
          </a:schemeClr>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2C7AF1-9813-4170-A0E5-033A501D82EE}" type="datetime1">
              <a:rPr lang="en-US" smtClean="0"/>
              <a:t>5/4/2023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939B1FA-81F2-4940-9AF3-5EAFB5D6669B}" type="slidenum">
              <a:rPr lang="en-US" smtClean="0"/>
              <a:pPr/>
              <a:t>‹#›</a:t>
            </a:fld>
            <a:endParaRPr lang="en-US"/>
          </a:p>
        </p:txBody>
      </p:sp>
      <p:sp>
        <p:nvSpPr>
          <p:cNvPr id="5" name="Rectangle 4"/>
          <p:cNvSpPr/>
          <p:nvPr userDrawn="1"/>
        </p:nvSpPr>
        <p:spPr>
          <a:xfrm>
            <a:off x="0" y="5130800"/>
            <a:ext cx="12192000" cy="1727200"/>
          </a:xfrm>
          <a:prstGeom prst="rect">
            <a:avLst/>
          </a:prstGeom>
          <a:solidFill>
            <a:srgbClr val="B5D3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spTree>
    <p:extLst>
      <p:ext uri="{BB962C8B-B14F-4D97-AF65-F5344CB8AC3E}">
        <p14:creationId xmlns:p14="http://schemas.microsoft.com/office/powerpoint/2010/main" val="168124942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3" y="273049"/>
            <a:ext cx="4011084" cy="1162051"/>
          </a:xfrm>
        </p:spPr>
        <p:txBody>
          <a:bodyPr anchor="b"/>
          <a:lstStyle>
            <a:lvl1pPr algn="l">
              <a:defRPr sz="2667"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3" y="1435103"/>
            <a:ext cx="4011084" cy="4691063"/>
          </a:xfrm>
        </p:spPr>
        <p:txBody>
          <a:bodyPr/>
          <a:lstStyle>
            <a:lvl1pPr marL="0" indent="0">
              <a:buNone/>
              <a:defRPr sz="1867"/>
            </a:lvl1pPr>
            <a:lvl2pPr marL="609559" indent="0">
              <a:buNone/>
              <a:defRPr sz="1600"/>
            </a:lvl2pPr>
            <a:lvl3pPr marL="1219119" indent="0">
              <a:buNone/>
              <a:defRPr sz="1333"/>
            </a:lvl3pPr>
            <a:lvl4pPr marL="1828678" indent="0">
              <a:buNone/>
              <a:defRPr sz="1200"/>
            </a:lvl4pPr>
            <a:lvl5pPr marL="2438238" indent="0">
              <a:buNone/>
              <a:defRPr sz="1200"/>
            </a:lvl5pPr>
            <a:lvl6pPr marL="3047797" indent="0">
              <a:buNone/>
              <a:defRPr sz="1200"/>
            </a:lvl6pPr>
            <a:lvl7pPr marL="3657357" indent="0">
              <a:buNone/>
              <a:defRPr sz="1200"/>
            </a:lvl7pPr>
            <a:lvl8pPr marL="4266915" indent="0">
              <a:buNone/>
              <a:defRPr sz="1200"/>
            </a:lvl8pPr>
            <a:lvl9pPr marL="4876475"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D153FF28-D33E-400C-9DDC-1BD5E12DD28D}" type="datetime1">
              <a:rPr lang="en-US" smtClean="0"/>
              <a:t>5/4/2023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39B1FA-81F2-4940-9AF3-5EAFB5D6669B}" type="slidenum">
              <a:rPr lang="en-US" smtClean="0"/>
              <a:pPr/>
              <a:t>‹#›</a:t>
            </a:fld>
            <a:endParaRPr lang="en-US"/>
          </a:p>
        </p:txBody>
      </p:sp>
    </p:spTree>
    <p:extLst>
      <p:ext uri="{BB962C8B-B14F-4D97-AF65-F5344CB8AC3E}">
        <p14:creationId xmlns:p14="http://schemas.microsoft.com/office/powerpoint/2010/main" val="112908174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1"/>
            <a:ext cx="7315200" cy="566739"/>
          </a:xfrm>
        </p:spPr>
        <p:txBody>
          <a:bodyPr anchor="b"/>
          <a:lstStyle>
            <a:lvl1pPr algn="l">
              <a:defRPr sz="2667"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4267"/>
            </a:lvl1pPr>
            <a:lvl2pPr marL="609559" indent="0">
              <a:buNone/>
              <a:defRPr sz="3733"/>
            </a:lvl2pPr>
            <a:lvl3pPr marL="1219119" indent="0">
              <a:buNone/>
              <a:defRPr sz="3200"/>
            </a:lvl3pPr>
            <a:lvl4pPr marL="1828678" indent="0">
              <a:buNone/>
              <a:defRPr sz="2667"/>
            </a:lvl4pPr>
            <a:lvl5pPr marL="2438238" indent="0">
              <a:buNone/>
              <a:defRPr sz="2667"/>
            </a:lvl5pPr>
            <a:lvl6pPr marL="3047797" indent="0">
              <a:buNone/>
              <a:defRPr sz="2667"/>
            </a:lvl6pPr>
            <a:lvl7pPr marL="3657357" indent="0">
              <a:buNone/>
              <a:defRPr sz="2667"/>
            </a:lvl7pPr>
            <a:lvl8pPr marL="4266915" indent="0">
              <a:buNone/>
              <a:defRPr sz="2667"/>
            </a:lvl8pPr>
            <a:lvl9pPr marL="4876475" indent="0">
              <a:buNone/>
              <a:defRPr sz="2667"/>
            </a:lvl9pPr>
          </a:lstStyle>
          <a:p>
            <a:endParaRPr lang="en-US"/>
          </a:p>
        </p:txBody>
      </p:sp>
      <p:sp>
        <p:nvSpPr>
          <p:cNvPr id="4" name="Text Placeholder 3"/>
          <p:cNvSpPr>
            <a:spLocks noGrp="1"/>
          </p:cNvSpPr>
          <p:nvPr>
            <p:ph type="body" sz="half" idx="2"/>
          </p:nvPr>
        </p:nvSpPr>
        <p:spPr>
          <a:xfrm>
            <a:off x="2389717" y="5367339"/>
            <a:ext cx="7315200" cy="804863"/>
          </a:xfrm>
        </p:spPr>
        <p:txBody>
          <a:bodyPr/>
          <a:lstStyle>
            <a:lvl1pPr marL="0" indent="0">
              <a:buNone/>
              <a:defRPr sz="1867"/>
            </a:lvl1pPr>
            <a:lvl2pPr marL="609559" indent="0">
              <a:buNone/>
              <a:defRPr sz="1600"/>
            </a:lvl2pPr>
            <a:lvl3pPr marL="1219119" indent="0">
              <a:buNone/>
              <a:defRPr sz="1333"/>
            </a:lvl3pPr>
            <a:lvl4pPr marL="1828678" indent="0">
              <a:buNone/>
              <a:defRPr sz="1200"/>
            </a:lvl4pPr>
            <a:lvl5pPr marL="2438238" indent="0">
              <a:buNone/>
              <a:defRPr sz="1200"/>
            </a:lvl5pPr>
            <a:lvl6pPr marL="3047797" indent="0">
              <a:buNone/>
              <a:defRPr sz="1200"/>
            </a:lvl6pPr>
            <a:lvl7pPr marL="3657357" indent="0">
              <a:buNone/>
              <a:defRPr sz="1200"/>
            </a:lvl7pPr>
            <a:lvl8pPr marL="4266915" indent="0">
              <a:buNone/>
              <a:defRPr sz="1200"/>
            </a:lvl8pPr>
            <a:lvl9pPr marL="4876475"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3BB6A0D5-9AF7-48AC-B838-52F4DF9FFED5}" type="datetime1">
              <a:rPr lang="en-US" smtClean="0"/>
              <a:t>5/4/2023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39B1FA-81F2-4940-9AF3-5EAFB5D6669B}" type="slidenum">
              <a:rPr lang="en-US" smtClean="0"/>
              <a:pPr/>
              <a:t>‹#›</a:t>
            </a:fld>
            <a:endParaRPr lang="en-US"/>
          </a:p>
        </p:txBody>
      </p:sp>
    </p:spTree>
    <p:extLst>
      <p:ext uri="{BB962C8B-B14F-4D97-AF65-F5344CB8AC3E}">
        <p14:creationId xmlns:p14="http://schemas.microsoft.com/office/powerpoint/2010/main" val="375381427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07F8730-7C4A-43D0-A8A2-3D45F96A468F}" type="datetime1">
              <a:rPr lang="en-US" smtClean="0"/>
              <a:t>5/4/2023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39B1FA-81F2-4940-9AF3-5EAFB5D6669B}" type="slidenum">
              <a:rPr lang="en-US" smtClean="0"/>
              <a:pPr/>
              <a:t>‹#›</a:t>
            </a:fld>
            <a:endParaRPr lang="en-US"/>
          </a:p>
        </p:txBody>
      </p:sp>
    </p:spTree>
    <p:extLst>
      <p:ext uri="{BB962C8B-B14F-4D97-AF65-F5344CB8AC3E}">
        <p14:creationId xmlns:p14="http://schemas.microsoft.com/office/powerpoint/2010/main" val="398415806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0"/>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0"/>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63CD280-3E7C-4EC6-9B0D-2F7B36C26777}" type="datetime1">
              <a:rPr lang="en-US" smtClean="0"/>
              <a:t>5/4/2023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39B1FA-81F2-4940-9AF3-5EAFB5D6669B}" type="slidenum">
              <a:rPr lang="en-US" smtClean="0"/>
              <a:pPr/>
              <a:t>‹#›</a:t>
            </a:fld>
            <a:endParaRPr lang="en-US"/>
          </a:p>
        </p:txBody>
      </p:sp>
    </p:spTree>
    <p:extLst>
      <p:ext uri="{BB962C8B-B14F-4D97-AF65-F5344CB8AC3E}">
        <p14:creationId xmlns:p14="http://schemas.microsoft.com/office/powerpoint/2010/main" val="53502233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slidemodel2">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BF3ACC0-00B2-4C4B-9329-3B9B8D7E1598}" type="datetime1">
              <a:rPr lang="en-US" smtClean="0"/>
              <a:t>5/4/2023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39B1FA-81F2-4940-9AF3-5EAFB5D6669B}" type="slidenum">
              <a:rPr lang="en-US" smtClean="0"/>
              <a:pPr/>
              <a:t>‹#›</a:t>
            </a:fld>
            <a:endParaRPr lang="en-US"/>
          </a:p>
        </p:txBody>
      </p:sp>
    </p:spTree>
    <p:extLst>
      <p:ext uri="{BB962C8B-B14F-4D97-AF65-F5344CB8AC3E}">
        <p14:creationId xmlns:p14="http://schemas.microsoft.com/office/powerpoint/2010/main" val="27899705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56A591-EB09-447A-BC44-DB5E57AE19DB}" type="datetime1">
              <a:rPr lang="en-US" smtClean="0"/>
              <a:t>5/4/2023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08981853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3B6DEB3-9C92-417D-B2FD-E9760B819FED}" type="datetime1">
              <a:rPr lang="en-US" smtClean="0"/>
              <a:t>5/4/2023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39B1FA-81F2-4940-9AF3-5EAFB5D6669B}" type="slidenum">
              <a:rPr lang="en-US" smtClean="0"/>
              <a:pPr/>
              <a:t>‹#›</a:t>
            </a:fld>
            <a:endParaRPr 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3_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CB310E21-F37D-4048-B050-85E94873F352}" type="datetime1">
              <a:rPr lang="en-US" smtClean="0"/>
              <a:t>5/4/2023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39B1FA-81F2-4940-9AF3-5EAFB5D6669B}" type="slidenum">
              <a:rPr lang="en-US" smtClean="0"/>
              <a:pPr/>
              <a:t>‹#›</a:t>
            </a:fld>
            <a:endParaRPr lang="en-US"/>
          </a:p>
        </p:txBody>
      </p:sp>
      <p:sp>
        <p:nvSpPr>
          <p:cNvPr id="6" name="Title 1"/>
          <p:cNvSpPr>
            <a:spLocks noGrp="1"/>
          </p:cNvSpPr>
          <p:nvPr>
            <p:ph type="title"/>
          </p:nvPr>
        </p:nvSpPr>
        <p:spPr>
          <a:xfrm>
            <a:off x="609600" y="274640"/>
            <a:ext cx="10972800" cy="715961"/>
          </a:xfrm>
        </p:spPr>
        <p:txBody>
          <a:bodyPr>
            <a:normAutofit/>
          </a:bodyPr>
          <a:lstStyle>
            <a:lvl1pPr algn="l">
              <a:defRPr sz="3733">
                <a:solidFill>
                  <a:schemeClr val="tx1">
                    <a:lumMod val="65000"/>
                    <a:lumOff val="35000"/>
                  </a:schemeClr>
                </a:solidFill>
              </a:defRPr>
            </a:lvl1pPr>
          </a:lstStyle>
          <a:p>
            <a:r>
              <a:rPr lang="en-US"/>
              <a:t>Click to edit Master title style</a:t>
            </a:r>
          </a:p>
        </p:txBody>
      </p:sp>
      <p:sp>
        <p:nvSpPr>
          <p:cNvPr id="7" name="Text Placeholder 9"/>
          <p:cNvSpPr>
            <a:spLocks noGrp="1"/>
          </p:cNvSpPr>
          <p:nvPr>
            <p:ph type="body" sz="quarter" idx="13" hasCustomPrompt="1"/>
          </p:nvPr>
        </p:nvSpPr>
        <p:spPr>
          <a:xfrm>
            <a:off x="609600" y="990600"/>
            <a:ext cx="10972800" cy="508000"/>
          </a:xfrm>
        </p:spPr>
        <p:txBody>
          <a:bodyPr>
            <a:noAutofit/>
          </a:bodyPr>
          <a:lstStyle>
            <a:lvl1pPr marL="0" indent="0">
              <a:buNone/>
              <a:defRPr sz="1867">
                <a:solidFill>
                  <a:schemeClr val="tx1">
                    <a:lumMod val="65000"/>
                    <a:lumOff val="35000"/>
                  </a:schemeClr>
                </a:solidFill>
              </a:defRPr>
            </a:lvl1pPr>
          </a:lstStyle>
          <a:p>
            <a:pPr lvl="0"/>
            <a:r>
              <a:rPr lang="en-US"/>
              <a:t>Subtitle</a:t>
            </a:r>
          </a:p>
        </p:txBody>
      </p:sp>
    </p:spTree>
    <p:extLst>
      <p:ext uri="{BB962C8B-B14F-4D97-AF65-F5344CB8AC3E}">
        <p14:creationId xmlns:p14="http://schemas.microsoft.com/office/powerpoint/2010/main" val="14298743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slidemodel2">
    <p:bg>
      <p:bgPr>
        <a:gradFill flip="none" rotWithShape="1">
          <a:gsLst>
            <a:gs pos="55000">
              <a:srgbClr val="1181AE"/>
            </a:gs>
            <a:gs pos="0">
              <a:srgbClr val="1181AE"/>
            </a:gs>
            <a:gs pos="100000">
              <a:srgbClr val="095474"/>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4FD9D7D2-2A72-4AA1-B30C-54CB54755F8A}" type="datetime1">
              <a:rPr lang="en-US" smtClean="0"/>
              <a:t>5/4/2023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39B1FA-81F2-4940-9AF3-5EAFB5D6669B}" type="slidenum">
              <a:rPr lang="en-US" smtClean="0"/>
              <a:pPr/>
              <a:t>‹#›</a:t>
            </a:fld>
            <a:endParaRPr lang="en-US"/>
          </a:p>
        </p:txBody>
      </p:sp>
    </p:spTree>
    <p:extLst>
      <p:ext uri="{BB962C8B-B14F-4D97-AF65-F5344CB8AC3E}">
        <p14:creationId xmlns:p14="http://schemas.microsoft.com/office/powerpoint/2010/main" val="278997059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4_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F9495CD-B2C2-499D-8430-4C71634D5FA1}" type="datetime1">
              <a:rPr lang="en-US" smtClean="0"/>
              <a:t>5/4/2023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39B1FA-81F2-4940-9AF3-5EAFB5D6669B}" type="slidenum">
              <a:rPr lang="en-US" smtClean="0"/>
              <a:pPr/>
              <a:t>‹#›</a:t>
            </a:fld>
            <a:endParaRPr lang="en-US"/>
          </a:p>
        </p:txBody>
      </p:sp>
      <p:sp>
        <p:nvSpPr>
          <p:cNvPr id="6" name="Title 1"/>
          <p:cNvSpPr>
            <a:spLocks noGrp="1"/>
          </p:cNvSpPr>
          <p:nvPr>
            <p:ph type="title"/>
          </p:nvPr>
        </p:nvSpPr>
        <p:spPr>
          <a:xfrm>
            <a:off x="609600" y="274640"/>
            <a:ext cx="10972800" cy="715961"/>
          </a:xfrm>
        </p:spPr>
        <p:txBody>
          <a:bodyPr>
            <a:normAutofit/>
          </a:bodyPr>
          <a:lstStyle>
            <a:lvl1pPr algn="l">
              <a:defRPr sz="3733">
                <a:solidFill>
                  <a:schemeClr val="bg1">
                    <a:lumMod val="50000"/>
                  </a:schemeClr>
                </a:solidFill>
              </a:defRPr>
            </a:lvl1pPr>
          </a:lstStyle>
          <a:p>
            <a:r>
              <a:rPr lang="en-US"/>
              <a:t>Click to edit Master title style</a:t>
            </a:r>
          </a:p>
        </p:txBody>
      </p:sp>
      <p:sp>
        <p:nvSpPr>
          <p:cNvPr id="7" name="Text Placeholder 9"/>
          <p:cNvSpPr>
            <a:spLocks noGrp="1"/>
          </p:cNvSpPr>
          <p:nvPr>
            <p:ph type="body" sz="quarter" idx="13" hasCustomPrompt="1"/>
          </p:nvPr>
        </p:nvSpPr>
        <p:spPr>
          <a:xfrm>
            <a:off x="609600" y="990600"/>
            <a:ext cx="10972800" cy="508000"/>
          </a:xfrm>
        </p:spPr>
        <p:txBody>
          <a:bodyPr>
            <a:noAutofit/>
          </a:bodyPr>
          <a:lstStyle>
            <a:lvl1pPr marL="0" indent="0">
              <a:buNone/>
              <a:defRPr sz="1867">
                <a:solidFill>
                  <a:schemeClr val="bg1">
                    <a:lumMod val="50000"/>
                  </a:schemeClr>
                </a:solidFill>
              </a:defRPr>
            </a:lvl1pPr>
          </a:lstStyle>
          <a:p>
            <a:pPr lvl="0"/>
            <a:r>
              <a:rPr lang="en-US"/>
              <a:t>Subtitle</a:t>
            </a:r>
          </a:p>
        </p:txBody>
      </p:sp>
    </p:spTree>
    <p:extLst>
      <p:ext uri="{BB962C8B-B14F-4D97-AF65-F5344CB8AC3E}">
        <p14:creationId xmlns:p14="http://schemas.microsoft.com/office/powerpoint/2010/main" val="2542636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DDC4484-A32C-4810-92EB-EB009BD196A1}" type="datetime1">
              <a:rPr lang="en-US" smtClean="0"/>
              <a:t>5/4/2023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7723197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8EB78A5-9A34-41DE-81A2-53575A2D2CE7}" type="datetime1">
              <a:rPr lang="en-US" smtClean="0"/>
              <a:t>5/4/2023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4225378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1402346-0A19-4C94-92A6-2235595DF561}" type="datetime1">
              <a:rPr lang="en-US" smtClean="0"/>
              <a:t>5/4/2023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5152515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E7DD68-12CA-42E7-BF7A-F55C7A6A903F}" type="datetime1">
              <a:rPr lang="en-US" smtClean="0"/>
              <a:t>5/4/2023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5629104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73578AB-BA4B-4798-AC83-D65BDA593B7A}" type="datetime1">
              <a:rPr lang="en-US" smtClean="0"/>
              <a:t>5/4/2023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9472970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F4F8FB7-772A-4CF1-A672-5F90845F27BC}" type="datetime1">
              <a:rPr lang="en-US" smtClean="0"/>
              <a:t>5/4/2023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1899438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21" Type="http://schemas.openxmlformats.org/officeDocument/2006/relationships/slideLayout" Target="../slideLayouts/slideLayout32.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theme" Target="../theme/theme2.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A71F827-8EF4-4AE2-965A-0BC934E3CBA7}" type="datetime1">
              <a:rPr lang="en-US" smtClean="0"/>
              <a:t>5/4/2023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2458161706"/>
      </p:ext>
    </p:extLst>
  </p:cSld>
  <p:clrMap bg1="lt1" tx1="dk1" bg2="lt2" tx2="dk2" accent1="accent1" accent2="accent2" accent3="accent3" accent4="accent4" accent5="accent5" accent6="accent6" hlink="hlink" folHlink="folHlink"/>
  <p:sldLayoutIdLst>
    <p:sldLayoutId id="2147483661" r:id="rId1"/>
    <p:sldLayoutId id="214748369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100000">
              <a:srgbClr val="EEEEEE"/>
            </a:gs>
            <a:gs pos="67000">
              <a:schemeClr val="bg1"/>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40"/>
            <a:ext cx="10972800" cy="711081"/>
          </a:xfrm>
          <a:prstGeom prst="rect">
            <a:avLst/>
          </a:prstGeom>
        </p:spPr>
        <p:txBody>
          <a:bodyPr vert="horz" lIns="91436" tIns="45718" rIns="91436" bIns="45718" rtlCol="0" anchor="ctr">
            <a:normAutofit/>
          </a:bodyPr>
          <a:lstStyle/>
          <a:p>
            <a:r>
              <a:rPr lang="en-US"/>
              <a:t>Click to edit Master title style</a:t>
            </a:r>
          </a:p>
        </p:txBody>
      </p:sp>
      <p:sp>
        <p:nvSpPr>
          <p:cNvPr id="3" name="Text Placeholder 2"/>
          <p:cNvSpPr>
            <a:spLocks noGrp="1"/>
          </p:cNvSpPr>
          <p:nvPr>
            <p:ph type="body" idx="1"/>
          </p:nvPr>
        </p:nvSpPr>
        <p:spPr>
          <a:xfrm>
            <a:off x="609600" y="1138425"/>
            <a:ext cx="10972800" cy="4987739"/>
          </a:xfrm>
          <a:prstGeom prst="rect">
            <a:avLst/>
          </a:prstGeom>
        </p:spPr>
        <p:txBody>
          <a:bodyPr vert="horz" lIns="91436" tIns="45718" rIns="91436" bIns="45718"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2"/>
            <a:ext cx="2844800" cy="365125"/>
          </a:xfrm>
          <a:prstGeom prst="rect">
            <a:avLst/>
          </a:prstGeom>
        </p:spPr>
        <p:txBody>
          <a:bodyPr vert="horz" lIns="91436" tIns="45718" rIns="91436" bIns="45718" rtlCol="0" anchor="ctr"/>
          <a:lstStyle>
            <a:lvl1pPr algn="l">
              <a:defRPr sz="1600">
                <a:solidFill>
                  <a:schemeClr val="tx1">
                    <a:tint val="75000"/>
                  </a:schemeClr>
                </a:solidFill>
              </a:defRPr>
            </a:lvl1pPr>
          </a:lstStyle>
          <a:p>
            <a:fld id="{7EC0EAFD-1368-4CB7-88BD-39EB58751612}" type="datetime1">
              <a:rPr lang="en-US" smtClean="0"/>
              <a:t>5/4/2023</a:t>
            </a:fld>
            <a:endParaRPr lang="en-US"/>
          </a:p>
        </p:txBody>
      </p:sp>
      <p:sp>
        <p:nvSpPr>
          <p:cNvPr id="5" name="Footer Placeholder 4"/>
          <p:cNvSpPr>
            <a:spLocks noGrp="1"/>
          </p:cNvSpPr>
          <p:nvPr>
            <p:ph type="ftr" sz="quarter" idx="3"/>
          </p:nvPr>
        </p:nvSpPr>
        <p:spPr>
          <a:xfrm>
            <a:off x="4165600" y="6356352"/>
            <a:ext cx="3860800" cy="365125"/>
          </a:xfrm>
          <a:prstGeom prst="rect">
            <a:avLst/>
          </a:prstGeom>
        </p:spPr>
        <p:txBody>
          <a:bodyPr vert="horz" lIns="91436" tIns="45718" rIns="91436" bIns="45718"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1" y="6356352"/>
            <a:ext cx="2844800" cy="365125"/>
          </a:xfrm>
          <a:prstGeom prst="rect">
            <a:avLst/>
          </a:prstGeom>
        </p:spPr>
        <p:txBody>
          <a:bodyPr vert="horz" lIns="91436" tIns="45718" rIns="91436" bIns="45718" rtlCol="0" anchor="ctr"/>
          <a:lstStyle>
            <a:lvl1pPr algn="r">
              <a:defRPr sz="1600">
                <a:solidFill>
                  <a:schemeClr val="tx1">
                    <a:tint val="75000"/>
                  </a:schemeClr>
                </a:solidFill>
              </a:defRPr>
            </a:lvl1pPr>
          </a:lstStyle>
          <a:p>
            <a:fld id="{5939B1FA-81F2-4940-9AF3-5EAFB5D6669B}" type="slidenum">
              <a:rPr lang="en-US" smtClean="0"/>
              <a:pPr/>
              <a:t>‹#›</a:t>
            </a:fld>
            <a:endParaRPr lang="en-US"/>
          </a:p>
        </p:txBody>
      </p:sp>
    </p:spTree>
    <p:extLst>
      <p:ext uri="{BB962C8B-B14F-4D97-AF65-F5344CB8AC3E}">
        <p14:creationId xmlns:p14="http://schemas.microsoft.com/office/powerpoint/2010/main" val="1974508044"/>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82" r:id="rId10"/>
    <p:sldLayoutId id="2147483681" r:id="rId11"/>
    <p:sldLayoutId id="2147483683" r:id="rId12"/>
    <p:sldLayoutId id="2147483684" r:id="rId13"/>
    <p:sldLayoutId id="2147483673" r:id="rId14"/>
    <p:sldLayoutId id="2147483674" r:id="rId15"/>
    <p:sldLayoutId id="2147483675" r:id="rId16"/>
    <p:sldLayoutId id="2147483676" r:id="rId17"/>
    <p:sldLayoutId id="2147483677" r:id="rId18"/>
    <p:sldLayoutId id="2147483678" r:id="rId19"/>
    <p:sldLayoutId id="2147483679" r:id="rId20"/>
    <p:sldLayoutId id="2147483680" r:id="rId21"/>
    <p:sldLayoutId id="2147483662" r:id="rId22"/>
  </p:sldLayoutIdLst>
  <p:hf hdr="0" ftr="0" dt="0"/>
  <p:txStyles>
    <p:titleStyle>
      <a:lvl1pPr algn="l" defTabSz="1219119" rtl="0" eaLnBrk="1" latinLnBrk="0" hangingPunct="1">
        <a:spcBef>
          <a:spcPct val="0"/>
        </a:spcBef>
        <a:buNone/>
        <a:defRPr sz="3200" kern="1200">
          <a:solidFill>
            <a:schemeClr val="tx1">
              <a:lumMod val="65000"/>
              <a:lumOff val="35000"/>
            </a:schemeClr>
          </a:solidFill>
          <a:latin typeface="+mj-lt"/>
          <a:ea typeface="+mj-ea"/>
          <a:cs typeface="+mj-cs"/>
        </a:defRPr>
      </a:lvl1pPr>
    </p:titleStyle>
    <p:bodyStyle>
      <a:lvl1pPr marL="457170" indent="-457170" algn="l" defTabSz="1219119" rtl="0" eaLnBrk="1" latinLnBrk="0" hangingPunct="1">
        <a:spcBef>
          <a:spcPct val="20000"/>
        </a:spcBef>
        <a:buFont typeface="Arial" pitchFamily="34" charset="0"/>
        <a:buChar char="•"/>
        <a:defRPr sz="3600" kern="1200">
          <a:solidFill>
            <a:schemeClr val="tx1"/>
          </a:solidFill>
          <a:latin typeface="+mj-lt"/>
          <a:ea typeface="+mn-ea"/>
          <a:cs typeface="+mn-cs"/>
        </a:defRPr>
      </a:lvl1pPr>
      <a:lvl2pPr marL="990534" indent="-380974" algn="l" defTabSz="1219119" rtl="0" eaLnBrk="1" latinLnBrk="0" hangingPunct="1">
        <a:spcBef>
          <a:spcPct val="20000"/>
        </a:spcBef>
        <a:buFont typeface="Arial" pitchFamily="34" charset="0"/>
        <a:buChar char="–"/>
        <a:defRPr sz="3200" kern="1200">
          <a:solidFill>
            <a:schemeClr val="tx1"/>
          </a:solidFill>
          <a:latin typeface="+mj-lt"/>
          <a:ea typeface="+mn-ea"/>
          <a:cs typeface="+mn-cs"/>
        </a:defRPr>
      </a:lvl2pPr>
      <a:lvl3pPr marL="1523898" indent="-304780" algn="l" defTabSz="1219119" rtl="0" eaLnBrk="1" latinLnBrk="0" hangingPunct="1">
        <a:spcBef>
          <a:spcPct val="20000"/>
        </a:spcBef>
        <a:buFont typeface="Arial" pitchFamily="34" charset="0"/>
        <a:buChar char="•"/>
        <a:defRPr sz="2400" kern="1200">
          <a:solidFill>
            <a:schemeClr val="tx1"/>
          </a:solidFill>
          <a:latin typeface="+mj-lt"/>
          <a:ea typeface="+mn-ea"/>
          <a:cs typeface="+mn-cs"/>
        </a:defRPr>
      </a:lvl3pPr>
      <a:lvl4pPr marL="2133459" indent="-304780" algn="l" defTabSz="1219119" rtl="0" eaLnBrk="1" latinLnBrk="0" hangingPunct="1">
        <a:spcBef>
          <a:spcPct val="20000"/>
        </a:spcBef>
        <a:buFont typeface="Arial" pitchFamily="34" charset="0"/>
        <a:buChar char="–"/>
        <a:defRPr sz="2000" kern="1200">
          <a:solidFill>
            <a:schemeClr val="tx1"/>
          </a:solidFill>
          <a:latin typeface="+mj-lt"/>
          <a:ea typeface="+mn-ea"/>
          <a:cs typeface="+mn-cs"/>
        </a:defRPr>
      </a:lvl4pPr>
      <a:lvl5pPr marL="2743017" indent="-304780" algn="l" defTabSz="1219119" rtl="0" eaLnBrk="1" latinLnBrk="0" hangingPunct="1">
        <a:spcBef>
          <a:spcPct val="20000"/>
        </a:spcBef>
        <a:buFont typeface="Arial" pitchFamily="34" charset="0"/>
        <a:buChar char="»"/>
        <a:defRPr sz="2000" kern="1200">
          <a:solidFill>
            <a:schemeClr val="tx1"/>
          </a:solidFill>
          <a:latin typeface="+mj-lt"/>
          <a:ea typeface="+mn-ea"/>
          <a:cs typeface="+mn-cs"/>
        </a:defRPr>
      </a:lvl5pPr>
      <a:lvl6pPr marL="3352576" indent="-304780" algn="l" defTabSz="1219119"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36" indent="-304780" algn="l" defTabSz="1219119"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695" indent="-304780" algn="l" defTabSz="1219119"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54" indent="-304780" algn="l" defTabSz="1219119"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19" rtl="0" eaLnBrk="1" latinLnBrk="0" hangingPunct="1">
        <a:defRPr sz="2400" kern="1200">
          <a:solidFill>
            <a:schemeClr val="tx1"/>
          </a:solidFill>
          <a:latin typeface="+mn-lt"/>
          <a:ea typeface="+mn-ea"/>
          <a:cs typeface="+mn-cs"/>
        </a:defRPr>
      </a:lvl1pPr>
      <a:lvl2pPr marL="609559" algn="l" defTabSz="1219119" rtl="0" eaLnBrk="1" latinLnBrk="0" hangingPunct="1">
        <a:defRPr sz="2400" kern="1200">
          <a:solidFill>
            <a:schemeClr val="tx1"/>
          </a:solidFill>
          <a:latin typeface="+mn-lt"/>
          <a:ea typeface="+mn-ea"/>
          <a:cs typeface="+mn-cs"/>
        </a:defRPr>
      </a:lvl2pPr>
      <a:lvl3pPr marL="1219119" algn="l" defTabSz="1219119" rtl="0" eaLnBrk="1" latinLnBrk="0" hangingPunct="1">
        <a:defRPr sz="2400" kern="1200">
          <a:solidFill>
            <a:schemeClr val="tx1"/>
          </a:solidFill>
          <a:latin typeface="+mn-lt"/>
          <a:ea typeface="+mn-ea"/>
          <a:cs typeface="+mn-cs"/>
        </a:defRPr>
      </a:lvl3pPr>
      <a:lvl4pPr marL="1828678" algn="l" defTabSz="1219119" rtl="0" eaLnBrk="1" latinLnBrk="0" hangingPunct="1">
        <a:defRPr sz="2400" kern="1200">
          <a:solidFill>
            <a:schemeClr val="tx1"/>
          </a:solidFill>
          <a:latin typeface="+mn-lt"/>
          <a:ea typeface="+mn-ea"/>
          <a:cs typeface="+mn-cs"/>
        </a:defRPr>
      </a:lvl4pPr>
      <a:lvl5pPr marL="2438238" algn="l" defTabSz="1219119" rtl="0" eaLnBrk="1" latinLnBrk="0" hangingPunct="1">
        <a:defRPr sz="2400" kern="1200">
          <a:solidFill>
            <a:schemeClr val="tx1"/>
          </a:solidFill>
          <a:latin typeface="+mn-lt"/>
          <a:ea typeface="+mn-ea"/>
          <a:cs typeface="+mn-cs"/>
        </a:defRPr>
      </a:lvl5pPr>
      <a:lvl6pPr marL="3047797" algn="l" defTabSz="1219119" rtl="0" eaLnBrk="1" latinLnBrk="0" hangingPunct="1">
        <a:defRPr sz="2400" kern="1200">
          <a:solidFill>
            <a:schemeClr val="tx1"/>
          </a:solidFill>
          <a:latin typeface="+mn-lt"/>
          <a:ea typeface="+mn-ea"/>
          <a:cs typeface="+mn-cs"/>
        </a:defRPr>
      </a:lvl6pPr>
      <a:lvl7pPr marL="3657357" algn="l" defTabSz="1219119" rtl="0" eaLnBrk="1" latinLnBrk="0" hangingPunct="1">
        <a:defRPr sz="2400" kern="1200">
          <a:solidFill>
            <a:schemeClr val="tx1"/>
          </a:solidFill>
          <a:latin typeface="+mn-lt"/>
          <a:ea typeface="+mn-ea"/>
          <a:cs typeface="+mn-cs"/>
        </a:defRPr>
      </a:lvl7pPr>
      <a:lvl8pPr marL="4266915" algn="l" defTabSz="1219119" rtl="0" eaLnBrk="1" latinLnBrk="0" hangingPunct="1">
        <a:defRPr sz="2400" kern="1200">
          <a:solidFill>
            <a:schemeClr val="tx1"/>
          </a:solidFill>
          <a:latin typeface="+mn-lt"/>
          <a:ea typeface="+mn-ea"/>
          <a:cs typeface="+mn-cs"/>
        </a:defRPr>
      </a:lvl8pPr>
      <a:lvl9pPr marL="4876475" algn="l" defTabSz="1219119"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diagramData" Target="../diagrams/data4.xml"/><Relationship Id="rId3" Type="http://schemas.openxmlformats.org/officeDocument/2006/relationships/diagramData" Target="../diagrams/data3.xml"/><Relationship Id="rId7" Type="http://schemas.microsoft.com/office/2007/relationships/diagramDrawing" Target="../diagrams/drawing3.xml"/><Relationship Id="rId12" Type="http://schemas.microsoft.com/office/2007/relationships/diagramDrawing" Target="../diagrams/drawing4.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3.xml"/><Relationship Id="rId11" Type="http://schemas.openxmlformats.org/officeDocument/2006/relationships/diagramColors" Target="../diagrams/colors4.xml"/><Relationship Id="rId5" Type="http://schemas.openxmlformats.org/officeDocument/2006/relationships/diagramQuickStyle" Target="../diagrams/quickStyle3.xml"/><Relationship Id="rId10" Type="http://schemas.openxmlformats.org/officeDocument/2006/relationships/diagramQuickStyle" Target="../diagrams/quickStyle4.xml"/><Relationship Id="rId4" Type="http://schemas.openxmlformats.org/officeDocument/2006/relationships/diagramLayout" Target="../diagrams/layout3.xml"/><Relationship Id="rId9" Type="http://schemas.openxmlformats.org/officeDocument/2006/relationships/diagramLayout" Target="../diagrams/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EF4EB-B306-6EBA-8FB9-55614E4E3FA8}"/>
              </a:ext>
            </a:extLst>
          </p:cNvPr>
          <p:cNvSpPr>
            <a:spLocks noGrp="1"/>
          </p:cNvSpPr>
          <p:nvPr>
            <p:ph type="ctrTitle"/>
          </p:nvPr>
        </p:nvSpPr>
        <p:spPr>
          <a:xfrm>
            <a:off x="1524000" y="41706"/>
            <a:ext cx="9144000" cy="2387600"/>
          </a:xfrm>
        </p:spPr>
        <p:txBody>
          <a:bodyPr/>
          <a:lstStyle/>
          <a:p>
            <a:r>
              <a:rPr lang="en-GB" b="1" dirty="0"/>
              <a:t>DSA8023: Task 3</a:t>
            </a:r>
          </a:p>
        </p:txBody>
      </p:sp>
      <p:sp>
        <p:nvSpPr>
          <p:cNvPr id="3" name="Subtitle 2">
            <a:extLst>
              <a:ext uri="{FF2B5EF4-FFF2-40B4-BE49-F238E27FC236}">
                <a16:creationId xmlns:a16="http://schemas.microsoft.com/office/drawing/2014/main" id="{766D95C4-4FB5-3DE1-BBD8-69B3010C67C6}"/>
              </a:ext>
            </a:extLst>
          </p:cNvPr>
          <p:cNvSpPr>
            <a:spLocks noGrp="1"/>
          </p:cNvSpPr>
          <p:nvPr>
            <p:ph type="subTitle" idx="1"/>
          </p:nvPr>
        </p:nvSpPr>
        <p:spPr>
          <a:xfrm>
            <a:off x="1524000" y="3134734"/>
            <a:ext cx="9144000" cy="1655762"/>
          </a:xfrm>
        </p:spPr>
        <p:txBody>
          <a:bodyPr>
            <a:normAutofit fontScale="77500" lnSpcReduction="20000"/>
          </a:bodyPr>
          <a:lstStyle/>
          <a:p>
            <a:r>
              <a:rPr lang="en-GB" b="1" dirty="0"/>
              <a:t>Group 9</a:t>
            </a:r>
          </a:p>
          <a:p>
            <a:r>
              <a:rPr lang="en-GB" dirty="0" err="1"/>
              <a:t>Harikrishnan</a:t>
            </a:r>
            <a:r>
              <a:rPr lang="en-GB" dirty="0"/>
              <a:t> Unnikrishnan</a:t>
            </a:r>
          </a:p>
          <a:p>
            <a:r>
              <a:rPr lang="en-GB" dirty="0" err="1"/>
              <a:t>Shlok</a:t>
            </a:r>
            <a:r>
              <a:rPr lang="en-GB" dirty="0"/>
              <a:t> Uday </a:t>
            </a:r>
            <a:r>
              <a:rPr lang="en-GB" dirty="0" err="1"/>
              <a:t>Satam</a:t>
            </a:r>
            <a:endParaRPr lang="en-GB" dirty="0"/>
          </a:p>
          <a:p>
            <a:r>
              <a:rPr lang="en-GB" dirty="0"/>
              <a:t>Thomas Edbrooke</a:t>
            </a:r>
          </a:p>
          <a:p>
            <a:r>
              <a:rPr lang="en-GB" dirty="0" err="1"/>
              <a:t>Weixiao</a:t>
            </a:r>
            <a:r>
              <a:rPr lang="en-GB" dirty="0"/>
              <a:t> Huang</a:t>
            </a:r>
          </a:p>
        </p:txBody>
      </p:sp>
      <p:pic>
        <p:nvPicPr>
          <p:cNvPr id="7" name="Picture 6" descr="A picture containing text&#10;&#10;Description automatically generated">
            <a:extLst>
              <a:ext uri="{FF2B5EF4-FFF2-40B4-BE49-F238E27FC236}">
                <a16:creationId xmlns:a16="http://schemas.microsoft.com/office/drawing/2014/main" id="{6328CF36-5A2F-04F0-6E27-8201388B57E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01025" y="5435600"/>
            <a:ext cx="3562350" cy="1285875"/>
          </a:xfrm>
          <a:prstGeom prst="rect">
            <a:avLst/>
          </a:prstGeom>
        </p:spPr>
      </p:pic>
      <p:sp>
        <p:nvSpPr>
          <p:cNvPr id="4" name="Slide Number Placeholder 3">
            <a:extLst>
              <a:ext uri="{FF2B5EF4-FFF2-40B4-BE49-F238E27FC236}">
                <a16:creationId xmlns:a16="http://schemas.microsoft.com/office/drawing/2014/main" id="{8EA6A113-3C57-9069-32C9-E9A45B286BAD}"/>
              </a:ext>
            </a:extLst>
          </p:cNvPr>
          <p:cNvSpPr>
            <a:spLocks noGrp="1"/>
          </p:cNvSpPr>
          <p:nvPr>
            <p:ph type="sldNum" sz="quarter" idx="12"/>
          </p:nvPr>
        </p:nvSpPr>
        <p:spPr/>
        <p:txBody>
          <a:bodyPr/>
          <a:lstStyle/>
          <a:p>
            <a:fld id="{48F63A3B-78C7-47BE-AE5E-E10140E04643}" type="slidenum">
              <a:rPr lang="en-US" smtClean="0"/>
              <a:t>1</a:t>
            </a:fld>
            <a:endParaRPr lang="en-US"/>
          </a:p>
        </p:txBody>
      </p:sp>
      <p:pic>
        <p:nvPicPr>
          <p:cNvPr id="8" name="Picture 7" descr="Logo, company name&#10;&#10;Description automatically generated">
            <a:extLst>
              <a:ext uri="{FF2B5EF4-FFF2-40B4-BE49-F238E27FC236}">
                <a16:creationId xmlns:a16="http://schemas.microsoft.com/office/drawing/2014/main" id="{0E9E7097-BDFA-0520-B44F-2C57B46B6695}"/>
              </a:ext>
            </a:extLst>
          </p:cNvPr>
          <p:cNvPicPr>
            <a:picLocks noChangeAspect="1"/>
          </p:cNvPicPr>
          <p:nvPr/>
        </p:nvPicPr>
        <p:blipFill rotWithShape="1">
          <a:blip r:embed="rId4">
            <a:extLst>
              <a:ext uri="{28A0092B-C50C-407E-A947-70E740481C1C}">
                <a14:useLocalDpi xmlns:a14="http://schemas.microsoft.com/office/drawing/2010/main" val="0"/>
              </a:ext>
            </a:extLst>
          </a:blip>
          <a:srcRect b="18428"/>
          <a:stretch/>
        </p:blipFill>
        <p:spPr>
          <a:xfrm>
            <a:off x="0" y="4643146"/>
            <a:ext cx="2715208" cy="2214854"/>
          </a:xfrm>
          <a:prstGeom prst="rect">
            <a:avLst/>
          </a:prstGeom>
        </p:spPr>
      </p:pic>
    </p:spTree>
    <p:extLst>
      <p:ext uri="{BB962C8B-B14F-4D97-AF65-F5344CB8AC3E}">
        <p14:creationId xmlns:p14="http://schemas.microsoft.com/office/powerpoint/2010/main" val="21918638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E3C936-B470-7DC3-01B1-1CB309B2E386}"/>
              </a:ext>
            </a:extLst>
          </p:cNvPr>
          <p:cNvSpPr>
            <a:spLocks noGrp="1"/>
          </p:cNvSpPr>
          <p:nvPr>
            <p:ph type="title"/>
          </p:nvPr>
        </p:nvSpPr>
        <p:spPr>
          <a:xfrm>
            <a:off x="457200" y="-4669"/>
            <a:ext cx="10515600" cy="1325563"/>
          </a:xfrm>
        </p:spPr>
        <p:txBody>
          <a:bodyPr>
            <a:normAutofit/>
          </a:bodyPr>
          <a:lstStyle/>
          <a:p>
            <a:r>
              <a:rPr lang="en-GB" b="1" dirty="0"/>
              <a:t>Multivariate Analysis</a:t>
            </a:r>
            <a:endParaRPr lang="en-US" dirty="0"/>
          </a:p>
        </p:txBody>
      </p:sp>
      <p:sp>
        <p:nvSpPr>
          <p:cNvPr id="4" name="Slide Number Placeholder 3">
            <a:extLst>
              <a:ext uri="{FF2B5EF4-FFF2-40B4-BE49-F238E27FC236}">
                <a16:creationId xmlns:a16="http://schemas.microsoft.com/office/drawing/2014/main" id="{EB444C11-854E-6B55-A834-6FCD106BD81E}"/>
              </a:ext>
            </a:extLst>
          </p:cNvPr>
          <p:cNvSpPr>
            <a:spLocks noGrp="1"/>
          </p:cNvSpPr>
          <p:nvPr>
            <p:ph type="sldNum" sz="quarter" idx="12"/>
          </p:nvPr>
        </p:nvSpPr>
        <p:spPr/>
        <p:txBody>
          <a:bodyPr/>
          <a:lstStyle/>
          <a:p>
            <a:fld id="{48F63A3B-78C7-47BE-AE5E-E10140E04643}" type="slidenum">
              <a:rPr lang="en-US" smtClean="0"/>
              <a:t>10</a:t>
            </a:fld>
            <a:endParaRPr lang="en-US"/>
          </a:p>
        </p:txBody>
      </p:sp>
      <p:sp>
        <p:nvSpPr>
          <p:cNvPr id="3" name="TextBox 2">
            <a:extLst>
              <a:ext uri="{FF2B5EF4-FFF2-40B4-BE49-F238E27FC236}">
                <a16:creationId xmlns:a16="http://schemas.microsoft.com/office/drawing/2014/main" id="{3A1BB66A-9406-CEC5-0C93-29F8BD7E9E46}"/>
              </a:ext>
            </a:extLst>
          </p:cNvPr>
          <p:cNvSpPr txBox="1"/>
          <p:nvPr/>
        </p:nvSpPr>
        <p:spPr>
          <a:xfrm>
            <a:off x="306792" y="1033930"/>
            <a:ext cx="11584641" cy="507831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buFont typeface="Arial"/>
              <a:buChar char="•"/>
            </a:pPr>
            <a:r>
              <a:rPr lang="en-US" sz="2400" b="1" dirty="0"/>
              <a:t>Auto-correlation:</a:t>
            </a:r>
            <a:r>
              <a:rPr lang="en-US" sz="2400" dirty="0"/>
              <a:t> Performed to find patterns or dependencies between observations such as net demand, gas/electricity price and all markets for time series. Observations for variables had positive correlations, indicating strong positive correlations between current values and past values </a:t>
            </a:r>
            <a:endParaRPr lang="en-US" sz="2400" dirty="0">
              <a:ea typeface="Calibri" panose="020F0502020204030204"/>
              <a:cs typeface="Calibri" panose="020F0502020204030204"/>
            </a:endParaRPr>
          </a:p>
          <a:p>
            <a:pPr algn="just"/>
            <a:endParaRPr lang="en-IN" sz="2400" dirty="0">
              <a:ea typeface="Calibri" panose="020F0502020204030204"/>
              <a:cs typeface="Calibri" panose="020F0502020204030204"/>
            </a:endParaRPr>
          </a:p>
          <a:p>
            <a:pPr marL="285750" indent="-285750" algn="just">
              <a:buFont typeface="Arial"/>
              <a:buChar char="•"/>
            </a:pPr>
            <a:r>
              <a:rPr lang="en-US" sz="2400" b="1" dirty="0"/>
              <a:t>Stationarity:</a:t>
            </a:r>
            <a:r>
              <a:rPr lang="en-US" sz="2400" dirty="0"/>
              <a:t> Performed using Dickey-Fuller test.</a:t>
            </a:r>
            <a:endParaRPr lang="en-US" sz="2400" dirty="0">
              <a:ea typeface="Calibri" panose="020F0502020204030204"/>
              <a:cs typeface="Calibri" panose="020F0502020204030204"/>
            </a:endParaRPr>
          </a:p>
          <a:p>
            <a:pPr marL="285750" indent="-285750" algn="just">
              <a:buFont typeface="Arial"/>
              <a:buChar char="•"/>
            </a:pPr>
            <a:endParaRPr lang="en-IN" sz="2400" dirty="0">
              <a:ea typeface="Calibri" panose="020F0502020204030204"/>
              <a:cs typeface="Calibri" panose="020F0502020204030204"/>
            </a:endParaRPr>
          </a:p>
          <a:p>
            <a:pPr marL="285750" indent="-285750" algn="just">
              <a:buFont typeface="Arial"/>
              <a:buChar char="•"/>
            </a:pPr>
            <a:r>
              <a:rPr lang="en-US" sz="2400" b="1" dirty="0"/>
              <a:t>Decomposition:</a:t>
            </a:r>
            <a:r>
              <a:rPr lang="en-US" sz="2400" dirty="0"/>
              <a:t> Analyzed the features by trend, seasonality, and residuals. </a:t>
            </a:r>
            <a:r>
              <a:rPr lang="en-US" sz="2400" dirty="0">
                <a:ea typeface="Calibri" panose="020F0502020204030204"/>
                <a:cs typeface="Calibri" panose="020F0502020204030204"/>
              </a:rPr>
              <a:t>For wind and prices of gas and electricity, there upward trends were observed while demand and net demand showed a decreasing trend. Seasonality showed two features wind and demand (</a:t>
            </a:r>
            <a:r>
              <a:rPr lang="en-US" sz="2400" dirty="0" err="1">
                <a:ea typeface="Calibri" panose="020F0502020204030204"/>
                <a:cs typeface="Calibri" panose="020F0502020204030204"/>
              </a:rPr>
              <a:t>net_demand</a:t>
            </a:r>
            <a:r>
              <a:rPr lang="en-US" sz="2400" dirty="0">
                <a:ea typeface="Calibri" panose="020F0502020204030204"/>
                <a:cs typeface="Calibri" panose="020F0502020204030204"/>
              </a:rPr>
              <a:t>) had strong seasonal patterns which coincides with the findings of univariate analysis.</a:t>
            </a:r>
          </a:p>
          <a:p>
            <a:pPr marL="285750" indent="-285750">
              <a:buFont typeface="Arial"/>
              <a:buChar char="•"/>
            </a:pPr>
            <a:endParaRPr lang="en-IN" dirty="0">
              <a:ea typeface="Calibri" panose="020F0502020204030204"/>
              <a:cs typeface="Calibri" panose="020F0502020204030204"/>
            </a:endParaRPr>
          </a:p>
          <a:p>
            <a:pPr marL="285750" indent="-285750">
              <a:buFont typeface="Arial"/>
              <a:buChar char="•"/>
            </a:pPr>
            <a:endParaRPr lang="en-IN" dirty="0">
              <a:ea typeface="Calibri" panose="020F0502020204030204"/>
              <a:cs typeface="Calibri" panose="020F0502020204030204"/>
            </a:endParaRPr>
          </a:p>
        </p:txBody>
      </p:sp>
    </p:spTree>
    <p:extLst>
      <p:ext uri="{BB962C8B-B14F-4D97-AF65-F5344CB8AC3E}">
        <p14:creationId xmlns:p14="http://schemas.microsoft.com/office/powerpoint/2010/main" val="24829871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9A366D9-CA09-219E-EA74-9EAF61C45B5E}"/>
              </a:ext>
            </a:extLst>
          </p:cNvPr>
          <p:cNvSpPr>
            <a:spLocks noGrp="1"/>
          </p:cNvSpPr>
          <p:nvPr>
            <p:ph type="sldNum" sz="quarter" idx="12"/>
          </p:nvPr>
        </p:nvSpPr>
        <p:spPr/>
        <p:txBody>
          <a:bodyPr/>
          <a:lstStyle/>
          <a:p>
            <a:fld id="{48F63A3B-78C7-47BE-AE5E-E10140E04643}" type="slidenum">
              <a:rPr lang="en-US" smtClean="0"/>
              <a:t>11</a:t>
            </a:fld>
            <a:endParaRPr lang="en-US"/>
          </a:p>
        </p:txBody>
      </p:sp>
      <p:sp>
        <p:nvSpPr>
          <p:cNvPr id="8" name="Title 1">
            <a:extLst>
              <a:ext uri="{FF2B5EF4-FFF2-40B4-BE49-F238E27FC236}">
                <a16:creationId xmlns:a16="http://schemas.microsoft.com/office/drawing/2014/main" id="{E4087824-B887-6CD1-D67A-0DA89D1F6BB2}"/>
              </a:ext>
            </a:extLst>
          </p:cNvPr>
          <p:cNvSpPr>
            <a:spLocks noGrp="1"/>
          </p:cNvSpPr>
          <p:nvPr>
            <p:ph type="title"/>
          </p:nvPr>
        </p:nvSpPr>
        <p:spPr>
          <a:xfrm>
            <a:off x="838200" y="365125"/>
            <a:ext cx="10515600" cy="1325563"/>
          </a:xfrm>
        </p:spPr>
        <p:txBody>
          <a:bodyPr>
            <a:normAutofit/>
          </a:bodyPr>
          <a:lstStyle/>
          <a:p>
            <a:r>
              <a:rPr lang="en-GB" b="1"/>
              <a:t>The Model: Approach</a:t>
            </a:r>
            <a:endParaRPr lang="en-US"/>
          </a:p>
        </p:txBody>
      </p:sp>
      <p:graphicFrame>
        <p:nvGraphicFramePr>
          <p:cNvPr id="2" name="Diagram 2">
            <a:extLst>
              <a:ext uri="{FF2B5EF4-FFF2-40B4-BE49-F238E27FC236}">
                <a16:creationId xmlns:a16="http://schemas.microsoft.com/office/drawing/2014/main" id="{408B188F-945A-4276-E009-C83A11019DDE}"/>
              </a:ext>
            </a:extLst>
          </p:cNvPr>
          <p:cNvGraphicFramePr/>
          <p:nvPr>
            <p:extLst>
              <p:ext uri="{D42A27DB-BD31-4B8C-83A1-F6EECF244321}">
                <p14:modId xmlns:p14="http://schemas.microsoft.com/office/powerpoint/2010/main" val="1748536369"/>
              </p:ext>
            </p:extLst>
          </p:nvPr>
        </p:nvGraphicFramePr>
        <p:xfrm>
          <a:off x="386182" y="2154381"/>
          <a:ext cx="11405083" cy="165637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125" name="Diagram 2">
            <a:extLst>
              <a:ext uri="{FF2B5EF4-FFF2-40B4-BE49-F238E27FC236}">
                <a16:creationId xmlns:a16="http://schemas.microsoft.com/office/drawing/2014/main" id="{1D913D31-0BED-DCD0-8E82-68FC78A91CF6}"/>
              </a:ext>
            </a:extLst>
          </p:cNvPr>
          <p:cNvGraphicFramePr/>
          <p:nvPr>
            <p:extLst>
              <p:ext uri="{D42A27DB-BD31-4B8C-83A1-F6EECF244321}">
                <p14:modId xmlns:p14="http://schemas.microsoft.com/office/powerpoint/2010/main" val="254793288"/>
              </p:ext>
            </p:extLst>
          </p:nvPr>
        </p:nvGraphicFramePr>
        <p:xfrm>
          <a:off x="386182" y="4133602"/>
          <a:ext cx="11405083" cy="1715754"/>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42201917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9A366D9-CA09-219E-EA74-9EAF61C45B5E}"/>
              </a:ext>
            </a:extLst>
          </p:cNvPr>
          <p:cNvSpPr>
            <a:spLocks noGrp="1"/>
          </p:cNvSpPr>
          <p:nvPr>
            <p:ph type="sldNum" sz="quarter" idx="12"/>
          </p:nvPr>
        </p:nvSpPr>
        <p:spPr/>
        <p:txBody>
          <a:bodyPr/>
          <a:lstStyle/>
          <a:p>
            <a:fld id="{48F63A3B-78C7-47BE-AE5E-E10140E04643}" type="slidenum">
              <a:rPr lang="en-US" dirty="0" smtClean="0"/>
              <a:t>12</a:t>
            </a:fld>
            <a:endParaRPr lang="en-US"/>
          </a:p>
        </p:txBody>
      </p:sp>
      <p:sp>
        <p:nvSpPr>
          <p:cNvPr id="8" name="Title 1">
            <a:extLst>
              <a:ext uri="{FF2B5EF4-FFF2-40B4-BE49-F238E27FC236}">
                <a16:creationId xmlns:a16="http://schemas.microsoft.com/office/drawing/2014/main" id="{E4087824-B887-6CD1-D67A-0DA89D1F6BB2}"/>
              </a:ext>
            </a:extLst>
          </p:cNvPr>
          <p:cNvSpPr>
            <a:spLocks noGrp="1"/>
          </p:cNvSpPr>
          <p:nvPr>
            <p:ph type="title"/>
          </p:nvPr>
        </p:nvSpPr>
        <p:spPr>
          <a:xfrm>
            <a:off x="838200" y="365125"/>
            <a:ext cx="10515600" cy="1325563"/>
          </a:xfrm>
        </p:spPr>
        <p:txBody>
          <a:bodyPr>
            <a:normAutofit/>
          </a:bodyPr>
          <a:lstStyle/>
          <a:p>
            <a:r>
              <a:rPr lang="en-GB" b="1"/>
              <a:t>The Model: Results</a:t>
            </a:r>
            <a:endParaRPr lang="en-US"/>
          </a:p>
        </p:txBody>
      </p:sp>
      <p:graphicFrame>
        <p:nvGraphicFramePr>
          <p:cNvPr id="987" name="Table 987">
            <a:extLst>
              <a:ext uri="{FF2B5EF4-FFF2-40B4-BE49-F238E27FC236}">
                <a16:creationId xmlns:a16="http://schemas.microsoft.com/office/drawing/2014/main" id="{52D86AAA-6875-0B52-0C78-898E6FAC29D3}"/>
              </a:ext>
            </a:extLst>
          </p:cNvPr>
          <p:cNvGraphicFramePr>
            <a:graphicFrameLocks noGrp="1"/>
          </p:cNvGraphicFramePr>
          <p:nvPr>
            <p:extLst>
              <p:ext uri="{D42A27DB-BD31-4B8C-83A1-F6EECF244321}">
                <p14:modId xmlns:p14="http://schemas.microsoft.com/office/powerpoint/2010/main" val="1314110789"/>
              </p:ext>
            </p:extLst>
          </p:nvPr>
        </p:nvGraphicFramePr>
        <p:xfrm>
          <a:off x="1039090" y="2167247"/>
          <a:ext cx="5798717" cy="1064821"/>
        </p:xfrm>
        <a:graphic>
          <a:graphicData uri="http://schemas.openxmlformats.org/drawingml/2006/table">
            <a:tbl>
              <a:tblPr firstRow="1" bandRow="1">
                <a:tableStyleId>{5940675A-B579-460E-94D1-54222C63F5DA}</a:tableStyleId>
              </a:tblPr>
              <a:tblGrid>
                <a:gridCol w="1969324">
                  <a:extLst>
                    <a:ext uri="{9D8B030D-6E8A-4147-A177-3AD203B41FA5}">
                      <a16:colId xmlns:a16="http://schemas.microsoft.com/office/drawing/2014/main" val="2022454097"/>
                    </a:ext>
                  </a:extLst>
                </a:gridCol>
                <a:gridCol w="1862269">
                  <a:extLst>
                    <a:ext uri="{9D8B030D-6E8A-4147-A177-3AD203B41FA5}">
                      <a16:colId xmlns:a16="http://schemas.microsoft.com/office/drawing/2014/main" val="3104014563"/>
                    </a:ext>
                  </a:extLst>
                </a:gridCol>
                <a:gridCol w="1967124">
                  <a:extLst>
                    <a:ext uri="{9D8B030D-6E8A-4147-A177-3AD203B41FA5}">
                      <a16:colId xmlns:a16="http://schemas.microsoft.com/office/drawing/2014/main" val="3914707047"/>
                    </a:ext>
                  </a:extLst>
                </a:gridCol>
              </a:tblGrid>
              <a:tr h="306779">
                <a:tc>
                  <a:txBody>
                    <a:bodyPr/>
                    <a:lstStyle/>
                    <a:p>
                      <a:pPr algn="ctr"/>
                      <a:r>
                        <a:rPr lang="en-GB" sz="1400" b="1">
                          <a:solidFill>
                            <a:schemeClr val="bg1"/>
                          </a:solidFill>
                        </a:rPr>
                        <a:t>MODEL 3M</a:t>
                      </a:r>
                    </a:p>
                  </a:txBody>
                  <a:tcPr>
                    <a:solidFill>
                      <a:schemeClr val="accent5"/>
                    </a:solidFill>
                  </a:tcPr>
                </a:tc>
                <a:tc>
                  <a:txBody>
                    <a:bodyPr/>
                    <a:lstStyle/>
                    <a:p>
                      <a:pPr algn="ctr"/>
                      <a:r>
                        <a:rPr lang="en-GB" sz="1400" b="1" kern="1200">
                          <a:solidFill>
                            <a:schemeClr val="bg1"/>
                          </a:solidFill>
                        </a:rPr>
                        <a:t>MODEL IDA2</a:t>
                      </a:r>
                    </a:p>
                  </a:txBody>
                  <a:tcPr>
                    <a:solidFill>
                      <a:schemeClr val="accent2"/>
                    </a:solidFill>
                  </a:tcPr>
                </a:tc>
                <a:tc>
                  <a:txBody>
                    <a:bodyPr/>
                    <a:lstStyle/>
                    <a:p>
                      <a:pPr algn="ctr"/>
                      <a:r>
                        <a:rPr lang="en-GB" sz="1400" b="1" kern="1200">
                          <a:solidFill>
                            <a:schemeClr val="bg1"/>
                          </a:solidFill>
                        </a:rPr>
                        <a:t>MODEL IDA3</a:t>
                      </a:r>
                    </a:p>
                  </a:txBody>
                  <a:tcPr>
                    <a:solidFill>
                      <a:schemeClr val="accent6"/>
                    </a:solidFill>
                  </a:tcPr>
                </a:tc>
                <a:extLst>
                  <a:ext uri="{0D108BD9-81ED-4DB2-BD59-A6C34878D82A}">
                    <a16:rowId xmlns:a16="http://schemas.microsoft.com/office/drawing/2014/main" val="1993590987"/>
                  </a:ext>
                </a:extLst>
              </a:tr>
              <a:tr h="391887">
                <a:tc>
                  <a:txBody>
                    <a:bodyPr/>
                    <a:lstStyle/>
                    <a:p>
                      <a:pPr marL="171450" indent="-171450" algn="l">
                        <a:buFont typeface="Calibri"/>
                        <a:buChar char="-"/>
                      </a:pPr>
                      <a:r>
                        <a:rPr lang="en-GB" sz="1200"/>
                        <a:t>DAM, IDA1, BM market</a:t>
                      </a:r>
                    </a:p>
                  </a:txBody>
                  <a:tcPr/>
                </a:tc>
                <a:tc>
                  <a:txBody>
                    <a:bodyPr/>
                    <a:lstStyle/>
                    <a:p>
                      <a:pPr marL="285750" indent="-285750">
                        <a:buFont typeface="Calibri"/>
                        <a:buChar char="-"/>
                      </a:pPr>
                      <a:r>
                        <a:rPr lang="en-GB" sz="1200"/>
                        <a:t>IDA2 market</a:t>
                      </a:r>
                    </a:p>
                  </a:txBody>
                  <a:tcPr/>
                </a:tc>
                <a:tc>
                  <a:txBody>
                    <a:bodyPr/>
                    <a:lstStyle/>
                    <a:p>
                      <a:pPr marL="285750" indent="-285750">
                        <a:buFont typeface="Calibri"/>
                        <a:buChar char="-"/>
                      </a:pPr>
                      <a:r>
                        <a:rPr lang="en-GB" sz="1200"/>
                        <a:t>IDA3 market</a:t>
                      </a:r>
                    </a:p>
                  </a:txBody>
                  <a:tcPr/>
                </a:tc>
                <a:extLst>
                  <a:ext uri="{0D108BD9-81ED-4DB2-BD59-A6C34878D82A}">
                    <a16:rowId xmlns:a16="http://schemas.microsoft.com/office/drawing/2014/main" val="836163689"/>
                  </a:ext>
                </a:extLst>
              </a:tr>
              <a:tr h="366155">
                <a:tc>
                  <a:txBody>
                    <a:bodyPr/>
                    <a:lstStyle/>
                    <a:p>
                      <a:pPr marL="171450" indent="-171450" algn="l">
                        <a:buFont typeface="Calibri"/>
                        <a:buChar char="-"/>
                      </a:pPr>
                      <a:r>
                        <a:rPr lang="en-US" sz="1200"/>
                        <a:t>Final RMSE: 31.95</a:t>
                      </a:r>
                    </a:p>
                  </a:txBody>
                  <a:tcPr/>
                </a:tc>
                <a:tc>
                  <a:txBody>
                    <a:bodyPr/>
                    <a:lstStyle/>
                    <a:p>
                      <a:pPr marL="171450" lvl="0" indent="-171450" algn="l">
                        <a:buClr>
                          <a:srgbClr val="000000"/>
                        </a:buClr>
                        <a:buFont typeface="Calibri,Sans-Serif"/>
                        <a:buChar char="-"/>
                      </a:pPr>
                      <a:r>
                        <a:rPr lang="en-US" sz="1200" b="0" i="0" u="none" strike="noStrike" noProof="0">
                          <a:solidFill>
                            <a:srgbClr val="000000"/>
                          </a:solidFill>
                          <a:latin typeface="Calibri"/>
                        </a:rPr>
                        <a:t>Final RMSE: 23.29</a:t>
                      </a:r>
                    </a:p>
                  </a:txBody>
                  <a:tcPr/>
                </a:tc>
                <a:tc>
                  <a:txBody>
                    <a:bodyPr/>
                    <a:lstStyle/>
                    <a:p>
                      <a:pPr marL="171450" lvl="0" indent="-171450" algn="l">
                        <a:buClr>
                          <a:srgbClr val="000000"/>
                        </a:buClr>
                        <a:buFont typeface="Calibri,Sans-Serif"/>
                        <a:buChar char="-"/>
                      </a:pPr>
                      <a:r>
                        <a:rPr lang="en-US" sz="1200" b="0" i="0" u="none" strike="noStrike" noProof="0" dirty="0">
                          <a:solidFill>
                            <a:srgbClr val="000000"/>
                          </a:solidFill>
                          <a:latin typeface="Calibri"/>
                        </a:rPr>
                        <a:t>Final RMSE: 41.66</a:t>
                      </a:r>
                    </a:p>
                  </a:txBody>
                  <a:tcPr/>
                </a:tc>
                <a:extLst>
                  <a:ext uri="{0D108BD9-81ED-4DB2-BD59-A6C34878D82A}">
                    <a16:rowId xmlns:a16="http://schemas.microsoft.com/office/drawing/2014/main" val="2532476314"/>
                  </a:ext>
                </a:extLst>
              </a:tr>
            </a:tbl>
          </a:graphicData>
        </a:graphic>
      </p:graphicFrame>
      <p:pic>
        <p:nvPicPr>
          <p:cNvPr id="988" name="Picture 988" descr="Chart&#10;&#10;Description automatically generated">
            <a:extLst>
              <a:ext uri="{FF2B5EF4-FFF2-40B4-BE49-F238E27FC236}">
                <a16:creationId xmlns:a16="http://schemas.microsoft.com/office/drawing/2014/main" id="{2981DEA1-5089-7D30-9A01-E1A29604DF63}"/>
              </a:ext>
            </a:extLst>
          </p:cNvPr>
          <p:cNvPicPr>
            <a:picLocks noChangeAspect="1"/>
          </p:cNvPicPr>
          <p:nvPr/>
        </p:nvPicPr>
        <p:blipFill>
          <a:blip r:embed="rId3"/>
          <a:stretch>
            <a:fillRect/>
          </a:stretch>
        </p:blipFill>
        <p:spPr>
          <a:xfrm>
            <a:off x="6891647" y="1918882"/>
            <a:ext cx="4890654" cy="3722861"/>
          </a:xfrm>
          <a:prstGeom prst="rect">
            <a:avLst/>
          </a:prstGeom>
        </p:spPr>
      </p:pic>
      <p:pic>
        <p:nvPicPr>
          <p:cNvPr id="2" name="Picture 2" descr="Chart, line chart&#10;&#10;Description automatically generated">
            <a:extLst>
              <a:ext uri="{FF2B5EF4-FFF2-40B4-BE49-F238E27FC236}">
                <a16:creationId xmlns:a16="http://schemas.microsoft.com/office/drawing/2014/main" id="{20F023AA-445C-0E28-5A60-7D8C31E0CC44}"/>
              </a:ext>
            </a:extLst>
          </p:cNvPr>
          <p:cNvPicPr>
            <a:picLocks noChangeAspect="1"/>
          </p:cNvPicPr>
          <p:nvPr/>
        </p:nvPicPr>
        <p:blipFill>
          <a:blip r:embed="rId4"/>
          <a:stretch>
            <a:fillRect/>
          </a:stretch>
        </p:blipFill>
        <p:spPr>
          <a:xfrm>
            <a:off x="617517" y="3400604"/>
            <a:ext cx="6295900" cy="2144869"/>
          </a:xfrm>
          <a:prstGeom prst="rect">
            <a:avLst/>
          </a:prstGeom>
        </p:spPr>
      </p:pic>
    </p:spTree>
    <p:extLst>
      <p:ext uri="{BB962C8B-B14F-4D97-AF65-F5344CB8AC3E}">
        <p14:creationId xmlns:p14="http://schemas.microsoft.com/office/powerpoint/2010/main" val="27082450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15">
            <a:extLst>
              <a:ext uri="{FF2B5EF4-FFF2-40B4-BE49-F238E27FC236}">
                <a16:creationId xmlns:a16="http://schemas.microsoft.com/office/drawing/2014/main" id="{7DA1F35B-C8F7-4A5A-9339-7DA4D785B3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Arc 17">
            <a:extLst>
              <a:ext uri="{FF2B5EF4-FFF2-40B4-BE49-F238E27FC236}">
                <a16:creationId xmlns:a16="http://schemas.microsoft.com/office/drawing/2014/main" id="{B2D4AD41-40DA-4A81-92F5-B6E3BA1ED8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746107">
            <a:off x="8175088" y="457951"/>
            <a:ext cx="2987899" cy="2987899"/>
          </a:xfrm>
          <a:prstGeom prst="arc">
            <a:avLst>
              <a:gd name="adj1" fmla="val 14612914"/>
              <a:gd name="adj2" fmla="val 0"/>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55CDE5-DCEB-5A9D-1CBE-EEBF5C535DBD}"/>
              </a:ext>
            </a:extLst>
          </p:cNvPr>
          <p:cNvSpPr>
            <a:spLocks noGrp="1"/>
          </p:cNvSpPr>
          <p:nvPr>
            <p:ph type="title"/>
          </p:nvPr>
        </p:nvSpPr>
        <p:spPr>
          <a:xfrm>
            <a:off x="838200" y="365125"/>
            <a:ext cx="10515600" cy="1325563"/>
          </a:xfrm>
          <a:solidFill>
            <a:schemeClr val="bg1"/>
          </a:solidFill>
        </p:spPr>
        <p:txBody>
          <a:bodyPr>
            <a:normAutofit/>
          </a:bodyPr>
          <a:lstStyle/>
          <a:p>
            <a:r>
              <a:rPr lang="en-GB" b="1" dirty="0"/>
              <a:t>Findings Based on Predictions vs Actual Prices</a:t>
            </a:r>
            <a:endParaRPr lang="en-US" dirty="0">
              <a:cs typeface="Calibri Light" panose="020F0302020204030204"/>
            </a:endParaRPr>
          </a:p>
        </p:txBody>
      </p:sp>
      <p:sp>
        <p:nvSpPr>
          <p:cNvPr id="3" name="Slide Number Placeholder 2">
            <a:extLst>
              <a:ext uri="{FF2B5EF4-FFF2-40B4-BE49-F238E27FC236}">
                <a16:creationId xmlns:a16="http://schemas.microsoft.com/office/drawing/2014/main" id="{315E6A2D-2DCB-B035-DEA0-BA1A9B9C6247}"/>
              </a:ext>
            </a:extLst>
          </p:cNvPr>
          <p:cNvSpPr>
            <a:spLocks noGrp="1"/>
          </p:cNvSpPr>
          <p:nvPr>
            <p:ph type="sldNum" sz="quarter" idx="12"/>
          </p:nvPr>
        </p:nvSpPr>
        <p:spPr>
          <a:xfrm>
            <a:off x="8741212" y="6353864"/>
            <a:ext cx="2743200" cy="365125"/>
          </a:xfrm>
        </p:spPr>
        <p:txBody>
          <a:bodyPr/>
          <a:lstStyle/>
          <a:p>
            <a:pPr>
              <a:spcAft>
                <a:spcPts val="600"/>
              </a:spcAft>
            </a:pPr>
            <a:fld id="{48F63A3B-78C7-47BE-AE5E-E10140E04643}" type="slidenum">
              <a:rPr lang="en-US" sz="1200" kern="1200">
                <a:solidFill>
                  <a:schemeClr val="tx1">
                    <a:tint val="75000"/>
                  </a:schemeClr>
                </a:solidFill>
                <a:latin typeface="+mn-lt"/>
                <a:ea typeface="+mn-ea"/>
                <a:cs typeface="+mn-cs"/>
              </a:rPr>
              <a:pPr>
                <a:spcAft>
                  <a:spcPts val="600"/>
                </a:spcAft>
              </a:pPr>
              <a:t>13</a:t>
            </a:fld>
            <a:endParaRPr lang="en-US"/>
          </a:p>
        </p:txBody>
      </p:sp>
      <p:sp>
        <p:nvSpPr>
          <p:cNvPr id="11" name="TextBox 10">
            <a:extLst>
              <a:ext uri="{FF2B5EF4-FFF2-40B4-BE49-F238E27FC236}">
                <a16:creationId xmlns:a16="http://schemas.microsoft.com/office/drawing/2014/main" id="{C43881D5-A463-DF38-13D4-24993A136B90}"/>
              </a:ext>
            </a:extLst>
          </p:cNvPr>
          <p:cNvSpPr txBox="1"/>
          <p:nvPr/>
        </p:nvSpPr>
        <p:spPr>
          <a:xfrm>
            <a:off x="838200" y="1506461"/>
            <a:ext cx="5439601" cy="646331"/>
          </a:xfrm>
          <a:prstGeom prst="rect">
            <a:avLst/>
          </a:prstGeom>
          <a:noFill/>
          <a:ln>
            <a:noFill/>
          </a:ln>
        </p:spPr>
        <p:txBody>
          <a:bodyPr wrap="square" rtlCol="0" anchor="ctr" anchorCtr="0">
            <a:spAutoFit/>
          </a:bodyPr>
          <a:lstStyle/>
          <a:p>
            <a:pPr algn="ctr"/>
            <a:r>
              <a:rPr lang="en-GB" b="1" u="sng" dirty="0"/>
              <a:t>Actual &amp; Predicted Profitability: 31 March 23</a:t>
            </a:r>
          </a:p>
          <a:p>
            <a:pPr algn="ctr"/>
            <a:endParaRPr lang="en-GB" b="1" u="sng" dirty="0"/>
          </a:p>
        </p:txBody>
      </p:sp>
      <p:pic>
        <p:nvPicPr>
          <p:cNvPr id="16" name="Picture 15">
            <a:extLst>
              <a:ext uri="{FF2B5EF4-FFF2-40B4-BE49-F238E27FC236}">
                <a16:creationId xmlns:a16="http://schemas.microsoft.com/office/drawing/2014/main" id="{A55626F8-15FF-ADE7-758B-2495ACF3F593}"/>
              </a:ext>
            </a:extLst>
          </p:cNvPr>
          <p:cNvPicPr>
            <a:picLocks noChangeAspect="1"/>
          </p:cNvPicPr>
          <p:nvPr/>
        </p:nvPicPr>
        <p:blipFill rotWithShape="1">
          <a:blip r:embed="rId3"/>
          <a:srcRect t="1615"/>
          <a:stretch/>
        </p:blipFill>
        <p:spPr>
          <a:xfrm>
            <a:off x="480500" y="1843765"/>
            <a:ext cx="6068218" cy="4436167"/>
          </a:xfrm>
          <a:prstGeom prst="rect">
            <a:avLst/>
          </a:prstGeom>
        </p:spPr>
      </p:pic>
      <p:sp>
        <p:nvSpPr>
          <p:cNvPr id="17" name="TextBox 16">
            <a:extLst>
              <a:ext uri="{FF2B5EF4-FFF2-40B4-BE49-F238E27FC236}">
                <a16:creationId xmlns:a16="http://schemas.microsoft.com/office/drawing/2014/main" id="{8D00D20A-A15C-B3EF-6DD6-A77E6672B3DC}"/>
              </a:ext>
            </a:extLst>
          </p:cNvPr>
          <p:cNvSpPr txBox="1"/>
          <p:nvPr/>
        </p:nvSpPr>
        <p:spPr>
          <a:xfrm rot="16200000">
            <a:off x="-1269044" y="4033008"/>
            <a:ext cx="3331464" cy="369332"/>
          </a:xfrm>
          <a:prstGeom prst="rect">
            <a:avLst/>
          </a:prstGeom>
          <a:noFill/>
          <a:ln>
            <a:noFill/>
          </a:ln>
        </p:spPr>
        <p:txBody>
          <a:bodyPr wrap="square" rtlCol="0" anchor="ctr" anchorCtr="0">
            <a:spAutoFit/>
          </a:bodyPr>
          <a:lstStyle/>
          <a:p>
            <a:pPr algn="ctr"/>
            <a:r>
              <a:rPr lang="en-GB" b="1" u="sng" dirty="0"/>
              <a:t>Profitability per 100MWh  (Euro)</a:t>
            </a:r>
          </a:p>
        </p:txBody>
      </p:sp>
      <p:graphicFrame>
        <p:nvGraphicFramePr>
          <p:cNvPr id="21" name="Table 21">
            <a:extLst>
              <a:ext uri="{FF2B5EF4-FFF2-40B4-BE49-F238E27FC236}">
                <a16:creationId xmlns:a16="http://schemas.microsoft.com/office/drawing/2014/main" id="{67773023-0AC1-317E-2106-6361EFAD1C3E}"/>
              </a:ext>
            </a:extLst>
          </p:cNvPr>
          <p:cNvGraphicFramePr>
            <a:graphicFrameLocks noGrp="1"/>
          </p:cNvGraphicFramePr>
          <p:nvPr>
            <p:extLst>
              <p:ext uri="{D42A27DB-BD31-4B8C-83A1-F6EECF244321}">
                <p14:modId xmlns:p14="http://schemas.microsoft.com/office/powerpoint/2010/main" val="1188515714"/>
              </p:ext>
            </p:extLst>
          </p:nvPr>
        </p:nvGraphicFramePr>
        <p:xfrm>
          <a:off x="6598912" y="1956784"/>
          <a:ext cx="4885500" cy="3462380"/>
        </p:xfrm>
        <a:graphic>
          <a:graphicData uri="http://schemas.openxmlformats.org/drawingml/2006/table">
            <a:tbl>
              <a:tblPr firstRow="1" bandRow="1">
                <a:tableStyleId>{5C22544A-7EE6-4342-B048-85BDC9FD1C3A}</a:tableStyleId>
              </a:tblPr>
              <a:tblGrid>
                <a:gridCol w="977100">
                  <a:extLst>
                    <a:ext uri="{9D8B030D-6E8A-4147-A177-3AD203B41FA5}">
                      <a16:colId xmlns:a16="http://schemas.microsoft.com/office/drawing/2014/main" val="3576667644"/>
                    </a:ext>
                  </a:extLst>
                </a:gridCol>
                <a:gridCol w="977100">
                  <a:extLst>
                    <a:ext uri="{9D8B030D-6E8A-4147-A177-3AD203B41FA5}">
                      <a16:colId xmlns:a16="http://schemas.microsoft.com/office/drawing/2014/main" val="3098196900"/>
                    </a:ext>
                  </a:extLst>
                </a:gridCol>
                <a:gridCol w="977100">
                  <a:extLst>
                    <a:ext uri="{9D8B030D-6E8A-4147-A177-3AD203B41FA5}">
                      <a16:colId xmlns:a16="http://schemas.microsoft.com/office/drawing/2014/main" val="2249621146"/>
                    </a:ext>
                  </a:extLst>
                </a:gridCol>
                <a:gridCol w="977100">
                  <a:extLst>
                    <a:ext uri="{9D8B030D-6E8A-4147-A177-3AD203B41FA5}">
                      <a16:colId xmlns:a16="http://schemas.microsoft.com/office/drawing/2014/main" val="3598972881"/>
                    </a:ext>
                  </a:extLst>
                </a:gridCol>
                <a:gridCol w="977100">
                  <a:extLst>
                    <a:ext uri="{9D8B030D-6E8A-4147-A177-3AD203B41FA5}">
                      <a16:colId xmlns:a16="http://schemas.microsoft.com/office/drawing/2014/main" val="2164220307"/>
                    </a:ext>
                  </a:extLst>
                </a:gridCol>
              </a:tblGrid>
              <a:tr h="1102048">
                <a:tc>
                  <a:txBody>
                    <a:bodyPr/>
                    <a:lstStyle/>
                    <a:p>
                      <a:pPr algn="ctr"/>
                      <a:r>
                        <a:rPr lang="en-GB" sz="1600" dirty="0"/>
                        <a:t>Time </a:t>
                      </a:r>
                    </a:p>
                    <a:p>
                      <a:pPr algn="ctr"/>
                      <a:r>
                        <a:rPr lang="en-GB" sz="1600" dirty="0"/>
                        <a:t>31/03/23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600" dirty="0"/>
                        <a:t>IDA1</a:t>
                      </a:r>
                    </a:p>
                    <a:p>
                      <a:pPr algn="ctr"/>
                      <a:r>
                        <a:rPr lang="en-GB" sz="1600" dirty="0"/>
                        <a:t>€/MWh</a:t>
                      </a:r>
                    </a:p>
                    <a:p>
                      <a:pPr algn="ctr"/>
                      <a:r>
                        <a:rPr lang="en-GB" sz="1600" dirty="0"/>
                        <a:t>Actual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r>
                        <a:rPr lang="en-GB" sz="1600" dirty="0"/>
                        <a:t>IDA1 (p)</a:t>
                      </a:r>
                    </a:p>
                    <a:p>
                      <a:pPr marL="0" marR="0" lvl="0" indent="0" algn="ctr" defTabSz="914400" rtl="0" eaLnBrk="1" fontAlgn="auto" latinLnBrk="0" hangingPunct="1">
                        <a:lnSpc>
                          <a:spcPct val="100000"/>
                        </a:lnSpc>
                        <a:spcBef>
                          <a:spcPts val="0"/>
                        </a:spcBef>
                        <a:spcAft>
                          <a:spcPts val="0"/>
                        </a:spcAft>
                        <a:buClrTx/>
                        <a:buSzTx/>
                        <a:buFontTx/>
                        <a:buNone/>
                        <a:tabLst/>
                        <a:defRPr/>
                      </a:pPr>
                      <a:r>
                        <a:rPr lang="en-GB" sz="1600" dirty="0"/>
                        <a:t>€/MWh</a:t>
                      </a:r>
                    </a:p>
                    <a:p>
                      <a:pPr algn="ctr"/>
                      <a:r>
                        <a:rPr lang="en-GB" sz="1600" dirty="0"/>
                        <a:t>Pred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r>
                        <a:rPr lang="en-GB" sz="1600" dirty="0"/>
                        <a:t>BM</a:t>
                      </a:r>
                    </a:p>
                    <a:p>
                      <a:pPr marL="0" marR="0" lvl="0" indent="0" algn="ctr" defTabSz="914400" rtl="0" eaLnBrk="1" fontAlgn="auto" latinLnBrk="0" hangingPunct="1">
                        <a:lnSpc>
                          <a:spcPct val="100000"/>
                        </a:lnSpc>
                        <a:spcBef>
                          <a:spcPts val="0"/>
                        </a:spcBef>
                        <a:spcAft>
                          <a:spcPts val="0"/>
                        </a:spcAft>
                        <a:buClrTx/>
                        <a:buSzTx/>
                        <a:buFontTx/>
                        <a:buNone/>
                        <a:tabLst/>
                        <a:defRPr/>
                      </a:pPr>
                      <a:r>
                        <a:rPr lang="en-GB" sz="1600" dirty="0"/>
                        <a:t>€/MWh</a:t>
                      </a:r>
                    </a:p>
                    <a:p>
                      <a:pPr algn="ctr"/>
                      <a:r>
                        <a:rPr lang="en-GB" sz="1600" dirty="0"/>
                        <a:t>Actual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en-GB" sz="1600" dirty="0"/>
                        <a:t>BM</a:t>
                      </a:r>
                    </a:p>
                    <a:p>
                      <a:pPr marL="0" marR="0" lvl="0" indent="0" algn="ctr" defTabSz="914400" rtl="0" eaLnBrk="1" fontAlgn="auto" latinLnBrk="0" hangingPunct="1">
                        <a:lnSpc>
                          <a:spcPct val="100000"/>
                        </a:lnSpc>
                        <a:spcBef>
                          <a:spcPts val="0"/>
                        </a:spcBef>
                        <a:spcAft>
                          <a:spcPts val="0"/>
                        </a:spcAft>
                        <a:buClrTx/>
                        <a:buSzTx/>
                        <a:buFontTx/>
                        <a:buNone/>
                        <a:tabLst/>
                        <a:defRPr/>
                      </a:pPr>
                      <a:r>
                        <a:rPr lang="en-GB" sz="1600" dirty="0"/>
                        <a:t>€/MWh</a:t>
                      </a:r>
                    </a:p>
                    <a:p>
                      <a:pPr marL="0" marR="0" lvl="0" indent="0" algn="ctr" defTabSz="914400" rtl="0" eaLnBrk="1" fontAlgn="auto" latinLnBrk="0" hangingPunct="1">
                        <a:lnSpc>
                          <a:spcPct val="100000"/>
                        </a:lnSpc>
                        <a:spcBef>
                          <a:spcPts val="0"/>
                        </a:spcBef>
                        <a:spcAft>
                          <a:spcPts val="0"/>
                        </a:spcAft>
                        <a:buClrTx/>
                        <a:buSzTx/>
                        <a:buFontTx/>
                        <a:buNone/>
                        <a:tabLst/>
                        <a:defRPr/>
                      </a:pPr>
                      <a:r>
                        <a:rPr lang="en-GB" sz="1600" dirty="0"/>
                        <a:t>Pred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3100162042"/>
                  </a:ext>
                </a:extLst>
              </a:tr>
              <a:tr h="590083">
                <a:tc>
                  <a:txBody>
                    <a:bodyPr/>
                    <a:lstStyle/>
                    <a:p>
                      <a:pPr algn="ctr"/>
                      <a:r>
                        <a:rPr lang="en-GB" sz="1600" dirty="0"/>
                        <a:t>22:00:00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600" dirty="0"/>
                        <a:t>121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r>
                        <a:rPr lang="en-GB" sz="1600" dirty="0"/>
                        <a:t>N/A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r>
                        <a:rPr lang="en-GB" sz="1600" dirty="0"/>
                        <a:t>102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en-GB" sz="1600" dirty="0"/>
                        <a:t>N/A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984639669"/>
                  </a:ext>
                </a:extLst>
              </a:tr>
              <a:tr h="590083">
                <a:tc>
                  <a:txBody>
                    <a:bodyPr/>
                    <a:lstStyle/>
                    <a:p>
                      <a:pPr algn="ctr"/>
                      <a:r>
                        <a:rPr lang="en-GB" sz="1600" dirty="0"/>
                        <a:t>22:30:00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600" dirty="0"/>
                        <a:t>113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r>
                        <a:rPr lang="en-GB" sz="1600" dirty="0"/>
                        <a:t>N/A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r>
                        <a:rPr lang="en-GB" sz="1600" dirty="0"/>
                        <a:t>94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en-GB" sz="1600" dirty="0"/>
                        <a:t>N/A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2712791980"/>
                  </a:ext>
                </a:extLst>
              </a:tr>
              <a:tr h="590083">
                <a:tc>
                  <a:txBody>
                    <a:bodyPr/>
                    <a:lstStyle/>
                    <a:p>
                      <a:pPr algn="ctr"/>
                      <a:r>
                        <a:rPr lang="en-GB" sz="1600" dirty="0"/>
                        <a:t>23:00:00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600" dirty="0"/>
                        <a:t>160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r>
                        <a:rPr lang="en-GB" sz="1600" dirty="0"/>
                        <a:t>129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r>
                        <a:rPr lang="en-GB" sz="1600" dirty="0"/>
                        <a:t>91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en-GB" sz="1600" dirty="0"/>
                        <a:t>131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3154869489"/>
                  </a:ext>
                </a:extLst>
              </a:tr>
              <a:tr h="590083">
                <a:tc>
                  <a:txBody>
                    <a:bodyPr/>
                    <a:lstStyle/>
                    <a:p>
                      <a:pPr algn="ctr"/>
                      <a:r>
                        <a:rPr lang="en-GB" sz="1600" dirty="0"/>
                        <a:t>23:30:00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600" dirty="0"/>
                        <a:t>160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r>
                        <a:rPr lang="en-GB" sz="1600" dirty="0"/>
                        <a:t>124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r>
                        <a:rPr lang="en-GB" sz="1600" dirty="0"/>
                        <a:t>169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en-GB" sz="1600" dirty="0"/>
                        <a:t>126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2297672818"/>
                  </a:ext>
                </a:extLst>
              </a:tr>
            </a:tbl>
          </a:graphicData>
        </a:graphic>
      </p:graphicFrame>
      <p:sp>
        <p:nvSpPr>
          <p:cNvPr id="23" name="TextBox 22">
            <a:extLst>
              <a:ext uri="{FF2B5EF4-FFF2-40B4-BE49-F238E27FC236}">
                <a16:creationId xmlns:a16="http://schemas.microsoft.com/office/drawing/2014/main" id="{0A95358E-395C-1E30-4E3C-B144EA2175A7}"/>
              </a:ext>
            </a:extLst>
          </p:cNvPr>
          <p:cNvSpPr txBox="1"/>
          <p:nvPr/>
        </p:nvSpPr>
        <p:spPr>
          <a:xfrm>
            <a:off x="5764295" y="1557803"/>
            <a:ext cx="6693136" cy="646331"/>
          </a:xfrm>
          <a:prstGeom prst="rect">
            <a:avLst/>
          </a:prstGeom>
          <a:noFill/>
          <a:ln>
            <a:noFill/>
          </a:ln>
        </p:spPr>
        <p:txBody>
          <a:bodyPr wrap="square" rtlCol="0" anchor="ctr" anchorCtr="0">
            <a:spAutoFit/>
          </a:bodyPr>
          <a:lstStyle/>
          <a:p>
            <a:pPr algn="ctr"/>
            <a:r>
              <a:rPr lang="en-GB" b="1" u="sng" dirty="0"/>
              <a:t>Actual &amp; Predicted €/MWh : 31 March 23</a:t>
            </a:r>
          </a:p>
          <a:p>
            <a:pPr algn="ctr"/>
            <a:endParaRPr lang="en-GB" b="1" u="sng" dirty="0"/>
          </a:p>
        </p:txBody>
      </p:sp>
    </p:spTree>
    <p:extLst>
      <p:ext uri="{BB962C8B-B14F-4D97-AF65-F5344CB8AC3E}">
        <p14:creationId xmlns:p14="http://schemas.microsoft.com/office/powerpoint/2010/main" val="24738951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67F0158-0E39-DD02-7693-B5BE94ABE5E1}"/>
              </a:ext>
            </a:extLst>
          </p:cNvPr>
          <p:cNvSpPr>
            <a:spLocks noGrp="1"/>
          </p:cNvSpPr>
          <p:nvPr>
            <p:ph type="sldNum" sz="quarter" idx="12"/>
          </p:nvPr>
        </p:nvSpPr>
        <p:spPr/>
        <p:txBody>
          <a:bodyPr/>
          <a:lstStyle/>
          <a:p>
            <a:fld id="{48F63A3B-78C7-47BE-AE5E-E10140E04643}" type="slidenum">
              <a:rPr lang="en-US" dirty="0"/>
              <a:t>14</a:t>
            </a:fld>
            <a:endParaRPr lang="en-US"/>
          </a:p>
        </p:txBody>
      </p:sp>
      <p:sp>
        <p:nvSpPr>
          <p:cNvPr id="6" name="Title 1">
            <a:extLst>
              <a:ext uri="{FF2B5EF4-FFF2-40B4-BE49-F238E27FC236}">
                <a16:creationId xmlns:a16="http://schemas.microsoft.com/office/drawing/2014/main" id="{36164950-A7CA-A833-B96A-B5CECAE6540D}"/>
              </a:ext>
            </a:extLst>
          </p:cNvPr>
          <p:cNvSpPr>
            <a:spLocks noGrp="1"/>
          </p:cNvSpPr>
          <p:nvPr>
            <p:ph type="title"/>
          </p:nvPr>
        </p:nvSpPr>
        <p:spPr>
          <a:xfrm>
            <a:off x="604156" y="146396"/>
            <a:ext cx="7624762" cy="1351472"/>
          </a:xfrm>
        </p:spPr>
        <p:txBody>
          <a:bodyPr vert="horz" lIns="91440" tIns="45720" rIns="91440" bIns="45720" rtlCol="0" anchor="ctr">
            <a:normAutofit/>
          </a:bodyPr>
          <a:lstStyle/>
          <a:p>
            <a:pPr algn="ctr"/>
            <a:r>
              <a:rPr lang="en-US" b="1" dirty="0">
                <a:solidFill>
                  <a:schemeClr val="tx1">
                    <a:lumMod val="85000"/>
                    <a:lumOff val="15000"/>
                  </a:schemeClr>
                </a:solidFill>
              </a:rPr>
              <a:t>Limitations &amp; Recommendations </a:t>
            </a:r>
            <a:endParaRPr lang="en-US" b="1" kern="1200" dirty="0">
              <a:solidFill>
                <a:schemeClr val="tx1">
                  <a:lumMod val="85000"/>
                  <a:lumOff val="15000"/>
                </a:schemeClr>
              </a:solidFill>
              <a:latin typeface="+mj-lt"/>
              <a:ea typeface="+mj-ea"/>
              <a:cs typeface="+mj-cs"/>
            </a:endParaRPr>
          </a:p>
        </p:txBody>
      </p:sp>
      <p:sp>
        <p:nvSpPr>
          <p:cNvPr id="7" name="TextBox 6">
            <a:extLst>
              <a:ext uri="{FF2B5EF4-FFF2-40B4-BE49-F238E27FC236}">
                <a16:creationId xmlns:a16="http://schemas.microsoft.com/office/drawing/2014/main" id="{311D448C-8EF7-34C2-DB90-1ED658B07B0B}"/>
              </a:ext>
            </a:extLst>
          </p:cNvPr>
          <p:cNvSpPr txBox="1"/>
          <p:nvPr/>
        </p:nvSpPr>
        <p:spPr>
          <a:xfrm>
            <a:off x="604156" y="2059393"/>
            <a:ext cx="11121678" cy="1015663"/>
          </a:xfrm>
          <a:prstGeom prst="rect">
            <a:avLst/>
          </a:prstGeom>
          <a:noFill/>
        </p:spPr>
        <p:txBody>
          <a:bodyPr wrap="square" rtlCol="0">
            <a:spAutoFit/>
          </a:bodyPr>
          <a:lstStyle/>
          <a:p>
            <a:r>
              <a:rPr lang="en-GB" sz="2000" b="1" dirty="0"/>
              <a:t>Limitation</a:t>
            </a:r>
            <a:r>
              <a:rPr lang="en-GB" sz="2000" dirty="0"/>
              <a:t>: We weren’t able to pre-process the data in a way that did not negatively affect model performance. </a:t>
            </a:r>
            <a:r>
              <a:rPr lang="en-GB" sz="2000" b="1" dirty="0"/>
              <a:t>Recommendation. </a:t>
            </a:r>
            <a:r>
              <a:rPr lang="en-GB" sz="2000" dirty="0"/>
              <a:t>Try to identify ways to transform the data to improve predictions and minimise RMSE. </a:t>
            </a:r>
            <a:endParaRPr lang="en-GB" sz="2000" b="1" dirty="0"/>
          </a:p>
        </p:txBody>
      </p:sp>
      <p:sp>
        <p:nvSpPr>
          <p:cNvPr id="8" name="TextBox 7">
            <a:extLst>
              <a:ext uri="{FF2B5EF4-FFF2-40B4-BE49-F238E27FC236}">
                <a16:creationId xmlns:a16="http://schemas.microsoft.com/office/drawing/2014/main" id="{C20CBC5D-5B13-D490-932E-CB49A08B2121}"/>
              </a:ext>
            </a:extLst>
          </p:cNvPr>
          <p:cNvSpPr txBox="1"/>
          <p:nvPr/>
        </p:nvSpPr>
        <p:spPr>
          <a:xfrm>
            <a:off x="604156" y="3616258"/>
            <a:ext cx="11121678" cy="707886"/>
          </a:xfrm>
          <a:prstGeom prst="rect">
            <a:avLst/>
          </a:prstGeom>
          <a:noFill/>
        </p:spPr>
        <p:txBody>
          <a:bodyPr wrap="square" rtlCol="0">
            <a:spAutoFit/>
          </a:bodyPr>
          <a:lstStyle/>
          <a:p>
            <a:r>
              <a:rPr lang="en-GB" sz="2000" b="1" dirty="0"/>
              <a:t>Limitation</a:t>
            </a:r>
            <a:r>
              <a:rPr lang="en-GB" sz="2000" dirty="0"/>
              <a:t>: Basic LSTMs can struggle to identify complex predictive trends. </a:t>
            </a:r>
            <a:r>
              <a:rPr lang="en-GB" sz="2000" b="1" dirty="0"/>
              <a:t>Recommendation. </a:t>
            </a:r>
            <a:r>
              <a:rPr lang="en-GB" sz="2000" dirty="0"/>
              <a:t>Use more advanced model architecture to improve model performance. </a:t>
            </a:r>
            <a:endParaRPr lang="en-GB" sz="2000" b="1" dirty="0"/>
          </a:p>
        </p:txBody>
      </p:sp>
      <p:sp>
        <p:nvSpPr>
          <p:cNvPr id="9" name="TextBox 8">
            <a:extLst>
              <a:ext uri="{FF2B5EF4-FFF2-40B4-BE49-F238E27FC236}">
                <a16:creationId xmlns:a16="http://schemas.microsoft.com/office/drawing/2014/main" id="{2A4D63C6-4D60-AB2F-EFEB-9916D3BE758D}"/>
              </a:ext>
            </a:extLst>
          </p:cNvPr>
          <p:cNvSpPr txBox="1"/>
          <p:nvPr/>
        </p:nvSpPr>
        <p:spPr>
          <a:xfrm>
            <a:off x="604157" y="4865346"/>
            <a:ext cx="11121677" cy="707886"/>
          </a:xfrm>
          <a:prstGeom prst="rect">
            <a:avLst/>
          </a:prstGeom>
          <a:noFill/>
        </p:spPr>
        <p:txBody>
          <a:bodyPr wrap="square" rtlCol="0">
            <a:spAutoFit/>
          </a:bodyPr>
          <a:lstStyle/>
          <a:p>
            <a:r>
              <a:rPr lang="en-GB" sz="2000" b="1" dirty="0"/>
              <a:t>Limitation</a:t>
            </a:r>
            <a:r>
              <a:rPr lang="en-GB" sz="2000" dirty="0"/>
              <a:t>: Our model significantly underperforms in the first 8 periods of the market. </a:t>
            </a:r>
            <a:r>
              <a:rPr lang="en-GB" sz="2000" b="1" dirty="0"/>
              <a:t>Recommendation</a:t>
            </a:r>
            <a:r>
              <a:rPr lang="en-GB" sz="2000" dirty="0"/>
              <a:t>: Create additional features to help the model understand market volatility. </a:t>
            </a:r>
            <a:endParaRPr lang="en-GB" sz="2000" b="1" dirty="0"/>
          </a:p>
        </p:txBody>
      </p:sp>
    </p:spTree>
    <p:extLst>
      <p:ext uri="{BB962C8B-B14F-4D97-AF65-F5344CB8AC3E}">
        <p14:creationId xmlns:p14="http://schemas.microsoft.com/office/powerpoint/2010/main" val="7433973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E4BD461-3F6C-3C27-5CFB-31773D30B418}"/>
              </a:ext>
            </a:extLst>
          </p:cNvPr>
          <p:cNvSpPr>
            <a:spLocks noGrp="1"/>
          </p:cNvSpPr>
          <p:nvPr>
            <p:ph type="title"/>
          </p:nvPr>
        </p:nvSpPr>
        <p:spPr>
          <a:xfrm>
            <a:off x="2134949" y="4036075"/>
            <a:ext cx="3200400" cy="4461163"/>
          </a:xfrm>
        </p:spPr>
        <p:txBody>
          <a:bodyPr>
            <a:normAutofit/>
          </a:bodyPr>
          <a:lstStyle/>
          <a:p>
            <a:r>
              <a:rPr lang="en-GB" b="1" dirty="0"/>
              <a:t>Scope</a:t>
            </a:r>
          </a:p>
        </p:txBody>
      </p:sp>
      <p:sp>
        <p:nvSpPr>
          <p:cNvPr id="31" name="Arc 30">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0" name="Content Placeholder 2">
            <a:extLst>
              <a:ext uri="{FF2B5EF4-FFF2-40B4-BE49-F238E27FC236}">
                <a16:creationId xmlns:a16="http://schemas.microsoft.com/office/drawing/2014/main" id="{D06B0431-F014-40B2-F963-C65179FC148E}"/>
              </a:ext>
            </a:extLst>
          </p:cNvPr>
          <p:cNvSpPr>
            <a:spLocks noGrp="1"/>
          </p:cNvSpPr>
          <p:nvPr>
            <p:ph idx="1"/>
          </p:nvPr>
        </p:nvSpPr>
        <p:spPr>
          <a:xfrm>
            <a:off x="-1" y="0"/>
            <a:ext cx="12188951" cy="6857999"/>
          </a:xfrm>
          <a:solidFill>
            <a:schemeClr val="bg1"/>
          </a:solidFill>
        </p:spPr>
        <p:txBody>
          <a:bodyPr anchor="ctr">
            <a:normAutofit/>
          </a:bodyPr>
          <a:lstStyle/>
          <a:p>
            <a:pPr marL="0" indent="0">
              <a:buNone/>
            </a:pPr>
            <a:endParaRPr lang="en-GB" dirty="0"/>
          </a:p>
          <a:p>
            <a:pPr marL="0" indent="0">
              <a:buNone/>
            </a:pPr>
            <a:endParaRPr lang="en-GB" dirty="0"/>
          </a:p>
          <a:p>
            <a:pPr marL="0" indent="0">
              <a:buNone/>
            </a:pPr>
            <a:endParaRPr lang="en-GB" dirty="0"/>
          </a:p>
          <a:p>
            <a:pPr marL="0" indent="0">
              <a:buNone/>
            </a:pPr>
            <a:endParaRPr lang="en-GB">
              <a:ea typeface="Calibri"/>
              <a:cs typeface="Calibri"/>
            </a:endParaRPr>
          </a:p>
        </p:txBody>
      </p:sp>
      <p:sp>
        <p:nvSpPr>
          <p:cNvPr id="4" name="Slide Number Placeholder 3">
            <a:extLst>
              <a:ext uri="{FF2B5EF4-FFF2-40B4-BE49-F238E27FC236}">
                <a16:creationId xmlns:a16="http://schemas.microsoft.com/office/drawing/2014/main" id="{9DBE698C-9F2B-5756-9698-F88C6BC464E8}"/>
              </a:ext>
            </a:extLst>
          </p:cNvPr>
          <p:cNvSpPr>
            <a:spLocks noGrp="1"/>
          </p:cNvSpPr>
          <p:nvPr>
            <p:ph type="sldNum" sz="quarter" idx="12"/>
          </p:nvPr>
        </p:nvSpPr>
        <p:spPr>
          <a:solidFill>
            <a:schemeClr val="bg1"/>
          </a:solidFill>
        </p:spPr>
        <p:txBody>
          <a:bodyPr/>
          <a:lstStyle/>
          <a:p>
            <a:fld id="{48F63A3B-78C7-47BE-AE5E-E10140E04643}" type="slidenum">
              <a:rPr lang="en-US" smtClean="0"/>
              <a:t>2</a:t>
            </a:fld>
            <a:endParaRPr lang="en-US" dirty="0"/>
          </a:p>
        </p:txBody>
      </p:sp>
      <p:sp>
        <p:nvSpPr>
          <p:cNvPr id="3" name="Title 1">
            <a:extLst>
              <a:ext uri="{FF2B5EF4-FFF2-40B4-BE49-F238E27FC236}">
                <a16:creationId xmlns:a16="http://schemas.microsoft.com/office/drawing/2014/main" id="{A391C515-66C1-933F-FFE7-A4B9909613BE}"/>
              </a:ext>
            </a:extLst>
          </p:cNvPr>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b="1" dirty="0"/>
              <a:t>Scope</a:t>
            </a:r>
            <a:endParaRPr lang="en-US" dirty="0"/>
          </a:p>
        </p:txBody>
      </p:sp>
      <p:sp>
        <p:nvSpPr>
          <p:cNvPr id="5" name="TextBox 4">
            <a:extLst>
              <a:ext uri="{FF2B5EF4-FFF2-40B4-BE49-F238E27FC236}">
                <a16:creationId xmlns:a16="http://schemas.microsoft.com/office/drawing/2014/main" id="{E2EF9D81-824D-3B77-C53B-7807637D6BA4}"/>
              </a:ext>
            </a:extLst>
          </p:cNvPr>
          <p:cNvSpPr txBox="1"/>
          <p:nvPr/>
        </p:nvSpPr>
        <p:spPr>
          <a:xfrm>
            <a:off x="838200" y="2109393"/>
            <a:ext cx="9590048" cy="38533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lnSpc>
                <a:spcPct val="90000"/>
              </a:lnSpc>
              <a:spcBef>
                <a:spcPts val="1000"/>
              </a:spcBef>
              <a:buFont typeface="Arial" panose="020B0604020202020204" pitchFamily="34" charset="0"/>
              <a:buChar char="•"/>
            </a:pPr>
            <a:r>
              <a:rPr lang="en-GB" sz="2800" dirty="0">
                <a:ea typeface="Calibri"/>
                <a:cs typeface="Calibri"/>
              </a:rPr>
              <a:t>Task Analysis,  Metrics of Success &amp; Exec summary (</a:t>
            </a:r>
            <a:r>
              <a:rPr lang="en-GB" sz="2800" dirty="0" err="1">
                <a:ea typeface="Calibri"/>
                <a:cs typeface="Calibri"/>
              </a:rPr>
              <a:t>Weixiao</a:t>
            </a:r>
            <a:r>
              <a:rPr lang="en-GB" sz="2800" dirty="0">
                <a:ea typeface="Calibri"/>
                <a:cs typeface="Calibri"/>
              </a:rPr>
              <a:t>)</a:t>
            </a:r>
            <a:endParaRPr lang="en-US" sz="2800" dirty="0">
              <a:ea typeface="Calibri"/>
              <a:cs typeface="Calibri"/>
            </a:endParaRPr>
          </a:p>
          <a:p>
            <a:pPr marL="457200" indent="-457200">
              <a:lnSpc>
                <a:spcPct val="90000"/>
              </a:lnSpc>
              <a:spcBef>
                <a:spcPts val="1000"/>
              </a:spcBef>
              <a:buFont typeface="Arial" panose="020B0604020202020204" pitchFamily="34" charset="0"/>
              <a:buChar char="•"/>
            </a:pPr>
            <a:endParaRPr lang="en-GB" sz="2800" dirty="0">
              <a:ea typeface="Calibri"/>
              <a:cs typeface="Calibri"/>
            </a:endParaRPr>
          </a:p>
          <a:p>
            <a:pPr marL="457200" indent="-457200">
              <a:lnSpc>
                <a:spcPct val="90000"/>
              </a:lnSpc>
              <a:spcBef>
                <a:spcPts val="1000"/>
              </a:spcBef>
              <a:buFont typeface="Arial" panose="020B0604020202020204" pitchFamily="34" charset="0"/>
              <a:buChar char="•"/>
            </a:pPr>
            <a:r>
              <a:rPr lang="en-GB" sz="2800" dirty="0">
                <a:ea typeface="Calibri"/>
                <a:cs typeface="Calibri"/>
              </a:rPr>
              <a:t>Data cleaning, Uni &amp; Multivariate Analysis (</a:t>
            </a:r>
            <a:r>
              <a:rPr lang="en-GB" sz="2800" dirty="0" err="1">
                <a:ea typeface="Calibri"/>
                <a:cs typeface="Calibri"/>
              </a:rPr>
              <a:t>Shlok</a:t>
            </a:r>
            <a:r>
              <a:rPr lang="en-GB" sz="2800" dirty="0">
                <a:ea typeface="Calibri"/>
                <a:cs typeface="Calibri"/>
              </a:rPr>
              <a:t>)</a:t>
            </a:r>
            <a:endParaRPr lang="en-US" sz="2800" dirty="0">
              <a:ea typeface="Calibri"/>
              <a:cs typeface="Calibri"/>
            </a:endParaRPr>
          </a:p>
          <a:p>
            <a:pPr marL="457200" indent="-457200">
              <a:lnSpc>
                <a:spcPct val="90000"/>
              </a:lnSpc>
              <a:spcBef>
                <a:spcPts val="1000"/>
              </a:spcBef>
              <a:buFont typeface="Arial" panose="020B0604020202020204" pitchFamily="34" charset="0"/>
              <a:buChar char="•"/>
            </a:pPr>
            <a:endParaRPr lang="en-GB" sz="2800" dirty="0">
              <a:ea typeface="Calibri"/>
              <a:cs typeface="Calibri"/>
            </a:endParaRPr>
          </a:p>
          <a:p>
            <a:pPr marL="457200" indent="-457200">
              <a:lnSpc>
                <a:spcPct val="90000"/>
              </a:lnSpc>
              <a:spcBef>
                <a:spcPts val="1000"/>
              </a:spcBef>
              <a:buFont typeface="Arial" panose="020B0604020202020204" pitchFamily="34" charset="0"/>
              <a:buChar char="•"/>
            </a:pPr>
            <a:r>
              <a:rPr lang="en-GB" sz="2800" dirty="0">
                <a:ea typeface="Calibri"/>
                <a:cs typeface="Calibri"/>
              </a:rPr>
              <a:t>Explaining &amp; Exploring the model (Hari)</a:t>
            </a:r>
            <a:endParaRPr lang="en-US" sz="2800" dirty="0">
              <a:ea typeface="Calibri"/>
              <a:cs typeface="Calibri"/>
            </a:endParaRPr>
          </a:p>
          <a:p>
            <a:pPr marL="457200" indent="-457200">
              <a:lnSpc>
                <a:spcPct val="90000"/>
              </a:lnSpc>
              <a:spcBef>
                <a:spcPts val="1000"/>
              </a:spcBef>
              <a:buFont typeface="Arial" panose="020B0604020202020204" pitchFamily="34" charset="0"/>
              <a:buChar char="•"/>
            </a:pPr>
            <a:endParaRPr lang="en-GB" sz="2800" dirty="0">
              <a:ea typeface="Calibri"/>
              <a:cs typeface="Calibri"/>
            </a:endParaRPr>
          </a:p>
          <a:p>
            <a:pPr marL="457200" indent="-457200">
              <a:lnSpc>
                <a:spcPct val="90000"/>
              </a:lnSpc>
              <a:spcBef>
                <a:spcPts val="1000"/>
              </a:spcBef>
              <a:buFont typeface="Arial" panose="020B0604020202020204" pitchFamily="34" charset="0"/>
              <a:buChar char="•"/>
            </a:pPr>
            <a:r>
              <a:rPr lang="en-GB" sz="2800" dirty="0">
                <a:ea typeface="Calibri"/>
                <a:cs typeface="Calibri"/>
              </a:rPr>
              <a:t>Findings, recommendations and limitations (Tom)</a:t>
            </a:r>
            <a:endParaRPr lang="en-US" sz="2800" dirty="0">
              <a:ea typeface="Calibri"/>
              <a:cs typeface="Calibri"/>
            </a:endParaRPr>
          </a:p>
          <a:p>
            <a:pPr algn="l"/>
            <a:endParaRPr lang="en-US" dirty="0">
              <a:ea typeface="Calibri"/>
              <a:cs typeface="Calibri"/>
            </a:endParaRPr>
          </a:p>
        </p:txBody>
      </p:sp>
    </p:spTree>
    <p:extLst>
      <p:ext uri="{BB962C8B-B14F-4D97-AF65-F5344CB8AC3E}">
        <p14:creationId xmlns:p14="http://schemas.microsoft.com/office/powerpoint/2010/main" val="38737805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E3C936-B470-7DC3-01B1-1CB309B2E386}"/>
              </a:ext>
            </a:extLst>
          </p:cNvPr>
          <p:cNvSpPr>
            <a:spLocks noGrp="1"/>
          </p:cNvSpPr>
          <p:nvPr>
            <p:ph type="title"/>
          </p:nvPr>
        </p:nvSpPr>
        <p:spPr>
          <a:xfrm>
            <a:off x="838200" y="365125"/>
            <a:ext cx="10515600" cy="1325563"/>
          </a:xfrm>
        </p:spPr>
        <p:txBody>
          <a:bodyPr>
            <a:normAutofit/>
          </a:bodyPr>
          <a:lstStyle/>
          <a:p>
            <a:r>
              <a:rPr lang="en-GB" b="1" dirty="0"/>
              <a:t>Task Analysis</a:t>
            </a:r>
            <a:endParaRPr lang="en-US" dirty="0"/>
          </a:p>
        </p:txBody>
      </p:sp>
      <p:sp>
        <p:nvSpPr>
          <p:cNvPr id="4" name="Slide Number Placeholder 3">
            <a:extLst>
              <a:ext uri="{FF2B5EF4-FFF2-40B4-BE49-F238E27FC236}">
                <a16:creationId xmlns:a16="http://schemas.microsoft.com/office/drawing/2014/main" id="{EB444C11-854E-6B55-A834-6FCD106BD81E}"/>
              </a:ext>
            </a:extLst>
          </p:cNvPr>
          <p:cNvSpPr>
            <a:spLocks noGrp="1"/>
          </p:cNvSpPr>
          <p:nvPr>
            <p:ph type="sldNum" sz="quarter" idx="12"/>
          </p:nvPr>
        </p:nvSpPr>
        <p:spPr/>
        <p:txBody>
          <a:bodyPr/>
          <a:lstStyle/>
          <a:p>
            <a:fld id="{48F63A3B-78C7-47BE-AE5E-E10140E04643}" type="slidenum">
              <a:rPr lang="en-US" smtClean="0"/>
              <a:t>3</a:t>
            </a:fld>
            <a:endParaRPr lang="en-US"/>
          </a:p>
        </p:txBody>
      </p:sp>
      <p:graphicFrame>
        <p:nvGraphicFramePr>
          <p:cNvPr id="3" name="Diagram 4">
            <a:extLst>
              <a:ext uri="{FF2B5EF4-FFF2-40B4-BE49-F238E27FC236}">
                <a16:creationId xmlns:a16="http://schemas.microsoft.com/office/drawing/2014/main" id="{E9A10512-561A-15A9-80E7-3E935C85E6D9}"/>
              </a:ext>
            </a:extLst>
          </p:cNvPr>
          <p:cNvGraphicFramePr/>
          <p:nvPr>
            <p:extLst>
              <p:ext uri="{D42A27DB-BD31-4B8C-83A1-F6EECF244321}">
                <p14:modId xmlns:p14="http://schemas.microsoft.com/office/powerpoint/2010/main" val="2581925494"/>
              </p:ext>
            </p:extLst>
          </p:nvPr>
        </p:nvGraphicFramePr>
        <p:xfrm>
          <a:off x="762001" y="1600200"/>
          <a:ext cx="10667998" cy="475027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576" name="TextBox 2575">
            <a:extLst>
              <a:ext uri="{FF2B5EF4-FFF2-40B4-BE49-F238E27FC236}">
                <a16:creationId xmlns:a16="http://schemas.microsoft.com/office/drawing/2014/main" id="{4870FE7D-7939-A563-502F-165FB5A052E6}"/>
              </a:ext>
            </a:extLst>
          </p:cNvPr>
          <p:cNvSpPr txBox="1"/>
          <p:nvPr/>
        </p:nvSpPr>
        <p:spPr>
          <a:xfrm>
            <a:off x="663499" y="2311389"/>
            <a:ext cx="3404557" cy="129266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cs typeface="Calibri"/>
              </a:rPr>
              <a:t>Cleaning, Formatting, Interpolation </a:t>
            </a:r>
          </a:p>
          <a:p>
            <a:endParaRPr lang="en-US" sz="2000" dirty="0">
              <a:cs typeface="Calibri"/>
            </a:endParaRPr>
          </a:p>
          <a:p>
            <a:endParaRPr lang="en-US" dirty="0">
              <a:cs typeface="Calibri"/>
            </a:endParaRPr>
          </a:p>
        </p:txBody>
      </p:sp>
      <p:sp>
        <p:nvSpPr>
          <p:cNvPr id="2577" name="TextBox 2576">
            <a:extLst>
              <a:ext uri="{FF2B5EF4-FFF2-40B4-BE49-F238E27FC236}">
                <a16:creationId xmlns:a16="http://schemas.microsoft.com/office/drawing/2014/main" id="{45708D37-3F0E-2EB1-8E97-C785EA2FB294}"/>
              </a:ext>
            </a:extLst>
          </p:cNvPr>
          <p:cNvSpPr txBox="1"/>
          <p:nvPr/>
        </p:nvSpPr>
        <p:spPr>
          <a:xfrm>
            <a:off x="2471988" y="4921338"/>
            <a:ext cx="3540806"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a:cs typeface="Calibri"/>
              </a:rPr>
              <a:t>Univariate &amp; Multivariate </a:t>
            </a:r>
          </a:p>
          <a:p>
            <a:pPr algn="ctr"/>
            <a:r>
              <a:rPr lang="en-US" sz="2000">
                <a:cs typeface="Calibri"/>
              </a:rPr>
              <a:t>Analysis</a:t>
            </a:r>
          </a:p>
        </p:txBody>
      </p:sp>
      <p:sp>
        <p:nvSpPr>
          <p:cNvPr id="2578" name="TextBox 2577">
            <a:extLst>
              <a:ext uri="{FF2B5EF4-FFF2-40B4-BE49-F238E27FC236}">
                <a16:creationId xmlns:a16="http://schemas.microsoft.com/office/drawing/2014/main" id="{EB24417C-6BDE-452C-53CF-94B06624AC87}"/>
              </a:ext>
            </a:extLst>
          </p:cNvPr>
          <p:cNvSpPr txBox="1"/>
          <p:nvPr/>
        </p:nvSpPr>
        <p:spPr>
          <a:xfrm>
            <a:off x="4476558" y="2314754"/>
            <a:ext cx="3242553"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cs typeface="Calibri"/>
              </a:rPr>
              <a:t>Build LSTM models on 5 electricity markets</a:t>
            </a:r>
            <a:endParaRPr lang="en-US" dirty="0"/>
          </a:p>
        </p:txBody>
      </p:sp>
      <p:sp>
        <p:nvSpPr>
          <p:cNvPr id="2579" name="TextBox 2578">
            <a:extLst>
              <a:ext uri="{FF2B5EF4-FFF2-40B4-BE49-F238E27FC236}">
                <a16:creationId xmlns:a16="http://schemas.microsoft.com/office/drawing/2014/main" id="{7ED81E77-E0F6-575B-6C5C-319DAFA5BB49}"/>
              </a:ext>
            </a:extLst>
          </p:cNvPr>
          <p:cNvSpPr txBox="1"/>
          <p:nvPr/>
        </p:nvSpPr>
        <p:spPr>
          <a:xfrm>
            <a:off x="6527933" y="5079489"/>
            <a:ext cx="2838152"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a:cs typeface="Calibri"/>
              </a:rPr>
              <a:t>Apply model on D-1 data</a:t>
            </a:r>
          </a:p>
        </p:txBody>
      </p:sp>
      <p:sp>
        <p:nvSpPr>
          <p:cNvPr id="2580" name="TextBox 2579">
            <a:extLst>
              <a:ext uri="{FF2B5EF4-FFF2-40B4-BE49-F238E27FC236}">
                <a16:creationId xmlns:a16="http://schemas.microsoft.com/office/drawing/2014/main" id="{F2977DA8-726E-237E-0C18-258C9F86A017}"/>
              </a:ext>
            </a:extLst>
          </p:cNvPr>
          <p:cNvSpPr txBox="1"/>
          <p:nvPr/>
        </p:nvSpPr>
        <p:spPr>
          <a:xfrm>
            <a:off x="8306136" y="2314755"/>
            <a:ext cx="2983148"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cs typeface="Calibri"/>
              </a:rPr>
              <a:t>Compare and choose the most profitable market </a:t>
            </a:r>
            <a:endParaRPr lang="en-US" dirty="0"/>
          </a:p>
        </p:txBody>
      </p:sp>
    </p:spTree>
    <p:extLst>
      <p:ext uri="{BB962C8B-B14F-4D97-AF65-F5344CB8AC3E}">
        <p14:creationId xmlns:p14="http://schemas.microsoft.com/office/powerpoint/2010/main" val="30304477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E3C936-B470-7DC3-01B1-1CB309B2E386}"/>
              </a:ext>
            </a:extLst>
          </p:cNvPr>
          <p:cNvSpPr>
            <a:spLocks noGrp="1"/>
          </p:cNvSpPr>
          <p:nvPr>
            <p:ph type="title"/>
          </p:nvPr>
        </p:nvSpPr>
        <p:spPr>
          <a:xfrm>
            <a:off x="838200" y="365125"/>
            <a:ext cx="10515600" cy="1325563"/>
          </a:xfrm>
        </p:spPr>
        <p:txBody>
          <a:bodyPr>
            <a:normAutofit/>
          </a:bodyPr>
          <a:lstStyle/>
          <a:p>
            <a:r>
              <a:rPr lang="en-GB" b="1"/>
              <a:t>Metrics of Success</a:t>
            </a:r>
            <a:endParaRPr lang="en-US"/>
          </a:p>
        </p:txBody>
      </p:sp>
      <p:sp>
        <p:nvSpPr>
          <p:cNvPr id="4" name="Slide Number Placeholder 3">
            <a:extLst>
              <a:ext uri="{FF2B5EF4-FFF2-40B4-BE49-F238E27FC236}">
                <a16:creationId xmlns:a16="http://schemas.microsoft.com/office/drawing/2014/main" id="{EB444C11-854E-6B55-A834-6FCD106BD81E}"/>
              </a:ext>
            </a:extLst>
          </p:cNvPr>
          <p:cNvSpPr>
            <a:spLocks noGrp="1"/>
          </p:cNvSpPr>
          <p:nvPr>
            <p:ph type="sldNum" sz="quarter" idx="12"/>
          </p:nvPr>
        </p:nvSpPr>
        <p:spPr/>
        <p:txBody>
          <a:bodyPr/>
          <a:lstStyle/>
          <a:p>
            <a:fld id="{48F63A3B-78C7-47BE-AE5E-E10140E04643}" type="slidenum">
              <a:rPr lang="en-US" smtClean="0"/>
              <a:t>4</a:t>
            </a:fld>
            <a:endParaRPr lang="en-US"/>
          </a:p>
        </p:txBody>
      </p:sp>
      <p:graphicFrame>
        <p:nvGraphicFramePr>
          <p:cNvPr id="10" name="Diagram 10">
            <a:extLst>
              <a:ext uri="{FF2B5EF4-FFF2-40B4-BE49-F238E27FC236}">
                <a16:creationId xmlns:a16="http://schemas.microsoft.com/office/drawing/2014/main" id="{3DD52E84-BED6-7D9D-A623-42C36895C34B}"/>
              </a:ext>
            </a:extLst>
          </p:cNvPr>
          <p:cNvGraphicFramePr/>
          <p:nvPr>
            <p:extLst>
              <p:ext uri="{D42A27DB-BD31-4B8C-83A1-F6EECF244321}">
                <p14:modId xmlns:p14="http://schemas.microsoft.com/office/powerpoint/2010/main" val="1064638800"/>
              </p:ext>
            </p:extLst>
          </p:nvPr>
        </p:nvGraphicFramePr>
        <p:xfrm>
          <a:off x="878417" y="1600200"/>
          <a:ext cx="10054166" cy="3657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848061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94A85290-F4A6-F99C-A413-BEC18A88C620}"/>
              </a:ext>
            </a:extLst>
          </p:cNvPr>
          <p:cNvSpPr txBox="1"/>
          <p:nvPr/>
        </p:nvSpPr>
        <p:spPr>
          <a:xfrm>
            <a:off x="259226" y="4037178"/>
            <a:ext cx="3055473" cy="2455697"/>
          </a:xfrm>
          <a:prstGeom prst="rect">
            <a:avLst/>
          </a:prstGeom>
          <a:solidFill>
            <a:schemeClr val="bg1"/>
          </a:solidFill>
        </p:spPr>
        <p:txBody>
          <a:bodyPr wrap="square" rtlCol="0">
            <a:spAutoFit/>
          </a:bodyPr>
          <a:lstStyle/>
          <a:p>
            <a:endParaRPr lang="en-GB" dirty="0"/>
          </a:p>
        </p:txBody>
      </p:sp>
      <p:sp>
        <p:nvSpPr>
          <p:cNvPr id="27"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6E3C936-B470-7DC3-01B1-1CB309B2E386}"/>
              </a:ext>
            </a:extLst>
          </p:cNvPr>
          <p:cNvSpPr>
            <a:spLocks noGrp="1"/>
          </p:cNvSpPr>
          <p:nvPr>
            <p:ph type="title"/>
          </p:nvPr>
        </p:nvSpPr>
        <p:spPr>
          <a:xfrm>
            <a:off x="838200" y="365125"/>
            <a:ext cx="10515600" cy="1325563"/>
          </a:xfrm>
        </p:spPr>
        <p:txBody>
          <a:bodyPr>
            <a:normAutofit/>
          </a:bodyPr>
          <a:lstStyle/>
          <a:p>
            <a:r>
              <a:rPr lang="en-GB" b="1" dirty="0"/>
              <a:t>Executive Summary</a:t>
            </a:r>
          </a:p>
        </p:txBody>
      </p:sp>
      <p:sp>
        <p:nvSpPr>
          <p:cNvPr id="28"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EB444C11-854E-6B55-A834-6FCD106BD81E}"/>
              </a:ext>
            </a:extLst>
          </p:cNvPr>
          <p:cNvSpPr>
            <a:spLocks noGrp="1"/>
          </p:cNvSpPr>
          <p:nvPr>
            <p:ph type="sldNum" sz="quarter" idx="12"/>
          </p:nvPr>
        </p:nvSpPr>
        <p:spPr/>
        <p:txBody>
          <a:bodyPr/>
          <a:lstStyle/>
          <a:p>
            <a:fld id="{48F63A3B-78C7-47BE-AE5E-E10140E04643}" type="slidenum">
              <a:rPr lang="en-US" smtClean="0"/>
              <a:t>5</a:t>
            </a:fld>
            <a:endParaRPr lang="en-US"/>
          </a:p>
        </p:txBody>
      </p:sp>
      <p:sp>
        <p:nvSpPr>
          <p:cNvPr id="3" name="TextBox 2">
            <a:extLst>
              <a:ext uri="{FF2B5EF4-FFF2-40B4-BE49-F238E27FC236}">
                <a16:creationId xmlns:a16="http://schemas.microsoft.com/office/drawing/2014/main" id="{09B65383-F7DF-74F7-333C-7A7D19B9D970}"/>
              </a:ext>
            </a:extLst>
          </p:cNvPr>
          <p:cNvSpPr txBox="1"/>
          <p:nvPr/>
        </p:nvSpPr>
        <p:spPr>
          <a:xfrm>
            <a:off x="419100" y="1457907"/>
            <a:ext cx="11564906" cy="5386090"/>
          </a:xfrm>
          <a:prstGeom prst="rect">
            <a:avLst/>
          </a:prstGeom>
          <a:solidFill>
            <a:schemeClr val="bg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panose="020B0604020202020204" pitchFamily="34" charset="0"/>
              <a:buChar char="•"/>
            </a:pPr>
            <a:r>
              <a:rPr lang="en-US" sz="2400" dirty="0" err="1">
                <a:ea typeface="+mn-lt"/>
                <a:cs typeface="+mn-lt"/>
              </a:rPr>
              <a:t>Energia</a:t>
            </a:r>
            <a:r>
              <a:rPr lang="en-US" sz="2400" dirty="0">
                <a:ea typeface="+mn-lt"/>
                <a:cs typeface="+mn-lt"/>
              </a:rPr>
              <a:t> Supply plan to buy electricity from the All-Island market and the price across 5 markets are different</a:t>
            </a:r>
            <a:endParaRPr lang="en-US" sz="2400" dirty="0">
              <a:cs typeface="Calibri"/>
            </a:endParaRPr>
          </a:p>
          <a:p>
            <a:pPr marL="342900" indent="-342900">
              <a:buFont typeface="Arial" panose="020B0604020202020204" pitchFamily="34" charset="0"/>
              <a:buChar char="•"/>
            </a:pPr>
            <a:endParaRPr lang="en-US" sz="2400" dirty="0">
              <a:ea typeface="+mn-lt"/>
              <a:cs typeface="+mn-lt"/>
            </a:endParaRPr>
          </a:p>
          <a:p>
            <a:pPr marL="342900" indent="-342900">
              <a:buFont typeface="Arial" panose="020B0604020202020204" pitchFamily="34" charset="0"/>
              <a:buChar char="•"/>
            </a:pPr>
            <a:r>
              <a:rPr lang="en-US" sz="2400" dirty="0">
                <a:ea typeface="+mn-lt"/>
                <a:cs typeface="+mn-lt"/>
              </a:rPr>
              <a:t>The goal was to build a model that would enable </a:t>
            </a:r>
            <a:r>
              <a:rPr lang="en-US" sz="2400" dirty="0" err="1">
                <a:ea typeface="+mn-lt"/>
                <a:cs typeface="+mn-lt"/>
              </a:rPr>
              <a:t>Energia</a:t>
            </a:r>
            <a:r>
              <a:rPr lang="en-US" sz="2400" dirty="0">
                <a:ea typeface="+mn-lt"/>
                <a:cs typeface="+mn-lt"/>
              </a:rPr>
              <a:t> to purchase electricity in the cheapest market through an integration of price prediction and market trend analysis.</a:t>
            </a:r>
          </a:p>
          <a:p>
            <a:pPr marL="342900" indent="-342900">
              <a:buFont typeface="Arial" panose="020B0604020202020204" pitchFamily="34" charset="0"/>
              <a:buChar char="•"/>
            </a:pPr>
            <a:endParaRPr lang="en-US" sz="2400" dirty="0">
              <a:cs typeface="Calibri"/>
            </a:endParaRPr>
          </a:p>
          <a:p>
            <a:pPr marL="342900" indent="-342900">
              <a:buFont typeface="Arial" panose="020B0604020202020204" pitchFamily="34" charset="0"/>
              <a:buChar char="•"/>
            </a:pPr>
            <a:r>
              <a:rPr lang="en-US" sz="2400" dirty="0">
                <a:ea typeface="+mn-lt"/>
                <a:cs typeface="+mn-lt"/>
              </a:rPr>
              <a:t>The model can produce predictions using the given variables, to help identify the optimal market to purchase electricity at 30-minute intervals for D+1.</a:t>
            </a:r>
          </a:p>
          <a:p>
            <a:pPr marL="342900" indent="-342900">
              <a:buFont typeface="Arial" panose="020B0604020202020204" pitchFamily="34" charset="0"/>
              <a:buChar char="•"/>
            </a:pPr>
            <a:endParaRPr lang="en-US" sz="2400" dirty="0">
              <a:cs typeface="Calibri"/>
            </a:endParaRPr>
          </a:p>
          <a:p>
            <a:pPr marL="342900" indent="-342900">
              <a:buFont typeface="Arial" panose="020B0604020202020204" pitchFamily="34" charset="0"/>
              <a:buChar char="•"/>
            </a:pPr>
            <a:r>
              <a:rPr lang="en-US" sz="2400" dirty="0">
                <a:ea typeface="+mn-lt"/>
                <a:cs typeface="+mn-lt"/>
              </a:rPr>
              <a:t>However, due to the complexity of the task and time constraints, we only manage to build a base model. Further optimization is required obtain a better prediction. </a:t>
            </a:r>
          </a:p>
          <a:p>
            <a:pPr marL="342900" indent="-342900">
              <a:buFont typeface="Wingdings"/>
              <a:buChar char="§"/>
            </a:pPr>
            <a:endParaRPr lang="en-US" sz="2000" dirty="0">
              <a:ea typeface="+mn-lt"/>
              <a:cs typeface="+mn-lt"/>
            </a:endParaRPr>
          </a:p>
          <a:p>
            <a:pPr marL="342900" indent="-342900">
              <a:buFont typeface="Wingdings"/>
              <a:buChar char="§"/>
            </a:pPr>
            <a:endParaRPr lang="en-US" sz="2000" dirty="0">
              <a:ea typeface="+mn-lt"/>
              <a:cs typeface="+mn-lt"/>
            </a:endParaRPr>
          </a:p>
          <a:p>
            <a:pPr marL="342900" indent="-342900">
              <a:buFont typeface="Wingdings"/>
              <a:buChar char="§"/>
            </a:pPr>
            <a:endParaRPr lang="en-US" sz="2000" dirty="0">
              <a:ea typeface="+mn-lt"/>
              <a:cs typeface="+mn-lt"/>
            </a:endParaRPr>
          </a:p>
          <a:p>
            <a:pPr marL="342900" indent="-342900">
              <a:buFont typeface="Wingdings"/>
              <a:buChar char="§"/>
            </a:pPr>
            <a:endParaRPr lang="en-US" sz="2000" dirty="0">
              <a:ea typeface="+mn-lt"/>
              <a:cs typeface="+mn-lt"/>
            </a:endParaRPr>
          </a:p>
        </p:txBody>
      </p:sp>
      <p:sp>
        <p:nvSpPr>
          <p:cNvPr id="5" name="TextBox 4">
            <a:extLst>
              <a:ext uri="{FF2B5EF4-FFF2-40B4-BE49-F238E27FC236}">
                <a16:creationId xmlns:a16="http://schemas.microsoft.com/office/drawing/2014/main" id="{82DD0767-E7FB-A4BE-2E31-FEA05C94F66A}"/>
              </a:ext>
            </a:extLst>
          </p:cNvPr>
          <p:cNvSpPr txBox="1"/>
          <p:nvPr/>
        </p:nvSpPr>
        <p:spPr>
          <a:xfrm>
            <a:off x="9519558" y="5896"/>
            <a:ext cx="2253342" cy="605407"/>
          </a:xfrm>
          <a:prstGeom prst="rect">
            <a:avLst/>
          </a:prstGeom>
          <a:solidFill>
            <a:schemeClr val="bg1"/>
          </a:solidFill>
        </p:spPr>
        <p:txBody>
          <a:bodyPr wrap="square" rtlCol="0">
            <a:spAutoFit/>
          </a:bodyPr>
          <a:lstStyle/>
          <a:p>
            <a:endParaRPr lang="en-GB" dirty="0"/>
          </a:p>
        </p:txBody>
      </p:sp>
    </p:spTree>
    <p:extLst>
      <p:ext uri="{BB962C8B-B14F-4D97-AF65-F5344CB8AC3E}">
        <p14:creationId xmlns:p14="http://schemas.microsoft.com/office/powerpoint/2010/main" val="30120895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E1D01E-0662-75D1-725D-7F463B383230}"/>
              </a:ext>
            </a:extLst>
          </p:cNvPr>
          <p:cNvSpPr>
            <a:spLocks noGrp="1"/>
          </p:cNvSpPr>
          <p:nvPr>
            <p:ph type="title"/>
          </p:nvPr>
        </p:nvSpPr>
        <p:spPr>
          <a:xfrm>
            <a:off x="838200" y="365125"/>
            <a:ext cx="10515600" cy="731652"/>
          </a:xfrm>
        </p:spPr>
        <p:txBody>
          <a:bodyPr/>
          <a:lstStyle/>
          <a:p>
            <a:r>
              <a:rPr lang="en-GB" b="1" dirty="0">
                <a:cs typeface="Calibri Light"/>
              </a:rPr>
              <a:t>The Data</a:t>
            </a:r>
            <a:endParaRPr lang="en-GB" b="1" dirty="0"/>
          </a:p>
        </p:txBody>
      </p:sp>
      <p:sp>
        <p:nvSpPr>
          <p:cNvPr id="4" name="Slide Number Placeholder 3">
            <a:extLst>
              <a:ext uri="{FF2B5EF4-FFF2-40B4-BE49-F238E27FC236}">
                <a16:creationId xmlns:a16="http://schemas.microsoft.com/office/drawing/2014/main" id="{18B490F0-77CC-624F-9862-2C72977B6CED}"/>
              </a:ext>
            </a:extLst>
          </p:cNvPr>
          <p:cNvSpPr>
            <a:spLocks noGrp="1"/>
          </p:cNvSpPr>
          <p:nvPr>
            <p:ph type="sldNum" sz="quarter" idx="12"/>
          </p:nvPr>
        </p:nvSpPr>
        <p:spPr/>
        <p:txBody>
          <a:bodyPr/>
          <a:lstStyle/>
          <a:p>
            <a:fld id="{48F63A3B-78C7-47BE-AE5E-E10140E04643}" type="slidenum">
              <a:rPr lang="en-US" dirty="0"/>
              <a:t>6</a:t>
            </a:fld>
            <a:endParaRPr lang="en-US"/>
          </a:p>
        </p:txBody>
      </p:sp>
      <p:sp>
        <p:nvSpPr>
          <p:cNvPr id="6" name="Content Placeholder 5">
            <a:extLst>
              <a:ext uri="{FF2B5EF4-FFF2-40B4-BE49-F238E27FC236}">
                <a16:creationId xmlns:a16="http://schemas.microsoft.com/office/drawing/2014/main" id="{2C5318F2-C45C-F612-E3BE-40CAEC59E49A}"/>
              </a:ext>
            </a:extLst>
          </p:cNvPr>
          <p:cNvSpPr>
            <a:spLocks noGrp="1"/>
          </p:cNvSpPr>
          <p:nvPr>
            <p:ph idx="1"/>
          </p:nvPr>
        </p:nvSpPr>
        <p:spPr>
          <a:xfrm>
            <a:off x="838200" y="1253330"/>
            <a:ext cx="10515600" cy="5103019"/>
          </a:xfrm>
        </p:spPr>
        <p:txBody>
          <a:bodyPr vert="horz" lIns="91440" tIns="45720" rIns="91440" bIns="45720" rtlCol="0" anchor="t">
            <a:normAutofit fontScale="85000" lnSpcReduction="20000"/>
          </a:bodyPr>
          <a:lstStyle/>
          <a:p>
            <a:r>
              <a:rPr lang="en-GB" b="1" dirty="0">
                <a:cs typeface="Calibri"/>
              </a:rPr>
              <a:t>Type of data</a:t>
            </a:r>
            <a:r>
              <a:rPr lang="en-GB" dirty="0">
                <a:cs typeface="Calibri"/>
              </a:rPr>
              <a:t>:</a:t>
            </a:r>
            <a:r>
              <a:rPr lang="en-GB" b="1" dirty="0">
                <a:cs typeface="Calibri"/>
              </a:rPr>
              <a:t> </a:t>
            </a:r>
            <a:r>
              <a:rPr lang="en-GB" dirty="0">
                <a:cs typeface="Calibri"/>
              </a:rPr>
              <a:t>All 4 features were continuous; n</a:t>
            </a:r>
            <a:r>
              <a:rPr lang="en-GB" dirty="0">
                <a:solidFill>
                  <a:srgbClr val="000000"/>
                </a:solidFill>
                <a:ea typeface="+mn-lt"/>
                <a:cs typeface="+mn-lt"/>
              </a:rPr>
              <a:t>o categorical variables.</a:t>
            </a:r>
            <a:endParaRPr lang="en-GB" b="1" dirty="0">
              <a:solidFill>
                <a:srgbClr val="000000"/>
              </a:solidFill>
              <a:ea typeface="+mn-lt"/>
              <a:cs typeface="+mn-lt"/>
            </a:endParaRPr>
          </a:p>
          <a:p>
            <a:endParaRPr lang="en-GB" b="1" dirty="0">
              <a:solidFill>
                <a:srgbClr val="000000"/>
              </a:solidFill>
              <a:ea typeface="+mn-lt"/>
              <a:cs typeface="+mn-lt"/>
            </a:endParaRPr>
          </a:p>
          <a:p>
            <a:r>
              <a:rPr lang="en-GB" b="1" dirty="0">
                <a:solidFill>
                  <a:srgbClr val="000000"/>
                </a:solidFill>
                <a:ea typeface="+mn-lt"/>
                <a:cs typeface="+mn-lt"/>
              </a:rPr>
              <a:t>Missing </a:t>
            </a:r>
            <a:r>
              <a:rPr lang="en-GB" b="1" dirty="0">
                <a:cs typeface="Calibri"/>
              </a:rPr>
              <a:t>rows</a:t>
            </a:r>
            <a:r>
              <a:rPr lang="en-GB" dirty="0">
                <a:cs typeface="Calibri"/>
              </a:rPr>
              <a:t>:</a:t>
            </a:r>
            <a:r>
              <a:rPr lang="en-GB" b="1" dirty="0">
                <a:cs typeface="Calibri"/>
              </a:rPr>
              <a:t> </a:t>
            </a:r>
            <a:r>
              <a:rPr lang="en-GB" dirty="0">
                <a:cs typeface="Calibri"/>
              </a:rPr>
              <a:t> The demand data had a shape of (40510,4) which meant there were two missing rows for date 27/03/2022 @ 01:00:00 and 01:0:30.  We assess these values to be missing</a:t>
            </a:r>
            <a:r>
              <a:rPr lang="en-GB" dirty="0">
                <a:solidFill>
                  <a:srgbClr val="000000"/>
                </a:solidFill>
                <a:ea typeface="+mn-lt"/>
                <a:cs typeface="+mn-lt"/>
              </a:rPr>
              <a:t> completely at random(MCAR) as they were at the same time each year across all datasets.</a:t>
            </a:r>
          </a:p>
          <a:p>
            <a:endParaRPr lang="en-GB" dirty="0">
              <a:cs typeface="Calibri"/>
            </a:endParaRPr>
          </a:p>
          <a:p>
            <a:r>
              <a:rPr lang="en-GB" b="1" dirty="0">
                <a:solidFill>
                  <a:srgbClr val="000000"/>
                </a:solidFill>
                <a:cs typeface="Calibri"/>
              </a:rPr>
              <a:t>Interpolation and treating </a:t>
            </a:r>
            <a:r>
              <a:rPr lang="en-GB" b="1" dirty="0" err="1">
                <a:solidFill>
                  <a:srgbClr val="000000"/>
                </a:solidFill>
                <a:cs typeface="Calibri"/>
              </a:rPr>
              <a:t>NaN</a:t>
            </a:r>
            <a:r>
              <a:rPr lang="en-GB" b="1" dirty="0">
                <a:solidFill>
                  <a:srgbClr val="000000"/>
                </a:solidFill>
                <a:cs typeface="Calibri"/>
              </a:rPr>
              <a:t> values</a:t>
            </a:r>
            <a:r>
              <a:rPr lang="en-GB" dirty="0">
                <a:solidFill>
                  <a:srgbClr val="000000"/>
                </a:solidFill>
                <a:cs typeface="Calibri"/>
              </a:rPr>
              <a:t>: Interpolation was performed to fill the </a:t>
            </a:r>
            <a:r>
              <a:rPr lang="en-GB" dirty="0" err="1">
                <a:solidFill>
                  <a:srgbClr val="000000"/>
                </a:solidFill>
                <a:cs typeface="Calibri"/>
              </a:rPr>
              <a:t>NaN</a:t>
            </a:r>
            <a:r>
              <a:rPr lang="en-GB" dirty="0">
                <a:solidFill>
                  <a:srgbClr val="000000"/>
                </a:solidFill>
                <a:cs typeface="Calibri"/>
              </a:rPr>
              <a:t> values.</a:t>
            </a:r>
          </a:p>
          <a:p>
            <a:pPr marL="0" indent="0">
              <a:buNone/>
            </a:pPr>
            <a:endParaRPr lang="en-GB" dirty="0">
              <a:cs typeface="Calibri"/>
            </a:endParaRPr>
          </a:p>
          <a:p>
            <a:r>
              <a:rPr lang="en-GB" b="1" dirty="0">
                <a:solidFill>
                  <a:srgbClr val="000000"/>
                </a:solidFill>
                <a:cs typeface="Calibri"/>
              </a:rPr>
              <a:t>Final dataset</a:t>
            </a:r>
            <a:r>
              <a:rPr lang="en-GB" dirty="0">
                <a:solidFill>
                  <a:srgbClr val="000000"/>
                </a:solidFill>
                <a:cs typeface="Calibri"/>
              </a:rPr>
              <a:t>: The fully merged dataset (including markets) had 39362 rows and 13 columns once formatted.</a:t>
            </a:r>
          </a:p>
          <a:p>
            <a:endParaRPr lang="en-GB" dirty="0">
              <a:solidFill>
                <a:srgbClr val="000000"/>
              </a:solidFill>
              <a:cs typeface="Calibri"/>
            </a:endParaRPr>
          </a:p>
          <a:p>
            <a:r>
              <a:rPr lang="en-US" b="1" dirty="0"/>
              <a:t>Outliers</a:t>
            </a:r>
            <a:r>
              <a:rPr lang="en-US" dirty="0"/>
              <a:t>:</a:t>
            </a:r>
            <a:r>
              <a:rPr lang="en-US" b="1" dirty="0"/>
              <a:t> </a:t>
            </a:r>
            <a:r>
              <a:rPr lang="en-US" dirty="0"/>
              <a:t>For electricity and gas, it was observed that abnormal values were linked to import real-world events event.</a:t>
            </a:r>
            <a:endParaRPr lang="en-US" dirty="0">
              <a:cs typeface="Calibri"/>
            </a:endParaRPr>
          </a:p>
          <a:p>
            <a:endParaRPr lang="en-GB" dirty="0">
              <a:solidFill>
                <a:srgbClr val="000000"/>
              </a:solidFill>
              <a:cs typeface="Calibri"/>
            </a:endParaRPr>
          </a:p>
          <a:p>
            <a:endParaRPr lang="en-GB" dirty="0">
              <a:solidFill>
                <a:srgbClr val="000000"/>
              </a:solidFill>
              <a:cs typeface="Calibri"/>
            </a:endParaRPr>
          </a:p>
          <a:p>
            <a:endParaRPr lang="en-GB" dirty="0">
              <a:solidFill>
                <a:srgbClr val="000000"/>
              </a:solidFill>
              <a:cs typeface="Calibri"/>
            </a:endParaRPr>
          </a:p>
          <a:p>
            <a:endParaRPr lang="en-GB" dirty="0"/>
          </a:p>
        </p:txBody>
      </p:sp>
    </p:spTree>
    <p:extLst>
      <p:ext uri="{BB962C8B-B14F-4D97-AF65-F5344CB8AC3E}">
        <p14:creationId xmlns:p14="http://schemas.microsoft.com/office/powerpoint/2010/main" val="32447760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B444C11-854E-6B55-A834-6FCD106BD81E}"/>
              </a:ext>
            </a:extLst>
          </p:cNvPr>
          <p:cNvSpPr>
            <a:spLocks noGrp="1"/>
          </p:cNvSpPr>
          <p:nvPr>
            <p:ph type="sldNum" sz="quarter" idx="12"/>
          </p:nvPr>
        </p:nvSpPr>
        <p:spPr/>
        <p:txBody>
          <a:bodyPr/>
          <a:lstStyle/>
          <a:p>
            <a:fld id="{48F63A3B-78C7-47BE-AE5E-E10140E04643}" type="slidenum">
              <a:rPr lang="en-US" smtClean="0"/>
              <a:t>7</a:t>
            </a:fld>
            <a:endParaRPr lang="en-US"/>
          </a:p>
        </p:txBody>
      </p:sp>
      <p:pic>
        <p:nvPicPr>
          <p:cNvPr id="5" name="Picture 6" descr="Chart, line chart&#10;&#10;Description automatically generated">
            <a:extLst>
              <a:ext uri="{FF2B5EF4-FFF2-40B4-BE49-F238E27FC236}">
                <a16:creationId xmlns:a16="http://schemas.microsoft.com/office/drawing/2014/main" id="{8E96D8D8-6DC7-0DDA-F9E0-13A1468EB377}"/>
              </a:ext>
            </a:extLst>
          </p:cNvPr>
          <p:cNvPicPr>
            <a:picLocks noChangeAspect="1"/>
          </p:cNvPicPr>
          <p:nvPr/>
        </p:nvPicPr>
        <p:blipFill>
          <a:blip r:embed="rId3"/>
          <a:stretch>
            <a:fillRect/>
          </a:stretch>
        </p:blipFill>
        <p:spPr>
          <a:xfrm>
            <a:off x="171452" y="3017176"/>
            <a:ext cx="11849095" cy="2553081"/>
          </a:xfrm>
          <a:prstGeom prst="rect">
            <a:avLst/>
          </a:prstGeom>
          <a:ln>
            <a:solidFill>
              <a:schemeClr val="tx2">
                <a:lumMod val="60000"/>
                <a:lumOff val="40000"/>
              </a:schemeClr>
            </a:solidFill>
          </a:ln>
        </p:spPr>
      </p:pic>
      <p:sp>
        <p:nvSpPr>
          <p:cNvPr id="6" name="Title 1">
            <a:extLst>
              <a:ext uri="{FF2B5EF4-FFF2-40B4-BE49-F238E27FC236}">
                <a16:creationId xmlns:a16="http://schemas.microsoft.com/office/drawing/2014/main" id="{DACCCC05-2B03-E1C2-DFB1-2CFCA7EB1B71}"/>
              </a:ext>
            </a:extLst>
          </p:cNvPr>
          <p:cNvSpPr txBox="1">
            <a:spLocks/>
          </p:cNvSpPr>
          <p:nvPr/>
        </p:nvSpPr>
        <p:spPr>
          <a:xfrm>
            <a:off x="838200" y="365125"/>
            <a:ext cx="10515600" cy="73165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b="1" dirty="0">
                <a:cs typeface="Calibri Light"/>
              </a:rPr>
              <a:t>Univariate Analysis</a:t>
            </a:r>
            <a:endParaRPr lang="en-GB" b="1" dirty="0"/>
          </a:p>
        </p:txBody>
      </p:sp>
      <p:sp>
        <p:nvSpPr>
          <p:cNvPr id="7" name="Content Placeholder 5">
            <a:extLst>
              <a:ext uri="{FF2B5EF4-FFF2-40B4-BE49-F238E27FC236}">
                <a16:creationId xmlns:a16="http://schemas.microsoft.com/office/drawing/2014/main" id="{0652BAAA-F45E-63FC-1F42-F4F267D44D3B}"/>
              </a:ext>
            </a:extLst>
          </p:cNvPr>
          <p:cNvSpPr>
            <a:spLocks noGrp="1"/>
          </p:cNvSpPr>
          <p:nvPr>
            <p:ph idx="1"/>
          </p:nvPr>
        </p:nvSpPr>
        <p:spPr>
          <a:xfrm>
            <a:off x="171452" y="1413114"/>
            <a:ext cx="11508227" cy="1211016"/>
          </a:xfrm>
        </p:spPr>
        <p:txBody>
          <a:bodyPr vert="horz" lIns="91440" tIns="45720" rIns="91440" bIns="45720" rtlCol="0" anchor="t">
            <a:normAutofit fontScale="85000" lnSpcReduction="20000"/>
          </a:bodyPr>
          <a:lstStyle/>
          <a:p>
            <a:pPr marL="457200" indent="-342900" algn="just">
              <a:spcAft>
                <a:spcPts val="600"/>
              </a:spcAft>
            </a:pPr>
            <a:r>
              <a:rPr lang="en-US" dirty="0">
                <a:cs typeface="Calibri" panose="020F0502020204030204"/>
              </a:rPr>
              <a:t>The net demand was calculated: (demand-wind power)</a:t>
            </a:r>
            <a:endParaRPr lang="en-US" dirty="0">
              <a:solidFill>
                <a:srgbClr val="D1D5DB"/>
              </a:solidFill>
              <a:cs typeface="Calibri" panose="020F0502020204030204"/>
            </a:endParaRPr>
          </a:p>
          <a:p>
            <a:pPr marL="457200" indent="-342900" algn="just">
              <a:spcAft>
                <a:spcPts val="600"/>
              </a:spcAft>
            </a:pPr>
            <a:r>
              <a:rPr lang="en-US" dirty="0"/>
              <a:t>In some instances, values go down to -2500 indicating that production has exceeded the demand.</a:t>
            </a:r>
            <a:endParaRPr lang="en-US" dirty="0">
              <a:ea typeface="Calibri" panose="020F0502020204030204"/>
              <a:cs typeface="Calibri" panose="020F0502020204030204"/>
            </a:endParaRPr>
          </a:p>
          <a:p>
            <a:pPr marL="0" indent="0">
              <a:buNone/>
            </a:pPr>
            <a:endParaRPr lang="en-GB" dirty="0"/>
          </a:p>
        </p:txBody>
      </p:sp>
      <p:sp>
        <p:nvSpPr>
          <p:cNvPr id="8" name="TextBox 7">
            <a:extLst>
              <a:ext uri="{FF2B5EF4-FFF2-40B4-BE49-F238E27FC236}">
                <a16:creationId xmlns:a16="http://schemas.microsoft.com/office/drawing/2014/main" id="{CC212C1D-2E39-E033-175D-1B0B53841483}"/>
              </a:ext>
            </a:extLst>
          </p:cNvPr>
          <p:cNvSpPr txBox="1"/>
          <p:nvPr/>
        </p:nvSpPr>
        <p:spPr>
          <a:xfrm>
            <a:off x="4821785" y="2498759"/>
            <a:ext cx="26669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b="1" dirty="0">
                <a:cs typeface="Calibri"/>
              </a:rPr>
              <a:t>Net Demand vs time plot </a:t>
            </a:r>
            <a:endParaRPr lang="en-GB" b="1" dirty="0"/>
          </a:p>
        </p:txBody>
      </p:sp>
    </p:spTree>
    <p:extLst>
      <p:ext uri="{BB962C8B-B14F-4D97-AF65-F5344CB8AC3E}">
        <p14:creationId xmlns:p14="http://schemas.microsoft.com/office/powerpoint/2010/main" val="37670658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A95671B-3CC6-4792-9114-B74FAEA22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AF7FB2C6-03F1-FF16-468E-62F7CCE38BA0}"/>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48F63A3B-78C7-47BE-AE5E-E10140E04643}" type="slidenum">
              <a:rPr lang="en-US" dirty="0"/>
              <a:pPr>
                <a:spcAft>
                  <a:spcPts val="600"/>
                </a:spcAft>
              </a:pPr>
              <a:t>8</a:t>
            </a:fld>
            <a:endParaRPr lang="en-US"/>
          </a:p>
        </p:txBody>
      </p:sp>
      <p:pic>
        <p:nvPicPr>
          <p:cNvPr id="8" name="Picture 8" descr="Graphical user interface, application&#10;&#10;Description automatically generated">
            <a:extLst>
              <a:ext uri="{FF2B5EF4-FFF2-40B4-BE49-F238E27FC236}">
                <a16:creationId xmlns:a16="http://schemas.microsoft.com/office/drawing/2014/main" id="{87EFEAB3-3C81-2596-EA4C-8609CACDF493}"/>
              </a:ext>
            </a:extLst>
          </p:cNvPr>
          <p:cNvPicPr>
            <a:picLocks noChangeAspect="1"/>
          </p:cNvPicPr>
          <p:nvPr/>
        </p:nvPicPr>
        <p:blipFill>
          <a:blip r:embed="rId3"/>
          <a:stretch>
            <a:fillRect/>
          </a:stretch>
        </p:blipFill>
        <p:spPr>
          <a:xfrm>
            <a:off x="110218" y="2879912"/>
            <a:ext cx="11728450" cy="3297618"/>
          </a:xfrm>
          <a:prstGeom prst="rect">
            <a:avLst/>
          </a:prstGeom>
          <a:ln>
            <a:noFill/>
          </a:ln>
        </p:spPr>
      </p:pic>
      <p:sp>
        <p:nvSpPr>
          <p:cNvPr id="9" name="Title 1">
            <a:extLst>
              <a:ext uri="{FF2B5EF4-FFF2-40B4-BE49-F238E27FC236}">
                <a16:creationId xmlns:a16="http://schemas.microsoft.com/office/drawing/2014/main" id="{44364590-040D-F1EA-8D68-A013427670A7}"/>
              </a:ext>
            </a:extLst>
          </p:cNvPr>
          <p:cNvSpPr txBox="1">
            <a:spLocks/>
          </p:cNvSpPr>
          <p:nvPr/>
        </p:nvSpPr>
        <p:spPr>
          <a:xfrm>
            <a:off x="838200" y="365125"/>
            <a:ext cx="10515600" cy="73165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b="1" dirty="0">
                <a:cs typeface="Calibri Light"/>
              </a:rPr>
              <a:t>Univariate Analysis</a:t>
            </a:r>
            <a:endParaRPr lang="en-GB" b="1" dirty="0"/>
          </a:p>
        </p:txBody>
      </p:sp>
      <p:sp>
        <p:nvSpPr>
          <p:cNvPr id="10" name="Content Placeholder 5">
            <a:extLst>
              <a:ext uri="{FF2B5EF4-FFF2-40B4-BE49-F238E27FC236}">
                <a16:creationId xmlns:a16="http://schemas.microsoft.com/office/drawing/2014/main" id="{48042C86-0C1E-6B19-5A76-C0416CF8EFD0}"/>
              </a:ext>
            </a:extLst>
          </p:cNvPr>
          <p:cNvSpPr>
            <a:spLocks noGrp="1"/>
          </p:cNvSpPr>
          <p:nvPr>
            <p:ph idx="1"/>
          </p:nvPr>
        </p:nvSpPr>
        <p:spPr>
          <a:xfrm>
            <a:off x="595086" y="1275597"/>
            <a:ext cx="10758714" cy="1715861"/>
          </a:xfrm>
        </p:spPr>
        <p:txBody>
          <a:bodyPr vert="horz" lIns="91440" tIns="45720" rIns="91440" bIns="45720" rtlCol="0" anchor="t">
            <a:normAutofit/>
          </a:bodyPr>
          <a:lstStyle/>
          <a:p>
            <a:pPr marL="285750" indent="-285750" algn="just"/>
            <a:r>
              <a:rPr lang="en-US" sz="2400" dirty="0"/>
              <a:t>Comparing the GB price/MWh and gas price/</a:t>
            </a:r>
            <a:r>
              <a:rPr lang="en-US" sz="2400" dirty="0" err="1"/>
              <a:t>Therm</a:t>
            </a:r>
            <a:r>
              <a:rPr lang="en-US" sz="2400" dirty="0"/>
              <a:t> from 2020-2023 shows a spike in prices during certain months, presumably due to conflicts between Ukraine and Russia followed by some seasonal changes (winter) and the energy crisis. </a:t>
            </a:r>
            <a:endParaRPr lang="en-US" sz="2400" dirty="0">
              <a:ea typeface="Calibri" panose="020F0502020204030204"/>
              <a:cs typeface="Calibri" panose="020F0502020204030204"/>
            </a:endParaRPr>
          </a:p>
        </p:txBody>
      </p:sp>
    </p:spTree>
    <p:extLst>
      <p:ext uri="{BB962C8B-B14F-4D97-AF65-F5344CB8AC3E}">
        <p14:creationId xmlns:p14="http://schemas.microsoft.com/office/powerpoint/2010/main" val="28433811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D40AFA8-0AB9-F030-D4C9-6F8CBA2CB3E7}"/>
              </a:ext>
            </a:extLst>
          </p:cNvPr>
          <p:cNvSpPr>
            <a:spLocks noGrp="1"/>
          </p:cNvSpPr>
          <p:nvPr>
            <p:ph type="sldNum" sz="quarter" idx="12"/>
          </p:nvPr>
        </p:nvSpPr>
        <p:spPr/>
        <p:txBody>
          <a:bodyPr/>
          <a:lstStyle/>
          <a:p>
            <a:fld id="{48F63A3B-78C7-47BE-AE5E-E10140E04643}" type="slidenum">
              <a:rPr lang="en-US" dirty="0"/>
              <a:t>9</a:t>
            </a:fld>
            <a:endParaRPr lang="en-US"/>
          </a:p>
        </p:txBody>
      </p:sp>
      <p:sp>
        <p:nvSpPr>
          <p:cNvPr id="5" name="TextBox 4">
            <a:extLst>
              <a:ext uri="{FF2B5EF4-FFF2-40B4-BE49-F238E27FC236}">
                <a16:creationId xmlns:a16="http://schemas.microsoft.com/office/drawing/2014/main" id="{77701FBE-B002-C03D-337D-1458ABE761EF}"/>
              </a:ext>
            </a:extLst>
          </p:cNvPr>
          <p:cNvSpPr txBox="1"/>
          <p:nvPr/>
        </p:nvSpPr>
        <p:spPr>
          <a:xfrm>
            <a:off x="435634" y="817953"/>
            <a:ext cx="11793888" cy="249299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lgn="just">
              <a:buFont typeface="Arial"/>
              <a:buChar char="•"/>
            </a:pPr>
            <a:r>
              <a:rPr lang="en-US" sz="2400" dirty="0"/>
              <a:t>BM most volatile whilst others roughly followed the same pattern.</a:t>
            </a:r>
            <a:endParaRPr lang="en-US" sz="2400" dirty="0">
              <a:cs typeface="Calibri"/>
            </a:endParaRPr>
          </a:p>
          <a:p>
            <a:pPr marL="342900" indent="-342900" algn="just">
              <a:buFont typeface="Arial"/>
              <a:buChar char="•"/>
            </a:pPr>
            <a:r>
              <a:rPr lang="en-US" sz="2400" dirty="0">
                <a:cs typeface="Calibri"/>
              </a:rPr>
              <a:t>This is because BM is based on adjusting supply or demand in real time depending on grid needs while other markets operate ahead of time </a:t>
            </a:r>
            <a:r>
              <a:rPr lang="en-US" sz="2400" dirty="0">
                <a:ea typeface="+mn-lt"/>
                <a:cs typeface="+mn-lt"/>
              </a:rPr>
              <a:t>where electricity is traded for delivery at a future time more stable and predictable prices.</a:t>
            </a:r>
          </a:p>
          <a:p>
            <a:pPr algn="just"/>
            <a:br>
              <a:rPr lang="en-US" dirty="0"/>
            </a:br>
            <a:endParaRPr lang="en-US" dirty="0"/>
          </a:p>
          <a:p>
            <a:pPr marL="342900" indent="-342900" algn="just">
              <a:buFont typeface="Arial"/>
              <a:buChar char="•"/>
            </a:pPr>
            <a:endParaRPr lang="en-US" sz="2400" dirty="0">
              <a:cs typeface="Calibri"/>
            </a:endParaRPr>
          </a:p>
        </p:txBody>
      </p:sp>
      <p:pic>
        <p:nvPicPr>
          <p:cNvPr id="6" name="Picture 6" descr="Timeline&#10;&#10;Description automatically generated">
            <a:extLst>
              <a:ext uri="{FF2B5EF4-FFF2-40B4-BE49-F238E27FC236}">
                <a16:creationId xmlns:a16="http://schemas.microsoft.com/office/drawing/2014/main" id="{A79EED14-5CE7-7242-CEEE-20D34190BE29}"/>
              </a:ext>
            </a:extLst>
          </p:cNvPr>
          <p:cNvPicPr>
            <a:picLocks noChangeAspect="1"/>
          </p:cNvPicPr>
          <p:nvPr/>
        </p:nvPicPr>
        <p:blipFill>
          <a:blip r:embed="rId3"/>
          <a:stretch>
            <a:fillRect/>
          </a:stretch>
        </p:blipFill>
        <p:spPr>
          <a:xfrm>
            <a:off x="921433" y="2685187"/>
            <a:ext cx="10834933" cy="4025402"/>
          </a:xfrm>
          <a:prstGeom prst="rect">
            <a:avLst/>
          </a:prstGeom>
        </p:spPr>
      </p:pic>
      <p:sp>
        <p:nvSpPr>
          <p:cNvPr id="8" name="Title 1">
            <a:extLst>
              <a:ext uri="{FF2B5EF4-FFF2-40B4-BE49-F238E27FC236}">
                <a16:creationId xmlns:a16="http://schemas.microsoft.com/office/drawing/2014/main" id="{D2B02238-2871-F7B8-D387-6298568042F5}"/>
              </a:ext>
            </a:extLst>
          </p:cNvPr>
          <p:cNvSpPr txBox="1">
            <a:spLocks/>
          </p:cNvSpPr>
          <p:nvPr/>
        </p:nvSpPr>
        <p:spPr>
          <a:xfrm>
            <a:off x="838200" y="250106"/>
            <a:ext cx="10515600" cy="73165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b="1" dirty="0">
                <a:cs typeface="Calibri Light"/>
              </a:rPr>
              <a:t>Univariate Analysis</a:t>
            </a:r>
            <a:endParaRPr lang="en-GB" b="1" dirty="0"/>
          </a:p>
        </p:txBody>
      </p:sp>
      <p:sp>
        <p:nvSpPr>
          <p:cNvPr id="2" name="TextBox 1">
            <a:extLst>
              <a:ext uri="{FF2B5EF4-FFF2-40B4-BE49-F238E27FC236}">
                <a16:creationId xmlns:a16="http://schemas.microsoft.com/office/drawing/2014/main" id="{ADE94094-C918-C6D7-F443-9B7A1C63C5B2}"/>
              </a:ext>
            </a:extLst>
          </p:cNvPr>
          <p:cNvSpPr txBox="1"/>
          <p:nvPr/>
        </p:nvSpPr>
        <p:spPr>
          <a:xfrm>
            <a:off x="4837126" y="2319795"/>
            <a:ext cx="365712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b="1" dirty="0">
                <a:cs typeface="Calibri"/>
              </a:rPr>
              <a:t>Market Price Over Time Period </a:t>
            </a:r>
            <a:endParaRPr lang="en-GB" dirty="0"/>
          </a:p>
        </p:txBody>
      </p:sp>
      <p:sp>
        <p:nvSpPr>
          <p:cNvPr id="3" name="TextBox 2">
            <a:extLst>
              <a:ext uri="{FF2B5EF4-FFF2-40B4-BE49-F238E27FC236}">
                <a16:creationId xmlns:a16="http://schemas.microsoft.com/office/drawing/2014/main" id="{EC1C52AC-5931-E2D6-32D5-4CA4DA68CA46}"/>
              </a:ext>
            </a:extLst>
          </p:cNvPr>
          <p:cNvSpPr txBox="1"/>
          <p:nvPr/>
        </p:nvSpPr>
        <p:spPr>
          <a:xfrm rot="16200000">
            <a:off x="-997605" y="4322312"/>
            <a:ext cx="351954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b="1" dirty="0">
                <a:cs typeface="Calibri"/>
              </a:rPr>
              <a:t>Market prices in </a:t>
            </a:r>
            <a:r>
              <a:rPr lang="en-GB" b="1" dirty="0">
                <a:ea typeface="+mn-lt"/>
                <a:cs typeface="+mn-lt"/>
              </a:rPr>
              <a:t>(€/MWh)</a:t>
            </a:r>
            <a:endParaRPr lang="en-GB" b="1" dirty="0"/>
          </a:p>
        </p:txBody>
      </p:sp>
    </p:spTree>
    <p:extLst>
      <p:ext uri="{BB962C8B-B14F-4D97-AF65-F5344CB8AC3E}">
        <p14:creationId xmlns:p14="http://schemas.microsoft.com/office/powerpoint/2010/main" val="417167112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Custom 13">
      <a:dk1>
        <a:srgbClr val="000000"/>
      </a:dk1>
      <a:lt1>
        <a:srgbClr val="FFFFFF"/>
      </a:lt1>
      <a:dk2>
        <a:srgbClr val="44546A"/>
      </a:dk2>
      <a:lt2>
        <a:srgbClr val="F6F9F8"/>
      </a:lt2>
      <a:accent1>
        <a:srgbClr val="4FC3FB"/>
      </a:accent1>
      <a:accent2>
        <a:srgbClr val="1DA696"/>
      </a:accent2>
      <a:accent3>
        <a:srgbClr val="DF538B"/>
      </a:accent3>
      <a:accent4>
        <a:srgbClr val="F4BA44"/>
      </a:accent4>
      <a:accent5>
        <a:srgbClr val="CB4A32"/>
      </a:accent5>
      <a:accent6>
        <a:srgbClr val="EAF1F2"/>
      </a:accent6>
      <a:hlink>
        <a:srgbClr val="DF538A"/>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939</TotalTime>
  <Words>2576</Words>
  <Application>Microsoft Office PowerPoint</Application>
  <PresentationFormat>Widescreen</PresentationFormat>
  <Paragraphs>249</Paragraphs>
  <Slides>14</Slides>
  <Notes>14</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14</vt:i4>
      </vt:variant>
    </vt:vector>
  </HeadingPairs>
  <TitlesOfParts>
    <vt:vector size="22" baseType="lpstr">
      <vt:lpstr>Arial</vt:lpstr>
      <vt:lpstr>Arial,Sans-Serif</vt:lpstr>
      <vt:lpstr>Calibri</vt:lpstr>
      <vt:lpstr>Calibri Light</vt:lpstr>
      <vt:lpstr>Calibri,Sans-Serif</vt:lpstr>
      <vt:lpstr>Wingdings</vt:lpstr>
      <vt:lpstr>Office Theme</vt:lpstr>
      <vt:lpstr>1_Office Theme</vt:lpstr>
      <vt:lpstr>DSA8023: Task 3</vt:lpstr>
      <vt:lpstr>Scope</vt:lpstr>
      <vt:lpstr>Task Analysis</vt:lpstr>
      <vt:lpstr>Metrics of Success</vt:lpstr>
      <vt:lpstr>Executive Summary</vt:lpstr>
      <vt:lpstr>The Data</vt:lpstr>
      <vt:lpstr>PowerPoint Presentation</vt:lpstr>
      <vt:lpstr>PowerPoint Presentation</vt:lpstr>
      <vt:lpstr>PowerPoint Presentation</vt:lpstr>
      <vt:lpstr>Multivariate Analysis</vt:lpstr>
      <vt:lpstr>The Model: Approach</vt:lpstr>
      <vt:lpstr>The Model: Results</vt:lpstr>
      <vt:lpstr>Findings Based on Predictions vs Actual Prices</vt:lpstr>
      <vt:lpstr>Limitations &amp; Recommendations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Tom Edbrooke</dc:creator>
  <cp:lastModifiedBy>Tom Edbrooke</cp:lastModifiedBy>
  <cp:revision>2</cp:revision>
  <dcterms:created xsi:type="dcterms:W3CDTF">2023-04-24T08:21:27Z</dcterms:created>
  <dcterms:modified xsi:type="dcterms:W3CDTF">2023-05-04T21:53:10Z</dcterms:modified>
</cp:coreProperties>
</file>