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83" r:id="rId3"/>
    <p:sldId id="297" r:id="rId4"/>
    <p:sldId id="566" r:id="rId5"/>
    <p:sldId id="572" r:id="rId6"/>
    <p:sldId id="567" r:id="rId7"/>
    <p:sldId id="569" r:id="rId8"/>
    <p:sldId id="570" r:id="rId9"/>
    <p:sldId id="571" r:id="rId10"/>
    <p:sldId id="579" r:id="rId11"/>
    <p:sldId id="568" r:id="rId12"/>
    <p:sldId id="573" r:id="rId13"/>
    <p:sldId id="574" r:id="rId14"/>
    <p:sldId id="575" r:id="rId15"/>
    <p:sldId id="576" r:id="rId16"/>
    <p:sldId id="577" r:id="rId17"/>
    <p:sldId id="578" r:id="rId18"/>
    <p:sldId id="580" r:id="rId19"/>
    <p:sldId id="581" r:id="rId20"/>
    <p:sldId id="582" r:id="rId21"/>
    <p:sldId id="583" r:id="rId22"/>
    <p:sldId id="367" r:id="rId23"/>
    <p:sldId id="368" r:id="rId24"/>
    <p:sldId id="584" r:id="rId25"/>
    <p:sldId id="585" r:id="rId26"/>
    <p:sldId id="595" r:id="rId27"/>
    <p:sldId id="587" r:id="rId28"/>
    <p:sldId id="586" r:id="rId29"/>
    <p:sldId id="588" r:id="rId30"/>
    <p:sldId id="589" r:id="rId31"/>
    <p:sldId id="527" r:id="rId32"/>
    <p:sldId id="528" r:id="rId33"/>
    <p:sldId id="529" r:id="rId34"/>
    <p:sldId id="530" r:id="rId35"/>
    <p:sldId id="531" r:id="rId36"/>
    <p:sldId id="532" r:id="rId37"/>
    <p:sldId id="590" r:id="rId38"/>
    <p:sldId id="591" r:id="rId39"/>
    <p:sldId id="592" r:id="rId40"/>
    <p:sldId id="593" r:id="rId41"/>
    <p:sldId id="594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88F"/>
    <a:srgbClr val="7F7F7F"/>
    <a:srgbClr val="B5CAE5"/>
    <a:srgbClr val="6D9ED2"/>
    <a:srgbClr val="B3D6CA"/>
    <a:srgbClr val="85A0AB"/>
    <a:srgbClr val="C3DED5"/>
    <a:srgbClr val="657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81809" autoAdjust="0"/>
  </p:normalViewPr>
  <p:slideViewPr>
    <p:cSldViewPr snapToGrid="0">
      <p:cViewPr varScale="1">
        <p:scale>
          <a:sx n="93" d="100"/>
          <a:sy n="93" d="100"/>
        </p:scale>
        <p:origin x="10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6.wmf"/><Relationship Id="rId16" Type="http://schemas.openxmlformats.org/officeDocument/2006/relationships/image" Target="../media/image129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4.wmf"/><Relationship Id="rId5" Type="http://schemas.openxmlformats.org/officeDocument/2006/relationships/image" Target="../media/image119.wmf"/><Relationship Id="rId15" Type="http://schemas.openxmlformats.org/officeDocument/2006/relationships/image" Target="../media/image128.wmf"/><Relationship Id="rId10" Type="http://schemas.openxmlformats.org/officeDocument/2006/relationships/image" Target="../media/image1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21F41-A93E-4D3C-8120-63B17F2463DB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ED2B4-1C8E-4590-A558-0F608599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D2B4-1C8E-4590-A558-0F608599CC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5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打球</a:t>
            </a:r>
            <a:endParaRPr lang="en-US" altLang="zh-CN" dirty="0"/>
          </a:p>
          <a:p>
            <a:r>
              <a:rPr lang="zh-CN" altLang="en-US" dirty="0"/>
              <a:t>一打</a:t>
            </a:r>
            <a:endParaRPr lang="en-US" altLang="zh-CN" dirty="0"/>
          </a:p>
          <a:p>
            <a:r>
              <a:rPr lang="zh-CN" altLang="en-US" dirty="0"/>
              <a:t>打哪里来（介词）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样本在训练集中的经验分布期望</a:t>
            </a:r>
            <a:r>
              <a:rPr lang="en-US" altLang="zh-CN" dirty="0"/>
              <a:t>=</a:t>
            </a:r>
            <a:r>
              <a:rPr lang="zh-CN" altLang="en-US" dirty="0"/>
              <a:t>在模型中</a:t>
            </a:r>
            <a:r>
              <a:rPr lang="en-US" altLang="zh-CN" dirty="0"/>
              <a:t>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的期望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56AA-C700-4657-9C47-03431E103CD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8927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13184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7249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3290447-082F-467D-AAB7-1F5F90A6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2" y="1253330"/>
            <a:ext cx="10996748" cy="533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6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7838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1307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7837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09142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96994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3125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16041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29359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01343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17649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87139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667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29720"/>
      </p:ext>
    </p:extLst>
  </p:cSld>
  <p:clrMapOvr>
    <a:masterClrMapping/>
  </p:clrMapOvr>
  <p:transition spd="slow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.jpg"/>
          <p:cNvSpPr>
            <a:spLocks noGrp="1"/>
          </p:cNvSpPr>
          <p:nvPr>
            <p:ph type="pic" sz="half" idx="13"/>
          </p:nvPr>
        </p:nvSpPr>
        <p:spPr>
          <a:xfrm>
            <a:off x="952500" y="3270250"/>
            <a:ext cx="4698686" cy="358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607087"/>
      </p:ext>
    </p:extLst>
  </p:cSld>
  <p:clrMapOvr>
    <a:masterClrMapping/>
  </p:clrMapOvr>
  <p:transition spd="slow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882BFB7-866D-4BF8-AB09-66EE0CC0C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88458"/>
            <a:ext cx="12192000" cy="2656114"/>
          </a:xfrm>
          <a:custGeom>
            <a:avLst/>
            <a:gdLst>
              <a:gd name="connsiteX0" fmla="*/ 0 w 12192000"/>
              <a:gd name="connsiteY0" fmla="*/ 0 h 2656114"/>
              <a:gd name="connsiteX1" fmla="*/ 12192000 w 12192000"/>
              <a:gd name="connsiteY1" fmla="*/ 0 h 2656114"/>
              <a:gd name="connsiteX2" fmla="*/ 12192000 w 12192000"/>
              <a:gd name="connsiteY2" fmla="*/ 2656114 h 2656114"/>
              <a:gd name="connsiteX3" fmla="*/ 0 w 12192000"/>
              <a:gd name="connsiteY3" fmla="*/ 2656114 h 26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56114">
                <a:moveTo>
                  <a:pt x="0" y="0"/>
                </a:moveTo>
                <a:lnTo>
                  <a:pt x="12192000" y="0"/>
                </a:lnTo>
                <a:lnTo>
                  <a:pt x="12192000" y="2656114"/>
                </a:lnTo>
                <a:lnTo>
                  <a:pt x="0" y="2656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43763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84821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56869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10358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07197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00593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9671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96030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">
            <a:extLst>
              <a:ext uri="{FF2B5EF4-FFF2-40B4-BE49-F238E27FC236}">
                <a16:creationId xmlns:a16="http://schemas.microsoft.com/office/drawing/2014/main" id="{B208EFDB-9A90-4899-B80F-0A15A506F4D5}"/>
              </a:ext>
            </a:extLst>
          </p:cNvPr>
          <p:cNvSpPr/>
          <p:nvPr/>
        </p:nvSpPr>
        <p:spPr>
          <a:xfrm rot="10800000">
            <a:off x="-1" y="292085"/>
            <a:ext cx="5043268" cy="651931"/>
          </a:xfrm>
          <a:custGeom>
            <a:avLst/>
            <a:gdLst/>
            <a:ahLst/>
            <a:cxnLst/>
            <a:rect l="l" t="t" r="r" b="b"/>
            <a:pathLst>
              <a:path w="144016" h="869444">
                <a:moveTo>
                  <a:pt x="0" y="0"/>
                </a:moveTo>
                <a:lnTo>
                  <a:pt x="144016" y="0"/>
                </a:lnTo>
                <a:lnTo>
                  <a:pt x="144016" y="869444"/>
                </a:lnTo>
                <a:lnTo>
                  <a:pt x="0" y="869444"/>
                </a:lnTo>
                <a:close/>
              </a:path>
            </a:pathLst>
          </a:cu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0FB7EE-F5CE-4DFF-AD73-AF556518F0F2}"/>
              </a:ext>
            </a:extLst>
          </p:cNvPr>
          <p:cNvSpPr/>
          <p:nvPr userDrawn="1"/>
        </p:nvSpPr>
        <p:spPr>
          <a:xfrm>
            <a:off x="-12794" y="3284806"/>
            <a:ext cx="12202347" cy="3554939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2794" y="31475"/>
            <a:ext cx="1051560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286" y="1253330"/>
            <a:ext cx="11669151" cy="54681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>
              <a:lumMod val="95000"/>
            </a:schemeClr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D503-FAC2-446F-94D4-0B9973DD4BF1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07FA-B3A2-40A8-90FC-2A84D419E2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5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3.png"/><Relationship Id="rId5" Type="http://schemas.openxmlformats.org/officeDocument/2006/relationships/image" Target="../media/image5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5.png"/><Relationship Id="rId7" Type="http://schemas.openxmlformats.org/officeDocument/2006/relationships/image" Target="../media/image80.png"/><Relationship Id="rId12" Type="http://schemas.openxmlformats.org/officeDocument/2006/relationships/image" Target="../media/image7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84.png"/><Relationship Id="rId5" Type="http://schemas.openxmlformats.org/officeDocument/2006/relationships/image" Target="../media/image57.png"/><Relationship Id="rId10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5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40.png"/><Relationship Id="rId5" Type="http://schemas.openxmlformats.org/officeDocument/2006/relationships/image" Target="../media/image131.png"/><Relationship Id="rId10" Type="http://schemas.openxmlformats.org/officeDocument/2006/relationships/image" Target="../media/image1330.png"/><Relationship Id="rId4" Type="http://schemas.openxmlformats.org/officeDocument/2006/relationships/image" Target="../media/image130.png"/><Relationship Id="rId9" Type="http://schemas.openxmlformats.org/officeDocument/2006/relationships/image" Target="../media/image13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30.bin"/><Relationship Id="rId3" Type="http://schemas.openxmlformats.org/officeDocument/2006/relationships/image" Target="../media/image151.png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126.wmf"/><Relationship Id="rId42" Type="http://schemas.openxmlformats.org/officeDocument/2006/relationships/image" Target="../media/image130.wmf"/><Relationship Id="rId7" Type="http://schemas.openxmlformats.org/officeDocument/2006/relationships/image" Target="../media/image155.png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29" Type="http://schemas.openxmlformats.org/officeDocument/2006/relationships/oleObject" Target="../embeddings/oleObject25.bin"/><Relationship Id="rId41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4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22.wmf"/><Relationship Id="rId32" Type="http://schemas.openxmlformats.org/officeDocument/2006/relationships/image" Target="../media/image125.wmf"/><Relationship Id="rId37" Type="http://schemas.openxmlformats.org/officeDocument/2006/relationships/oleObject" Target="../embeddings/oleObject29.bin"/><Relationship Id="rId40" Type="http://schemas.openxmlformats.org/officeDocument/2006/relationships/image" Target="../media/image129.wmf"/><Relationship Id="rId45" Type="http://schemas.openxmlformats.org/officeDocument/2006/relationships/image" Target="../media/image131.wmf"/><Relationship Id="rId5" Type="http://schemas.openxmlformats.org/officeDocument/2006/relationships/image" Target="../media/image153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14.wmf"/><Relationship Id="rId36" Type="http://schemas.openxmlformats.org/officeDocument/2006/relationships/image" Target="../media/image127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4" Type="http://schemas.openxmlformats.org/officeDocument/2006/relationships/oleObject" Target="../embeddings/oleObject32.bin"/><Relationship Id="rId4" Type="http://schemas.openxmlformats.org/officeDocument/2006/relationships/image" Target="../media/image152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124.wmf"/><Relationship Id="rId35" Type="http://schemas.openxmlformats.org/officeDocument/2006/relationships/oleObject" Target="../embeddings/oleObject28.bin"/><Relationship Id="rId43" Type="http://schemas.openxmlformats.org/officeDocument/2006/relationships/image" Target="../media/image1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70.png"/><Relationship Id="rId18" Type="http://schemas.openxmlformats.org/officeDocument/2006/relationships/image" Target="../media/image136.wmf"/><Relationship Id="rId26" Type="http://schemas.openxmlformats.org/officeDocument/2006/relationships/image" Target="../media/image173.png"/><Relationship Id="rId3" Type="http://schemas.openxmlformats.org/officeDocument/2006/relationships/image" Target="../media/image166.png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181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69.png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image" Target="../media/image17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2.wmf"/><Relationship Id="rId11" Type="http://schemas.openxmlformats.org/officeDocument/2006/relationships/image" Target="../media/image168.png"/><Relationship Id="rId24" Type="http://schemas.openxmlformats.org/officeDocument/2006/relationships/image" Target="../media/image139.wmf"/><Relationship Id="rId32" Type="http://schemas.openxmlformats.org/officeDocument/2006/relationships/image" Target="../media/image179.png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175.png"/><Relationship Id="rId36" Type="http://schemas.openxmlformats.org/officeDocument/2006/relationships/image" Target="../media/image183.png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178.png"/><Relationship Id="rId4" Type="http://schemas.openxmlformats.org/officeDocument/2006/relationships/image" Target="../media/image167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71.png"/><Relationship Id="rId22" Type="http://schemas.openxmlformats.org/officeDocument/2006/relationships/image" Target="../media/image138.wmf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1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205.png"/><Relationship Id="rId4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26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7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25.png"/><Relationship Id="rId3" Type="http://schemas.openxmlformats.org/officeDocument/2006/relationships/image" Target="../media/image2810.png"/><Relationship Id="rId7" Type="http://schemas.openxmlformats.org/officeDocument/2006/relationships/image" Target="../media/image3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410.png"/><Relationship Id="rId5" Type="http://schemas.openxmlformats.org/officeDocument/2006/relationships/image" Target="../media/image308.png"/><Relationship Id="rId10" Type="http://schemas.openxmlformats.org/officeDocument/2006/relationships/image" Target="../media/image1500.png"/><Relationship Id="rId4" Type="http://schemas.openxmlformats.org/officeDocument/2006/relationships/image" Target="../media/image2910.png"/><Relationship Id="rId9" Type="http://schemas.openxmlformats.org/officeDocument/2006/relationships/image" Target="../media/image332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00.png"/><Relationship Id="rId18" Type="http://schemas.openxmlformats.org/officeDocument/2006/relationships/image" Target="../media/image1500.png"/><Relationship Id="rId26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410.png"/><Relationship Id="rId7" Type="http://schemas.openxmlformats.org/officeDocument/2006/relationships/image" Target="../media/image32.png"/><Relationship Id="rId12" Type="http://schemas.openxmlformats.org/officeDocument/2006/relationships/image" Target="../media/image800.png"/><Relationship Id="rId17" Type="http://schemas.openxmlformats.org/officeDocument/2006/relationships/image" Target="../media/image1400.png"/><Relationship Id="rId25" Type="http://schemas.openxmlformats.org/officeDocument/2006/relationships/image" Target="../media/image38.png"/><Relationship Id="rId2" Type="http://schemas.openxmlformats.org/officeDocument/2006/relationships/image" Target="../media/image27.png"/><Relationship Id="rId16" Type="http://schemas.openxmlformats.org/officeDocument/2006/relationships/image" Target="../media/image130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37.png"/><Relationship Id="rId5" Type="http://schemas.openxmlformats.org/officeDocument/2006/relationships/image" Target="../media/image30.png"/><Relationship Id="rId15" Type="http://schemas.openxmlformats.org/officeDocument/2006/relationships/image" Target="../media/image380.png"/><Relationship Id="rId23" Type="http://schemas.openxmlformats.org/officeDocument/2006/relationships/image" Target="../media/image490.png"/><Relationship Id="rId10" Type="http://schemas.openxmlformats.org/officeDocument/2006/relationships/image" Target="../media/image35.png"/><Relationship Id="rId19" Type="http://schemas.openxmlformats.org/officeDocument/2006/relationships/image" Target="../media/image39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000.png"/><Relationship Id="rId22" Type="http://schemas.openxmlformats.org/officeDocument/2006/relationships/image" Target="../media/image4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41.png"/><Relationship Id="rId7" Type="http://schemas.openxmlformats.org/officeDocument/2006/relationships/image" Target="../media/image5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600.png"/><Relationship Id="rId4" Type="http://schemas.openxmlformats.org/officeDocument/2006/relationships/image" Target="../media/image42.png"/><Relationship Id="rId9" Type="http://schemas.openxmlformats.org/officeDocument/2006/relationships/image" Target="../media/image5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夏(1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3"/>
            <a:ext cx="12192000" cy="68571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1478281"/>
            <a:ext cx="12191999" cy="4114800"/>
          </a:xfrm>
          <a:prstGeom prst="rect">
            <a:avLst/>
          </a:prstGeom>
          <a:solidFill>
            <a:srgbClr val="01988F">
              <a:alpha val="44000"/>
            </a:srgbClr>
          </a:solidFill>
          <a:ln>
            <a:solidFill>
              <a:srgbClr val="019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_3"/>
          <p:cNvSpPr/>
          <p:nvPr/>
        </p:nvSpPr>
        <p:spPr>
          <a:xfrm>
            <a:off x="3450727" y="1980185"/>
            <a:ext cx="5167747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字迹-典雅楷体简体" pitchFamily="2" charset="-122"/>
                <a:ea typeface="方正字迹-典雅楷体简体" pitchFamily="2" charset="-122"/>
              </a:rPr>
              <a:t>逻辑回归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字迹-典雅楷体简体" pitchFamily="2" charset="-122"/>
                <a:ea typeface="方正字迹-典雅楷体简体" pitchFamily="2" charset="-122"/>
              </a:rPr>
              <a:t>&amp;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方正字迹-典雅楷体简体" pitchFamily="2" charset="-122"/>
                <a:ea typeface="方正字迹-典雅楷体简体" pitchFamily="2" charset="-122"/>
              </a:rPr>
              <a:t>最大熵</a:t>
            </a: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4956880" y="-331401"/>
            <a:ext cx="2175173" cy="5894267"/>
            <a:chOff x="757083" y="1950939"/>
            <a:chExt cx="4306530" cy="293692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76747" y="1950939"/>
              <a:ext cx="0" cy="2936923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7083" y="1960771"/>
              <a:ext cx="4306530" cy="0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6915" y="4868198"/>
              <a:ext cx="4296698" cy="0"/>
            </a:xfrm>
            <a:prstGeom prst="line">
              <a:avLst/>
            </a:prstGeom>
            <a:ln w="34925">
              <a:solidFill>
                <a:srgbClr val="F4F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830955" y="3854887"/>
            <a:ext cx="4672012" cy="733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2019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年</a:t>
            </a: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月</a:t>
            </a:r>
            <a:r>
              <a:rPr lang="en-US" altLang="zh-CN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20</a:t>
            </a:r>
            <a:r>
              <a:rPr lang="zh-CN" altLang="en-US" sz="3600" b="1" dirty="0">
                <a:solidFill>
                  <a:schemeClr val="bg1"/>
                </a:solidFill>
                <a:latin typeface="方正字迹-典雅楷体简体" pitchFamily="2" charset="-122"/>
                <a:ea typeface="方正字迹-典雅楷体简体" pitchFamily="2" charset="-12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62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2D6D-DFA7-4BF8-827B-6736A6F0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147D-95C9-4CC3-A70C-D4B50D4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" name="文字方塊 3">
            <a:extLst>
              <a:ext uri="{FF2B5EF4-FFF2-40B4-BE49-F238E27FC236}">
                <a16:creationId xmlns:a16="http://schemas.microsoft.com/office/drawing/2014/main" id="{B01508CC-B845-4066-A4C4-01EDF365D6A9}"/>
              </a:ext>
            </a:extLst>
          </p:cNvPr>
          <p:cNvSpPr txBox="1"/>
          <p:nvPr/>
        </p:nvSpPr>
        <p:spPr>
          <a:xfrm>
            <a:off x="2630711" y="647936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Logistic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文字方塊 4">
            <a:extLst>
              <a:ext uri="{FF2B5EF4-FFF2-40B4-BE49-F238E27FC236}">
                <a16:creationId xmlns:a16="http://schemas.microsoft.com/office/drawing/2014/main" id="{5DEB6D9C-724A-423B-A959-804A2BC06CD2}"/>
              </a:ext>
            </a:extLst>
          </p:cNvPr>
          <p:cNvSpPr txBox="1"/>
          <p:nvPr/>
        </p:nvSpPr>
        <p:spPr>
          <a:xfrm>
            <a:off x="6799217" y="676445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文字方塊 6">
            <a:extLst>
              <a:ext uri="{FF2B5EF4-FFF2-40B4-BE49-F238E27FC236}">
                <a16:creationId xmlns:a16="http://schemas.microsoft.com/office/drawing/2014/main" id="{C9CDEA35-D581-48C4-9D9F-62F53F0C29E9}"/>
              </a:ext>
            </a:extLst>
          </p:cNvPr>
          <p:cNvSpPr txBox="1"/>
          <p:nvPr/>
        </p:nvSpPr>
        <p:spPr>
          <a:xfrm>
            <a:off x="1399007" y="148631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Step 1: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文字方塊 10">
            <a:extLst>
              <a:ext uri="{FF2B5EF4-FFF2-40B4-BE49-F238E27FC236}">
                <a16:creationId xmlns:a16="http://schemas.microsoft.com/office/drawing/2014/main" id="{0BD4531F-A90E-44C8-8CFD-F1ECF36C4040}"/>
              </a:ext>
            </a:extLst>
          </p:cNvPr>
          <p:cNvSpPr txBox="1"/>
          <p:nvPr/>
        </p:nvSpPr>
        <p:spPr>
          <a:xfrm>
            <a:off x="1399007" y="347557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Step 2: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直線接點 22">
            <a:extLst>
              <a:ext uri="{FF2B5EF4-FFF2-40B4-BE49-F238E27FC236}">
                <a16:creationId xmlns:a16="http://schemas.microsoft.com/office/drawing/2014/main" id="{49E8F1F6-2A99-48FE-A4A8-48DFBC65E4CA}"/>
              </a:ext>
            </a:extLst>
          </p:cNvPr>
          <p:cNvCxnSpPr/>
          <p:nvPr/>
        </p:nvCxnSpPr>
        <p:spPr>
          <a:xfrm>
            <a:off x="1239541" y="2784029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cxnSp>
        <p:nvCxnSpPr>
          <p:cNvPr id="30" name="直線接點 25">
            <a:extLst>
              <a:ext uri="{FF2B5EF4-FFF2-40B4-BE49-F238E27FC236}">
                <a16:creationId xmlns:a16="http://schemas.microsoft.com/office/drawing/2014/main" id="{CB42E348-725B-47C1-85A9-6446F31FE2AD}"/>
              </a:ext>
            </a:extLst>
          </p:cNvPr>
          <p:cNvCxnSpPr/>
          <p:nvPr/>
        </p:nvCxnSpPr>
        <p:spPr>
          <a:xfrm>
            <a:off x="6935261" y="362719"/>
            <a:ext cx="0" cy="473227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sp>
        <p:nvSpPr>
          <p:cNvPr id="31" name="文字方塊 2">
            <a:extLst>
              <a:ext uri="{FF2B5EF4-FFF2-40B4-BE49-F238E27FC236}">
                <a16:creationId xmlns:a16="http://schemas.microsoft.com/office/drawing/2014/main" id="{DCD0A5EE-ABED-48B5-9417-281B11F1C121}"/>
              </a:ext>
            </a:extLst>
          </p:cNvPr>
          <p:cNvSpPr txBox="1"/>
          <p:nvPr/>
        </p:nvSpPr>
        <p:spPr>
          <a:xfrm>
            <a:off x="3427407" y="2266144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Output: between 0 and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文字方塊 26">
            <a:extLst>
              <a:ext uri="{FF2B5EF4-FFF2-40B4-BE49-F238E27FC236}">
                <a16:creationId xmlns:a16="http://schemas.microsoft.com/office/drawing/2014/main" id="{D929E746-46D4-4EE7-89DD-3F89AC75B0FA}"/>
              </a:ext>
            </a:extLst>
          </p:cNvPr>
          <p:cNvSpPr txBox="1"/>
          <p:nvPr/>
        </p:nvSpPr>
        <p:spPr>
          <a:xfrm>
            <a:off x="8287228" y="2247403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Output: any value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12">
                <a:extLst>
                  <a:ext uri="{FF2B5EF4-FFF2-40B4-BE49-F238E27FC236}">
                    <a16:creationId xmlns:a16="http://schemas.microsoft.com/office/drawing/2014/main" id="{BB16FDC0-CBFF-41C7-8B16-D307EBDF3B93}"/>
                  </a:ext>
                </a:extLst>
              </p:cNvPr>
              <p:cNvSpPr txBox="1"/>
              <p:nvPr/>
            </p:nvSpPr>
            <p:spPr>
              <a:xfrm>
                <a:off x="3061702" y="4014164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3" name="文字方塊 12">
                <a:extLst>
                  <a:ext uri="{FF2B5EF4-FFF2-40B4-BE49-F238E27FC236}">
                    <a16:creationId xmlns:a16="http://schemas.microsoft.com/office/drawing/2014/main" id="{BB16FDC0-CBFF-41C7-8B16-D307EBD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702" y="4014164"/>
                <a:ext cx="3225947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13">
                <a:extLst>
                  <a:ext uri="{FF2B5EF4-FFF2-40B4-BE49-F238E27FC236}">
                    <a16:creationId xmlns:a16="http://schemas.microsoft.com/office/drawing/2014/main" id="{F4F81C3A-1A2C-4DBC-B958-BF9E9B128C9C}"/>
                  </a:ext>
                </a:extLst>
              </p:cNvPr>
              <p:cNvSpPr txBox="1"/>
              <p:nvPr/>
            </p:nvSpPr>
            <p:spPr>
              <a:xfrm>
                <a:off x="2930085" y="3510942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1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0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2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文字方塊 13">
                <a:extLst>
                  <a:ext uri="{FF2B5EF4-FFF2-40B4-BE49-F238E27FC236}">
                    <a16:creationId xmlns:a16="http://schemas.microsoft.com/office/drawing/2014/main" id="{F4F81C3A-1A2C-4DBC-B958-BF9E9B1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85" y="3510942"/>
                <a:ext cx="4126978" cy="461665"/>
              </a:xfrm>
              <a:prstGeom prst="rect">
                <a:avLst/>
              </a:prstGeom>
              <a:blipFill>
                <a:blip r:embed="rId3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15">
                <a:extLst>
                  <a:ext uri="{FF2B5EF4-FFF2-40B4-BE49-F238E27FC236}">
                    <a16:creationId xmlns:a16="http://schemas.microsoft.com/office/drawing/2014/main" id="{C7D677CF-A83C-491F-9532-B5C611DDCD4D}"/>
                  </a:ext>
                </a:extLst>
              </p:cNvPr>
              <p:cNvSpPr txBox="1"/>
              <p:nvPr/>
            </p:nvSpPr>
            <p:spPr>
              <a:xfrm>
                <a:off x="2911036" y="2958643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文字方塊 15">
                <a:extLst>
                  <a:ext uri="{FF2B5EF4-FFF2-40B4-BE49-F238E27FC236}">
                    <a16:creationId xmlns:a16="http://schemas.microsoft.com/office/drawing/2014/main" id="{C7D677CF-A83C-491F-9532-B5C611DD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36" y="2958643"/>
                <a:ext cx="3191755" cy="461665"/>
              </a:xfrm>
              <a:prstGeom prst="rect">
                <a:avLst/>
              </a:prstGeom>
              <a:blipFill>
                <a:blip r:embed="rId4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3FE6596-F53A-4FA5-A8D2-7F690E9EB882}"/>
              </a:ext>
            </a:extLst>
          </p:cNvPr>
          <p:cNvSpPr/>
          <p:nvPr/>
        </p:nvSpPr>
        <p:spPr>
          <a:xfrm>
            <a:off x="2927258" y="3455565"/>
            <a:ext cx="3734436" cy="5584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17">
                <a:extLst>
                  <a:ext uri="{FF2B5EF4-FFF2-40B4-BE49-F238E27FC236}">
                    <a16:creationId xmlns:a16="http://schemas.microsoft.com/office/drawing/2014/main" id="{A4F6EF67-4633-439D-9AE4-5FCE05B7882D}"/>
                  </a:ext>
                </a:extLst>
              </p:cNvPr>
              <p:cNvSpPr txBox="1"/>
              <p:nvPr/>
            </p:nvSpPr>
            <p:spPr>
              <a:xfrm>
                <a:off x="7004469" y="4032623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文字方塊 17">
                <a:extLst>
                  <a:ext uri="{FF2B5EF4-FFF2-40B4-BE49-F238E27FC236}">
                    <a16:creationId xmlns:a16="http://schemas.microsoft.com/office/drawing/2014/main" id="{A4F6EF67-4633-439D-9AE4-5FCE05B7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69" y="4032623"/>
                <a:ext cx="3592843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18">
                <a:extLst>
                  <a:ext uri="{FF2B5EF4-FFF2-40B4-BE49-F238E27FC236}">
                    <a16:creationId xmlns:a16="http://schemas.microsoft.com/office/drawing/2014/main" id="{E7EC854F-2EBA-46F1-9986-D85BD29DDB78}"/>
                  </a:ext>
                </a:extLst>
              </p:cNvPr>
              <p:cNvSpPr txBox="1"/>
              <p:nvPr/>
            </p:nvSpPr>
            <p:spPr>
              <a:xfrm>
                <a:off x="7045757" y="2977407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8" name="文字方塊 18">
                <a:extLst>
                  <a:ext uri="{FF2B5EF4-FFF2-40B4-BE49-F238E27FC236}">
                    <a16:creationId xmlns:a16="http://schemas.microsoft.com/office/drawing/2014/main" id="{E7EC854F-2EBA-46F1-9986-D85BD29D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57" y="2977407"/>
                <a:ext cx="3191755" cy="461665"/>
              </a:xfrm>
              <a:prstGeom prst="rect">
                <a:avLst/>
              </a:prstGeom>
              <a:blipFill>
                <a:blip r:embed="rId6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19">
                <a:extLst>
                  <a:ext uri="{FF2B5EF4-FFF2-40B4-BE49-F238E27FC236}">
                    <a16:creationId xmlns:a16="http://schemas.microsoft.com/office/drawing/2014/main" id="{2F0F102D-D612-4FF5-9598-6F08687F82E4}"/>
                  </a:ext>
                </a:extLst>
              </p:cNvPr>
              <p:cNvSpPr txBox="1"/>
              <p:nvPr/>
            </p:nvSpPr>
            <p:spPr>
              <a:xfrm>
                <a:off x="7068507" y="3514035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9" name="文字方塊 19">
                <a:extLst>
                  <a:ext uri="{FF2B5EF4-FFF2-40B4-BE49-F238E27FC236}">
                    <a16:creationId xmlns:a16="http://schemas.microsoft.com/office/drawing/2014/main" id="{2F0F102D-D612-4FF5-9598-6F08687F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507" y="3514035"/>
                <a:ext cx="2869959" cy="461665"/>
              </a:xfrm>
              <a:prstGeom prst="rect">
                <a:avLst/>
              </a:prstGeom>
              <a:blipFill>
                <a:blip r:embed="rId7"/>
                <a:stretch>
                  <a:fillRect l="-63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20">
                <a:extLst>
                  <a:ext uri="{FF2B5EF4-FFF2-40B4-BE49-F238E27FC236}">
                    <a16:creationId xmlns:a16="http://schemas.microsoft.com/office/drawing/2014/main" id="{313E77C0-DF5B-4FCD-B039-FF81C39D561A}"/>
                  </a:ext>
                </a:extLst>
              </p:cNvPr>
              <p:cNvSpPr txBox="1"/>
              <p:nvPr/>
            </p:nvSpPr>
            <p:spPr>
              <a:xfrm>
                <a:off x="3093244" y="5902993"/>
                <a:ext cx="738670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0" name="文字方塊 20">
                <a:extLst>
                  <a:ext uri="{FF2B5EF4-FFF2-40B4-BE49-F238E27FC236}">
                    <a16:creationId xmlns:a16="http://schemas.microsoft.com/office/drawing/2014/main" id="{313E77C0-DF5B-4FCD-B039-FF81C39D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44" y="5902993"/>
                <a:ext cx="7386702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21">
            <a:extLst>
              <a:ext uri="{FF2B5EF4-FFF2-40B4-BE49-F238E27FC236}">
                <a16:creationId xmlns:a16="http://schemas.microsoft.com/office/drawing/2014/main" id="{3FE73970-AC94-4F8A-82E7-B159D5EB688A}"/>
              </a:ext>
            </a:extLst>
          </p:cNvPr>
          <p:cNvSpPr txBox="1"/>
          <p:nvPr/>
        </p:nvSpPr>
        <p:spPr>
          <a:xfrm>
            <a:off x="2688424" y="5412165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Cross entropy: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2" name="直線接點 24">
            <a:extLst>
              <a:ext uri="{FF2B5EF4-FFF2-40B4-BE49-F238E27FC236}">
                <a16:creationId xmlns:a16="http://schemas.microsoft.com/office/drawing/2014/main" id="{D7AC85B4-E87E-4BFC-B4EB-9A521C7AD357}"/>
              </a:ext>
            </a:extLst>
          </p:cNvPr>
          <p:cNvCxnSpPr/>
          <p:nvPr/>
        </p:nvCxnSpPr>
        <p:spPr>
          <a:xfrm>
            <a:off x="1197034" y="5094991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27">
                <a:extLst>
                  <a:ext uri="{FF2B5EF4-FFF2-40B4-BE49-F238E27FC236}">
                    <a16:creationId xmlns:a16="http://schemas.microsoft.com/office/drawing/2014/main" id="{53DDC9C6-771A-4384-8657-C942D4FEBBB3}"/>
                  </a:ext>
                </a:extLst>
              </p:cNvPr>
              <p:cNvSpPr txBox="1"/>
              <p:nvPr/>
            </p:nvSpPr>
            <p:spPr>
              <a:xfrm>
                <a:off x="7255103" y="1299647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3" name="文字方塊 27">
                <a:extLst>
                  <a:ext uri="{FF2B5EF4-FFF2-40B4-BE49-F238E27FC236}">
                    <a16:creationId xmlns:a16="http://schemas.microsoft.com/office/drawing/2014/main" id="{53DDC9C6-771A-4384-8657-C942D4FE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03" y="1299647"/>
                <a:ext cx="2983894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28">
                <a:extLst>
                  <a:ext uri="{FF2B5EF4-FFF2-40B4-BE49-F238E27FC236}">
                    <a16:creationId xmlns:a16="http://schemas.microsoft.com/office/drawing/2014/main" id="{31050F20-DE1A-4DEA-8CBC-E855C5399172}"/>
                  </a:ext>
                </a:extLst>
              </p:cNvPr>
              <p:cNvSpPr txBox="1"/>
              <p:nvPr/>
            </p:nvSpPr>
            <p:spPr>
              <a:xfrm>
                <a:off x="2974990" y="1271537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文字方塊 28">
                <a:extLst>
                  <a:ext uri="{FF2B5EF4-FFF2-40B4-BE49-F238E27FC236}">
                    <a16:creationId xmlns:a16="http://schemas.microsoft.com/office/drawing/2014/main" id="{31050F20-DE1A-4DEA-8CBC-E855C539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90" y="1271537"/>
                <a:ext cx="3597331" cy="981935"/>
              </a:xfrm>
              <a:prstGeom prst="rect">
                <a:avLst/>
              </a:prstGeom>
              <a:blipFill>
                <a:blip r:embed="rId10"/>
                <a:stretch>
                  <a:fillRect b="-19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E4AE2367-3F3E-466A-B7CB-CB8F6C43C173}"/>
              </a:ext>
            </a:extLst>
          </p:cNvPr>
          <p:cNvSpPr/>
          <p:nvPr/>
        </p:nvSpPr>
        <p:spPr>
          <a:xfrm>
            <a:off x="2589822" y="5391320"/>
            <a:ext cx="7854177" cy="1060574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501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B3E3-8645-46EA-90AF-58B90337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CF1D-20BD-4EA7-8853-B186AF1A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4">
                <a:extLst>
                  <a:ext uri="{FF2B5EF4-FFF2-40B4-BE49-F238E27FC236}">
                    <a16:creationId xmlns:a16="http://schemas.microsoft.com/office/drawing/2014/main" id="{023037D2-EA34-4DB0-A80E-0532763C7104}"/>
                  </a:ext>
                </a:extLst>
              </p:cNvPr>
              <p:cNvSpPr txBox="1"/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文字方塊 4">
                <a:extLst>
                  <a:ext uri="{FF2B5EF4-FFF2-40B4-BE49-F238E27FC236}">
                    <a16:creationId xmlns:a16="http://schemas.microsoft.com/office/drawing/2014/main" id="{023037D2-EA34-4DB0-A80E-0532763C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5">
            <a:extLst>
              <a:ext uri="{FF2B5EF4-FFF2-40B4-BE49-F238E27FC236}">
                <a16:creationId xmlns:a16="http://schemas.microsoft.com/office/drawing/2014/main" id="{80E5A376-6934-4059-96B5-C2AD390E6221}"/>
              </a:ext>
            </a:extLst>
          </p:cNvPr>
          <p:cNvCxnSpPr/>
          <p:nvPr/>
        </p:nvCxnSpPr>
        <p:spPr>
          <a:xfrm flipV="1">
            <a:off x="2018515" y="2345035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2B38C6-8AF5-4E6C-B0AD-A02D37955C3E}"/>
                  </a:ext>
                </a:extLst>
              </p:cNvPr>
              <p:cNvSpPr/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2B38C6-8AF5-4E6C-B0AD-A02D3795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2F047C-CBFB-41E8-B51B-86F610422EBA}"/>
                  </a:ext>
                </a:extLst>
              </p:cNvPr>
              <p:cNvSpPr/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F2F047C-CBFB-41E8-B51B-86F610422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709FA906-DC84-415E-A74E-20EA1ACC7F38}"/>
                  </a:ext>
                </a:extLst>
              </p:cNvPr>
              <p:cNvSpPr txBox="1"/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709FA906-DC84-415E-A74E-20EA1ACC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13">
            <a:extLst>
              <a:ext uri="{FF2B5EF4-FFF2-40B4-BE49-F238E27FC236}">
                <a16:creationId xmlns:a16="http://schemas.microsoft.com/office/drawing/2014/main" id="{65FB0F39-CD00-42CB-84B8-72898132AE4C}"/>
              </a:ext>
            </a:extLst>
          </p:cNvPr>
          <p:cNvCxnSpPr/>
          <p:nvPr/>
        </p:nvCxnSpPr>
        <p:spPr>
          <a:xfrm flipV="1">
            <a:off x="4943357" y="2355760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2C24473A-3C04-4708-BC06-735385DA66A5}"/>
                  </a:ext>
                </a:extLst>
              </p:cNvPr>
              <p:cNvSpPr txBox="1"/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2C24473A-3C04-4708-BC06-735385DA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5">
            <a:extLst>
              <a:ext uri="{FF2B5EF4-FFF2-40B4-BE49-F238E27FC236}">
                <a16:creationId xmlns:a16="http://schemas.microsoft.com/office/drawing/2014/main" id="{A0AA12C5-CF0A-43E3-8F4D-B9A479663EE4}"/>
              </a:ext>
            </a:extLst>
          </p:cNvPr>
          <p:cNvCxnSpPr/>
          <p:nvPr/>
        </p:nvCxnSpPr>
        <p:spPr>
          <a:xfrm>
            <a:off x="7878059" y="2355760"/>
            <a:ext cx="2146776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BEB18011-AC83-47E5-9F03-6FBFEC21913E}"/>
                  </a:ext>
                </a:extLst>
              </p:cNvPr>
              <p:cNvSpPr txBox="1"/>
              <p:nvPr/>
            </p:nvSpPr>
            <p:spPr>
              <a:xfrm>
                <a:off x="3008990" y="5686922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BEB18011-AC83-47E5-9F03-6FBFEC21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90" y="5686922"/>
                <a:ext cx="1008994" cy="385555"/>
              </a:xfrm>
              <a:prstGeom prst="rect">
                <a:avLst/>
              </a:prstGeom>
              <a:blipFill>
                <a:blip r:embed="rId7"/>
                <a:stretch>
                  <a:fillRect l="-10909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7">
                <a:extLst>
                  <a:ext uri="{FF2B5EF4-FFF2-40B4-BE49-F238E27FC236}">
                    <a16:creationId xmlns:a16="http://schemas.microsoft.com/office/drawing/2014/main" id="{D448C7C7-C041-4773-8F04-FA3C8AB2C761}"/>
                  </a:ext>
                </a:extLst>
              </p:cNvPr>
              <p:cNvSpPr txBox="1"/>
              <p:nvPr/>
            </p:nvSpPr>
            <p:spPr>
              <a:xfrm>
                <a:off x="4017985" y="5704301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文字方塊 17">
                <a:extLst>
                  <a:ext uri="{FF2B5EF4-FFF2-40B4-BE49-F238E27FC236}">
                    <a16:creationId xmlns:a16="http://schemas.microsoft.com/office/drawing/2014/main" id="{D448C7C7-C041-4773-8F04-FA3C8AB2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85" y="5704301"/>
                <a:ext cx="980461" cy="369332"/>
              </a:xfrm>
              <a:prstGeom prst="rect">
                <a:avLst/>
              </a:prstGeom>
              <a:blipFill>
                <a:blip r:embed="rId8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107AD4-4DDE-4C5E-BC3F-5959E1E9DEFB}"/>
                  </a:ext>
                </a:extLst>
              </p:cNvPr>
              <p:cNvSpPr/>
              <p:nvPr/>
            </p:nvSpPr>
            <p:spPr>
              <a:xfrm>
                <a:off x="2918397" y="6133399"/>
                <a:ext cx="28312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E107AD4-4DDE-4C5E-BC3F-5959E1E9D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97" y="6133399"/>
                <a:ext cx="2831224" cy="461665"/>
              </a:xfrm>
              <a:prstGeom prst="rect">
                <a:avLst/>
              </a:prstGeom>
              <a:blipFill>
                <a:blip r:embed="rId9"/>
                <a:stretch>
                  <a:fillRect t="-125000" r="-216" b="-190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9">
                <a:extLst>
                  <a:ext uri="{FF2B5EF4-FFF2-40B4-BE49-F238E27FC236}">
                    <a16:creationId xmlns:a16="http://schemas.microsoft.com/office/drawing/2014/main" id="{15CE8B9D-A2B7-454B-BCD0-1F79167127B0}"/>
                  </a:ext>
                </a:extLst>
              </p:cNvPr>
              <p:cNvSpPr txBox="1"/>
              <p:nvPr/>
            </p:nvSpPr>
            <p:spPr>
              <a:xfrm>
                <a:off x="5868849" y="5673815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文字方塊 19">
                <a:extLst>
                  <a:ext uri="{FF2B5EF4-FFF2-40B4-BE49-F238E27FC236}">
                    <a16:creationId xmlns:a16="http://schemas.microsoft.com/office/drawing/2014/main" id="{15CE8B9D-A2B7-454B-BCD0-1F791671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49" y="5673815"/>
                <a:ext cx="3796489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0">
            <a:extLst>
              <a:ext uri="{FF2B5EF4-FFF2-40B4-BE49-F238E27FC236}">
                <a16:creationId xmlns:a16="http://schemas.microsoft.com/office/drawing/2014/main" id="{085DCE87-4242-476D-B9CF-1908CB863D5D}"/>
              </a:ext>
            </a:extLst>
          </p:cNvPr>
          <p:cNvCxnSpPr/>
          <p:nvPr/>
        </p:nvCxnSpPr>
        <p:spPr>
          <a:xfrm>
            <a:off x="1157691" y="5439006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21">
                <a:extLst>
                  <a:ext uri="{FF2B5EF4-FFF2-40B4-BE49-F238E27FC236}">
                    <a16:creationId xmlns:a16="http://schemas.microsoft.com/office/drawing/2014/main" id="{2CA1CB95-A837-48F9-A376-E7F1D327697B}"/>
                  </a:ext>
                </a:extLst>
              </p:cNvPr>
              <p:cNvSpPr txBox="1"/>
              <p:nvPr/>
            </p:nvSpPr>
            <p:spPr>
              <a:xfrm>
                <a:off x="2042571" y="3025046"/>
                <a:ext cx="379809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文字方塊 21">
                <a:extLst>
                  <a:ext uri="{FF2B5EF4-FFF2-40B4-BE49-F238E27FC236}">
                    <a16:creationId xmlns:a16="http://schemas.microsoft.com/office/drawing/2014/main" id="{2CA1CB95-A837-48F9-A376-E7F1D3276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571" y="3025046"/>
                <a:ext cx="3798091" cy="779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AA638AD-A00E-4304-B412-E6FF945D5FFB}"/>
                  </a:ext>
                </a:extLst>
              </p:cNvPr>
              <p:cNvSpPr/>
              <p:nvPr/>
            </p:nvSpPr>
            <p:spPr>
              <a:xfrm>
                <a:off x="6198192" y="2986126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AA638AD-A00E-4304-B412-E6FF945D5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92" y="2986126"/>
                <a:ext cx="1409040" cy="8570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23">
                <a:extLst>
                  <a:ext uri="{FF2B5EF4-FFF2-40B4-BE49-F238E27FC236}">
                    <a16:creationId xmlns:a16="http://schemas.microsoft.com/office/drawing/2014/main" id="{32045FC2-A9D1-48BE-9571-A98EB6BD87BA}"/>
                  </a:ext>
                </a:extLst>
              </p:cNvPr>
              <p:cNvSpPr txBox="1"/>
              <p:nvPr/>
            </p:nvSpPr>
            <p:spPr>
              <a:xfrm>
                <a:off x="1944383" y="4307993"/>
                <a:ext cx="11113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文字方塊 23">
                <a:extLst>
                  <a:ext uri="{FF2B5EF4-FFF2-40B4-BE49-F238E27FC236}">
                    <a16:creationId xmlns:a16="http://schemas.microsoft.com/office/drawing/2014/main" id="{32045FC2-A9D1-48BE-9571-A98EB6BD8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383" y="4307993"/>
                <a:ext cx="1111393" cy="716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4">
                <a:extLst>
                  <a:ext uri="{FF2B5EF4-FFF2-40B4-BE49-F238E27FC236}">
                    <a16:creationId xmlns:a16="http://schemas.microsoft.com/office/drawing/2014/main" id="{D693D9D6-9489-45B0-AA36-1AAADE49A950}"/>
                  </a:ext>
                </a:extLst>
              </p:cNvPr>
              <p:cNvSpPr txBox="1"/>
              <p:nvPr/>
            </p:nvSpPr>
            <p:spPr>
              <a:xfrm>
                <a:off x="3090192" y="4310777"/>
                <a:ext cx="18001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24">
                <a:extLst>
                  <a:ext uri="{FF2B5EF4-FFF2-40B4-BE49-F238E27FC236}">
                    <a16:creationId xmlns:a16="http://schemas.microsoft.com/office/drawing/2014/main" id="{D693D9D6-9489-45B0-AA36-1AAADE49A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92" y="4310777"/>
                <a:ext cx="1800108" cy="768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5">
                <a:extLst>
                  <a:ext uri="{FF2B5EF4-FFF2-40B4-BE49-F238E27FC236}">
                    <a16:creationId xmlns:a16="http://schemas.microsoft.com/office/drawing/2014/main" id="{E9FACE2C-CECF-4727-A305-431AD4B351F8}"/>
                  </a:ext>
                </a:extLst>
              </p:cNvPr>
              <p:cNvSpPr txBox="1"/>
              <p:nvPr/>
            </p:nvSpPr>
            <p:spPr>
              <a:xfrm>
                <a:off x="4897095" y="4341629"/>
                <a:ext cx="3037883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solidFill>
                            <a:srgbClr val="ED7D31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文字方塊 25">
                <a:extLst>
                  <a:ext uri="{FF2B5EF4-FFF2-40B4-BE49-F238E27FC236}">
                    <a16:creationId xmlns:a16="http://schemas.microsoft.com/office/drawing/2014/main" id="{E9FACE2C-CECF-4727-A305-431AD4B3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95" y="4341629"/>
                <a:ext cx="3037883" cy="7461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7">
            <a:extLst>
              <a:ext uri="{FF2B5EF4-FFF2-40B4-BE49-F238E27FC236}">
                <a16:creationId xmlns:a16="http://schemas.microsoft.com/office/drawing/2014/main" id="{7751391A-7A63-4AD1-8491-6799936A7FC0}"/>
              </a:ext>
            </a:extLst>
          </p:cNvPr>
          <p:cNvCxnSpPr/>
          <p:nvPr/>
        </p:nvCxnSpPr>
        <p:spPr>
          <a:xfrm>
            <a:off x="5295082" y="4827133"/>
            <a:ext cx="552743" cy="29511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3" name="直線接點 29">
            <a:extLst>
              <a:ext uri="{FF2B5EF4-FFF2-40B4-BE49-F238E27FC236}">
                <a16:creationId xmlns:a16="http://schemas.microsoft.com/office/drawing/2014/main" id="{C0774C02-AC04-4246-92E1-053B6C861DAA}"/>
              </a:ext>
            </a:extLst>
          </p:cNvPr>
          <p:cNvCxnSpPr/>
          <p:nvPr/>
        </p:nvCxnSpPr>
        <p:spPr>
          <a:xfrm>
            <a:off x="5846006" y="4639655"/>
            <a:ext cx="602861" cy="23123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30">
                <a:extLst>
                  <a:ext uri="{FF2B5EF4-FFF2-40B4-BE49-F238E27FC236}">
                    <a16:creationId xmlns:a16="http://schemas.microsoft.com/office/drawing/2014/main" id="{AD16C03A-E8DC-4622-AA9B-D2C90B3D66BB}"/>
                  </a:ext>
                </a:extLst>
              </p:cNvPr>
              <p:cNvSpPr txBox="1"/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文字方塊 30">
                <a:extLst>
                  <a:ext uri="{FF2B5EF4-FFF2-40B4-BE49-F238E27FC236}">
                    <a16:creationId xmlns:a16="http://schemas.microsoft.com/office/drawing/2014/main" id="{AD16C03A-E8DC-4622-AA9B-D2C90B3D6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231B511-D674-4BDD-B2D6-57D744EA548A}"/>
              </a:ext>
            </a:extLst>
          </p:cNvPr>
          <p:cNvSpPr/>
          <p:nvPr/>
        </p:nvSpPr>
        <p:spPr>
          <a:xfrm>
            <a:off x="5023210" y="1894095"/>
            <a:ext cx="1392826" cy="820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3">
            <a:extLst>
              <a:ext uri="{FF2B5EF4-FFF2-40B4-BE49-F238E27FC236}">
                <a16:creationId xmlns:a16="http://schemas.microsoft.com/office/drawing/2014/main" id="{D072ABAD-C459-467D-A881-110C5A8943A3}"/>
              </a:ext>
            </a:extLst>
          </p:cNvPr>
          <p:cNvCxnSpPr/>
          <p:nvPr/>
        </p:nvCxnSpPr>
        <p:spPr>
          <a:xfrm flipH="1">
            <a:off x="2918396" y="3614058"/>
            <a:ext cx="1099588" cy="693935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24909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7" grpId="0"/>
      <p:bldP spid="18" grpId="0"/>
      <p:bldP spid="19" grpId="0"/>
      <p:bldP spid="20" grpId="0"/>
      <p:bldP spid="21" grpId="0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4A0E-2C24-46B3-B679-482661D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84D6-4188-46AB-ADA6-55ECCB1F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4">
                <a:extLst>
                  <a:ext uri="{FF2B5EF4-FFF2-40B4-BE49-F238E27FC236}">
                    <a16:creationId xmlns:a16="http://schemas.microsoft.com/office/drawing/2014/main" id="{CE827E07-2C3D-4514-B62C-8DDE7C7C291F}"/>
                  </a:ext>
                </a:extLst>
              </p:cNvPr>
              <p:cNvSpPr txBox="1"/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文字方塊 4">
                <a:extLst>
                  <a:ext uri="{FF2B5EF4-FFF2-40B4-BE49-F238E27FC236}">
                    <a16:creationId xmlns:a16="http://schemas.microsoft.com/office/drawing/2014/main" id="{CE827E07-2C3D-4514-B62C-8DDE7C7C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5">
            <a:extLst>
              <a:ext uri="{FF2B5EF4-FFF2-40B4-BE49-F238E27FC236}">
                <a16:creationId xmlns:a16="http://schemas.microsoft.com/office/drawing/2014/main" id="{0DC296D7-F9A9-445E-905A-55649AB7B40F}"/>
              </a:ext>
            </a:extLst>
          </p:cNvPr>
          <p:cNvCxnSpPr/>
          <p:nvPr/>
        </p:nvCxnSpPr>
        <p:spPr>
          <a:xfrm flipV="1">
            <a:off x="2018515" y="2345035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3E4FE9-A78F-4447-8AA8-41D11C3891EC}"/>
                  </a:ext>
                </a:extLst>
              </p:cNvPr>
              <p:cNvSpPr/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3E4FE9-A78F-4447-8AA8-41D11C389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045C22-2E41-4C0B-BF10-10AFBA4EBCE3}"/>
                  </a:ext>
                </a:extLst>
              </p:cNvPr>
              <p:cNvSpPr/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045C22-2E41-4C0B-BF10-10AFBA4E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970D1BD9-6CC3-4117-9D25-D3A666DABDE4}"/>
                  </a:ext>
                </a:extLst>
              </p:cNvPr>
              <p:cNvSpPr txBox="1"/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970D1BD9-6CC3-4117-9D25-D3A666DA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13">
            <a:extLst>
              <a:ext uri="{FF2B5EF4-FFF2-40B4-BE49-F238E27FC236}">
                <a16:creationId xmlns:a16="http://schemas.microsoft.com/office/drawing/2014/main" id="{34DBD3CF-92B5-44D3-B0E3-8613781ED052}"/>
              </a:ext>
            </a:extLst>
          </p:cNvPr>
          <p:cNvCxnSpPr/>
          <p:nvPr/>
        </p:nvCxnSpPr>
        <p:spPr>
          <a:xfrm flipV="1">
            <a:off x="4943357" y="2355760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31199631-7AF3-4D72-A1DC-C2E588613378}"/>
                  </a:ext>
                </a:extLst>
              </p:cNvPr>
              <p:cNvSpPr txBox="1"/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31199631-7AF3-4D72-A1DC-C2E58861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5">
            <a:extLst>
              <a:ext uri="{FF2B5EF4-FFF2-40B4-BE49-F238E27FC236}">
                <a16:creationId xmlns:a16="http://schemas.microsoft.com/office/drawing/2014/main" id="{E57D167E-9195-40EF-BFA3-ACD925245289}"/>
              </a:ext>
            </a:extLst>
          </p:cNvPr>
          <p:cNvCxnSpPr/>
          <p:nvPr/>
        </p:nvCxnSpPr>
        <p:spPr>
          <a:xfrm>
            <a:off x="7878059" y="2355760"/>
            <a:ext cx="2146776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E0CFD30D-4D99-446B-8627-1AEFE7FC32CD}"/>
                  </a:ext>
                </a:extLst>
              </p:cNvPr>
              <p:cNvSpPr txBox="1"/>
              <p:nvPr/>
            </p:nvSpPr>
            <p:spPr>
              <a:xfrm>
                <a:off x="3008990" y="5755144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E0CFD30D-4D99-446B-8627-1AEFE7FC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90" y="5755144"/>
                <a:ext cx="1008994" cy="385555"/>
              </a:xfrm>
              <a:prstGeom prst="rect">
                <a:avLst/>
              </a:prstGeom>
              <a:blipFill>
                <a:blip r:embed="rId7"/>
                <a:stretch>
                  <a:fillRect l="-10909" b="-31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7">
                <a:extLst>
                  <a:ext uri="{FF2B5EF4-FFF2-40B4-BE49-F238E27FC236}">
                    <a16:creationId xmlns:a16="http://schemas.microsoft.com/office/drawing/2014/main" id="{9FD692B7-4671-4B0C-9DB4-49F103517D40}"/>
                  </a:ext>
                </a:extLst>
              </p:cNvPr>
              <p:cNvSpPr txBox="1"/>
              <p:nvPr/>
            </p:nvSpPr>
            <p:spPr>
              <a:xfrm>
                <a:off x="4017985" y="5772523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文字方塊 17">
                <a:extLst>
                  <a:ext uri="{FF2B5EF4-FFF2-40B4-BE49-F238E27FC236}">
                    <a16:creationId xmlns:a16="http://schemas.microsoft.com/office/drawing/2014/main" id="{9FD692B7-4671-4B0C-9DB4-49F103517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85" y="5772523"/>
                <a:ext cx="980461" cy="369332"/>
              </a:xfrm>
              <a:prstGeom prst="rect">
                <a:avLst/>
              </a:prstGeom>
              <a:blipFill>
                <a:blip r:embed="rId8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FB3455-27C5-48CF-84C1-F33CEAF34B17}"/>
                  </a:ext>
                </a:extLst>
              </p:cNvPr>
              <p:cNvSpPr/>
              <p:nvPr/>
            </p:nvSpPr>
            <p:spPr>
              <a:xfrm>
                <a:off x="2918397" y="6201621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FB3455-27C5-48CF-84C1-F33CEAF3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97" y="6201621"/>
                <a:ext cx="2574743" cy="461665"/>
              </a:xfrm>
              <a:prstGeom prst="rect">
                <a:avLst/>
              </a:prstGeom>
              <a:blipFill>
                <a:blip r:embed="rId9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9">
                <a:extLst>
                  <a:ext uri="{FF2B5EF4-FFF2-40B4-BE49-F238E27FC236}">
                    <a16:creationId xmlns:a16="http://schemas.microsoft.com/office/drawing/2014/main" id="{BDE85677-9C34-4A08-A58D-9BA7B02A0346}"/>
                  </a:ext>
                </a:extLst>
              </p:cNvPr>
              <p:cNvSpPr txBox="1"/>
              <p:nvPr/>
            </p:nvSpPr>
            <p:spPr>
              <a:xfrm>
                <a:off x="5903948" y="5772524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文字方塊 19">
                <a:extLst>
                  <a:ext uri="{FF2B5EF4-FFF2-40B4-BE49-F238E27FC236}">
                    <a16:creationId xmlns:a16="http://schemas.microsoft.com/office/drawing/2014/main" id="{BDE85677-9C34-4A08-A58D-9BA7B02A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48" y="5772524"/>
                <a:ext cx="3796489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0">
            <a:extLst>
              <a:ext uri="{FF2B5EF4-FFF2-40B4-BE49-F238E27FC236}">
                <a16:creationId xmlns:a16="http://schemas.microsoft.com/office/drawing/2014/main" id="{1B4035AC-3F7B-49A8-9400-C60607614E67}"/>
              </a:ext>
            </a:extLst>
          </p:cNvPr>
          <p:cNvCxnSpPr/>
          <p:nvPr/>
        </p:nvCxnSpPr>
        <p:spPr>
          <a:xfrm>
            <a:off x="1046604" y="5639031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21">
                <a:extLst>
                  <a:ext uri="{FF2B5EF4-FFF2-40B4-BE49-F238E27FC236}">
                    <a16:creationId xmlns:a16="http://schemas.microsoft.com/office/drawing/2014/main" id="{787C5C1E-533E-489D-A5AE-71552A6F976B}"/>
                  </a:ext>
                </a:extLst>
              </p:cNvPr>
              <p:cNvSpPr txBox="1"/>
              <p:nvPr/>
            </p:nvSpPr>
            <p:spPr>
              <a:xfrm>
                <a:off x="1913286" y="3122324"/>
                <a:ext cx="5576142" cy="96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ED7D31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9933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文字方塊 21">
                <a:extLst>
                  <a:ext uri="{FF2B5EF4-FFF2-40B4-BE49-F238E27FC236}">
                    <a16:creationId xmlns:a16="http://schemas.microsoft.com/office/drawing/2014/main" id="{787C5C1E-533E-489D-A5AE-71552A6F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86" y="3122324"/>
                <a:ext cx="5576142" cy="96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CA88CB5-A5FF-44B0-91F4-261EA9CAAD7C}"/>
                  </a:ext>
                </a:extLst>
              </p:cNvPr>
              <p:cNvSpPr/>
              <p:nvPr/>
            </p:nvSpPr>
            <p:spPr>
              <a:xfrm>
                <a:off x="7819464" y="3264585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CA88CB5-A5FF-44B0-91F4-261EA9CAA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64" y="3264585"/>
                <a:ext cx="1409040" cy="8570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23">
                <a:extLst>
                  <a:ext uri="{FF2B5EF4-FFF2-40B4-BE49-F238E27FC236}">
                    <a16:creationId xmlns:a16="http://schemas.microsoft.com/office/drawing/2014/main" id="{C4AFCBFA-C0EB-4073-82AC-95B806008862}"/>
                  </a:ext>
                </a:extLst>
              </p:cNvPr>
              <p:cNvSpPr txBox="1"/>
              <p:nvPr/>
            </p:nvSpPr>
            <p:spPr>
              <a:xfrm>
                <a:off x="1801798" y="4377516"/>
                <a:ext cx="1929118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文字方塊 23">
                <a:extLst>
                  <a:ext uri="{FF2B5EF4-FFF2-40B4-BE49-F238E27FC236}">
                    <a16:creationId xmlns:a16="http://schemas.microsoft.com/office/drawing/2014/main" id="{C4AFCBFA-C0EB-4073-82AC-95B806008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98" y="4377516"/>
                <a:ext cx="1929118" cy="7620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4">
                <a:extLst>
                  <a:ext uri="{FF2B5EF4-FFF2-40B4-BE49-F238E27FC236}">
                    <a16:creationId xmlns:a16="http://schemas.microsoft.com/office/drawing/2014/main" id="{42A7C2F9-232B-4507-8D18-BD0AA61A7895}"/>
                  </a:ext>
                </a:extLst>
              </p:cNvPr>
              <p:cNvSpPr txBox="1"/>
              <p:nvPr/>
            </p:nvSpPr>
            <p:spPr>
              <a:xfrm>
                <a:off x="3845386" y="4375554"/>
                <a:ext cx="261661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24">
                <a:extLst>
                  <a:ext uri="{FF2B5EF4-FFF2-40B4-BE49-F238E27FC236}">
                    <a16:creationId xmlns:a16="http://schemas.microsoft.com/office/drawing/2014/main" id="{42A7C2F9-232B-4507-8D18-BD0AA61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86" y="4375554"/>
                <a:ext cx="2616614" cy="768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5">
                <a:extLst>
                  <a:ext uri="{FF2B5EF4-FFF2-40B4-BE49-F238E27FC236}">
                    <a16:creationId xmlns:a16="http://schemas.microsoft.com/office/drawing/2014/main" id="{068871A3-D709-46E3-A998-D7EB10610094}"/>
                  </a:ext>
                </a:extLst>
              </p:cNvPr>
              <p:cNvSpPr txBox="1"/>
              <p:nvPr/>
            </p:nvSpPr>
            <p:spPr>
              <a:xfrm>
                <a:off x="6576470" y="4385499"/>
                <a:ext cx="3854388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solidFill>
                            <a:srgbClr val="ED7D31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文字方塊 25">
                <a:extLst>
                  <a:ext uri="{FF2B5EF4-FFF2-40B4-BE49-F238E27FC236}">
                    <a16:creationId xmlns:a16="http://schemas.microsoft.com/office/drawing/2014/main" id="{068871A3-D709-46E3-A998-D7EB1061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70" y="4385499"/>
                <a:ext cx="3854388" cy="7461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ABD1E197-8D0D-4C20-A78E-49677E846103}"/>
              </a:ext>
            </a:extLst>
          </p:cNvPr>
          <p:cNvSpPr/>
          <p:nvPr/>
        </p:nvSpPr>
        <p:spPr>
          <a:xfrm>
            <a:off x="5023210" y="1894095"/>
            <a:ext cx="1392826" cy="820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7208E6-73F7-4C8A-9C40-2665A50BA6BE}"/>
              </a:ext>
            </a:extLst>
          </p:cNvPr>
          <p:cNvSpPr/>
          <p:nvPr/>
        </p:nvSpPr>
        <p:spPr>
          <a:xfrm>
            <a:off x="7851943" y="1904820"/>
            <a:ext cx="2293543" cy="820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接點 33">
            <a:extLst>
              <a:ext uri="{FF2B5EF4-FFF2-40B4-BE49-F238E27FC236}">
                <a16:creationId xmlns:a16="http://schemas.microsoft.com/office/drawing/2014/main" id="{F83C9BC7-6762-4965-8585-9EAF4634F863}"/>
              </a:ext>
            </a:extLst>
          </p:cNvPr>
          <p:cNvCxnSpPr/>
          <p:nvPr/>
        </p:nvCxnSpPr>
        <p:spPr>
          <a:xfrm>
            <a:off x="7204971" y="4851501"/>
            <a:ext cx="1068172" cy="28010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5" name="直線接點 34">
            <a:extLst>
              <a:ext uri="{FF2B5EF4-FFF2-40B4-BE49-F238E27FC236}">
                <a16:creationId xmlns:a16="http://schemas.microsoft.com/office/drawing/2014/main" id="{65DF411D-2B6B-4B3D-86AB-4E4BDB770322}"/>
              </a:ext>
            </a:extLst>
          </p:cNvPr>
          <p:cNvCxnSpPr/>
          <p:nvPr/>
        </p:nvCxnSpPr>
        <p:spPr>
          <a:xfrm>
            <a:off x="9039194" y="4641414"/>
            <a:ext cx="1391664" cy="3131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37">
                <a:extLst>
                  <a:ext uri="{FF2B5EF4-FFF2-40B4-BE49-F238E27FC236}">
                    <a16:creationId xmlns:a16="http://schemas.microsoft.com/office/drawing/2014/main" id="{C8EA5360-428F-4609-894E-47C2437CA274}"/>
                  </a:ext>
                </a:extLst>
              </p:cNvPr>
              <p:cNvSpPr txBox="1"/>
              <p:nvPr/>
            </p:nvSpPr>
            <p:spPr>
              <a:xfrm>
                <a:off x="8123217" y="1448157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ED7D31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ED7D31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文字方塊 37">
                <a:extLst>
                  <a:ext uri="{FF2B5EF4-FFF2-40B4-BE49-F238E27FC236}">
                    <a16:creationId xmlns:a16="http://schemas.microsoft.com/office/drawing/2014/main" id="{C8EA5360-428F-4609-894E-47C2437CA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217" y="1448157"/>
                <a:ext cx="1750992" cy="385555"/>
              </a:xfrm>
              <a:prstGeom prst="rect">
                <a:avLst/>
              </a:prstGeom>
              <a:blipFill>
                <a:blip r:embed="rId16"/>
                <a:stretch>
                  <a:fillRect l="-697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38">
            <a:extLst>
              <a:ext uri="{FF2B5EF4-FFF2-40B4-BE49-F238E27FC236}">
                <a16:creationId xmlns:a16="http://schemas.microsoft.com/office/drawing/2014/main" id="{F3BEF5B3-CAD1-413B-8AB0-0109084CD71F}"/>
              </a:ext>
            </a:extLst>
          </p:cNvPr>
          <p:cNvCxnSpPr/>
          <p:nvPr/>
        </p:nvCxnSpPr>
        <p:spPr>
          <a:xfrm flipH="1">
            <a:off x="3730917" y="3786010"/>
            <a:ext cx="1520235" cy="70466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40">
                <a:extLst>
                  <a:ext uri="{FF2B5EF4-FFF2-40B4-BE49-F238E27FC236}">
                    <a16:creationId xmlns:a16="http://schemas.microsoft.com/office/drawing/2014/main" id="{9C6D8F78-2C32-4033-B0F7-716E6181501A}"/>
                  </a:ext>
                </a:extLst>
              </p:cNvPr>
              <p:cNvSpPr txBox="1"/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文字方塊 40">
                <a:extLst>
                  <a:ext uri="{FF2B5EF4-FFF2-40B4-BE49-F238E27FC236}">
                    <a16:creationId xmlns:a16="http://schemas.microsoft.com/office/drawing/2014/main" id="{9C6D8F78-2C32-4033-B0F7-716E6181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5233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4A0E-2C24-46B3-B679-482661D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84D6-4188-46AB-ADA6-55ECCB1F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AFE35BC-8F80-47C3-B758-C47962380C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19">
                <a:extLst>
                  <a:ext uri="{FF2B5EF4-FFF2-40B4-BE49-F238E27FC236}">
                    <a16:creationId xmlns:a16="http://schemas.microsoft.com/office/drawing/2014/main" id="{EBB10023-041A-476E-B940-D37D36CA5269}"/>
                  </a:ext>
                </a:extLst>
              </p:cNvPr>
              <p:cNvSpPr txBox="1"/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文字方塊 19">
                <a:extLst>
                  <a:ext uri="{FF2B5EF4-FFF2-40B4-BE49-F238E27FC236}">
                    <a16:creationId xmlns:a16="http://schemas.microsoft.com/office/drawing/2014/main" id="{EBB10023-041A-476E-B940-D37D36CA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20">
            <a:extLst>
              <a:ext uri="{FF2B5EF4-FFF2-40B4-BE49-F238E27FC236}">
                <a16:creationId xmlns:a16="http://schemas.microsoft.com/office/drawing/2014/main" id="{BC200A0B-501F-4047-9C57-4B04045480DD}"/>
              </a:ext>
            </a:extLst>
          </p:cNvPr>
          <p:cNvCxnSpPr/>
          <p:nvPr/>
        </p:nvCxnSpPr>
        <p:spPr>
          <a:xfrm flipV="1">
            <a:off x="2018515" y="2345035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E0230F-8AF3-4BFF-977B-02A420F34E54}"/>
                  </a:ext>
                </a:extLst>
              </p:cNvPr>
              <p:cNvSpPr/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E0230F-8AF3-4BFF-977B-02A420F34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95" y="1894096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63F17DD-1630-4226-A6CD-0F83AF6349FA}"/>
                  </a:ext>
                </a:extLst>
              </p:cNvPr>
              <p:cNvSpPr/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63F17DD-1630-4226-A6CD-0F83AF634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8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3">
                <a:extLst>
                  <a:ext uri="{FF2B5EF4-FFF2-40B4-BE49-F238E27FC236}">
                    <a16:creationId xmlns:a16="http://schemas.microsoft.com/office/drawing/2014/main" id="{9D362041-361A-4E14-B806-5B9901A22C07}"/>
                  </a:ext>
                </a:extLst>
              </p:cNvPr>
              <p:cNvSpPr txBox="1"/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23">
                <a:extLst>
                  <a:ext uri="{FF2B5EF4-FFF2-40B4-BE49-F238E27FC236}">
                    <a16:creationId xmlns:a16="http://schemas.microsoft.com/office/drawing/2014/main" id="{9D362041-361A-4E14-B806-5B9901A2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24">
            <a:extLst>
              <a:ext uri="{FF2B5EF4-FFF2-40B4-BE49-F238E27FC236}">
                <a16:creationId xmlns:a16="http://schemas.microsoft.com/office/drawing/2014/main" id="{8BEABA7A-6D9F-46AC-8C45-0B2056D474CD}"/>
              </a:ext>
            </a:extLst>
          </p:cNvPr>
          <p:cNvCxnSpPr/>
          <p:nvPr/>
        </p:nvCxnSpPr>
        <p:spPr>
          <a:xfrm flipV="1">
            <a:off x="4943357" y="2355760"/>
            <a:ext cx="1481705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25">
                <a:extLst>
                  <a:ext uri="{FF2B5EF4-FFF2-40B4-BE49-F238E27FC236}">
                    <a16:creationId xmlns:a16="http://schemas.microsoft.com/office/drawing/2014/main" id="{EDF62C22-AFC0-4C0A-B735-400F3838820A}"/>
                  </a:ext>
                </a:extLst>
              </p:cNvPr>
              <p:cNvSpPr txBox="1"/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25">
                <a:extLst>
                  <a:ext uri="{FF2B5EF4-FFF2-40B4-BE49-F238E27FC236}">
                    <a16:creationId xmlns:a16="http://schemas.microsoft.com/office/drawing/2014/main" id="{EDF62C22-AFC0-4C0A-B735-400F3838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26">
            <a:extLst>
              <a:ext uri="{FF2B5EF4-FFF2-40B4-BE49-F238E27FC236}">
                <a16:creationId xmlns:a16="http://schemas.microsoft.com/office/drawing/2014/main" id="{7F9FC078-1C98-45E7-B944-F0AB215F3C0D}"/>
              </a:ext>
            </a:extLst>
          </p:cNvPr>
          <p:cNvCxnSpPr/>
          <p:nvPr/>
        </p:nvCxnSpPr>
        <p:spPr>
          <a:xfrm>
            <a:off x="7878059" y="2355760"/>
            <a:ext cx="2146776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AAF1474-E8B4-43C2-9C64-340ADF5E884F}"/>
              </a:ext>
            </a:extLst>
          </p:cNvPr>
          <p:cNvSpPr/>
          <p:nvPr/>
        </p:nvSpPr>
        <p:spPr>
          <a:xfrm>
            <a:off x="5023210" y="1894095"/>
            <a:ext cx="1392826" cy="820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8FC4F-CF65-4639-8D75-CD3FC9AF7F54}"/>
              </a:ext>
            </a:extLst>
          </p:cNvPr>
          <p:cNvSpPr/>
          <p:nvPr/>
        </p:nvSpPr>
        <p:spPr>
          <a:xfrm>
            <a:off x="7851943" y="1904820"/>
            <a:ext cx="2293543" cy="820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11BAB7-1304-4E24-A4DE-CE22702025EF}"/>
                  </a:ext>
                </a:extLst>
              </p:cNvPr>
              <p:cNvSpPr/>
              <p:nvPr/>
            </p:nvSpPr>
            <p:spPr>
              <a:xfrm>
                <a:off x="1944648" y="2814165"/>
                <a:ext cx="72344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11BAB7-1304-4E24-A4DE-CE2270202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48" y="2814165"/>
                <a:ext cx="7234416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EBDF39A-7FAE-4CE5-BA47-A902BF40CAE8}"/>
                  </a:ext>
                </a:extLst>
              </p:cNvPr>
              <p:cNvSpPr/>
              <p:nvPr/>
            </p:nvSpPr>
            <p:spPr>
              <a:xfrm>
                <a:off x="1939245" y="3828843"/>
                <a:ext cx="734540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EBDF39A-7FAE-4CE5-BA47-A902BF40C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45" y="3828843"/>
                <a:ext cx="7345409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36">
            <a:extLst>
              <a:ext uri="{FF2B5EF4-FFF2-40B4-BE49-F238E27FC236}">
                <a16:creationId xmlns:a16="http://schemas.microsoft.com/office/drawing/2014/main" id="{D2971678-D196-459E-B85C-B3576C193E8F}"/>
              </a:ext>
            </a:extLst>
          </p:cNvPr>
          <p:cNvCxnSpPr/>
          <p:nvPr/>
        </p:nvCxnSpPr>
        <p:spPr>
          <a:xfrm>
            <a:off x="3664081" y="4152312"/>
            <a:ext cx="1625377" cy="3164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8" name="直線接點 38">
            <a:extLst>
              <a:ext uri="{FF2B5EF4-FFF2-40B4-BE49-F238E27FC236}">
                <a16:creationId xmlns:a16="http://schemas.microsoft.com/office/drawing/2014/main" id="{BA797FFB-F9EA-415A-AC16-D741ABB5FF90}"/>
              </a:ext>
            </a:extLst>
          </p:cNvPr>
          <p:cNvCxnSpPr/>
          <p:nvPr/>
        </p:nvCxnSpPr>
        <p:spPr>
          <a:xfrm>
            <a:off x="5603776" y="3633815"/>
            <a:ext cx="329061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cxnSp>
        <p:nvCxnSpPr>
          <p:cNvPr id="19" name="直線接點 40">
            <a:extLst>
              <a:ext uri="{FF2B5EF4-FFF2-40B4-BE49-F238E27FC236}">
                <a16:creationId xmlns:a16="http://schemas.microsoft.com/office/drawing/2014/main" id="{9E1527E2-3957-404C-BA73-55CD144F85D2}"/>
              </a:ext>
            </a:extLst>
          </p:cNvPr>
          <p:cNvCxnSpPr/>
          <p:nvPr/>
        </p:nvCxnSpPr>
        <p:spPr>
          <a:xfrm>
            <a:off x="8597226" y="3622457"/>
            <a:ext cx="329061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8EF71F1-9365-4E33-A8DB-E838F557F17E}"/>
                  </a:ext>
                </a:extLst>
              </p:cNvPr>
              <p:cNvSpPr/>
              <p:nvPr/>
            </p:nvSpPr>
            <p:spPr>
              <a:xfrm>
                <a:off x="1939244" y="4755380"/>
                <a:ext cx="382906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8EF71F1-9365-4E33-A8DB-E838F557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44" y="4755380"/>
                <a:ext cx="3829062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42">
            <a:extLst>
              <a:ext uri="{FF2B5EF4-FFF2-40B4-BE49-F238E27FC236}">
                <a16:creationId xmlns:a16="http://schemas.microsoft.com/office/drawing/2014/main" id="{A3D24988-13EC-4D90-802F-0002849BD97B}"/>
              </a:ext>
            </a:extLst>
          </p:cNvPr>
          <p:cNvCxnSpPr/>
          <p:nvPr/>
        </p:nvCxnSpPr>
        <p:spPr>
          <a:xfrm>
            <a:off x="3724626" y="3494271"/>
            <a:ext cx="2165730" cy="0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2" name="直線接點 45">
            <a:extLst>
              <a:ext uri="{FF2B5EF4-FFF2-40B4-BE49-F238E27FC236}">
                <a16:creationId xmlns:a16="http://schemas.microsoft.com/office/drawing/2014/main" id="{1BD5C887-E343-493A-BE2B-A7FEF4189A26}"/>
              </a:ext>
            </a:extLst>
          </p:cNvPr>
          <p:cNvCxnSpPr/>
          <p:nvPr/>
        </p:nvCxnSpPr>
        <p:spPr>
          <a:xfrm>
            <a:off x="7406512" y="3494271"/>
            <a:ext cx="1519774" cy="0"/>
          </a:xfrm>
          <a:prstGeom prst="line">
            <a:avLst/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30FD56-11A4-406F-B029-49573189FD9E}"/>
                  </a:ext>
                </a:extLst>
              </p:cNvPr>
              <p:cNvSpPr/>
              <p:nvPr/>
            </p:nvSpPr>
            <p:spPr>
              <a:xfrm>
                <a:off x="5450329" y="5503121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30FD56-11A4-406F-B029-49573189F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29" y="5503121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48">
            <a:extLst>
              <a:ext uri="{FF2B5EF4-FFF2-40B4-BE49-F238E27FC236}">
                <a16:creationId xmlns:a16="http://schemas.microsoft.com/office/drawing/2014/main" id="{8BC336A4-E13E-4FA6-BE93-BC1D53F5613C}"/>
              </a:ext>
            </a:extLst>
          </p:cNvPr>
          <p:cNvCxnSpPr/>
          <p:nvPr/>
        </p:nvCxnSpPr>
        <p:spPr>
          <a:xfrm>
            <a:off x="8054038" y="6184756"/>
            <a:ext cx="1797504" cy="0"/>
          </a:xfrm>
          <a:prstGeom prst="line">
            <a:avLst/>
          </a:prstGeom>
          <a:noFill/>
          <a:ln w="762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25" name="文字方塊 50">
            <a:extLst>
              <a:ext uri="{FF2B5EF4-FFF2-40B4-BE49-F238E27FC236}">
                <a16:creationId xmlns:a16="http://schemas.microsoft.com/office/drawing/2014/main" id="{78DFF818-D579-40D0-98B8-2C69E0CA1366}"/>
              </a:ext>
            </a:extLst>
          </p:cNvPr>
          <p:cNvSpPr txBox="1"/>
          <p:nvPr/>
        </p:nvSpPr>
        <p:spPr>
          <a:xfrm>
            <a:off x="6125722" y="4995594"/>
            <a:ext cx="4224218" cy="46166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Larger difference, larger update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52">
                <a:extLst>
                  <a:ext uri="{FF2B5EF4-FFF2-40B4-BE49-F238E27FC236}">
                    <a16:creationId xmlns:a16="http://schemas.microsoft.com/office/drawing/2014/main" id="{F55D101B-DDBB-4E12-B752-CB3EF63A2DAC}"/>
                  </a:ext>
                </a:extLst>
              </p:cNvPr>
              <p:cNvSpPr txBox="1"/>
              <p:nvPr/>
            </p:nvSpPr>
            <p:spPr>
              <a:xfrm>
                <a:off x="8237831" y="1423142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文字方塊 52">
                <a:extLst>
                  <a:ext uri="{FF2B5EF4-FFF2-40B4-BE49-F238E27FC236}">
                    <a16:creationId xmlns:a16="http://schemas.microsoft.com/office/drawing/2014/main" id="{F55D101B-DDBB-4E12-B752-CB3EF63A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31" y="1423142"/>
                <a:ext cx="1750992" cy="385555"/>
              </a:xfrm>
              <a:prstGeom prst="rect">
                <a:avLst/>
              </a:prstGeom>
              <a:blipFill>
                <a:blip r:embed="rId11"/>
                <a:stretch>
                  <a:fillRect l="-347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53">
                <a:extLst>
                  <a:ext uri="{FF2B5EF4-FFF2-40B4-BE49-F238E27FC236}">
                    <a16:creationId xmlns:a16="http://schemas.microsoft.com/office/drawing/2014/main" id="{0D1B655D-EEC6-432F-8DA0-F0B979C1EA94}"/>
                  </a:ext>
                </a:extLst>
              </p:cNvPr>
              <p:cNvSpPr txBox="1"/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7" name="文字方塊 53">
                <a:extLst>
                  <a:ext uri="{FF2B5EF4-FFF2-40B4-BE49-F238E27FC236}">
                    <a16:creationId xmlns:a16="http://schemas.microsoft.com/office/drawing/2014/main" id="{0D1B655D-EEC6-432F-8DA0-F0B979C1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267" y="1310587"/>
                <a:ext cx="2410788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55">
            <a:extLst>
              <a:ext uri="{FF2B5EF4-FFF2-40B4-BE49-F238E27FC236}">
                <a16:creationId xmlns:a16="http://schemas.microsoft.com/office/drawing/2014/main" id="{7C515535-AF05-4E60-90E9-EB24063D52F0}"/>
              </a:ext>
            </a:extLst>
          </p:cNvPr>
          <p:cNvCxnSpPr/>
          <p:nvPr/>
        </p:nvCxnSpPr>
        <p:spPr>
          <a:xfrm>
            <a:off x="8778655" y="4506531"/>
            <a:ext cx="329061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cxnSp>
        <p:nvCxnSpPr>
          <p:cNvPr id="29" name="直線接點 57">
            <a:extLst>
              <a:ext uri="{FF2B5EF4-FFF2-40B4-BE49-F238E27FC236}">
                <a16:creationId xmlns:a16="http://schemas.microsoft.com/office/drawing/2014/main" id="{8AA09AFC-C9E2-440D-9586-58B1BB075B3E}"/>
              </a:ext>
            </a:extLst>
          </p:cNvPr>
          <p:cNvCxnSpPr/>
          <p:nvPr/>
        </p:nvCxnSpPr>
        <p:spPr>
          <a:xfrm>
            <a:off x="6971849" y="4102907"/>
            <a:ext cx="1625377" cy="31640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048650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3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4A0E-2C24-46B3-B679-482661D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84D6-4188-46AB-ADA6-55ECCB1F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4BC3DA-D55E-4415-97D5-1350B077C7FE}"/>
              </a:ext>
            </a:extLst>
          </p:cNvPr>
          <p:cNvSpPr txBox="1"/>
          <p:nvPr/>
        </p:nvSpPr>
        <p:spPr>
          <a:xfrm>
            <a:off x="2630711" y="182066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Logistic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F4074-654B-4BE6-8B70-C9952F65FA58}"/>
              </a:ext>
            </a:extLst>
          </p:cNvPr>
          <p:cNvSpPr txBox="1"/>
          <p:nvPr/>
        </p:nvSpPr>
        <p:spPr>
          <a:xfrm>
            <a:off x="6799217" y="210575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文字方塊 6">
            <a:extLst>
              <a:ext uri="{FF2B5EF4-FFF2-40B4-BE49-F238E27FC236}">
                <a16:creationId xmlns:a16="http://schemas.microsoft.com/office/drawing/2014/main" id="{9FF924CF-F84A-4E71-91DE-70CFA6714B49}"/>
              </a:ext>
            </a:extLst>
          </p:cNvPr>
          <p:cNvSpPr txBox="1"/>
          <p:nvPr/>
        </p:nvSpPr>
        <p:spPr>
          <a:xfrm>
            <a:off x="1399007" y="10204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Step 1: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文字方塊 10">
            <a:extLst>
              <a:ext uri="{FF2B5EF4-FFF2-40B4-BE49-F238E27FC236}">
                <a16:creationId xmlns:a16="http://schemas.microsoft.com/office/drawing/2014/main" id="{25EDF23B-5728-4749-9FFC-3507FDEB2D26}"/>
              </a:ext>
            </a:extLst>
          </p:cNvPr>
          <p:cNvSpPr txBox="1"/>
          <p:nvPr/>
        </p:nvSpPr>
        <p:spPr>
          <a:xfrm>
            <a:off x="1399007" y="300970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Step 2: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直線接點 22">
            <a:extLst>
              <a:ext uri="{FF2B5EF4-FFF2-40B4-BE49-F238E27FC236}">
                <a16:creationId xmlns:a16="http://schemas.microsoft.com/office/drawing/2014/main" id="{1AD6EC68-A1A3-4C48-B48F-27B6FF9CB5AE}"/>
              </a:ext>
            </a:extLst>
          </p:cNvPr>
          <p:cNvCxnSpPr/>
          <p:nvPr/>
        </p:nvCxnSpPr>
        <p:spPr>
          <a:xfrm>
            <a:off x="1239541" y="2318159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cxnSp>
        <p:nvCxnSpPr>
          <p:cNvPr id="9" name="直線接點 25">
            <a:extLst>
              <a:ext uri="{FF2B5EF4-FFF2-40B4-BE49-F238E27FC236}">
                <a16:creationId xmlns:a16="http://schemas.microsoft.com/office/drawing/2014/main" id="{7CB3D8E8-5F41-47B9-862F-44D26C677790}"/>
              </a:ext>
            </a:extLst>
          </p:cNvPr>
          <p:cNvCxnSpPr/>
          <p:nvPr/>
        </p:nvCxnSpPr>
        <p:spPr>
          <a:xfrm>
            <a:off x="6935261" y="-103151"/>
            <a:ext cx="0" cy="473227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sp>
        <p:nvSpPr>
          <p:cNvPr id="10" name="文字方塊 2">
            <a:extLst>
              <a:ext uri="{FF2B5EF4-FFF2-40B4-BE49-F238E27FC236}">
                <a16:creationId xmlns:a16="http://schemas.microsoft.com/office/drawing/2014/main" id="{62C87FDC-85AD-4891-9F72-07D69E425D9A}"/>
              </a:ext>
            </a:extLst>
          </p:cNvPr>
          <p:cNvSpPr txBox="1"/>
          <p:nvPr/>
        </p:nvSpPr>
        <p:spPr>
          <a:xfrm>
            <a:off x="3427407" y="1800274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Output: between 0 and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文字方塊 26">
            <a:extLst>
              <a:ext uri="{FF2B5EF4-FFF2-40B4-BE49-F238E27FC236}">
                <a16:creationId xmlns:a16="http://schemas.microsoft.com/office/drawing/2014/main" id="{5A6B48CA-BE91-4598-A194-BE9BE7E2B93C}"/>
              </a:ext>
            </a:extLst>
          </p:cNvPr>
          <p:cNvSpPr txBox="1"/>
          <p:nvPr/>
        </p:nvSpPr>
        <p:spPr>
          <a:xfrm>
            <a:off x="8287228" y="1781533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Output: any value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2">
                <a:extLst>
                  <a:ext uri="{FF2B5EF4-FFF2-40B4-BE49-F238E27FC236}">
                    <a16:creationId xmlns:a16="http://schemas.microsoft.com/office/drawing/2014/main" id="{74781D8F-1526-49CB-A8FE-37992B741C45}"/>
                  </a:ext>
                </a:extLst>
              </p:cNvPr>
              <p:cNvSpPr txBox="1"/>
              <p:nvPr/>
            </p:nvSpPr>
            <p:spPr>
              <a:xfrm>
                <a:off x="3061702" y="3548294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2">
                <a:extLst>
                  <a:ext uri="{FF2B5EF4-FFF2-40B4-BE49-F238E27FC236}">
                    <a16:creationId xmlns:a16="http://schemas.microsoft.com/office/drawing/2014/main" id="{74781D8F-1526-49CB-A8FE-37992B74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702" y="3548294"/>
                <a:ext cx="3225947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3">
                <a:extLst>
                  <a:ext uri="{FF2B5EF4-FFF2-40B4-BE49-F238E27FC236}">
                    <a16:creationId xmlns:a16="http://schemas.microsoft.com/office/drawing/2014/main" id="{2942AD0A-1F91-403D-957C-C46C1A56EE7A}"/>
                  </a:ext>
                </a:extLst>
              </p:cNvPr>
              <p:cNvSpPr txBox="1"/>
              <p:nvPr/>
            </p:nvSpPr>
            <p:spPr>
              <a:xfrm>
                <a:off x="2930085" y="3045072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1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0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2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文字方塊 13">
                <a:extLst>
                  <a:ext uri="{FF2B5EF4-FFF2-40B4-BE49-F238E27FC236}">
                    <a16:creationId xmlns:a16="http://schemas.microsoft.com/office/drawing/2014/main" id="{2942AD0A-1F91-403D-957C-C46C1A56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85" y="3045072"/>
                <a:ext cx="4126978" cy="461665"/>
              </a:xfrm>
              <a:prstGeom prst="rect">
                <a:avLst/>
              </a:prstGeom>
              <a:blipFill>
                <a:blip r:embed="rId3"/>
                <a:stretch>
                  <a:fillRect l="-44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5">
                <a:extLst>
                  <a:ext uri="{FF2B5EF4-FFF2-40B4-BE49-F238E27FC236}">
                    <a16:creationId xmlns:a16="http://schemas.microsoft.com/office/drawing/2014/main" id="{F7AABF09-35C9-4D63-B480-05EEFED58109}"/>
                  </a:ext>
                </a:extLst>
              </p:cNvPr>
              <p:cNvSpPr txBox="1"/>
              <p:nvPr/>
            </p:nvSpPr>
            <p:spPr>
              <a:xfrm>
                <a:off x="2911036" y="2492773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文字方塊 15">
                <a:extLst>
                  <a:ext uri="{FF2B5EF4-FFF2-40B4-BE49-F238E27FC236}">
                    <a16:creationId xmlns:a16="http://schemas.microsoft.com/office/drawing/2014/main" id="{F7AABF09-35C9-4D63-B480-05EEFED58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36" y="2492773"/>
                <a:ext cx="3191755" cy="461665"/>
              </a:xfrm>
              <a:prstGeom prst="rect">
                <a:avLst/>
              </a:prstGeom>
              <a:blipFill>
                <a:blip r:embed="rId4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F62466D-6E80-42DB-8ACC-9E0FB1E2A6CE}"/>
              </a:ext>
            </a:extLst>
          </p:cNvPr>
          <p:cNvSpPr/>
          <p:nvPr/>
        </p:nvSpPr>
        <p:spPr>
          <a:xfrm>
            <a:off x="2927258" y="2989695"/>
            <a:ext cx="3734436" cy="5584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7">
                <a:extLst>
                  <a:ext uri="{FF2B5EF4-FFF2-40B4-BE49-F238E27FC236}">
                    <a16:creationId xmlns:a16="http://schemas.microsoft.com/office/drawing/2014/main" id="{5C49804D-DE9A-42AB-A15A-34D0C3333C40}"/>
                  </a:ext>
                </a:extLst>
              </p:cNvPr>
              <p:cNvSpPr txBox="1"/>
              <p:nvPr/>
            </p:nvSpPr>
            <p:spPr>
              <a:xfrm>
                <a:off x="7004469" y="3566753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文字方塊 17">
                <a:extLst>
                  <a:ext uri="{FF2B5EF4-FFF2-40B4-BE49-F238E27FC236}">
                    <a16:creationId xmlns:a16="http://schemas.microsoft.com/office/drawing/2014/main" id="{5C49804D-DE9A-42AB-A15A-34D0C333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69" y="3566753"/>
                <a:ext cx="3592843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53C81806-259B-4FD8-8AA7-ECC2F3469395}"/>
                  </a:ext>
                </a:extLst>
              </p:cNvPr>
              <p:cNvSpPr txBox="1"/>
              <p:nvPr/>
            </p:nvSpPr>
            <p:spPr>
              <a:xfrm>
                <a:off x="7045757" y="2511537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文字方塊 18">
                <a:extLst>
                  <a:ext uri="{FF2B5EF4-FFF2-40B4-BE49-F238E27FC236}">
                    <a16:creationId xmlns:a16="http://schemas.microsoft.com/office/drawing/2014/main" id="{53C81806-259B-4FD8-8AA7-ECC2F346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57" y="2511537"/>
                <a:ext cx="3191755" cy="461665"/>
              </a:xfrm>
              <a:prstGeom prst="rect">
                <a:avLst/>
              </a:prstGeom>
              <a:blipFill>
                <a:blip r:embed="rId6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9">
                <a:extLst>
                  <a:ext uri="{FF2B5EF4-FFF2-40B4-BE49-F238E27FC236}">
                    <a16:creationId xmlns:a16="http://schemas.microsoft.com/office/drawing/2014/main" id="{04684B1C-2764-466A-BE2D-BC043BE6A512}"/>
                  </a:ext>
                </a:extLst>
              </p:cNvPr>
              <p:cNvSpPr txBox="1"/>
              <p:nvPr/>
            </p:nvSpPr>
            <p:spPr>
              <a:xfrm>
                <a:off x="7068507" y="3048165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文字方塊 19">
                <a:extLst>
                  <a:ext uri="{FF2B5EF4-FFF2-40B4-BE49-F238E27FC236}">
                    <a16:creationId xmlns:a16="http://schemas.microsoft.com/office/drawing/2014/main" id="{04684B1C-2764-466A-BE2D-BC043BE6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507" y="3048165"/>
                <a:ext cx="2869959" cy="461665"/>
              </a:xfrm>
              <a:prstGeom prst="rect">
                <a:avLst/>
              </a:prstGeom>
              <a:blipFill>
                <a:blip r:embed="rId7"/>
                <a:stretch>
                  <a:fillRect l="-63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24">
            <a:extLst>
              <a:ext uri="{FF2B5EF4-FFF2-40B4-BE49-F238E27FC236}">
                <a16:creationId xmlns:a16="http://schemas.microsoft.com/office/drawing/2014/main" id="{8EF6451C-DC1A-47E2-83B1-D03F1C24A7FB}"/>
              </a:ext>
            </a:extLst>
          </p:cNvPr>
          <p:cNvCxnSpPr/>
          <p:nvPr/>
        </p:nvCxnSpPr>
        <p:spPr>
          <a:xfrm>
            <a:off x="1197034" y="4629121"/>
            <a:ext cx="9714686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7">
                <a:extLst>
                  <a:ext uri="{FF2B5EF4-FFF2-40B4-BE49-F238E27FC236}">
                    <a16:creationId xmlns:a16="http://schemas.microsoft.com/office/drawing/2014/main" id="{1845D17B-FE7D-47EE-B6D7-4CA09A0CBB09}"/>
                  </a:ext>
                </a:extLst>
              </p:cNvPr>
              <p:cNvSpPr txBox="1"/>
              <p:nvPr/>
            </p:nvSpPr>
            <p:spPr>
              <a:xfrm>
                <a:off x="7255103" y="833777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27">
                <a:extLst>
                  <a:ext uri="{FF2B5EF4-FFF2-40B4-BE49-F238E27FC236}">
                    <a16:creationId xmlns:a16="http://schemas.microsoft.com/office/drawing/2014/main" id="{1845D17B-FE7D-47EE-B6D7-4CA09A0C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03" y="833777"/>
                <a:ext cx="2983894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8">
                <a:extLst>
                  <a:ext uri="{FF2B5EF4-FFF2-40B4-BE49-F238E27FC236}">
                    <a16:creationId xmlns:a16="http://schemas.microsoft.com/office/drawing/2014/main" id="{5FF1A5F4-52B4-4717-881A-B81F428F75DD}"/>
                  </a:ext>
                </a:extLst>
              </p:cNvPr>
              <p:cNvSpPr txBox="1"/>
              <p:nvPr/>
            </p:nvSpPr>
            <p:spPr>
              <a:xfrm>
                <a:off x="2974990" y="805667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文字方塊 28">
                <a:extLst>
                  <a:ext uri="{FF2B5EF4-FFF2-40B4-BE49-F238E27FC236}">
                    <a16:creationId xmlns:a16="http://schemas.microsoft.com/office/drawing/2014/main" id="{5FF1A5F4-52B4-4717-881A-B81F428F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90" y="805667"/>
                <a:ext cx="3597331" cy="981935"/>
              </a:xfrm>
              <a:prstGeom prst="rect">
                <a:avLst/>
              </a:prstGeom>
              <a:blipFill>
                <a:blip r:embed="rId9"/>
                <a:stretch>
                  <a:fillRect b="-19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9">
            <a:extLst>
              <a:ext uri="{FF2B5EF4-FFF2-40B4-BE49-F238E27FC236}">
                <a16:creationId xmlns:a16="http://schemas.microsoft.com/office/drawing/2014/main" id="{216A6967-D8B4-43E6-A2B1-F2CAA3618329}"/>
              </a:ext>
            </a:extLst>
          </p:cNvPr>
          <p:cNvSpPr txBox="1"/>
          <p:nvPr/>
        </p:nvSpPr>
        <p:spPr>
          <a:xfrm>
            <a:off x="1441358" y="544846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Step 3: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E8FA0D5-6180-4B01-B626-1D8D8CB82A86}"/>
                  </a:ext>
                </a:extLst>
              </p:cNvPr>
              <p:cNvSpPr/>
              <p:nvPr/>
            </p:nvSpPr>
            <p:spPr>
              <a:xfrm>
                <a:off x="5274941" y="5756249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E8FA0D5-6180-4B01-B626-1D8D8CB8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1" y="5756249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4516F60-F511-4FC5-894B-1D71060617F2}"/>
                  </a:ext>
                </a:extLst>
              </p:cNvPr>
              <p:cNvSpPr/>
              <p:nvPr/>
            </p:nvSpPr>
            <p:spPr>
              <a:xfrm>
                <a:off x="5274941" y="4729102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4516F60-F511-4FC5-894B-1D7106061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1" y="4729102"/>
                <a:ext cx="5164555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1">
            <a:extLst>
              <a:ext uri="{FF2B5EF4-FFF2-40B4-BE49-F238E27FC236}">
                <a16:creationId xmlns:a16="http://schemas.microsoft.com/office/drawing/2014/main" id="{7EA16451-0E97-411B-8798-01F53453E4BD}"/>
              </a:ext>
            </a:extLst>
          </p:cNvPr>
          <p:cNvSpPr txBox="1"/>
          <p:nvPr/>
        </p:nvSpPr>
        <p:spPr>
          <a:xfrm>
            <a:off x="2884908" y="4950588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Logistic regression: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文字方塊 33">
            <a:extLst>
              <a:ext uri="{FF2B5EF4-FFF2-40B4-BE49-F238E27FC236}">
                <a16:creationId xmlns:a16="http://schemas.microsoft.com/office/drawing/2014/main" id="{0752F98A-CFB4-4EC4-B62F-50B6CE32A309}"/>
              </a:ext>
            </a:extLst>
          </p:cNvPr>
          <p:cNvSpPr txBox="1"/>
          <p:nvPr/>
        </p:nvSpPr>
        <p:spPr>
          <a:xfrm>
            <a:off x="2884908" y="5925549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Linear regression: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直線接點 34">
            <a:extLst>
              <a:ext uri="{FF2B5EF4-FFF2-40B4-BE49-F238E27FC236}">
                <a16:creationId xmlns:a16="http://schemas.microsoft.com/office/drawing/2014/main" id="{13671276-A3F9-4477-8066-EBD42008A49A}"/>
              </a:ext>
            </a:extLst>
          </p:cNvPr>
          <p:cNvCxnSpPr/>
          <p:nvPr/>
        </p:nvCxnSpPr>
        <p:spPr>
          <a:xfrm>
            <a:off x="7916724" y="5412252"/>
            <a:ext cx="1883323" cy="0"/>
          </a:xfrm>
          <a:prstGeom prst="line">
            <a:avLst/>
          </a:prstGeom>
          <a:noFill/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p:cxnSp>
        <p:nvCxnSpPr>
          <p:cNvPr id="28" name="直線接點 35">
            <a:extLst>
              <a:ext uri="{FF2B5EF4-FFF2-40B4-BE49-F238E27FC236}">
                <a16:creationId xmlns:a16="http://schemas.microsoft.com/office/drawing/2014/main" id="{D00F2408-AC49-4067-9AAF-93ED2C6A8E7C}"/>
              </a:ext>
            </a:extLst>
          </p:cNvPr>
          <p:cNvCxnSpPr/>
          <p:nvPr/>
        </p:nvCxnSpPr>
        <p:spPr>
          <a:xfrm>
            <a:off x="7916724" y="6464539"/>
            <a:ext cx="1883323" cy="0"/>
          </a:xfrm>
          <a:prstGeom prst="line">
            <a:avLst/>
          </a:prstGeom>
          <a:noFill/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89175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4A0E-2C24-46B3-B679-482661D7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84D6-4188-46AB-ADA6-55ECCB1F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问答系统：候选答案排序模块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2E45A-B9C3-467B-BE82-3A767F67D34F}"/>
              </a:ext>
            </a:extLst>
          </p:cNvPr>
          <p:cNvSpPr/>
          <p:nvPr/>
        </p:nvSpPr>
        <p:spPr>
          <a:xfrm>
            <a:off x="267286" y="2254448"/>
            <a:ext cx="4507375" cy="2160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&lt;question &gt;</a:t>
            </a:r>
            <a:r>
              <a:rPr lang="zh-CN" altLang="zh-CN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输卵管积水的原因？</a:t>
            </a: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1&gt;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输卵管炎。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Label=1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2&gt;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残角子宫。</a:t>
            </a: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Label=0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3&gt;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输卵管细长。</a:t>
            </a: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Label=0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89F665-7D16-41AC-A08B-44C50BFE457E}"/>
              </a:ext>
            </a:extLst>
          </p:cNvPr>
          <p:cNvSpPr/>
          <p:nvPr/>
        </p:nvSpPr>
        <p:spPr>
          <a:xfrm>
            <a:off x="6429291" y="2267833"/>
            <a:ext cx="5526119" cy="2160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&lt;question &gt;</a:t>
            </a:r>
            <a:r>
              <a:rPr lang="zh-CN" altLang="en-US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感冒了怎么办</a:t>
            </a:r>
            <a:r>
              <a:rPr lang="zh-CN" altLang="zh-CN" sz="20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1&gt;</a:t>
            </a:r>
            <a:r>
              <a:rPr lang="zh-CN" altLang="en-US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卧床休息，多喝水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0.65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2&gt;</a:t>
            </a:r>
            <a:r>
              <a:rPr lang="zh-CN" altLang="en-US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感冒是病毒、细菌引起的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0.2 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126365">
              <a:lnSpc>
                <a:spcPts val="2000"/>
              </a:lnSpc>
            </a:pP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answer 3&gt;</a:t>
            </a:r>
            <a:r>
              <a:rPr lang="zh-CN" altLang="en-US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感冒吃点双黄连</a:t>
            </a:r>
            <a:r>
              <a:rPr lang="zh-CN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kern="1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0.9</a:t>
            </a:r>
            <a:endParaRPr lang="zh-CN" altLang="zh-CN" sz="2000" b="1" kern="1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E0F807-0A7C-4090-8129-6DF362BEF518}"/>
              </a:ext>
            </a:extLst>
          </p:cNvPr>
          <p:cNvSpPr/>
          <p:nvPr/>
        </p:nvSpPr>
        <p:spPr>
          <a:xfrm>
            <a:off x="4879165" y="3021874"/>
            <a:ext cx="1445623" cy="51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24844"/>
      </p:ext>
    </p:extLst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D23D-3B1B-45B6-83EB-0C504FE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06E7-0CBD-4FC3-8BD3-CB539AD3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另一角度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6722240-C112-4756-B7DA-56AA612079D4}"/>
                  </a:ext>
                </a:extLst>
              </p:cNvPr>
              <p:cNvSpPr txBox="1"/>
              <p:nvPr/>
            </p:nvSpPr>
            <p:spPr>
              <a:xfrm>
                <a:off x="2680158" y="1632479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6722240-C112-4756-B7DA-56AA6120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58" y="1632479"/>
                <a:ext cx="6334106" cy="90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426FB17-C8A6-460A-A008-9BDC93F0E0EC}"/>
                  </a:ext>
                </a:extLst>
              </p:cNvPr>
              <p:cNvSpPr txBox="1"/>
              <p:nvPr/>
            </p:nvSpPr>
            <p:spPr>
              <a:xfrm>
                <a:off x="2675383" y="2924565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426FB17-C8A6-460A-A008-9BDC93F0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83" y="2924565"/>
                <a:ext cx="3272755" cy="1279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D005554-36FE-4117-9572-94F3E9475EAD}"/>
                  </a:ext>
                </a:extLst>
              </p:cNvPr>
              <p:cNvSpPr txBox="1"/>
              <p:nvPr/>
            </p:nvSpPr>
            <p:spPr>
              <a:xfrm>
                <a:off x="6127574" y="2924566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D005554-36FE-4117-9572-94F3E947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74" y="2924566"/>
                <a:ext cx="2423549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F03FAA6-A404-4F9B-86E5-82E402257EB1}"/>
                  </a:ext>
                </a:extLst>
              </p:cNvPr>
              <p:cNvSpPr txBox="1"/>
              <p:nvPr/>
            </p:nvSpPr>
            <p:spPr>
              <a:xfrm>
                <a:off x="2330826" y="4792896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F03FAA6-A404-4F9B-86E5-82E40225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26" y="4792896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A6331B-C8DC-4A7C-9263-8764B6425123}"/>
                  </a:ext>
                </a:extLst>
              </p:cNvPr>
              <p:cNvSpPr txBox="1"/>
              <p:nvPr/>
            </p:nvSpPr>
            <p:spPr>
              <a:xfrm>
                <a:off x="8794487" y="3150108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A6331B-C8DC-4A7C-9263-8764B642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487" y="3150108"/>
                <a:ext cx="117519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BA0469B4-6E81-424B-AB8D-43CD5A4E1580}"/>
              </a:ext>
            </a:extLst>
          </p:cNvPr>
          <p:cNvSpPr txBox="1"/>
          <p:nvPr/>
        </p:nvSpPr>
        <p:spPr>
          <a:xfrm>
            <a:off x="8794488" y="3580995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Sigmoid function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05206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D23D-3B1B-45B6-83EB-0C504FE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06E7-0CBD-4FC3-8BD3-CB539AD3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3">
                <a:extLst>
                  <a:ext uri="{FF2B5EF4-FFF2-40B4-BE49-F238E27FC236}">
                    <a16:creationId xmlns:a16="http://schemas.microsoft.com/office/drawing/2014/main" id="{935DCA79-CE6D-4F62-A9E4-A7FCDD163D1F}"/>
                  </a:ext>
                </a:extLst>
              </p:cNvPr>
              <p:cNvSpPr txBox="1"/>
              <p:nvPr/>
            </p:nvSpPr>
            <p:spPr>
              <a:xfrm>
                <a:off x="2239051" y="1728273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3">
                <a:extLst>
                  <a:ext uri="{FF2B5EF4-FFF2-40B4-BE49-F238E27FC236}">
                    <a16:creationId xmlns:a16="http://schemas.microsoft.com/office/drawing/2014/main" id="{935DCA79-CE6D-4F62-A9E4-A7FCDD16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51" y="1728273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5">
                <a:extLst>
                  <a:ext uri="{FF2B5EF4-FFF2-40B4-BE49-F238E27FC236}">
                    <a16:creationId xmlns:a16="http://schemas.microsoft.com/office/drawing/2014/main" id="{E5DB61F5-E77D-41D6-85B7-894DF4E0DC05}"/>
                  </a:ext>
                </a:extLst>
              </p:cNvPr>
              <p:cNvSpPr txBox="1"/>
              <p:nvPr/>
            </p:nvSpPr>
            <p:spPr>
              <a:xfrm>
                <a:off x="3518567" y="1728273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5">
                <a:extLst>
                  <a:ext uri="{FF2B5EF4-FFF2-40B4-BE49-F238E27FC236}">
                    <a16:creationId xmlns:a16="http://schemas.microsoft.com/office/drawing/2014/main" id="{E5DB61F5-E77D-41D6-85B7-894DF4E0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7" y="1728273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">
                <a:extLst>
                  <a:ext uri="{FF2B5EF4-FFF2-40B4-BE49-F238E27FC236}">
                    <a16:creationId xmlns:a16="http://schemas.microsoft.com/office/drawing/2014/main" id="{4EBDBBD2-6A35-45C3-84DB-69EB0C413ABD}"/>
                  </a:ext>
                </a:extLst>
              </p:cNvPr>
              <p:cNvSpPr txBox="1"/>
              <p:nvPr/>
            </p:nvSpPr>
            <p:spPr>
              <a:xfrm>
                <a:off x="6337828" y="1464267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6">
                <a:extLst>
                  <a:ext uri="{FF2B5EF4-FFF2-40B4-BE49-F238E27FC236}">
                    <a16:creationId xmlns:a16="http://schemas.microsoft.com/office/drawing/2014/main" id="{4EBDBBD2-6A35-45C3-84DB-69EB0C413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28" y="1464267"/>
                <a:ext cx="3211456" cy="908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0">
                <a:extLst>
                  <a:ext uri="{FF2B5EF4-FFF2-40B4-BE49-F238E27FC236}">
                    <a16:creationId xmlns:a16="http://schemas.microsoft.com/office/drawing/2014/main" id="{6820D250-3713-43C0-9856-B45433AAF5B6}"/>
                  </a:ext>
                </a:extLst>
              </p:cNvPr>
              <p:cNvSpPr txBox="1"/>
              <p:nvPr/>
            </p:nvSpPr>
            <p:spPr>
              <a:xfrm>
                <a:off x="2039440" y="4123785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文字方塊 10">
                <a:extLst>
                  <a:ext uri="{FF2B5EF4-FFF2-40B4-BE49-F238E27FC236}">
                    <a16:creationId xmlns:a16="http://schemas.microsoft.com/office/drawing/2014/main" id="{6820D250-3713-43C0-9856-B45433AAF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40" y="4123785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1">
                <a:extLst>
                  <a:ext uri="{FF2B5EF4-FFF2-40B4-BE49-F238E27FC236}">
                    <a16:creationId xmlns:a16="http://schemas.microsoft.com/office/drawing/2014/main" id="{5B198818-6EB2-4BD4-B80C-B9D25DCE8979}"/>
                  </a:ext>
                </a:extLst>
              </p:cNvPr>
              <p:cNvSpPr txBox="1"/>
              <p:nvPr/>
            </p:nvSpPr>
            <p:spPr>
              <a:xfrm>
                <a:off x="1974164" y="5097639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文字方塊 11">
                <a:extLst>
                  <a:ext uri="{FF2B5EF4-FFF2-40B4-BE49-F238E27FC236}">
                    <a16:creationId xmlns:a16="http://schemas.microsoft.com/office/drawing/2014/main" id="{5B198818-6EB2-4BD4-B80C-B9D25DCE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64" y="5097639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2">
                <a:extLst>
                  <a:ext uri="{FF2B5EF4-FFF2-40B4-BE49-F238E27FC236}">
                    <a16:creationId xmlns:a16="http://schemas.microsoft.com/office/drawing/2014/main" id="{B7259D5D-6750-42B7-AA22-72875F7ECDEB}"/>
                  </a:ext>
                </a:extLst>
              </p:cNvPr>
              <p:cNvSpPr txBox="1"/>
              <p:nvPr/>
            </p:nvSpPr>
            <p:spPr>
              <a:xfrm>
                <a:off x="2239050" y="2795756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文字方塊 12">
                <a:extLst>
                  <a:ext uri="{FF2B5EF4-FFF2-40B4-BE49-F238E27FC236}">
                    <a16:creationId xmlns:a16="http://schemas.microsoft.com/office/drawing/2014/main" id="{B7259D5D-6750-42B7-AA22-72875F7E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50" y="2795756"/>
                <a:ext cx="4055148" cy="908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2">
            <a:extLst>
              <a:ext uri="{FF2B5EF4-FFF2-40B4-BE49-F238E27FC236}">
                <a16:creationId xmlns:a16="http://schemas.microsoft.com/office/drawing/2014/main" id="{CFEA60AE-E43B-443A-B5D0-03F0E88DD559}"/>
              </a:ext>
            </a:extLst>
          </p:cNvPr>
          <p:cNvSpPr txBox="1"/>
          <p:nvPr/>
        </p:nvSpPr>
        <p:spPr>
          <a:xfrm>
            <a:off x="4770365" y="1728273"/>
            <a:ext cx="1224643" cy="461665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sigmoid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B04069-4963-4E0B-9D55-9E7C299FE5BC}"/>
              </a:ext>
            </a:extLst>
          </p:cNvPr>
          <p:cNvSpPr/>
          <p:nvPr/>
        </p:nvSpPr>
        <p:spPr>
          <a:xfrm>
            <a:off x="5306398" y="2812085"/>
            <a:ext cx="955143" cy="9087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00B135D0-04CC-4081-ACBC-871E2266BDB6}"/>
              </a:ext>
            </a:extLst>
          </p:cNvPr>
          <p:cNvSpPr/>
          <p:nvPr/>
        </p:nvSpPr>
        <p:spPr>
          <a:xfrm>
            <a:off x="6294199" y="3029707"/>
            <a:ext cx="767443" cy="473529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4">
                <a:extLst>
                  <a:ext uri="{FF2B5EF4-FFF2-40B4-BE49-F238E27FC236}">
                    <a16:creationId xmlns:a16="http://schemas.microsoft.com/office/drawing/2014/main" id="{69C8396C-3EEE-4ACA-A964-6B63AFC04F43}"/>
                  </a:ext>
                </a:extLst>
              </p:cNvPr>
              <p:cNvSpPr txBox="1"/>
              <p:nvPr/>
            </p:nvSpPr>
            <p:spPr>
              <a:xfrm>
                <a:off x="7238277" y="2550471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文字方塊 14">
                <a:extLst>
                  <a:ext uri="{FF2B5EF4-FFF2-40B4-BE49-F238E27FC236}">
                    <a16:creationId xmlns:a16="http://schemas.microsoft.com/office/drawing/2014/main" id="{69C8396C-3EEE-4ACA-A964-6B63AFC0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77" y="2550471"/>
                <a:ext cx="1144864" cy="1350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5">
                <a:extLst>
                  <a:ext uri="{FF2B5EF4-FFF2-40B4-BE49-F238E27FC236}">
                    <a16:creationId xmlns:a16="http://schemas.microsoft.com/office/drawing/2014/main" id="{34F009FF-4D7C-43A0-8B28-693A61CE9AD1}"/>
                  </a:ext>
                </a:extLst>
              </p:cNvPr>
              <p:cNvSpPr txBox="1"/>
              <p:nvPr/>
            </p:nvSpPr>
            <p:spPr>
              <a:xfrm>
                <a:off x="8499192" y="2849624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15">
                <a:extLst>
                  <a:ext uri="{FF2B5EF4-FFF2-40B4-BE49-F238E27FC236}">
                    <a16:creationId xmlns:a16="http://schemas.microsoft.com/office/drawing/2014/main" id="{34F009FF-4D7C-43A0-8B28-693A61CE9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192" y="2849624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4184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D23D-3B1B-45B6-83EB-0C504FE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06E7-0CBD-4FC3-8BD3-CB539AD3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26094BF5-2B88-4451-A68D-74458CC16AF7}"/>
                  </a:ext>
                </a:extLst>
              </p:cNvPr>
              <p:cNvSpPr txBox="1"/>
              <p:nvPr/>
            </p:nvSpPr>
            <p:spPr>
              <a:xfrm>
                <a:off x="1506079" y="448786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26094BF5-2B88-4451-A68D-74458CC16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079" y="448786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 b="-1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AB5A251-B924-4EA3-9BD0-97D1BC54EAA9}"/>
              </a:ext>
            </a:extLst>
          </p:cNvPr>
          <p:cNvSpPr/>
          <p:nvPr/>
        </p:nvSpPr>
        <p:spPr>
          <a:xfrm>
            <a:off x="7716757" y="4395811"/>
            <a:ext cx="4065814" cy="11021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">
                <a:extLst>
                  <a:ext uri="{FF2B5EF4-FFF2-40B4-BE49-F238E27FC236}">
                    <a16:creationId xmlns:a16="http://schemas.microsoft.com/office/drawing/2014/main" id="{7A4FE022-4AFA-4E49-B634-A46C9EA1EED8}"/>
                  </a:ext>
                </a:extLst>
              </p:cNvPr>
              <p:cNvSpPr txBox="1"/>
              <p:nvPr/>
            </p:nvSpPr>
            <p:spPr>
              <a:xfrm>
                <a:off x="1887352" y="2968262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文字方塊 6">
                <a:extLst>
                  <a:ext uri="{FF2B5EF4-FFF2-40B4-BE49-F238E27FC236}">
                    <a16:creationId xmlns:a16="http://schemas.microsoft.com/office/drawing/2014/main" id="{7A4FE022-4AFA-4E49-B634-A46C9EA1E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52" y="2968262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8">
                <a:extLst>
                  <a:ext uri="{FF2B5EF4-FFF2-40B4-BE49-F238E27FC236}">
                    <a16:creationId xmlns:a16="http://schemas.microsoft.com/office/drawing/2014/main" id="{65D7287C-1D1A-400C-8CF4-4E16CF983D85}"/>
                  </a:ext>
                </a:extLst>
              </p:cNvPr>
              <p:cNvSpPr txBox="1"/>
              <p:nvPr/>
            </p:nvSpPr>
            <p:spPr>
              <a:xfrm>
                <a:off x="1447847" y="581831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8">
                <a:extLst>
                  <a:ext uri="{FF2B5EF4-FFF2-40B4-BE49-F238E27FC236}">
                    <a16:creationId xmlns:a16="http://schemas.microsoft.com/office/drawing/2014/main" id="{65D7287C-1D1A-400C-8CF4-4E16CF983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47" y="581831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9">
                <a:extLst>
                  <a:ext uri="{FF2B5EF4-FFF2-40B4-BE49-F238E27FC236}">
                    <a16:creationId xmlns:a16="http://schemas.microsoft.com/office/drawing/2014/main" id="{4C8E07B2-AA34-46B2-ADDF-8A2BF9921DDA}"/>
                  </a:ext>
                </a:extLst>
              </p:cNvPr>
              <p:cNvSpPr txBox="1"/>
              <p:nvPr/>
            </p:nvSpPr>
            <p:spPr>
              <a:xfrm>
                <a:off x="1887352" y="1099489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9">
                <a:extLst>
                  <a:ext uri="{FF2B5EF4-FFF2-40B4-BE49-F238E27FC236}">
                    <a16:creationId xmlns:a16="http://schemas.microsoft.com/office/drawing/2014/main" id="{4C8E07B2-AA34-46B2-ADDF-8A2BF9921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52" y="1099489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0">
                <a:extLst>
                  <a:ext uri="{FF2B5EF4-FFF2-40B4-BE49-F238E27FC236}">
                    <a16:creationId xmlns:a16="http://schemas.microsoft.com/office/drawing/2014/main" id="{08AE0855-BDB0-4F64-A79B-7CA8ECE10E54}"/>
                  </a:ext>
                </a:extLst>
              </p:cNvPr>
              <p:cNvSpPr txBox="1"/>
              <p:nvPr/>
            </p:nvSpPr>
            <p:spPr>
              <a:xfrm>
                <a:off x="1822076" y="2024356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10">
                <a:extLst>
                  <a:ext uri="{FF2B5EF4-FFF2-40B4-BE49-F238E27FC236}">
                    <a16:creationId xmlns:a16="http://schemas.microsoft.com/office/drawing/2014/main" id="{08AE0855-BDB0-4F64-A79B-7CA8ECE10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76" y="2024356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1">
                <a:extLst>
                  <a:ext uri="{FF2B5EF4-FFF2-40B4-BE49-F238E27FC236}">
                    <a16:creationId xmlns:a16="http://schemas.microsoft.com/office/drawing/2014/main" id="{38B0998C-31B7-450E-B699-9E43BD8BBC4C}"/>
                  </a:ext>
                </a:extLst>
              </p:cNvPr>
              <p:cNvSpPr txBox="1"/>
              <p:nvPr/>
            </p:nvSpPr>
            <p:spPr>
              <a:xfrm>
                <a:off x="5224242" y="231454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1">
                <a:extLst>
                  <a:ext uri="{FF2B5EF4-FFF2-40B4-BE49-F238E27FC236}">
                    <a16:creationId xmlns:a16="http://schemas.microsoft.com/office/drawing/2014/main" id="{38B0998C-31B7-450E-B699-9E43BD8B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42" y="231454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39B4A44-F295-4DB3-8C26-4E956411CC52}"/>
              </a:ext>
            </a:extLst>
          </p:cNvPr>
          <p:cNvSpPr/>
          <p:nvPr/>
        </p:nvSpPr>
        <p:spPr>
          <a:xfrm>
            <a:off x="5805249" y="176878"/>
            <a:ext cx="1394850" cy="9087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4">
            <a:extLst>
              <a:ext uri="{FF2B5EF4-FFF2-40B4-BE49-F238E27FC236}">
                <a16:creationId xmlns:a16="http://schemas.microsoft.com/office/drawing/2014/main" id="{DBDE17F1-1D69-45A7-BE38-83773B1AB0E7}"/>
              </a:ext>
            </a:extLst>
          </p:cNvPr>
          <p:cNvCxnSpPr/>
          <p:nvPr/>
        </p:nvCxnSpPr>
        <p:spPr>
          <a:xfrm>
            <a:off x="2338836" y="3076642"/>
            <a:ext cx="837460" cy="50900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3" name="直線接點 16">
            <a:extLst>
              <a:ext uri="{FF2B5EF4-FFF2-40B4-BE49-F238E27FC236}">
                <a16:creationId xmlns:a16="http://schemas.microsoft.com/office/drawing/2014/main" id="{9479CC2B-42A6-42DE-B774-1A40D3388F93}"/>
              </a:ext>
            </a:extLst>
          </p:cNvPr>
          <p:cNvCxnSpPr/>
          <p:nvPr/>
        </p:nvCxnSpPr>
        <p:spPr>
          <a:xfrm>
            <a:off x="2338836" y="3829075"/>
            <a:ext cx="837460" cy="50900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D188D21-1541-4F29-AFA2-602B40F58CDD}"/>
              </a:ext>
            </a:extLst>
          </p:cNvPr>
          <p:cNvSpPr/>
          <p:nvPr/>
        </p:nvSpPr>
        <p:spPr>
          <a:xfrm>
            <a:off x="3288751" y="2956977"/>
            <a:ext cx="993184" cy="143883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2C2043-2DA9-4B52-BD94-7745BA73836E}"/>
              </a:ext>
            </a:extLst>
          </p:cNvPr>
          <p:cNvSpPr/>
          <p:nvPr/>
        </p:nvSpPr>
        <p:spPr>
          <a:xfrm>
            <a:off x="1887351" y="4530621"/>
            <a:ext cx="1278434" cy="82105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D6691-5D64-44AB-B0CA-F204F7AEFFF4}"/>
              </a:ext>
            </a:extLst>
          </p:cNvPr>
          <p:cNvSpPr/>
          <p:nvPr/>
        </p:nvSpPr>
        <p:spPr>
          <a:xfrm>
            <a:off x="4297944" y="2968262"/>
            <a:ext cx="4562406" cy="143883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23">
            <a:extLst>
              <a:ext uri="{FF2B5EF4-FFF2-40B4-BE49-F238E27FC236}">
                <a16:creationId xmlns:a16="http://schemas.microsoft.com/office/drawing/2014/main" id="{8AF70169-5950-4AFC-9B21-CBBB8705F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864" y="5150288"/>
            <a:ext cx="3829050" cy="6953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39BA669-F7C1-46FE-B068-BC3C6B21D657}"/>
              </a:ext>
            </a:extLst>
          </p:cNvPr>
          <p:cNvSpPr/>
          <p:nvPr/>
        </p:nvSpPr>
        <p:spPr>
          <a:xfrm>
            <a:off x="3176296" y="4520520"/>
            <a:ext cx="7316619" cy="129779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B5E262-E536-4161-A9B2-54409615F0D8}"/>
              </a:ext>
            </a:extLst>
          </p:cNvPr>
          <p:cNvSpPr/>
          <p:nvPr/>
        </p:nvSpPr>
        <p:spPr>
          <a:xfrm>
            <a:off x="7830095" y="170078"/>
            <a:ext cx="865546" cy="9087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5">
                <a:extLst>
                  <a:ext uri="{FF2B5EF4-FFF2-40B4-BE49-F238E27FC236}">
                    <a16:creationId xmlns:a16="http://schemas.microsoft.com/office/drawing/2014/main" id="{308C2399-08CF-49FF-9E36-CC6642822AA6}"/>
                  </a:ext>
                </a:extLst>
              </p:cNvPr>
              <p:cNvSpPr txBox="1"/>
              <p:nvPr/>
            </p:nvSpPr>
            <p:spPr>
              <a:xfrm>
                <a:off x="8695641" y="257601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25">
                <a:extLst>
                  <a:ext uri="{FF2B5EF4-FFF2-40B4-BE49-F238E27FC236}">
                    <a16:creationId xmlns:a16="http://schemas.microsoft.com/office/drawing/2014/main" id="{308C2399-08CF-49FF-9E36-CC664282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41" y="257601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6163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D23D-3B1B-45B6-83EB-0C504FED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06E7-0CBD-4FC3-8BD3-CB539AD3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cxnSp>
        <p:nvCxnSpPr>
          <p:cNvPr id="4" name="直線接點 7">
            <a:extLst>
              <a:ext uri="{FF2B5EF4-FFF2-40B4-BE49-F238E27FC236}">
                <a16:creationId xmlns:a16="http://schemas.microsoft.com/office/drawing/2014/main" id="{8779DF88-824E-48B3-B434-1F5688C3ACF7}"/>
              </a:ext>
            </a:extLst>
          </p:cNvPr>
          <p:cNvCxnSpPr/>
          <p:nvPr/>
        </p:nvCxnSpPr>
        <p:spPr>
          <a:xfrm>
            <a:off x="3651484" y="1868376"/>
            <a:ext cx="3244616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8">
                <a:extLst>
                  <a:ext uri="{FF2B5EF4-FFF2-40B4-BE49-F238E27FC236}">
                    <a16:creationId xmlns:a16="http://schemas.microsoft.com/office/drawing/2014/main" id="{7D9189CF-FB19-4CCA-9FC0-586540DA89F1}"/>
                  </a:ext>
                </a:extLst>
              </p:cNvPr>
              <p:cNvSpPr txBox="1"/>
              <p:nvPr/>
            </p:nvSpPr>
            <p:spPr>
              <a:xfrm>
                <a:off x="1927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文字方塊 8">
                <a:extLst>
                  <a:ext uri="{FF2B5EF4-FFF2-40B4-BE49-F238E27FC236}">
                    <a16:creationId xmlns:a16="http://schemas.microsoft.com/office/drawing/2014/main" id="{7D9189CF-FB19-4CCA-9FC0-586540DA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10">
                <a:extLst>
                  <a:ext uri="{FF2B5EF4-FFF2-40B4-BE49-F238E27FC236}">
                    <a16:creationId xmlns:a16="http://schemas.microsoft.com/office/drawing/2014/main" id="{9541D07E-8685-4268-B7A4-49F1BD5B5388}"/>
                  </a:ext>
                </a:extLst>
              </p:cNvPr>
              <p:cNvSpPr txBox="1"/>
              <p:nvPr/>
            </p:nvSpPr>
            <p:spPr>
              <a:xfrm>
                <a:off x="1927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文字方塊 10">
                <a:extLst>
                  <a:ext uri="{FF2B5EF4-FFF2-40B4-BE49-F238E27FC236}">
                    <a16:creationId xmlns:a16="http://schemas.microsoft.com/office/drawing/2014/main" id="{9541D07E-8685-4268-B7A4-49F1BD5B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E2B8D720-393A-4E15-BD7D-30F59BFAFAF9}"/>
                  </a:ext>
                </a:extLst>
              </p:cNvPr>
              <p:cNvSpPr txBox="1"/>
              <p:nvPr/>
            </p:nvSpPr>
            <p:spPr>
              <a:xfrm>
                <a:off x="1939744" y="4843995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15">
                <a:extLst>
                  <a:ext uri="{FF2B5EF4-FFF2-40B4-BE49-F238E27FC236}">
                    <a16:creationId xmlns:a16="http://schemas.microsoft.com/office/drawing/2014/main" id="{E2B8D720-393A-4E15-BD7D-30F59BFAF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4" y="4843995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6">
                <a:extLst>
                  <a:ext uri="{FF2B5EF4-FFF2-40B4-BE49-F238E27FC236}">
                    <a16:creationId xmlns:a16="http://schemas.microsoft.com/office/drawing/2014/main" id="{5906AEA9-1D84-47D5-9BA0-2110BE51D808}"/>
                  </a:ext>
                </a:extLst>
              </p:cNvPr>
              <p:cNvSpPr txBox="1"/>
              <p:nvPr/>
            </p:nvSpPr>
            <p:spPr>
              <a:xfrm>
                <a:off x="3891643" y="4958257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16">
                <a:extLst>
                  <a:ext uri="{FF2B5EF4-FFF2-40B4-BE49-F238E27FC236}">
                    <a16:creationId xmlns:a16="http://schemas.microsoft.com/office/drawing/2014/main" id="{5906AEA9-1D84-47D5-9BA0-2110BE51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43" y="4958257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7">
                <a:extLst>
                  <a:ext uri="{FF2B5EF4-FFF2-40B4-BE49-F238E27FC236}">
                    <a16:creationId xmlns:a16="http://schemas.microsoft.com/office/drawing/2014/main" id="{A9A905F7-DBFF-4231-99A7-515F95546242}"/>
                  </a:ext>
                </a:extLst>
              </p:cNvPr>
              <p:cNvSpPr txBox="1"/>
              <p:nvPr/>
            </p:nvSpPr>
            <p:spPr>
              <a:xfrm>
                <a:off x="2582021" y="5760872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17">
                <a:extLst>
                  <a:ext uri="{FF2B5EF4-FFF2-40B4-BE49-F238E27FC236}">
                    <a16:creationId xmlns:a16="http://schemas.microsoft.com/office/drawing/2014/main" id="{A9A905F7-DBFF-4231-99A7-515F9554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1" y="5760872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8">
                <a:extLst>
                  <a:ext uri="{FF2B5EF4-FFF2-40B4-BE49-F238E27FC236}">
                    <a16:creationId xmlns:a16="http://schemas.microsoft.com/office/drawing/2014/main" id="{85184C2C-8DC1-46D9-A6D6-263DEB42E468}"/>
                  </a:ext>
                </a:extLst>
              </p:cNvPr>
              <p:cNvSpPr txBox="1"/>
              <p:nvPr/>
            </p:nvSpPr>
            <p:spPr>
              <a:xfrm>
                <a:off x="1433901" y="1203973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8">
                <a:extLst>
                  <a:ext uri="{FF2B5EF4-FFF2-40B4-BE49-F238E27FC236}">
                    <a16:creationId xmlns:a16="http://schemas.microsoft.com/office/drawing/2014/main" id="{85184C2C-8DC1-46D9-A6D6-263DEB42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1" y="1203973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20">
                <a:extLst>
                  <a:ext uri="{FF2B5EF4-FFF2-40B4-BE49-F238E27FC236}">
                    <a16:creationId xmlns:a16="http://schemas.microsoft.com/office/drawing/2014/main" id="{8F706A76-98CB-4F2B-AD6C-9FC53174A670}"/>
                  </a:ext>
                </a:extLst>
              </p:cNvPr>
              <p:cNvSpPr txBox="1"/>
              <p:nvPr/>
            </p:nvSpPr>
            <p:spPr>
              <a:xfrm>
                <a:off x="5094414" y="260187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20">
                <a:extLst>
                  <a:ext uri="{FF2B5EF4-FFF2-40B4-BE49-F238E27FC236}">
                    <a16:creationId xmlns:a16="http://schemas.microsoft.com/office/drawing/2014/main" id="{8F706A76-98CB-4F2B-AD6C-9FC53174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14" y="260187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CC824A82-8A27-4C99-A56A-6719297E592F}"/>
              </a:ext>
            </a:extLst>
          </p:cNvPr>
          <p:cNvSpPr/>
          <p:nvPr/>
        </p:nvSpPr>
        <p:spPr>
          <a:xfrm>
            <a:off x="5675421" y="205611"/>
            <a:ext cx="1394850" cy="9087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65A284-E995-49B8-97F0-F04521F1300D}"/>
              </a:ext>
            </a:extLst>
          </p:cNvPr>
          <p:cNvSpPr/>
          <p:nvPr/>
        </p:nvSpPr>
        <p:spPr>
          <a:xfrm>
            <a:off x="7700267" y="198811"/>
            <a:ext cx="865546" cy="90877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3">
                <a:extLst>
                  <a:ext uri="{FF2B5EF4-FFF2-40B4-BE49-F238E27FC236}">
                    <a16:creationId xmlns:a16="http://schemas.microsoft.com/office/drawing/2014/main" id="{2512E1FC-23ED-48EC-8464-270B246B8806}"/>
                  </a:ext>
                </a:extLst>
              </p:cNvPr>
              <p:cNvSpPr txBox="1"/>
              <p:nvPr/>
            </p:nvSpPr>
            <p:spPr>
              <a:xfrm>
                <a:off x="8565813" y="286334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文字方塊 23">
                <a:extLst>
                  <a:ext uri="{FF2B5EF4-FFF2-40B4-BE49-F238E27FC236}">
                    <a16:creationId xmlns:a16="http://schemas.microsoft.com/office/drawing/2014/main" id="{2512E1FC-23ED-48EC-8464-270B246B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813" y="286334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24">
                <a:extLst>
                  <a:ext uri="{FF2B5EF4-FFF2-40B4-BE49-F238E27FC236}">
                    <a16:creationId xmlns:a16="http://schemas.microsoft.com/office/drawing/2014/main" id="{79653EDA-8D78-4928-907B-A292BD8CEB11}"/>
                  </a:ext>
                </a:extLst>
              </p:cNvPr>
              <p:cNvSpPr txBox="1"/>
              <p:nvPr/>
            </p:nvSpPr>
            <p:spPr>
              <a:xfrm>
                <a:off x="2002944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文字方塊 24">
                <a:extLst>
                  <a:ext uri="{FF2B5EF4-FFF2-40B4-BE49-F238E27FC236}">
                    <a16:creationId xmlns:a16="http://schemas.microsoft.com/office/drawing/2014/main" id="{79653EDA-8D78-4928-907B-A292BD8C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44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5">
            <a:extLst>
              <a:ext uri="{FF2B5EF4-FFF2-40B4-BE49-F238E27FC236}">
                <a16:creationId xmlns:a16="http://schemas.microsoft.com/office/drawing/2014/main" id="{23A4F1A1-F69F-41EF-9B39-2144D0FA6F72}"/>
              </a:ext>
            </a:extLst>
          </p:cNvPr>
          <p:cNvCxnSpPr/>
          <p:nvPr/>
        </p:nvCxnSpPr>
        <p:spPr>
          <a:xfrm>
            <a:off x="3651485" y="3077793"/>
            <a:ext cx="3961207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17" name="直線接點 26">
            <a:extLst>
              <a:ext uri="{FF2B5EF4-FFF2-40B4-BE49-F238E27FC236}">
                <a16:creationId xmlns:a16="http://schemas.microsoft.com/office/drawing/2014/main" id="{34F33014-7F46-47CA-A7DE-CF10C6F6D686}"/>
              </a:ext>
            </a:extLst>
          </p:cNvPr>
          <p:cNvCxnSpPr/>
          <p:nvPr/>
        </p:nvCxnSpPr>
        <p:spPr>
          <a:xfrm>
            <a:off x="3769948" y="3640127"/>
            <a:ext cx="22053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28">
                <a:extLst>
                  <a:ext uri="{FF2B5EF4-FFF2-40B4-BE49-F238E27FC236}">
                    <a16:creationId xmlns:a16="http://schemas.microsoft.com/office/drawing/2014/main" id="{DB8C5F71-2C3A-482F-BDB4-ADF2A6B8291D}"/>
                  </a:ext>
                </a:extLst>
              </p:cNvPr>
              <p:cNvSpPr txBox="1"/>
              <p:nvPr/>
            </p:nvSpPr>
            <p:spPr>
              <a:xfrm>
                <a:off x="1927865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文字方塊 28">
                <a:extLst>
                  <a:ext uri="{FF2B5EF4-FFF2-40B4-BE49-F238E27FC236}">
                    <a16:creationId xmlns:a16="http://schemas.microsoft.com/office/drawing/2014/main" id="{DB8C5F71-2C3A-482F-BDB4-ADF2A6B8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65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29">
                <a:extLst>
                  <a:ext uri="{FF2B5EF4-FFF2-40B4-BE49-F238E27FC236}">
                    <a16:creationId xmlns:a16="http://schemas.microsoft.com/office/drawing/2014/main" id="{18E408C2-9544-4697-961D-B75619AC4C55}"/>
                  </a:ext>
                </a:extLst>
              </p:cNvPr>
              <p:cNvSpPr txBox="1"/>
              <p:nvPr/>
            </p:nvSpPr>
            <p:spPr>
              <a:xfrm>
                <a:off x="1939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文字方塊 29">
                <a:extLst>
                  <a:ext uri="{FF2B5EF4-FFF2-40B4-BE49-F238E27FC236}">
                    <a16:creationId xmlns:a16="http://schemas.microsoft.com/office/drawing/2014/main" id="{18E408C2-9544-4697-961D-B75619AC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31">
            <a:extLst>
              <a:ext uri="{FF2B5EF4-FFF2-40B4-BE49-F238E27FC236}">
                <a16:creationId xmlns:a16="http://schemas.microsoft.com/office/drawing/2014/main" id="{6B97CA06-0DAC-4D48-A3D0-086447996655}"/>
              </a:ext>
            </a:extLst>
          </p:cNvPr>
          <p:cNvCxnSpPr/>
          <p:nvPr/>
        </p:nvCxnSpPr>
        <p:spPr>
          <a:xfrm>
            <a:off x="7281870" y="1868376"/>
            <a:ext cx="3244616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32">
                <a:extLst>
                  <a:ext uri="{FF2B5EF4-FFF2-40B4-BE49-F238E27FC236}">
                    <a16:creationId xmlns:a16="http://schemas.microsoft.com/office/drawing/2014/main" id="{D83E03CE-AB00-4CE6-8E01-A3B689D191F1}"/>
                  </a:ext>
                </a:extLst>
              </p:cNvPr>
              <p:cNvSpPr txBox="1"/>
              <p:nvPr/>
            </p:nvSpPr>
            <p:spPr>
              <a:xfrm>
                <a:off x="9219352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文字方塊 32">
                <a:extLst>
                  <a:ext uri="{FF2B5EF4-FFF2-40B4-BE49-F238E27FC236}">
                    <a16:creationId xmlns:a16="http://schemas.microsoft.com/office/drawing/2014/main" id="{D83E03CE-AB00-4CE6-8E01-A3B689D1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52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652295FC-ECF5-49CC-B916-3A2BB81C4A8F}"/>
              </a:ext>
            </a:extLst>
          </p:cNvPr>
          <p:cNvSpPr/>
          <p:nvPr/>
        </p:nvSpPr>
        <p:spPr>
          <a:xfrm>
            <a:off x="1835835" y="4843170"/>
            <a:ext cx="8690651" cy="170358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3268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  <p:bldP spid="18" grpId="0"/>
      <p:bldP spid="19" grpId="0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王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0308" y="-63064"/>
            <a:ext cx="3311692" cy="2016193"/>
          </a:xfrm>
          <a:prstGeom prst="rect">
            <a:avLst/>
          </a:prstGeom>
        </p:spPr>
      </p:pic>
      <p:sp>
        <p:nvSpPr>
          <p:cNvPr id="42" name="任意多边形 41"/>
          <p:cNvSpPr/>
          <p:nvPr/>
        </p:nvSpPr>
        <p:spPr>
          <a:xfrm>
            <a:off x="0" y="-214313"/>
            <a:ext cx="10907419" cy="2206855"/>
          </a:xfrm>
          <a:custGeom>
            <a:avLst/>
            <a:gdLst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6740404 w 6740404"/>
              <a:gd name="connsiteY2" fmla="*/ 1513115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5516267 w 6740404"/>
              <a:gd name="connsiteY2" fmla="*/ 1488908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0404" h="1513115">
                <a:moveTo>
                  <a:pt x="0" y="0"/>
                </a:moveTo>
                <a:lnTo>
                  <a:pt x="6740404" y="0"/>
                </a:lnTo>
                <a:lnTo>
                  <a:pt x="5516267" y="1488908"/>
                </a:lnTo>
                <a:lnTo>
                  <a:pt x="0" y="1513115"/>
                </a:lnTo>
                <a:lnTo>
                  <a:pt x="0" y="0"/>
                </a:lnTo>
                <a:close/>
              </a:path>
            </a:pathLst>
          </a:cu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18495" y="183050"/>
            <a:ext cx="3149852" cy="1334476"/>
            <a:chOff x="576499" y="342955"/>
            <a:chExt cx="3149852" cy="986313"/>
          </a:xfrm>
        </p:grpSpPr>
        <p:sp>
          <p:nvSpPr>
            <p:cNvPr id="21" name="文本框 3"/>
            <p:cNvSpPr txBox="1"/>
            <p:nvPr/>
          </p:nvSpPr>
          <p:spPr>
            <a:xfrm>
              <a:off x="576499" y="342955"/>
              <a:ext cx="3149852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</a:rPr>
                <a:t>目录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421898" y="976677"/>
              <a:ext cx="1459054" cy="3525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  <a:sym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429715" y="2617530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8855" y="4314865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2233640" y="2659882"/>
            <a:ext cx="322788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逻辑回归</a:t>
            </a:r>
          </a:p>
        </p:txBody>
      </p:sp>
      <p:sp>
        <p:nvSpPr>
          <p:cNvPr id="31" name="文本框 19"/>
          <p:cNvSpPr txBox="1"/>
          <p:nvPr/>
        </p:nvSpPr>
        <p:spPr>
          <a:xfrm>
            <a:off x="2219354" y="4371504"/>
            <a:ext cx="3093585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最大熵</a:t>
            </a:r>
          </a:p>
        </p:txBody>
      </p:sp>
      <p:pic>
        <p:nvPicPr>
          <p:cNvPr id="45" name="图片 44" descr="标志与中英文校名组合规范_左右（反白，在深色背景下使用）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1426" y="467049"/>
            <a:ext cx="3109713" cy="8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3322"/>
      </p:ext>
    </p:ext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D1C9-26C5-41F5-9565-8506DC9C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2CE48-D06F-418D-A193-8B85E05D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生成模型角度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3380FE0-B8E7-4FDA-A6B5-91083E87C979}"/>
                  </a:ext>
                </a:extLst>
              </p:cNvPr>
              <p:cNvSpPr txBox="1"/>
              <p:nvPr/>
            </p:nvSpPr>
            <p:spPr>
              <a:xfrm>
                <a:off x="2286234" y="2156741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3380FE0-B8E7-4FDA-A6B5-91083E87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34" y="2156741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EEA028F-FA8B-43D2-855D-0EE41E9196FA}"/>
                  </a:ext>
                </a:extLst>
              </p:cNvPr>
              <p:cNvSpPr txBox="1"/>
              <p:nvPr/>
            </p:nvSpPr>
            <p:spPr>
              <a:xfrm>
                <a:off x="3565750" y="2156741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EEA028F-FA8B-43D2-855D-0EE41E91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0" y="2156741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9">
                <a:extLst>
                  <a:ext uri="{FF2B5EF4-FFF2-40B4-BE49-F238E27FC236}">
                    <a16:creationId xmlns:a16="http://schemas.microsoft.com/office/drawing/2014/main" id="{F65AC1B9-D4D4-4462-98EA-BC4C42BE76E5}"/>
                  </a:ext>
                </a:extLst>
              </p:cNvPr>
              <p:cNvSpPr txBox="1"/>
              <p:nvPr/>
            </p:nvSpPr>
            <p:spPr>
              <a:xfrm>
                <a:off x="2219549" y="4698027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文字方塊 9">
                <a:extLst>
                  <a:ext uri="{FF2B5EF4-FFF2-40B4-BE49-F238E27FC236}">
                    <a16:creationId xmlns:a16="http://schemas.microsoft.com/office/drawing/2014/main" id="{F65AC1B9-D4D4-4462-98EA-BC4C42B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49" y="4698027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0">
                <a:extLst>
                  <a:ext uri="{FF2B5EF4-FFF2-40B4-BE49-F238E27FC236}">
                    <a16:creationId xmlns:a16="http://schemas.microsoft.com/office/drawing/2014/main" id="{85E7C435-0085-4B18-8310-B41286C69493}"/>
                  </a:ext>
                </a:extLst>
              </p:cNvPr>
              <p:cNvSpPr txBox="1"/>
              <p:nvPr/>
            </p:nvSpPr>
            <p:spPr>
              <a:xfrm>
                <a:off x="2420001" y="5261995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10">
                <a:extLst>
                  <a:ext uri="{FF2B5EF4-FFF2-40B4-BE49-F238E27FC236}">
                    <a16:creationId xmlns:a16="http://schemas.microsoft.com/office/drawing/2014/main" id="{85E7C435-0085-4B18-8310-B41286C69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1" y="5261995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11">
            <a:extLst>
              <a:ext uri="{FF2B5EF4-FFF2-40B4-BE49-F238E27FC236}">
                <a16:creationId xmlns:a16="http://schemas.microsoft.com/office/drawing/2014/main" id="{83C4B933-EE28-48AE-A4F0-87B10A3250C9}"/>
              </a:ext>
            </a:extLst>
          </p:cNvPr>
          <p:cNvCxnSpPr/>
          <p:nvPr/>
        </p:nvCxnSpPr>
        <p:spPr>
          <a:xfrm>
            <a:off x="3083683" y="5862958"/>
            <a:ext cx="172998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9" name="直線接點 13">
            <a:extLst>
              <a:ext uri="{FF2B5EF4-FFF2-40B4-BE49-F238E27FC236}">
                <a16:creationId xmlns:a16="http://schemas.microsoft.com/office/drawing/2014/main" id="{84011059-0013-4A1A-AAE9-0F0214B20FF6}"/>
              </a:ext>
            </a:extLst>
          </p:cNvPr>
          <p:cNvCxnSpPr/>
          <p:nvPr/>
        </p:nvCxnSpPr>
        <p:spPr>
          <a:xfrm>
            <a:off x="5087511" y="5964445"/>
            <a:ext cx="529563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5">
                <a:extLst>
                  <a:ext uri="{FF2B5EF4-FFF2-40B4-BE49-F238E27FC236}">
                    <a16:creationId xmlns:a16="http://schemas.microsoft.com/office/drawing/2014/main" id="{C23E5BE5-E267-4116-82A7-220EAE34AA82}"/>
                  </a:ext>
                </a:extLst>
              </p:cNvPr>
              <p:cNvSpPr txBox="1"/>
              <p:nvPr/>
            </p:nvSpPr>
            <p:spPr>
              <a:xfrm>
                <a:off x="3703056" y="5964445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5">
                <a:extLst>
                  <a:ext uri="{FF2B5EF4-FFF2-40B4-BE49-F238E27FC236}">
                    <a16:creationId xmlns:a16="http://schemas.microsoft.com/office/drawing/2014/main" id="{C23E5BE5-E267-4116-82A7-220EAE34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56" y="5964445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6">
                <a:extLst>
                  <a:ext uri="{FF2B5EF4-FFF2-40B4-BE49-F238E27FC236}">
                    <a16:creationId xmlns:a16="http://schemas.microsoft.com/office/drawing/2014/main" id="{87006942-69C0-49A4-A07F-E048578892FE}"/>
                  </a:ext>
                </a:extLst>
              </p:cNvPr>
              <p:cNvSpPr txBox="1"/>
              <p:nvPr/>
            </p:nvSpPr>
            <p:spPr>
              <a:xfrm>
                <a:off x="7600272" y="6028262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16">
                <a:extLst>
                  <a:ext uri="{FF2B5EF4-FFF2-40B4-BE49-F238E27FC236}">
                    <a16:creationId xmlns:a16="http://schemas.microsoft.com/office/drawing/2014/main" id="{87006942-69C0-49A4-A07F-E04857889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72" y="6028262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25">
            <a:extLst>
              <a:ext uri="{FF2B5EF4-FFF2-40B4-BE49-F238E27FC236}">
                <a16:creationId xmlns:a16="http://schemas.microsoft.com/office/drawing/2014/main" id="{DA7A9CC1-670C-4BA5-AC2B-95E803FA43D1}"/>
              </a:ext>
            </a:extLst>
          </p:cNvPr>
          <p:cNvCxnSpPr/>
          <p:nvPr/>
        </p:nvCxnSpPr>
        <p:spPr>
          <a:xfrm>
            <a:off x="2916446" y="2882043"/>
            <a:ext cx="1115084" cy="80655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grpSp>
        <p:nvGrpSpPr>
          <p:cNvPr id="13" name="群組 2">
            <a:extLst>
              <a:ext uri="{FF2B5EF4-FFF2-40B4-BE49-F238E27FC236}">
                <a16:creationId xmlns:a16="http://schemas.microsoft.com/office/drawing/2014/main" id="{0994A326-5FEE-4DBF-8BCA-5A36C0E1CB30}"/>
              </a:ext>
            </a:extLst>
          </p:cNvPr>
          <p:cNvGrpSpPr/>
          <p:nvPr/>
        </p:nvGrpSpPr>
        <p:grpSpPr>
          <a:xfrm>
            <a:off x="2219549" y="2766956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26">
                  <a:extLst>
                    <a:ext uri="{FF2B5EF4-FFF2-40B4-BE49-F238E27FC236}">
                      <a16:creationId xmlns:a16="http://schemas.microsoft.com/office/drawing/2014/main" id="{CE3BD1F5-C27E-4076-A7AF-2B7CB23FCEA5}"/>
                    </a:ext>
                  </a:extLst>
                </p:cNvPr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l-GR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l-GR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kumimoji="0" lang="en-US" altLang="zh-TW" sz="24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zh-TW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27">
                  <a:extLst>
                    <a:ext uri="{FF2B5EF4-FFF2-40B4-BE49-F238E27FC236}">
                      <a16:creationId xmlns:a16="http://schemas.microsoft.com/office/drawing/2014/main" id="{4682DCC3-EF03-468C-A3E6-F0F5D1AB4621}"/>
                    </a:ext>
                  </a:extLst>
                </p:cNvPr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TW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TW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TW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28">
                  <a:extLst>
                    <a:ext uri="{FF2B5EF4-FFF2-40B4-BE49-F238E27FC236}">
                      <a16:creationId xmlns:a16="http://schemas.microsoft.com/office/drawing/2014/main" id="{7BB80352-5C19-4180-9DFB-FCC3A685515B}"/>
                    </a:ext>
                  </a:extLst>
                </p:cNvPr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TW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0" lang="en-US" altLang="zh-TW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TW" altLang="en-US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kumimoji="0" lang="en-US" altLang="zh-TW" sz="24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zh-TW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29">
                  <a:extLst>
                    <a:ext uri="{FF2B5EF4-FFF2-40B4-BE49-F238E27FC236}">
                      <a16:creationId xmlns:a16="http://schemas.microsoft.com/office/drawing/2014/main" id="{BE481DBE-924C-43FF-93CB-17AB5ECC5AC1}"/>
                    </a:ext>
                  </a:extLst>
                </p:cNvPr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zh-TW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EB8812B-C3C7-4D94-8B76-CA3035C6EFE2}"/>
                </a:ext>
              </a:extLst>
            </p:cNvPr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9" name="直線接點 32">
            <a:extLst>
              <a:ext uri="{FF2B5EF4-FFF2-40B4-BE49-F238E27FC236}">
                <a16:creationId xmlns:a16="http://schemas.microsoft.com/office/drawing/2014/main" id="{CB8949AD-0098-49CD-9C3D-906C2FE5C3D0}"/>
              </a:ext>
            </a:extLst>
          </p:cNvPr>
          <p:cNvCxnSpPr/>
          <p:nvPr/>
        </p:nvCxnSpPr>
        <p:spPr>
          <a:xfrm>
            <a:off x="3185372" y="4049663"/>
            <a:ext cx="1742486" cy="375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直線接點 34">
            <a:extLst>
              <a:ext uri="{FF2B5EF4-FFF2-40B4-BE49-F238E27FC236}">
                <a16:creationId xmlns:a16="http://schemas.microsoft.com/office/drawing/2014/main" id="{93D11F69-1E04-412B-8BE2-F074149A2FD1}"/>
              </a:ext>
            </a:extLst>
          </p:cNvPr>
          <p:cNvCxnSpPr/>
          <p:nvPr/>
        </p:nvCxnSpPr>
        <p:spPr>
          <a:xfrm>
            <a:off x="4286422" y="3232801"/>
            <a:ext cx="198506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24458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E329-21EB-4026-9FC7-7DF56768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The advantages of Generative Model 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5D3-357C-42DE-B54D-4BEC0E338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生成给出的是联合分布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panose="02010609060101010101" pitchFamily="49" charset="-122"/>
                  </a:rPr>
                  <a:t>，除了联合分布，还可以给与其它信息，比如边缘分布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panose="02010609060101010101" pitchFamily="49" charset="-122"/>
                  </a:rPr>
                  <a:t>等，如果一个样本的边缘分布很小，可以做</a:t>
                </a:r>
                <a:r>
                  <a:rPr lang="en-US" altLang="zh-CN" dirty="0">
                    <a:ea typeface="楷体" panose="02010609060101010101" pitchFamily="49" charset="-122"/>
                  </a:rPr>
                  <a:t>outlier detection</a:t>
                </a:r>
              </a:p>
              <a:p>
                <a:r>
                  <a:rPr lang="zh-CN" altLang="en-US" dirty="0">
                    <a:ea typeface="楷体" panose="02010609060101010101" pitchFamily="49" charset="-122"/>
                  </a:rPr>
                  <a:t>速度快，适合样本数量较多的时候，更快收敛到真是模型</a:t>
                </a:r>
                <a:endParaRPr lang="en-US" altLang="zh-CN" dirty="0"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ea typeface="楷体" panose="02010609060101010101" pitchFamily="49" charset="-122"/>
                  </a:rPr>
                  <a:t>能够处理隐变量情况，比如高斯混混模型</a:t>
                </a:r>
                <a:endParaRPr lang="en-US" altLang="zh-CN" dirty="0">
                  <a:ea typeface="楷体" panose="02010609060101010101" pitchFamily="49" charset="-122"/>
                </a:endParaRPr>
              </a:p>
              <a:p>
                <a:endParaRPr lang="en-US" altLang="zh-CN" dirty="0"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朴素贝叶斯，隐马尔科夫，混合高斯模型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5D3-357C-42DE-B54D-4BEC0E338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71282"/>
      </p:ext>
    </p:extLst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E329-21EB-4026-9FC7-7DF56768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The advantages of Discriminative Model 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5D3-357C-42DE-B54D-4BEC0E338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需要的样本数量少于生成模型</a:t>
                </a:r>
                <a:endParaRPr lang="en-US" altLang="zh-CN" dirty="0"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ea typeface="楷体" panose="02010609060101010101" pitchFamily="49" charset="-122"/>
                  </a:rPr>
                  <a:t>准确率往往较高</a:t>
                </a:r>
                <a:endParaRPr lang="en-US" altLang="zh-CN" dirty="0"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ea typeface="楷体" panose="02010609060101010101" pitchFamily="49" charset="-122"/>
                  </a:rPr>
                  <a:t>直接学习，不需要求解类别条件概率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楷体" panose="02010609060101010101" pitchFamily="49" charset="-122"/>
                  </a:rPr>
                  <a:t>，所以允许我们对输入进行抽象（比如降维、构造等等），从而简化学习</a:t>
                </a:r>
                <a:endParaRPr lang="en-US" altLang="zh-CN" dirty="0">
                  <a:ea typeface="楷体" panose="02010609060101010101" pitchFamily="49" charset="-122"/>
                </a:endParaRPr>
              </a:p>
              <a:p>
                <a:endParaRPr lang="en-US" altLang="zh-CN" dirty="0"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感知机，</a:t>
                </a:r>
                <a:r>
                  <a:rPr lang="en-US" altLang="zh-CN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近邻，决策树，</a:t>
                </a:r>
                <a:r>
                  <a:rPr lang="en-US" altLang="zh-CN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SVM</a:t>
                </a:r>
                <a:r>
                  <a:rPr lang="zh-CN" altLang="en-US" dirty="0">
                    <a:solidFill>
                      <a:srgbClr val="0070C0"/>
                    </a:solidFill>
                    <a:ea typeface="楷体" panose="02010609060101010101" pitchFamily="49" charset="-122"/>
                  </a:rPr>
                  <a:t>，逻辑回归等等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5D3-357C-42DE-B54D-4BEC0E338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80051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45A5B-435D-4326-A63C-389F10FC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9141D-FC78-4BA8-9803-0BEA233D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字方塊 4">
            <a:extLst>
              <a:ext uri="{FF2B5EF4-FFF2-40B4-BE49-F238E27FC236}">
                <a16:creationId xmlns:a16="http://schemas.microsoft.com/office/drawing/2014/main" id="{9CEF7E2D-3C97-4A1F-8325-645799DCBFD7}"/>
              </a:ext>
            </a:extLst>
          </p:cNvPr>
          <p:cNvSpPr txBox="1"/>
          <p:nvPr/>
        </p:nvSpPr>
        <p:spPr>
          <a:xfrm>
            <a:off x="2033338" y="998622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41C31333-0FE3-43FA-84C6-21D1F7C17B17}"/>
              </a:ext>
            </a:extLst>
          </p:cNvPr>
          <p:cNvSpPr txBox="1"/>
          <p:nvPr/>
        </p:nvSpPr>
        <p:spPr>
          <a:xfrm>
            <a:off x="2020637" y="1484397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文字方塊 6">
            <a:extLst>
              <a:ext uri="{FF2B5EF4-FFF2-40B4-BE49-F238E27FC236}">
                <a16:creationId xmlns:a16="http://schemas.microsoft.com/office/drawing/2014/main" id="{C9FD750E-097C-49B7-AC5A-EFBD9C5548FF}"/>
              </a:ext>
            </a:extLst>
          </p:cNvPr>
          <p:cNvSpPr txBox="1"/>
          <p:nvPr/>
        </p:nvSpPr>
        <p:spPr>
          <a:xfrm>
            <a:off x="2021657" y="1962170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0">
                <a:extLst>
                  <a:ext uri="{FF2B5EF4-FFF2-40B4-BE49-F238E27FC236}">
                    <a16:creationId xmlns:a16="http://schemas.microsoft.com/office/drawing/2014/main" id="{4674ED55-BA22-4C40-BB96-A117FE6F4EC9}"/>
                  </a:ext>
                </a:extLst>
              </p:cNvPr>
              <p:cNvSpPr txBox="1"/>
              <p:nvPr/>
            </p:nvSpPr>
            <p:spPr>
              <a:xfrm>
                <a:off x="2578767" y="1041386"/>
                <a:ext cx="857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10">
                <a:extLst>
                  <a:ext uri="{FF2B5EF4-FFF2-40B4-BE49-F238E27FC236}">
                    <a16:creationId xmlns:a16="http://schemas.microsoft.com/office/drawing/2014/main" id="{4674ED55-BA22-4C40-BB96-A117FE6F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67" y="1041386"/>
                <a:ext cx="857607" cy="369332"/>
              </a:xfrm>
              <a:prstGeom prst="rect">
                <a:avLst/>
              </a:prstGeom>
              <a:blipFill>
                <a:blip r:embed="rId3"/>
                <a:stretch>
                  <a:fillRect l="-4255" r="-212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11">
                <a:extLst>
                  <a:ext uri="{FF2B5EF4-FFF2-40B4-BE49-F238E27FC236}">
                    <a16:creationId xmlns:a16="http://schemas.microsoft.com/office/drawing/2014/main" id="{EB586106-A355-402E-A7D2-6169735841F8}"/>
                  </a:ext>
                </a:extLst>
              </p:cNvPr>
              <p:cNvSpPr txBox="1"/>
              <p:nvPr/>
            </p:nvSpPr>
            <p:spPr>
              <a:xfrm>
                <a:off x="2566067" y="1527161"/>
                <a:ext cx="871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11">
                <a:extLst>
                  <a:ext uri="{FF2B5EF4-FFF2-40B4-BE49-F238E27FC236}">
                    <a16:creationId xmlns:a16="http://schemas.microsoft.com/office/drawing/2014/main" id="{EB586106-A355-402E-A7D2-61697358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67" y="1527161"/>
                <a:ext cx="871329" cy="369332"/>
              </a:xfrm>
              <a:prstGeom prst="rect">
                <a:avLst/>
              </a:prstGeom>
              <a:blipFill>
                <a:blip r:embed="rId4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12">
                <a:extLst>
                  <a:ext uri="{FF2B5EF4-FFF2-40B4-BE49-F238E27FC236}">
                    <a16:creationId xmlns:a16="http://schemas.microsoft.com/office/drawing/2014/main" id="{6961C590-857F-454B-A62A-238158F341C9}"/>
                  </a:ext>
                </a:extLst>
              </p:cNvPr>
              <p:cNvSpPr txBox="1"/>
              <p:nvPr/>
            </p:nvSpPr>
            <p:spPr>
              <a:xfrm>
                <a:off x="2553366" y="2003932"/>
                <a:ext cx="8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12">
                <a:extLst>
                  <a:ext uri="{FF2B5EF4-FFF2-40B4-BE49-F238E27FC236}">
                    <a16:creationId xmlns:a16="http://schemas.microsoft.com/office/drawing/2014/main" id="{6961C590-857F-454B-A62A-238158F34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66" y="2003932"/>
                <a:ext cx="871328" cy="369332"/>
              </a:xfrm>
              <a:prstGeom prst="rect">
                <a:avLst/>
              </a:prstGeom>
              <a:blipFill>
                <a:blip r:embed="rId5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7D2CAD4D-8732-4CBD-B10F-C8EB27398BE2}"/>
                  </a:ext>
                </a:extLst>
              </p:cNvPr>
              <p:cNvSpPr txBox="1"/>
              <p:nvPr/>
            </p:nvSpPr>
            <p:spPr>
              <a:xfrm>
                <a:off x="3777615" y="1020699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文字方塊 14">
                <a:extLst>
                  <a:ext uri="{FF2B5EF4-FFF2-40B4-BE49-F238E27FC236}">
                    <a16:creationId xmlns:a16="http://schemas.microsoft.com/office/drawing/2014/main" id="{7D2CAD4D-8732-4CBD-B10F-C8EB27398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15" y="1020699"/>
                <a:ext cx="2209066" cy="369332"/>
              </a:xfrm>
              <a:prstGeom prst="rect">
                <a:avLst/>
              </a:prstGeom>
              <a:blipFill>
                <a:blip r:embed="rId6"/>
                <a:stretch>
                  <a:fillRect l="-110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5">
                <a:extLst>
                  <a:ext uri="{FF2B5EF4-FFF2-40B4-BE49-F238E27FC236}">
                    <a16:creationId xmlns:a16="http://schemas.microsoft.com/office/drawing/2014/main" id="{18482970-E06A-4BF1-9EC1-E53E1139BA86}"/>
                  </a:ext>
                </a:extLst>
              </p:cNvPr>
              <p:cNvSpPr txBox="1"/>
              <p:nvPr/>
            </p:nvSpPr>
            <p:spPr>
              <a:xfrm>
                <a:off x="3777615" y="1535196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15">
                <a:extLst>
                  <a:ext uri="{FF2B5EF4-FFF2-40B4-BE49-F238E27FC236}">
                    <a16:creationId xmlns:a16="http://schemas.microsoft.com/office/drawing/2014/main" id="{18482970-E06A-4BF1-9EC1-E53E1139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15" y="1535196"/>
                <a:ext cx="2229906" cy="369332"/>
              </a:xfrm>
              <a:prstGeom prst="rect">
                <a:avLst/>
              </a:prstGeom>
              <a:blipFill>
                <a:blip r:embed="rId7"/>
                <a:stretch>
                  <a:fillRect l="-1096" r="-27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6AA3AD4E-8452-424D-95EE-7980AE65EACB}"/>
                  </a:ext>
                </a:extLst>
              </p:cNvPr>
              <p:cNvSpPr txBox="1"/>
              <p:nvPr/>
            </p:nvSpPr>
            <p:spPr>
              <a:xfrm>
                <a:off x="3782784" y="2005653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6">
                <a:extLst>
                  <a:ext uri="{FF2B5EF4-FFF2-40B4-BE49-F238E27FC236}">
                    <a16:creationId xmlns:a16="http://schemas.microsoft.com/office/drawing/2014/main" id="{6AA3AD4E-8452-424D-95EE-7980AE65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84" y="2005653"/>
                <a:ext cx="2229906" cy="369332"/>
              </a:xfrm>
              <a:prstGeom prst="rect">
                <a:avLst/>
              </a:prstGeom>
              <a:blipFill>
                <a:blip r:embed="rId8"/>
                <a:stretch>
                  <a:fillRect l="-1096" r="-27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5AD6BF8-BA7F-4267-B294-A51D2009F39F}"/>
              </a:ext>
            </a:extLst>
          </p:cNvPr>
          <p:cNvSpPr/>
          <p:nvPr/>
        </p:nvSpPr>
        <p:spPr>
          <a:xfrm>
            <a:off x="2520848" y="2705870"/>
            <a:ext cx="5556352" cy="3860067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20">
            <a:extLst>
              <a:ext uri="{FF2B5EF4-FFF2-40B4-BE49-F238E27FC236}">
                <a16:creationId xmlns:a16="http://schemas.microsoft.com/office/drawing/2014/main" id="{B40C3EB6-02E1-46C1-BC44-6C74E8FF3A56}"/>
              </a:ext>
            </a:extLst>
          </p:cNvPr>
          <p:cNvCxnSpPr/>
          <p:nvPr/>
        </p:nvCxnSpPr>
        <p:spPr>
          <a:xfrm>
            <a:off x="2212760" y="4414080"/>
            <a:ext cx="6300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單箭頭接點 21">
            <a:extLst>
              <a:ext uri="{FF2B5EF4-FFF2-40B4-BE49-F238E27FC236}">
                <a16:creationId xmlns:a16="http://schemas.microsoft.com/office/drawing/2014/main" id="{2B0D2CEF-463F-41CE-BBE7-249FA7148BC6}"/>
              </a:ext>
            </a:extLst>
          </p:cNvPr>
          <p:cNvCxnSpPr/>
          <p:nvPr/>
        </p:nvCxnSpPr>
        <p:spPr>
          <a:xfrm>
            <a:off x="2212760" y="5300006"/>
            <a:ext cx="6300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線單箭頭接點 22">
            <a:extLst>
              <a:ext uri="{FF2B5EF4-FFF2-40B4-BE49-F238E27FC236}">
                <a16:creationId xmlns:a16="http://schemas.microsoft.com/office/drawing/2014/main" id="{E6CF8B26-D477-4AB3-BBE0-915209765255}"/>
              </a:ext>
            </a:extLst>
          </p:cNvPr>
          <p:cNvCxnSpPr/>
          <p:nvPr/>
        </p:nvCxnSpPr>
        <p:spPr>
          <a:xfrm>
            <a:off x="2212760" y="3526101"/>
            <a:ext cx="63000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橢圓 23">
            <a:extLst>
              <a:ext uri="{FF2B5EF4-FFF2-40B4-BE49-F238E27FC236}">
                <a16:creationId xmlns:a16="http://schemas.microsoft.com/office/drawing/2014/main" id="{55E9CB42-19EC-416C-9BA6-81C18710D0E8}"/>
              </a:ext>
            </a:extLst>
          </p:cNvPr>
          <p:cNvSpPr/>
          <p:nvPr/>
        </p:nvSpPr>
        <p:spPr>
          <a:xfrm>
            <a:off x="2846853" y="3228558"/>
            <a:ext cx="595086" cy="59508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24">
            <a:extLst>
              <a:ext uri="{FF2B5EF4-FFF2-40B4-BE49-F238E27FC236}">
                <a16:creationId xmlns:a16="http://schemas.microsoft.com/office/drawing/2014/main" id="{BA5D5495-346F-4D62-88D0-7BA6B1668F38}"/>
              </a:ext>
            </a:extLst>
          </p:cNvPr>
          <p:cNvSpPr/>
          <p:nvPr/>
        </p:nvSpPr>
        <p:spPr>
          <a:xfrm>
            <a:off x="2846853" y="4116537"/>
            <a:ext cx="595086" cy="59508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25">
            <a:extLst>
              <a:ext uri="{FF2B5EF4-FFF2-40B4-BE49-F238E27FC236}">
                <a16:creationId xmlns:a16="http://schemas.microsoft.com/office/drawing/2014/main" id="{4EBDE889-3D40-4967-B41C-F6F2C3160CD0}"/>
              </a:ext>
            </a:extLst>
          </p:cNvPr>
          <p:cNvSpPr/>
          <p:nvPr/>
        </p:nvSpPr>
        <p:spPr>
          <a:xfrm>
            <a:off x="2846853" y="5002463"/>
            <a:ext cx="595086" cy="595086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BF53EBF-D013-4E95-A5B8-AB3400981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7539" y="3267076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方程式" r:id="rId9" imgW="164880" imgH="228600" progId="Equation.3">
                  <p:embed/>
                </p:oleObj>
              </mc:Choice>
              <mc:Fallback>
                <p:oleObj name="方程式" r:id="rId9" imgW="1648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9" y="3267076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5F4CBF3B-7608-44AC-B4D3-E3533B86F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4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方程式" r:id="rId11" imgW="164880" imgH="228600" progId="Equation.3">
                  <p:embed/>
                </p:oleObj>
              </mc:Choice>
              <mc:Fallback>
                <p:oleObj name="方程式" r:id="rId11" imgW="16488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4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>
            <a:extLst>
              <a:ext uri="{FF2B5EF4-FFF2-40B4-BE49-F238E27FC236}">
                <a16:creationId xmlns:a16="http://schemas.microsoft.com/office/drawing/2014/main" id="{6B587542-EAC3-49EA-AA46-CE1AD844E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1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方程式" r:id="rId13" imgW="164880" imgH="241200" progId="Equation.3">
                  <p:embed/>
                </p:oleObj>
              </mc:Choice>
              <mc:Fallback>
                <p:oleObj name="方程式" r:id="rId13" imgW="164880" imgH="2412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1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9">
            <a:extLst>
              <a:ext uri="{FF2B5EF4-FFF2-40B4-BE49-F238E27FC236}">
                <a16:creationId xmlns:a16="http://schemas.microsoft.com/office/drawing/2014/main" id="{605FA32C-580D-4826-B7F3-B974D83D3EE2}"/>
              </a:ext>
            </a:extLst>
          </p:cNvPr>
          <p:cNvSpPr txBox="1"/>
          <p:nvPr/>
        </p:nvSpPr>
        <p:spPr>
          <a:xfrm>
            <a:off x="3274799" y="2629708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i="1" u="sng" dirty="0" err="1">
                <a:solidFill>
                  <a:prstClr val="black"/>
                </a:solidFill>
                <a:latin typeface="Calibri" panose="020F0502020204030204"/>
              </a:rPr>
              <a:t>Softmax</a:t>
            </a:r>
            <a:endParaRPr lang="zh-TW" altLang="en-US" sz="24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026EAE07-3041-4272-94AB-B2F83A4B9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1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方程式" r:id="rId15" imgW="114120" imgH="139680" progId="Equation.3">
                  <p:embed/>
                </p:oleObj>
              </mc:Choice>
              <mc:Fallback>
                <p:oleObj name="方程式" r:id="rId15" imgW="114120" imgH="13968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E2B151F1-7D92-4882-97E6-11686205A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386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方程式" r:id="rId17" imgW="114120" imgH="139680" progId="Equation.3">
                  <p:embed/>
                </p:oleObj>
              </mc:Choice>
              <mc:Fallback>
                <p:oleObj name="方程式" r:id="rId17" imgW="114120" imgH="13968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386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B6664DD8-4899-44BE-A9B5-7E3E2CF9A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136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方程式" r:id="rId19" imgW="114120" imgH="139680" progId="Equation.3">
                  <p:embed/>
                </p:oleObj>
              </mc:Choice>
              <mc:Fallback>
                <p:oleObj name="方程式" r:id="rId19" imgW="114120" imgH="13968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136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單箭頭接點 33">
            <a:extLst>
              <a:ext uri="{FF2B5EF4-FFF2-40B4-BE49-F238E27FC236}">
                <a16:creationId xmlns:a16="http://schemas.microsoft.com/office/drawing/2014/main" id="{76F21D8B-084D-4C4B-BE13-59BEDB923D71}"/>
              </a:ext>
            </a:extLst>
          </p:cNvPr>
          <p:cNvCxnSpPr/>
          <p:nvPr/>
        </p:nvCxnSpPr>
        <p:spPr>
          <a:xfrm flipV="1">
            <a:off x="3441940" y="4414083"/>
            <a:ext cx="1182913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直線單箭頭接點 34">
            <a:extLst>
              <a:ext uri="{FF2B5EF4-FFF2-40B4-BE49-F238E27FC236}">
                <a16:creationId xmlns:a16="http://schemas.microsoft.com/office/drawing/2014/main" id="{DA2C48B4-D6F0-480C-92BA-C2F074A239E5}"/>
              </a:ext>
            </a:extLst>
          </p:cNvPr>
          <p:cNvCxnSpPr/>
          <p:nvPr/>
        </p:nvCxnSpPr>
        <p:spPr>
          <a:xfrm>
            <a:off x="3441940" y="5300006"/>
            <a:ext cx="1735363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線單箭頭接點 35">
            <a:extLst>
              <a:ext uri="{FF2B5EF4-FFF2-40B4-BE49-F238E27FC236}">
                <a16:creationId xmlns:a16="http://schemas.microsoft.com/office/drawing/2014/main" id="{C38FDE6D-9564-4EE1-B015-0482533C42A7}"/>
              </a:ext>
            </a:extLst>
          </p:cNvPr>
          <p:cNvCxnSpPr/>
          <p:nvPr/>
        </p:nvCxnSpPr>
        <p:spPr>
          <a:xfrm>
            <a:off x="3441940" y="3526101"/>
            <a:ext cx="504371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id="{7DD3779A-2FEB-41F4-9509-CF0724C25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614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方程式" r:id="rId21" imgW="203040" imgH="228600" progId="Equation.3">
                  <p:embed/>
                </p:oleObj>
              </mc:Choice>
              <mc:Fallback>
                <p:oleObj name="方程式" r:id="rId21" imgW="203040" imgH="2286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4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E2E8C8BF-6358-4AD1-89BF-28E31AB01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4" y="4127501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方程式" r:id="rId23" imgW="203040" imgH="228600" progId="Equation.3">
                  <p:embed/>
                </p:oleObj>
              </mc:Choice>
              <mc:Fallback>
                <p:oleObj name="方程式" r:id="rId23" imgW="20304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4127501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>
            <a:extLst>
              <a:ext uri="{FF2B5EF4-FFF2-40B4-BE49-F238E27FC236}">
                <a16:creationId xmlns:a16="http://schemas.microsoft.com/office/drawing/2014/main" id="{762873B0-569D-4033-9B48-876F41859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9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方程式" r:id="rId25" imgW="203040" imgH="228600" progId="Equation.3">
                  <p:embed/>
                </p:oleObj>
              </mc:Choice>
              <mc:Fallback>
                <p:oleObj name="方程式" r:id="rId25" imgW="20304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9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群組 39">
            <a:extLst>
              <a:ext uri="{FF2B5EF4-FFF2-40B4-BE49-F238E27FC236}">
                <a16:creationId xmlns:a16="http://schemas.microsoft.com/office/drawing/2014/main" id="{7C2884EB-372A-4DEB-A0F9-EDA6D78A02F4}"/>
              </a:ext>
            </a:extLst>
          </p:cNvPr>
          <p:cNvGrpSpPr/>
          <p:nvPr/>
        </p:nvGrpSpPr>
        <p:grpSpPr>
          <a:xfrm>
            <a:off x="4579804" y="5833132"/>
            <a:ext cx="520319" cy="520319"/>
            <a:chOff x="3342651" y="3507082"/>
            <a:chExt cx="520319" cy="5203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78B298B-8DAD-4933-AD33-D81D3FE71DB3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35" name="Object 12">
              <a:extLst>
                <a:ext uri="{FF2B5EF4-FFF2-40B4-BE49-F238E27FC236}">
                  <a16:creationId xmlns:a16="http://schemas.microsoft.com/office/drawing/2014/main" id="{F822CBFA-987B-4B09-95CE-7B094571ED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1" name="方程式" r:id="rId27" imgW="139680" imgH="139680" progId="Equation.3">
                    <p:embed/>
                  </p:oleObj>
                </mc:Choice>
                <mc:Fallback>
                  <p:oleObj name="方程式" r:id="rId27" imgW="139680" imgH="1396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12">
            <a:extLst>
              <a:ext uri="{FF2B5EF4-FFF2-40B4-BE49-F238E27FC236}">
                <a16:creationId xmlns:a16="http://schemas.microsoft.com/office/drawing/2014/main" id="{E9B6552E-7A82-4874-B7B8-E618E0275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0588" y="3065464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方程式" r:id="rId29" imgW="952200" imgH="444240" progId="Equation.3">
                  <p:embed/>
                </p:oleObj>
              </mc:Choice>
              <mc:Fallback>
                <p:oleObj name="方程式" r:id="rId29" imgW="952200" imgH="4442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3065464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>
            <a:extLst>
              <a:ext uri="{FF2B5EF4-FFF2-40B4-BE49-F238E27FC236}">
                <a16:creationId xmlns:a16="http://schemas.microsoft.com/office/drawing/2014/main" id="{EF7C8BE6-8B9D-442C-8200-51D0CD6E3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0963" y="5624514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方程式" r:id="rId31" imgW="406080" imgH="444240" progId="Equation.3">
                  <p:embed/>
                </p:oleObj>
              </mc:Choice>
              <mc:Fallback>
                <p:oleObj name="方程式" r:id="rId31" imgW="406080" imgH="4442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5624514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群組 44">
            <a:extLst>
              <a:ext uri="{FF2B5EF4-FFF2-40B4-BE49-F238E27FC236}">
                <a16:creationId xmlns:a16="http://schemas.microsoft.com/office/drawing/2014/main" id="{E51D5A66-BB0F-454A-A91F-78F77B5A3194}"/>
              </a:ext>
            </a:extLst>
          </p:cNvPr>
          <p:cNvGrpSpPr/>
          <p:nvPr/>
        </p:nvGrpSpPr>
        <p:grpSpPr>
          <a:xfrm>
            <a:off x="6128782" y="3290495"/>
            <a:ext cx="520319" cy="520319"/>
            <a:chOff x="3342651" y="3507082"/>
            <a:chExt cx="520319" cy="52031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C072270-E2C7-4FC0-BF5E-A0D9A272F883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40" name="Object 12">
              <a:extLst>
                <a:ext uri="{FF2B5EF4-FFF2-40B4-BE49-F238E27FC236}">
                  <a16:creationId xmlns:a16="http://schemas.microsoft.com/office/drawing/2014/main" id="{5BF11D8A-D8BE-4099-A263-48D89E78C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" name="方程式" r:id="rId33" imgW="126720" imgH="126720" progId="Equation.3">
                    <p:embed/>
                  </p:oleObj>
                </mc:Choice>
                <mc:Fallback>
                  <p:oleObj name="方程式" r:id="rId33" imgW="126720" imgH="12672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群組 47">
            <a:extLst>
              <a:ext uri="{FF2B5EF4-FFF2-40B4-BE49-F238E27FC236}">
                <a16:creationId xmlns:a16="http://schemas.microsoft.com/office/drawing/2014/main" id="{9037FB96-2E63-4E9A-8605-FDD8131D2731}"/>
              </a:ext>
            </a:extLst>
          </p:cNvPr>
          <p:cNvGrpSpPr/>
          <p:nvPr/>
        </p:nvGrpSpPr>
        <p:grpSpPr>
          <a:xfrm>
            <a:off x="6777395" y="4193275"/>
            <a:ext cx="520319" cy="520319"/>
            <a:chOff x="3342651" y="3507082"/>
            <a:chExt cx="520319" cy="52031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C0A4257-7D3A-4476-A336-DE6F71210E76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43" name="Object 12">
              <a:extLst>
                <a:ext uri="{FF2B5EF4-FFF2-40B4-BE49-F238E27FC236}">
                  <a16:creationId xmlns:a16="http://schemas.microsoft.com/office/drawing/2014/main" id="{7989AD15-C058-4BB4-A5C2-52C286A8C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" name="方程式" r:id="rId35" imgW="126720" imgH="126720" progId="Equation.3">
                    <p:embed/>
                  </p:oleObj>
                </mc:Choice>
                <mc:Fallback>
                  <p:oleObj name="方程式" r:id="rId35" imgW="126720" imgH="12672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群組 50">
            <a:extLst>
              <a:ext uri="{FF2B5EF4-FFF2-40B4-BE49-F238E27FC236}">
                <a16:creationId xmlns:a16="http://schemas.microsoft.com/office/drawing/2014/main" id="{FA27136A-E339-43EB-AEFD-D618BE4AB31E}"/>
              </a:ext>
            </a:extLst>
          </p:cNvPr>
          <p:cNvGrpSpPr/>
          <p:nvPr/>
        </p:nvGrpSpPr>
        <p:grpSpPr>
          <a:xfrm>
            <a:off x="7433506" y="5095716"/>
            <a:ext cx="520319" cy="520319"/>
            <a:chOff x="3342651" y="3507082"/>
            <a:chExt cx="520319" cy="52031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49C3A5-B3A3-4542-960B-1A67265C084C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aphicFrame>
          <p:nvGraphicFramePr>
            <p:cNvPr id="46" name="Object 12">
              <a:extLst>
                <a:ext uri="{FF2B5EF4-FFF2-40B4-BE49-F238E27FC236}">
                  <a16:creationId xmlns:a16="http://schemas.microsoft.com/office/drawing/2014/main" id="{E1A77CDA-6776-4845-98D5-F0980DA0E0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6" name="方程式" r:id="rId37" imgW="126720" imgH="126720" progId="Equation.3">
                    <p:embed/>
                  </p:oleObj>
                </mc:Choice>
                <mc:Fallback>
                  <p:oleObj name="方程式" r:id="rId37" imgW="126720" imgH="126720" progId="Equation.3">
                    <p:embed/>
                    <p:pic>
                      <p:nvPicPr>
                        <p:cNvPr id="5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7" name="直線單箭頭接點 53">
            <a:extLst>
              <a:ext uri="{FF2B5EF4-FFF2-40B4-BE49-F238E27FC236}">
                <a16:creationId xmlns:a16="http://schemas.microsoft.com/office/drawing/2014/main" id="{F5AA5DFD-845C-43F8-A50E-1117B86589FD}"/>
              </a:ext>
            </a:extLst>
          </p:cNvPr>
          <p:cNvCxnSpPr/>
          <p:nvPr/>
        </p:nvCxnSpPr>
        <p:spPr>
          <a:xfrm>
            <a:off x="3627903" y="3545151"/>
            <a:ext cx="0" cy="254814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8" name="直線單箭頭接點 54">
            <a:extLst>
              <a:ext uri="{FF2B5EF4-FFF2-40B4-BE49-F238E27FC236}">
                <a16:creationId xmlns:a16="http://schemas.microsoft.com/office/drawing/2014/main" id="{D20F95AE-BCB9-4E0F-9679-55BE5C6D8194}"/>
              </a:ext>
            </a:extLst>
          </p:cNvPr>
          <p:cNvCxnSpPr/>
          <p:nvPr/>
        </p:nvCxnSpPr>
        <p:spPr>
          <a:xfrm>
            <a:off x="3627903" y="6074241"/>
            <a:ext cx="911678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線單箭頭接點 55">
            <a:extLst>
              <a:ext uri="{FF2B5EF4-FFF2-40B4-BE49-F238E27FC236}">
                <a16:creationId xmlns:a16="http://schemas.microsoft.com/office/drawing/2014/main" id="{AB063C0F-C88E-48DE-A5E3-A86BD6BC29A9}"/>
              </a:ext>
            </a:extLst>
          </p:cNvPr>
          <p:cNvCxnSpPr/>
          <p:nvPr/>
        </p:nvCxnSpPr>
        <p:spPr>
          <a:xfrm>
            <a:off x="3946310" y="4435512"/>
            <a:ext cx="0" cy="166610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直線單箭頭接點 56">
            <a:extLst>
              <a:ext uri="{FF2B5EF4-FFF2-40B4-BE49-F238E27FC236}">
                <a16:creationId xmlns:a16="http://schemas.microsoft.com/office/drawing/2014/main" id="{5655D8E6-3815-4F11-9397-3FB94D08A273}"/>
              </a:ext>
            </a:extLst>
          </p:cNvPr>
          <p:cNvCxnSpPr/>
          <p:nvPr/>
        </p:nvCxnSpPr>
        <p:spPr>
          <a:xfrm>
            <a:off x="4229558" y="5300007"/>
            <a:ext cx="0" cy="777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直線單箭頭接點 57">
            <a:extLst>
              <a:ext uri="{FF2B5EF4-FFF2-40B4-BE49-F238E27FC236}">
                <a16:creationId xmlns:a16="http://schemas.microsoft.com/office/drawing/2014/main" id="{7EE83625-B1AB-4D1B-B379-BB292C5E43D1}"/>
              </a:ext>
            </a:extLst>
          </p:cNvPr>
          <p:cNvCxnSpPr/>
          <p:nvPr/>
        </p:nvCxnSpPr>
        <p:spPr>
          <a:xfrm>
            <a:off x="4523139" y="3519094"/>
            <a:ext cx="1605643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直線單箭頭接點 58">
            <a:extLst>
              <a:ext uri="{FF2B5EF4-FFF2-40B4-BE49-F238E27FC236}">
                <a16:creationId xmlns:a16="http://schemas.microsoft.com/office/drawing/2014/main" id="{7E663F22-D661-4134-A293-E6EC9FFB5B1C}"/>
              </a:ext>
            </a:extLst>
          </p:cNvPr>
          <p:cNvCxnSpPr/>
          <p:nvPr/>
        </p:nvCxnSpPr>
        <p:spPr>
          <a:xfrm>
            <a:off x="5177302" y="4435511"/>
            <a:ext cx="1600092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直線單箭頭接點 59">
            <a:extLst>
              <a:ext uri="{FF2B5EF4-FFF2-40B4-BE49-F238E27FC236}">
                <a16:creationId xmlns:a16="http://schemas.microsoft.com/office/drawing/2014/main" id="{F7C5BA50-723E-4676-B498-6F0242EC6DA4}"/>
              </a:ext>
            </a:extLst>
          </p:cNvPr>
          <p:cNvCxnSpPr/>
          <p:nvPr/>
        </p:nvCxnSpPr>
        <p:spPr>
          <a:xfrm>
            <a:off x="6659521" y="3525874"/>
            <a:ext cx="1755881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線單箭頭接點 60">
            <a:extLst>
              <a:ext uri="{FF2B5EF4-FFF2-40B4-BE49-F238E27FC236}">
                <a16:creationId xmlns:a16="http://schemas.microsoft.com/office/drawing/2014/main" id="{E9E027AA-5327-4706-AA3E-740FE59BA83C}"/>
              </a:ext>
            </a:extLst>
          </p:cNvPr>
          <p:cNvCxnSpPr/>
          <p:nvPr/>
        </p:nvCxnSpPr>
        <p:spPr>
          <a:xfrm>
            <a:off x="7339741" y="4435511"/>
            <a:ext cx="1075661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直線單箭頭接點 61">
            <a:extLst>
              <a:ext uri="{FF2B5EF4-FFF2-40B4-BE49-F238E27FC236}">
                <a16:creationId xmlns:a16="http://schemas.microsoft.com/office/drawing/2014/main" id="{C51414BE-3554-45DC-A0B4-396784F7AD4F}"/>
              </a:ext>
            </a:extLst>
          </p:cNvPr>
          <p:cNvCxnSpPr/>
          <p:nvPr/>
        </p:nvCxnSpPr>
        <p:spPr>
          <a:xfrm>
            <a:off x="7934691" y="5288177"/>
            <a:ext cx="480711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直線單箭頭接點 62">
            <a:extLst>
              <a:ext uri="{FF2B5EF4-FFF2-40B4-BE49-F238E27FC236}">
                <a16:creationId xmlns:a16="http://schemas.microsoft.com/office/drawing/2014/main" id="{4DA57B9A-4A2E-417A-9164-03A64AA95335}"/>
              </a:ext>
            </a:extLst>
          </p:cNvPr>
          <p:cNvCxnSpPr/>
          <p:nvPr/>
        </p:nvCxnSpPr>
        <p:spPr>
          <a:xfrm>
            <a:off x="6413762" y="3825245"/>
            <a:ext cx="0" cy="2239489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57" name="直線單箭頭接點 63">
            <a:extLst>
              <a:ext uri="{FF2B5EF4-FFF2-40B4-BE49-F238E27FC236}">
                <a16:creationId xmlns:a16="http://schemas.microsoft.com/office/drawing/2014/main" id="{B0A2EF99-0483-4B84-B776-15FA8D6E21FB}"/>
              </a:ext>
            </a:extLst>
          </p:cNvPr>
          <p:cNvCxnSpPr/>
          <p:nvPr/>
        </p:nvCxnSpPr>
        <p:spPr>
          <a:xfrm>
            <a:off x="7037553" y="4687346"/>
            <a:ext cx="0" cy="141427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58" name="直線單箭頭接點 64">
            <a:extLst>
              <a:ext uri="{FF2B5EF4-FFF2-40B4-BE49-F238E27FC236}">
                <a16:creationId xmlns:a16="http://schemas.microsoft.com/office/drawing/2014/main" id="{E246265D-597E-497F-A776-934C9A8DEA8B}"/>
              </a:ext>
            </a:extLst>
          </p:cNvPr>
          <p:cNvCxnSpPr/>
          <p:nvPr/>
        </p:nvCxnSpPr>
        <p:spPr>
          <a:xfrm>
            <a:off x="7680090" y="5575576"/>
            <a:ext cx="0" cy="52604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59" name="直線單箭頭接點 65">
            <a:extLst>
              <a:ext uri="{FF2B5EF4-FFF2-40B4-BE49-F238E27FC236}">
                <a16:creationId xmlns:a16="http://schemas.microsoft.com/office/drawing/2014/main" id="{DE44BC74-3D01-4C3C-88ED-F2B83091D6C6}"/>
              </a:ext>
            </a:extLst>
          </p:cNvPr>
          <p:cNvCxnSpPr/>
          <p:nvPr/>
        </p:nvCxnSpPr>
        <p:spPr>
          <a:xfrm>
            <a:off x="5988198" y="6074241"/>
            <a:ext cx="1710943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0" name="直線單箭頭接點 66">
            <a:extLst>
              <a:ext uri="{FF2B5EF4-FFF2-40B4-BE49-F238E27FC236}">
                <a16:creationId xmlns:a16="http://schemas.microsoft.com/office/drawing/2014/main" id="{255786D7-29E5-485F-8D0D-97D818FE1A8A}"/>
              </a:ext>
            </a:extLst>
          </p:cNvPr>
          <p:cNvCxnSpPr>
            <a:endCxn id="45" idx="1"/>
          </p:cNvCxnSpPr>
          <p:nvPr/>
        </p:nvCxnSpPr>
        <p:spPr>
          <a:xfrm>
            <a:off x="5682585" y="5336675"/>
            <a:ext cx="1750921" cy="1920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9042AD5-9DEB-4177-B606-F15E17D7253C}"/>
              </a:ext>
            </a:extLst>
          </p:cNvPr>
          <p:cNvSpPr/>
          <p:nvPr/>
        </p:nvSpPr>
        <p:spPr>
          <a:xfrm>
            <a:off x="2207976" y="3083153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" panose="020F0502020204030204"/>
              </a:rPr>
              <a:t>3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39506DA-093C-48DA-8128-17CE9AC5F96A}"/>
              </a:ext>
            </a:extLst>
          </p:cNvPr>
          <p:cNvSpPr/>
          <p:nvPr/>
        </p:nvSpPr>
        <p:spPr>
          <a:xfrm>
            <a:off x="2207704" y="4873350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" panose="020F0502020204030204"/>
              </a:rPr>
              <a:t>-3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A5FB06-6A3C-4416-A2B1-0E334314FBAE}"/>
              </a:ext>
            </a:extLst>
          </p:cNvPr>
          <p:cNvSpPr/>
          <p:nvPr/>
        </p:nvSpPr>
        <p:spPr>
          <a:xfrm>
            <a:off x="2191417" y="3999479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" panose="020F0502020204030204"/>
              </a:rPr>
              <a:t>1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9D8F049-7EB6-43E7-95F6-9B6800BC7E19}"/>
              </a:ext>
            </a:extLst>
          </p:cNvPr>
          <p:cNvSpPr/>
          <p:nvPr/>
        </p:nvSpPr>
        <p:spPr>
          <a:xfrm>
            <a:off x="5085227" y="4030728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 Light" panose="020F0302020204030204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C488ACD-B9A5-4DA1-AA10-DD1A8AF6DA7C}"/>
              </a:ext>
            </a:extLst>
          </p:cNvPr>
          <p:cNvSpPr/>
          <p:nvPr/>
        </p:nvSpPr>
        <p:spPr>
          <a:xfrm>
            <a:off x="4488738" y="30913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 Light" panose="020F0302020204030204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C14B1E-38C6-405A-9BC7-73FBCE4ADDFA}"/>
              </a:ext>
            </a:extLst>
          </p:cNvPr>
          <p:cNvSpPr/>
          <p:nvPr/>
        </p:nvSpPr>
        <p:spPr>
          <a:xfrm>
            <a:off x="5628192" y="4844656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 Light" panose="020F0302020204030204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45F815-28A7-4A9F-B321-9D8F1DA9BF93}"/>
              </a:ext>
            </a:extLst>
          </p:cNvPr>
          <p:cNvSpPr/>
          <p:nvPr/>
        </p:nvSpPr>
        <p:spPr>
          <a:xfrm>
            <a:off x="8074147" y="3036239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EB191DF-E823-4455-BCE2-B0B10DC3EEFA}"/>
              </a:ext>
            </a:extLst>
          </p:cNvPr>
          <p:cNvSpPr/>
          <p:nvPr/>
        </p:nvSpPr>
        <p:spPr>
          <a:xfrm>
            <a:off x="8097942" y="3922106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5D145E4-4BE5-48A3-BB2C-7A2743AC0A7C}"/>
              </a:ext>
            </a:extLst>
          </p:cNvPr>
          <p:cNvSpPr/>
          <p:nvPr/>
        </p:nvSpPr>
        <p:spPr>
          <a:xfrm>
            <a:off x="8162582" y="47590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70" name="Object 12">
            <a:extLst>
              <a:ext uri="{FF2B5EF4-FFF2-40B4-BE49-F238E27FC236}">
                <a16:creationId xmlns:a16="http://schemas.microsoft.com/office/drawing/2014/main" id="{79861EDA-2F5E-48B0-ACC4-962F96CCA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1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方程式" r:id="rId39" imgW="977760" imgH="444240" progId="Equation.3">
                  <p:embed/>
                </p:oleObj>
              </mc:Choice>
              <mc:Fallback>
                <p:oleObj name="方程式" r:id="rId39" imgW="977760" imgH="44424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1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>
            <a:extLst>
              <a:ext uri="{FF2B5EF4-FFF2-40B4-BE49-F238E27FC236}">
                <a16:creationId xmlns:a16="http://schemas.microsoft.com/office/drawing/2014/main" id="{3A80A55B-37D6-4A67-8888-0121DBE53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7726" y="4926014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方程式" r:id="rId41" imgW="965160" imgH="444240" progId="Equation.3">
                  <p:embed/>
                </p:oleObj>
              </mc:Choice>
              <mc:Fallback>
                <p:oleObj name="方程式" r:id="rId41" imgW="965160" imgH="444240" progId="Equation.3">
                  <p:embed/>
                  <p:pic>
                    <p:nvPicPr>
                      <p:cNvPr id="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6" y="4926014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8">
                <a:extLst>
                  <a:ext uri="{FF2B5EF4-FFF2-40B4-BE49-F238E27FC236}">
                    <a16:creationId xmlns:a16="http://schemas.microsoft.com/office/drawing/2014/main" id="{30468906-6E7D-4C42-A604-2B9E973EBDF3}"/>
                  </a:ext>
                </a:extLst>
              </p:cNvPr>
              <p:cNvSpPr txBox="1"/>
              <p:nvPr/>
            </p:nvSpPr>
            <p:spPr>
              <a:xfrm>
                <a:off x="6470886" y="893989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b="1" i="1" u="sng" dirty="0">
                    <a:solidFill>
                      <a:prstClr val="black"/>
                    </a:solidFill>
                    <a:latin typeface="Calibri" panose="020F0502020204030204"/>
                  </a:rPr>
                  <a:t>Probability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342900" indent="-342900" defTabSz="4572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342900" indent="-342900" defTabSz="4572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2" name="文字方塊 78">
                <a:extLst>
                  <a:ext uri="{FF2B5EF4-FFF2-40B4-BE49-F238E27FC236}">
                    <a16:creationId xmlns:a16="http://schemas.microsoft.com/office/drawing/2014/main" id="{30468906-6E7D-4C42-A604-2B9E973E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86" y="893989"/>
                <a:ext cx="2221716" cy="1200650"/>
              </a:xfrm>
              <a:prstGeom prst="rect">
                <a:avLst/>
              </a:prstGeom>
              <a:blipFill>
                <a:blip r:embed="rId43"/>
                <a:stretch>
                  <a:fillRect l="-5753" t="-4061" b="-74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12">
            <a:extLst>
              <a:ext uri="{FF2B5EF4-FFF2-40B4-BE49-F238E27FC236}">
                <a16:creationId xmlns:a16="http://schemas.microsoft.com/office/drawing/2014/main" id="{9A953795-9459-4F8C-9A39-F95F9FE16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5783" y="2031479"/>
          <a:ext cx="1760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方程式" r:id="rId44" imgW="825480" imgH="228600" progId="Equation.3">
                  <p:embed/>
                </p:oleObj>
              </mc:Choice>
              <mc:Fallback>
                <p:oleObj name="方程式" r:id="rId44" imgW="825480" imgH="228600" progId="Equation.3">
                  <p:embed/>
                  <p:pic>
                    <p:nvPicPr>
                      <p:cNvPr id="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783" y="2031479"/>
                        <a:ext cx="1760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1771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7" grpId="0" animBg="1"/>
      <p:bldP spid="18" grpId="0" animBg="1"/>
      <p:bldP spid="19" grpId="0" animBg="1"/>
      <p:bldP spid="23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45A5B-435D-4326-A63C-389F10FC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9141D-FC78-4BA8-9803-0BEA233D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27BB3-4598-427E-98AB-AC72FAFAD6DE}"/>
              </a:ext>
            </a:extLst>
          </p:cNvPr>
          <p:cNvSpPr/>
          <p:nvPr/>
        </p:nvSpPr>
        <p:spPr>
          <a:xfrm>
            <a:off x="9613948" y="1408803"/>
            <a:ext cx="445761" cy="2407164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0521C-9A0E-45BB-9AEF-030FCF6BA663}"/>
              </a:ext>
            </a:extLst>
          </p:cNvPr>
          <p:cNvSpPr/>
          <p:nvPr/>
        </p:nvSpPr>
        <p:spPr>
          <a:xfrm>
            <a:off x="6591147" y="1443407"/>
            <a:ext cx="445761" cy="2407164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8">
                <a:extLst>
                  <a:ext uri="{FF2B5EF4-FFF2-40B4-BE49-F238E27FC236}">
                    <a16:creationId xmlns:a16="http://schemas.microsoft.com/office/drawing/2014/main" id="{3BB7BB60-6A6F-4A34-BF5A-C517EB617EA6}"/>
                  </a:ext>
                </a:extLst>
              </p:cNvPr>
              <p:cNvSpPr txBox="1"/>
              <p:nvPr/>
            </p:nvSpPr>
            <p:spPr>
              <a:xfrm>
                <a:off x="3057832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文字方塊 8">
                <a:extLst>
                  <a:ext uri="{FF2B5EF4-FFF2-40B4-BE49-F238E27FC236}">
                    <a16:creationId xmlns:a16="http://schemas.microsoft.com/office/drawing/2014/main" id="{3BB7BB60-6A6F-4A34-BF5A-C517EB61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32" y="5224684"/>
                <a:ext cx="560410" cy="369332"/>
              </a:xfrm>
              <a:prstGeom prst="rect">
                <a:avLst/>
              </a:prstGeom>
              <a:blipFill>
                <a:blip r:embed="rId3"/>
                <a:stretch>
                  <a:fillRect l="-13043" t="-16393" r="-25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14">
                <a:extLst>
                  <a:ext uri="{FF2B5EF4-FFF2-40B4-BE49-F238E27FC236}">
                    <a16:creationId xmlns:a16="http://schemas.microsoft.com/office/drawing/2014/main" id="{419E9236-3269-4F4B-91A0-5D2248D7FADF}"/>
                  </a:ext>
                </a:extLst>
              </p:cNvPr>
              <p:cNvSpPr txBox="1"/>
              <p:nvPr/>
            </p:nvSpPr>
            <p:spPr>
              <a:xfrm>
                <a:off x="3659711" y="4848835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14">
                <a:extLst>
                  <a:ext uri="{FF2B5EF4-FFF2-40B4-BE49-F238E27FC236}">
                    <a16:creationId xmlns:a16="http://schemas.microsoft.com/office/drawing/2014/main" id="{419E9236-3269-4F4B-91A0-5D2248D7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11" y="4848835"/>
                <a:ext cx="56701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440E1CF-8C0B-40D5-A6F3-FDA6EBF1F2E5}"/>
              </a:ext>
            </a:extLst>
          </p:cNvPr>
          <p:cNvSpPr/>
          <p:nvPr/>
        </p:nvSpPr>
        <p:spPr>
          <a:xfrm>
            <a:off x="5308121" y="1408803"/>
            <a:ext cx="672857" cy="2441768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單箭頭接點 23">
            <a:extLst>
              <a:ext uri="{FF2B5EF4-FFF2-40B4-BE49-F238E27FC236}">
                <a16:creationId xmlns:a16="http://schemas.microsoft.com/office/drawing/2014/main" id="{C5F36FE3-97AD-4B23-AEB8-D523D508BA9B}"/>
              </a:ext>
            </a:extLst>
          </p:cNvPr>
          <p:cNvCxnSpPr/>
          <p:nvPr/>
        </p:nvCxnSpPr>
        <p:spPr>
          <a:xfrm>
            <a:off x="4689004" y="1690924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線單箭頭接點 25">
            <a:extLst>
              <a:ext uri="{FF2B5EF4-FFF2-40B4-BE49-F238E27FC236}">
                <a16:creationId xmlns:a16="http://schemas.microsoft.com/office/drawing/2014/main" id="{5AD2ABD1-03E9-45C1-9819-BC0E6D58CAF7}"/>
              </a:ext>
            </a:extLst>
          </p:cNvPr>
          <p:cNvCxnSpPr/>
          <p:nvPr/>
        </p:nvCxnSpPr>
        <p:spPr>
          <a:xfrm>
            <a:off x="4689004" y="2629687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26">
            <a:extLst>
              <a:ext uri="{FF2B5EF4-FFF2-40B4-BE49-F238E27FC236}">
                <a16:creationId xmlns:a16="http://schemas.microsoft.com/office/drawing/2014/main" id="{EB0ED722-1F2C-43AA-978B-D8A5F82C0160}"/>
              </a:ext>
            </a:extLst>
          </p:cNvPr>
          <p:cNvCxnSpPr/>
          <p:nvPr/>
        </p:nvCxnSpPr>
        <p:spPr>
          <a:xfrm>
            <a:off x="4689004" y="3537461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文字方塊 27">
            <a:extLst>
              <a:ext uri="{FF2B5EF4-FFF2-40B4-BE49-F238E27FC236}">
                <a16:creationId xmlns:a16="http://schemas.microsoft.com/office/drawing/2014/main" id="{8D5DB3C4-F6FA-4492-9F91-D256B8B15A18}"/>
              </a:ext>
            </a:extLst>
          </p:cNvPr>
          <p:cNvSpPr txBox="1"/>
          <p:nvPr/>
        </p:nvSpPr>
        <p:spPr>
          <a:xfrm rot="5400000">
            <a:off x="4907125" y="2408492"/>
            <a:ext cx="149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Softmax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19DF9EC-9AA4-42F3-8256-A3845E3C2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7495" y="1433991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方程式" r:id="rId5" imgW="177480" imgH="228600" progId="Equation.3">
                  <p:embed/>
                </p:oleObj>
              </mc:Choice>
              <mc:Fallback>
                <p:oleObj name="方程式" r:id="rId5" imgW="1774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495" y="1433991"/>
                        <a:ext cx="3794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4265AE35-EA65-4B5A-98F9-FA002D339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5464" y="2317444"/>
          <a:ext cx="3794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方程式" r:id="rId7" imgW="177480" imgH="228600" progId="Equation.3">
                  <p:embed/>
                </p:oleObj>
              </mc:Choice>
              <mc:Fallback>
                <p:oleObj name="方程式" r:id="rId7" imgW="17748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464" y="2317444"/>
                        <a:ext cx="379413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07816B63-1BF1-4436-8D0E-ED563B1E8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3539" y="3229400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方程式" r:id="rId9" imgW="177480" imgH="241200" progId="Equation.3">
                  <p:embed/>
                </p:oleObj>
              </mc:Choice>
              <mc:Fallback>
                <p:oleObj name="方程式" r:id="rId9" imgW="177480" imgH="24120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39" y="3229400"/>
                        <a:ext cx="3794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31">
            <a:extLst>
              <a:ext uri="{FF2B5EF4-FFF2-40B4-BE49-F238E27FC236}">
                <a16:creationId xmlns:a16="http://schemas.microsoft.com/office/drawing/2014/main" id="{02E35416-0269-4DD1-8C58-A52D2BB74995}"/>
              </a:ext>
            </a:extLst>
          </p:cNvPr>
          <p:cNvCxnSpPr/>
          <p:nvPr/>
        </p:nvCxnSpPr>
        <p:spPr>
          <a:xfrm>
            <a:off x="6047326" y="1690924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直線單箭頭接點 32">
            <a:extLst>
              <a:ext uri="{FF2B5EF4-FFF2-40B4-BE49-F238E27FC236}">
                <a16:creationId xmlns:a16="http://schemas.microsoft.com/office/drawing/2014/main" id="{22951ED8-2D96-457C-98FE-9B3EB7517414}"/>
              </a:ext>
            </a:extLst>
          </p:cNvPr>
          <p:cNvCxnSpPr/>
          <p:nvPr/>
        </p:nvCxnSpPr>
        <p:spPr>
          <a:xfrm>
            <a:off x="6047326" y="2629687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線單箭頭接點 33">
            <a:extLst>
              <a:ext uri="{FF2B5EF4-FFF2-40B4-BE49-F238E27FC236}">
                <a16:creationId xmlns:a16="http://schemas.microsoft.com/office/drawing/2014/main" id="{236CBE41-C4C9-4EA0-9686-36199573D41D}"/>
              </a:ext>
            </a:extLst>
          </p:cNvPr>
          <p:cNvCxnSpPr/>
          <p:nvPr/>
        </p:nvCxnSpPr>
        <p:spPr>
          <a:xfrm>
            <a:off x="6047326" y="3537461"/>
            <a:ext cx="543820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34">
                <a:extLst>
                  <a:ext uri="{FF2B5EF4-FFF2-40B4-BE49-F238E27FC236}">
                    <a16:creationId xmlns:a16="http://schemas.microsoft.com/office/drawing/2014/main" id="{A7A45F58-1C28-4279-9804-6B01E9930714}"/>
                  </a:ext>
                </a:extLst>
              </p:cNvPr>
              <p:cNvSpPr txBox="1"/>
              <p:nvPr/>
            </p:nvSpPr>
            <p:spPr>
              <a:xfrm>
                <a:off x="2569169" y="1443407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文字方塊 34">
                <a:extLst>
                  <a:ext uri="{FF2B5EF4-FFF2-40B4-BE49-F238E27FC236}">
                    <a16:creationId xmlns:a16="http://schemas.microsoft.com/office/drawing/2014/main" id="{A7A45F58-1C28-4279-9804-6B01E993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69" y="1443407"/>
                <a:ext cx="2209066" cy="369332"/>
              </a:xfrm>
              <a:prstGeom prst="rect">
                <a:avLst/>
              </a:prstGeom>
              <a:blipFill>
                <a:blip r:embed="rId11"/>
                <a:stretch>
                  <a:fillRect l="-82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35">
                <a:extLst>
                  <a:ext uri="{FF2B5EF4-FFF2-40B4-BE49-F238E27FC236}">
                    <a16:creationId xmlns:a16="http://schemas.microsoft.com/office/drawing/2014/main" id="{BA3F04C1-F261-4EF1-88AD-182B1CBCBCF3}"/>
                  </a:ext>
                </a:extLst>
              </p:cNvPr>
              <p:cNvSpPr txBox="1"/>
              <p:nvPr/>
            </p:nvSpPr>
            <p:spPr>
              <a:xfrm>
                <a:off x="2599982" y="2353406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35">
                <a:extLst>
                  <a:ext uri="{FF2B5EF4-FFF2-40B4-BE49-F238E27FC236}">
                    <a16:creationId xmlns:a16="http://schemas.microsoft.com/office/drawing/2014/main" id="{BA3F04C1-F261-4EF1-88AD-182B1CBC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82" y="2353406"/>
                <a:ext cx="2081724" cy="369332"/>
              </a:xfrm>
              <a:prstGeom prst="rect">
                <a:avLst/>
              </a:prstGeom>
              <a:blipFill>
                <a:blip r:embed="rId12"/>
                <a:stretch>
                  <a:fillRect l="-1466" r="-29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36">
                <a:extLst>
                  <a:ext uri="{FF2B5EF4-FFF2-40B4-BE49-F238E27FC236}">
                    <a16:creationId xmlns:a16="http://schemas.microsoft.com/office/drawing/2014/main" id="{49028B79-6532-41C3-83FC-48F18BD12D45}"/>
                  </a:ext>
                </a:extLst>
              </p:cNvPr>
              <p:cNvSpPr txBox="1"/>
              <p:nvPr/>
            </p:nvSpPr>
            <p:spPr>
              <a:xfrm>
                <a:off x="2617168" y="3301909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文字方塊 36">
                <a:extLst>
                  <a:ext uri="{FF2B5EF4-FFF2-40B4-BE49-F238E27FC236}">
                    <a16:creationId xmlns:a16="http://schemas.microsoft.com/office/drawing/2014/main" id="{49028B79-6532-41C3-83FC-48F18BD1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68" y="3301909"/>
                <a:ext cx="2081724" cy="369332"/>
              </a:xfrm>
              <a:prstGeom prst="rect">
                <a:avLst/>
              </a:prstGeom>
              <a:blipFill>
                <a:blip r:embed="rId13"/>
                <a:stretch>
                  <a:fillRect l="-1170" t="-166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37">
                <a:extLst>
                  <a:ext uri="{FF2B5EF4-FFF2-40B4-BE49-F238E27FC236}">
                    <a16:creationId xmlns:a16="http://schemas.microsoft.com/office/drawing/2014/main" id="{E3511DF5-723D-4BE7-AF0E-F658A8964FE6}"/>
                  </a:ext>
                </a:extLst>
              </p:cNvPr>
              <p:cNvSpPr txBox="1"/>
              <p:nvPr/>
            </p:nvSpPr>
            <p:spPr>
              <a:xfrm>
                <a:off x="1811165" y="2343471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文字方塊 37">
                <a:extLst>
                  <a:ext uri="{FF2B5EF4-FFF2-40B4-BE49-F238E27FC236}">
                    <a16:creationId xmlns:a16="http://schemas.microsoft.com/office/drawing/2014/main" id="{E3511DF5-723D-4BE7-AF0E-F658A896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5" y="2343471"/>
                <a:ext cx="28341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39">
            <a:extLst>
              <a:ext uri="{FF2B5EF4-FFF2-40B4-BE49-F238E27FC236}">
                <a16:creationId xmlns:a16="http://schemas.microsoft.com/office/drawing/2014/main" id="{0F5D1C48-E1BA-4106-98B2-A2F0797F3272}"/>
              </a:ext>
            </a:extLst>
          </p:cNvPr>
          <p:cNvCxnSpPr>
            <a:endCxn id="19" idx="1"/>
          </p:cNvCxnSpPr>
          <p:nvPr/>
        </p:nvCxnSpPr>
        <p:spPr>
          <a:xfrm flipV="1">
            <a:off x="2094575" y="1628073"/>
            <a:ext cx="474594" cy="725334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424721BE-AF95-43FF-9863-1402E255C985}"/>
              </a:ext>
            </a:extLst>
          </p:cNvPr>
          <p:cNvCxnSpPr/>
          <p:nvPr/>
        </p:nvCxnSpPr>
        <p:spPr>
          <a:xfrm flipV="1">
            <a:off x="2079170" y="2561124"/>
            <a:ext cx="505407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ABAED73E-B095-4098-AF00-5233AC7E48BE}"/>
              </a:ext>
            </a:extLst>
          </p:cNvPr>
          <p:cNvCxnSpPr/>
          <p:nvPr/>
        </p:nvCxnSpPr>
        <p:spPr>
          <a:xfrm>
            <a:off x="2079170" y="2768843"/>
            <a:ext cx="500201" cy="717732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9DB1A362-2283-4402-80DB-997059EBE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3322" y="1005388"/>
          <a:ext cx="296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方程式" r:id="rId15" imgW="139680" imgH="164880" progId="Equation.3">
                  <p:embed/>
                </p:oleObj>
              </mc:Choice>
              <mc:Fallback>
                <p:oleObj name="方程式" r:id="rId15" imgW="139680" imgH="164880" progId="Equation.3">
                  <p:embed/>
                  <p:pic>
                    <p:nvPicPr>
                      <p:cNvPr id="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322" y="1005388"/>
                        <a:ext cx="2968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id="{28714466-A85A-475E-9E58-DF246DCB1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2387" y="1447243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1447243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CA5F2CFC-7201-4F88-9F29-2EAA01578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2387" y="946375"/>
          <a:ext cx="2984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方程式" r:id="rId19" imgW="139680" imgH="203040" progId="Equation.3">
                  <p:embed/>
                </p:oleObj>
              </mc:Choice>
              <mc:Fallback>
                <p:oleObj name="方程式" r:id="rId19" imgW="139680" imgH="203040" progId="Equation.3">
                  <p:embed/>
                  <p:pic>
                    <p:nvPicPr>
                      <p:cNvPr id="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946375"/>
                        <a:ext cx="298450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AB971D0E-527E-49FD-946A-0E256DE69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2387" y="2343470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方程式" r:id="rId21" imgW="177480" imgH="228600" progId="Equation.3">
                  <p:embed/>
                </p:oleObj>
              </mc:Choice>
              <mc:Fallback>
                <p:oleObj name="方程式" r:id="rId21" imgW="17748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87" y="2343470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id="{51A87FC9-FC63-463C-9D44-931818CE1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3175" y="3336221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方程式" r:id="rId23" imgW="177480" imgH="241200" progId="Equation.3">
                  <p:embed/>
                </p:oleObj>
              </mc:Choice>
              <mc:Fallback>
                <p:oleObj name="方程式" r:id="rId23" imgW="177480" imgH="24120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3175" y="3336221"/>
                        <a:ext cx="37941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號: 左-右雙向 54">
            <a:extLst>
              <a:ext uri="{FF2B5EF4-FFF2-40B4-BE49-F238E27FC236}">
                <a16:creationId xmlns:a16="http://schemas.microsoft.com/office/drawing/2014/main" id="{D01BA7CB-F9B2-48A2-A19B-EC0042943FDE}"/>
              </a:ext>
            </a:extLst>
          </p:cNvPr>
          <p:cNvSpPr/>
          <p:nvPr/>
        </p:nvSpPr>
        <p:spPr>
          <a:xfrm>
            <a:off x="7174670" y="2099928"/>
            <a:ext cx="2301514" cy="438145"/>
          </a:xfrm>
          <a:prstGeom prst="left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55">
            <a:extLst>
              <a:ext uri="{FF2B5EF4-FFF2-40B4-BE49-F238E27FC236}">
                <a16:creationId xmlns:a16="http://schemas.microsoft.com/office/drawing/2014/main" id="{21A182AF-8378-4EBE-9E86-0649B2627897}"/>
              </a:ext>
            </a:extLst>
          </p:cNvPr>
          <p:cNvSpPr txBox="1"/>
          <p:nvPr/>
        </p:nvSpPr>
        <p:spPr>
          <a:xfrm>
            <a:off x="7404137" y="1638262"/>
            <a:ext cx="188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Cross Entropy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56">
                <a:extLst>
                  <a:ext uri="{FF2B5EF4-FFF2-40B4-BE49-F238E27FC236}">
                    <a16:creationId xmlns:a16="http://schemas.microsoft.com/office/drawing/2014/main" id="{D59BE774-13F0-40AE-8371-8CCD1DEB8897}"/>
                  </a:ext>
                </a:extLst>
              </p:cNvPr>
              <p:cNvSpPr txBox="1"/>
              <p:nvPr/>
            </p:nvSpPr>
            <p:spPr>
              <a:xfrm>
                <a:off x="7420657" y="2548903"/>
                <a:ext cx="1881156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TW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3" name="文字方塊 56">
                <a:extLst>
                  <a:ext uri="{FF2B5EF4-FFF2-40B4-BE49-F238E27FC236}">
                    <a16:creationId xmlns:a16="http://schemas.microsoft.com/office/drawing/2014/main" id="{D59BE774-13F0-40AE-8371-8CCD1DEB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57" y="2548903"/>
                <a:ext cx="1881156" cy="12112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57">
                <a:extLst>
                  <a:ext uri="{FF2B5EF4-FFF2-40B4-BE49-F238E27FC236}">
                    <a16:creationId xmlns:a16="http://schemas.microsoft.com/office/drawing/2014/main" id="{092C47B4-B327-425D-BFE3-7413A5FF0982}"/>
                  </a:ext>
                </a:extLst>
              </p:cNvPr>
              <p:cNvSpPr txBox="1"/>
              <p:nvPr/>
            </p:nvSpPr>
            <p:spPr>
              <a:xfrm>
                <a:off x="5793137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文字方塊 57">
                <a:extLst>
                  <a:ext uri="{FF2B5EF4-FFF2-40B4-BE49-F238E27FC236}">
                    <a16:creationId xmlns:a16="http://schemas.microsoft.com/office/drawing/2014/main" id="{092C47B4-B327-425D-BFE3-7413A5FF0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37" y="5224684"/>
                <a:ext cx="560410" cy="369332"/>
              </a:xfrm>
              <a:prstGeom prst="rect">
                <a:avLst/>
              </a:prstGeom>
              <a:blipFill>
                <a:blip r:embed="rId26"/>
                <a:stretch>
                  <a:fillRect l="-13043" t="-16393" r="-260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58">
                <a:extLst>
                  <a:ext uri="{FF2B5EF4-FFF2-40B4-BE49-F238E27FC236}">
                    <a16:creationId xmlns:a16="http://schemas.microsoft.com/office/drawing/2014/main" id="{679C7949-8642-47BC-83D3-FB5FB4F95BDF}"/>
                  </a:ext>
                </a:extLst>
              </p:cNvPr>
              <p:cNvSpPr txBox="1"/>
              <p:nvPr/>
            </p:nvSpPr>
            <p:spPr>
              <a:xfrm>
                <a:off x="6364768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文字方塊 58">
                <a:extLst>
                  <a:ext uri="{FF2B5EF4-FFF2-40B4-BE49-F238E27FC236}">
                    <a16:creationId xmlns:a16="http://schemas.microsoft.com/office/drawing/2014/main" id="{679C7949-8642-47BC-83D3-FB5FB4F95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68" y="4812414"/>
                <a:ext cx="567015" cy="11394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59">
                <a:extLst>
                  <a:ext uri="{FF2B5EF4-FFF2-40B4-BE49-F238E27FC236}">
                    <a16:creationId xmlns:a16="http://schemas.microsoft.com/office/drawing/2014/main" id="{63AB385D-EB51-4903-A428-987FC1421CDF}"/>
                  </a:ext>
                </a:extLst>
              </p:cNvPr>
              <p:cNvSpPr txBox="1"/>
              <p:nvPr/>
            </p:nvSpPr>
            <p:spPr>
              <a:xfrm>
                <a:off x="8492500" y="5197455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文字方塊 59">
                <a:extLst>
                  <a:ext uri="{FF2B5EF4-FFF2-40B4-BE49-F238E27FC236}">
                    <a16:creationId xmlns:a16="http://schemas.microsoft.com/office/drawing/2014/main" id="{63AB385D-EB51-4903-A428-987FC142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00" y="5197455"/>
                <a:ext cx="560410" cy="369332"/>
              </a:xfrm>
              <a:prstGeom prst="rect">
                <a:avLst/>
              </a:prstGeom>
              <a:blipFill>
                <a:blip r:embed="rId28"/>
                <a:stretch>
                  <a:fillRect l="-13043" t="-18333" r="-26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0">
                <a:extLst>
                  <a:ext uri="{FF2B5EF4-FFF2-40B4-BE49-F238E27FC236}">
                    <a16:creationId xmlns:a16="http://schemas.microsoft.com/office/drawing/2014/main" id="{F2624E28-E922-41F2-96C6-445A10A06E72}"/>
                  </a:ext>
                </a:extLst>
              </p:cNvPr>
              <p:cNvSpPr txBox="1"/>
              <p:nvPr/>
            </p:nvSpPr>
            <p:spPr>
              <a:xfrm>
                <a:off x="9100957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文字方塊 60">
                <a:extLst>
                  <a:ext uri="{FF2B5EF4-FFF2-40B4-BE49-F238E27FC236}">
                    <a16:creationId xmlns:a16="http://schemas.microsoft.com/office/drawing/2014/main" id="{F2624E28-E922-41F2-96C6-445A10A06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957" y="4812414"/>
                <a:ext cx="567015" cy="113941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1">
                <a:extLst>
                  <a:ext uri="{FF2B5EF4-FFF2-40B4-BE49-F238E27FC236}">
                    <a16:creationId xmlns:a16="http://schemas.microsoft.com/office/drawing/2014/main" id="{40BA3D7F-2BBF-4CAD-95B5-842613C3842A}"/>
                  </a:ext>
                </a:extLst>
              </p:cNvPr>
              <p:cNvSpPr txBox="1"/>
              <p:nvPr/>
            </p:nvSpPr>
            <p:spPr>
              <a:xfrm>
                <a:off x="2228056" y="4326831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class 1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8" name="文字方塊 61">
                <a:extLst>
                  <a:ext uri="{FF2B5EF4-FFF2-40B4-BE49-F238E27FC236}">
                    <a16:creationId xmlns:a16="http://schemas.microsoft.com/office/drawing/2014/main" id="{40BA3D7F-2BBF-4CAD-95B5-842613C38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56" y="4326831"/>
                <a:ext cx="1873671" cy="461665"/>
              </a:xfrm>
              <a:prstGeom prst="rect">
                <a:avLst/>
              </a:prstGeom>
              <a:blipFill>
                <a:blip r:embed="rId30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3">
                <a:extLst>
                  <a:ext uri="{FF2B5EF4-FFF2-40B4-BE49-F238E27FC236}">
                    <a16:creationId xmlns:a16="http://schemas.microsoft.com/office/drawing/2014/main" id="{F59AEC94-67B6-43DD-A11F-E0EE4C364341}"/>
                  </a:ext>
                </a:extLst>
              </p:cNvPr>
              <p:cNvSpPr txBox="1"/>
              <p:nvPr/>
            </p:nvSpPr>
            <p:spPr>
              <a:xfrm>
                <a:off x="4993585" y="4303846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class 2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9" name="文字方塊 63">
                <a:extLst>
                  <a:ext uri="{FF2B5EF4-FFF2-40B4-BE49-F238E27FC236}">
                    <a16:creationId xmlns:a16="http://schemas.microsoft.com/office/drawing/2014/main" id="{F59AEC94-67B6-43DD-A11F-E0EE4C36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85" y="4303846"/>
                <a:ext cx="1873671" cy="461665"/>
              </a:xfrm>
              <a:prstGeom prst="rect">
                <a:avLst/>
              </a:prstGeom>
              <a:blipFill>
                <a:blip r:embed="rId31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4">
                <a:extLst>
                  <a:ext uri="{FF2B5EF4-FFF2-40B4-BE49-F238E27FC236}">
                    <a16:creationId xmlns:a16="http://schemas.microsoft.com/office/drawing/2014/main" id="{845CE629-CB5A-4AD2-BF66-4645BB39DA43}"/>
                  </a:ext>
                </a:extLst>
              </p:cNvPr>
              <p:cNvSpPr txBox="1"/>
              <p:nvPr/>
            </p:nvSpPr>
            <p:spPr>
              <a:xfrm>
                <a:off x="7555665" y="4288193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class 3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0" name="文字方塊 64">
                <a:extLst>
                  <a:ext uri="{FF2B5EF4-FFF2-40B4-BE49-F238E27FC236}">
                    <a16:creationId xmlns:a16="http://schemas.microsoft.com/office/drawing/2014/main" id="{845CE629-CB5A-4AD2-BF66-4645BB39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65" y="4288193"/>
                <a:ext cx="1873671" cy="461665"/>
              </a:xfrm>
              <a:prstGeom prst="rect">
                <a:avLst/>
              </a:prstGeom>
              <a:blipFill>
                <a:blip r:embed="rId32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65">
            <a:extLst>
              <a:ext uri="{FF2B5EF4-FFF2-40B4-BE49-F238E27FC236}">
                <a16:creationId xmlns:a16="http://schemas.microsoft.com/office/drawing/2014/main" id="{90B22B4A-6F32-44EB-B9AE-B0DCE7C3FB81}"/>
              </a:ext>
            </a:extLst>
          </p:cNvPr>
          <p:cNvSpPr txBox="1"/>
          <p:nvPr/>
        </p:nvSpPr>
        <p:spPr>
          <a:xfrm>
            <a:off x="9394453" y="3813025"/>
            <a:ext cx="97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</a:rPr>
              <a:t>target</a:t>
            </a:r>
            <a:endParaRPr lang="zh-TW" altLang="en-US" sz="2400" dirty="0">
              <a:solidFill>
                <a:srgbClr val="00B05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3">
                <a:extLst>
                  <a:ext uri="{FF2B5EF4-FFF2-40B4-BE49-F238E27FC236}">
                    <a16:creationId xmlns:a16="http://schemas.microsoft.com/office/drawing/2014/main" id="{F3044580-0D05-4A9D-8EEF-F840677DA7D5}"/>
                  </a:ext>
                </a:extLst>
              </p:cNvPr>
              <p:cNvSpPr txBox="1"/>
              <p:nvPr/>
            </p:nvSpPr>
            <p:spPr>
              <a:xfrm>
                <a:off x="3129460" y="6106330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2" name="文字方塊 43">
                <a:extLst>
                  <a:ext uri="{FF2B5EF4-FFF2-40B4-BE49-F238E27FC236}">
                    <a16:creationId xmlns:a16="http://schemas.microsoft.com/office/drawing/2014/main" id="{F3044580-0D05-4A9D-8EEF-F840677D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460" y="6106330"/>
                <a:ext cx="1024576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4">
                <a:extLst>
                  <a:ext uri="{FF2B5EF4-FFF2-40B4-BE49-F238E27FC236}">
                    <a16:creationId xmlns:a16="http://schemas.microsoft.com/office/drawing/2014/main" id="{E25D8CE9-5925-4A36-AEFC-0465A10E2B48}"/>
                  </a:ext>
                </a:extLst>
              </p:cNvPr>
              <p:cNvSpPr txBox="1"/>
              <p:nvPr/>
            </p:nvSpPr>
            <p:spPr>
              <a:xfrm>
                <a:off x="5875985" y="6121323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3" name="文字方塊 44">
                <a:extLst>
                  <a:ext uri="{FF2B5EF4-FFF2-40B4-BE49-F238E27FC236}">
                    <a16:creationId xmlns:a16="http://schemas.microsoft.com/office/drawing/2014/main" id="{E25D8CE9-5925-4A36-AEFC-0465A10E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85" y="6121323"/>
                <a:ext cx="102457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5">
                <a:extLst>
                  <a:ext uri="{FF2B5EF4-FFF2-40B4-BE49-F238E27FC236}">
                    <a16:creationId xmlns:a16="http://schemas.microsoft.com/office/drawing/2014/main" id="{AF9DB2D2-7548-4067-B37C-7A508C9E5CAA}"/>
                  </a:ext>
                </a:extLst>
              </p:cNvPr>
              <p:cNvSpPr txBox="1"/>
              <p:nvPr/>
            </p:nvSpPr>
            <p:spPr>
              <a:xfrm>
                <a:off x="8622510" y="6088119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文字方塊 45">
                <a:extLst>
                  <a:ext uri="{FF2B5EF4-FFF2-40B4-BE49-F238E27FC236}">
                    <a16:creationId xmlns:a16="http://schemas.microsoft.com/office/drawing/2014/main" id="{AF9DB2D2-7548-4067-B37C-7A508C9E5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510" y="6088119"/>
                <a:ext cx="1024576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F54B842-9C2F-401C-A584-A6317D0520AC}"/>
                  </a:ext>
                </a:extLst>
              </p:cNvPr>
              <p:cNvSpPr txBox="1"/>
              <p:nvPr/>
            </p:nvSpPr>
            <p:spPr>
              <a:xfrm>
                <a:off x="9429336" y="4029677"/>
                <a:ext cx="2606676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F54B842-9C2F-401C-A584-A6317D05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336" y="4029677"/>
                <a:ext cx="2606676" cy="119500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586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2" grpId="0"/>
      <p:bldP spid="19" grpId="0"/>
      <p:bldP spid="20" grpId="0"/>
      <p:bldP spid="21" grpId="0"/>
      <p:bldP spid="22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3E707-053F-47B3-8950-0D30EC1F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7297-7847-4407-B646-51EA1507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基于上次分类的数据集，添加逻辑回归方法对比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提交截止时间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报告里面包含的算法：</a:t>
            </a:r>
            <a:endParaRPr lang="en-US" altLang="zh-CN" dirty="0"/>
          </a:p>
          <a:p>
            <a:pPr lvl="1"/>
            <a:r>
              <a:rPr lang="en-US" altLang="zh-CN" sz="2000" dirty="0"/>
              <a:t>SVM</a:t>
            </a:r>
          </a:p>
          <a:p>
            <a:pPr lvl="1"/>
            <a:r>
              <a:rPr lang="en-US" altLang="zh-CN" sz="2000" dirty="0"/>
              <a:t>KNN</a:t>
            </a:r>
          </a:p>
          <a:p>
            <a:pPr lvl="1"/>
            <a:r>
              <a:rPr lang="zh-CN" altLang="en-US" sz="2000" dirty="0"/>
              <a:t>任一聚类算法</a:t>
            </a:r>
            <a:endParaRPr lang="en-US" altLang="zh-CN" sz="2000" dirty="0"/>
          </a:p>
          <a:p>
            <a:pPr lvl="1"/>
            <a:r>
              <a:rPr lang="zh-CN" altLang="en-US" dirty="0"/>
              <a:t>逻辑回归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172886"/>
      </p:ext>
    </p:extLst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王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0308" y="-63064"/>
            <a:ext cx="3311692" cy="2016193"/>
          </a:xfrm>
          <a:prstGeom prst="rect">
            <a:avLst/>
          </a:prstGeom>
        </p:spPr>
      </p:pic>
      <p:sp>
        <p:nvSpPr>
          <p:cNvPr id="42" name="任意多边形 41"/>
          <p:cNvSpPr/>
          <p:nvPr/>
        </p:nvSpPr>
        <p:spPr>
          <a:xfrm>
            <a:off x="0" y="-214313"/>
            <a:ext cx="10907419" cy="2206855"/>
          </a:xfrm>
          <a:custGeom>
            <a:avLst/>
            <a:gdLst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6740404 w 6740404"/>
              <a:gd name="connsiteY2" fmla="*/ 1513115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  <a:gd name="connsiteX0" fmla="*/ 0 w 6740404"/>
              <a:gd name="connsiteY0" fmla="*/ 0 h 1513115"/>
              <a:gd name="connsiteX1" fmla="*/ 6740404 w 6740404"/>
              <a:gd name="connsiteY1" fmla="*/ 0 h 1513115"/>
              <a:gd name="connsiteX2" fmla="*/ 5516267 w 6740404"/>
              <a:gd name="connsiteY2" fmla="*/ 1488908 h 1513115"/>
              <a:gd name="connsiteX3" fmla="*/ 0 w 6740404"/>
              <a:gd name="connsiteY3" fmla="*/ 1513115 h 1513115"/>
              <a:gd name="connsiteX4" fmla="*/ 0 w 6740404"/>
              <a:gd name="connsiteY4" fmla="*/ 0 h 151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0404" h="1513115">
                <a:moveTo>
                  <a:pt x="0" y="0"/>
                </a:moveTo>
                <a:lnTo>
                  <a:pt x="6740404" y="0"/>
                </a:lnTo>
                <a:lnTo>
                  <a:pt x="5516267" y="1488908"/>
                </a:lnTo>
                <a:lnTo>
                  <a:pt x="0" y="1513115"/>
                </a:lnTo>
                <a:lnTo>
                  <a:pt x="0" y="0"/>
                </a:lnTo>
                <a:close/>
              </a:path>
            </a:pathLst>
          </a:cu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18495" y="183050"/>
            <a:ext cx="3149852" cy="1334476"/>
            <a:chOff x="576499" y="342955"/>
            <a:chExt cx="3149852" cy="986313"/>
          </a:xfrm>
        </p:grpSpPr>
        <p:sp>
          <p:nvSpPr>
            <p:cNvPr id="21" name="文本框 3"/>
            <p:cNvSpPr txBox="1"/>
            <p:nvPr/>
          </p:nvSpPr>
          <p:spPr>
            <a:xfrm>
              <a:off x="576499" y="342955"/>
              <a:ext cx="3149852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</a:rPr>
                <a:t>目录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421898" y="976677"/>
              <a:ext cx="1459054" cy="3525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字迹-典雅楷体简体" pitchFamily="2" charset="-122"/>
                  <a:ea typeface="方正字迹-典雅楷体简体" pitchFamily="2" charset="-122"/>
                  <a:cs typeface="+mn-cs"/>
                  <a:sym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429715" y="2617530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8855" y="4314865"/>
            <a:ext cx="642025" cy="642025"/>
          </a:xfrm>
          <a:prstGeom prst="rect">
            <a:avLst/>
          </a:prstGeom>
          <a:solidFill>
            <a:srgbClr val="019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2233640" y="2659882"/>
            <a:ext cx="3227883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逻辑回归</a:t>
            </a:r>
          </a:p>
        </p:txBody>
      </p:sp>
      <p:sp>
        <p:nvSpPr>
          <p:cNvPr id="31" name="文本框 19"/>
          <p:cNvSpPr txBox="1"/>
          <p:nvPr/>
        </p:nvSpPr>
        <p:spPr>
          <a:xfrm>
            <a:off x="2219354" y="4371504"/>
            <a:ext cx="3093585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方正字迹-典雅楷体简体" pitchFamily="2" charset="-122"/>
                <a:ea typeface="方正字迹-典雅楷体简体" pitchFamily="2" charset="-122"/>
                <a:cs typeface="Segoe UI" panose="020B0502040204020203" pitchFamily="34" charset="0"/>
              </a:rPr>
              <a:t>最大熵</a:t>
            </a:r>
          </a:p>
        </p:txBody>
      </p:sp>
      <p:pic>
        <p:nvPicPr>
          <p:cNvPr id="45" name="图片 44" descr="标志与中英文校名组合规范_左右（反白，在深色背景下使用）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1426" y="467049"/>
            <a:ext cx="3109713" cy="8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5302"/>
      </p:ext>
    </p:extLst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45A5B-435D-4326-A63C-389F10FC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C9141D-FC78-4BA8-9803-0BEA233D8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熵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随机变量不确定性</a:t>
                </a:r>
                <a:r>
                  <a:rPr lang="zh-CN" altLang="en-US" dirty="0"/>
                  <a:t>的度量。熵越大，随机变量的不确定性就越大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是一个取有限个值得离散随机变量，其概率分布为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</a:t>
                </a:r>
                <a:r>
                  <a:rPr lang="zh-CN" altLang="en-US" sz="2400" dirty="0"/>
                  <a:t>则随机变量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得熵定义为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𝒍𝒐𝒈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第一个等号在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为确定值的时候成立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第二个等号在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均匀分布的时候成立</a:t>
                </a:r>
                <a:endParaRPr lang="en-US" altLang="zh-CN" dirty="0"/>
              </a:p>
              <a:p>
                <a:pPr lvl="1"/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C9141D-FC78-4BA8-9803-0BEA233D8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095013"/>
      </p:ext>
    </p:extLst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FAC0-5E98-4687-A613-6C4236E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E7F7B-EB29-4A85-A565-BFCFF92CB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均匀分布的时候，熵最大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在已知条件下，熵最大的事物，最可能接近它的真实状态</a:t>
                </a:r>
              </a:p>
              <a:p>
                <a:pPr lvl="1"/>
                <a:r>
                  <a:rPr lang="zh-CN" altLang="en-US" dirty="0"/>
                  <a:t>在无外力的作用下，事物总朝着最混乱的方向发展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事物总是在约束下争取最大的自由权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E7F7B-EB29-4A85-A565-BFCFF92C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EAE52C04-00B5-4710-BD55-9A07C1EFA34E}"/>
              </a:ext>
            </a:extLst>
          </p:cNvPr>
          <p:cNvSpPr/>
          <p:nvPr/>
        </p:nvSpPr>
        <p:spPr>
          <a:xfrm>
            <a:off x="8020594" y="3762103"/>
            <a:ext cx="487680" cy="836023"/>
          </a:xfrm>
          <a:prstGeom prst="rightBrace">
            <a:avLst>
              <a:gd name="adj1" fmla="val 101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4D7497-4073-4712-B61E-B8D6533D703D}"/>
              </a:ext>
            </a:extLst>
          </p:cNvPr>
          <p:cNvSpPr txBox="1"/>
          <p:nvPr/>
        </p:nvSpPr>
        <p:spPr>
          <a:xfrm>
            <a:off x="8900159" y="3949281"/>
            <a:ext cx="221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最大熵原理</a:t>
            </a:r>
          </a:p>
        </p:txBody>
      </p:sp>
    </p:spTree>
    <p:extLst>
      <p:ext uri="{BB962C8B-B14F-4D97-AF65-F5344CB8AC3E}">
        <p14:creationId xmlns:p14="http://schemas.microsoft.com/office/powerpoint/2010/main" val="305096750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FAC0-5E98-4687-A613-6C4236E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E7F7B-EB29-4A85-A565-BFCFF92C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最大熵统计建模时以最大熵理论为基础的一种选择模型的方法，即从符合条件的分布中选择</a:t>
            </a:r>
            <a:r>
              <a:rPr lang="zh-CN" altLang="en-US" dirty="0">
                <a:solidFill>
                  <a:srgbClr val="FF0000"/>
                </a:solidFill>
              </a:rPr>
              <a:t>熵最大</a:t>
            </a:r>
            <a:r>
              <a:rPr lang="zh-CN" altLang="en-US" dirty="0"/>
              <a:t>的分布作为最优的分布</a:t>
            </a:r>
          </a:p>
          <a:p>
            <a:r>
              <a:rPr lang="zh-CN" altLang="en-US" dirty="0"/>
              <a:t>假设随机变量</a:t>
            </a:r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个取值</a:t>
            </a:r>
            <a:r>
              <a:rPr lang="en-US" altLang="zh-CN" dirty="0"/>
              <a:t>{A,B,C,D,E},</a:t>
            </a:r>
            <a:r>
              <a:rPr lang="zh-CN" altLang="en-US" dirty="0"/>
              <a:t>估计各个值的概率。</a:t>
            </a:r>
          </a:p>
          <a:p>
            <a:r>
              <a:rPr lang="zh-CN" altLang="en-US" dirty="0"/>
              <a:t>解：满足</a:t>
            </a:r>
          </a:p>
          <a:p>
            <a:r>
              <a:rPr lang="zh-CN" altLang="en-US" dirty="0"/>
              <a:t>等概率估计：</a:t>
            </a:r>
          </a:p>
          <a:p>
            <a:r>
              <a:rPr lang="zh-CN" altLang="en-US" dirty="0"/>
              <a:t>加入一些先验：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39B1F-C49E-4E3D-A7B2-C8B52C78515F}"/>
              </a:ext>
            </a:extLst>
          </p:cNvPr>
          <p:cNvSpPr/>
          <p:nvPr/>
        </p:nvSpPr>
        <p:spPr>
          <a:xfrm>
            <a:off x="2100590" y="3584169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/>
              <a:t>P(A)+P(B)+P(C)+P(D)+P(E)=1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54794F-5FB8-4859-B95C-B3E2E68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18" y="4307575"/>
            <a:ext cx="44569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D1D5B66-14EC-473F-ACDF-B808998A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79" y="5121973"/>
            <a:ext cx="4201242" cy="99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00EB629-41B9-4027-B468-33B15782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476" y="4955647"/>
            <a:ext cx="286068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FD1C5C02-CC4A-41EE-A9C3-27BBF86D3CBC}"/>
              </a:ext>
            </a:extLst>
          </p:cNvPr>
          <p:cNvSpPr/>
          <p:nvPr/>
        </p:nvSpPr>
        <p:spPr>
          <a:xfrm>
            <a:off x="7620000" y="5442857"/>
            <a:ext cx="653143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956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DF39-24AE-4859-8F68-FFB872C6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70225-38C2-4684-9D75-CC23524C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回归为</a:t>
            </a:r>
            <a:r>
              <a:rPr lang="zh-CN" altLang="en-US" dirty="0">
                <a:solidFill>
                  <a:srgbClr val="FF0000"/>
                </a:solidFill>
              </a:rPr>
              <a:t>概率型、非线性</a:t>
            </a:r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dirty="0"/>
              <a:t>Logistic</a:t>
            </a:r>
            <a:r>
              <a:rPr lang="zh-CN" altLang="en-US" dirty="0"/>
              <a:t>回归研究的是：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y</a:t>
            </a:r>
            <a:r>
              <a:rPr lang="zh-CN" altLang="en-US" dirty="0"/>
              <a:t>取某值（如</a:t>
            </a:r>
            <a:r>
              <a:rPr lang="en-US" altLang="zh-CN" dirty="0"/>
              <a:t>y=1</a:t>
            </a:r>
            <a:r>
              <a:rPr lang="zh-CN" altLang="en-US" dirty="0"/>
              <a:t>）发生的概率 </a:t>
            </a:r>
            <a:r>
              <a:rPr lang="en-US" altLang="zh-CN" dirty="0"/>
              <a:t>p </a:t>
            </a:r>
            <a:r>
              <a:rPr lang="zh-CN" altLang="en-US" dirty="0"/>
              <a:t>与特征因素 </a:t>
            </a:r>
            <a:r>
              <a:rPr lang="en-US" altLang="zh-CN" dirty="0"/>
              <a:t>x </a:t>
            </a:r>
            <a:r>
              <a:rPr lang="zh-CN" altLang="en-US" dirty="0"/>
              <a:t>的关系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633868"/>
      </p:ext>
    </p:extLst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问题描述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设最终输出值构成的语言学类别有限集为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，对于每个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∈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，其生成均受上下文信息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的影响和约束。已知与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有关的所有上下文信息组成的集合为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，则模型的目标是：给定上下文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∈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，计算输出为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∈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的条件概率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一段文字：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个词）</a:t>
                </a:r>
                <a:endParaRPr lang="en-US" altLang="zh-CN" dirty="0"/>
              </a:p>
              <a:p>
                <a:r>
                  <a:rPr lang="zh-CN" altLang="en-US" dirty="0"/>
                  <a:t>标注其中的某个词的词性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r="-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54789"/>
      </p:ext>
    </p:extLst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例子：标注“打”的词性，每个可能的词性为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打：</a:t>
                </a:r>
                <a:r>
                  <a:rPr lang="en-US" altLang="zh-CN" dirty="0"/>
                  <a:t>{</a:t>
                </a:r>
                <a:r>
                  <a:rPr lang="zh-CN" altLang="en-US" dirty="0"/>
                  <a:t>动词，量词，介词</a:t>
                </a:r>
                <a:r>
                  <a:rPr lang="en-US" altLang="zh-CN" dirty="0"/>
                  <a:t>}</a:t>
                </a:r>
              </a:p>
              <a:p>
                <a:r>
                  <a:rPr lang="zh-CN" altLang="en-US" dirty="0"/>
                  <a:t>第一个约束：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p(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动词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)+p(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量词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)+p(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介词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) = 1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：打周围的词组成 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y: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词性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452" y="1253331"/>
                <a:ext cx="8835439" cy="4846386"/>
              </a:xfrm>
              <a:blipFill>
                <a:blip r:embed="rId3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615091"/>
      </p:ext>
    </p:extLst>
  </p:cSld>
  <p:clrMapOvr>
    <a:masterClrMapping/>
  </p:clrMapOvr>
  <p:transition spd="slow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:r>
                  <a:rPr lang="zh-CN" altLang="zh-CN" dirty="0">
                    <a:solidFill>
                      <a:srgbClr val="0070C0"/>
                    </a:solidFill>
                  </a:rPr>
                  <a:t>模型输入</a:t>
                </a:r>
                <a:r>
                  <a:rPr lang="zh-CN" altLang="zh-CN" dirty="0"/>
                  <a:t>：从人工标注的训练数据中抽取的训练样本集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表示在语料库中出现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dirty="0"/>
                  <a:t>时其</a:t>
                </a:r>
                <a:r>
                  <a:rPr lang="zh-CN" altLang="zh-CN" dirty="0">
                    <a:solidFill>
                      <a:srgbClr val="0070C0"/>
                    </a:solidFill>
                  </a:rPr>
                  <a:t>上下文信息</a:t>
                </a:r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:r>
                  <a:rPr lang="zh-CN" altLang="en-US" dirty="0"/>
                  <a:t>从训练样例中得到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经验概率分布</a:t>
                </a:r>
                <a:r>
                  <a:rPr lang="zh-CN" altLang="zh-CN" dirty="0"/>
                  <a:t>：其中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𝑪𝒐𝒖𝒏𝒕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在语料中出现的次数，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𝑵</m:t>
                    </m:r>
                  </m:oMath>
                </a14:m>
                <a:r>
                  <a:rPr lang="zh-CN" altLang="zh-CN" dirty="0"/>
                  <a:t>为总词数。则</a:t>
                </a: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𝐱</m:t>
                          </m:r>
                          <m:r>
                            <a:rPr lang="en-US" altLang="zh-CN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𝑵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×</m:t>
                      </m:r>
                      <m:r>
                        <a:rPr lang="en-US" altLang="zh-CN" i="1" smtClean="0">
                          <a:latin typeface="Cambria Math"/>
                        </a:rPr>
                        <m:t>𝑪𝒐𝒖𝒏𝒕</m:t>
                      </m:r>
                      <m:r>
                        <a:rPr lang="en-US" altLang="zh-CN" i="1" smtClean="0">
                          <a:latin typeface="Cambria Math"/>
                        </a:rPr>
                        <m:t>(</m:t>
                      </m:r>
                      <m:r>
                        <a:rPr lang="en-US" altLang="zh-CN" i="1" smtClean="0">
                          <a:latin typeface="Cambria Math"/>
                        </a:rPr>
                        <m:t>𝒙</m:t>
                      </m:r>
                      <m:r>
                        <a:rPr lang="en-US" altLang="zh-CN" i="1" smtClean="0">
                          <a:latin typeface="Cambria Math"/>
                        </a:rPr>
                        <m:t>,</m:t>
                      </m:r>
                      <m:r>
                        <a:rPr lang="en-US" altLang="zh-CN" i="1" smtClean="0">
                          <a:latin typeface="Cambria Math"/>
                        </a:rPr>
                        <m:t>𝒚</m:t>
                      </m:r>
                      <m:r>
                        <a:rPr lang="en-US" altLang="zh-CN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452" y="1253330"/>
                <a:ext cx="10428036" cy="5234837"/>
              </a:xfrm>
              <a:blipFill>
                <a:blip r:embed="rId2"/>
                <a:stretch>
                  <a:fillRect l="-1052" r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782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</a:t>
                </a:r>
                <a:r>
                  <a:rPr lang="zh-CN" altLang="zh-CN" dirty="0">
                    <a:solidFill>
                      <a:srgbClr val="0070C0"/>
                    </a:solidFill>
                  </a:rPr>
                  <a:t>特征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zh-CN" altLang="zh-CN" dirty="0"/>
                  <a:t>是指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dirty="0"/>
                  <a:t>之间存在的某种特定的关系，用二值函数表示：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zh-CN" altLang="zh-CN">
                                  <a:latin typeface="Cambria Math"/>
                                </a:rPr>
                                <m:t>，如果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dirty="0" smtClean="0"/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zh-CN">
                                  <a:latin typeface="Cambria Math"/>
                                </a:rPr>
                                <m:t>满足某种条件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zh-CN" altLang="zh-CN">
                                  <a:latin typeface="Cambria Math"/>
                                </a:rPr>
                                <m:t>，否则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/>
                  <a:t>引入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个特征：</a:t>
                </a:r>
                <a:endParaRPr lang="en-US" altLang="zh-CN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0" dirty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>
                                  <a:latin typeface="Cambria Math"/>
                                </a:rPr>
                                <m:t>1  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如果</m:t>
                              </m:r>
                              <m:r>
                                <a:rPr lang="en-US" altLang="zh-CN" b="0" i="1" dirty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dirty="0">
                                  <a:latin typeface="Cambria Math"/>
                                </a:rPr>
                                <m:t>=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量词并且</m:t>
                              </m:r>
                              <m:r>
                                <a:rPr lang="en-US" altLang="zh-CN" b="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表示当前</m:t>
                              </m:r>
                              <m:r>
                                <a:rPr lang="zh-CN" altLang="en-US" b="0" i="1" dirty="0">
                                  <a:latin typeface="Cambria Math"/>
                                </a:rPr>
                                <m:t>词的</m:t>
                              </m:r>
                              <m:r>
                                <a:rPr lang="zh-CN" altLang="en-US" b="0" i="1" dirty="0">
                                  <a:latin typeface="Cambria Math" panose="02040503050406030204" pitchFamily="18" charset="0"/>
                                </a:rPr>
                                <m:t>前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一个</m:t>
                              </m:r>
                              <m:r>
                                <a:rPr lang="zh-CN" altLang="en-US" b="0" i="1" dirty="0">
                                  <a:latin typeface="Cambria Math"/>
                                </a:rPr>
                                <m:t>词是</m:t>
                              </m:r>
                              <m:r>
                                <a:rPr lang="zh-CN" altLang="en-US" b="0" i="1" dirty="0">
                                  <a:latin typeface="Cambria Math"/>
                                </a:rPr>
                                <m:t>“</m:t>
                              </m:r>
                              <m:r>
                                <a:rPr lang="zh-CN" altLang="en-US" b="0" i="1" dirty="0">
                                  <a:latin typeface="Cambria Math"/>
                                </a:rPr>
                                <m:t>一</m:t>
                              </m:r>
                              <m:r>
                                <a:rPr lang="zh-CN" altLang="en-US" b="0" i="1" dirty="0">
                                  <a:latin typeface="Cambria Math"/>
                                </a:rPr>
                                <m:t>”</m:t>
                              </m:r>
                            </m:e>
                            <m:e>
                              <m:r>
                                <a:rPr lang="en-US" altLang="zh-CN" b="0" i="1" dirty="0">
                                  <a:latin typeface="Cambria Math"/>
                                </a:rPr>
                                <m:t>0  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否则</m:t>
                              </m:r>
                              <m:r>
                                <a:rPr lang="en-US" altLang="zh-CN" b="0" i="1" dirty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452" y="1253330"/>
                <a:ext cx="10439187" cy="5234837"/>
              </a:xfrm>
              <a:blipFill>
                <a:blip r:embed="rId2"/>
                <a:stretch>
                  <a:fillRect l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80631"/>
      </p:ext>
    </p:extLst>
  </p:cSld>
  <p:clrMapOvr>
    <a:masterClrMapping/>
  </p:clrMapOvr>
  <p:transition spd="slow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）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特征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函数关于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经验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期望值</a:t>
                </a:r>
                <a:r>
                  <a:rPr lang="zh-CN" altLang="zh-CN" dirty="0"/>
                  <a:t>是所有满足特征要求的的经验概率之和，即：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特征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函数关于条件概率与经验分布的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期望</a:t>
                </a:r>
                <a:r>
                  <a:rPr lang="zh-CN" altLang="zh-CN" dirty="0"/>
                  <a:t>是特征在所学习的随机事件中的真实分布为：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51964"/>
      </p:ext>
    </p:extLst>
  </p:cSld>
  <p:clrMapOvr>
    <a:masterClrMapping/>
  </p:clrMapOvr>
  <p:transition spd="slow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1A2D-7B59-4DA4-9E59-4F797DC3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）如果获得信息足够多，</a:t>
                </a:r>
                <a:r>
                  <a:rPr lang="zh-CN" altLang="zh-CN" dirty="0"/>
                  <a:t>特征的经验概率与期望概率应该一致，即：</a:t>
                </a: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b="0" dirty="0"/>
              </a:p>
              <a:p>
                <a:r>
                  <a:rPr lang="zh-CN" altLang="en-US" dirty="0"/>
                  <a:t>约束等式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altLang="zh-CN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y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n-US" altLang="zh-CN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29EED-D05F-4998-988F-3879ECB1D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0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24844"/>
      </p:ext>
    </p:extLst>
  </p:cSld>
  <p:clrMapOvr>
    <a:masterClrMapping/>
  </p:clrMapOvr>
  <p:transition spd="slow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FAC0-5E98-4687-A613-6C4236E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E7F7B-EB29-4A85-A565-BFCFF92CB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最大熵模型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满足约束条件：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:r>
                  <a:rPr lang="zh-CN" altLang="en-US" dirty="0"/>
                  <a:t>条件熵最大：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优化目标：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4E7F7B-EB29-4A85-A565-BFCFF92C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5A88F-E939-48C7-87DF-E566F760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99" y="2829062"/>
            <a:ext cx="4929265" cy="67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7F5430-D41A-4941-826D-855B21E6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95" y="4831425"/>
            <a:ext cx="4158762" cy="1386254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240FB6F-0087-4D1E-8C7B-C251B2492683}"/>
              </a:ext>
            </a:extLst>
          </p:cNvPr>
          <p:cNvSpPr/>
          <p:nvPr/>
        </p:nvSpPr>
        <p:spPr>
          <a:xfrm>
            <a:off x="5869577" y="5390606"/>
            <a:ext cx="705394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E588EF8-5788-4831-A0B2-170D146DE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7" y="4641669"/>
            <a:ext cx="4197641" cy="167502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9281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FAC0-5E98-4687-A613-6C4236EE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E7F7B-EB29-4A85-A565-BFCFF92C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拉格朗日乘子法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最优化原始问题 到 对偶问题：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709B51-FC64-4576-BDBF-535D8C26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35" y="1253330"/>
            <a:ext cx="6717408" cy="2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14FC0DA-4B16-4707-8CDD-AA5B6B0C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82" y="5352642"/>
            <a:ext cx="210443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3">
            <a:extLst>
              <a:ext uri="{FF2B5EF4-FFF2-40B4-BE49-F238E27FC236}">
                <a16:creationId xmlns:a16="http://schemas.microsoft.com/office/drawing/2014/main" id="{F856E779-2449-4E9D-8336-2E2865EE3993}"/>
              </a:ext>
            </a:extLst>
          </p:cNvPr>
          <p:cNvSpPr/>
          <p:nvPr/>
        </p:nvSpPr>
        <p:spPr>
          <a:xfrm>
            <a:off x="5022546" y="5460654"/>
            <a:ext cx="432048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32A4917-D91F-4553-907F-B5EC88CA3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18" y="5349214"/>
            <a:ext cx="2304256" cy="50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8482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6DAE-2302-4656-9CA7-94F22659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34A3E-F767-481D-9A34-C47D8087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求最小化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D484B3-F9EF-4599-B94C-10065F0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8" y="2098061"/>
            <a:ext cx="5898876" cy="1698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B379A7-BE3C-4939-8D7E-998C9E7B54F1}"/>
                  </a:ext>
                </a:extLst>
              </p:cNvPr>
              <p:cNvSpPr txBox="1"/>
              <p:nvPr/>
            </p:nvSpPr>
            <p:spPr>
              <a:xfrm>
                <a:off x="3911828" y="3901997"/>
                <a:ext cx="1200650" cy="767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B379A7-BE3C-4939-8D7E-998C9E7B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28" y="3901997"/>
                <a:ext cx="1200650" cy="767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E9A4B93E-7B01-4577-954A-EED42672F67D}"/>
              </a:ext>
            </a:extLst>
          </p:cNvPr>
          <p:cNvSpPr/>
          <p:nvPr/>
        </p:nvSpPr>
        <p:spPr>
          <a:xfrm>
            <a:off x="3309258" y="3796937"/>
            <a:ext cx="278674" cy="984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19AF0-188E-4157-BDFE-2AB8B075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96" y="4858845"/>
            <a:ext cx="6253208" cy="176213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2795570-118D-4A78-913E-F6969EA810A0}"/>
              </a:ext>
            </a:extLst>
          </p:cNvPr>
          <p:cNvSpPr/>
          <p:nvPr/>
        </p:nvSpPr>
        <p:spPr>
          <a:xfrm>
            <a:off x="5989961" y="6026332"/>
            <a:ext cx="687977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31F447-4808-48AD-BD95-D85DDB5C47E5}"/>
              </a:ext>
            </a:extLst>
          </p:cNvPr>
          <p:cNvSpPr txBox="1"/>
          <p:nvPr/>
        </p:nvSpPr>
        <p:spPr>
          <a:xfrm>
            <a:off x="6149344" y="5604670"/>
            <a:ext cx="4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667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6DAE-2302-4656-9CA7-94F22659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34A3E-F767-481D-9A34-C47D80870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已知：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34A3E-F767-481D-9A34-C47D80870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BF1A8B-CAE8-406C-A91A-CE054DEB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5" y="1253330"/>
            <a:ext cx="7195670" cy="120015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02BC42-36B6-4D90-AF08-6A0A724B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17" y="2871420"/>
            <a:ext cx="1692710" cy="6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F3BE161-134E-43AD-94CE-D916D58B332F}"/>
                  </a:ext>
                </a:extLst>
              </p:cNvPr>
              <p:cNvSpPr/>
              <p:nvPr/>
            </p:nvSpPr>
            <p:spPr>
              <a:xfrm>
                <a:off x="5511184" y="2669032"/>
                <a:ext cx="5435975" cy="1145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F3BE161-134E-43AD-94CE-D916D58B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84" y="2669032"/>
                <a:ext cx="5435975" cy="1145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DF8C5F4D-076F-404D-8B7A-F27780C5A98A}"/>
              </a:ext>
            </a:extLst>
          </p:cNvPr>
          <p:cNvSpPr/>
          <p:nvPr/>
        </p:nvSpPr>
        <p:spPr>
          <a:xfrm rot="19791442">
            <a:off x="4631581" y="3558067"/>
            <a:ext cx="949235" cy="42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2D6BE76-6EAD-4DD9-96AE-D72070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2" y="4820387"/>
            <a:ext cx="4372710" cy="8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D2A797F-5F02-48D5-8496-4AA147E8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84" y="4842557"/>
            <a:ext cx="3783100" cy="8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1579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CB160-D828-49E8-8848-7851248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3D327-6C73-44BB-80B3-B975AE28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A6AA6262-975A-4F8B-A960-D6F3B51E0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方程式" r:id="rId3" imgW="914400" imgH="342720" progId="Equation.3">
                  <p:embed/>
                </p:oleObj>
              </mc:Choice>
              <mc:Fallback>
                <p:oleObj name="方程式" r:id="rId3" imgW="914400" imgH="34272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35">
            <a:extLst>
              <a:ext uri="{FF2B5EF4-FFF2-40B4-BE49-F238E27FC236}">
                <a16:creationId xmlns:a16="http://schemas.microsoft.com/office/drawing/2014/main" id="{8D30C23C-AD21-4220-9085-AAC66FE58557}"/>
              </a:ext>
            </a:extLst>
          </p:cNvPr>
          <p:cNvCxnSpPr/>
          <p:nvPr/>
        </p:nvCxnSpPr>
        <p:spPr>
          <a:xfrm flipV="1">
            <a:off x="6322670" y="3488665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2C5CC3A-D046-4F5D-A78C-6049714AF3BF}"/>
              </a:ext>
            </a:extLst>
          </p:cNvPr>
          <p:cNvSpPr/>
          <p:nvPr/>
        </p:nvSpPr>
        <p:spPr>
          <a:xfrm>
            <a:off x="4397324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1122-047F-4044-9C32-21B8A8E8C19D}"/>
              </a:ext>
            </a:extLst>
          </p:cNvPr>
          <p:cNvSpPr/>
          <p:nvPr/>
        </p:nvSpPr>
        <p:spPr>
          <a:xfrm>
            <a:off x="1723030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" name="直線單箭頭接點 5">
            <a:extLst>
              <a:ext uri="{FF2B5EF4-FFF2-40B4-BE49-F238E27FC236}">
                <a16:creationId xmlns:a16="http://schemas.microsoft.com/office/drawing/2014/main" id="{4FABC2BB-D061-4DA4-BCD9-472ADFC99767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312107" y="3499110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6">
            <a:extLst>
              <a:ext uri="{FF2B5EF4-FFF2-40B4-BE49-F238E27FC236}">
                <a16:creationId xmlns:a16="http://schemas.microsoft.com/office/drawing/2014/main" id="{828B53F2-E09B-4705-B1B1-D972C868683E}"/>
              </a:ext>
            </a:extLst>
          </p:cNvPr>
          <p:cNvSpPr/>
          <p:nvPr/>
        </p:nvSpPr>
        <p:spPr>
          <a:xfrm>
            <a:off x="5612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E71602EA-BA31-4D6D-9E31-2BD6F2C3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304" y="3101631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方程式" r:id="rId5" imgW="126720" imgH="126720" progId="Equation.3">
                  <p:embed/>
                </p:oleObj>
              </mc:Choice>
              <mc:Fallback>
                <p:oleObj name="方程式" r:id="rId5" imgW="126720" imgH="12672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04" y="3101631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758F0587-1DF2-46CE-8913-F83AF2FFA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806" y="2006408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806" y="2006408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6BEB1AF3-C109-41F8-8374-E21704D51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025" y="2914882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025" y="2914882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8D334A1-76B2-47BB-8115-FE1C8ED18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805" y="4050874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805" y="4050874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1">
            <a:extLst>
              <a:ext uri="{FF2B5EF4-FFF2-40B4-BE49-F238E27FC236}">
                <a16:creationId xmlns:a16="http://schemas.microsoft.com/office/drawing/2014/main" id="{C8D3040B-B147-48DE-A615-5C1F19DBD01E}"/>
              </a:ext>
            </a:extLst>
          </p:cNvPr>
          <p:cNvCxnSpPr/>
          <p:nvPr/>
        </p:nvCxnSpPr>
        <p:spPr>
          <a:xfrm flipV="1">
            <a:off x="4799180" y="346850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2">
            <a:extLst>
              <a:ext uri="{FF2B5EF4-FFF2-40B4-BE49-F238E27FC236}">
                <a16:creationId xmlns:a16="http://schemas.microsoft.com/office/drawing/2014/main" id="{7C96DC62-1482-4B1D-93BA-0260F5FCECD2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2319727" y="3489781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3">
            <a:extLst>
              <a:ext uri="{FF2B5EF4-FFF2-40B4-BE49-F238E27FC236}">
                <a16:creationId xmlns:a16="http://schemas.microsoft.com/office/drawing/2014/main" id="{73CA1D11-8BFC-45E1-9236-B8A07E387CA6}"/>
              </a:ext>
            </a:extLst>
          </p:cNvPr>
          <p:cNvCxnSpPr>
            <a:endCxn id="22" idx="1"/>
          </p:cNvCxnSpPr>
          <p:nvPr/>
        </p:nvCxnSpPr>
        <p:spPr>
          <a:xfrm>
            <a:off x="2319727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4">
            <a:extLst>
              <a:ext uri="{FF2B5EF4-FFF2-40B4-BE49-F238E27FC236}">
                <a16:creationId xmlns:a16="http://schemas.microsoft.com/office/drawing/2014/main" id="{B0A40322-45CD-4A98-BB99-646D95F3949B}"/>
              </a:ext>
            </a:extLst>
          </p:cNvPr>
          <p:cNvSpPr txBox="1"/>
          <p:nvPr/>
        </p:nvSpPr>
        <p:spPr>
          <a:xfrm rot="5400000">
            <a:off x="1715832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616D242E-5738-447F-B345-730907ECA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方程式" r:id="rId13" imgW="177480" imgH="228600" progId="Equation.3">
                  <p:embed/>
                </p:oleObj>
              </mc:Choice>
              <mc:Fallback>
                <p:oleObj name="方程式" r:id="rId13" imgW="177480" imgH="2286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94D26186-AC39-4B28-AF2D-A4EA077AC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775" y="3070653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方程式" r:id="rId15" imgW="177480" imgH="241200" progId="Equation.3">
                  <p:embed/>
                </p:oleObj>
              </mc:Choice>
              <mc:Fallback>
                <p:oleObj name="方程式" r:id="rId15" imgW="177480" imgH="24120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75" y="3070653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665FFB98-EAE6-4B67-8EEF-F6F206F8F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6830" y="4436610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830" y="4436610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>
            <a:extLst>
              <a:ext uri="{FF2B5EF4-FFF2-40B4-BE49-F238E27FC236}">
                <a16:creationId xmlns:a16="http://schemas.microsoft.com/office/drawing/2014/main" id="{F9734C13-7964-4D04-89CD-07A6B8DCE7EB}"/>
              </a:ext>
            </a:extLst>
          </p:cNvPr>
          <p:cNvGrpSpPr/>
          <p:nvPr/>
        </p:nvGrpSpPr>
        <p:grpSpPr>
          <a:xfrm>
            <a:off x="4457666" y="3238950"/>
            <a:ext cx="520319" cy="520319"/>
            <a:chOff x="3342651" y="3507082"/>
            <a:chExt cx="520319" cy="52031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EBB8B9D-A5A0-4108-9A92-CC31234C66DE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aphicFrame>
          <p:nvGraphicFramePr>
            <p:cNvPr id="23" name="Object 12">
              <a:extLst>
                <a:ext uri="{FF2B5EF4-FFF2-40B4-BE49-F238E27FC236}">
                  <a16:creationId xmlns:a16="http://schemas.microsoft.com/office/drawing/2014/main" id="{645C652D-0546-4AC1-8442-296048066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方程式" r:id="rId19" imgW="139680" imgH="139680" progId="Equation.3">
                    <p:embed/>
                  </p:oleObj>
                </mc:Choice>
                <mc:Fallback>
                  <p:oleObj name="方程式" r:id="rId19" imgW="139680" imgH="13968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A074DF29-A190-42DE-92D6-D1AE84246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5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方程式" r:id="rId21" imgW="126720" imgH="177480" progId="Equation.3">
                  <p:embed/>
                </p:oleObj>
              </mc:Choice>
              <mc:Fallback>
                <p:oleObj name="方程式" r:id="rId21" imgW="126720" imgH="1774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EC2E789-11C8-46B8-A05E-D51EFEBE9446}"/>
              </a:ext>
            </a:extLst>
          </p:cNvPr>
          <p:cNvCxnSpPr/>
          <p:nvPr/>
        </p:nvCxnSpPr>
        <p:spPr>
          <a:xfrm flipV="1">
            <a:off x="4708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B9824747-EB6B-4490-8BF8-58BF9FD5F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9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方程式" r:id="rId23" imgW="317160" imgH="215640" progId="Equation.3">
                  <p:embed/>
                </p:oleObj>
              </mc:Choice>
              <mc:Fallback>
                <p:oleObj name="方程式" r:id="rId23" imgW="31716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40">
            <a:extLst>
              <a:ext uri="{FF2B5EF4-FFF2-40B4-BE49-F238E27FC236}">
                <a16:creationId xmlns:a16="http://schemas.microsoft.com/office/drawing/2014/main" id="{14DA12B1-3B53-4749-A810-1249F816CFD1}"/>
              </a:ext>
            </a:extLst>
          </p:cNvPr>
          <p:cNvSpPr txBox="1"/>
          <p:nvPr/>
        </p:nvSpPr>
        <p:spPr>
          <a:xfrm rot="5400000">
            <a:off x="1709031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文字方塊 41">
            <a:extLst>
              <a:ext uri="{FF2B5EF4-FFF2-40B4-BE49-F238E27FC236}">
                <a16:creationId xmlns:a16="http://schemas.microsoft.com/office/drawing/2014/main" id="{2F2EF3AC-D23A-4B2F-B72E-76CE662EA6BD}"/>
              </a:ext>
            </a:extLst>
          </p:cNvPr>
          <p:cNvSpPr txBox="1"/>
          <p:nvPr/>
        </p:nvSpPr>
        <p:spPr>
          <a:xfrm rot="5400000">
            <a:off x="2741934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9" name="文字方塊 42">
            <a:extLst>
              <a:ext uri="{FF2B5EF4-FFF2-40B4-BE49-F238E27FC236}">
                <a16:creationId xmlns:a16="http://schemas.microsoft.com/office/drawing/2014/main" id="{2EF3F0CE-F1EA-4483-878C-1DB5743CEEC2}"/>
              </a:ext>
            </a:extLst>
          </p:cNvPr>
          <p:cNvSpPr txBox="1"/>
          <p:nvPr/>
        </p:nvSpPr>
        <p:spPr>
          <a:xfrm rot="5400000">
            <a:off x="2734409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38">
                <a:extLst>
                  <a:ext uri="{FF2B5EF4-FFF2-40B4-BE49-F238E27FC236}">
                    <a16:creationId xmlns:a16="http://schemas.microsoft.com/office/drawing/2014/main" id="{B7F78251-7186-47C3-B2D9-B886FD41507B}"/>
                  </a:ext>
                </a:extLst>
              </p:cNvPr>
              <p:cNvSpPr txBox="1"/>
              <p:nvPr/>
            </p:nvSpPr>
            <p:spPr>
              <a:xfrm>
                <a:off x="7196891" y="3243606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" name="文字方塊 38">
                <a:extLst>
                  <a:ext uri="{FF2B5EF4-FFF2-40B4-BE49-F238E27FC236}">
                    <a16:creationId xmlns:a16="http://schemas.microsoft.com/office/drawing/2014/main" id="{B7F78251-7186-47C3-B2D9-B886FD415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91" y="3243606"/>
                <a:ext cx="1687129" cy="4498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116F7E24-E2A0-45D4-AE1C-29523D90A5C6}"/>
              </a:ext>
            </a:extLst>
          </p:cNvPr>
          <p:cNvSpPr/>
          <p:nvPr/>
        </p:nvSpPr>
        <p:spPr>
          <a:xfrm>
            <a:off x="2598057" y="1855035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32" name="群組 39">
            <a:extLst>
              <a:ext uri="{FF2B5EF4-FFF2-40B4-BE49-F238E27FC236}">
                <a16:creationId xmlns:a16="http://schemas.microsoft.com/office/drawing/2014/main" id="{9875292A-716A-4D11-8B86-D993DCBF00E8}"/>
              </a:ext>
            </a:extLst>
          </p:cNvPr>
          <p:cNvGrpSpPr/>
          <p:nvPr/>
        </p:nvGrpSpPr>
        <p:grpSpPr>
          <a:xfrm>
            <a:off x="5317515" y="4139854"/>
            <a:ext cx="5297714" cy="2078894"/>
            <a:chOff x="3566162" y="4678338"/>
            <a:chExt cx="5297714" cy="2078894"/>
          </a:xfrm>
        </p:grpSpPr>
        <p:sp>
          <p:nvSpPr>
            <p:cNvPr id="33" name="圓角矩形圖說文字 63">
              <a:extLst>
                <a:ext uri="{FF2B5EF4-FFF2-40B4-BE49-F238E27FC236}">
                  <a16:creationId xmlns:a16="http://schemas.microsoft.com/office/drawing/2014/main" id="{85B884E7-01E2-45AB-9D4A-80FF94E3ADEB}"/>
                </a:ext>
              </a:extLst>
            </p:cNvPr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34" name="群組 45">
              <a:extLst>
                <a:ext uri="{FF2B5EF4-FFF2-40B4-BE49-F238E27FC236}">
                  <a16:creationId xmlns:a16="http://schemas.microsoft.com/office/drawing/2014/main" id="{271320B2-8CF0-49CB-97D0-CB5E03DA0F9E}"/>
                </a:ext>
              </a:extLst>
            </p:cNvPr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37" name="圖片 48">
                <a:extLst>
                  <a:ext uri="{FF2B5EF4-FFF2-40B4-BE49-F238E27FC236}">
                    <a16:creationId xmlns:a16="http://schemas.microsoft.com/office/drawing/2014/main" id="{A165A654-C80A-4F39-B98E-42A7AAAF3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38" name="Object 12">
                <a:extLst>
                  <a:ext uri="{FF2B5EF4-FFF2-40B4-BE49-F238E27FC236}">
                    <a16:creationId xmlns:a16="http://schemas.microsoft.com/office/drawing/2014/main" id="{619C7926-E6D8-41AC-86B6-61C63C5BA0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7" name="方程式" r:id="rId27" imgW="317160" imgH="215640" progId="Equation.3">
                      <p:embed/>
                    </p:oleObj>
                  </mc:Choice>
                  <mc:Fallback>
                    <p:oleObj name="方程式" r:id="rId27" imgW="317160" imgH="215640" progId="Equation.3">
                      <p:embed/>
                      <p:pic>
                        <p:nvPicPr>
                          <p:cNvPr id="5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2">
                <a:extLst>
                  <a:ext uri="{FF2B5EF4-FFF2-40B4-BE49-F238E27FC236}">
                    <a16:creationId xmlns:a16="http://schemas.microsoft.com/office/drawing/2014/main" id="{D5DD3CCA-D89B-456C-8E41-0AB9A4B343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8" name="方程式" r:id="rId29" imgW="126720" imgH="126720" progId="Equation.3">
                      <p:embed/>
                    </p:oleObj>
                  </mc:Choice>
                  <mc:Fallback>
                    <p:oleObj name="方程式" r:id="rId29" imgW="126720" imgH="126720" progId="Equation.3">
                      <p:embed/>
                      <p:pic>
                        <p:nvPicPr>
                          <p:cNvPr id="5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Object 12">
              <a:extLst>
                <a:ext uri="{FF2B5EF4-FFF2-40B4-BE49-F238E27FC236}">
                  <a16:creationId xmlns:a16="http://schemas.microsoft.com/office/drawing/2014/main" id="{EB2B80D7-158C-4F3B-A2D9-D1AE842A61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方程式" r:id="rId31" imgW="863280" imgH="393480" progId="Equation.3">
                    <p:embed/>
                  </p:oleObj>
                </mc:Choice>
                <mc:Fallback>
                  <p:oleObj name="方程式" r:id="rId31" imgW="863280" imgH="39348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字方塊 47">
              <a:extLst>
                <a:ext uri="{FF2B5EF4-FFF2-40B4-BE49-F238E27FC236}">
                  <a16:creationId xmlns:a16="http://schemas.microsoft.com/office/drawing/2014/main" id="{670CE6AB-B73A-4527-B5EF-E9D6FB00754C}"/>
                </a:ext>
              </a:extLst>
            </p:cNvPr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Sigmoid Function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4059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6DAE-2302-4656-9CA7-94F22659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34A3E-F767-481D-9A34-C47D80870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最终：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134A3E-F767-481D-9A34-C47D80870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488061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2D6D-DFA7-4BF8-827B-6736A6F0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147D-95C9-4CC3-A70C-D4B50D4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字方塊 3">
            <a:extLst>
              <a:ext uri="{FF2B5EF4-FFF2-40B4-BE49-F238E27FC236}">
                <a16:creationId xmlns:a16="http://schemas.microsoft.com/office/drawing/2014/main" id="{66C1774E-0DC9-4A7A-9A6D-18B2F32BFB59}"/>
              </a:ext>
            </a:extLst>
          </p:cNvPr>
          <p:cNvSpPr txBox="1"/>
          <p:nvPr/>
        </p:nvSpPr>
        <p:spPr>
          <a:xfrm>
            <a:off x="2561043" y="94355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Logistic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5" name="文字方塊 4">
            <a:extLst>
              <a:ext uri="{FF2B5EF4-FFF2-40B4-BE49-F238E27FC236}">
                <a16:creationId xmlns:a16="http://schemas.microsoft.com/office/drawing/2014/main" id="{3A70C626-4072-44EB-99D1-B621C8F1F5BD}"/>
              </a:ext>
            </a:extLst>
          </p:cNvPr>
          <p:cNvSpPr txBox="1"/>
          <p:nvPr/>
        </p:nvSpPr>
        <p:spPr>
          <a:xfrm>
            <a:off x="6729549" y="97206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Linear Regression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5">
                <a:extLst>
                  <a:ext uri="{FF2B5EF4-FFF2-40B4-BE49-F238E27FC236}">
                    <a16:creationId xmlns:a16="http://schemas.microsoft.com/office/drawing/2014/main" id="{DDE639F8-E91E-44F4-BA4C-239B93CB7736}"/>
                  </a:ext>
                </a:extLst>
              </p:cNvPr>
              <p:cNvSpPr txBox="1"/>
              <p:nvPr/>
            </p:nvSpPr>
            <p:spPr>
              <a:xfrm>
                <a:off x="7185435" y="1595262"/>
                <a:ext cx="2983894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6" name="文字方塊 5">
                <a:extLst>
                  <a:ext uri="{FF2B5EF4-FFF2-40B4-BE49-F238E27FC236}">
                    <a16:creationId xmlns:a16="http://schemas.microsoft.com/office/drawing/2014/main" id="{DDE639F8-E91E-44F4-BA4C-239B93CB7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435" y="1595262"/>
                <a:ext cx="2983894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6">
            <a:extLst>
              <a:ext uri="{FF2B5EF4-FFF2-40B4-BE49-F238E27FC236}">
                <a16:creationId xmlns:a16="http://schemas.microsoft.com/office/drawing/2014/main" id="{62A363BD-1B08-4E9A-8625-1303357E95FC}"/>
              </a:ext>
            </a:extLst>
          </p:cNvPr>
          <p:cNvSpPr txBox="1"/>
          <p:nvPr/>
        </p:nvSpPr>
        <p:spPr>
          <a:xfrm>
            <a:off x="1329339" y="1781925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Step 1: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9">
                <a:extLst>
                  <a:ext uri="{FF2B5EF4-FFF2-40B4-BE49-F238E27FC236}">
                    <a16:creationId xmlns:a16="http://schemas.microsoft.com/office/drawing/2014/main" id="{7D955AAB-0E42-4B45-B46F-0A32161F9538}"/>
                  </a:ext>
                </a:extLst>
              </p:cNvPr>
              <p:cNvSpPr txBox="1"/>
              <p:nvPr/>
            </p:nvSpPr>
            <p:spPr>
              <a:xfrm>
                <a:off x="2905322" y="1567152"/>
                <a:ext cx="359733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8" name="文字方塊 9">
                <a:extLst>
                  <a:ext uri="{FF2B5EF4-FFF2-40B4-BE49-F238E27FC236}">
                    <a16:creationId xmlns:a16="http://schemas.microsoft.com/office/drawing/2014/main" id="{7D955AAB-0E42-4B45-B46F-0A32161F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22" y="1567152"/>
                <a:ext cx="359733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0">
            <a:extLst>
              <a:ext uri="{FF2B5EF4-FFF2-40B4-BE49-F238E27FC236}">
                <a16:creationId xmlns:a16="http://schemas.microsoft.com/office/drawing/2014/main" id="{7BCA6569-3AD9-40F8-B2EF-F6515E9A3BDF}"/>
              </a:ext>
            </a:extLst>
          </p:cNvPr>
          <p:cNvSpPr txBox="1"/>
          <p:nvPr/>
        </p:nvSpPr>
        <p:spPr>
          <a:xfrm>
            <a:off x="1329339" y="3771189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Step 2: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0" name="文字方塊 14">
            <a:extLst>
              <a:ext uri="{FF2B5EF4-FFF2-40B4-BE49-F238E27FC236}">
                <a16:creationId xmlns:a16="http://schemas.microsoft.com/office/drawing/2014/main" id="{9F2AF13C-DA7D-4644-8E7F-EF7C17C00F23}"/>
              </a:ext>
            </a:extLst>
          </p:cNvPr>
          <p:cNvSpPr txBox="1"/>
          <p:nvPr/>
        </p:nvSpPr>
        <p:spPr>
          <a:xfrm>
            <a:off x="1355467" y="549304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Step 3: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1" name="直線接點 22">
            <a:extLst>
              <a:ext uri="{FF2B5EF4-FFF2-40B4-BE49-F238E27FC236}">
                <a16:creationId xmlns:a16="http://schemas.microsoft.com/office/drawing/2014/main" id="{6A904B43-6085-4D73-9830-B0D03C157672}"/>
              </a:ext>
            </a:extLst>
          </p:cNvPr>
          <p:cNvCxnSpPr>
            <a:cxnSpLocks/>
          </p:cNvCxnSpPr>
          <p:nvPr/>
        </p:nvCxnSpPr>
        <p:spPr>
          <a:xfrm>
            <a:off x="1169873" y="3079644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5">
            <a:extLst>
              <a:ext uri="{FF2B5EF4-FFF2-40B4-BE49-F238E27FC236}">
                <a16:creationId xmlns:a16="http://schemas.microsoft.com/office/drawing/2014/main" id="{F44A3358-1A98-47AF-8B45-85CA47FE4A9B}"/>
              </a:ext>
            </a:extLst>
          </p:cNvPr>
          <p:cNvCxnSpPr>
            <a:cxnSpLocks/>
          </p:cNvCxnSpPr>
          <p:nvPr/>
        </p:nvCxnSpPr>
        <p:spPr>
          <a:xfrm>
            <a:off x="6865593" y="658334"/>
            <a:ext cx="0" cy="590792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">
            <a:extLst>
              <a:ext uri="{FF2B5EF4-FFF2-40B4-BE49-F238E27FC236}">
                <a16:creationId xmlns:a16="http://schemas.microsoft.com/office/drawing/2014/main" id="{132FC313-63A2-43EE-89B7-284024368D41}"/>
              </a:ext>
            </a:extLst>
          </p:cNvPr>
          <p:cNvSpPr txBox="1"/>
          <p:nvPr/>
        </p:nvSpPr>
        <p:spPr>
          <a:xfrm>
            <a:off x="3357739" y="256175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Output: between 0 and 1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文字方塊 26">
            <a:extLst>
              <a:ext uri="{FF2B5EF4-FFF2-40B4-BE49-F238E27FC236}">
                <a16:creationId xmlns:a16="http://schemas.microsoft.com/office/drawing/2014/main" id="{A9CAAE59-C512-4BB8-BC5A-C93E2D26368F}"/>
              </a:ext>
            </a:extLst>
          </p:cNvPr>
          <p:cNvSpPr txBox="1"/>
          <p:nvPr/>
        </p:nvSpPr>
        <p:spPr>
          <a:xfrm>
            <a:off x="8217560" y="254301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Output: any value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68614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3ABC-60F5-4F34-AA2F-99925C07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7462-111D-4BEA-BA86-1082F3C8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群組 16">
            <a:extLst>
              <a:ext uri="{FF2B5EF4-FFF2-40B4-BE49-F238E27FC236}">
                <a16:creationId xmlns:a16="http://schemas.microsoft.com/office/drawing/2014/main" id="{EEACAFAE-38B9-439B-82AC-B336A7FF9771}"/>
              </a:ext>
            </a:extLst>
          </p:cNvPr>
          <p:cNvGrpSpPr/>
          <p:nvPr/>
        </p:nvGrpSpPr>
        <p:grpSpPr>
          <a:xfrm>
            <a:off x="2670620" y="1617526"/>
            <a:ext cx="6205875" cy="1177280"/>
            <a:chOff x="1624551" y="2359551"/>
            <a:chExt cx="6205875" cy="1177280"/>
          </a:xfrm>
        </p:grpSpPr>
        <p:grpSp>
          <p:nvGrpSpPr>
            <p:cNvPr id="5" name="群組 13">
              <a:extLst>
                <a:ext uri="{FF2B5EF4-FFF2-40B4-BE49-F238E27FC236}">
                  <a16:creationId xmlns:a16="http://schemas.microsoft.com/office/drawing/2014/main" id="{8DC46784-BDC5-4BCF-A72D-D270E79C519C}"/>
                </a:ext>
              </a:extLst>
            </p:cNvPr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4">
                    <a:extLst>
                      <a:ext uri="{FF2B5EF4-FFF2-40B4-BE49-F238E27FC236}">
                        <a16:creationId xmlns:a16="http://schemas.microsoft.com/office/drawing/2014/main" id="{7ED1F208-1EF3-44A1-B4C0-4507DA73493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5">
                    <a:extLst>
                      <a:ext uri="{FF2B5EF4-FFF2-40B4-BE49-F238E27FC236}">
                        <a16:creationId xmlns:a16="http://schemas.microsoft.com/office/drawing/2014/main" id="{7A19DB8E-C426-43A4-ACE3-2FC25E3A63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6">
                    <a:extLst>
                      <a:ext uri="{FF2B5EF4-FFF2-40B4-BE49-F238E27FC236}">
                        <a16:creationId xmlns:a16="http://schemas.microsoft.com/office/drawing/2014/main" id="{F6C76F74-7368-4647-A3D7-588C1000461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7">
                    <a:extLst>
                      <a:ext uri="{FF2B5EF4-FFF2-40B4-BE49-F238E27FC236}">
                        <a16:creationId xmlns:a16="http://schemas.microsoft.com/office/drawing/2014/main" id="{84547D8A-BB93-430B-9CCB-67400360AC46}"/>
                      </a:ext>
                    </a:extLst>
                  </p:cNvPr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8">
                    <a:extLst>
                      <a:ext uri="{FF2B5EF4-FFF2-40B4-BE49-F238E27FC236}">
                        <a16:creationId xmlns:a16="http://schemas.microsoft.com/office/drawing/2014/main" id="{3002B933-3AD3-46EC-A4DA-7C260E7DCD54}"/>
                      </a:ext>
                    </a:extLst>
                  </p:cNvPr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9">
                    <a:extLst>
                      <a:ext uri="{FF2B5EF4-FFF2-40B4-BE49-F238E27FC236}">
                        <a16:creationId xmlns:a16="http://schemas.microsoft.com/office/drawing/2014/main" id="{BA3B67BF-1D72-4B7F-AD53-C1ACAA78EC2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0">
                    <a:extLst>
                      <a:ext uri="{FF2B5EF4-FFF2-40B4-BE49-F238E27FC236}">
                        <a16:creationId xmlns:a16="http://schemas.microsoft.com/office/drawing/2014/main" id="{42161C20-7927-4507-AAD2-0BFD5AC5C3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1">
                    <a:extLst>
                      <a:ext uri="{FF2B5EF4-FFF2-40B4-BE49-F238E27FC236}">
                        <a16:creationId xmlns:a16="http://schemas.microsoft.com/office/drawing/2014/main" id="{B942BD4A-37A5-4A2F-A705-7D8F6A0E7DE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2">
                    <a:extLst>
                      <a:ext uri="{FF2B5EF4-FFF2-40B4-BE49-F238E27FC236}">
                        <a16:creationId xmlns:a16="http://schemas.microsoft.com/office/drawing/2014/main" id="{73669F75-AEAF-4628-BB79-BEF8755E18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endParaRPr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文字方塊 14">
              <a:extLst>
                <a:ext uri="{FF2B5EF4-FFF2-40B4-BE49-F238E27FC236}">
                  <a16:creationId xmlns:a16="http://schemas.microsoft.com/office/drawing/2014/main" id="{3ECB0747-7EFA-4C06-AAC4-B6EE4B25320C}"/>
                </a:ext>
              </a:extLst>
            </p:cNvPr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Training</a:t>
              </a:r>
            </a:p>
            <a:p>
              <a:pPr algn="ctr" defTabSz="4572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Data</a:t>
              </a:r>
              <a:endPara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A831F5E-3546-4FFD-A56F-DE4F51B9AE18}"/>
                </a:ext>
              </a:extLst>
            </p:cNvPr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7" name="文字方塊 18">
            <a:extLst>
              <a:ext uri="{FF2B5EF4-FFF2-40B4-BE49-F238E27FC236}">
                <a16:creationId xmlns:a16="http://schemas.microsoft.com/office/drawing/2014/main" id="{22797770-7EE0-469F-9949-5865F9FC3571}"/>
              </a:ext>
            </a:extLst>
          </p:cNvPr>
          <p:cNvSpPr txBox="1"/>
          <p:nvPr/>
        </p:nvSpPr>
        <p:spPr>
          <a:xfrm>
            <a:off x="2201014" y="3593068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求出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w,b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，根据最大似然估计的思路，生成这批训练数据的最大概率为：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AC6D638-C4C2-4124-8C73-0B3C1B532B49}"/>
                  </a:ext>
                </a:extLst>
              </p:cNvPr>
              <p:cNvSpPr/>
              <p:nvPr/>
            </p:nvSpPr>
            <p:spPr>
              <a:xfrm>
                <a:off x="2612563" y="4392001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AC6D638-C4C2-4124-8C73-0B3C1B532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3" y="4392001"/>
                <a:ext cx="7256858" cy="645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23">
                <a:extLst>
                  <a:ext uri="{FF2B5EF4-FFF2-40B4-BE49-F238E27FC236}">
                    <a16:creationId xmlns:a16="http://schemas.microsoft.com/office/drawing/2014/main" id="{6F92C538-6919-41F1-B5BF-13A723CB6342}"/>
                  </a:ext>
                </a:extLst>
              </p:cNvPr>
              <p:cNvSpPr txBox="1"/>
              <p:nvPr/>
            </p:nvSpPr>
            <p:spPr>
              <a:xfrm>
                <a:off x="2201015" y="2992040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zh-CN" altLang="en-US" sz="24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0" name="文字方塊 23">
                <a:extLst>
                  <a:ext uri="{FF2B5EF4-FFF2-40B4-BE49-F238E27FC236}">
                    <a16:creationId xmlns:a16="http://schemas.microsoft.com/office/drawing/2014/main" id="{6F92C538-6919-41F1-B5BF-13A723CB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15" y="2992040"/>
                <a:ext cx="8113059" cy="477888"/>
              </a:xfrm>
              <a:prstGeom prst="rect">
                <a:avLst/>
              </a:prstGeom>
              <a:blipFill>
                <a:blip r:embed="rId13"/>
                <a:stretch>
                  <a:fillRect l="-1127" t="-15385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94EE93-AC98-4F8D-A472-D5DB183ADE69}"/>
                  </a:ext>
                </a:extLst>
              </p:cNvPr>
              <p:cNvSpPr/>
              <p:nvPr/>
            </p:nvSpPr>
            <p:spPr>
              <a:xfrm>
                <a:off x="3630199" y="5657212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94EE93-AC98-4F8D-A472-D5DB183AD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99" y="5657212"/>
                <a:ext cx="3552191" cy="6038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18">
            <a:extLst>
              <a:ext uri="{FF2B5EF4-FFF2-40B4-BE49-F238E27FC236}">
                <a16:creationId xmlns:a16="http://schemas.microsoft.com/office/drawing/2014/main" id="{202544DD-0A09-4229-9A58-D90079DD9664}"/>
              </a:ext>
            </a:extLst>
          </p:cNvPr>
          <p:cNvSpPr txBox="1"/>
          <p:nvPr/>
        </p:nvSpPr>
        <p:spPr>
          <a:xfrm>
            <a:off x="2305989" y="5216180"/>
            <a:ext cx="12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w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2276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3ABC-60F5-4F34-AA2F-99925C07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7462-111D-4BEA-BA86-1082F3C8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5F8C06-FB32-4524-B12D-C7E81EBB44F7}"/>
                  </a:ext>
                </a:extLst>
              </p:cNvPr>
              <p:cNvSpPr/>
              <p:nvPr/>
            </p:nvSpPr>
            <p:spPr>
              <a:xfrm>
                <a:off x="2284934" y="2193975"/>
                <a:ext cx="607006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5F8C06-FB32-4524-B12D-C7E81EBB4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34" y="2193975"/>
                <a:ext cx="6070060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9F434C-DCA0-46EE-9715-732B62CFB80B}"/>
                  </a:ext>
                </a:extLst>
              </p:cNvPr>
              <p:cNvSpPr/>
              <p:nvPr/>
            </p:nvSpPr>
            <p:spPr>
              <a:xfrm>
                <a:off x="2398538" y="3059664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9F434C-DCA0-46EE-9715-732B62CF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538" y="3059664"/>
                <a:ext cx="3552191" cy="603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A84A20-A24F-4A16-8836-A7F69501A99B}"/>
                  </a:ext>
                </a:extLst>
              </p:cNvPr>
              <p:cNvSpPr/>
              <p:nvPr/>
            </p:nvSpPr>
            <p:spPr>
              <a:xfrm>
                <a:off x="6465061" y="3058011"/>
                <a:ext cx="4012252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A84A20-A24F-4A16-8836-A7F69501A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61" y="3058011"/>
                <a:ext cx="4012252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D8E5FA-7EC4-4459-948E-0DDE191EDCC3}"/>
                  </a:ext>
                </a:extLst>
              </p:cNvPr>
              <p:cNvSpPr/>
              <p:nvPr/>
            </p:nvSpPr>
            <p:spPr>
              <a:xfrm>
                <a:off x="3017362" y="3903877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FD8E5FA-7EC4-4459-948E-0DDE191ED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362" y="3903877"/>
                <a:ext cx="17061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8ABF12-72EC-4A92-9B5D-976BD4C080EF}"/>
                  </a:ext>
                </a:extLst>
              </p:cNvPr>
              <p:cNvSpPr/>
              <p:nvPr/>
            </p:nvSpPr>
            <p:spPr>
              <a:xfrm>
                <a:off x="3017363" y="4438921"/>
                <a:ext cx="2160463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8ABF12-72EC-4A92-9B5D-976BD4C08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363" y="4438921"/>
                <a:ext cx="2160463" cy="484556"/>
              </a:xfrm>
              <a:prstGeom prst="rect">
                <a:avLst/>
              </a:prstGeom>
              <a:blipFill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A256B5-B525-42EE-80AF-5A436572C753}"/>
                  </a:ext>
                </a:extLst>
              </p:cNvPr>
              <p:cNvSpPr/>
              <p:nvPr/>
            </p:nvSpPr>
            <p:spPr>
              <a:xfrm>
                <a:off x="3325459" y="4977871"/>
                <a:ext cx="1852366" cy="485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A256B5-B525-42EE-80AF-5A436572C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9" y="4977871"/>
                <a:ext cx="1852366" cy="485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13">
            <a:extLst>
              <a:ext uri="{FF2B5EF4-FFF2-40B4-BE49-F238E27FC236}">
                <a16:creationId xmlns:a16="http://schemas.microsoft.com/office/drawing/2014/main" id="{F3A858C0-5118-4324-A8B6-F9DCC2FAAA02}"/>
              </a:ext>
            </a:extLst>
          </p:cNvPr>
          <p:cNvSpPr txBox="1"/>
          <p:nvPr/>
        </p:nvSpPr>
        <p:spPr>
          <a:xfrm rot="5400000">
            <a:off x="3908742" y="61169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EC1387-122C-4DE5-ABEB-7CF47AFDEA79}"/>
                  </a:ext>
                </a:extLst>
              </p:cNvPr>
              <p:cNvSpPr/>
              <p:nvPr/>
            </p:nvSpPr>
            <p:spPr>
              <a:xfrm>
                <a:off x="2486988" y="5463197"/>
                <a:ext cx="28393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EC1387-122C-4DE5-ABEB-7CF47AFDE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88" y="5463197"/>
                <a:ext cx="2839367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5">
                <a:extLst>
                  <a:ext uri="{FF2B5EF4-FFF2-40B4-BE49-F238E27FC236}">
                    <a16:creationId xmlns:a16="http://schemas.microsoft.com/office/drawing/2014/main" id="{464CF85B-5C04-43A0-93C1-7D59480276AB}"/>
                  </a:ext>
                </a:extLst>
              </p:cNvPr>
              <p:cNvSpPr txBox="1"/>
              <p:nvPr/>
            </p:nvSpPr>
            <p:spPr>
              <a:xfrm>
                <a:off x="6587724" y="1613344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1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0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2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5">
                <a:extLst>
                  <a:ext uri="{FF2B5EF4-FFF2-40B4-BE49-F238E27FC236}">
                    <a16:creationId xmlns:a16="http://schemas.microsoft.com/office/drawing/2014/main" id="{464CF85B-5C04-43A0-93C1-7D5948027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724" y="1613344"/>
                <a:ext cx="4126978" cy="461665"/>
              </a:xfrm>
              <a:prstGeom prst="rect">
                <a:avLst/>
              </a:prstGeom>
              <a:blipFill>
                <a:blip r:embed="rId9"/>
                <a:stretch>
                  <a:fillRect l="-44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6">
                <a:extLst>
                  <a:ext uri="{FF2B5EF4-FFF2-40B4-BE49-F238E27FC236}">
                    <a16:creationId xmlns:a16="http://schemas.microsoft.com/office/drawing/2014/main" id="{EF9D8584-3479-4C27-9500-7E9D93A7B9D0}"/>
                  </a:ext>
                </a:extLst>
              </p:cNvPr>
              <p:cNvSpPr txBox="1"/>
              <p:nvPr/>
            </p:nvSpPr>
            <p:spPr>
              <a:xfrm>
                <a:off x="5619783" y="4463647"/>
                <a:ext cx="51872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文字方塊 16">
                <a:extLst>
                  <a:ext uri="{FF2B5EF4-FFF2-40B4-BE49-F238E27FC236}">
                    <a16:creationId xmlns:a16="http://schemas.microsoft.com/office/drawing/2014/main" id="{EF9D8584-3479-4C27-9500-7E9D93A7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83" y="4463647"/>
                <a:ext cx="5187254" cy="416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7">
                <a:extLst>
                  <a:ext uri="{FF2B5EF4-FFF2-40B4-BE49-F238E27FC236}">
                    <a16:creationId xmlns:a16="http://schemas.microsoft.com/office/drawing/2014/main" id="{6C97D48A-0DF9-4D7B-B805-761C0176C6D6}"/>
                  </a:ext>
                </a:extLst>
              </p:cNvPr>
              <p:cNvSpPr txBox="1"/>
              <p:nvPr/>
            </p:nvSpPr>
            <p:spPr>
              <a:xfrm>
                <a:off x="5614376" y="5579316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文字方塊 17">
                <a:extLst>
                  <a:ext uri="{FF2B5EF4-FFF2-40B4-BE49-F238E27FC236}">
                    <a16:creationId xmlns:a16="http://schemas.microsoft.com/office/drawing/2014/main" id="{6C97D48A-0DF9-4D7B-B805-761C0176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579316"/>
                <a:ext cx="5213670" cy="416845"/>
              </a:xfrm>
              <a:prstGeom prst="rect">
                <a:avLst/>
              </a:prstGeom>
              <a:blipFill>
                <a:blip r:embed="rId11"/>
                <a:stretch>
                  <a:fillRect r="-936" b="-3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4524CA1-CCF0-4423-840E-B15079867096}"/>
              </a:ext>
            </a:extLst>
          </p:cNvPr>
          <p:cNvSpPr/>
          <p:nvPr/>
        </p:nvSpPr>
        <p:spPr>
          <a:xfrm>
            <a:off x="2398536" y="3038194"/>
            <a:ext cx="3552192" cy="6252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5F7EFC-D7CE-4927-8883-52AD4E6D600E}"/>
              </a:ext>
            </a:extLst>
          </p:cNvPr>
          <p:cNvSpPr/>
          <p:nvPr/>
        </p:nvSpPr>
        <p:spPr>
          <a:xfrm>
            <a:off x="6521333" y="3032821"/>
            <a:ext cx="3820176" cy="6252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6">
            <a:extLst>
              <a:ext uri="{FF2B5EF4-FFF2-40B4-BE49-F238E27FC236}">
                <a16:creationId xmlns:a16="http://schemas.microsoft.com/office/drawing/2014/main" id="{8A043C25-0699-4F4C-8D38-E2217C1B0E35}"/>
              </a:ext>
            </a:extLst>
          </p:cNvPr>
          <p:cNvSpPr txBox="1"/>
          <p:nvPr/>
        </p:nvSpPr>
        <p:spPr>
          <a:xfrm>
            <a:off x="5940610" y="3069788"/>
            <a:ext cx="64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srgbClr val="0000FF"/>
                </a:solidFill>
                <a:latin typeface="Calibri" panose="020F0502020204030204"/>
              </a:rPr>
              <a:t>=</a:t>
            </a:r>
            <a:endParaRPr lang="zh-TW" altLang="en-US" sz="2800" dirty="0">
              <a:solidFill>
                <a:srgbClr val="0000FF"/>
              </a:solidFill>
              <a:latin typeface="Calibri" panose="020F0502020204030204"/>
            </a:endParaRPr>
          </a:p>
        </p:txBody>
      </p:sp>
      <p:grpSp>
        <p:nvGrpSpPr>
          <p:cNvPr id="18" name="群組 19">
            <a:extLst>
              <a:ext uri="{FF2B5EF4-FFF2-40B4-BE49-F238E27FC236}">
                <a16:creationId xmlns:a16="http://schemas.microsoft.com/office/drawing/2014/main" id="{68E548FF-A12E-4BC2-9BAD-183D745D308C}"/>
              </a:ext>
            </a:extLst>
          </p:cNvPr>
          <p:cNvGrpSpPr/>
          <p:nvPr/>
        </p:nvGrpSpPr>
        <p:grpSpPr>
          <a:xfrm>
            <a:off x="2334984" y="378619"/>
            <a:ext cx="3194110" cy="1177280"/>
            <a:chOff x="3543710" y="2359551"/>
            <a:chExt cx="3194110" cy="1177280"/>
          </a:xfrm>
        </p:grpSpPr>
        <p:grpSp>
          <p:nvGrpSpPr>
            <p:cNvPr id="19" name="群組 20">
              <a:extLst>
                <a:ext uri="{FF2B5EF4-FFF2-40B4-BE49-F238E27FC236}">
                  <a16:creationId xmlns:a16="http://schemas.microsoft.com/office/drawing/2014/main" id="{E927EFC9-CC41-451A-8272-F14138F9DB63}"/>
                </a:ext>
              </a:extLst>
            </p:cNvPr>
            <p:cNvGrpSpPr/>
            <p:nvPr/>
          </p:nvGrpSpPr>
          <p:grpSpPr>
            <a:xfrm>
              <a:off x="3753769" y="2450505"/>
              <a:ext cx="2799389" cy="925359"/>
              <a:chOff x="182433" y="3469718"/>
              <a:chExt cx="2799389" cy="925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2">
                    <a:extLst>
                      <a:ext uri="{FF2B5EF4-FFF2-40B4-BE49-F238E27FC236}">
                        <a16:creationId xmlns:a16="http://schemas.microsoft.com/office/drawing/2014/main" id="{F3CFB9AD-E952-49F8-9081-B888A0E8D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111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3">
                    <a:extLst>
                      <a:ext uri="{FF2B5EF4-FFF2-40B4-BE49-F238E27FC236}">
                        <a16:creationId xmlns:a16="http://schemas.microsoft.com/office/drawing/2014/main" id="{89A1BE66-3A4F-441E-9327-9DC497003B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75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4">
                    <a:extLst>
                      <a:ext uri="{FF2B5EF4-FFF2-40B4-BE49-F238E27FC236}">
                        <a16:creationId xmlns:a16="http://schemas.microsoft.com/office/drawing/2014/main" id="{B80A99E9-9F4F-45CA-81B2-5D203334C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5">
                    <a:extLst>
                      <a:ext uri="{FF2B5EF4-FFF2-40B4-BE49-F238E27FC236}">
                        <a16:creationId xmlns:a16="http://schemas.microsoft.com/office/drawing/2014/main" id="{15B8D69E-D95B-44AC-B827-8EB01D4F07C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6">
                    <a:extLst>
                      <a:ext uri="{FF2B5EF4-FFF2-40B4-BE49-F238E27FC236}">
                        <a16:creationId xmlns:a16="http://schemas.microsoft.com/office/drawing/2014/main" id="{E9646648-6CF5-45CA-A63C-812D42C9927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7">
                    <a:extLst>
                      <a:ext uri="{FF2B5EF4-FFF2-40B4-BE49-F238E27FC236}">
                        <a16:creationId xmlns:a16="http://schemas.microsoft.com/office/drawing/2014/main" id="{F3DEEAF3-B49B-4058-88CA-127CC8FE4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8">
                    <a:extLst>
                      <a:ext uri="{FF2B5EF4-FFF2-40B4-BE49-F238E27FC236}">
                        <a16:creationId xmlns:a16="http://schemas.microsoft.com/office/drawing/2014/main" id="{05D74FAC-F758-421A-9667-F799CEB7268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617E070-0066-4B54-8335-DBF2E6BE8B47}"/>
                </a:ext>
              </a:extLst>
            </p:cNvPr>
            <p:cNvSpPr/>
            <p:nvPr/>
          </p:nvSpPr>
          <p:spPr>
            <a:xfrm>
              <a:off x="3543710" y="2359551"/>
              <a:ext cx="3194110" cy="1177280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9">
            <a:extLst>
              <a:ext uri="{FF2B5EF4-FFF2-40B4-BE49-F238E27FC236}">
                <a16:creationId xmlns:a16="http://schemas.microsoft.com/office/drawing/2014/main" id="{F68E26E1-DF7E-4F00-9FF1-4B9F3DD26D9B}"/>
              </a:ext>
            </a:extLst>
          </p:cNvPr>
          <p:cNvGrpSpPr/>
          <p:nvPr/>
        </p:nvGrpSpPr>
        <p:grpSpPr>
          <a:xfrm>
            <a:off x="6122852" y="378619"/>
            <a:ext cx="4682292" cy="1177280"/>
            <a:chOff x="2934982" y="2359551"/>
            <a:chExt cx="4682292" cy="1177280"/>
          </a:xfrm>
        </p:grpSpPr>
        <p:grpSp>
          <p:nvGrpSpPr>
            <p:cNvPr id="29" name="群組 30">
              <a:extLst>
                <a:ext uri="{FF2B5EF4-FFF2-40B4-BE49-F238E27FC236}">
                  <a16:creationId xmlns:a16="http://schemas.microsoft.com/office/drawing/2014/main" id="{5583779C-0F02-4116-8E6D-8EB890BD0E7E}"/>
                </a:ext>
              </a:extLst>
            </p:cNvPr>
            <p:cNvGrpSpPr/>
            <p:nvPr/>
          </p:nvGrpSpPr>
          <p:grpSpPr>
            <a:xfrm>
              <a:off x="3226434" y="2518028"/>
              <a:ext cx="4235495" cy="833797"/>
              <a:chOff x="-344902" y="3537241"/>
              <a:chExt cx="4235495" cy="8337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2">
                    <a:extLst>
                      <a:ext uri="{FF2B5EF4-FFF2-40B4-BE49-F238E27FC236}">
                        <a16:creationId xmlns:a16="http://schemas.microsoft.com/office/drawing/2014/main" id="{1D4CCA01-FBEA-417E-BDBB-2BC7B5E69DD9}"/>
                      </a:ext>
                    </a:extLst>
                  </p:cNvPr>
                  <p:cNvSpPr txBox="1"/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111" t="-1667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3">
                    <a:extLst>
                      <a:ext uri="{FF2B5EF4-FFF2-40B4-BE49-F238E27FC236}">
                        <a16:creationId xmlns:a16="http://schemas.microsoft.com/office/drawing/2014/main" id="{1D4BA98B-9A56-438B-B62B-8436578ECCFE}"/>
                      </a:ext>
                    </a:extLst>
                  </p:cNvPr>
                  <p:cNvSpPr txBox="1"/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4">
                    <a:extLst>
                      <a:ext uri="{FF2B5EF4-FFF2-40B4-BE49-F238E27FC236}">
                        <a16:creationId xmlns:a16="http://schemas.microsoft.com/office/drawing/2014/main" id="{1380B1A3-4E7B-4D69-9C58-67FBFFDCB56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9375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5">
                    <a:extLst>
                      <a:ext uri="{FF2B5EF4-FFF2-40B4-BE49-F238E27FC236}">
                        <a16:creationId xmlns:a16="http://schemas.microsoft.com/office/drawing/2014/main" id="{5B71F252-0D1A-46D0-B365-F3DA1ED4372C}"/>
                      </a:ext>
                    </a:extLst>
                  </p:cNvPr>
                  <p:cNvSpPr txBox="1"/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6">
                    <a:extLst>
                      <a:ext uri="{FF2B5EF4-FFF2-40B4-BE49-F238E27FC236}">
                        <a16:creationId xmlns:a16="http://schemas.microsoft.com/office/drawing/2014/main" id="{A849891B-03ED-45AF-B276-AA644F18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0" lang="zh-TW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643" t="-16393" r="-764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17C274-CFB0-4165-96DA-166F193D0B02}"/>
                </a:ext>
              </a:extLst>
            </p:cNvPr>
            <p:cNvSpPr/>
            <p:nvPr/>
          </p:nvSpPr>
          <p:spPr>
            <a:xfrm>
              <a:off x="2934982" y="2359551"/>
              <a:ext cx="4682292" cy="1177280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箭號: 向右 37">
            <a:extLst>
              <a:ext uri="{FF2B5EF4-FFF2-40B4-BE49-F238E27FC236}">
                <a16:creationId xmlns:a16="http://schemas.microsoft.com/office/drawing/2014/main" id="{8068DCEE-2BE7-4A1E-B01D-1912A477787D}"/>
              </a:ext>
            </a:extLst>
          </p:cNvPr>
          <p:cNvSpPr/>
          <p:nvPr/>
        </p:nvSpPr>
        <p:spPr>
          <a:xfrm>
            <a:off x="5558554" y="609384"/>
            <a:ext cx="534838" cy="715751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8">
                <a:extLst>
                  <a:ext uri="{FF2B5EF4-FFF2-40B4-BE49-F238E27FC236}">
                    <a16:creationId xmlns:a16="http://schemas.microsoft.com/office/drawing/2014/main" id="{5F5FAFDF-6E0D-4EF1-A247-721F84793B45}"/>
                  </a:ext>
                </a:extLst>
              </p:cNvPr>
              <p:cNvSpPr txBox="1"/>
              <p:nvPr/>
            </p:nvSpPr>
            <p:spPr>
              <a:xfrm>
                <a:off x="7635396" y="1007795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7" name="文字方塊 38">
                <a:extLst>
                  <a:ext uri="{FF2B5EF4-FFF2-40B4-BE49-F238E27FC236}">
                    <a16:creationId xmlns:a16="http://schemas.microsoft.com/office/drawing/2014/main" id="{5F5FAFDF-6E0D-4EF1-A247-721F84793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96" y="1007795"/>
                <a:ext cx="968150" cy="369332"/>
              </a:xfrm>
              <a:prstGeom prst="rect">
                <a:avLst/>
              </a:prstGeom>
              <a:blipFill>
                <a:blip r:embed="rId24"/>
                <a:stretch>
                  <a:fillRect l="-7595" t="-16393" r="-759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9">
                <a:extLst>
                  <a:ext uri="{FF2B5EF4-FFF2-40B4-BE49-F238E27FC236}">
                    <a16:creationId xmlns:a16="http://schemas.microsoft.com/office/drawing/2014/main" id="{F121FB41-35BE-4D08-A19D-D377DB7FFDDC}"/>
                  </a:ext>
                </a:extLst>
              </p:cNvPr>
              <p:cNvSpPr txBox="1"/>
              <p:nvPr/>
            </p:nvSpPr>
            <p:spPr>
              <a:xfrm>
                <a:off x="8951507" y="994472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8" name="文字方塊 39">
                <a:extLst>
                  <a:ext uri="{FF2B5EF4-FFF2-40B4-BE49-F238E27FC236}">
                    <a16:creationId xmlns:a16="http://schemas.microsoft.com/office/drawing/2014/main" id="{F121FB41-35BE-4D08-A19D-D377DB7FF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507" y="994472"/>
                <a:ext cx="968150" cy="369332"/>
              </a:xfrm>
              <a:prstGeom prst="rect">
                <a:avLst/>
              </a:prstGeom>
              <a:blipFill>
                <a:blip r:embed="rId25"/>
                <a:stretch>
                  <a:fillRect l="-7547" t="-16393" r="-75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40">
                <a:extLst>
                  <a:ext uri="{FF2B5EF4-FFF2-40B4-BE49-F238E27FC236}">
                    <a16:creationId xmlns:a16="http://schemas.microsoft.com/office/drawing/2014/main" id="{FDD14392-D1E0-4AE4-9FA5-5282E3D896CF}"/>
                  </a:ext>
                </a:extLst>
              </p:cNvPr>
              <p:cNvSpPr txBox="1"/>
              <p:nvPr/>
            </p:nvSpPr>
            <p:spPr>
              <a:xfrm>
                <a:off x="5612684" y="5008649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9" name="文字方塊 40">
                <a:extLst>
                  <a:ext uri="{FF2B5EF4-FFF2-40B4-BE49-F238E27FC236}">
                    <a16:creationId xmlns:a16="http://schemas.microsoft.com/office/drawing/2014/main" id="{FDD14392-D1E0-4AE4-9FA5-5282E3D8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84" y="5008649"/>
                <a:ext cx="5213670" cy="416845"/>
              </a:xfrm>
              <a:prstGeom prst="rect">
                <a:avLst/>
              </a:prstGeom>
              <a:blipFill>
                <a:blip r:embed="rId26"/>
                <a:stretch>
                  <a:fillRect r="-936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號: 向右 8">
            <a:extLst>
              <a:ext uri="{FF2B5EF4-FFF2-40B4-BE49-F238E27FC236}">
                <a16:creationId xmlns:a16="http://schemas.microsoft.com/office/drawing/2014/main" id="{96126AED-72E3-46EC-8129-3DB79B62EBE7}"/>
              </a:ext>
            </a:extLst>
          </p:cNvPr>
          <p:cNvSpPr/>
          <p:nvPr/>
        </p:nvSpPr>
        <p:spPr>
          <a:xfrm>
            <a:off x="5157141" y="4591502"/>
            <a:ext cx="434859" cy="20842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箭號: 向右 41">
            <a:extLst>
              <a:ext uri="{FF2B5EF4-FFF2-40B4-BE49-F238E27FC236}">
                <a16:creationId xmlns:a16="http://schemas.microsoft.com/office/drawing/2014/main" id="{63A56E4F-82B6-4176-BB95-60A6EBB9578E}"/>
              </a:ext>
            </a:extLst>
          </p:cNvPr>
          <p:cNvSpPr/>
          <p:nvPr/>
        </p:nvSpPr>
        <p:spPr>
          <a:xfrm>
            <a:off x="5155700" y="5150903"/>
            <a:ext cx="434859" cy="20842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箭號: 向右 42">
            <a:extLst>
              <a:ext uri="{FF2B5EF4-FFF2-40B4-BE49-F238E27FC236}">
                <a16:creationId xmlns:a16="http://schemas.microsoft.com/office/drawing/2014/main" id="{521A41A6-7BFC-4E2B-952F-9BF05C5EECF2}"/>
              </a:ext>
            </a:extLst>
          </p:cNvPr>
          <p:cNvSpPr/>
          <p:nvPr/>
        </p:nvSpPr>
        <p:spPr>
          <a:xfrm>
            <a:off x="5148798" y="5711073"/>
            <a:ext cx="434859" cy="20842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9">
            <a:extLst>
              <a:ext uri="{FF2B5EF4-FFF2-40B4-BE49-F238E27FC236}">
                <a16:creationId xmlns:a16="http://schemas.microsoft.com/office/drawing/2014/main" id="{E7E3E45E-1D58-4630-A410-85DDD6FE1325}"/>
              </a:ext>
            </a:extLst>
          </p:cNvPr>
          <p:cNvSpPr txBox="1"/>
          <p:nvPr/>
        </p:nvSpPr>
        <p:spPr>
          <a:xfrm>
            <a:off x="5992223" y="4456865"/>
            <a:ext cx="319315" cy="461665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ACA3F76-9FA2-4344-A69A-60923377C3F8}"/>
              </a:ext>
            </a:extLst>
          </p:cNvPr>
          <p:cNvSpPr txBox="1"/>
          <p:nvPr/>
        </p:nvSpPr>
        <p:spPr>
          <a:xfrm>
            <a:off x="5992950" y="5001533"/>
            <a:ext cx="319315" cy="461665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C06BBB3-18F0-47AA-BCAE-DA5E9FC45C75}"/>
              </a:ext>
            </a:extLst>
          </p:cNvPr>
          <p:cNvSpPr txBox="1"/>
          <p:nvPr/>
        </p:nvSpPr>
        <p:spPr>
          <a:xfrm>
            <a:off x="7731778" y="4470638"/>
            <a:ext cx="1074301" cy="461665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5B6311F-0403-45EA-BDD9-5B500C7E7558}"/>
              </a:ext>
            </a:extLst>
          </p:cNvPr>
          <p:cNvSpPr txBox="1"/>
          <p:nvPr/>
        </p:nvSpPr>
        <p:spPr>
          <a:xfrm>
            <a:off x="7731778" y="5022422"/>
            <a:ext cx="1074301" cy="461665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76354E5-745F-457D-B28E-55BB08080348}"/>
              </a:ext>
            </a:extLst>
          </p:cNvPr>
          <p:cNvSpPr txBox="1"/>
          <p:nvPr/>
        </p:nvSpPr>
        <p:spPr>
          <a:xfrm>
            <a:off x="7731778" y="5584451"/>
            <a:ext cx="1074301" cy="461665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E69B65E-EF7D-4BBD-AD45-6D3A01F664AE}"/>
              </a:ext>
            </a:extLst>
          </p:cNvPr>
          <p:cNvSpPr txBox="1"/>
          <p:nvPr/>
        </p:nvSpPr>
        <p:spPr>
          <a:xfrm>
            <a:off x="5992223" y="5584450"/>
            <a:ext cx="323557" cy="461665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9" name="直線接點 49">
            <a:extLst>
              <a:ext uri="{FF2B5EF4-FFF2-40B4-BE49-F238E27FC236}">
                <a16:creationId xmlns:a16="http://schemas.microsoft.com/office/drawing/2014/main" id="{CA55D938-06AF-45DE-B787-24657806847E}"/>
              </a:ext>
            </a:extLst>
          </p:cNvPr>
          <p:cNvCxnSpPr/>
          <p:nvPr/>
        </p:nvCxnSpPr>
        <p:spPr>
          <a:xfrm>
            <a:off x="7437508" y="4701933"/>
            <a:ext cx="327395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50" name="直線接點 50">
            <a:extLst>
              <a:ext uri="{FF2B5EF4-FFF2-40B4-BE49-F238E27FC236}">
                <a16:creationId xmlns:a16="http://schemas.microsoft.com/office/drawing/2014/main" id="{6C9E8857-A535-4FF7-A3C3-C96050E101C4}"/>
              </a:ext>
            </a:extLst>
          </p:cNvPr>
          <p:cNvCxnSpPr/>
          <p:nvPr/>
        </p:nvCxnSpPr>
        <p:spPr>
          <a:xfrm>
            <a:off x="7450723" y="5253253"/>
            <a:ext cx="3273950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51" name="直線接點 51">
            <a:extLst>
              <a:ext uri="{FF2B5EF4-FFF2-40B4-BE49-F238E27FC236}">
                <a16:creationId xmlns:a16="http://schemas.microsoft.com/office/drawing/2014/main" id="{99329A52-CC74-43DF-8A9A-F252E6AC256C}"/>
              </a:ext>
            </a:extLst>
          </p:cNvPr>
          <p:cNvCxnSpPr/>
          <p:nvPr/>
        </p:nvCxnSpPr>
        <p:spPr>
          <a:xfrm>
            <a:off x="5936074" y="5815281"/>
            <a:ext cx="1770202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3679606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3ABC-60F5-4F34-AA2F-99925C07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7462-111D-4BEA-BA86-1082F3C8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40D4E5-65E4-4D58-9693-640D3DCF5120}"/>
                  </a:ext>
                </a:extLst>
              </p:cNvPr>
              <p:cNvSpPr/>
              <p:nvPr/>
            </p:nvSpPr>
            <p:spPr>
              <a:xfrm>
                <a:off x="2467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40D4E5-65E4-4D58-9693-640D3DCF5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571" y="1564295"/>
                <a:ext cx="7256858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03078AB-253D-42E2-9340-C40FC55CD887}"/>
                  </a:ext>
                </a:extLst>
              </p:cNvPr>
              <p:cNvSpPr/>
              <p:nvPr/>
            </p:nvSpPr>
            <p:spPr>
              <a:xfrm>
                <a:off x="2024180" y="2232409"/>
                <a:ext cx="87002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03078AB-253D-42E2-9340-C40FC55C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80" y="2232409"/>
                <a:ext cx="8700267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92BFF0-9A61-48D2-8F66-443F6002387C}"/>
                  </a:ext>
                </a:extLst>
              </p:cNvPr>
              <p:cNvSpPr/>
              <p:nvPr/>
            </p:nvSpPr>
            <p:spPr>
              <a:xfrm>
                <a:off x="2646696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D92BFF0-9A61-48D2-8F66-443F60023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96" y="3305482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7E8169-773D-4E0A-92F2-0D00F704D51F}"/>
                  </a:ext>
                </a:extLst>
              </p:cNvPr>
              <p:cNvSpPr txBox="1"/>
              <p:nvPr/>
            </p:nvSpPr>
            <p:spPr>
              <a:xfrm>
                <a:off x="4160981" y="2938104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1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libri" panose="020F0502020204030204"/>
                  </a:rPr>
                  <a:t>0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 for class 2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7E8169-773D-4E0A-92F2-0D00F704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1" y="2938104"/>
                <a:ext cx="4126978" cy="461665"/>
              </a:xfrm>
              <a:prstGeom prst="rect">
                <a:avLst/>
              </a:prstGeom>
              <a:blipFill>
                <a:blip r:embed="rId5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8">
            <a:extLst>
              <a:ext uri="{FF2B5EF4-FFF2-40B4-BE49-F238E27FC236}">
                <a16:creationId xmlns:a16="http://schemas.microsoft.com/office/drawing/2014/main" id="{047F59B0-ACFC-4C2B-80CC-07F7C749F5A1}"/>
              </a:ext>
            </a:extLst>
          </p:cNvPr>
          <p:cNvCxnSpPr/>
          <p:nvPr/>
        </p:nvCxnSpPr>
        <p:spPr>
          <a:xfrm>
            <a:off x="3649761" y="4023976"/>
            <a:ext cx="5755497" cy="0"/>
          </a:xfrm>
          <a:prstGeom prst="line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</a:ln>
          <a:effectLst/>
        </p:spPr>
      </p:cxnSp>
      <p:sp>
        <p:nvSpPr>
          <p:cNvPr id="9" name="文字方塊 9">
            <a:extLst>
              <a:ext uri="{FF2B5EF4-FFF2-40B4-BE49-F238E27FC236}">
                <a16:creationId xmlns:a16="http://schemas.microsoft.com/office/drawing/2014/main" id="{AF9AB53C-FCAB-4253-B8ED-5E49B67E001D}"/>
              </a:ext>
            </a:extLst>
          </p:cNvPr>
          <p:cNvSpPr txBox="1"/>
          <p:nvPr/>
        </p:nvSpPr>
        <p:spPr>
          <a:xfrm>
            <a:off x="3561820" y="3985967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055BC9-6E68-4585-9578-BEAB9CCEE3E1}"/>
              </a:ext>
            </a:extLst>
          </p:cNvPr>
          <p:cNvSpPr/>
          <p:nvPr/>
        </p:nvSpPr>
        <p:spPr>
          <a:xfrm>
            <a:off x="7089757" y="4514725"/>
            <a:ext cx="3016341" cy="1356569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432E6A-7AC8-4ABF-A998-A6852EADA6E3}"/>
              </a:ext>
            </a:extLst>
          </p:cNvPr>
          <p:cNvSpPr/>
          <p:nvPr/>
        </p:nvSpPr>
        <p:spPr>
          <a:xfrm>
            <a:off x="2513562" y="4550978"/>
            <a:ext cx="2703085" cy="1356569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2" name="群組 40">
            <a:extLst>
              <a:ext uri="{FF2B5EF4-FFF2-40B4-BE49-F238E27FC236}">
                <a16:creationId xmlns:a16="http://schemas.microsoft.com/office/drawing/2014/main" id="{B8937561-2B47-403A-A124-3CCDC705D7E4}"/>
              </a:ext>
            </a:extLst>
          </p:cNvPr>
          <p:cNvGrpSpPr/>
          <p:nvPr/>
        </p:nvGrpSpPr>
        <p:grpSpPr>
          <a:xfrm>
            <a:off x="2516948" y="4485272"/>
            <a:ext cx="2653708" cy="1356818"/>
            <a:chOff x="953466" y="4770852"/>
            <a:chExt cx="2653708" cy="1356818"/>
          </a:xfrm>
        </p:grpSpPr>
        <p:sp>
          <p:nvSpPr>
            <p:cNvPr id="13" name="文字方塊 10">
              <a:extLst>
                <a:ext uri="{FF2B5EF4-FFF2-40B4-BE49-F238E27FC236}">
                  <a16:creationId xmlns:a16="http://schemas.microsoft.com/office/drawing/2014/main" id="{B614112B-E36E-44DD-A32F-DC9B63C5E7DA}"/>
                </a:ext>
              </a:extLst>
            </p:cNvPr>
            <p:cNvSpPr txBox="1"/>
            <p:nvPr/>
          </p:nvSpPr>
          <p:spPr>
            <a:xfrm>
              <a:off x="953466" y="4770852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Distribution p: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2">
                  <a:extLst>
                    <a:ext uri="{FF2B5EF4-FFF2-40B4-BE49-F238E27FC236}">
                      <a16:creationId xmlns:a16="http://schemas.microsoft.com/office/drawing/2014/main" id="{6CF11CE2-A6AB-4897-B02C-BCFBB94CAE0F}"/>
                    </a:ext>
                  </a:extLst>
                </p:cNvPr>
                <p:cNvSpPr txBox="1"/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74" t="-16393" r="-1380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37">
                  <a:extLst>
                    <a:ext uri="{FF2B5EF4-FFF2-40B4-BE49-F238E27FC236}">
                      <a16:creationId xmlns:a16="http://schemas.microsoft.com/office/drawing/2014/main" id="{654E4259-5818-4748-B878-2BC9F6C98DD2}"/>
                    </a:ext>
                  </a:extLst>
                </p:cNvPr>
                <p:cNvSpPr txBox="1"/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57" t="-18333" r="-1111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41">
            <a:extLst>
              <a:ext uri="{FF2B5EF4-FFF2-40B4-BE49-F238E27FC236}">
                <a16:creationId xmlns:a16="http://schemas.microsoft.com/office/drawing/2014/main" id="{642E096B-DC26-4C8E-B3F9-4B336C9CB078}"/>
              </a:ext>
            </a:extLst>
          </p:cNvPr>
          <p:cNvGrpSpPr/>
          <p:nvPr/>
        </p:nvGrpSpPr>
        <p:grpSpPr>
          <a:xfrm>
            <a:off x="7023045" y="4505346"/>
            <a:ext cx="3083053" cy="1336744"/>
            <a:chOff x="4999577" y="4592430"/>
            <a:chExt cx="3083053" cy="1336744"/>
          </a:xfrm>
        </p:grpSpPr>
        <p:sp>
          <p:nvSpPr>
            <p:cNvPr id="17" name="文字方塊 11">
              <a:extLst>
                <a:ext uri="{FF2B5EF4-FFF2-40B4-BE49-F238E27FC236}">
                  <a16:creationId xmlns:a16="http://schemas.microsoft.com/office/drawing/2014/main" id="{9C2F1E1E-AF10-45F4-BF35-26BCAAF7A7C7}"/>
                </a:ext>
              </a:extLst>
            </p:cNvPr>
            <p:cNvSpPr txBox="1"/>
            <p:nvPr/>
          </p:nvSpPr>
          <p:spPr>
            <a:xfrm>
              <a:off x="4999577" y="4592430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Distribution q: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38">
                  <a:extLst>
                    <a:ext uri="{FF2B5EF4-FFF2-40B4-BE49-F238E27FC236}">
                      <a16:creationId xmlns:a16="http://schemas.microsoft.com/office/drawing/2014/main" id="{6BBF6833-B94D-4281-A0B3-652A07C2F19F}"/>
                    </a:ext>
                  </a:extLst>
                </p:cNvPr>
                <p:cNvSpPr txBox="1"/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78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39">
                  <a:extLst>
                    <a:ext uri="{FF2B5EF4-FFF2-40B4-BE49-F238E27FC236}">
                      <a16:creationId xmlns:a16="http://schemas.microsoft.com/office/drawing/2014/main" id="{AD2D8089-B7E5-4FB2-8DC5-7E65E3A8695A}"/>
                    </a:ext>
                  </a:extLst>
                </p:cNvPr>
                <p:cNvSpPr txBox="1"/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42">
                <a:extLst>
                  <a:ext uri="{FF2B5EF4-FFF2-40B4-BE49-F238E27FC236}">
                    <a16:creationId xmlns:a16="http://schemas.microsoft.com/office/drawing/2014/main" id="{7AFE8F7B-9900-4611-9DF9-3E695A33FBD7}"/>
                  </a:ext>
                </a:extLst>
              </p:cNvPr>
              <p:cNvSpPr txBox="1"/>
              <p:nvPr/>
            </p:nvSpPr>
            <p:spPr>
              <a:xfrm>
                <a:off x="4275148" y="5871294"/>
                <a:ext cx="392344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字方塊 42">
                <a:extLst>
                  <a:ext uri="{FF2B5EF4-FFF2-40B4-BE49-F238E27FC236}">
                    <a16:creationId xmlns:a16="http://schemas.microsoft.com/office/drawing/2014/main" id="{7AFE8F7B-9900-4611-9DF9-3E695A33F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48" y="5871294"/>
                <a:ext cx="3923446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號: 左-右雙向 45">
            <a:extLst>
              <a:ext uri="{FF2B5EF4-FFF2-40B4-BE49-F238E27FC236}">
                <a16:creationId xmlns:a16="http://schemas.microsoft.com/office/drawing/2014/main" id="{EFCA6FE6-24C0-4647-AD99-7E330565E10B}"/>
              </a:ext>
            </a:extLst>
          </p:cNvPr>
          <p:cNvSpPr/>
          <p:nvPr/>
        </p:nvSpPr>
        <p:spPr>
          <a:xfrm>
            <a:off x="5216646" y="4789715"/>
            <a:ext cx="1806398" cy="406400"/>
          </a:xfrm>
          <a:prstGeom prst="left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47">
            <a:extLst>
              <a:ext uri="{FF2B5EF4-FFF2-40B4-BE49-F238E27FC236}">
                <a16:creationId xmlns:a16="http://schemas.microsoft.com/office/drawing/2014/main" id="{1FE1E79A-C7B1-4307-9E43-851A4ECE9C9F}"/>
              </a:ext>
            </a:extLst>
          </p:cNvPr>
          <p:cNvSpPr txBox="1"/>
          <p:nvPr/>
        </p:nvSpPr>
        <p:spPr>
          <a:xfrm>
            <a:off x="5537717" y="5018479"/>
            <a:ext cx="11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</a:rPr>
              <a:t>cross entropy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7412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0760-4732-4979-AD02-5329CB51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8A82A-57CD-4EFC-A5CE-D37A05A70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相对熵</a:t>
                </a:r>
                <a:r>
                  <a:rPr lang="en-US" altLang="zh-CN" dirty="0"/>
                  <a:t>——KL</a:t>
                </a:r>
                <a:r>
                  <a:rPr lang="zh-CN" altLang="en-US" dirty="0"/>
                  <a:t>散度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衡量两个分布的距离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假设</a:t>
                </a:r>
                <a:r>
                  <a:rPr lang="en-US" altLang="zh-CN" dirty="0"/>
                  <a:t>p(x)</a:t>
                </a:r>
                <a:r>
                  <a:rPr lang="zh-CN" altLang="en-US" dirty="0"/>
                  <a:t>为真实分布，</a:t>
                </a:r>
                <a:r>
                  <a:rPr lang="en-US" altLang="zh-CN" dirty="0"/>
                  <a:t>q(x)</a:t>
                </a:r>
                <a:r>
                  <a:rPr lang="zh-CN" altLang="en-US" dirty="0"/>
                  <a:t>为非真实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KL</a:t>
                </a:r>
                <a:r>
                  <a:rPr lang="zh-CN" altLang="en-US" dirty="0"/>
                  <a:t>散度大于等于</a:t>
                </a:r>
                <a:r>
                  <a:rPr lang="en-US" altLang="zh-CN" dirty="0"/>
                  <a:t>0</a:t>
                </a: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</a:rPr>
                  <a:t>最小化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KL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散度，使得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P(x)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q(x)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尽可能相同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8A82A-57CD-4EFC-A5CE-D37A05A70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b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A386115-13BE-42FD-90DF-DC5AA7CE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153" y="3429000"/>
            <a:ext cx="3776728" cy="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4601"/>
      </p:ext>
    </p:extLst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7001EDE-A6A7-4F21-A7EF-7B214F23BF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文艺小清新七月你好工作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2029</Words>
  <Application>Microsoft Office PowerPoint</Application>
  <PresentationFormat>宽屏</PresentationFormat>
  <Paragraphs>408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等线</vt:lpstr>
      <vt:lpstr>等线 Light</vt:lpstr>
      <vt:lpstr>方正字迹-典雅楷体简体</vt:lpstr>
      <vt:lpstr>华文楷体</vt:lpstr>
      <vt:lpstr>楷体</vt:lpstr>
      <vt:lpstr>隶书</vt:lpstr>
      <vt:lpstr>微软雅黑</vt:lpstr>
      <vt:lpstr>Arial</vt:lpstr>
      <vt:lpstr>Calibri</vt:lpstr>
      <vt:lpstr>Calibri Light</vt:lpstr>
      <vt:lpstr>Cambria Math</vt:lpstr>
      <vt:lpstr>times</vt:lpstr>
      <vt:lpstr>Wingdings</vt:lpstr>
      <vt:lpstr>Office 主题​​</vt:lpstr>
      <vt:lpstr>1_Office 主题​​</vt:lpstr>
      <vt:lpstr>方程式</vt:lpstr>
      <vt:lpstr>PowerPoint 演示文稿</vt:lpstr>
      <vt:lpstr>PowerPoint 演示文稿</vt:lpstr>
      <vt:lpstr>Logistic回归</vt:lpstr>
      <vt:lpstr>Logistic回归</vt:lpstr>
      <vt:lpstr>Logistic</vt:lpstr>
      <vt:lpstr>logistic</vt:lpstr>
      <vt:lpstr>logistic</vt:lpstr>
      <vt:lpstr>logistic</vt:lpstr>
      <vt:lpstr>附</vt:lpstr>
      <vt:lpstr>Logistic</vt:lpstr>
      <vt:lpstr>Logistic</vt:lpstr>
      <vt:lpstr>Logistic</vt:lpstr>
      <vt:lpstr>Logistic</vt:lpstr>
      <vt:lpstr>Logistic</vt:lpstr>
      <vt:lpstr>应用实例</vt:lpstr>
      <vt:lpstr>延伸</vt:lpstr>
      <vt:lpstr>延伸</vt:lpstr>
      <vt:lpstr>延伸</vt:lpstr>
      <vt:lpstr>延伸</vt:lpstr>
      <vt:lpstr>延伸</vt:lpstr>
      <vt:lpstr>The advantages of Generative Model </vt:lpstr>
      <vt:lpstr>The advantages of Discriminative Model </vt:lpstr>
      <vt:lpstr>多分类情况</vt:lpstr>
      <vt:lpstr>多分类情况</vt:lpstr>
      <vt:lpstr>作业</vt:lpstr>
      <vt:lpstr>PowerPoint 演示文稿</vt:lpstr>
      <vt:lpstr>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  <vt:lpstr>最大熵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文艺小清新七月你好工作总结PPT模板</dc:title>
  <dc:creator>1</dc:creator>
  <cp:lastModifiedBy>Windows 用户</cp:lastModifiedBy>
  <cp:revision>197</cp:revision>
  <dcterms:created xsi:type="dcterms:W3CDTF">2018-06-07T10:03:50Z</dcterms:created>
  <dcterms:modified xsi:type="dcterms:W3CDTF">2020-05-20T02:02:53Z</dcterms:modified>
</cp:coreProperties>
</file>