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4" r:id="rId10"/>
    <p:sldId id="275" r:id="rId11"/>
    <p:sldId id="276" r:id="rId12"/>
    <p:sldId id="277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156A-25D8-3092-2E14-53E83891F150}" v="348" dt="2023-07-17T18:40:47.388"/>
    <p1510:client id="{7BCFA0B5-C6B9-48C0-8C61-9D0FEEA55244}" v="2521" dt="2023-07-17T07:28:02.773"/>
    <p1510:client id="{886DA8E0-DC6F-1C2D-9462-0BEABBAF47A2}" v="54" dt="2023-08-01T04:50:02.051"/>
    <p1510:client id="{EA914402-0920-A2A6-D127-612FBD30F122}" v="618" dt="2023-07-17T09:59:16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ACCF9-FCE5-425C-885B-E467C6558A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C7CF4C-525E-44E8-9AB2-199380416D52}">
      <dgm:prSet/>
      <dgm:spPr/>
      <dgm:t>
        <a:bodyPr/>
        <a:lstStyle/>
        <a:p>
          <a:r>
            <a:rPr lang="en-US"/>
            <a:t>Provide an enjoyable experience that encourages older adults to regularly engage with cognitive training. </a:t>
          </a:r>
        </a:p>
      </dgm:t>
    </dgm:pt>
    <dgm:pt modelId="{58CF7221-FA2E-45F0-9FA3-A16822796EA7}" type="parTrans" cxnId="{A0327856-74A2-4933-881B-B256D752FE62}">
      <dgm:prSet/>
      <dgm:spPr/>
      <dgm:t>
        <a:bodyPr/>
        <a:lstStyle/>
        <a:p>
          <a:endParaRPr lang="en-US"/>
        </a:p>
      </dgm:t>
    </dgm:pt>
    <dgm:pt modelId="{488DECB0-02A7-4564-83CB-B9ADE06FC9EA}" type="sibTrans" cxnId="{A0327856-74A2-4933-881B-B256D752FE6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CD4EC88-9DBE-48F4-BA90-900778C40696}">
      <dgm:prSet/>
      <dgm:spPr/>
      <dgm:t>
        <a:bodyPr/>
        <a:lstStyle/>
        <a:p>
          <a:r>
            <a:rPr lang="en-US"/>
            <a:t>Enhance cognitive abilities of older adults, including memory, attention, and problem-solving.</a:t>
          </a:r>
        </a:p>
      </dgm:t>
    </dgm:pt>
    <dgm:pt modelId="{3A7EA0E5-79AA-4D3C-9EB4-8272173F0240}" type="parTrans" cxnId="{1D4DA892-2A61-48CF-93B7-24EBFEECD06B}">
      <dgm:prSet/>
      <dgm:spPr/>
      <dgm:t>
        <a:bodyPr/>
        <a:lstStyle/>
        <a:p>
          <a:endParaRPr lang="en-US"/>
        </a:p>
      </dgm:t>
    </dgm:pt>
    <dgm:pt modelId="{341B3145-3E27-4E8E-BE9A-4697A839C8F0}" type="sibTrans" cxnId="{1D4DA892-2A61-48CF-93B7-24EBFEECD06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3BC9BCF-6B68-44A3-919C-D371C5B414D7}">
      <dgm:prSet/>
      <dgm:spPr/>
      <dgm:t>
        <a:bodyPr/>
        <a:lstStyle/>
        <a:p>
          <a:r>
            <a:rPr lang="en-US"/>
            <a:t>Provide companionship towards older adults and reduce loneliness.</a:t>
          </a:r>
        </a:p>
      </dgm:t>
    </dgm:pt>
    <dgm:pt modelId="{E77A3412-D3CB-4B97-B26B-C06E930FACF9}" type="parTrans" cxnId="{051CB68B-7A30-43DE-A027-B57A29418A24}">
      <dgm:prSet/>
      <dgm:spPr/>
      <dgm:t>
        <a:bodyPr/>
        <a:lstStyle/>
        <a:p>
          <a:endParaRPr lang="en-US"/>
        </a:p>
      </dgm:t>
    </dgm:pt>
    <dgm:pt modelId="{5517342E-F06B-4506-AE91-A8CBB2A7E872}" type="sibTrans" cxnId="{051CB68B-7A30-43DE-A027-B57A29418A2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C46D33D-377E-41D5-A5AC-A5BA26BC2958}" type="pres">
      <dgm:prSet presAssocID="{4CDACCF9-FCE5-425C-885B-E467C6558A28}" presName="Name0" presStyleCnt="0">
        <dgm:presLayoutVars>
          <dgm:animLvl val="lvl"/>
          <dgm:resizeHandles val="exact"/>
        </dgm:presLayoutVars>
      </dgm:prSet>
      <dgm:spPr/>
    </dgm:pt>
    <dgm:pt modelId="{85C03959-71E5-4FF7-9A1D-71ED93B1C584}" type="pres">
      <dgm:prSet presAssocID="{BAC7CF4C-525E-44E8-9AB2-199380416D52}" presName="compositeNode" presStyleCnt="0">
        <dgm:presLayoutVars>
          <dgm:bulletEnabled val="1"/>
        </dgm:presLayoutVars>
      </dgm:prSet>
      <dgm:spPr/>
    </dgm:pt>
    <dgm:pt modelId="{49920E9D-CE0C-4A1F-813E-DF12009E02B7}" type="pres">
      <dgm:prSet presAssocID="{BAC7CF4C-525E-44E8-9AB2-199380416D52}" presName="bgRect" presStyleLbl="alignNode1" presStyleIdx="0" presStyleCnt="3"/>
      <dgm:spPr/>
    </dgm:pt>
    <dgm:pt modelId="{9E74CA7A-CBCD-4DF1-B68F-67065CA43A2F}" type="pres">
      <dgm:prSet presAssocID="{488DECB0-02A7-4564-83CB-B9ADE06FC9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F57C227-4892-476B-BC38-BC14DBA7D4E3}" type="pres">
      <dgm:prSet presAssocID="{BAC7CF4C-525E-44E8-9AB2-199380416D52}" presName="nodeRect" presStyleLbl="alignNode1" presStyleIdx="0" presStyleCnt="3">
        <dgm:presLayoutVars>
          <dgm:bulletEnabled val="1"/>
        </dgm:presLayoutVars>
      </dgm:prSet>
      <dgm:spPr/>
    </dgm:pt>
    <dgm:pt modelId="{3AE037CA-22C1-4641-BD21-5C1C4916556C}" type="pres">
      <dgm:prSet presAssocID="{488DECB0-02A7-4564-83CB-B9ADE06FC9EA}" presName="sibTrans" presStyleCnt="0"/>
      <dgm:spPr/>
    </dgm:pt>
    <dgm:pt modelId="{8A8BD2ED-241A-42A1-8E03-FCE24988A860}" type="pres">
      <dgm:prSet presAssocID="{BCD4EC88-9DBE-48F4-BA90-900778C40696}" presName="compositeNode" presStyleCnt="0">
        <dgm:presLayoutVars>
          <dgm:bulletEnabled val="1"/>
        </dgm:presLayoutVars>
      </dgm:prSet>
      <dgm:spPr/>
    </dgm:pt>
    <dgm:pt modelId="{15D6DB39-6CD0-4209-9BDE-E26968D9211E}" type="pres">
      <dgm:prSet presAssocID="{BCD4EC88-9DBE-48F4-BA90-900778C40696}" presName="bgRect" presStyleLbl="alignNode1" presStyleIdx="1" presStyleCnt="3"/>
      <dgm:spPr/>
    </dgm:pt>
    <dgm:pt modelId="{F0683DE7-8C2E-4EDA-B5CF-2D83A3475E37}" type="pres">
      <dgm:prSet presAssocID="{341B3145-3E27-4E8E-BE9A-4697A839C8F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A11C547-C3A7-440E-ACE7-7CB156474C52}" type="pres">
      <dgm:prSet presAssocID="{BCD4EC88-9DBE-48F4-BA90-900778C40696}" presName="nodeRect" presStyleLbl="alignNode1" presStyleIdx="1" presStyleCnt="3">
        <dgm:presLayoutVars>
          <dgm:bulletEnabled val="1"/>
        </dgm:presLayoutVars>
      </dgm:prSet>
      <dgm:spPr/>
    </dgm:pt>
    <dgm:pt modelId="{4C5DFD24-1BF2-4418-A78E-52CDC09BB4AF}" type="pres">
      <dgm:prSet presAssocID="{341B3145-3E27-4E8E-BE9A-4697A839C8F0}" presName="sibTrans" presStyleCnt="0"/>
      <dgm:spPr/>
    </dgm:pt>
    <dgm:pt modelId="{AAA11AFD-E68B-4018-9346-28B1CC583ADA}" type="pres">
      <dgm:prSet presAssocID="{93BC9BCF-6B68-44A3-919C-D371C5B414D7}" presName="compositeNode" presStyleCnt="0">
        <dgm:presLayoutVars>
          <dgm:bulletEnabled val="1"/>
        </dgm:presLayoutVars>
      </dgm:prSet>
      <dgm:spPr/>
    </dgm:pt>
    <dgm:pt modelId="{BE285618-8FE3-4362-AF78-2E385DA09EA1}" type="pres">
      <dgm:prSet presAssocID="{93BC9BCF-6B68-44A3-919C-D371C5B414D7}" presName="bgRect" presStyleLbl="alignNode1" presStyleIdx="2" presStyleCnt="3"/>
      <dgm:spPr/>
    </dgm:pt>
    <dgm:pt modelId="{25F0DA21-B062-47ED-BC11-0C52EEE2BEC7}" type="pres">
      <dgm:prSet presAssocID="{5517342E-F06B-4506-AE91-A8CBB2A7E87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A060E04-C914-450C-9126-2B61775627A1}" type="pres">
      <dgm:prSet presAssocID="{93BC9BCF-6B68-44A3-919C-D371C5B414D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3EB8A01-B8A9-409E-8417-097A36960020}" type="presOf" srcId="{BAC7CF4C-525E-44E8-9AB2-199380416D52}" destId="{FF57C227-4892-476B-BC38-BC14DBA7D4E3}" srcOrd="1" destOrd="0" presId="urn:microsoft.com/office/officeart/2016/7/layout/LinearBlockProcessNumbered"/>
    <dgm:cxn modelId="{1D854808-E9A8-47B8-ABEF-5E275D04FAE5}" type="presOf" srcId="{93BC9BCF-6B68-44A3-919C-D371C5B414D7}" destId="{BE285618-8FE3-4362-AF78-2E385DA09EA1}" srcOrd="0" destOrd="0" presId="urn:microsoft.com/office/officeart/2016/7/layout/LinearBlockProcessNumbered"/>
    <dgm:cxn modelId="{CDC3481C-D4E6-4252-BBE8-3DBE7516821A}" type="presOf" srcId="{341B3145-3E27-4E8E-BE9A-4697A839C8F0}" destId="{F0683DE7-8C2E-4EDA-B5CF-2D83A3475E37}" srcOrd="0" destOrd="0" presId="urn:microsoft.com/office/officeart/2016/7/layout/LinearBlockProcessNumbered"/>
    <dgm:cxn modelId="{8A65365B-6744-4F80-9134-301EF5EA17A4}" type="presOf" srcId="{488DECB0-02A7-4564-83CB-B9ADE06FC9EA}" destId="{9E74CA7A-CBCD-4DF1-B68F-67065CA43A2F}" srcOrd="0" destOrd="0" presId="urn:microsoft.com/office/officeart/2016/7/layout/LinearBlockProcessNumbered"/>
    <dgm:cxn modelId="{11526D64-8751-4024-BE76-C78B54EC4E36}" type="presOf" srcId="{93BC9BCF-6B68-44A3-919C-D371C5B414D7}" destId="{3A060E04-C914-450C-9126-2B61775627A1}" srcOrd="1" destOrd="0" presId="urn:microsoft.com/office/officeart/2016/7/layout/LinearBlockProcessNumbered"/>
    <dgm:cxn modelId="{A0327856-74A2-4933-881B-B256D752FE62}" srcId="{4CDACCF9-FCE5-425C-885B-E467C6558A28}" destId="{BAC7CF4C-525E-44E8-9AB2-199380416D52}" srcOrd="0" destOrd="0" parTransId="{58CF7221-FA2E-45F0-9FA3-A16822796EA7}" sibTransId="{488DECB0-02A7-4564-83CB-B9ADE06FC9EA}"/>
    <dgm:cxn modelId="{051CB68B-7A30-43DE-A027-B57A29418A24}" srcId="{4CDACCF9-FCE5-425C-885B-E467C6558A28}" destId="{93BC9BCF-6B68-44A3-919C-D371C5B414D7}" srcOrd="2" destOrd="0" parTransId="{E77A3412-D3CB-4B97-B26B-C06E930FACF9}" sibTransId="{5517342E-F06B-4506-AE91-A8CBB2A7E872}"/>
    <dgm:cxn modelId="{6D560A91-B650-4847-964C-9E7FC1456260}" type="presOf" srcId="{BCD4EC88-9DBE-48F4-BA90-900778C40696}" destId="{8A11C547-C3A7-440E-ACE7-7CB156474C52}" srcOrd="1" destOrd="0" presId="urn:microsoft.com/office/officeart/2016/7/layout/LinearBlockProcessNumbered"/>
    <dgm:cxn modelId="{1D4DA892-2A61-48CF-93B7-24EBFEECD06B}" srcId="{4CDACCF9-FCE5-425C-885B-E467C6558A28}" destId="{BCD4EC88-9DBE-48F4-BA90-900778C40696}" srcOrd="1" destOrd="0" parTransId="{3A7EA0E5-79AA-4D3C-9EB4-8272173F0240}" sibTransId="{341B3145-3E27-4E8E-BE9A-4697A839C8F0}"/>
    <dgm:cxn modelId="{22C21CC6-416D-4720-96CA-80EF6269FCCD}" type="presOf" srcId="{BCD4EC88-9DBE-48F4-BA90-900778C40696}" destId="{15D6DB39-6CD0-4209-9BDE-E26968D9211E}" srcOrd="0" destOrd="0" presId="urn:microsoft.com/office/officeart/2016/7/layout/LinearBlockProcessNumbered"/>
    <dgm:cxn modelId="{2628A4D3-6ACF-4723-85C5-4149585446CF}" type="presOf" srcId="{BAC7CF4C-525E-44E8-9AB2-199380416D52}" destId="{49920E9D-CE0C-4A1F-813E-DF12009E02B7}" srcOrd="0" destOrd="0" presId="urn:microsoft.com/office/officeart/2016/7/layout/LinearBlockProcessNumbered"/>
    <dgm:cxn modelId="{23575FD8-39CC-407D-A977-F746B738310A}" type="presOf" srcId="{5517342E-F06B-4506-AE91-A8CBB2A7E872}" destId="{25F0DA21-B062-47ED-BC11-0C52EEE2BEC7}" srcOrd="0" destOrd="0" presId="urn:microsoft.com/office/officeart/2016/7/layout/LinearBlockProcessNumbered"/>
    <dgm:cxn modelId="{B3B5C7FD-ED8F-452C-B5BB-E91446E25484}" type="presOf" srcId="{4CDACCF9-FCE5-425C-885B-E467C6558A28}" destId="{6C46D33D-377E-41D5-A5AC-A5BA26BC2958}" srcOrd="0" destOrd="0" presId="urn:microsoft.com/office/officeart/2016/7/layout/LinearBlockProcessNumbered"/>
    <dgm:cxn modelId="{0ED792BA-E8BC-4630-B780-F9F32C3F9117}" type="presParOf" srcId="{6C46D33D-377E-41D5-A5AC-A5BA26BC2958}" destId="{85C03959-71E5-4FF7-9A1D-71ED93B1C584}" srcOrd="0" destOrd="0" presId="urn:microsoft.com/office/officeart/2016/7/layout/LinearBlockProcessNumbered"/>
    <dgm:cxn modelId="{6DC3C2CE-38B6-4E9B-847B-08568718D372}" type="presParOf" srcId="{85C03959-71E5-4FF7-9A1D-71ED93B1C584}" destId="{49920E9D-CE0C-4A1F-813E-DF12009E02B7}" srcOrd="0" destOrd="0" presId="urn:microsoft.com/office/officeart/2016/7/layout/LinearBlockProcessNumbered"/>
    <dgm:cxn modelId="{7ED0A709-2FBB-4724-95F7-FADE9AB521F2}" type="presParOf" srcId="{85C03959-71E5-4FF7-9A1D-71ED93B1C584}" destId="{9E74CA7A-CBCD-4DF1-B68F-67065CA43A2F}" srcOrd="1" destOrd="0" presId="urn:microsoft.com/office/officeart/2016/7/layout/LinearBlockProcessNumbered"/>
    <dgm:cxn modelId="{B8C2DF3E-C904-4E78-9DAF-5A2388528BE5}" type="presParOf" srcId="{85C03959-71E5-4FF7-9A1D-71ED93B1C584}" destId="{FF57C227-4892-476B-BC38-BC14DBA7D4E3}" srcOrd="2" destOrd="0" presId="urn:microsoft.com/office/officeart/2016/7/layout/LinearBlockProcessNumbered"/>
    <dgm:cxn modelId="{F8D9A961-5308-4E90-BE20-C4B0C93AED95}" type="presParOf" srcId="{6C46D33D-377E-41D5-A5AC-A5BA26BC2958}" destId="{3AE037CA-22C1-4641-BD21-5C1C4916556C}" srcOrd="1" destOrd="0" presId="urn:microsoft.com/office/officeart/2016/7/layout/LinearBlockProcessNumbered"/>
    <dgm:cxn modelId="{06405660-7E7D-4960-8D9F-0346E8163DB2}" type="presParOf" srcId="{6C46D33D-377E-41D5-A5AC-A5BA26BC2958}" destId="{8A8BD2ED-241A-42A1-8E03-FCE24988A860}" srcOrd="2" destOrd="0" presId="urn:microsoft.com/office/officeart/2016/7/layout/LinearBlockProcessNumbered"/>
    <dgm:cxn modelId="{C71C4AEB-46A1-4AC6-8C8C-8E9113199DF8}" type="presParOf" srcId="{8A8BD2ED-241A-42A1-8E03-FCE24988A860}" destId="{15D6DB39-6CD0-4209-9BDE-E26968D9211E}" srcOrd="0" destOrd="0" presId="urn:microsoft.com/office/officeart/2016/7/layout/LinearBlockProcessNumbered"/>
    <dgm:cxn modelId="{9335893C-9F74-431B-9F1F-7A85A8573E8F}" type="presParOf" srcId="{8A8BD2ED-241A-42A1-8E03-FCE24988A860}" destId="{F0683DE7-8C2E-4EDA-B5CF-2D83A3475E37}" srcOrd="1" destOrd="0" presId="urn:microsoft.com/office/officeart/2016/7/layout/LinearBlockProcessNumbered"/>
    <dgm:cxn modelId="{01274C96-EF2C-4200-97BB-A6A04F0FE7C7}" type="presParOf" srcId="{8A8BD2ED-241A-42A1-8E03-FCE24988A860}" destId="{8A11C547-C3A7-440E-ACE7-7CB156474C52}" srcOrd="2" destOrd="0" presId="urn:microsoft.com/office/officeart/2016/7/layout/LinearBlockProcessNumbered"/>
    <dgm:cxn modelId="{C6CDE702-089E-49E2-8FBA-95EF3D286477}" type="presParOf" srcId="{6C46D33D-377E-41D5-A5AC-A5BA26BC2958}" destId="{4C5DFD24-1BF2-4418-A78E-52CDC09BB4AF}" srcOrd="3" destOrd="0" presId="urn:microsoft.com/office/officeart/2016/7/layout/LinearBlockProcessNumbered"/>
    <dgm:cxn modelId="{20D0D0B9-090E-4B9A-A892-83A02750445E}" type="presParOf" srcId="{6C46D33D-377E-41D5-A5AC-A5BA26BC2958}" destId="{AAA11AFD-E68B-4018-9346-28B1CC583ADA}" srcOrd="4" destOrd="0" presId="urn:microsoft.com/office/officeart/2016/7/layout/LinearBlockProcessNumbered"/>
    <dgm:cxn modelId="{80355201-6430-487C-89A2-F395CDD0F666}" type="presParOf" srcId="{AAA11AFD-E68B-4018-9346-28B1CC583ADA}" destId="{BE285618-8FE3-4362-AF78-2E385DA09EA1}" srcOrd="0" destOrd="0" presId="urn:microsoft.com/office/officeart/2016/7/layout/LinearBlockProcessNumbered"/>
    <dgm:cxn modelId="{D2A8FAD1-14BF-406E-9B46-316249E7DF9D}" type="presParOf" srcId="{AAA11AFD-E68B-4018-9346-28B1CC583ADA}" destId="{25F0DA21-B062-47ED-BC11-0C52EEE2BEC7}" srcOrd="1" destOrd="0" presId="urn:microsoft.com/office/officeart/2016/7/layout/LinearBlockProcessNumbered"/>
    <dgm:cxn modelId="{CF282E94-7753-4740-965C-7FF762DD691C}" type="presParOf" srcId="{AAA11AFD-E68B-4018-9346-28B1CC583ADA}" destId="{3A060E04-C914-450C-9126-2B61775627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74BB5E-6971-47B5-BAA9-DD3E153950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F25F3F-3271-4001-8104-767D1AC853D4}">
      <dgm:prSet/>
      <dgm:spPr/>
      <dgm:t>
        <a:bodyPr/>
        <a:lstStyle/>
        <a:p>
          <a:r>
            <a:rPr lang="en-US"/>
            <a:t>More interactive tutorials</a:t>
          </a:r>
        </a:p>
      </dgm:t>
    </dgm:pt>
    <dgm:pt modelId="{BEA6C914-4B95-451F-BAE1-4BDCE2C5FC89}" type="parTrans" cxnId="{6DCEADA3-26CD-4F6D-B3C8-08C1184E0B95}">
      <dgm:prSet/>
      <dgm:spPr/>
      <dgm:t>
        <a:bodyPr/>
        <a:lstStyle/>
        <a:p>
          <a:endParaRPr lang="en-US"/>
        </a:p>
      </dgm:t>
    </dgm:pt>
    <dgm:pt modelId="{31B2D3B2-42CC-45AE-99EE-2EA27DA58A06}" type="sibTrans" cxnId="{6DCEADA3-26CD-4F6D-B3C8-08C1184E0B95}">
      <dgm:prSet/>
      <dgm:spPr/>
      <dgm:t>
        <a:bodyPr/>
        <a:lstStyle/>
        <a:p>
          <a:endParaRPr lang="en-US"/>
        </a:p>
      </dgm:t>
    </dgm:pt>
    <dgm:pt modelId="{76A7F4CC-C5AB-4A46-A9C9-1FBBE4CE9EF0}">
      <dgm:prSet/>
      <dgm:spPr/>
      <dgm:t>
        <a:bodyPr/>
        <a:lstStyle/>
        <a:p>
          <a:r>
            <a:rPr lang="en-US"/>
            <a:t>Add background music</a:t>
          </a:r>
        </a:p>
      </dgm:t>
    </dgm:pt>
    <dgm:pt modelId="{A62C5D79-6FB6-456F-AC83-5938B9EEBDB6}" type="parTrans" cxnId="{30245EF8-C8D8-4F70-B290-F4EA91CC7435}">
      <dgm:prSet/>
      <dgm:spPr/>
      <dgm:t>
        <a:bodyPr/>
        <a:lstStyle/>
        <a:p>
          <a:endParaRPr lang="en-US"/>
        </a:p>
      </dgm:t>
    </dgm:pt>
    <dgm:pt modelId="{E87B8A26-46E8-45AA-A628-F9F1EA09F755}" type="sibTrans" cxnId="{30245EF8-C8D8-4F70-B290-F4EA91CC7435}">
      <dgm:prSet/>
      <dgm:spPr/>
      <dgm:t>
        <a:bodyPr/>
        <a:lstStyle/>
        <a:p>
          <a:endParaRPr lang="en-US"/>
        </a:p>
      </dgm:t>
    </dgm:pt>
    <dgm:pt modelId="{A439B19B-40B9-4D0B-A0F9-7335888CBF26}">
      <dgm:prSet/>
      <dgm:spPr/>
      <dgm:t>
        <a:bodyPr/>
        <a:lstStyle/>
        <a:p>
          <a:r>
            <a:rPr lang="en-US"/>
            <a:t>Customization options for pets</a:t>
          </a:r>
        </a:p>
      </dgm:t>
    </dgm:pt>
    <dgm:pt modelId="{96C88C93-73AB-4D0D-877E-7D14807F26A5}" type="parTrans" cxnId="{2CD05626-CE93-46DE-B0C6-172D9E4FD7F9}">
      <dgm:prSet/>
      <dgm:spPr/>
      <dgm:t>
        <a:bodyPr/>
        <a:lstStyle/>
        <a:p>
          <a:endParaRPr lang="en-US"/>
        </a:p>
      </dgm:t>
    </dgm:pt>
    <dgm:pt modelId="{E12A6507-5D9B-4C13-8601-C8B9598A21A4}" type="sibTrans" cxnId="{2CD05626-CE93-46DE-B0C6-172D9E4FD7F9}">
      <dgm:prSet/>
      <dgm:spPr/>
      <dgm:t>
        <a:bodyPr/>
        <a:lstStyle/>
        <a:p>
          <a:endParaRPr lang="en-US"/>
        </a:p>
      </dgm:t>
    </dgm:pt>
    <dgm:pt modelId="{CFF82083-8FA9-4DEB-BE4C-30B040B6C44A}">
      <dgm:prSet/>
      <dgm:spPr/>
      <dgm:t>
        <a:bodyPr/>
        <a:lstStyle/>
        <a:p>
          <a:r>
            <a:rPr lang="en-US"/>
            <a:t>Both virtual pet raising game and puzzle minigams should have faster pace</a:t>
          </a:r>
        </a:p>
      </dgm:t>
    </dgm:pt>
    <dgm:pt modelId="{21F114FE-3B36-4BE9-B4F1-8B2D5AEEFD79}" type="parTrans" cxnId="{83563C49-1CA2-4917-A9B4-48CFEBFF6902}">
      <dgm:prSet/>
      <dgm:spPr/>
      <dgm:t>
        <a:bodyPr/>
        <a:lstStyle/>
        <a:p>
          <a:endParaRPr lang="en-US"/>
        </a:p>
      </dgm:t>
    </dgm:pt>
    <dgm:pt modelId="{9850CCF7-A6C6-4933-89C4-6261629ABFAC}" type="sibTrans" cxnId="{83563C49-1CA2-4917-A9B4-48CFEBFF6902}">
      <dgm:prSet/>
      <dgm:spPr/>
      <dgm:t>
        <a:bodyPr/>
        <a:lstStyle/>
        <a:p>
          <a:endParaRPr lang="en-US"/>
        </a:p>
      </dgm:t>
    </dgm:pt>
    <dgm:pt modelId="{494A772D-E0EA-4936-B809-674E44F37C1D}" type="pres">
      <dgm:prSet presAssocID="{5574BB5E-6971-47B5-BAA9-DD3E15395032}" presName="root" presStyleCnt="0">
        <dgm:presLayoutVars>
          <dgm:dir/>
          <dgm:resizeHandles val="exact"/>
        </dgm:presLayoutVars>
      </dgm:prSet>
      <dgm:spPr/>
    </dgm:pt>
    <dgm:pt modelId="{EC7BD9CA-93DB-474F-8068-C3AD4A00EA50}" type="pres">
      <dgm:prSet presAssocID="{49F25F3F-3271-4001-8104-767D1AC853D4}" presName="compNode" presStyleCnt="0"/>
      <dgm:spPr/>
    </dgm:pt>
    <dgm:pt modelId="{7219F84F-EDA6-4D73-B4C0-EF7215563E86}" type="pres">
      <dgm:prSet presAssocID="{49F25F3F-3271-4001-8104-767D1AC853D4}" presName="bgRect" presStyleLbl="bgShp" presStyleIdx="0" presStyleCnt="4"/>
      <dgm:spPr/>
    </dgm:pt>
    <dgm:pt modelId="{C9AC354D-28E8-4F2D-968F-B9FE818DF879}" type="pres">
      <dgm:prSet presAssocID="{49F25F3F-3271-4001-8104-767D1AC853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779158D-4E5A-4166-A47C-2727ECBFF343}" type="pres">
      <dgm:prSet presAssocID="{49F25F3F-3271-4001-8104-767D1AC853D4}" presName="spaceRect" presStyleCnt="0"/>
      <dgm:spPr/>
    </dgm:pt>
    <dgm:pt modelId="{DBD921CD-9A2A-424A-A706-261CCB8C7BA7}" type="pres">
      <dgm:prSet presAssocID="{49F25F3F-3271-4001-8104-767D1AC853D4}" presName="parTx" presStyleLbl="revTx" presStyleIdx="0" presStyleCnt="4">
        <dgm:presLayoutVars>
          <dgm:chMax val="0"/>
          <dgm:chPref val="0"/>
        </dgm:presLayoutVars>
      </dgm:prSet>
      <dgm:spPr/>
    </dgm:pt>
    <dgm:pt modelId="{0CAC6CC8-BE38-4221-A135-801FEC86E46F}" type="pres">
      <dgm:prSet presAssocID="{31B2D3B2-42CC-45AE-99EE-2EA27DA58A06}" presName="sibTrans" presStyleCnt="0"/>
      <dgm:spPr/>
    </dgm:pt>
    <dgm:pt modelId="{80E6A88E-BC52-4C1E-A638-C63CD60D99F1}" type="pres">
      <dgm:prSet presAssocID="{76A7F4CC-C5AB-4A46-A9C9-1FBBE4CE9EF0}" presName="compNode" presStyleCnt="0"/>
      <dgm:spPr/>
    </dgm:pt>
    <dgm:pt modelId="{9D859C84-6304-4779-B86D-F9E5B5DDA813}" type="pres">
      <dgm:prSet presAssocID="{76A7F4CC-C5AB-4A46-A9C9-1FBBE4CE9EF0}" presName="bgRect" presStyleLbl="bgShp" presStyleIdx="1" presStyleCnt="4"/>
      <dgm:spPr/>
    </dgm:pt>
    <dgm:pt modelId="{82575C64-FED9-46DD-9131-39E4999AC17C}" type="pres">
      <dgm:prSet presAssocID="{76A7F4CC-C5AB-4A46-A9C9-1FBBE4CE9E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4626C59C-6C5C-4CE6-9C5C-395F8C2709AE}" type="pres">
      <dgm:prSet presAssocID="{76A7F4CC-C5AB-4A46-A9C9-1FBBE4CE9EF0}" presName="spaceRect" presStyleCnt="0"/>
      <dgm:spPr/>
    </dgm:pt>
    <dgm:pt modelId="{6ECA99AB-34B2-447E-B830-CA385F38FB38}" type="pres">
      <dgm:prSet presAssocID="{76A7F4CC-C5AB-4A46-A9C9-1FBBE4CE9EF0}" presName="parTx" presStyleLbl="revTx" presStyleIdx="1" presStyleCnt="4">
        <dgm:presLayoutVars>
          <dgm:chMax val="0"/>
          <dgm:chPref val="0"/>
        </dgm:presLayoutVars>
      </dgm:prSet>
      <dgm:spPr/>
    </dgm:pt>
    <dgm:pt modelId="{70ED8FC6-5455-45C6-B79E-70A5A5521F94}" type="pres">
      <dgm:prSet presAssocID="{E87B8A26-46E8-45AA-A628-F9F1EA09F755}" presName="sibTrans" presStyleCnt="0"/>
      <dgm:spPr/>
    </dgm:pt>
    <dgm:pt modelId="{30F4A7C9-DB57-411A-83CC-242478746FA5}" type="pres">
      <dgm:prSet presAssocID="{A439B19B-40B9-4D0B-A0F9-7335888CBF26}" presName="compNode" presStyleCnt="0"/>
      <dgm:spPr/>
    </dgm:pt>
    <dgm:pt modelId="{89AEB743-A5FF-4EFA-9E2A-AF74228EB5D8}" type="pres">
      <dgm:prSet presAssocID="{A439B19B-40B9-4D0B-A0F9-7335888CBF26}" presName="bgRect" presStyleLbl="bgShp" presStyleIdx="2" presStyleCnt="4"/>
      <dgm:spPr/>
    </dgm:pt>
    <dgm:pt modelId="{4D196CC5-8635-4F28-A1C6-4C55BEC6BA92}" type="pres">
      <dgm:prSet presAssocID="{A439B19B-40B9-4D0B-A0F9-7335888CBF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0A95763-CF8A-4A83-B7FC-350B1C7BC1FC}" type="pres">
      <dgm:prSet presAssocID="{A439B19B-40B9-4D0B-A0F9-7335888CBF26}" presName="spaceRect" presStyleCnt="0"/>
      <dgm:spPr/>
    </dgm:pt>
    <dgm:pt modelId="{1A247BB7-8D09-4B7B-9E4C-2DD7AA4F910A}" type="pres">
      <dgm:prSet presAssocID="{A439B19B-40B9-4D0B-A0F9-7335888CBF26}" presName="parTx" presStyleLbl="revTx" presStyleIdx="2" presStyleCnt="4">
        <dgm:presLayoutVars>
          <dgm:chMax val="0"/>
          <dgm:chPref val="0"/>
        </dgm:presLayoutVars>
      </dgm:prSet>
      <dgm:spPr/>
    </dgm:pt>
    <dgm:pt modelId="{E12BD599-5CFA-4BFD-BBAD-43304088F979}" type="pres">
      <dgm:prSet presAssocID="{E12A6507-5D9B-4C13-8601-C8B9598A21A4}" presName="sibTrans" presStyleCnt="0"/>
      <dgm:spPr/>
    </dgm:pt>
    <dgm:pt modelId="{8C772392-C905-4B07-8AA2-F3168249E3B0}" type="pres">
      <dgm:prSet presAssocID="{CFF82083-8FA9-4DEB-BE4C-30B040B6C44A}" presName="compNode" presStyleCnt="0"/>
      <dgm:spPr/>
    </dgm:pt>
    <dgm:pt modelId="{804054F8-2567-41A4-AA7B-A1D2E76954AA}" type="pres">
      <dgm:prSet presAssocID="{CFF82083-8FA9-4DEB-BE4C-30B040B6C44A}" presName="bgRect" presStyleLbl="bgShp" presStyleIdx="3" presStyleCnt="4"/>
      <dgm:spPr/>
    </dgm:pt>
    <dgm:pt modelId="{E2E1C6C8-0E9B-434E-A52E-11CDF5D019A9}" type="pres">
      <dgm:prSet presAssocID="{CFF82083-8FA9-4DEB-BE4C-30B040B6C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724868B-26BF-4E76-A563-F5BFE64A174B}" type="pres">
      <dgm:prSet presAssocID="{CFF82083-8FA9-4DEB-BE4C-30B040B6C44A}" presName="spaceRect" presStyleCnt="0"/>
      <dgm:spPr/>
    </dgm:pt>
    <dgm:pt modelId="{015EFB86-556A-42BA-AEFE-9C2E7DB4EC12}" type="pres">
      <dgm:prSet presAssocID="{CFF82083-8FA9-4DEB-BE4C-30B040B6C4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21DD0E-22DE-466A-9957-D43AB1436C0F}" type="presOf" srcId="{76A7F4CC-C5AB-4A46-A9C9-1FBBE4CE9EF0}" destId="{6ECA99AB-34B2-447E-B830-CA385F38FB38}" srcOrd="0" destOrd="0" presId="urn:microsoft.com/office/officeart/2018/2/layout/IconVerticalSolidList"/>
    <dgm:cxn modelId="{2CD05626-CE93-46DE-B0C6-172D9E4FD7F9}" srcId="{5574BB5E-6971-47B5-BAA9-DD3E15395032}" destId="{A439B19B-40B9-4D0B-A0F9-7335888CBF26}" srcOrd="2" destOrd="0" parTransId="{96C88C93-73AB-4D0D-877E-7D14807F26A5}" sibTransId="{E12A6507-5D9B-4C13-8601-C8B9598A21A4}"/>
    <dgm:cxn modelId="{83563C49-1CA2-4917-A9B4-48CFEBFF6902}" srcId="{5574BB5E-6971-47B5-BAA9-DD3E15395032}" destId="{CFF82083-8FA9-4DEB-BE4C-30B040B6C44A}" srcOrd="3" destOrd="0" parTransId="{21F114FE-3B36-4BE9-B4F1-8B2D5AEEFD79}" sibTransId="{9850CCF7-A6C6-4933-89C4-6261629ABFAC}"/>
    <dgm:cxn modelId="{0A43E0A0-7EFF-4EBB-8491-4570E208F4F6}" type="presOf" srcId="{49F25F3F-3271-4001-8104-767D1AC853D4}" destId="{DBD921CD-9A2A-424A-A706-261CCB8C7BA7}" srcOrd="0" destOrd="0" presId="urn:microsoft.com/office/officeart/2018/2/layout/IconVerticalSolidList"/>
    <dgm:cxn modelId="{6DCEADA3-26CD-4F6D-B3C8-08C1184E0B95}" srcId="{5574BB5E-6971-47B5-BAA9-DD3E15395032}" destId="{49F25F3F-3271-4001-8104-767D1AC853D4}" srcOrd="0" destOrd="0" parTransId="{BEA6C914-4B95-451F-BAE1-4BDCE2C5FC89}" sibTransId="{31B2D3B2-42CC-45AE-99EE-2EA27DA58A06}"/>
    <dgm:cxn modelId="{9C5ED8C3-C968-4F84-887F-51A53697253C}" type="presOf" srcId="{5574BB5E-6971-47B5-BAA9-DD3E15395032}" destId="{494A772D-E0EA-4936-B809-674E44F37C1D}" srcOrd="0" destOrd="0" presId="urn:microsoft.com/office/officeart/2018/2/layout/IconVerticalSolidList"/>
    <dgm:cxn modelId="{325C21CF-10DB-4BA8-A0CB-C69D26165722}" type="presOf" srcId="{A439B19B-40B9-4D0B-A0F9-7335888CBF26}" destId="{1A247BB7-8D09-4B7B-9E4C-2DD7AA4F910A}" srcOrd="0" destOrd="0" presId="urn:microsoft.com/office/officeart/2018/2/layout/IconVerticalSolidList"/>
    <dgm:cxn modelId="{5372AAD0-92CB-4AD2-8A62-882876629C4A}" type="presOf" srcId="{CFF82083-8FA9-4DEB-BE4C-30B040B6C44A}" destId="{015EFB86-556A-42BA-AEFE-9C2E7DB4EC12}" srcOrd="0" destOrd="0" presId="urn:microsoft.com/office/officeart/2018/2/layout/IconVerticalSolidList"/>
    <dgm:cxn modelId="{30245EF8-C8D8-4F70-B290-F4EA91CC7435}" srcId="{5574BB5E-6971-47B5-BAA9-DD3E15395032}" destId="{76A7F4CC-C5AB-4A46-A9C9-1FBBE4CE9EF0}" srcOrd="1" destOrd="0" parTransId="{A62C5D79-6FB6-456F-AC83-5938B9EEBDB6}" sibTransId="{E87B8A26-46E8-45AA-A628-F9F1EA09F755}"/>
    <dgm:cxn modelId="{10097B3A-698F-498E-9B48-6883419D5738}" type="presParOf" srcId="{494A772D-E0EA-4936-B809-674E44F37C1D}" destId="{EC7BD9CA-93DB-474F-8068-C3AD4A00EA50}" srcOrd="0" destOrd="0" presId="urn:microsoft.com/office/officeart/2018/2/layout/IconVerticalSolidList"/>
    <dgm:cxn modelId="{99868F1E-1C43-4763-AE22-2CC974CCCDAE}" type="presParOf" srcId="{EC7BD9CA-93DB-474F-8068-C3AD4A00EA50}" destId="{7219F84F-EDA6-4D73-B4C0-EF7215563E86}" srcOrd="0" destOrd="0" presId="urn:microsoft.com/office/officeart/2018/2/layout/IconVerticalSolidList"/>
    <dgm:cxn modelId="{6DC9CE1B-21AA-4F85-8969-31843996EB5A}" type="presParOf" srcId="{EC7BD9CA-93DB-474F-8068-C3AD4A00EA50}" destId="{C9AC354D-28E8-4F2D-968F-B9FE818DF879}" srcOrd="1" destOrd="0" presId="urn:microsoft.com/office/officeart/2018/2/layout/IconVerticalSolidList"/>
    <dgm:cxn modelId="{672E45EA-51AC-46B1-8757-B91CD5CE0DB1}" type="presParOf" srcId="{EC7BD9CA-93DB-474F-8068-C3AD4A00EA50}" destId="{4779158D-4E5A-4166-A47C-2727ECBFF343}" srcOrd="2" destOrd="0" presId="urn:microsoft.com/office/officeart/2018/2/layout/IconVerticalSolidList"/>
    <dgm:cxn modelId="{98027DA9-B6EC-4E31-9A25-6C58AD420988}" type="presParOf" srcId="{EC7BD9CA-93DB-474F-8068-C3AD4A00EA50}" destId="{DBD921CD-9A2A-424A-A706-261CCB8C7BA7}" srcOrd="3" destOrd="0" presId="urn:microsoft.com/office/officeart/2018/2/layout/IconVerticalSolidList"/>
    <dgm:cxn modelId="{2D7BD122-9AFC-47DF-B51B-73DE90F34016}" type="presParOf" srcId="{494A772D-E0EA-4936-B809-674E44F37C1D}" destId="{0CAC6CC8-BE38-4221-A135-801FEC86E46F}" srcOrd="1" destOrd="0" presId="urn:microsoft.com/office/officeart/2018/2/layout/IconVerticalSolidList"/>
    <dgm:cxn modelId="{50C7631C-E650-4DB4-BF72-956DB4C4B7BE}" type="presParOf" srcId="{494A772D-E0EA-4936-B809-674E44F37C1D}" destId="{80E6A88E-BC52-4C1E-A638-C63CD60D99F1}" srcOrd="2" destOrd="0" presId="urn:microsoft.com/office/officeart/2018/2/layout/IconVerticalSolidList"/>
    <dgm:cxn modelId="{09B84763-C483-4969-A262-66EBCFCF92FF}" type="presParOf" srcId="{80E6A88E-BC52-4C1E-A638-C63CD60D99F1}" destId="{9D859C84-6304-4779-B86D-F9E5B5DDA813}" srcOrd="0" destOrd="0" presId="urn:microsoft.com/office/officeart/2018/2/layout/IconVerticalSolidList"/>
    <dgm:cxn modelId="{621C89EC-2F59-4D71-BC0F-74816FCA9F9D}" type="presParOf" srcId="{80E6A88E-BC52-4C1E-A638-C63CD60D99F1}" destId="{82575C64-FED9-46DD-9131-39E4999AC17C}" srcOrd="1" destOrd="0" presId="urn:microsoft.com/office/officeart/2018/2/layout/IconVerticalSolidList"/>
    <dgm:cxn modelId="{E7C2A984-2A14-4327-84A9-9A586A70D2FA}" type="presParOf" srcId="{80E6A88E-BC52-4C1E-A638-C63CD60D99F1}" destId="{4626C59C-6C5C-4CE6-9C5C-395F8C2709AE}" srcOrd="2" destOrd="0" presId="urn:microsoft.com/office/officeart/2018/2/layout/IconVerticalSolidList"/>
    <dgm:cxn modelId="{D9E4DACC-0429-4ED3-884B-915FCA08C380}" type="presParOf" srcId="{80E6A88E-BC52-4C1E-A638-C63CD60D99F1}" destId="{6ECA99AB-34B2-447E-B830-CA385F38FB38}" srcOrd="3" destOrd="0" presId="urn:microsoft.com/office/officeart/2018/2/layout/IconVerticalSolidList"/>
    <dgm:cxn modelId="{3901C9AB-D6E6-4440-B01E-B402F601BCE7}" type="presParOf" srcId="{494A772D-E0EA-4936-B809-674E44F37C1D}" destId="{70ED8FC6-5455-45C6-B79E-70A5A5521F94}" srcOrd="3" destOrd="0" presId="urn:microsoft.com/office/officeart/2018/2/layout/IconVerticalSolidList"/>
    <dgm:cxn modelId="{D7F61915-1462-410F-996B-0666D623E34A}" type="presParOf" srcId="{494A772D-E0EA-4936-B809-674E44F37C1D}" destId="{30F4A7C9-DB57-411A-83CC-242478746FA5}" srcOrd="4" destOrd="0" presId="urn:microsoft.com/office/officeart/2018/2/layout/IconVerticalSolidList"/>
    <dgm:cxn modelId="{ECD5BA3B-18E6-4313-B0AA-149D23C6A6AB}" type="presParOf" srcId="{30F4A7C9-DB57-411A-83CC-242478746FA5}" destId="{89AEB743-A5FF-4EFA-9E2A-AF74228EB5D8}" srcOrd="0" destOrd="0" presId="urn:microsoft.com/office/officeart/2018/2/layout/IconVerticalSolidList"/>
    <dgm:cxn modelId="{17538BD2-DADC-4F56-A043-B2DBB68C568A}" type="presParOf" srcId="{30F4A7C9-DB57-411A-83CC-242478746FA5}" destId="{4D196CC5-8635-4F28-A1C6-4C55BEC6BA92}" srcOrd="1" destOrd="0" presId="urn:microsoft.com/office/officeart/2018/2/layout/IconVerticalSolidList"/>
    <dgm:cxn modelId="{86278ADB-55B5-4C83-8614-12ACC15B5172}" type="presParOf" srcId="{30F4A7C9-DB57-411A-83CC-242478746FA5}" destId="{00A95763-CF8A-4A83-B7FC-350B1C7BC1FC}" srcOrd="2" destOrd="0" presId="urn:microsoft.com/office/officeart/2018/2/layout/IconVerticalSolidList"/>
    <dgm:cxn modelId="{D60A0ED0-ACFE-4E4C-9988-0C65A2847CA4}" type="presParOf" srcId="{30F4A7C9-DB57-411A-83CC-242478746FA5}" destId="{1A247BB7-8D09-4B7B-9E4C-2DD7AA4F910A}" srcOrd="3" destOrd="0" presId="urn:microsoft.com/office/officeart/2018/2/layout/IconVerticalSolidList"/>
    <dgm:cxn modelId="{A7DCB2CD-2129-435E-9904-1B22882C120D}" type="presParOf" srcId="{494A772D-E0EA-4936-B809-674E44F37C1D}" destId="{E12BD599-5CFA-4BFD-BBAD-43304088F979}" srcOrd="5" destOrd="0" presId="urn:microsoft.com/office/officeart/2018/2/layout/IconVerticalSolidList"/>
    <dgm:cxn modelId="{58D1D040-E700-46BF-A0CB-FD4EB6186709}" type="presParOf" srcId="{494A772D-E0EA-4936-B809-674E44F37C1D}" destId="{8C772392-C905-4B07-8AA2-F3168249E3B0}" srcOrd="6" destOrd="0" presId="urn:microsoft.com/office/officeart/2018/2/layout/IconVerticalSolidList"/>
    <dgm:cxn modelId="{FB469099-B1DA-4B91-8487-518C0E1C1524}" type="presParOf" srcId="{8C772392-C905-4B07-8AA2-F3168249E3B0}" destId="{804054F8-2567-41A4-AA7B-A1D2E76954AA}" srcOrd="0" destOrd="0" presId="urn:microsoft.com/office/officeart/2018/2/layout/IconVerticalSolidList"/>
    <dgm:cxn modelId="{02F1105F-3E8E-4350-95C8-41321768CCDD}" type="presParOf" srcId="{8C772392-C905-4B07-8AA2-F3168249E3B0}" destId="{E2E1C6C8-0E9B-434E-A52E-11CDF5D019A9}" srcOrd="1" destOrd="0" presId="urn:microsoft.com/office/officeart/2018/2/layout/IconVerticalSolidList"/>
    <dgm:cxn modelId="{F78C5D86-12E5-42AF-BA5A-F86D0C11EA4E}" type="presParOf" srcId="{8C772392-C905-4B07-8AA2-F3168249E3B0}" destId="{0724868B-26BF-4E76-A563-F5BFE64A174B}" srcOrd="2" destOrd="0" presId="urn:microsoft.com/office/officeart/2018/2/layout/IconVerticalSolidList"/>
    <dgm:cxn modelId="{27CB63FA-0FC3-4DBD-8874-0C11A3E78624}" type="presParOf" srcId="{8C772392-C905-4B07-8AA2-F3168249E3B0}" destId="{015EFB86-556A-42BA-AEFE-9C2E7DB4EC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24FCBD-2970-4F7A-8B91-71B03EB947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3A886B-459A-4E9C-BB2C-F471546177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Conclusion</a:t>
          </a:r>
        </a:p>
      </dgm:t>
    </dgm:pt>
    <dgm:pt modelId="{5E14B627-56DD-4BEE-992E-B34962EFFB9A}" type="parTrans" cxnId="{7A65A545-2797-4073-843F-2EF8ED77176D}">
      <dgm:prSet/>
      <dgm:spPr/>
      <dgm:t>
        <a:bodyPr/>
        <a:lstStyle/>
        <a:p>
          <a:endParaRPr lang="en-US"/>
        </a:p>
      </dgm:t>
    </dgm:pt>
    <dgm:pt modelId="{E208B333-FA91-42F8-AC7C-859D5024EF01}" type="sibTrans" cxnId="{7A65A545-2797-4073-843F-2EF8ED77176D}">
      <dgm:prSet/>
      <dgm:spPr/>
      <dgm:t>
        <a:bodyPr/>
        <a:lstStyle/>
        <a:p>
          <a:endParaRPr lang="en-US"/>
        </a:p>
      </dgm:t>
    </dgm:pt>
    <dgm:pt modelId="{31278262-7EEC-4F5E-AD7A-D5F6B047A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Mobile game developed has potential for cognitive training and enjoyment, need further enhancements to fully accomplish the aims</a:t>
          </a:r>
        </a:p>
      </dgm:t>
    </dgm:pt>
    <dgm:pt modelId="{1FC55FFF-7958-40EF-AED3-19ABBD010D5B}" type="parTrans" cxnId="{F5B43FC7-8D47-4291-AE7E-CD156AF3F0E3}">
      <dgm:prSet/>
      <dgm:spPr/>
      <dgm:t>
        <a:bodyPr/>
        <a:lstStyle/>
        <a:p>
          <a:endParaRPr lang="en-US"/>
        </a:p>
      </dgm:t>
    </dgm:pt>
    <dgm:pt modelId="{98E07097-7604-4BF4-96C9-428CEB083DB3}" type="sibTrans" cxnId="{F5B43FC7-8D47-4291-AE7E-CD156AF3F0E3}">
      <dgm:prSet/>
      <dgm:spPr/>
      <dgm:t>
        <a:bodyPr/>
        <a:lstStyle/>
        <a:p>
          <a:endParaRPr lang="en-US"/>
        </a:p>
      </dgm:t>
    </dgm:pt>
    <dgm:pt modelId="{1526DEED-F744-4BDF-A7A3-91BCC64D5C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Future Work</a:t>
          </a:r>
        </a:p>
      </dgm:t>
    </dgm:pt>
    <dgm:pt modelId="{4ADCD157-E80C-4CD7-83AF-EF23234D4AED}" type="parTrans" cxnId="{40510C95-72B0-4C2E-82CF-0E3EC25A40B6}">
      <dgm:prSet/>
      <dgm:spPr/>
      <dgm:t>
        <a:bodyPr/>
        <a:lstStyle/>
        <a:p>
          <a:endParaRPr lang="en-US"/>
        </a:p>
      </dgm:t>
    </dgm:pt>
    <dgm:pt modelId="{D0B643AA-081D-4E03-AC3E-9D3BAA635B2C}" type="sibTrans" cxnId="{40510C95-72B0-4C2E-82CF-0E3EC25A40B6}">
      <dgm:prSet/>
      <dgm:spPr/>
      <dgm:t>
        <a:bodyPr/>
        <a:lstStyle/>
        <a:p>
          <a:endParaRPr lang="en-US"/>
        </a:p>
      </dgm:t>
    </dgm:pt>
    <dgm:pt modelId="{F9159619-9A13-4146-8676-EA2DAC215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Incorporate feedback into future enhancement and improvement</a:t>
          </a:r>
        </a:p>
      </dgm:t>
    </dgm:pt>
    <dgm:pt modelId="{AE0C1BDF-93FA-426E-8A21-09328157877A}" type="parTrans" cxnId="{4A71CC3B-FBC2-42D2-932D-FA6B71E38C98}">
      <dgm:prSet/>
      <dgm:spPr/>
      <dgm:t>
        <a:bodyPr/>
        <a:lstStyle/>
        <a:p>
          <a:endParaRPr lang="en-US"/>
        </a:p>
      </dgm:t>
    </dgm:pt>
    <dgm:pt modelId="{C5A1B275-06B3-4BF6-9CC0-A5A48F80A49F}" type="sibTrans" cxnId="{4A71CC3B-FBC2-42D2-932D-FA6B71E38C98}">
      <dgm:prSet/>
      <dgm:spPr/>
      <dgm:t>
        <a:bodyPr/>
        <a:lstStyle/>
        <a:p>
          <a:endParaRPr lang="en-US"/>
        </a:p>
      </dgm:t>
    </dgm:pt>
    <dgm:pt modelId="{3CD060FB-2DFF-43CC-B99F-E8DA04B23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Carry out further research into content that will appeal to older adults</a:t>
          </a:r>
        </a:p>
      </dgm:t>
    </dgm:pt>
    <dgm:pt modelId="{00EC1D04-A25E-4C08-97F9-B95E654B2F8C}" type="parTrans" cxnId="{55850400-268A-4FA6-A5AD-32F08C1F5826}">
      <dgm:prSet/>
      <dgm:spPr/>
      <dgm:t>
        <a:bodyPr/>
        <a:lstStyle/>
        <a:p>
          <a:endParaRPr lang="en-US"/>
        </a:p>
      </dgm:t>
    </dgm:pt>
    <dgm:pt modelId="{C5FBC290-CD08-4C94-9F60-E941DD766605}" type="sibTrans" cxnId="{55850400-268A-4FA6-A5AD-32F08C1F5826}">
      <dgm:prSet/>
      <dgm:spPr/>
      <dgm:t>
        <a:bodyPr/>
        <a:lstStyle/>
        <a:p>
          <a:endParaRPr lang="en-US"/>
        </a:p>
      </dgm:t>
    </dgm:pt>
    <dgm:pt modelId="{917C38E7-0994-464C-BFEF-56451806F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larger-scale user acceptance testing</a:t>
          </a:r>
        </a:p>
      </dgm:t>
    </dgm:pt>
    <dgm:pt modelId="{2348A014-C38B-418D-82D0-218DDCD46FD9}" type="parTrans" cxnId="{E706DC01-08FC-4164-B81D-95EB31DF9370}">
      <dgm:prSet/>
      <dgm:spPr/>
      <dgm:t>
        <a:bodyPr/>
        <a:lstStyle/>
        <a:p>
          <a:endParaRPr lang="en-US"/>
        </a:p>
      </dgm:t>
    </dgm:pt>
    <dgm:pt modelId="{9FFA61F3-AE9B-4EC7-B701-0DCFC17CA92B}" type="sibTrans" cxnId="{E706DC01-08FC-4164-B81D-95EB31DF9370}">
      <dgm:prSet/>
      <dgm:spPr/>
      <dgm:t>
        <a:bodyPr/>
        <a:lstStyle/>
        <a:p>
          <a:endParaRPr lang="en-US"/>
        </a:p>
      </dgm:t>
    </dgm:pt>
    <dgm:pt modelId="{37732F20-D041-47A1-BB0F-668105243C83}" type="pres">
      <dgm:prSet presAssocID="{A224FCBD-2970-4F7A-8B91-71B03EB9479C}" presName="root" presStyleCnt="0">
        <dgm:presLayoutVars>
          <dgm:dir/>
          <dgm:resizeHandles val="exact"/>
        </dgm:presLayoutVars>
      </dgm:prSet>
      <dgm:spPr/>
    </dgm:pt>
    <dgm:pt modelId="{48B36721-8434-4DED-8370-3D0878B8747B}" type="pres">
      <dgm:prSet presAssocID="{963A886B-459A-4E9C-BB2C-F4715461772C}" presName="compNode" presStyleCnt="0"/>
      <dgm:spPr/>
    </dgm:pt>
    <dgm:pt modelId="{B431D4CF-9D92-4887-8B0A-1766134B3818}" type="pres">
      <dgm:prSet presAssocID="{963A886B-459A-4E9C-BB2C-F471546177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F880D-6770-4C9D-9FD3-AE4CEDD6DC14}" type="pres">
      <dgm:prSet presAssocID="{963A886B-459A-4E9C-BB2C-F4715461772C}" presName="iconSpace" presStyleCnt="0"/>
      <dgm:spPr/>
    </dgm:pt>
    <dgm:pt modelId="{31AFB9ED-6AA9-445F-8554-753A6AA0BFE5}" type="pres">
      <dgm:prSet presAssocID="{963A886B-459A-4E9C-BB2C-F4715461772C}" presName="parTx" presStyleLbl="revTx" presStyleIdx="0" presStyleCnt="4">
        <dgm:presLayoutVars>
          <dgm:chMax val="0"/>
          <dgm:chPref val="0"/>
        </dgm:presLayoutVars>
      </dgm:prSet>
      <dgm:spPr/>
    </dgm:pt>
    <dgm:pt modelId="{DA8E30F9-1F1F-4CF8-8F9C-7C8AF30E1431}" type="pres">
      <dgm:prSet presAssocID="{963A886B-459A-4E9C-BB2C-F4715461772C}" presName="txSpace" presStyleCnt="0"/>
      <dgm:spPr/>
    </dgm:pt>
    <dgm:pt modelId="{672E9AAF-6A00-446C-A646-D8E6F73CAE9F}" type="pres">
      <dgm:prSet presAssocID="{963A886B-459A-4E9C-BB2C-F4715461772C}" presName="desTx" presStyleLbl="revTx" presStyleIdx="1" presStyleCnt="4">
        <dgm:presLayoutVars/>
      </dgm:prSet>
      <dgm:spPr/>
    </dgm:pt>
    <dgm:pt modelId="{F473AFF6-CB2F-40B7-921D-417838ADEC1F}" type="pres">
      <dgm:prSet presAssocID="{E208B333-FA91-42F8-AC7C-859D5024EF01}" presName="sibTrans" presStyleCnt="0"/>
      <dgm:spPr/>
    </dgm:pt>
    <dgm:pt modelId="{B44CD14F-1557-44EA-8C03-13D531F331E5}" type="pres">
      <dgm:prSet presAssocID="{1526DEED-F744-4BDF-A7A3-91BCC64D5C58}" presName="compNode" presStyleCnt="0"/>
      <dgm:spPr/>
    </dgm:pt>
    <dgm:pt modelId="{30FCF21D-48AD-4A0D-B170-5EBECCFAE632}" type="pres">
      <dgm:prSet presAssocID="{1526DEED-F744-4BDF-A7A3-91BCC64D5C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6A67201-688E-48B2-A808-8393C5258AE2}" type="pres">
      <dgm:prSet presAssocID="{1526DEED-F744-4BDF-A7A3-91BCC64D5C58}" presName="iconSpace" presStyleCnt="0"/>
      <dgm:spPr/>
    </dgm:pt>
    <dgm:pt modelId="{14F8CD91-56DB-47B2-96CA-42339712A438}" type="pres">
      <dgm:prSet presAssocID="{1526DEED-F744-4BDF-A7A3-91BCC64D5C58}" presName="parTx" presStyleLbl="revTx" presStyleIdx="2" presStyleCnt="4">
        <dgm:presLayoutVars>
          <dgm:chMax val="0"/>
          <dgm:chPref val="0"/>
        </dgm:presLayoutVars>
      </dgm:prSet>
      <dgm:spPr/>
    </dgm:pt>
    <dgm:pt modelId="{B0114651-DF2B-4FFC-98D2-30A927532838}" type="pres">
      <dgm:prSet presAssocID="{1526DEED-F744-4BDF-A7A3-91BCC64D5C58}" presName="txSpace" presStyleCnt="0"/>
      <dgm:spPr/>
    </dgm:pt>
    <dgm:pt modelId="{A75870D3-9C4D-4A7A-9F06-D3D1C8E492B4}" type="pres">
      <dgm:prSet presAssocID="{1526DEED-F744-4BDF-A7A3-91BCC64D5C58}" presName="desTx" presStyleLbl="revTx" presStyleIdx="3" presStyleCnt="4">
        <dgm:presLayoutVars/>
      </dgm:prSet>
      <dgm:spPr/>
    </dgm:pt>
  </dgm:ptLst>
  <dgm:cxnLst>
    <dgm:cxn modelId="{55850400-268A-4FA6-A5AD-32F08C1F5826}" srcId="{1526DEED-F744-4BDF-A7A3-91BCC64D5C58}" destId="{3CD060FB-2DFF-43CC-B99F-E8DA04B23EDA}" srcOrd="1" destOrd="0" parTransId="{00EC1D04-A25E-4C08-97F9-B95E654B2F8C}" sibTransId="{C5FBC290-CD08-4C94-9F60-E941DD766605}"/>
    <dgm:cxn modelId="{E706DC01-08FC-4164-B81D-95EB31DF9370}" srcId="{1526DEED-F744-4BDF-A7A3-91BCC64D5C58}" destId="{917C38E7-0994-464C-BFEF-56451806FAB6}" srcOrd="2" destOrd="0" parTransId="{2348A014-C38B-418D-82D0-218DDCD46FD9}" sibTransId="{9FFA61F3-AE9B-4EC7-B701-0DCFC17CA92B}"/>
    <dgm:cxn modelId="{5A0B1C02-C9E4-4573-A4A4-03E41B46CDE5}" type="presOf" srcId="{A224FCBD-2970-4F7A-8B91-71B03EB9479C}" destId="{37732F20-D041-47A1-BB0F-668105243C83}" srcOrd="0" destOrd="0" presId="urn:microsoft.com/office/officeart/2018/2/layout/IconLabelDescriptionList"/>
    <dgm:cxn modelId="{5BED1026-2476-462B-958E-C25BCAF2CA4B}" type="presOf" srcId="{31278262-7EEC-4F5E-AD7A-D5F6B047A3F9}" destId="{672E9AAF-6A00-446C-A646-D8E6F73CAE9F}" srcOrd="0" destOrd="0" presId="urn:microsoft.com/office/officeart/2018/2/layout/IconLabelDescriptionList"/>
    <dgm:cxn modelId="{4A71CC3B-FBC2-42D2-932D-FA6B71E38C98}" srcId="{1526DEED-F744-4BDF-A7A3-91BCC64D5C58}" destId="{F9159619-9A13-4146-8676-EA2DAC215572}" srcOrd="0" destOrd="0" parTransId="{AE0C1BDF-93FA-426E-8A21-09328157877A}" sibTransId="{C5A1B275-06B3-4BF6-9CC0-A5A48F80A49F}"/>
    <dgm:cxn modelId="{A68D965C-C42A-42C5-9637-0EAC22B72131}" type="presOf" srcId="{917C38E7-0994-464C-BFEF-56451806FAB6}" destId="{A75870D3-9C4D-4A7A-9F06-D3D1C8E492B4}" srcOrd="0" destOrd="2" presId="urn:microsoft.com/office/officeart/2018/2/layout/IconLabelDescriptionList"/>
    <dgm:cxn modelId="{AAC15F61-28BE-48E2-9C24-85E9FE6420B0}" type="presOf" srcId="{1526DEED-F744-4BDF-A7A3-91BCC64D5C58}" destId="{14F8CD91-56DB-47B2-96CA-42339712A438}" srcOrd="0" destOrd="0" presId="urn:microsoft.com/office/officeart/2018/2/layout/IconLabelDescriptionList"/>
    <dgm:cxn modelId="{7A65A545-2797-4073-843F-2EF8ED77176D}" srcId="{A224FCBD-2970-4F7A-8B91-71B03EB9479C}" destId="{963A886B-459A-4E9C-BB2C-F4715461772C}" srcOrd="0" destOrd="0" parTransId="{5E14B627-56DD-4BEE-992E-B34962EFFB9A}" sibTransId="{E208B333-FA91-42F8-AC7C-859D5024EF01}"/>
    <dgm:cxn modelId="{5D1E424E-BB6D-4B1D-A64F-628D438F9CD2}" type="presOf" srcId="{F9159619-9A13-4146-8676-EA2DAC215572}" destId="{A75870D3-9C4D-4A7A-9F06-D3D1C8E492B4}" srcOrd="0" destOrd="0" presId="urn:microsoft.com/office/officeart/2018/2/layout/IconLabelDescriptionList"/>
    <dgm:cxn modelId="{DBD10B77-D069-47DD-B08A-40187DA265BD}" type="presOf" srcId="{963A886B-459A-4E9C-BB2C-F4715461772C}" destId="{31AFB9ED-6AA9-445F-8554-753A6AA0BFE5}" srcOrd="0" destOrd="0" presId="urn:microsoft.com/office/officeart/2018/2/layout/IconLabelDescriptionList"/>
    <dgm:cxn modelId="{799B2582-3027-45DB-A0F1-F7C116DC9DEF}" type="presOf" srcId="{3CD060FB-2DFF-43CC-B99F-E8DA04B23EDA}" destId="{A75870D3-9C4D-4A7A-9F06-D3D1C8E492B4}" srcOrd="0" destOrd="1" presId="urn:microsoft.com/office/officeart/2018/2/layout/IconLabelDescriptionList"/>
    <dgm:cxn modelId="{40510C95-72B0-4C2E-82CF-0E3EC25A40B6}" srcId="{A224FCBD-2970-4F7A-8B91-71B03EB9479C}" destId="{1526DEED-F744-4BDF-A7A3-91BCC64D5C58}" srcOrd="1" destOrd="0" parTransId="{4ADCD157-E80C-4CD7-83AF-EF23234D4AED}" sibTransId="{D0B643AA-081D-4E03-AC3E-9D3BAA635B2C}"/>
    <dgm:cxn modelId="{F5B43FC7-8D47-4291-AE7E-CD156AF3F0E3}" srcId="{963A886B-459A-4E9C-BB2C-F4715461772C}" destId="{31278262-7EEC-4F5E-AD7A-D5F6B047A3F9}" srcOrd="0" destOrd="0" parTransId="{1FC55FFF-7958-40EF-AED3-19ABBD010D5B}" sibTransId="{98E07097-7604-4BF4-96C9-428CEB083DB3}"/>
    <dgm:cxn modelId="{9684508D-91BE-48F9-B9B1-770A36F36577}" type="presParOf" srcId="{37732F20-D041-47A1-BB0F-668105243C83}" destId="{48B36721-8434-4DED-8370-3D0878B8747B}" srcOrd="0" destOrd="0" presId="urn:microsoft.com/office/officeart/2018/2/layout/IconLabelDescriptionList"/>
    <dgm:cxn modelId="{292EE192-CA94-4A23-9949-221634537C6F}" type="presParOf" srcId="{48B36721-8434-4DED-8370-3D0878B8747B}" destId="{B431D4CF-9D92-4887-8B0A-1766134B3818}" srcOrd="0" destOrd="0" presId="urn:microsoft.com/office/officeart/2018/2/layout/IconLabelDescriptionList"/>
    <dgm:cxn modelId="{B3789325-7932-444E-A610-1682A9602347}" type="presParOf" srcId="{48B36721-8434-4DED-8370-3D0878B8747B}" destId="{CB9F880D-6770-4C9D-9FD3-AE4CEDD6DC14}" srcOrd="1" destOrd="0" presId="urn:microsoft.com/office/officeart/2018/2/layout/IconLabelDescriptionList"/>
    <dgm:cxn modelId="{C4CD6F01-6F4D-48CF-B85C-BBA79A44FB66}" type="presParOf" srcId="{48B36721-8434-4DED-8370-3D0878B8747B}" destId="{31AFB9ED-6AA9-445F-8554-753A6AA0BFE5}" srcOrd="2" destOrd="0" presId="urn:microsoft.com/office/officeart/2018/2/layout/IconLabelDescriptionList"/>
    <dgm:cxn modelId="{D9BA5120-BF20-4D35-8F0C-F16D6492F6B8}" type="presParOf" srcId="{48B36721-8434-4DED-8370-3D0878B8747B}" destId="{DA8E30F9-1F1F-4CF8-8F9C-7C8AF30E1431}" srcOrd="3" destOrd="0" presId="urn:microsoft.com/office/officeart/2018/2/layout/IconLabelDescriptionList"/>
    <dgm:cxn modelId="{619D150F-DAB9-4DB0-90CB-1C97334F8499}" type="presParOf" srcId="{48B36721-8434-4DED-8370-3D0878B8747B}" destId="{672E9AAF-6A00-446C-A646-D8E6F73CAE9F}" srcOrd="4" destOrd="0" presId="urn:microsoft.com/office/officeart/2018/2/layout/IconLabelDescriptionList"/>
    <dgm:cxn modelId="{2C440E13-5894-4CA5-BA6C-E9465004ADC9}" type="presParOf" srcId="{37732F20-D041-47A1-BB0F-668105243C83}" destId="{F473AFF6-CB2F-40B7-921D-417838ADEC1F}" srcOrd="1" destOrd="0" presId="urn:microsoft.com/office/officeart/2018/2/layout/IconLabelDescriptionList"/>
    <dgm:cxn modelId="{86ACBBBE-CFED-4D77-90BF-A96AF0B75138}" type="presParOf" srcId="{37732F20-D041-47A1-BB0F-668105243C83}" destId="{B44CD14F-1557-44EA-8C03-13D531F331E5}" srcOrd="2" destOrd="0" presId="urn:microsoft.com/office/officeart/2018/2/layout/IconLabelDescriptionList"/>
    <dgm:cxn modelId="{12FF5BD4-C438-4136-8532-754D3EAD0D15}" type="presParOf" srcId="{B44CD14F-1557-44EA-8C03-13D531F331E5}" destId="{30FCF21D-48AD-4A0D-B170-5EBECCFAE632}" srcOrd="0" destOrd="0" presId="urn:microsoft.com/office/officeart/2018/2/layout/IconLabelDescriptionList"/>
    <dgm:cxn modelId="{3CBCD988-F487-47C0-957F-12A97A97369E}" type="presParOf" srcId="{B44CD14F-1557-44EA-8C03-13D531F331E5}" destId="{36A67201-688E-48B2-A808-8393C5258AE2}" srcOrd="1" destOrd="0" presId="urn:microsoft.com/office/officeart/2018/2/layout/IconLabelDescriptionList"/>
    <dgm:cxn modelId="{99FB1A0A-4935-46AE-B36B-59E57FFA0080}" type="presParOf" srcId="{B44CD14F-1557-44EA-8C03-13D531F331E5}" destId="{14F8CD91-56DB-47B2-96CA-42339712A438}" srcOrd="2" destOrd="0" presId="urn:microsoft.com/office/officeart/2018/2/layout/IconLabelDescriptionList"/>
    <dgm:cxn modelId="{6289E772-EED0-4095-BDE4-B48C229EB256}" type="presParOf" srcId="{B44CD14F-1557-44EA-8C03-13D531F331E5}" destId="{B0114651-DF2B-4FFC-98D2-30A927532838}" srcOrd="3" destOrd="0" presId="urn:microsoft.com/office/officeart/2018/2/layout/IconLabelDescriptionList"/>
    <dgm:cxn modelId="{FC7E36E9-0C21-4403-BE62-62C0D8F89D14}" type="presParOf" srcId="{B44CD14F-1557-44EA-8C03-13D531F331E5}" destId="{A75870D3-9C4D-4A7A-9F06-D3D1C8E492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32281-7116-49CC-BADA-A781B6FAB51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72B923-6F11-43FD-BEBF-EB086F2822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>
              <a:solidFill>
                <a:srgbClr val="444444"/>
              </a:solidFill>
              <a:latin typeface="Calibri"/>
              <a:cs typeface="Calibri"/>
            </a:rPr>
            <a:t>Puzzle games</a:t>
          </a:r>
        </a:p>
      </dgm:t>
    </dgm:pt>
    <dgm:pt modelId="{2ABCE622-DB18-4103-98E1-5A9E685EF4B9}" type="parTrans" cxnId="{508ED3DA-485C-4A7B-AFF3-AB9EFC8CCE73}">
      <dgm:prSet/>
      <dgm:spPr/>
      <dgm:t>
        <a:bodyPr/>
        <a:lstStyle/>
        <a:p>
          <a:endParaRPr lang="en-US"/>
        </a:p>
      </dgm:t>
    </dgm:pt>
    <dgm:pt modelId="{E5A563F9-3A34-4B36-8DD8-9C50C007B55B}" type="sibTrans" cxnId="{508ED3DA-485C-4A7B-AFF3-AB9EFC8CCE73}">
      <dgm:prSet/>
      <dgm:spPr/>
      <dgm:t>
        <a:bodyPr/>
        <a:lstStyle/>
        <a:p>
          <a:endParaRPr lang="en-US"/>
        </a:p>
      </dgm:t>
    </dgm:pt>
    <dgm:pt modelId="{EC84FD72-8236-4EAF-B971-54D38E48FDD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Increase cognitive performance</a:t>
          </a:r>
        </a:p>
      </dgm:t>
    </dgm:pt>
    <dgm:pt modelId="{0926160D-C273-4F04-8F4F-087E31A8CEED}" type="parTrans" cxnId="{A24483B9-7566-4BE6-9277-18BFD22C742D}">
      <dgm:prSet/>
      <dgm:spPr/>
      <dgm:t>
        <a:bodyPr/>
        <a:lstStyle/>
        <a:p>
          <a:endParaRPr lang="en-US"/>
        </a:p>
      </dgm:t>
    </dgm:pt>
    <dgm:pt modelId="{A5F76468-E15F-4EB0-AF59-7DA15E59F4EB}" type="sibTrans" cxnId="{A24483B9-7566-4BE6-9277-18BFD22C742D}">
      <dgm:prSet/>
      <dgm:spPr/>
      <dgm:t>
        <a:bodyPr/>
        <a:lstStyle/>
        <a:p>
          <a:endParaRPr lang="en-US"/>
        </a:p>
      </dgm:t>
    </dgm:pt>
    <dgm:pt modelId="{288C96BC-3F7B-4BCF-8F9D-075317479B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Virtual pet games</a:t>
          </a:r>
        </a:p>
      </dgm:t>
    </dgm:pt>
    <dgm:pt modelId="{06BCBDD5-6446-466B-A7AB-446F8BF8A328}" type="parTrans" cxnId="{9A3BAA04-3A76-45CF-A7DD-590BC1DC2127}">
      <dgm:prSet/>
      <dgm:spPr/>
      <dgm:t>
        <a:bodyPr/>
        <a:lstStyle/>
        <a:p>
          <a:endParaRPr lang="en-US"/>
        </a:p>
      </dgm:t>
    </dgm:pt>
    <dgm:pt modelId="{87C0916C-6BF0-496E-BB36-CE831BFF6C08}" type="sibTrans" cxnId="{9A3BAA04-3A76-45CF-A7DD-590BC1DC2127}">
      <dgm:prSet/>
      <dgm:spPr/>
      <dgm:t>
        <a:bodyPr/>
        <a:lstStyle/>
        <a:p>
          <a:endParaRPr lang="en-US"/>
        </a:p>
      </dgm:t>
    </dgm:pt>
    <dgm:pt modelId="{02973380-51AE-4508-A023-1755D80218D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Sense of companionship</a:t>
          </a:r>
        </a:p>
      </dgm:t>
    </dgm:pt>
    <dgm:pt modelId="{FB197365-D334-420D-8306-F209F7A05859}" type="parTrans" cxnId="{C52F8380-E9E5-4356-AE62-6B0AB3FB4895}">
      <dgm:prSet/>
      <dgm:spPr/>
      <dgm:t>
        <a:bodyPr/>
        <a:lstStyle/>
        <a:p>
          <a:endParaRPr lang="en-US"/>
        </a:p>
      </dgm:t>
    </dgm:pt>
    <dgm:pt modelId="{2A2E1E71-6562-49E5-B824-2C614545EFA4}" type="sibTrans" cxnId="{C52F8380-E9E5-4356-AE62-6B0AB3FB4895}">
      <dgm:prSet/>
      <dgm:spPr/>
      <dgm:t>
        <a:bodyPr/>
        <a:lstStyle/>
        <a:p>
          <a:endParaRPr lang="en-US"/>
        </a:p>
      </dgm:t>
    </dgm:pt>
    <dgm:pt modelId="{3EAF1BE9-82B5-43FA-8B57-BDF66BD6AA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Reduce stress</a:t>
          </a:r>
        </a:p>
      </dgm:t>
    </dgm:pt>
    <dgm:pt modelId="{27E505E2-ADAE-475F-AE32-C48A00B87C39}" type="parTrans" cxnId="{44D20F18-F7ED-4889-B106-AC020F1A7FE0}">
      <dgm:prSet/>
      <dgm:spPr/>
    </dgm:pt>
    <dgm:pt modelId="{8E677346-5E1C-4F2D-A1D1-47FAAF8D7006}" type="sibTrans" cxnId="{44D20F18-F7ED-4889-B106-AC020F1A7FE0}">
      <dgm:prSet/>
      <dgm:spPr/>
    </dgm:pt>
    <dgm:pt modelId="{DE1FAEF2-7BF0-47BD-A8BA-9A252FE345D6}" type="pres">
      <dgm:prSet presAssocID="{1A332281-7116-49CC-BADA-A781B6FAB512}" presName="root" presStyleCnt="0">
        <dgm:presLayoutVars>
          <dgm:dir/>
          <dgm:resizeHandles val="exact"/>
        </dgm:presLayoutVars>
      </dgm:prSet>
      <dgm:spPr/>
    </dgm:pt>
    <dgm:pt modelId="{5DAF7363-B6B2-4251-961C-6CACAC69EC9D}" type="pres">
      <dgm:prSet presAssocID="{A172B923-6F11-43FD-BEBF-EB086F2822E3}" presName="compNode" presStyleCnt="0"/>
      <dgm:spPr/>
    </dgm:pt>
    <dgm:pt modelId="{31B116BA-BB40-41AB-992C-B08E170F140E}" type="pres">
      <dgm:prSet presAssocID="{A172B923-6F11-43FD-BEBF-EB086F2822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5538832-B6AA-42A5-831B-1D73844A2888}" type="pres">
      <dgm:prSet presAssocID="{A172B923-6F11-43FD-BEBF-EB086F2822E3}" presName="iconSpace" presStyleCnt="0"/>
      <dgm:spPr/>
    </dgm:pt>
    <dgm:pt modelId="{3B7F1182-BF38-46AC-8FAF-7C98F852997F}" type="pres">
      <dgm:prSet presAssocID="{A172B923-6F11-43FD-BEBF-EB086F2822E3}" presName="parTx" presStyleLbl="revTx" presStyleIdx="0" presStyleCnt="4">
        <dgm:presLayoutVars>
          <dgm:chMax val="0"/>
          <dgm:chPref val="0"/>
        </dgm:presLayoutVars>
      </dgm:prSet>
      <dgm:spPr/>
    </dgm:pt>
    <dgm:pt modelId="{F2F7245A-51F4-4AA3-8D79-92F9FC665D27}" type="pres">
      <dgm:prSet presAssocID="{A172B923-6F11-43FD-BEBF-EB086F2822E3}" presName="txSpace" presStyleCnt="0"/>
      <dgm:spPr/>
    </dgm:pt>
    <dgm:pt modelId="{D7CC1462-4213-4009-8C03-CFDA6F4CD1D1}" type="pres">
      <dgm:prSet presAssocID="{A172B923-6F11-43FD-BEBF-EB086F2822E3}" presName="desTx" presStyleLbl="revTx" presStyleIdx="1" presStyleCnt="4">
        <dgm:presLayoutVars/>
      </dgm:prSet>
      <dgm:spPr/>
    </dgm:pt>
    <dgm:pt modelId="{98D24858-8B69-4793-BF62-DA3AB5402F71}" type="pres">
      <dgm:prSet presAssocID="{E5A563F9-3A34-4B36-8DD8-9C50C007B55B}" presName="sibTrans" presStyleCnt="0"/>
      <dgm:spPr/>
    </dgm:pt>
    <dgm:pt modelId="{8E687416-DCC7-47C1-A682-C195F6736B6B}" type="pres">
      <dgm:prSet presAssocID="{288C96BC-3F7B-4BCF-8F9D-075317479B9D}" presName="compNode" presStyleCnt="0"/>
      <dgm:spPr/>
    </dgm:pt>
    <dgm:pt modelId="{95D155AB-4B24-47F0-8EF8-45BA8BAC6A56}" type="pres">
      <dgm:prSet presAssocID="{288C96BC-3F7B-4BCF-8F9D-075317479B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260186F-54A2-4B85-BEE0-8B7DA87B7D75}" type="pres">
      <dgm:prSet presAssocID="{288C96BC-3F7B-4BCF-8F9D-075317479B9D}" presName="iconSpace" presStyleCnt="0"/>
      <dgm:spPr/>
    </dgm:pt>
    <dgm:pt modelId="{09B3EF42-6C8D-4CF8-88F7-068AF2029ADD}" type="pres">
      <dgm:prSet presAssocID="{288C96BC-3F7B-4BCF-8F9D-075317479B9D}" presName="parTx" presStyleLbl="revTx" presStyleIdx="2" presStyleCnt="4">
        <dgm:presLayoutVars>
          <dgm:chMax val="0"/>
          <dgm:chPref val="0"/>
        </dgm:presLayoutVars>
      </dgm:prSet>
      <dgm:spPr/>
    </dgm:pt>
    <dgm:pt modelId="{72587EA6-4D96-4087-9BD3-9BB0AB4872B2}" type="pres">
      <dgm:prSet presAssocID="{288C96BC-3F7B-4BCF-8F9D-075317479B9D}" presName="txSpace" presStyleCnt="0"/>
      <dgm:spPr/>
    </dgm:pt>
    <dgm:pt modelId="{3FCFA001-2DFE-4924-911E-D54F2464E5F2}" type="pres">
      <dgm:prSet presAssocID="{288C96BC-3F7B-4BCF-8F9D-075317479B9D}" presName="desTx" presStyleLbl="revTx" presStyleIdx="3" presStyleCnt="4">
        <dgm:presLayoutVars/>
      </dgm:prSet>
      <dgm:spPr/>
    </dgm:pt>
  </dgm:ptLst>
  <dgm:cxnLst>
    <dgm:cxn modelId="{9A3BAA04-3A76-45CF-A7DD-590BC1DC2127}" srcId="{1A332281-7116-49CC-BADA-A781B6FAB512}" destId="{288C96BC-3F7B-4BCF-8F9D-075317479B9D}" srcOrd="1" destOrd="0" parTransId="{06BCBDD5-6446-466B-A7AB-446F8BF8A328}" sibTransId="{87C0916C-6BF0-496E-BB36-CE831BFF6C08}"/>
    <dgm:cxn modelId="{56F05F0A-C023-4AF4-AD3E-1EF16D0EE6B4}" type="presOf" srcId="{1A332281-7116-49CC-BADA-A781B6FAB512}" destId="{DE1FAEF2-7BF0-47BD-A8BA-9A252FE345D6}" srcOrd="0" destOrd="0" presId="urn:microsoft.com/office/officeart/2018/5/layout/CenteredIconLabelDescriptionList"/>
    <dgm:cxn modelId="{44D20F18-F7ED-4889-B106-AC020F1A7FE0}" srcId="{288C96BC-3F7B-4BCF-8F9D-075317479B9D}" destId="{3EAF1BE9-82B5-43FA-8B57-BDF66BD6AA87}" srcOrd="1" destOrd="0" parTransId="{27E505E2-ADAE-475F-AE32-C48A00B87C39}" sibTransId="{8E677346-5E1C-4F2D-A1D1-47FAAF8D7006}"/>
    <dgm:cxn modelId="{AC79EF47-52D3-4ADD-9963-FC92109D5C1D}" type="presOf" srcId="{02973380-51AE-4508-A023-1755D80218D1}" destId="{3FCFA001-2DFE-4924-911E-D54F2464E5F2}" srcOrd="0" destOrd="0" presId="urn:microsoft.com/office/officeart/2018/5/layout/CenteredIconLabelDescriptionList"/>
    <dgm:cxn modelId="{4371836A-CD97-4E10-AFC0-0D2643120358}" type="presOf" srcId="{A172B923-6F11-43FD-BEBF-EB086F2822E3}" destId="{3B7F1182-BF38-46AC-8FAF-7C98F852997F}" srcOrd="0" destOrd="0" presId="urn:microsoft.com/office/officeart/2018/5/layout/CenteredIconLabelDescriptionList"/>
    <dgm:cxn modelId="{C52F8380-E9E5-4356-AE62-6B0AB3FB4895}" srcId="{288C96BC-3F7B-4BCF-8F9D-075317479B9D}" destId="{02973380-51AE-4508-A023-1755D80218D1}" srcOrd="0" destOrd="0" parTransId="{FB197365-D334-420D-8306-F209F7A05859}" sibTransId="{2A2E1E71-6562-49E5-B824-2C614545EFA4}"/>
    <dgm:cxn modelId="{92471289-EDC4-4079-A347-650CA55BDDB1}" type="presOf" srcId="{EC84FD72-8236-4EAF-B971-54D38E48FDDC}" destId="{D7CC1462-4213-4009-8C03-CFDA6F4CD1D1}" srcOrd="0" destOrd="0" presId="urn:microsoft.com/office/officeart/2018/5/layout/CenteredIconLabelDescriptionList"/>
    <dgm:cxn modelId="{D5EB3B9E-139E-42E7-BDEC-19D17AB4907E}" type="presOf" srcId="{3EAF1BE9-82B5-43FA-8B57-BDF66BD6AA87}" destId="{3FCFA001-2DFE-4924-911E-D54F2464E5F2}" srcOrd="0" destOrd="1" presId="urn:microsoft.com/office/officeart/2018/5/layout/CenteredIconLabelDescriptionList"/>
    <dgm:cxn modelId="{A24483B9-7566-4BE6-9277-18BFD22C742D}" srcId="{A172B923-6F11-43FD-BEBF-EB086F2822E3}" destId="{EC84FD72-8236-4EAF-B971-54D38E48FDDC}" srcOrd="0" destOrd="0" parTransId="{0926160D-C273-4F04-8F4F-087E31A8CEED}" sibTransId="{A5F76468-E15F-4EB0-AF59-7DA15E59F4EB}"/>
    <dgm:cxn modelId="{508ED3DA-485C-4A7B-AFF3-AB9EFC8CCE73}" srcId="{1A332281-7116-49CC-BADA-A781B6FAB512}" destId="{A172B923-6F11-43FD-BEBF-EB086F2822E3}" srcOrd="0" destOrd="0" parTransId="{2ABCE622-DB18-4103-98E1-5A9E685EF4B9}" sibTransId="{E5A563F9-3A34-4B36-8DD8-9C50C007B55B}"/>
    <dgm:cxn modelId="{44186BF5-B241-4FF8-904A-95DB13712279}" type="presOf" srcId="{288C96BC-3F7B-4BCF-8F9D-075317479B9D}" destId="{09B3EF42-6C8D-4CF8-88F7-068AF2029ADD}" srcOrd="0" destOrd="0" presId="urn:microsoft.com/office/officeart/2018/5/layout/CenteredIconLabelDescriptionList"/>
    <dgm:cxn modelId="{E9527F91-7D0B-469A-824C-DDD34D607DEF}" type="presParOf" srcId="{DE1FAEF2-7BF0-47BD-A8BA-9A252FE345D6}" destId="{5DAF7363-B6B2-4251-961C-6CACAC69EC9D}" srcOrd="0" destOrd="0" presId="urn:microsoft.com/office/officeart/2018/5/layout/CenteredIconLabelDescriptionList"/>
    <dgm:cxn modelId="{66734561-8B67-46C0-9C13-FCAEEE05CE21}" type="presParOf" srcId="{5DAF7363-B6B2-4251-961C-6CACAC69EC9D}" destId="{31B116BA-BB40-41AB-992C-B08E170F140E}" srcOrd="0" destOrd="0" presId="urn:microsoft.com/office/officeart/2018/5/layout/CenteredIconLabelDescriptionList"/>
    <dgm:cxn modelId="{0FEDD7E4-56F2-4CA5-A808-6C89812EDC7A}" type="presParOf" srcId="{5DAF7363-B6B2-4251-961C-6CACAC69EC9D}" destId="{85538832-B6AA-42A5-831B-1D73844A2888}" srcOrd="1" destOrd="0" presId="urn:microsoft.com/office/officeart/2018/5/layout/CenteredIconLabelDescriptionList"/>
    <dgm:cxn modelId="{BBCEED7D-2556-4127-BE4B-0743F59FABB8}" type="presParOf" srcId="{5DAF7363-B6B2-4251-961C-6CACAC69EC9D}" destId="{3B7F1182-BF38-46AC-8FAF-7C98F852997F}" srcOrd="2" destOrd="0" presId="urn:microsoft.com/office/officeart/2018/5/layout/CenteredIconLabelDescriptionList"/>
    <dgm:cxn modelId="{51BA283F-168D-4C86-ADC8-B87FEBCDFC05}" type="presParOf" srcId="{5DAF7363-B6B2-4251-961C-6CACAC69EC9D}" destId="{F2F7245A-51F4-4AA3-8D79-92F9FC665D27}" srcOrd="3" destOrd="0" presId="urn:microsoft.com/office/officeart/2018/5/layout/CenteredIconLabelDescriptionList"/>
    <dgm:cxn modelId="{1A41D8E3-D191-414F-8C8A-AEE404E7AD8D}" type="presParOf" srcId="{5DAF7363-B6B2-4251-961C-6CACAC69EC9D}" destId="{D7CC1462-4213-4009-8C03-CFDA6F4CD1D1}" srcOrd="4" destOrd="0" presId="urn:microsoft.com/office/officeart/2018/5/layout/CenteredIconLabelDescriptionList"/>
    <dgm:cxn modelId="{F08E38DE-779C-4B52-BD6C-DC92C73ADB6F}" type="presParOf" srcId="{DE1FAEF2-7BF0-47BD-A8BA-9A252FE345D6}" destId="{98D24858-8B69-4793-BF62-DA3AB5402F71}" srcOrd="1" destOrd="0" presId="urn:microsoft.com/office/officeart/2018/5/layout/CenteredIconLabelDescriptionList"/>
    <dgm:cxn modelId="{B2AB5FD2-ED77-4200-B959-5A7A439D51A6}" type="presParOf" srcId="{DE1FAEF2-7BF0-47BD-A8BA-9A252FE345D6}" destId="{8E687416-DCC7-47C1-A682-C195F6736B6B}" srcOrd="2" destOrd="0" presId="urn:microsoft.com/office/officeart/2018/5/layout/CenteredIconLabelDescriptionList"/>
    <dgm:cxn modelId="{766811F8-CA46-4481-9882-C08BC22F2867}" type="presParOf" srcId="{8E687416-DCC7-47C1-A682-C195F6736B6B}" destId="{95D155AB-4B24-47F0-8EF8-45BA8BAC6A56}" srcOrd="0" destOrd="0" presId="urn:microsoft.com/office/officeart/2018/5/layout/CenteredIconLabelDescriptionList"/>
    <dgm:cxn modelId="{C0E3881F-C7BC-4F4F-8670-B584AF0028AE}" type="presParOf" srcId="{8E687416-DCC7-47C1-A682-C195F6736B6B}" destId="{C260186F-54A2-4B85-BEE0-8B7DA87B7D75}" srcOrd="1" destOrd="0" presId="urn:microsoft.com/office/officeart/2018/5/layout/CenteredIconLabelDescriptionList"/>
    <dgm:cxn modelId="{461F6DBA-A595-40BE-94EA-F0DFB41ED077}" type="presParOf" srcId="{8E687416-DCC7-47C1-A682-C195F6736B6B}" destId="{09B3EF42-6C8D-4CF8-88F7-068AF2029ADD}" srcOrd="2" destOrd="0" presId="urn:microsoft.com/office/officeart/2018/5/layout/CenteredIconLabelDescriptionList"/>
    <dgm:cxn modelId="{5F0E4B2D-3167-4A9B-8FD2-C62655E1DCCA}" type="presParOf" srcId="{8E687416-DCC7-47C1-A682-C195F6736B6B}" destId="{72587EA6-4D96-4087-9BD3-9BB0AB4872B2}" srcOrd="3" destOrd="0" presId="urn:microsoft.com/office/officeart/2018/5/layout/CenteredIconLabelDescriptionList"/>
    <dgm:cxn modelId="{D07AE688-053C-4349-927E-EDA54346EDBA}" type="presParOf" srcId="{8E687416-DCC7-47C1-A682-C195F6736B6B}" destId="{3FCFA001-2DFE-4924-911E-D54F2464E5F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E25EB5-B3C9-4871-A951-1E239027F90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55C355-A810-4F8C-AB74-608D9876EEF8}">
      <dgm:prSet/>
      <dgm:spPr/>
      <dgm:t>
        <a:bodyPr/>
        <a:lstStyle/>
        <a:p>
          <a:r>
            <a:rPr lang="en-US" dirty="0"/>
            <a:t>Like</a:t>
          </a:r>
        </a:p>
      </dgm:t>
    </dgm:pt>
    <dgm:pt modelId="{DD440BC4-1ABB-4226-8A2B-3D5702A1E411}" type="parTrans" cxnId="{475F5F5C-7DC5-4FAB-BC74-1EEEF30E746C}">
      <dgm:prSet/>
      <dgm:spPr/>
      <dgm:t>
        <a:bodyPr/>
        <a:lstStyle/>
        <a:p>
          <a:endParaRPr lang="en-US"/>
        </a:p>
      </dgm:t>
    </dgm:pt>
    <dgm:pt modelId="{CCC2733C-53BF-4659-AB3F-EB79135B73FE}" type="sibTrans" cxnId="{475F5F5C-7DC5-4FAB-BC74-1EEEF30E746C}">
      <dgm:prSet/>
      <dgm:spPr/>
      <dgm:t>
        <a:bodyPr/>
        <a:lstStyle/>
        <a:p>
          <a:endParaRPr lang="en-US"/>
        </a:p>
      </dgm:t>
    </dgm:pt>
    <dgm:pt modelId="{66E3B234-0A1C-4479-A41B-D4489A2C3529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Single player games</a:t>
          </a:r>
        </a:p>
      </dgm:t>
    </dgm:pt>
    <dgm:pt modelId="{2502B2C4-7DDA-4D38-8EBE-90342A773F08}" type="parTrans" cxnId="{6109B561-FB9F-4D8B-AC05-345B62BC9E8D}">
      <dgm:prSet/>
      <dgm:spPr/>
      <dgm:t>
        <a:bodyPr/>
        <a:lstStyle/>
        <a:p>
          <a:endParaRPr lang="en-US"/>
        </a:p>
      </dgm:t>
    </dgm:pt>
    <dgm:pt modelId="{648D1FD9-80BC-47BC-804F-B9BB3817E0AA}" type="sibTrans" cxnId="{6109B561-FB9F-4D8B-AC05-345B62BC9E8D}">
      <dgm:prSet/>
      <dgm:spPr/>
      <dgm:t>
        <a:bodyPr/>
        <a:lstStyle/>
        <a:p>
          <a:endParaRPr lang="en-US"/>
        </a:p>
      </dgm:t>
    </dgm:pt>
    <dgm:pt modelId="{3A48BAD4-7105-424B-A2E9-75E2DA416836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Casual content</a:t>
          </a:r>
        </a:p>
      </dgm:t>
    </dgm:pt>
    <dgm:pt modelId="{53308261-AC48-49A8-906D-78C8D53AD51A}" type="parTrans" cxnId="{1245B8ED-8DFE-4122-9CB3-4690F0C3CF2B}">
      <dgm:prSet/>
      <dgm:spPr/>
      <dgm:t>
        <a:bodyPr/>
        <a:lstStyle/>
        <a:p>
          <a:endParaRPr lang="en-US"/>
        </a:p>
      </dgm:t>
    </dgm:pt>
    <dgm:pt modelId="{326274B0-3699-4F39-ABF0-4F6C5E236E93}" type="sibTrans" cxnId="{1245B8ED-8DFE-4122-9CB3-4690F0C3CF2B}">
      <dgm:prSet/>
      <dgm:spPr/>
      <dgm:t>
        <a:bodyPr/>
        <a:lstStyle/>
        <a:p>
          <a:endParaRPr lang="en-US"/>
        </a:p>
      </dgm:t>
    </dgm:pt>
    <dgm:pt modelId="{C76F3736-9386-4A71-A8F7-4AB43C333B68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Simple and easy controls</a:t>
          </a:r>
        </a:p>
      </dgm:t>
    </dgm:pt>
    <dgm:pt modelId="{5A87B87E-EAF8-42FE-A829-4FE5602881AE}" type="parTrans" cxnId="{E0CD2118-BF14-4E06-AB81-4FD3A5FA975C}">
      <dgm:prSet/>
      <dgm:spPr/>
      <dgm:t>
        <a:bodyPr/>
        <a:lstStyle/>
        <a:p>
          <a:endParaRPr lang="en-US"/>
        </a:p>
      </dgm:t>
    </dgm:pt>
    <dgm:pt modelId="{4F50F921-4F08-4D90-A26F-15C9C2B5A787}" type="sibTrans" cxnId="{E0CD2118-BF14-4E06-AB81-4FD3A5FA975C}">
      <dgm:prSet/>
      <dgm:spPr/>
      <dgm:t>
        <a:bodyPr/>
        <a:lstStyle/>
        <a:p>
          <a:endParaRPr lang="en-US"/>
        </a:p>
      </dgm:t>
    </dgm:pt>
    <dgm:pt modelId="{566626FE-1BCF-4401-89CB-DCC2C92C28AB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Augmented reality</a:t>
          </a:r>
        </a:p>
      </dgm:t>
    </dgm:pt>
    <dgm:pt modelId="{0E282EF8-009C-40F4-B1A9-291E7B7993A3}" type="parTrans" cxnId="{DC9DD0CF-1739-4EFA-8D67-D592707DDF94}">
      <dgm:prSet/>
      <dgm:spPr/>
      <dgm:t>
        <a:bodyPr/>
        <a:lstStyle/>
        <a:p>
          <a:endParaRPr lang="en-US"/>
        </a:p>
      </dgm:t>
    </dgm:pt>
    <dgm:pt modelId="{521E2B79-C7BA-4F06-8A05-319EBACAD18B}" type="sibTrans" cxnId="{DC9DD0CF-1739-4EFA-8D67-D592707DDF94}">
      <dgm:prSet/>
      <dgm:spPr/>
      <dgm:t>
        <a:bodyPr/>
        <a:lstStyle/>
        <a:p>
          <a:endParaRPr lang="en-US"/>
        </a:p>
      </dgm:t>
    </dgm:pt>
    <dgm:pt modelId="{84A4C6F9-F85F-4748-9931-A310988753F5}">
      <dgm:prSet/>
      <dgm:spPr/>
      <dgm:t>
        <a:bodyPr/>
        <a:lstStyle/>
        <a:p>
          <a:r>
            <a:rPr lang="en-US" dirty="0"/>
            <a:t>Dislike</a:t>
          </a:r>
        </a:p>
      </dgm:t>
    </dgm:pt>
    <dgm:pt modelId="{C10C0CEF-13F3-417D-A423-FC2993F2F34B}" type="parTrans" cxnId="{333A70FF-DD1A-40B3-B075-3F933E6C8DCC}">
      <dgm:prSet/>
      <dgm:spPr/>
      <dgm:t>
        <a:bodyPr/>
        <a:lstStyle/>
        <a:p>
          <a:endParaRPr lang="en-US"/>
        </a:p>
      </dgm:t>
    </dgm:pt>
    <dgm:pt modelId="{7C2FC80B-6C22-4918-8287-C757CF39EC7C}" type="sibTrans" cxnId="{333A70FF-DD1A-40B3-B075-3F933E6C8DCC}">
      <dgm:prSet/>
      <dgm:spPr/>
      <dgm:t>
        <a:bodyPr/>
        <a:lstStyle/>
        <a:p>
          <a:endParaRPr lang="en-US"/>
        </a:p>
      </dgm:t>
    </dgm:pt>
    <dgm:pt modelId="{B273E3ED-D06D-4FE8-92E5-F11EA8579CEE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Violent Content</a:t>
          </a:r>
        </a:p>
      </dgm:t>
    </dgm:pt>
    <dgm:pt modelId="{81757CB3-CEEC-46D6-98F8-9B58B9F080B1}" type="parTrans" cxnId="{7DB00F73-68D1-43D4-A6BF-86E55A3F758D}">
      <dgm:prSet/>
      <dgm:spPr/>
      <dgm:t>
        <a:bodyPr/>
        <a:lstStyle/>
        <a:p>
          <a:endParaRPr lang="en-US"/>
        </a:p>
      </dgm:t>
    </dgm:pt>
    <dgm:pt modelId="{81829C50-7661-425A-AF8D-FC0243451576}" type="sibTrans" cxnId="{7DB00F73-68D1-43D4-A6BF-86E55A3F758D}">
      <dgm:prSet/>
      <dgm:spPr/>
      <dgm:t>
        <a:bodyPr/>
        <a:lstStyle/>
        <a:p>
          <a:endParaRPr lang="en-US"/>
        </a:p>
      </dgm:t>
    </dgm:pt>
    <dgm:pt modelId="{A47FFD16-F529-4612-9F0B-25AD5A5341A7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Intense Interaction</a:t>
          </a:r>
        </a:p>
      </dgm:t>
    </dgm:pt>
    <dgm:pt modelId="{506A7C86-0332-47DA-93BF-7CC84193165A}" type="parTrans" cxnId="{6D6EFC93-519E-41AB-BEE5-BC32328669ED}">
      <dgm:prSet/>
      <dgm:spPr/>
      <dgm:t>
        <a:bodyPr/>
        <a:lstStyle/>
        <a:p>
          <a:endParaRPr lang="en-US"/>
        </a:p>
      </dgm:t>
    </dgm:pt>
    <dgm:pt modelId="{75337215-04A5-4141-9D31-25112FB73350}" type="sibTrans" cxnId="{6D6EFC93-519E-41AB-BEE5-BC32328669ED}">
      <dgm:prSet/>
      <dgm:spPr/>
      <dgm:t>
        <a:bodyPr/>
        <a:lstStyle/>
        <a:p>
          <a:endParaRPr lang="en-US"/>
        </a:p>
      </dgm:t>
    </dgm:pt>
    <dgm:pt modelId="{E86EC629-4BA3-4126-9898-5728E76FE601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Complicated controls</a:t>
          </a:r>
        </a:p>
      </dgm:t>
    </dgm:pt>
    <dgm:pt modelId="{932E2A7D-EE9D-4030-A65B-B166004F8C00}" type="parTrans" cxnId="{4ABA1003-BEE7-4318-BD5C-69F89C2E06F7}">
      <dgm:prSet/>
      <dgm:spPr/>
      <dgm:t>
        <a:bodyPr/>
        <a:lstStyle/>
        <a:p>
          <a:endParaRPr lang="en-US"/>
        </a:p>
      </dgm:t>
    </dgm:pt>
    <dgm:pt modelId="{06B60D73-7089-49B3-BB84-98042158F13B}" type="sibTrans" cxnId="{4ABA1003-BEE7-4318-BD5C-69F89C2E06F7}">
      <dgm:prSet/>
      <dgm:spPr/>
      <dgm:t>
        <a:bodyPr/>
        <a:lstStyle/>
        <a:p>
          <a:endParaRPr lang="en-US"/>
        </a:p>
      </dgm:t>
    </dgm:pt>
    <dgm:pt modelId="{38048A97-01C7-4A0C-A10B-6B67951EB63A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Audiovisual cues</a:t>
          </a:r>
        </a:p>
      </dgm:t>
    </dgm:pt>
    <dgm:pt modelId="{C1C90824-1F38-42FB-B349-41D8B469B2B8}" type="parTrans" cxnId="{42145194-EA86-4B39-8303-50E794EA69B2}">
      <dgm:prSet/>
      <dgm:spPr/>
    </dgm:pt>
    <dgm:pt modelId="{D0312814-32C1-4800-94A4-21375493AF0F}" type="sibTrans" cxnId="{42145194-EA86-4B39-8303-50E794EA69B2}">
      <dgm:prSet/>
      <dgm:spPr/>
    </dgm:pt>
    <dgm:pt modelId="{1CB5FC84-31C8-4806-B27F-9646C69170BA}" type="pres">
      <dgm:prSet presAssocID="{B4E25EB5-B3C9-4871-A951-1E239027F90B}" presName="Name0" presStyleCnt="0">
        <dgm:presLayoutVars>
          <dgm:dir/>
          <dgm:animLvl val="lvl"/>
          <dgm:resizeHandles val="exact"/>
        </dgm:presLayoutVars>
      </dgm:prSet>
      <dgm:spPr/>
    </dgm:pt>
    <dgm:pt modelId="{335A8386-6DD3-457F-9279-68DB13258457}" type="pres">
      <dgm:prSet presAssocID="{9055C355-A810-4F8C-AB74-608D9876EEF8}" presName="linNode" presStyleCnt="0"/>
      <dgm:spPr/>
    </dgm:pt>
    <dgm:pt modelId="{D1CEDBE2-BC86-4223-869B-93E929CC379C}" type="pres">
      <dgm:prSet presAssocID="{9055C355-A810-4F8C-AB74-608D9876EEF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0DC129E-082C-4683-B222-2310AF901CDC}" type="pres">
      <dgm:prSet presAssocID="{9055C355-A810-4F8C-AB74-608D9876EEF8}" presName="descendantText" presStyleLbl="alignAccFollowNode1" presStyleIdx="0" presStyleCnt="2">
        <dgm:presLayoutVars>
          <dgm:bulletEnabled val="1"/>
        </dgm:presLayoutVars>
      </dgm:prSet>
      <dgm:spPr/>
    </dgm:pt>
    <dgm:pt modelId="{903010F8-679D-4D93-B258-5A04CB72EE8C}" type="pres">
      <dgm:prSet presAssocID="{CCC2733C-53BF-4659-AB3F-EB79135B73FE}" presName="sp" presStyleCnt="0"/>
      <dgm:spPr/>
    </dgm:pt>
    <dgm:pt modelId="{0A70815E-77AC-42AB-898B-6FE96DB73CEA}" type="pres">
      <dgm:prSet presAssocID="{84A4C6F9-F85F-4748-9931-A310988753F5}" presName="linNode" presStyleCnt="0"/>
      <dgm:spPr/>
    </dgm:pt>
    <dgm:pt modelId="{56D61735-B7FC-40FB-BAEB-E5E9AB400E6A}" type="pres">
      <dgm:prSet presAssocID="{84A4C6F9-F85F-4748-9931-A310988753F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9FF2F26-0B36-4A40-853E-E0B12E612AFB}" type="pres">
      <dgm:prSet presAssocID="{84A4C6F9-F85F-4748-9931-A310988753F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BA1003-BEE7-4318-BD5C-69F89C2E06F7}" srcId="{84A4C6F9-F85F-4748-9931-A310988753F5}" destId="{E86EC629-4BA3-4126-9898-5728E76FE601}" srcOrd="2" destOrd="0" parTransId="{932E2A7D-EE9D-4030-A65B-B166004F8C00}" sibTransId="{06B60D73-7089-49B3-BB84-98042158F13B}"/>
    <dgm:cxn modelId="{BED2060A-556C-491F-8EDC-83A698212B48}" type="presOf" srcId="{84A4C6F9-F85F-4748-9931-A310988753F5}" destId="{56D61735-B7FC-40FB-BAEB-E5E9AB400E6A}" srcOrd="0" destOrd="0" presId="urn:microsoft.com/office/officeart/2005/8/layout/vList5"/>
    <dgm:cxn modelId="{E0CD2118-BF14-4E06-AB81-4FD3A5FA975C}" srcId="{9055C355-A810-4F8C-AB74-608D9876EEF8}" destId="{C76F3736-9386-4A71-A8F7-4AB43C333B68}" srcOrd="2" destOrd="0" parTransId="{5A87B87E-EAF8-42FE-A829-4FE5602881AE}" sibTransId="{4F50F921-4F08-4D90-A26F-15C9C2B5A787}"/>
    <dgm:cxn modelId="{AAF23F19-2516-4857-9091-6DDD5A666765}" type="presOf" srcId="{B4E25EB5-B3C9-4871-A951-1E239027F90B}" destId="{1CB5FC84-31C8-4806-B27F-9646C69170BA}" srcOrd="0" destOrd="0" presId="urn:microsoft.com/office/officeart/2005/8/layout/vList5"/>
    <dgm:cxn modelId="{475F5F5C-7DC5-4FAB-BC74-1EEEF30E746C}" srcId="{B4E25EB5-B3C9-4871-A951-1E239027F90B}" destId="{9055C355-A810-4F8C-AB74-608D9876EEF8}" srcOrd="0" destOrd="0" parTransId="{DD440BC4-1ABB-4226-8A2B-3D5702A1E411}" sibTransId="{CCC2733C-53BF-4659-AB3F-EB79135B73FE}"/>
    <dgm:cxn modelId="{6109B561-FB9F-4D8B-AC05-345B62BC9E8D}" srcId="{9055C355-A810-4F8C-AB74-608D9876EEF8}" destId="{66E3B234-0A1C-4479-A41B-D4489A2C3529}" srcOrd="0" destOrd="0" parTransId="{2502B2C4-7DDA-4D38-8EBE-90342A773F08}" sibTransId="{648D1FD9-80BC-47BC-804F-B9BB3817E0AA}"/>
    <dgm:cxn modelId="{13C5B76B-73A8-4825-8316-E8C7667619ED}" type="presOf" srcId="{C76F3736-9386-4A71-A8F7-4AB43C333B68}" destId="{F0DC129E-082C-4683-B222-2310AF901CDC}" srcOrd="0" destOrd="2" presId="urn:microsoft.com/office/officeart/2005/8/layout/vList5"/>
    <dgm:cxn modelId="{465B4252-2862-4289-9D79-1ADD069D586B}" type="presOf" srcId="{A47FFD16-F529-4612-9F0B-25AD5A5341A7}" destId="{D9FF2F26-0B36-4A40-853E-E0B12E612AFB}" srcOrd="0" destOrd="1" presId="urn:microsoft.com/office/officeart/2005/8/layout/vList5"/>
    <dgm:cxn modelId="{7DB00F73-68D1-43D4-A6BF-86E55A3F758D}" srcId="{84A4C6F9-F85F-4748-9931-A310988753F5}" destId="{B273E3ED-D06D-4FE8-92E5-F11EA8579CEE}" srcOrd="0" destOrd="0" parTransId="{81757CB3-CEEC-46D6-98F8-9B58B9F080B1}" sibTransId="{81829C50-7661-425A-AF8D-FC0243451576}"/>
    <dgm:cxn modelId="{3305E456-C836-4E62-AFA4-25D8631E78DD}" type="presOf" srcId="{66E3B234-0A1C-4479-A41B-D4489A2C3529}" destId="{F0DC129E-082C-4683-B222-2310AF901CDC}" srcOrd="0" destOrd="0" presId="urn:microsoft.com/office/officeart/2005/8/layout/vList5"/>
    <dgm:cxn modelId="{9F65D87C-7BAF-41DE-B803-5C7543AE934A}" type="presOf" srcId="{38048A97-01C7-4A0C-A10B-6B67951EB63A}" destId="{F0DC129E-082C-4683-B222-2310AF901CDC}" srcOrd="0" destOrd="4" presId="urn:microsoft.com/office/officeart/2005/8/layout/vList5"/>
    <dgm:cxn modelId="{6D6EFC93-519E-41AB-BEE5-BC32328669ED}" srcId="{84A4C6F9-F85F-4748-9931-A310988753F5}" destId="{A47FFD16-F529-4612-9F0B-25AD5A5341A7}" srcOrd="1" destOrd="0" parTransId="{506A7C86-0332-47DA-93BF-7CC84193165A}" sibTransId="{75337215-04A5-4141-9D31-25112FB73350}"/>
    <dgm:cxn modelId="{42145194-EA86-4B39-8303-50E794EA69B2}" srcId="{9055C355-A810-4F8C-AB74-608D9876EEF8}" destId="{38048A97-01C7-4A0C-A10B-6B67951EB63A}" srcOrd="4" destOrd="0" parTransId="{C1C90824-1F38-42FB-B349-41D8B469B2B8}" sibTransId="{D0312814-32C1-4800-94A4-21375493AF0F}"/>
    <dgm:cxn modelId="{726DBF9C-B193-412B-BD53-DC218E69C926}" type="presOf" srcId="{566626FE-1BCF-4401-89CB-DCC2C92C28AB}" destId="{F0DC129E-082C-4683-B222-2310AF901CDC}" srcOrd="0" destOrd="3" presId="urn:microsoft.com/office/officeart/2005/8/layout/vList5"/>
    <dgm:cxn modelId="{4EEF90B7-A46E-4B1A-9E52-AE17E53A52F6}" type="presOf" srcId="{B273E3ED-D06D-4FE8-92E5-F11EA8579CEE}" destId="{D9FF2F26-0B36-4A40-853E-E0B12E612AFB}" srcOrd="0" destOrd="0" presId="urn:microsoft.com/office/officeart/2005/8/layout/vList5"/>
    <dgm:cxn modelId="{46901ACE-7CC9-4D34-BD45-5AF883613AD4}" type="presOf" srcId="{9055C355-A810-4F8C-AB74-608D9876EEF8}" destId="{D1CEDBE2-BC86-4223-869B-93E929CC379C}" srcOrd="0" destOrd="0" presId="urn:microsoft.com/office/officeart/2005/8/layout/vList5"/>
    <dgm:cxn modelId="{DC9DD0CF-1739-4EFA-8D67-D592707DDF94}" srcId="{9055C355-A810-4F8C-AB74-608D9876EEF8}" destId="{566626FE-1BCF-4401-89CB-DCC2C92C28AB}" srcOrd="3" destOrd="0" parTransId="{0E282EF8-009C-40F4-B1A9-291E7B7993A3}" sibTransId="{521E2B79-C7BA-4F06-8A05-319EBACAD18B}"/>
    <dgm:cxn modelId="{4D2CE8D5-7435-42A2-8A7F-47A1FB0FFFE0}" type="presOf" srcId="{3A48BAD4-7105-424B-A2E9-75E2DA416836}" destId="{F0DC129E-082C-4683-B222-2310AF901CDC}" srcOrd="0" destOrd="1" presId="urn:microsoft.com/office/officeart/2005/8/layout/vList5"/>
    <dgm:cxn modelId="{CC9191D6-E9FF-4B78-AA01-A6EA52573F4C}" type="presOf" srcId="{E86EC629-4BA3-4126-9898-5728E76FE601}" destId="{D9FF2F26-0B36-4A40-853E-E0B12E612AFB}" srcOrd="0" destOrd="2" presId="urn:microsoft.com/office/officeart/2005/8/layout/vList5"/>
    <dgm:cxn modelId="{1245B8ED-8DFE-4122-9CB3-4690F0C3CF2B}" srcId="{9055C355-A810-4F8C-AB74-608D9876EEF8}" destId="{3A48BAD4-7105-424B-A2E9-75E2DA416836}" srcOrd="1" destOrd="0" parTransId="{53308261-AC48-49A8-906D-78C8D53AD51A}" sibTransId="{326274B0-3699-4F39-ABF0-4F6C5E236E93}"/>
    <dgm:cxn modelId="{333A70FF-DD1A-40B3-B075-3F933E6C8DCC}" srcId="{B4E25EB5-B3C9-4871-A951-1E239027F90B}" destId="{84A4C6F9-F85F-4748-9931-A310988753F5}" srcOrd="1" destOrd="0" parTransId="{C10C0CEF-13F3-417D-A423-FC2993F2F34B}" sibTransId="{7C2FC80B-6C22-4918-8287-C757CF39EC7C}"/>
    <dgm:cxn modelId="{D535BD85-178F-4ABC-BC46-69CFA0088DCC}" type="presParOf" srcId="{1CB5FC84-31C8-4806-B27F-9646C69170BA}" destId="{335A8386-6DD3-457F-9279-68DB13258457}" srcOrd="0" destOrd="0" presId="urn:microsoft.com/office/officeart/2005/8/layout/vList5"/>
    <dgm:cxn modelId="{8C66D8A9-2446-4AB3-A9DB-B0C7E9021FAD}" type="presParOf" srcId="{335A8386-6DD3-457F-9279-68DB13258457}" destId="{D1CEDBE2-BC86-4223-869B-93E929CC379C}" srcOrd="0" destOrd="0" presId="urn:microsoft.com/office/officeart/2005/8/layout/vList5"/>
    <dgm:cxn modelId="{1D1B47D8-2A99-415B-B0A1-AFF5A94752FC}" type="presParOf" srcId="{335A8386-6DD3-457F-9279-68DB13258457}" destId="{F0DC129E-082C-4683-B222-2310AF901CDC}" srcOrd="1" destOrd="0" presId="urn:microsoft.com/office/officeart/2005/8/layout/vList5"/>
    <dgm:cxn modelId="{399E76A1-6BDF-4534-853A-42A4F81B7D12}" type="presParOf" srcId="{1CB5FC84-31C8-4806-B27F-9646C69170BA}" destId="{903010F8-679D-4D93-B258-5A04CB72EE8C}" srcOrd="1" destOrd="0" presId="urn:microsoft.com/office/officeart/2005/8/layout/vList5"/>
    <dgm:cxn modelId="{C048E16C-4EB8-4B8E-91CB-CD8C08E8BB56}" type="presParOf" srcId="{1CB5FC84-31C8-4806-B27F-9646C69170BA}" destId="{0A70815E-77AC-42AB-898B-6FE96DB73CEA}" srcOrd="2" destOrd="0" presId="urn:microsoft.com/office/officeart/2005/8/layout/vList5"/>
    <dgm:cxn modelId="{7023EC56-717A-4B60-BE1B-7F07910D9D1E}" type="presParOf" srcId="{0A70815E-77AC-42AB-898B-6FE96DB73CEA}" destId="{56D61735-B7FC-40FB-BAEB-E5E9AB400E6A}" srcOrd="0" destOrd="0" presId="urn:microsoft.com/office/officeart/2005/8/layout/vList5"/>
    <dgm:cxn modelId="{4386361D-E48D-42E7-9FDA-7EE6A3F9C4EA}" type="presParOf" srcId="{0A70815E-77AC-42AB-898B-6FE96DB73CEA}" destId="{D9FF2F26-0B36-4A40-853E-E0B12E612A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4EAB49-A36A-4C4E-A2C3-971DBC485E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C64D31-38BB-4D1D-AC68-73B049026CF7}">
      <dgm:prSet/>
      <dgm:spPr/>
      <dgm:t>
        <a:bodyPr/>
        <a:lstStyle/>
        <a:p>
          <a:r>
            <a:rPr lang="en-US"/>
            <a:t>Puzzle games</a:t>
          </a:r>
        </a:p>
      </dgm:t>
    </dgm:pt>
    <dgm:pt modelId="{77BBA6E2-839D-4020-B36A-13F325ED3552}" type="parTrans" cxnId="{F36BDA17-0622-4FB3-925A-FADDC699E716}">
      <dgm:prSet/>
      <dgm:spPr/>
      <dgm:t>
        <a:bodyPr/>
        <a:lstStyle/>
        <a:p>
          <a:endParaRPr lang="en-US"/>
        </a:p>
      </dgm:t>
    </dgm:pt>
    <dgm:pt modelId="{F10C820F-35C4-4295-BECD-1330D8CC5462}" type="sibTrans" cxnId="{F36BDA17-0622-4FB3-925A-FADDC699E716}">
      <dgm:prSet/>
      <dgm:spPr/>
      <dgm:t>
        <a:bodyPr/>
        <a:lstStyle/>
        <a:p>
          <a:endParaRPr lang="en-US"/>
        </a:p>
      </dgm:t>
    </dgm:pt>
    <dgm:pt modelId="{89F91A1D-D935-463C-84AF-598D639B4477}">
      <dgm:prSet/>
      <dgm:spPr/>
      <dgm:t>
        <a:bodyPr/>
        <a:lstStyle/>
        <a:p>
          <a:r>
            <a:rPr lang="en-US"/>
            <a:t>Non-violent content</a:t>
          </a:r>
        </a:p>
      </dgm:t>
    </dgm:pt>
    <dgm:pt modelId="{A6BD5E8F-ADB1-41F6-8FA4-F37A0952BCB1}" type="parTrans" cxnId="{CC2E3C08-91F2-44A9-AB9C-8D1CC0AE4386}">
      <dgm:prSet/>
      <dgm:spPr/>
      <dgm:t>
        <a:bodyPr/>
        <a:lstStyle/>
        <a:p>
          <a:endParaRPr lang="en-US"/>
        </a:p>
      </dgm:t>
    </dgm:pt>
    <dgm:pt modelId="{D2348560-91A2-4FFC-BD26-3D2694953031}" type="sibTrans" cxnId="{CC2E3C08-91F2-44A9-AB9C-8D1CC0AE4386}">
      <dgm:prSet/>
      <dgm:spPr/>
      <dgm:t>
        <a:bodyPr/>
        <a:lstStyle/>
        <a:p>
          <a:endParaRPr lang="en-US"/>
        </a:p>
      </dgm:t>
    </dgm:pt>
    <dgm:pt modelId="{370A72F8-CBC6-49BC-912B-9DE9280C86E4}">
      <dgm:prSet/>
      <dgm:spPr/>
      <dgm:t>
        <a:bodyPr/>
        <a:lstStyle/>
        <a:p>
          <a:r>
            <a:rPr lang="en-US"/>
            <a:t>Casual </a:t>
          </a:r>
        </a:p>
      </dgm:t>
    </dgm:pt>
    <dgm:pt modelId="{69ADD640-A091-43A8-A02A-93A3F19F333C}" type="parTrans" cxnId="{4CEFA680-5C11-4710-808F-2EF2A35B3352}">
      <dgm:prSet/>
      <dgm:spPr/>
      <dgm:t>
        <a:bodyPr/>
        <a:lstStyle/>
        <a:p>
          <a:endParaRPr lang="en-US"/>
        </a:p>
      </dgm:t>
    </dgm:pt>
    <dgm:pt modelId="{554C8EA0-E8AB-4789-85D5-8C0270B4A5D1}" type="sibTrans" cxnId="{4CEFA680-5C11-4710-808F-2EF2A35B3352}">
      <dgm:prSet/>
      <dgm:spPr/>
      <dgm:t>
        <a:bodyPr/>
        <a:lstStyle/>
        <a:p>
          <a:endParaRPr lang="en-US"/>
        </a:p>
      </dgm:t>
    </dgm:pt>
    <dgm:pt modelId="{0EB71CEE-9218-476B-9F5C-F1378C507509}">
      <dgm:prSet/>
      <dgm:spPr/>
      <dgm:t>
        <a:bodyPr/>
        <a:lstStyle/>
        <a:p>
          <a:r>
            <a:rPr lang="en-US"/>
            <a:t>Simple and easy controls</a:t>
          </a:r>
        </a:p>
      </dgm:t>
    </dgm:pt>
    <dgm:pt modelId="{8D188E93-09B1-4C53-9D0D-3B1765AD7F87}" type="parTrans" cxnId="{7C7C248C-3C7C-4005-BA77-117288A5279E}">
      <dgm:prSet/>
      <dgm:spPr/>
      <dgm:t>
        <a:bodyPr/>
        <a:lstStyle/>
        <a:p>
          <a:endParaRPr lang="en-US"/>
        </a:p>
      </dgm:t>
    </dgm:pt>
    <dgm:pt modelId="{7BD08783-F527-4379-996F-641A5FBBF7C2}" type="sibTrans" cxnId="{7C7C248C-3C7C-4005-BA77-117288A5279E}">
      <dgm:prSet/>
      <dgm:spPr/>
      <dgm:t>
        <a:bodyPr/>
        <a:lstStyle/>
        <a:p>
          <a:endParaRPr lang="en-US"/>
        </a:p>
      </dgm:t>
    </dgm:pt>
    <dgm:pt modelId="{6F712304-32C4-4C81-82D2-394A1507B589}">
      <dgm:prSet/>
      <dgm:spPr/>
      <dgm:t>
        <a:bodyPr/>
        <a:lstStyle/>
        <a:p>
          <a:r>
            <a:rPr lang="en-US"/>
            <a:t>Virtual pet games</a:t>
          </a:r>
        </a:p>
      </dgm:t>
    </dgm:pt>
    <dgm:pt modelId="{5BE7776F-AE98-4C68-9C75-63BFEECB399C}" type="parTrans" cxnId="{58FDF8CC-FFC5-48DF-A60B-BCB599225C96}">
      <dgm:prSet/>
      <dgm:spPr/>
      <dgm:t>
        <a:bodyPr/>
        <a:lstStyle/>
        <a:p>
          <a:endParaRPr lang="en-US"/>
        </a:p>
      </dgm:t>
    </dgm:pt>
    <dgm:pt modelId="{84969F57-767F-4E1E-9A31-B2EC41A96D95}" type="sibTrans" cxnId="{58FDF8CC-FFC5-48DF-A60B-BCB599225C96}">
      <dgm:prSet/>
      <dgm:spPr/>
      <dgm:t>
        <a:bodyPr/>
        <a:lstStyle/>
        <a:p>
          <a:endParaRPr lang="en-US"/>
        </a:p>
      </dgm:t>
    </dgm:pt>
    <dgm:pt modelId="{7A742BE6-B95B-45C4-A4D7-76F1E92301E7}">
      <dgm:prSet/>
      <dgm:spPr/>
      <dgm:t>
        <a:bodyPr/>
        <a:lstStyle/>
        <a:p>
          <a:r>
            <a:rPr lang="en-US"/>
            <a:t>Non-violent content</a:t>
          </a:r>
        </a:p>
      </dgm:t>
    </dgm:pt>
    <dgm:pt modelId="{401DF620-F843-4BE1-B409-FDDD7611E348}" type="parTrans" cxnId="{1285B236-879C-480C-9E1C-0EB587D6C3AA}">
      <dgm:prSet/>
      <dgm:spPr/>
      <dgm:t>
        <a:bodyPr/>
        <a:lstStyle/>
        <a:p>
          <a:endParaRPr lang="en-US"/>
        </a:p>
      </dgm:t>
    </dgm:pt>
    <dgm:pt modelId="{F33FE303-A1F9-4736-B1A9-D551C51B90C2}" type="sibTrans" cxnId="{1285B236-879C-480C-9E1C-0EB587D6C3AA}">
      <dgm:prSet/>
      <dgm:spPr/>
      <dgm:t>
        <a:bodyPr/>
        <a:lstStyle/>
        <a:p>
          <a:endParaRPr lang="en-US"/>
        </a:p>
      </dgm:t>
    </dgm:pt>
    <dgm:pt modelId="{0D15647F-2531-47E0-B90B-72F267546C0C}">
      <dgm:prSet/>
      <dgm:spPr/>
      <dgm:t>
        <a:bodyPr/>
        <a:lstStyle/>
        <a:p>
          <a:r>
            <a:rPr lang="en-US"/>
            <a:t>Casual </a:t>
          </a:r>
        </a:p>
      </dgm:t>
    </dgm:pt>
    <dgm:pt modelId="{C3BCCB38-F838-4F27-9D6F-5B1F598D84ED}" type="parTrans" cxnId="{C231BCB1-612A-4461-ADDB-48EC38D00571}">
      <dgm:prSet/>
      <dgm:spPr/>
      <dgm:t>
        <a:bodyPr/>
        <a:lstStyle/>
        <a:p>
          <a:endParaRPr lang="en-US"/>
        </a:p>
      </dgm:t>
    </dgm:pt>
    <dgm:pt modelId="{C9AE147A-43EF-4095-824F-B1A168A82EDB}" type="sibTrans" cxnId="{C231BCB1-612A-4461-ADDB-48EC38D00571}">
      <dgm:prSet/>
      <dgm:spPr/>
      <dgm:t>
        <a:bodyPr/>
        <a:lstStyle/>
        <a:p>
          <a:endParaRPr lang="en-US"/>
        </a:p>
      </dgm:t>
    </dgm:pt>
    <dgm:pt modelId="{CED03648-6F5A-4F79-A6C5-DE6548A5C400}">
      <dgm:prSet/>
      <dgm:spPr/>
      <dgm:t>
        <a:bodyPr/>
        <a:lstStyle/>
        <a:p>
          <a:r>
            <a:rPr lang="en-US"/>
            <a:t>Simple and easy controls</a:t>
          </a:r>
        </a:p>
      </dgm:t>
    </dgm:pt>
    <dgm:pt modelId="{057B6BAA-5049-4F7A-A492-16AF86ADC43F}" type="parTrans" cxnId="{A14AE283-D351-4A95-835A-20DD8F42F166}">
      <dgm:prSet/>
      <dgm:spPr/>
      <dgm:t>
        <a:bodyPr/>
        <a:lstStyle/>
        <a:p>
          <a:endParaRPr lang="en-US"/>
        </a:p>
      </dgm:t>
    </dgm:pt>
    <dgm:pt modelId="{B6766504-7694-4A56-B2C4-2867BC866B73}" type="sibTrans" cxnId="{A14AE283-D351-4A95-835A-20DD8F42F166}">
      <dgm:prSet/>
      <dgm:spPr/>
      <dgm:t>
        <a:bodyPr/>
        <a:lstStyle/>
        <a:p>
          <a:endParaRPr lang="en-US"/>
        </a:p>
      </dgm:t>
    </dgm:pt>
    <dgm:pt modelId="{9BBA0ED9-14C3-45A1-B3E9-DD2DFC9D2B54}">
      <dgm:prSet/>
      <dgm:spPr/>
      <dgm:t>
        <a:bodyPr/>
        <a:lstStyle/>
        <a:p>
          <a:r>
            <a:rPr lang="en-US"/>
            <a:t>Augmented Reality</a:t>
          </a:r>
        </a:p>
      </dgm:t>
    </dgm:pt>
    <dgm:pt modelId="{8B7438E8-8B83-443E-ACD9-44A827A346AE}" type="parTrans" cxnId="{0A59C1AB-CB1F-4805-8BE5-4F82D092C64F}">
      <dgm:prSet/>
      <dgm:spPr/>
      <dgm:t>
        <a:bodyPr/>
        <a:lstStyle/>
        <a:p>
          <a:endParaRPr lang="en-US"/>
        </a:p>
      </dgm:t>
    </dgm:pt>
    <dgm:pt modelId="{F1A76A0A-DF39-4236-8F24-364E4B501949}" type="sibTrans" cxnId="{0A59C1AB-CB1F-4805-8BE5-4F82D092C64F}">
      <dgm:prSet/>
      <dgm:spPr/>
      <dgm:t>
        <a:bodyPr/>
        <a:lstStyle/>
        <a:p>
          <a:endParaRPr lang="en-US"/>
        </a:p>
      </dgm:t>
    </dgm:pt>
    <dgm:pt modelId="{4D2D8883-5E8D-4181-AB72-A8F2C6276653}" type="pres">
      <dgm:prSet presAssocID="{164EAB49-A36A-4C4E-A2C3-971DBC485E19}" presName="root" presStyleCnt="0">
        <dgm:presLayoutVars>
          <dgm:dir/>
          <dgm:resizeHandles val="exact"/>
        </dgm:presLayoutVars>
      </dgm:prSet>
      <dgm:spPr/>
    </dgm:pt>
    <dgm:pt modelId="{426EB23C-149C-418A-BF08-91CE47EFAE97}" type="pres">
      <dgm:prSet presAssocID="{DBC64D31-38BB-4D1D-AC68-73B049026CF7}" presName="compNode" presStyleCnt="0"/>
      <dgm:spPr/>
    </dgm:pt>
    <dgm:pt modelId="{3D802F7A-D6C0-42BA-A704-E6E9EA4E1D53}" type="pres">
      <dgm:prSet presAssocID="{DBC64D31-38BB-4D1D-AC68-73B049026CF7}" presName="bgRect" presStyleLbl="bgShp" presStyleIdx="0" presStyleCnt="2"/>
      <dgm:spPr/>
    </dgm:pt>
    <dgm:pt modelId="{F166C0E2-1FC8-4069-8708-F4320598EE1F}" type="pres">
      <dgm:prSet presAssocID="{DBC64D31-38BB-4D1D-AC68-73B049026C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9DC6BE2-D8B9-43DE-81E5-3A6E739014A9}" type="pres">
      <dgm:prSet presAssocID="{DBC64D31-38BB-4D1D-AC68-73B049026CF7}" presName="spaceRect" presStyleCnt="0"/>
      <dgm:spPr/>
    </dgm:pt>
    <dgm:pt modelId="{70B17408-CF9D-4132-91EE-EEBDFFE567D9}" type="pres">
      <dgm:prSet presAssocID="{DBC64D31-38BB-4D1D-AC68-73B049026CF7}" presName="parTx" presStyleLbl="revTx" presStyleIdx="0" presStyleCnt="4">
        <dgm:presLayoutVars>
          <dgm:chMax val="0"/>
          <dgm:chPref val="0"/>
        </dgm:presLayoutVars>
      </dgm:prSet>
      <dgm:spPr/>
    </dgm:pt>
    <dgm:pt modelId="{7EE55760-2ABA-46FC-B0D9-B95AF00AAC88}" type="pres">
      <dgm:prSet presAssocID="{DBC64D31-38BB-4D1D-AC68-73B049026CF7}" presName="desTx" presStyleLbl="revTx" presStyleIdx="1" presStyleCnt="4">
        <dgm:presLayoutVars/>
      </dgm:prSet>
      <dgm:spPr/>
    </dgm:pt>
    <dgm:pt modelId="{6320E3F8-AC84-4D11-9915-821DB81992AD}" type="pres">
      <dgm:prSet presAssocID="{F10C820F-35C4-4295-BECD-1330D8CC5462}" presName="sibTrans" presStyleCnt="0"/>
      <dgm:spPr/>
    </dgm:pt>
    <dgm:pt modelId="{E4D8E357-0B42-4BA7-B153-575AFFFAE236}" type="pres">
      <dgm:prSet presAssocID="{6F712304-32C4-4C81-82D2-394A1507B589}" presName="compNode" presStyleCnt="0"/>
      <dgm:spPr/>
    </dgm:pt>
    <dgm:pt modelId="{1B521399-F410-4723-95D2-50094B18FA78}" type="pres">
      <dgm:prSet presAssocID="{6F712304-32C4-4C81-82D2-394A1507B589}" presName="bgRect" presStyleLbl="bgShp" presStyleIdx="1" presStyleCnt="2"/>
      <dgm:spPr/>
    </dgm:pt>
    <dgm:pt modelId="{A9226EDC-5442-45BD-90C9-FEB152680F7A}" type="pres">
      <dgm:prSet presAssocID="{6F712304-32C4-4C81-82D2-394A1507B5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7F14096-C079-4CE0-B25E-2E0F2060A72A}" type="pres">
      <dgm:prSet presAssocID="{6F712304-32C4-4C81-82D2-394A1507B589}" presName="spaceRect" presStyleCnt="0"/>
      <dgm:spPr/>
    </dgm:pt>
    <dgm:pt modelId="{4E46FA77-C254-442D-9840-13443ACED164}" type="pres">
      <dgm:prSet presAssocID="{6F712304-32C4-4C81-82D2-394A1507B589}" presName="parTx" presStyleLbl="revTx" presStyleIdx="2" presStyleCnt="4">
        <dgm:presLayoutVars>
          <dgm:chMax val="0"/>
          <dgm:chPref val="0"/>
        </dgm:presLayoutVars>
      </dgm:prSet>
      <dgm:spPr/>
    </dgm:pt>
    <dgm:pt modelId="{FB0EDB73-5A2C-4C6C-9BD3-E37D3EC92102}" type="pres">
      <dgm:prSet presAssocID="{6F712304-32C4-4C81-82D2-394A1507B589}" presName="desTx" presStyleLbl="revTx" presStyleIdx="3" presStyleCnt="4">
        <dgm:presLayoutVars/>
      </dgm:prSet>
      <dgm:spPr/>
    </dgm:pt>
  </dgm:ptLst>
  <dgm:cxnLst>
    <dgm:cxn modelId="{8EF6BA01-082C-487A-BB57-4C601DFCC553}" type="presOf" srcId="{9BBA0ED9-14C3-45A1-B3E9-DD2DFC9D2B54}" destId="{FB0EDB73-5A2C-4C6C-9BD3-E37D3EC92102}" srcOrd="0" destOrd="3" presId="urn:microsoft.com/office/officeart/2018/2/layout/IconVerticalSolidList"/>
    <dgm:cxn modelId="{CC2E3C08-91F2-44A9-AB9C-8D1CC0AE4386}" srcId="{DBC64D31-38BB-4D1D-AC68-73B049026CF7}" destId="{89F91A1D-D935-463C-84AF-598D639B4477}" srcOrd="0" destOrd="0" parTransId="{A6BD5E8F-ADB1-41F6-8FA4-F37A0952BCB1}" sibTransId="{D2348560-91A2-4FFC-BD26-3D2694953031}"/>
    <dgm:cxn modelId="{F36BDA17-0622-4FB3-925A-FADDC699E716}" srcId="{164EAB49-A36A-4C4E-A2C3-971DBC485E19}" destId="{DBC64D31-38BB-4D1D-AC68-73B049026CF7}" srcOrd="0" destOrd="0" parTransId="{77BBA6E2-839D-4020-B36A-13F325ED3552}" sibTransId="{F10C820F-35C4-4295-BECD-1330D8CC5462}"/>
    <dgm:cxn modelId="{2C319730-D5F4-4261-B2BC-475D0BF07BF9}" type="presOf" srcId="{370A72F8-CBC6-49BC-912B-9DE9280C86E4}" destId="{7EE55760-2ABA-46FC-B0D9-B95AF00AAC88}" srcOrd="0" destOrd="1" presId="urn:microsoft.com/office/officeart/2018/2/layout/IconVerticalSolidList"/>
    <dgm:cxn modelId="{1285B236-879C-480C-9E1C-0EB587D6C3AA}" srcId="{6F712304-32C4-4C81-82D2-394A1507B589}" destId="{7A742BE6-B95B-45C4-A4D7-76F1E92301E7}" srcOrd="0" destOrd="0" parTransId="{401DF620-F843-4BE1-B409-FDDD7611E348}" sibTransId="{F33FE303-A1F9-4736-B1A9-D551C51B90C2}"/>
    <dgm:cxn modelId="{F9348A38-24A4-4B58-9B89-289284511AD5}" type="presOf" srcId="{89F91A1D-D935-463C-84AF-598D639B4477}" destId="{7EE55760-2ABA-46FC-B0D9-B95AF00AAC88}" srcOrd="0" destOrd="0" presId="urn:microsoft.com/office/officeart/2018/2/layout/IconVerticalSolidList"/>
    <dgm:cxn modelId="{19B1A858-5567-4EF6-8FF2-0F2B466F7EA8}" type="presOf" srcId="{0EB71CEE-9218-476B-9F5C-F1378C507509}" destId="{7EE55760-2ABA-46FC-B0D9-B95AF00AAC88}" srcOrd="0" destOrd="2" presId="urn:microsoft.com/office/officeart/2018/2/layout/IconVerticalSolidList"/>
    <dgm:cxn modelId="{4CEFA680-5C11-4710-808F-2EF2A35B3352}" srcId="{DBC64D31-38BB-4D1D-AC68-73B049026CF7}" destId="{370A72F8-CBC6-49BC-912B-9DE9280C86E4}" srcOrd="1" destOrd="0" parTransId="{69ADD640-A091-43A8-A02A-93A3F19F333C}" sibTransId="{554C8EA0-E8AB-4789-85D5-8C0270B4A5D1}"/>
    <dgm:cxn modelId="{A14AE283-D351-4A95-835A-20DD8F42F166}" srcId="{6F712304-32C4-4C81-82D2-394A1507B589}" destId="{CED03648-6F5A-4F79-A6C5-DE6548A5C400}" srcOrd="2" destOrd="0" parTransId="{057B6BAA-5049-4F7A-A492-16AF86ADC43F}" sibTransId="{B6766504-7694-4A56-B2C4-2867BC866B73}"/>
    <dgm:cxn modelId="{7C7C248C-3C7C-4005-BA77-117288A5279E}" srcId="{DBC64D31-38BB-4D1D-AC68-73B049026CF7}" destId="{0EB71CEE-9218-476B-9F5C-F1378C507509}" srcOrd="2" destOrd="0" parTransId="{8D188E93-09B1-4C53-9D0D-3B1765AD7F87}" sibTransId="{7BD08783-F527-4379-996F-641A5FBBF7C2}"/>
    <dgm:cxn modelId="{9A4F82A5-5DAA-41EC-B926-6DDECA15EF27}" type="presOf" srcId="{DBC64D31-38BB-4D1D-AC68-73B049026CF7}" destId="{70B17408-CF9D-4132-91EE-EEBDFFE567D9}" srcOrd="0" destOrd="0" presId="urn:microsoft.com/office/officeart/2018/2/layout/IconVerticalSolidList"/>
    <dgm:cxn modelId="{0A59C1AB-CB1F-4805-8BE5-4F82D092C64F}" srcId="{6F712304-32C4-4C81-82D2-394A1507B589}" destId="{9BBA0ED9-14C3-45A1-B3E9-DD2DFC9D2B54}" srcOrd="3" destOrd="0" parTransId="{8B7438E8-8B83-443E-ACD9-44A827A346AE}" sibTransId="{F1A76A0A-DF39-4236-8F24-364E4B501949}"/>
    <dgm:cxn modelId="{C231BCB1-612A-4461-ADDB-48EC38D00571}" srcId="{6F712304-32C4-4C81-82D2-394A1507B589}" destId="{0D15647F-2531-47E0-B90B-72F267546C0C}" srcOrd="1" destOrd="0" parTransId="{C3BCCB38-F838-4F27-9D6F-5B1F598D84ED}" sibTransId="{C9AE147A-43EF-4095-824F-B1A168A82EDB}"/>
    <dgm:cxn modelId="{489AA9BB-9718-4F03-AA32-A1359E2F54CE}" type="presOf" srcId="{0D15647F-2531-47E0-B90B-72F267546C0C}" destId="{FB0EDB73-5A2C-4C6C-9BD3-E37D3EC92102}" srcOrd="0" destOrd="1" presId="urn:microsoft.com/office/officeart/2018/2/layout/IconVerticalSolidList"/>
    <dgm:cxn modelId="{6B5480CB-1DBF-4811-A7E3-A54445DC31D0}" type="presOf" srcId="{6F712304-32C4-4C81-82D2-394A1507B589}" destId="{4E46FA77-C254-442D-9840-13443ACED164}" srcOrd="0" destOrd="0" presId="urn:microsoft.com/office/officeart/2018/2/layout/IconVerticalSolidList"/>
    <dgm:cxn modelId="{58FDF8CC-FFC5-48DF-A60B-BCB599225C96}" srcId="{164EAB49-A36A-4C4E-A2C3-971DBC485E19}" destId="{6F712304-32C4-4C81-82D2-394A1507B589}" srcOrd="1" destOrd="0" parTransId="{5BE7776F-AE98-4C68-9C75-63BFEECB399C}" sibTransId="{84969F57-767F-4E1E-9A31-B2EC41A96D95}"/>
    <dgm:cxn modelId="{0B0F8ECE-CDFE-4C77-956E-E3B72D53DBA0}" type="presOf" srcId="{164EAB49-A36A-4C4E-A2C3-971DBC485E19}" destId="{4D2D8883-5E8D-4181-AB72-A8F2C6276653}" srcOrd="0" destOrd="0" presId="urn:microsoft.com/office/officeart/2018/2/layout/IconVerticalSolidList"/>
    <dgm:cxn modelId="{A1B5B5E6-9921-483F-A285-4971925CCEB0}" type="presOf" srcId="{CED03648-6F5A-4F79-A6C5-DE6548A5C400}" destId="{FB0EDB73-5A2C-4C6C-9BD3-E37D3EC92102}" srcOrd="0" destOrd="2" presId="urn:microsoft.com/office/officeart/2018/2/layout/IconVerticalSolidList"/>
    <dgm:cxn modelId="{9952B6FA-0E91-4EA2-8F8D-0FFA9D553B95}" type="presOf" srcId="{7A742BE6-B95B-45C4-A4D7-76F1E92301E7}" destId="{FB0EDB73-5A2C-4C6C-9BD3-E37D3EC92102}" srcOrd="0" destOrd="0" presId="urn:microsoft.com/office/officeart/2018/2/layout/IconVerticalSolidList"/>
    <dgm:cxn modelId="{0ED9F03F-C703-4ED1-B3E9-D9E70C8BBA25}" type="presParOf" srcId="{4D2D8883-5E8D-4181-AB72-A8F2C6276653}" destId="{426EB23C-149C-418A-BF08-91CE47EFAE97}" srcOrd="0" destOrd="0" presId="urn:microsoft.com/office/officeart/2018/2/layout/IconVerticalSolidList"/>
    <dgm:cxn modelId="{B6949D0F-6DA5-4601-9BD7-A7FCBEE86DDA}" type="presParOf" srcId="{426EB23C-149C-418A-BF08-91CE47EFAE97}" destId="{3D802F7A-D6C0-42BA-A704-E6E9EA4E1D53}" srcOrd="0" destOrd="0" presId="urn:microsoft.com/office/officeart/2018/2/layout/IconVerticalSolidList"/>
    <dgm:cxn modelId="{D3F4725A-0355-4CFC-B0F6-A8FD2C98CC9A}" type="presParOf" srcId="{426EB23C-149C-418A-BF08-91CE47EFAE97}" destId="{F166C0E2-1FC8-4069-8708-F4320598EE1F}" srcOrd="1" destOrd="0" presId="urn:microsoft.com/office/officeart/2018/2/layout/IconVerticalSolidList"/>
    <dgm:cxn modelId="{D509DFA5-1D8B-4B12-8FC7-930B165F86C2}" type="presParOf" srcId="{426EB23C-149C-418A-BF08-91CE47EFAE97}" destId="{69DC6BE2-D8B9-43DE-81E5-3A6E739014A9}" srcOrd="2" destOrd="0" presId="urn:microsoft.com/office/officeart/2018/2/layout/IconVerticalSolidList"/>
    <dgm:cxn modelId="{CAB8AD44-0131-413A-945E-32491E64D170}" type="presParOf" srcId="{426EB23C-149C-418A-BF08-91CE47EFAE97}" destId="{70B17408-CF9D-4132-91EE-EEBDFFE567D9}" srcOrd="3" destOrd="0" presId="urn:microsoft.com/office/officeart/2018/2/layout/IconVerticalSolidList"/>
    <dgm:cxn modelId="{543ED058-6FF7-4E62-954D-2A5A814F567E}" type="presParOf" srcId="{426EB23C-149C-418A-BF08-91CE47EFAE97}" destId="{7EE55760-2ABA-46FC-B0D9-B95AF00AAC88}" srcOrd="4" destOrd="0" presId="urn:microsoft.com/office/officeart/2018/2/layout/IconVerticalSolidList"/>
    <dgm:cxn modelId="{28706521-AE77-4DFE-92D1-C0694BBCD251}" type="presParOf" srcId="{4D2D8883-5E8D-4181-AB72-A8F2C6276653}" destId="{6320E3F8-AC84-4D11-9915-821DB81992AD}" srcOrd="1" destOrd="0" presId="urn:microsoft.com/office/officeart/2018/2/layout/IconVerticalSolidList"/>
    <dgm:cxn modelId="{63656FEC-D54B-4E63-92B8-5802E78DDA5E}" type="presParOf" srcId="{4D2D8883-5E8D-4181-AB72-A8F2C6276653}" destId="{E4D8E357-0B42-4BA7-B153-575AFFFAE236}" srcOrd="2" destOrd="0" presId="urn:microsoft.com/office/officeart/2018/2/layout/IconVerticalSolidList"/>
    <dgm:cxn modelId="{E5EB86C0-0A5C-40AA-8721-88239623FEF0}" type="presParOf" srcId="{E4D8E357-0B42-4BA7-B153-575AFFFAE236}" destId="{1B521399-F410-4723-95D2-50094B18FA78}" srcOrd="0" destOrd="0" presId="urn:microsoft.com/office/officeart/2018/2/layout/IconVerticalSolidList"/>
    <dgm:cxn modelId="{E897D2B6-F2CB-4E63-95D3-05D9B4E0F99D}" type="presParOf" srcId="{E4D8E357-0B42-4BA7-B153-575AFFFAE236}" destId="{A9226EDC-5442-45BD-90C9-FEB152680F7A}" srcOrd="1" destOrd="0" presId="urn:microsoft.com/office/officeart/2018/2/layout/IconVerticalSolidList"/>
    <dgm:cxn modelId="{2A15CCDB-0E50-432C-9030-4705E6C1A8D2}" type="presParOf" srcId="{E4D8E357-0B42-4BA7-B153-575AFFFAE236}" destId="{D7F14096-C079-4CE0-B25E-2E0F2060A72A}" srcOrd="2" destOrd="0" presId="urn:microsoft.com/office/officeart/2018/2/layout/IconVerticalSolidList"/>
    <dgm:cxn modelId="{754A7FC8-2145-4DEE-8F3B-8885A1E060F9}" type="presParOf" srcId="{E4D8E357-0B42-4BA7-B153-575AFFFAE236}" destId="{4E46FA77-C254-442D-9840-13443ACED164}" srcOrd="3" destOrd="0" presId="urn:microsoft.com/office/officeart/2018/2/layout/IconVerticalSolidList"/>
    <dgm:cxn modelId="{E45AE852-9589-40C0-B24F-7651D49EDF75}" type="presParOf" srcId="{E4D8E357-0B42-4BA7-B153-575AFFFAE236}" destId="{FB0EDB73-5A2C-4C6C-9BD3-E37D3EC9210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440D42-A24A-4007-8130-C0F6FFF615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5BCDBF-42CE-4E11-B726-E1994A97A62B}">
      <dgm:prSet/>
      <dgm:spPr/>
      <dgm:t>
        <a:bodyPr/>
        <a:lstStyle/>
        <a:p>
          <a:r>
            <a:rPr lang="en-US"/>
            <a:t>Design</a:t>
          </a:r>
        </a:p>
      </dgm:t>
    </dgm:pt>
    <dgm:pt modelId="{84710C3B-972F-4A87-BA6A-DAECC418EE2E}" type="parTrans" cxnId="{1BE74663-C29D-4D38-925A-1BF8102BD792}">
      <dgm:prSet/>
      <dgm:spPr/>
      <dgm:t>
        <a:bodyPr/>
        <a:lstStyle/>
        <a:p>
          <a:endParaRPr lang="en-US"/>
        </a:p>
      </dgm:t>
    </dgm:pt>
    <dgm:pt modelId="{F12E9663-DF77-41AB-AD6D-16B99AECA29C}" type="sibTrans" cxnId="{1BE74663-C29D-4D38-925A-1BF8102BD792}">
      <dgm:prSet/>
      <dgm:spPr/>
      <dgm:t>
        <a:bodyPr/>
        <a:lstStyle/>
        <a:p>
          <a:endParaRPr lang="en-US"/>
        </a:p>
      </dgm:t>
    </dgm:pt>
    <dgm:pt modelId="{C0DD1035-DA68-4B56-825A-4EE03B7A6915}">
      <dgm:prSet/>
      <dgm:spPr/>
      <dgm:t>
        <a:bodyPr/>
        <a:lstStyle/>
        <a:p>
          <a:r>
            <a:rPr lang="en-US"/>
            <a:t>Create wireframe of app UI using Figma</a:t>
          </a:r>
        </a:p>
      </dgm:t>
    </dgm:pt>
    <dgm:pt modelId="{B1267560-BACE-470E-9B8D-F7B4B77F7A89}" type="parTrans" cxnId="{1BEEE5E1-0936-472B-A90F-DA98509BDA53}">
      <dgm:prSet/>
      <dgm:spPr/>
      <dgm:t>
        <a:bodyPr/>
        <a:lstStyle/>
        <a:p>
          <a:endParaRPr lang="en-US"/>
        </a:p>
      </dgm:t>
    </dgm:pt>
    <dgm:pt modelId="{78751CA0-D2FD-41EF-B62F-1B0E618EED43}" type="sibTrans" cxnId="{1BEEE5E1-0936-472B-A90F-DA98509BDA53}">
      <dgm:prSet/>
      <dgm:spPr/>
      <dgm:t>
        <a:bodyPr/>
        <a:lstStyle/>
        <a:p>
          <a:endParaRPr lang="en-US"/>
        </a:p>
      </dgm:t>
    </dgm:pt>
    <dgm:pt modelId="{242BDD23-AF2F-4C24-9076-06ACCE842B80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664BCEE5-3BA3-4C03-BC9F-0C72330E613C}" type="parTrans" cxnId="{A123C1CB-23B4-4846-B0C6-A34D38C820B5}">
      <dgm:prSet/>
      <dgm:spPr/>
      <dgm:t>
        <a:bodyPr/>
        <a:lstStyle/>
        <a:p>
          <a:endParaRPr lang="en-US"/>
        </a:p>
      </dgm:t>
    </dgm:pt>
    <dgm:pt modelId="{8C73BAF3-6F05-49F4-8257-9D4DDED54B50}" type="sibTrans" cxnId="{A123C1CB-23B4-4846-B0C6-A34D38C820B5}">
      <dgm:prSet/>
      <dgm:spPr/>
      <dgm:t>
        <a:bodyPr/>
        <a:lstStyle/>
        <a:p>
          <a:endParaRPr lang="en-US"/>
        </a:p>
      </dgm:t>
    </dgm:pt>
    <dgm:pt modelId="{CC779786-E56D-4492-843F-882830E65ED0}">
      <dgm:prSet/>
      <dgm:spPr/>
      <dgm:t>
        <a:bodyPr/>
        <a:lstStyle/>
        <a:p>
          <a:r>
            <a:rPr lang="en-US"/>
            <a:t>Coding app and their functionalities using Unity and C# scripts</a:t>
          </a:r>
        </a:p>
      </dgm:t>
    </dgm:pt>
    <dgm:pt modelId="{04DE885D-9062-41A7-8A23-3A2469369519}" type="parTrans" cxnId="{35C59A10-4066-4636-B6BE-73EAD020603F}">
      <dgm:prSet/>
      <dgm:spPr/>
      <dgm:t>
        <a:bodyPr/>
        <a:lstStyle/>
        <a:p>
          <a:endParaRPr lang="en-US"/>
        </a:p>
      </dgm:t>
    </dgm:pt>
    <dgm:pt modelId="{D1740F58-921E-4E5C-90A7-B638D006F35E}" type="sibTrans" cxnId="{35C59A10-4066-4636-B6BE-73EAD020603F}">
      <dgm:prSet/>
      <dgm:spPr/>
      <dgm:t>
        <a:bodyPr/>
        <a:lstStyle/>
        <a:p>
          <a:endParaRPr lang="en-US"/>
        </a:p>
      </dgm:t>
    </dgm:pt>
    <dgm:pt modelId="{C5C0776C-0B75-41C5-9A2F-B18DE322AC78}">
      <dgm:prSet/>
      <dgm:spPr/>
      <dgm:t>
        <a:bodyPr/>
        <a:lstStyle/>
        <a:p>
          <a:r>
            <a:rPr lang="en-US"/>
            <a:t>Testing</a:t>
          </a:r>
        </a:p>
      </dgm:t>
    </dgm:pt>
    <dgm:pt modelId="{86EF1C10-7346-4D92-8FF4-F2F530DE61DC}" type="parTrans" cxnId="{299D7949-3CE7-4EA2-9B22-11B6840FB049}">
      <dgm:prSet/>
      <dgm:spPr/>
      <dgm:t>
        <a:bodyPr/>
        <a:lstStyle/>
        <a:p>
          <a:endParaRPr lang="en-US"/>
        </a:p>
      </dgm:t>
    </dgm:pt>
    <dgm:pt modelId="{DBD2D747-E480-4DDC-AA2E-11C5FFEFDB72}" type="sibTrans" cxnId="{299D7949-3CE7-4EA2-9B22-11B6840FB049}">
      <dgm:prSet/>
      <dgm:spPr/>
      <dgm:t>
        <a:bodyPr/>
        <a:lstStyle/>
        <a:p>
          <a:endParaRPr lang="en-US"/>
        </a:p>
      </dgm:t>
    </dgm:pt>
    <dgm:pt modelId="{5B0A0D45-2661-4452-8C42-D5160DBFB8A1}">
      <dgm:prSet/>
      <dgm:spPr/>
      <dgm:t>
        <a:bodyPr/>
        <a:lstStyle/>
        <a:p>
          <a:r>
            <a:rPr lang="en-US"/>
            <a:t>Test app according to criterias</a:t>
          </a:r>
        </a:p>
      </dgm:t>
    </dgm:pt>
    <dgm:pt modelId="{507FD6A2-CD8C-4AEF-A8C0-6357507CF67F}" type="parTrans" cxnId="{CE68C61B-A076-42B7-97D1-6AA8CA915B13}">
      <dgm:prSet/>
      <dgm:spPr/>
      <dgm:t>
        <a:bodyPr/>
        <a:lstStyle/>
        <a:p>
          <a:endParaRPr lang="en-US"/>
        </a:p>
      </dgm:t>
    </dgm:pt>
    <dgm:pt modelId="{1DCB6902-BFE1-49AF-B258-8502CA7FD355}" type="sibTrans" cxnId="{CE68C61B-A076-42B7-97D1-6AA8CA915B13}">
      <dgm:prSet/>
      <dgm:spPr/>
      <dgm:t>
        <a:bodyPr/>
        <a:lstStyle/>
        <a:p>
          <a:endParaRPr lang="en-US"/>
        </a:p>
      </dgm:t>
    </dgm:pt>
    <dgm:pt modelId="{7CBA3339-86BF-4CAA-BCD2-D03CB58FBB10}" type="pres">
      <dgm:prSet presAssocID="{F9440D42-A24A-4007-8130-C0F6FFF615BC}" presName="linear" presStyleCnt="0">
        <dgm:presLayoutVars>
          <dgm:animLvl val="lvl"/>
          <dgm:resizeHandles val="exact"/>
        </dgm:presLayoutVars>
      </dgm:prSet>
      <dgm:spPr/>
    </dgm:pt>
    <dgm:pt modelId="{CF75A128-2CA2-42DF-9123-4F4DCB1F3476}" type="pres">
      <dgm:prSet presAssocID="{FB5BCDBF-42CE-4E11-B726-E1994A97A6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01466C-64EF-4B45-9991-CCC52BEA73DC}" type="pres">
      <dgm:prSet presAssocID="{FB5BCDBF-42CE-4E11-B726-E1994A97A62B}" presName="childText" presStyleLbl="revTx" presStyleIdx="0" presStyleCnt="3">
        <dgm:presLayoutVars>
          <dgm:bulletEnabled val="1"/>
        </dgm:presLayoutVars>
      </dgm:prSet>
      <dgm:spPr/>
    </dgm:pt>
    <dgm:pt modelId="{CCEDADBB-76E9-404A-A9BF-5841FB3C05C7}" type="pres">
      <dgm:prSet presAssocID="{242BDD23-AF2F-4C24-9076-06ACCE842B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CC7660-4BDD-40DE-BFAB-2A26BE1E704B}" type="pres">
      <dgm:prSet presAssocID="{242BDD23-AF2F-4C24-9076-06ACCE842B80}" presName="childText" presStyleLbl="revTx" presStyleIdx="1" presStyleCnt="3">
        <dgm:presLayoutVars>
          <dgm:bulletEnabled val="1"/>
        </dgm:presLayoutVars>
      </dgm:prSet>
      <dgm:spPr/>
    </dgm:pt>
    <dgm:pt modelId="{EBF99F19-D808-40A9-9239-B9E56A5C5ED3}" type="pres">
      <dgm:prSet presAssocID="{C5C0776C-0B75-41C5-9A2F-B18DE322AC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DC7642-318D-40CB-8735-D55032211EB6}" type="pres">
      <dgm:prSet presAssocID="{C5C0776C-0B75-41C5-9A2F-B18DE322AC7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C59A10-4066-4636-B6BE-73EAD020603F}" srcId="{242BDD23-AF2F-4C24-9076-06ACCE842B80}" destId="{CC779786-E56D-4492-843F-882830E65ED0}" srcOrd="0" destOrd="0" parTransId="{04DE885D-9062-41A7-8A23-3A2469369519}" sibTransId="{D1740F58-921E-4E5C-90A7-B638D006F35E}"/>
    <dgm:cxn modelId="{CE68C61B-A076-42B7-97D1-6AA8CA915B13}" srcId="{C5C0776C-0B75-41C5-9A2F-B18DE322AC78}" destId="{5B0A0D45-2661-4452-8C42-D5160DBFB8A1}" srcOrd="0" destOrd="0" parTransId="{507FD6A2-CD8C-4AEF-A8C0-6357507CF67F}" sibTransId="{1DCB6902-BFE1-49AF-B258-8502CA7FD355}"/>
    <dgm:cxn modelId="{5F714B1D-BA2E-4D68-BE63-E448E88555BB}" type="presOf" srcId="{F9440D42-A24A-4007-8130-C0F6FFF615BC}" destId="{7CBA3339-86BF-4CAA-BCD2-D03CB58FBB10}" srcOrd="0" destOrd="0" presId="urn:microsoft.com/office/officeart/2005/8/layout/vList2"/>
    <dgm:cxn modelId="{1BE74663-C29D-4D38-925A-1BF8102BD792}" srcId="{F9440D42-A24A-4007-8130-C0F6FFF615BC}" destId="{FB5BCDBF-42CE-4E11-B726-E1994A97A62B}" srcOrd="0" destOrd="0" parTransId="{84710C3B-972F-4A87-BA6A-DAECC418EE2E}" sibTransId="{F12E9663-DF77-41AB-AD6D-16B99AECA29C}"/>
    <dgm:cxn modelId="{266ADC63-5858-460B-8D9B-E4B0ED94BA4E}" type="presOf" srcId="{242BDD23-AF2F-4C24-9076-06ACCE842B80}" destId="{CCEDADBB-76E9-404A-A9BF-5841FB3C05C7}" srcOrd="0" destOrd="0" presId="urn:microsoft.com/office/officeart/2005/8/layout/vList2"/>
    <dgm:cxn modelId="{E201D246-0B39-4F22-B054-D5623E216EFE}" type="presOf" srcId="{FB5BCDBF-42CE-4E11-B726-E1994A97A62B}" destId="{CF75A128-2CA2-42DF-9123-4F4DCB1F3476}" srcOrd="0" destOrd="0" presId="urn:microsoft.com/office/officeart/2005/8/layout/vList2"/>
    <dgm:cxn modelId="{2E89DF46-84F4-434E-A5F3-51DDA7CEFC54}" type="presOf" srcId="{5B0A0D45-2661-4452-8C42-D5160DBFB8A1}" destId="{FFDC7642-318D-40CB-8735-D55032211EB6}" srcOrd="0" destOrd="0" presId="urn:microsoft.com/office/officeart/2005/8/layout/vList2"/>
    <dgm:cxn modelId="{03666A68-423A-40C3-82F3-2769AB15673A}" type="presOf" srcId="{CC779786-E56D-4492-843F-882830E65ED0}" destId="{00CC7660-4BDD-40DE-BFAB-2A26BE1E704B}" srcOrd="0" destOrd="0" presId="urn:microsoft.com/office/officeart/2005/8/layout/vList2"/>
    <dgm:cxn modelId="{299D7949-3CE7-4EA2-9B22-11B6840FB049}" srcId="{F9440D42-A24A-4007-8130-C0F6FFF615BC}" destId="{C5C0776C-0B75-41C5-9A2F-B18DE322AC78}" srcOrd="2" destOrd="0" parTransId="{86EF1C10-7346-4D92-8FF4-F2F530DE61DC}" sibTransId="{DBD2D747-E480-4DDC-AA2E-11C5FFEFDB72}"/>
    <dgm:cxn modelId="{8A385852-AB55-424B-8FE2-FC0F6BD74AC7}" type="presOf" srcId="{C5C0776C-0B75-41C5-9A2F-B18DE322AC78}" destId="{EBF99F19-D808-40A9-9239-B9E56A5C5ED3}" srcOrd="0" destOrd="0" presId="urn:microsoft.com/office/officeart/2005/8/layout/vList2"/>
    <dgm:cxn modelId="{A123C1CB-23B4-4846-B0C6-A34D38C820B5}" srcId="{F9440D42-A24A-4007-8130-C0F6FFF615BC}" destId="{242BDD23-AF2F-4C24-9076-06ACCE842B80}" srcOrd="1" destOrd="0" parTransId="{664BCEE5-3BA3-4C03-BC9F-0C72330E613C}" sibTransId="{8C73BAF3-6F05-49F4-8257-9D4DDED54B50}"/>
    <dgm:cxn modelId="{1BEEE5E1-0936-472B-A90F-DA98509BDA53}" srcId="{FB5BCDBF-42CE-4E11-B726-E1994A97A62B}" destId="{C0DD1035-DA68-4B56-825A-4EE03B7A6915}" srcOrd="0" destOrd="0" parTransId="{B1267560-BACE-470E-9B8D-F7B4B77F7A89}" sibTransId="{78751CA0-D2FD-41EF-B62F-1B0E618EED43}"/>
    <dgm:cxn modelId="{E4418AEF-2DBF-4557-BA54-7E0C45BA6C70}" type="presOf" srcId="{C0DD1035-DA68-4B56-825A-4EE03B7A6915}" destId="{E201466C-64EF-4B45-9991-CCC52BEA73DC}" srcOrd="0" destOrd="0" presId="urn:microsoft.com/office/officeart/2005/8/layout/vList2"/>
    <dgm:cxn modelId="{579E0A60-B7CB-4A3F-B187-95E4E52BCCA1}" type="presParOf" srcId="{7CBA3339-86BF-4CAA-BCD2-D03CB58FBB10}" destId="{CF75A128-2CA2-42DF-9123-4F4DCB1F3476}" srcOrd="0" destOrd="0" presId="urn:microsoft.com/office/officeart/2005/8/layout/vList2"/>
    <dgm:cxn modelId="{66BBBE2F-0427-4107-91D3-863701E30E79}" type="presParOf" srcId="{7CBA3339-86BF-4CAA-BCD2-D03CB58FBB10}" destId="{E201466C-64EF-4B45-9991-CCC52BEA73DC}" srcOrd="1" destOrd="0" presId="urn:microsoft.com/office/officeart/2005/8/layout/vList2"/>
    <dgm:cxn modelId="{AE5D56FF-1EA6-446F-80AF-D76BB6B1E8C4}" type="presParOf" srcId="{7CBA3339-86BF-4CAA-BCD2-D03CB58FBB10}" destId="{CCEDADBB-76E9-404A-A9BF-5841FB3C05C7}" srcOrd="2" destOrd="0" presId="urn:microsoft.com/office/officeart/2005/8/layout/vList2"/>
    <dgm:cxn modelId="{D69EC07D-4EBC-466E-A965-32BF312155E1}" type="presParOf" srcId="{7CBA3339-86BF-4CAA-BCD2-D03CB58FBB10}" destId="{00CC7660-4BDD-40DE-BFAB-2A26BE1E704B}" srcOrd="3" destOrd="0" presId="urn:microsoft.com/office/officeart/2005/8/layout/vList2"/>
    <dgm:cxn modelId="{900F610A-9EBF-46B6-93B9-B07193C796B1}" type="presParOf" srcId="{7CBA3339-86BF-4CAA-BCD2-D03CB58FBB10}" destId="{EBF99F19-D808-40A9-9239-B9E56A5C5ED3}" srcOrd="4" destOrd="0" presId="urn:microsoft.com/office/officeart/2005/8/layout/vList2"/>
    <dgm:cxn modelId="{D41A5D44-11CD-4CFB-855C-10DD026C7DC4}" type="presParOf" srcId="{7CBA3339-86BF-4CAA-BCD2-D03CB58FBB10}" destId="{FFDC7642-318D-40CB-8735-D55032211E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CAA9B8-73D7-47EA-8534-B9CA9417DF0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5FE795-C0A7-4985-9F94-EE9788009DFB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Compile app into APK file and carry out user acceptance testing</a:t>
          </a:r>
          <a:endParaRPr lang="en-US"/>
        </a:p>
      </dgm:t>
    </dgm:pt>
    <dgm:pt modelId="{C3B9B7CA-64C9-48E3-AB83-4CD2FC4F879D}" type="parTrans" cxnId="{05BC45FF-FF27-40D4-AC0E-AEC5402909EA}">
      <dgm:prSet/>
      <dgm:spPr/>
    </dgm:pt>
    <dgm:pt modelId="{82EA3F03-7C7A-4B55-A77D-2519A14DA741}" type="sibTrans" cxnId="{05BC45FF-FF27-40D4-AC0E-AEC5402909EA}">
      <dgm:prSet/>
      <dgm:spPr/>
      <dgm:t>
        <a:bodyPr/>
        <a:lstStyle/>
        <a:p>
          <a:endParaRPr lang="en-US"/>
        </a:p>
      </dgm:t>
    </dgm:pt>
    <dgm:pt modelId="{FF0AA743-9AC3-48D7-AF87-301C22467CC0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"/>
              <a:cs typeface="Calibri"/>
            </a:rPr>
            <a:t>Requirements</a:t>
          </a:r>
        </a:p>
      </dgm:t>
    </dgm:pt>
    <dgm:pt modelId="{75D2CB4B-17ED-4594-9DEB-1100B39B6C30}" type="parTrans" cxnId="{5AC1EDED-F1B1-4655-B2D5-658D3CC83E16}">
      <dgm:prSet/>
      <dgm:spPr/>
    </dgm:pt>
    <dgm:pt modelId="{3811B80C-4336-46D5-86CA-55DA8D879245}" type="sibTrans" cxnId="{5AC1EDED-F1B1-4655-B2D5-658D3CC83E16}">
      <dgm:prSet/>
      <dgm:spPr/>
      <dgm:t>
        <a:bodyPr/>
        <a:lstStyle/>
        <a:p>
          <a:endParaRPr lang="en-US"/>
        </a:p>
      </dgm:t>
    </dgm:pt>
    <dgm:pt modelId="{31E20B7F-0A9D-477D-A8EB-45614F707EE2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Survey</a:t>
          </a:r>
        </a:p>
      </dgm:t>
    </dgm:pt>
    <dgm:pt modelId="{D9D15FDB-2BB4-47DF-9EDF-927BBA84AF70}" type="parTrans" cxnId="{9AEB829F-B9AD-4983-832F-A5E788534832}">
      <dgm:prSet/>
      <dgm:spPr/>
    </dgm:pt>
    <dgm:pt modelId="{7B0129F0-9E18-4A2A-B054-E7FF52F20319}" type="sibTrans" cxnId="{9AEB829F-B9AD-4983-832F-A5E788534832}">
      <dgm:prSet/>
      <dgm:spPr/>
      <dgm:t>
        <a:bodyPr/>
        <a:lstStyle/>
        <a:p>
          <a:endParaRPr lang="en-US"/>
        </a:p>
      </dgm:t>
    </dgm:pt>
    <dgm:pt modelId="{FF15107E-34E0-4321-9A34-274AAC265E03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Literature Review</a:t>
          </a:r>
        </a:p>
      </dgm:t>
    </dgm:pt>
    <dgm:pt modelId="{6563134A-54EE-482C-9A43-D6D1CEF52A5D}" type="parTrans" cxnId="{9E515E0D-324F-4422-811E-94C74387BC07}">
      <dgm:prSet/>
      <dgm:spPr/>
    </dgm:pt>
    <dgm:pt modelId="{13CE1B87-C60B-4B4B-B586-CF4F60B884EF}" type="sibTrans" cxnId="{9E515E0D-324F-4422-811E-94C74387BC07}">
      <dgm:prSet/>
      <dgm:spPr/>
      <dgm:t>
        <a:bodyPr/>
        <a:lstStyle/>
        <a:p>
          <a:endParaRPr lang="en-US"/>
        </a:p>
      </dgm:t>
    </dgm:pt>
    <dgm:pt modelId="{13EBADBD-3DC9-4A13-A68E-2B255AB4A5D5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"/>
              <a:cs typeface="Calibri"/>
            </a:rPr>
            <a:t>Increment 1</a:t>
          </a:r>
        </a:p>
      </dgm:t>
    </dgm:pt>
    <dgm:pt modelId="{823B743D-303D-4E73-80C6-09912228930B}" type="parTrans" cxnId="{F5DC149C-A01F-42DC-B7E9-04CB03997EF8}">
      <dgm:prSet/>
      <dgm:spPr/>
    </dgm:pt>
    <dgm:pt modelId="{E237DA25-8910-4F94-BB1B-4A041969A4BF}" type="sibTrans" cxnId="{F5DC149C-A01F-42DC-B7E9-04CB03997EF8}">
      <dgm:prSet/>
      <dgm:spPr/>
      <dgm:t>
        <a:bodyPr/>
        <a:lstStyle/>
        <a:p>
          <a:endParaRPr lang="en-US"/>
        </a:p>
      </dgm:t>
    </dgm:pt>
    <dgm:pt modelId="{4C5FEE15-0A1A-4073-A8E2-981F54390E0B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Virtual pet section</a:t>
          </a:r>
        </a:p>
      </dgm:t>
    </dgm:pt>
    <dgm:pt modelId="{734B173D-0B2C-49E2-A871-73005134722C}" type="parTrans" cxnId="{F8B64D7D-1B6F-4DF0-95D1-932108BB3992}">
      <dgm:prSet/>
      <dgm:spPr/>
    </dgm:pt>
    <dgm:pt modelId="{3E1226DD-C8D9-4409-B5D3-F65D1106B5F8}" type="sibTrans" cxnId="{F8B64D7D-1B6F-4DF0-95D1-932108BB3992}">
      <dgm:prSet/>
      <dgm:spPr/>
      <dgm:t>
        <a:bodyPr/>
        <a:lstStyle/>
        <a:p>
          <a:endParaRPr lang="en-US"/>
        </a:p>
      </dgm:t>
    </dgm:pt>
    <dgm:pt modelId="{CC9FA405-218B-4C9D-849C-168F406E4DC3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"/>
              <a:cs typeface="Calibri"/>
            </a:rPr>
            <a:t>Increment 2</a:t>
          </a:r>
        </a:p>
      </dgm:t>
    </dgm:pt>
    <dgm:pt modelId="{1C7C2723-0765-4EFE-93FD-B13FA6BDB6D1}" type="parTrans" cxnId="{DC02542D-D7F2-44BC-A323-FFE6A7D3456F}">
      <dgm:prSet/>
      <dgm:spPr/>
    </dgm:pt>
    <dgm:pt modelId="{3B24D0EA-635C-4E1C-A44F-84EFE200413A}" type="sibTrans" cxnId="{DC02542D-D7F2-44BC-A323-FFE6A7D3456F}">
      <dgm:prSet/>
      <dgm:spPr/>
      <dgm:t>
        <a:bodyPr/>
        <a:lstStyle/>
        <a:p>
          <a:endParaRPr lang="en-US"/>
        </a:p>
      </dgm:t>
    </dgm:pt>
    <dgm:pt modelId="{E4292161-B839-42CF-AAE4-17AC5D3C4D3C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Minigames section: Sudoku game and Memory game</a:t>
          </a:r>
        </a:p>
      </dgm:t>
    </dgm:pt>
    <dgm:pt modelId="{F9CC6F9D-A98D-4527-BD8A-22DB640A047B}" type="parTrans" cxnId="{248E92CE-F748-43EE-97DD-6A227D5187AF}">
      <dgm:prSet/>
      <dgm:spPr/>
    </dgm:pt>
    <dgm:pt modelId="{AE634CD0-AAFA-4DA1-83BD-EFE945D5AD5B}" type="sibTrans" cxnId="{248E92CE-F748-43EE-97DD-6A227D5187AF}">
      <dgm:prSet/>
      <dgm:spPr/>
      <dgm:t>
        <a:bodyPr/>
        <a:lstStyle/>
        <a:p>
          <a:endParaRPr lang="en-US"/>
        </a:p>
      </dgm:t>
    </dgm:pt>
    <dgm:pt modelId="{21E7E673-6F95-4447-AD63-69AC63D161BC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"/>
              <a:cs typeface="Calibri"/>
            </a:rPr>
            <a:t>Increment 3</a:t>
          </a:r>
        </a:p>
      </dgm:t>
    </dgm:pt>
    <dgm:pt modelId="{A59808E5-22B4-49CC-B7D4-0970271DABEC}" type="parTrans" cxnId="{03DF614B-1467-40AA-813A-916C4D3598DA}">
      <dgm:prSet/>
      <dgm:spPr/>
    </dgm:pt>
    <dgm:pt modelId="{CCF99AB3-C8A5-45D6-9A3A-3D39BB8E127A}" type="sibTrans" cxnId="{03DF614B-1467-40AA-813A-916C4D3598DA}">
      <dgm:prSet/>
      <dgm:spPr/>
      <dgm:t>
        <a:bodyPr/>
        <a:lstStyle/>
        <a:p>
          <a:endParaRPr lang="en-US"/>
        </a:p>
      </dgm:t>
    </dgm:pt>
    <dgm:pt modelId="{4F57BF25-DB58-4680-8F03-F09A4F69C3DF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Extra features and completion of app</a:t>
          </a:r>
        </a:p>
      </dgm:t>
    </dgm:pt>
    <dgm:pt modelId="{A08B5980-1336-41CE-B130-BEC4FEBB64AD}" type="parTrans" cxnId="{66A081A8-0197-48D9-A991-3FA92011A83E}">
      <dgm:prSet/>
      <dgm:spPr/>
    </dgm:pt>
    <dgm:pt modelId="{E537B80A-34BE-4CD1-87CB-ABECE5F51B42}" type="sibTrans" cxnId="{66A081A8-0197-48D9-A991-3FA92011A83E}">
      <dgm:prSet/>
      <dgm:spPr/>
      <dgm:t>
        <a:bodyPr/>
        <a:lstStyle/>
        <a:p>
          <a:endParaRPr lang="en-US"/>
        </a:p>
      </dgm:t>
    </dgm:pt>
    <dgm:pt modelId="{868DEA04-D6ED-4B3B-AB2D-1D6FC97F64EE}" type="pres">
      <dgm:prSet presAssocID="{63CAA9B8-73D7-47EA-8534-B9CA9417DF0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47DE3F-D5AC-4AFE-8659-E7A3970743EE}" type="pres">
      <dgm:prSet presAssocID="{FF0AA743-9AC3-48D7-AF87-301C22467CC0}" presName="root" presStyleCnt="0"/>
      <dgm:spPr/>
    </dgm:pt>
    <dgm:pt modelId="{32D81E2F-7458-4027-B807-29376CA3B35C}" type="pres">
      <dgm:prSet presAssocID="{FF0AA743-9AC3-48D7-AF87-301C22467CC0}" presName="rootComposite" presStyleCnt="0"/>
      <dgm:spPr/>
    </dgm:pt>
    <dgm:pt modelId="{B738F0B5-B4EE-4861-9F40-1A9DE1FE3D47}" type="pres">
      <dgm:prSet presAssocID="{FF0AA743-9AC3-48D7-AF87-301C22467CC0}" presName="rootText" presStyleLbl="node1" presStyleIdx="0" presStyleCnt="4"/>
      <dgm:spPr/>
    </dgm:pt>
    <dgm:pt modelId="{83F2DF07-B9B1-4BD6-8C53-8C8C184764C2}" type="pres">
      <dgm:prSet presAssocID="{FF0AA743-9AC3-48D7-AF87-301C22467CC0}" presName="rootConnector" presStyleLbl="node1" presStyleIdx="0" presStyleCnt="4"/>
      <dgm:spPr/>
    </dgm:pt>
    <dgm:pt modelId="{54D64F91-1082-4566-AB7F-C54AA201B533}" type="pres">
      <dgm:prSet presAssocID="{FF0AA743-9AC3-48D7-AF87-301C22467CC0}" presName="childShape" presStyleCnt="0"/>
      <dgm:spPr/>
    </dgm:pt>
    <dgm:pt modelId="{C883FB2F-0CAC-406D-BEF2-0705E4AEFCBF}" type="pres">
      <dgm:prSet presAssocID="{D9D15FDB-2BB4-47DF-9EDF-927BBA84AF70}" presName="Name13" presStyleLbl="parChTrans1D2" presStyleIdx="0" presStyleCnt="6"/>
      <dgm:spPr/>
    </dgm:pt>
    <dgm:pt modelId="{5525F924-9424-45F2-9446-669C9D7808D4}" type="pres">
      <dgm:prSet presAssocID="{31E20B7F-0A9D-477D-A8EB-45614F707EE2}" presName="childText" presStyleLbl="bgAcc1" presStyleIdx="0" presStyleCnt="6">
        <dgm:presLayoutVars>
          <dgm:bulletEnabled val="1"/>
        </dgm:presLayoutVars>
      </dgm:prSet>
      <dgm:spPr/>
    </dgm:pt>
    <dgm:pt modelId="{72EF6166-2862-4B3B-8D98-CB7671EDA143}" type="pres">
      <dgm:prSet presAssocID="{6563134A-54EE-482C-9A43-D6D1CEF52A5D}" presName="Name13" presStyleLbl="parChTrans1D2" presStyleIdx="1" presStyleCnt="6"/>
      <dgm:spPr/>
    </dgm:pt>
    <dgm:pt modelId="{2AD5DA68-B552-49BB-A144-0BB5AA51839E}" type="pres">
      <dgm:prSet presAssocID="{FF15107E-34E0-4321-9A34-274AAC265E03}" presName="childText" presStyleLbl="bgAcc1" presStyleIdx="1" presStyleCnt="6">
        <dgm:presLayoutVars>
          <dgm:bulletEnabled val="1"/>
        </dgm:presLayoutVars>
      </dgm:prSet>
      <dgm:spPr/>
    </dgm:pt>
    <dgm:pt modelId="{9D0BF0F6-FD18-456C-90B2-B4E7E37D276E}" type="pres">
      <dgm:prSet presAssocID="{13EBADBD-3DC9-4A13-A68E-2B255AB4A5D5}" presName="root" presStyleCnt="0"/>
      <dgm:spPr/>
    </dgm:pt>
    <dgm:pt modelId="{7F8F9083-EC4D-45EE-AE54-38B5A4E46683}" type="pres">
      <dgm:prSet presAssocID="{13EBADBD-3DC9-4A13-A68E-2B255AB4A5D5}" presName="rootComposite" presStyleCnt="0"/>
      <dgm:spPr/>
    </dgm:pt>
    <dgm:pt modelId="{BE008F6F-3A27-41A6-81CC-A8437D3CF0F7}" type="pres">
      <dgm:prSet presAssocID="{13EBADBD-3DC9-4A13-A68E-2B255AB4A5D5}" presName="rootText" presStyleLbl="node1" presStyleIdx="1" presStyleCnt="4"/>
      <dgm:spPr/>
    </dgm:pt>
    <dgm:pt modelId="{A54050B4-3B9E-4DF0-8247-6DEFF5C45282}" type="pres">
      <dgm:prSet presAssocID="{13EBADBD-3DC9-4A13-A68E-2B255AB4A5D5}" presName="rootConnector" presStyleLbl="node1" presStyleIdx="1" presStyleCnt="4"/>
      <dgm:spPr/>
    </dgm:pt>
    <dgm:pt modelId="{EEE73480-A3CB-45E6-A8C3-2969F868157B}" type="pres">
      <dgm:prSet presAssocID="{13EBADBD-3DC9-4A13-A68E-2B255AB4A5D5}" presName="childShape" presStyleCnt="0"/>
      <dgm:spPr/>
    </dgm:pt>
    <dgm:pt modelId="{23F0414D-8E2A-419A-96A7-5EA661B162CB}" type="pres">
      <dgm:prSet presAssocID="{734B173D-0B2C-49E2-A871-73005134722C}" presName="Name13" presStyleLbl="parChTrans1D2" presStyleIdx="2" presStyleCnt="6"/>
      <dgm:spPr/>
    </dgm:pt>
    <dgm:pt modelId="{909585B0-4302-485F-A54A-06F99190E32F}" type="pres">
      <dgm:prSet presAssocID="{4C5FEE15-0A1A-4073-A8E2-981F54390E0B}" presName="childText" presStyleLbl="bgAcc1" presStyleIdx="2" presStyleCnt="6">
        <dgm:presLayoutVars>
          <dgm:bulletEnabled val="1"/>
        </dgm:presLayoutVars>
      </dgm:prSet>
      <dgm:spPr/>
    </dgm:pt>
    <dgm:pt modelId="{E9762130-CA58-4A78-9C08-E39C7A1340F9}" type="pres">
      <dgm:prSet presAssocID="{CC9FA405-218B-4C9D-849C-168F406E4DC3}" presName="root" presStyleCnt="0"/>
      <dgm:spPr/>
    </dgm:pt>
    <dgm:pt modelId="{F4965EA0-E7B1-4058-9748-2645CBD9197A}" type="pres">
      <dgm:prSet presAssocID="{CC9FA405-218B-4C9D-849C-168F406E4DC3}" presName="rootComposite" presStyleCnt="0"/>
      <dgm:spPr/>
    </dgm:pt>
    <dgm:pt modelId="{C2F12A91-9C70-4109-9946-E790302B08C8}" type="pres">
      <dgm:prSet presAssocID="{CC9FA405-218B-4C9D-849C-168F406E4DC3}" presName="rootText" presStyleLbl="node1" presStyleIdx="2" presStyleCnt="4"/>
      <dgm:spPr/>
    </dgm:pt>
    <dgm:pt modelId="{50D474BD-C8EF-4073-AC73-BAF39E44C23C}" type="pres">
      <dgm:prSet presAssocID="{CC9FA405-218B-4C9D-849C-168F406E4DC3}" presName="rootConnector" presStyleLbl="node1" presStyleIdx="2" presStyleCnt="4"/>
      <dgm:spPr/>
    </dgm:pt>
    <dgm:pt modelId="{9E7AD1F6-A523-455C-A4A2-6F998CFF8C20}" type="pres">
      <dgm:prSet presAssocID="{CC9FA405-218B-4C9D-849C-168F406E4DC3}" presName="childShape" presStyleCnt="0"/>
      <dgm:spPr/>
    </dgm:pt>
    <dgm:pt modelId="{4025F99C-84FF-4AC5-ABF5-B20DAC893F05}" type="pres">
      <dgm:prSet presAssocID="{F9CC6F9D-A98D-4527-BD8A-22DB640A047B}" presName="Name13" presStyleLbl="parChTrans1D2" presStyleIdx="3" presStyleCnt="6"/>
      <dgm:spPr/>
    </dgm:pt>
    <dgm:pt modelId="{A5434068-DB32-4E91-A460-0631309FFCF3}" type="pres">
      <dgm:prSet presAssocID="{E4292161-B839-42CF-AAE4-17AC5D3C4D3C}" presName="childText" presStyleLbl="bgAcc1" presStyleIdx="3" presStyleCnt="6">
        <dgm:presLayoutVars>
          <dgm:bulletEnabled val="1"/>
        </dgm:presLayoutVars>
      </dgm:prSet>
      <dgm:spPr/>
    </dgm:pt>
    <dgm:pt modelId="{3D5E5216-0D82-4DD2-A6F5-FD3226F0F676}" type="pres">
      <dgm:prSet presAssocID="{21E7E673-6F95-4447-AD63-69AC63D161BC}" presName="root" presStyleCnt="0"/>
      <dgm:spPr/>
    </dgm:pt>
    <dgm:pt modelId="{28638E62-9E81-4749-8996-7F53CE207ADD}" type="pres">
      <dgm:prSet presAssocID="{21E7E673-6F95-4447-AD63-69AC63D161BC}" presName="rootComposite" presStyleCnt="0"/>
      <dgm:spPr/>
    </dgm:pt>
    <dgm:pt modelId="{53197382-F481-4481-B91C-4B0C325D7C56}" type="pres">
      <dgm:prSet presAssocID="{21E7E673-6F95-4447-AD63-69AC63D161BC}" presName="rootText" presStyleLbl="node1" presStyleIdx="3" presStyleCnt="4"/>
      <dgm:spPr/>
    </dgm:pt>
    <dgm:pt modelId="{7B4AF0BB-724F-468A-BF10-7E1DD133E878}" type="pres">
      <dgm:prSet presAssocID="{21E7E673-6F95-4447-AD63-69AC63D161BC}" presName="rootConnector" presStyleLbl="node1" presStyleIdx="3" presStyleCnt="4"/>
      <dgm:spPr/>
    </dgm:pt>
    <dgm:pt modelId="{BF56A600-4F11-4F20-8AAB-BF3124FAE427}" type="pres">
      <dgm:prSet presAssocID="{21E7E673-6F95-4447-AD63-69AC63D161BC}" presName="childShape" presStyleCnt="0"/>
      <dgm:spPr/>
    </dgm:pt>
    <dgm:pt modelId="{66EF9A99-8D8D-42F4-8868-7342E61D1AB3}" type="pres">
      <dgm:prSet presAssocID="{A08B5980-1336-41CE-B130-BEC4FEBB64AD}" presName="Name13" presStyleLbl="parChTrans1D2" presStyleIdx="4" presStyleCnt="6"/>
      <dgm:spPr/>
    </dgm:pt>
    <dgm:pt modelId="{3D70849A-2EBF-4BE4-B31D-ABE109E35AC3}" type="pres">
      <dgm:prSet presAssocID="{4F57BF25-DB58-4680-8F03-F09A4F69C3DF}" presName="childText" presStyleLbl="bgAcc1" presStyleIdx="4" presStyleCnt="6">
        <dgm:presLayoutVars>
          <dgm:bulletEnabled val="1"/>
        </dgm:presLayoutVars>
      </dgm:prSet>
      <dgm:spPr/>
    </dgm:pt>
    <dgm:pt modelId="{D587FD05-5C71-4393-BB9F-6C1331398B9D}" type="pres">
      <dgm:prSet presAssocID="{C3B9B7CA-64C9-48E3-AB83-4CD2FC4F879D}" presName="Name13" presStyleLbl="parChTrans1D2" presStyleIdx="5" presStyleCnt="6"/>
      <dgm:spPr/>
    </dgm:pt>
    <dgm:pt modelId="{445F75AF-4C0D-4C24-9079-18A40E641A49}" type="pres">
      <dgm:prSet presAssocID="{5A5FE795-C0A7-4985-9F94-EE9788009DFB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743E7B00-B3E8-44F5-95EC-15994F55CBCF}" type="presOf" srcId="{FF0AA743-9AC3-48D7-AF87-301C22467CC0}" destId="{B738F0B5-B4EE-4861-9F40-1A9DE1FE3D47}" srcOrd="0" destOrd="0" presId="urn:microsoft.com/office/officeart/2005/8/layout/hierarchy3"/>
    <dgm:cxn modelId="{DF34A003-1191-4A08-B275-5D4ABA714E72}" type="presOf" srcId="{13EBADBD-3DC9-4A13-A68E-2B255AB4A5D5}" destId="{BE008F6F-3A27-41A6-81CC-A8437D3CF0F7}" srcOrd="0" destOrd="0" presId="urn:microsoft.com/office/officeart/2005/8/layout/hierarchy3"/>
    <dgm:cxn modelId="{2E752D06-C417-4FA1-8FEE-C4A57CB2CECB}" type="presOf" srcId="{D9D15FDB-2BB4-47DF-9EDF-927BBA84AF70}" destId="{C883FB2F-0CAC-406D-BEF2-0705E4AEFCBF}" srcOrd="0" destOrd="0" presId="urn:microsoft.com/office/officeart/2005/8/layout/hierarchy3"/>
    <dgm:cxn modelId="{9E515E0D-324F-4422-811E-94C74387BC07}" srcId="{FF0AA743-9AC3-48D7-AF87-301C22467CC0}" destId="{FF15107E-34E0-4321-9A34-274AAC265E03}" srcOrd="1" destOrd="0" parTransId="{6563134A-54EE-482C-9A43-D6D1CEF52A5D}" sibTransId="{13CE1B87-C60B-4B4B-B586-CF4F60B884EF}"/>
    <dgm:cxn modelId="{A1746715-5E04-4636-9E9D-7EB11741D12E}" type="presOf" srcId="{31E20B7F-0A9D-477D-A8EB-45614F707EE2}" destId="{5525F924-9424-45F2-9446-669C9D7808D4}" srcOrd="0" destOrd="0" presId="urn:microsoft.com/office/officeart/2005/8/layout/hierarchy3"/>
    <dgm:cxn modelId="{07652E25-7FE4-4664-B95F-E35246866C1A}" type="presOf" srcId="{CC9FA405-218B-4C9D-849C-168F406E4DC3}" destId="{50D474BD-C8EF-4073-AC73-BAF39E44C23C}" srcOrd="1" destOrd="0" presId="urn:microsoft.com/office/officeart/2005/8/layout/hierarchy3"/>
    <dgm:cxn modelId="{DC02542D-D7F2-44BC-A323-FFE6A7D3456F}" srcId="{63CAA9B8-73D7-47EA-8534-B9CA9417DF07}" destId="{CC9FA405-218B-4C9D-849C-168F406E4DC3}" srcOrd="2" destOrd="0" parTransId="{1C7C2723-0765-4EFE-93FD-B13FA6BDB6D1}" sibTransId="{3B24D0EA-635C-4E1C-A44F-84EFE200413A}"/>
    <dgm:cxn modelId="{8CFA5C32-A08B-41A1-B9D3-A51BFD6E0AD1}" type="presOf" srcId="{4C5FEE15-0A1A-4073-A8E2-981F54390E0B}" destId="{909585B0-4302-485F-A54A-06F99190E32F}" srcOrd="0" destOrd="0" presId="urn:microsoft.com/office/officeart/2005/8/layout/hierarchy3"/>
    <dgm:cxn modelId="{C9BA8933-B2C6-4B24-B561-8D33DD782C31}" type="presOf" srcId="{21E7E673-6F95-4447-AD63-69AC63D161BC}" destId="{53197382-F481-4481-B91C-4B0C325D7C56}" srcOrd="0" destOrd="0" presId="urn:microsoft.com/office/officeart/2005/8/layout/hierarchy3"/>
    <dgm:cxn modelId="{42D5803C-633A-429B-AFC5-A6B4068C4977}" type="presOf" srcId="{C3B9B7CA-64C9-48E3-AB83-4CD2FC4F879D}" destId="{D587FD05-5C71-4393-BB9F-6C1331398B9D}" srcOrd="0" destOrd="0" presId="urn:microsoft.com/office/officeart/2005/8/layout/hierarchy3"/>
    <dgm:cxn modelId="{28B49D5F-DED6-4DB9-8FB9-6C94A0841A53}" type="presOf" srcId="{CC9FA405-218B-4C9D-849C-168F406E4DC3}" destId="{C2F12A91-9C70-4109-9946-E790302B08C8}" srcOrd="0" destOrd="0" presId="urn:microsoft.com/office/officeart/2005/8/layout/hierarchy3"/>
    <dgm:cxn modelId="{4E141562-E6F8-4B79-8CA3-8135520AE3B0}" type="presOf" srcId="{63CAA9B8-73D7-47EA-8534-B9CA9417DF07}" destId="{868DEA04-D6ED-4B3B-AB2D-1D6FC97F64EE}" srcOrd="0" destOrd="0" presId="urn:microsoft.com/office/officeart/2005/8/layout/hierarchy3"/>
    <dgm:cxn modelId="{03DF614B-1467-40AA-813A-916C4D3598DA}" srcId="{63CAA9B8-73D7-47EA-8534-B9CA9417DF07}" destId="{21E7E673-6F95-4447-AD63-69AC63D161BC}" srcOrd="3" destOrd="0" parTransId="{A59808E5-22B4-49CC-B7D4-0970271DABEC}" sibTransId="{CCF99AB3-C8A5-45D6-9A3A-3D39BB8E127A}"/>
    <dgm:cxn modelId="{78420555-1DCD-4D6D-99BD-25F798C79BF5}" type="presOf" srcId="{6563134A-54EE-482C-9A43-D6D1CEF52A5D}" destId="{72EF6166-2862-4B3B-8D98-CB7671EDA143}" srcOrd="0" destOrd="0" presId="urn:microsoft.com/office/officeart/2005/8/layout/hierarchy3"/>
    <dgm:cxn modelId="{B859CF57-A083-42A5-BE5C-AF68E043003C}" type="presOf" srcId="{4F57BF25-DB58-4680-8F03-F09A4F69C3DF}" destId="{3D70849A-2EBF-4BE4-B31D-ABE109E35AC3}" srcOrd="0" destOrd="0" presId="urn:microsoft.com/office/officeart/2005/8/layout/hierarchy3"/>
    <dgm:cxn modelId="{F8B64D7D-1B6F-4DF0-95D1-932108BB3992}" srcId="{13EBADBD-3DC9-4A13-A68E-2B255AB4A5D5}" destId="{4C5FEE15-0A1A-4073-A8E2-981F54390E0B}" srcOrd="0" destOrd="0" parTransId="{734B173D-0B2C-49E2-A871-73005134722C}" sibTransId="{3E1226DD-C8D9-4409-B5D3-F65D1106B5F8}"/>
    <dgm:cxn modelId="{AD6B797E-B374-4E06-95D6-620BF5E823DA}" type="presOf" srcId="{A08B5980-1336-41CE-B130-BEC4FEBB64AD}" destId="{66EF9A99-8D8D-42F4-8868-7342E61D1AB3}" srcOrd="0" destOrd="0" presId="urn:microsoft.com/office/officeart/2005/8/layout/hierarchy3"/>
    <dgm:cxn modelId="{E3E1308F-CD40-4529-A578-F36FEE0568F1}" type="presOf" srcId="{13EBADBD-3DC9-4A13-A68E-2B255AB4A5D5}" destId="{A54050B4-3B9E-4DF0-8247-6DEFF5C45282}" srcOrd="1" destOrd="0" presId="urn:microsoft.com/office/officeart/2005/8/layout/hierarchy3"/>
    <dgm:cxn modelId="{56267192-10BD-409A-818D-4BECA62BD4B9}" type="presOf" srcId="{E4292161-B839-42CF-AAE4-17AC5D3C4D3C}" destId="{A5434068-DB32-4E91-A460-0631309FFCF3}" srcOrd="0" destOrd="0" presId="urn:microsoft.com/office/officeart/2005/8/layout/hierarchy3"/>
    <dgm:cxn modelId="{F5DC149C-A01F-42DC-B7E9-04CB03997EF8}" srcId="{63CAA9B8-73D7-47EA-8534-B9CA9417DF07}" destId="{13EBADBD-3DC9-4A13-A68E-2B255AB4A5D5}" srcOrd="1" destOrd="0" parTransId="{823B743D-303D-4E73-80C6-09912228930B}" sibTransId="{E237DA25-8910-4F94-BB1B-4A041969A4BF}"/>
    <dgm:cxn modelId="{9AEB829F-B9AD-4983-832F-A5E788534832}" srcId="{FF0AA743-9AC3-48D7-AF87-301C22467CC0}" destId="{31E20B7F-0A9D-477D-A8EB-45614F707EE2}" srcOrd="0" destOrd="0" parTransId="{D9D15FDB-2BB4-47DF-9EDF-927BBA84AF70}" sibTransId="{7B0129F0-9E18-4A2A-B054-E7FF52F20319}"/>
    <dgm:cxn modelId="{DA2336A3-95D0-4147-A0FB-03BC2AFBF561}" type="presOf" srcId="{F9CC6F9D-A98D-4527-BD8A-22DB640A047B}" destId="{4025F99C-84FF-4AC5-ABF5-B20DAC893F05}" srcOrd="0" destOrd="0" presId="urn:microsoft.com/office/officeart/2005/8/layout/hierarchy3"/>
    <dgm:cxn modelId="{66A081A8-0197-48D9-A991-3FA92011A83E}" srcId="{21E7E673-6F95-4447-AD63-69AC63D161BC}" destId="{4F57BF25-DB58-4680-8F03-F09A4F69C3DF}" srcOrd="0" destOrd="0" parTransId="{A08B5980-1336-41CE-B130-BEC4FEBB64AD}" sibTransId="{E537B80A-34BE-4CD1-87CB-ABECE5F51B42}"/>
    <dgm:cxn modelId="{1F4A3DB6-8F14-4DDC-9DE0-792CE95BD7D8}" type="presOf" srcId="{FF15107E-34E0-4321-9A34-274AAC265E03}" destId="{2AD5DA68-B552-49BB-A144-0BB5AA51839E}" srcOrd="0" destOrd="0" presId="urn:microsoft.com/office/officeart/2005/8/layout/hierarchy3"/>
    <dgm:cxn modelId="{4B5734B8-169D-488A-B7D4-C8E011B0749A}" type="presOf" srcId="{734B173D-0B2C-49E2-A871-73005134722C}" destId="{23F0414D-8E2A-419A-96A7-5EA661B162CB}" srcOrd="0" destOrd="0" presId="urn:microsoft.com/office/officeart/2005/8/layout/hierarchy3"/>
    <dgm:cxn modelId="{42C4DBBE-8F33-4509-911A-9B9DCD2F844A}" type="presOf" srcId="{5A5FE795-C0A7-4985-9F94-EE9788009DFB}" destId="{445F75AF-4C0D-4C24-9079-18A40E641A49}" srcOrd="0" destOrd="0" presId="urn:microsoft.com/office/officeart/2005/8/layout/hierarchy3"/>
    <dgm:cxn modelId="{5012D7CB-2858-4A12-9612-21391CA8B365}" type="presOf" srcId="{21E7E673-6F95-4447-AD63-69AC63D161BC}" destId="{7B4AF0BB-724F-468A-BF10-7E1DD133E878}" srcOrd="1" destOrd="0" presId="urn:microsoft.com/office/officeart/2005/8/layout/hierarchy3"/>
    <dgm:cxn modelId="{248E92CE-F748-43EE-97DD-6A227D5187AF}" srcId="{CC9FA405-218B-4C9D-849C-168F406E4DC3}" destId="{E4292161-B839-42CF-AAE4-17AC5D3C4D3C}" srcOrd="0" destOrd="0" parTransId="{F9CC6F9D-A98D-4527-BD8A-22DB640A047B}" sibTransId="{AE634CD0-AAFA-4DA1-83BD-EFE945D5AD5B}"/>
    <dgm:cxn modelId="{11EB2CD8-3362-44A6-AA31-23FB253B0F54}" type="presOf" srcId="{FF0AA743-9AC3-48D7-AF87-301C22467CC0}" destId="{83F2DF07-B9B1-4BD6-8C53-8C8C184764C2}" srcOrd="1" destOrd="0" presId="urn:microsoft.com/office/officeart/2005/8/layout/hierarchy3"/>
    <dgm:cxn modelId="{5AC1EDED-F1B1-4655-B2D5-658D3CC83E16}" srcId="{63CAA9B8-73D7-47EA-8534-B9CA9417DF07}" destId="{FF0AA743-9AC3-48D7-AF87-301C22467CC0}" srcOrd="0" destOrd="0" parTransId="{75D2CB4B-17ED-4594-9DEB-1100B39B6C30}" sibTransId="{3811B80C-4336-46D5-86CA-55DA8D879245}"/>
    <dgm:cxn modelId="{05BC45FF-FF27-40D4-AC0E-AEC5402909EA}" srcId="{21E7E673-6F95-4447-AD63-69AC63D161BC}" destId="{5A5FE795-C0A7-4985-9F94-EE9788009DFB}" srcOrd="1" destOrd="0" parTransId="{C3B9B7CA-64C9-48E3-AB83-4CD2FC4F879D}" sibTransId="{82EA3F03-7C7A-4B55-A77D-2519A14DA741}"/>
    <dgm:cxn modelId="{EDB3961C-F329-45A6-88F1-1007949B8B54}" type="presParOf" srcId="{868DEA04-D6ED-4B3B-AB2D-1D6FC97F64EE}" destId="{2447DE3F-D5AC-4AFE-8659-E7A3970743EE}" srcOrd="0" destOrd="0" presId="urn:microsoft.com/office/officeart/2005/8/layout/hierarchy3"/>
    <dgm:cxn modelId="{3A31AA04-0EA7-4015-99B6-C2777C0FA74F}" type="presParOf" srcId="{2447DE3F-D5AC-4AFE-8659-E7A3970743EE}" destId="{32D81E2F-7458-4027-B807-29376CA3B35C}" srcOrd="0" destOrd="0" presId="urn:microsoft.com/office/officeart/2005/8/layout/hierarchy3"/>
    <dgm:cxn modelId="{4274D110-3128-4D23-9F18-2D81EC7BE0F0}" type="presParOf" srcId="{32D81E2F-7458-4027-B807-29376CA3B35C}" destId="{B738F0B5-B4EE-4861-9F40-1A9DE1FE3D47}" srcOrd="0" destOrd="0" presId="urn:microsoft.com/office/officeart/2005/8/layout/hierarchy3"/>
    <dgm:cxn modelId="{A9F26C9D-40BD-4C0B-96E7-EB9DEC12178C}" type="presParOf" srcId="{32D81E2F-7458-4027-B807-29376CA3B35C}" destId="{83F2DF07-B9B1-4BD6-8C53-8C8C184764C2}" srcOrd="1" destOrd="0" presId="urn:microsoft.com/office/officeart/2005/8/layout/hierarchy3"/>
    <dgm:cxn modelId="{300EB867-5E06-414C-A512-E428BBA7F166}" type="presParOf" srcId="{2447DE3F-D5AC-4AFE-8659-E7A3970743EE}" destId="{54D64F91-1082-4566-AB7F-C54AA201B533}" srcOrd="1" destOrd="0" presId="urn:microsoft.com/office/officeart/2005/8/layout/hierarchy3"/>
    <dgm:cxn modelId="{59F63A7E-2FE3-4D6F-9116-B312B85FD92D}" type="presParOf" srcId="{54D64F91-1082-4566-AB7F-C54AA201B533}" destId="{C883FB2F-0CAC-406D-BEF2-0705E4AEFCBF}" srcOrd="0" destOrd="0" presId="urn:microsoft.com/office/officeart/2005/8/layout/hierarchy3"/>
    <dgm:cxn modelId="{F9D74CA8-84E2-473F-8DCB-5B29F300CE47}" type="presParOf" srcId="{54D64F91-1082-4566-AB7F-C54AA201B533}" destId="{5525F924-9424-45F2-9446-669C9D7808D4}" srcOrd="1" destOrd="0" presId="urn:microsoft.com/office/officeart/2005/8/layout/hierarchy3"/>
    <dgm:cxn modelId="{44619AE2-C8AC-43DA-BF91-0A2350D6A420}" type="presParOf" srcId="{54D64F91-1082-4566-AB7F-C54AA201B533}" destId="{72EF6166-2862-4B3B-8D98-CB7671EDA143}" srcOrd="2" destOrd="0" presId="urn:microsoft.com/office/officeart/2005/8/layout/hierarchy3"/>
    <dgm:cxn modelId="{A594AF00-7F7F-43E9-A9A4-C477C5208B10}" type="presParOf" srcId="{54D64F91-1082-4566-AB7F-C54AA201B533}" destId="{2AD5DA68-B552-49BB-A144-0BB5AA51839E}" srcOrd="3" destOrd="0" presId="urn:microsoft.com/office/officeart/2005/8/layout/hierarchy3"/>
    <dgm:cxn modelId="{78D9D49E-45A6-46D1-8F99-B9BD4A1A17FF}" type="presParOf" srcId="{868DEA04-D6ED-4B3B-AB2D-1D6FC97F64EE}" destId="{9D0BF0F6-FD18-456C-90B2-B4E7E37D276E}" srcOrd="1" destOrd="0" presId="urn:microsoft.com/office/officeart/2005/8/layout/hierarchy3"/>
    <dgm:cxn modelId="{A3DA59E0-A352-49FA-B23D-95DB9AD16F62}" type="presParOf" srcId="{9D0BF0F6-FD18-456C-90B2-B4E7E37D276E}" destId="{7F8F9083-EC4D-45EE-AE54-38B5A4E46683}" srcOrd="0" destOrd="0" presId="urn:microsoft.com/office/officeart/2005/8/layout/hierarchy3"/>
    <dgm:cxn modelId="{E582CDCF-5EFC-4A7E-BA7E-51940D2BF065}" type="presParOf" srcId="{7F8F9083-EC4D-45EE-AE54-38B5A4E46683}" destId="{BE008F6F-3A27-41A6-81CC-A8437D3CF0F7}" srcOrd="0" destOrd="0" presId="urn:microsoft.com/office/officeart/2005/8/layout/hierarchy3"/>
    <dgm:cxn modelId="{6BC656CB-63F3-4F0C-AF52-C9C1347007D1}" type="presParOf" srcId="{7F8F9083-EC4D-45EE-AE54-38B5A4E46683}" destId="{A54050B4-3B9E-4DF0-8247-6DEFF5C45282}" srcOrd="1" destOrd="0" presId="urn:microsoft.com/office/officeart/2005/8/layout/hierarchy3"/>
    <dgm:cxn modelId="{7689323E-AD8B-444D-9825-F4EA16FBF3F4}" type="presParOf" srcId="{9D0BF0F6-FD18-456C-90B2-B4E7E37D276E}" destId="{EEE73480-A3CB-45E6-A8C3-2969F868157B}" srcOrd="1" destOrd="0" presId="urn:microsoft.com/office/officeart/2005/8/layout/hierarchy3"/>
    <dgm:cxn modelId="{F73C2941-02D3-4784-A0B4-0551942D568D}" type="presParOf" srcId="{EEE73480-A3CB-45E6-A8C3-2969F868157B}" destId="{23F0414D-8E2A-419A-96A7-5EA661B162CB}" srcOrd="0" destOrd="0" presId="urn:microsoft.com/office/officeart/2005/8/layout/hierarchy3"/>
    <dgm:cxn modelId="{13B82E61-0D89-4D5F-BFC4-B6E10CA5156A}" type="presParOf" srcId="{EEE73480-A3CB-45E6-A8C3-2969F868157B}" destId="{909585B0-4302-485F-A54A-06F99190E32F}" srcOrd="1" destOrd="0" presId="urn:microsoft.com/office/officeart/2005/8/layout/hierarchy3"/>
    <dgm:cxn modelId="{07AF86EB-61F2-4B46-A6CC-3F8F2B450369}" type="presParOf" srcId="{868DEA04-D6ED-4B3B-AB2D-1D6FC97F64EE}" destId="{E9762130-CA58-4A78-9C08-E39C7A1340F9}" srcOrd="2" destOrd="0" presId="urn:microsoft.com/office/officeart/2005/8/layout/hierarchy3"/>
    <dgm:cxn modelId="{B7C2ECFF-AD61-4DE0-9D3F-9077C4560A17}" type="presParOf" srcId="{E9762130-CA58-4A78-9C08-E39C7A1340F9}" destId="{F4965EA0-E7B1-4058-9748-2645CBD9197A}" srcOrd="0" destOrd="0" presId="urn:microsoft.com/office/officeart/2005/8/layout/hierarchy3"/>
    <dgm:cxn modelId="{876A62C3-8C99-46C4-8CEB-9D6B6E85315D}" type="presParOf" srcId="{F4965EA0-E7B1-4058-9748-2645CBD9197A}" destId="{C2F12A91-9C70-4109-9946-E790302B08C8}" srcOrd="0" destOrd="0" presId="urn:microsoft.com/office/officeart/2005/8/layout/hierarchy3"/>
    <dgm:cxn modelId="{3F39D7BD-A8C1-420E-B693-86580A144DEB}" type="presParOf" srcId="{F4965EA0-E7B1-4058-9748-2645CBD9197A}" destId="{50D474BD-C8EF-4073-AC73-BAF39E44C23C}" srcOrd="1" destOrd="0" presId="urn:microsoft.com/office/officeart/2005/8/layout/hierarchy3"/>
    <dgm:cxn modelId="{6B871F2D-08CD-482F-A225-83355E5BBD4D}" type="presParOf" srcId="{E9762130-CA58-4A78-9C08-E39C7A1340F9}" destId="{9E7AD1F6-A523-455C-A4A2-6F998CFF8C20}" srcOrd="1" destOrd="0" presId="urn:microsoft.com/office/officeart/2005/8/layout/hierarchy3"/>
    <dgm:cxn modelId="{34DEB147-EB17-452D-A64E-722F50F499EE}" type="presParOf" srcId="{9E7AD1F6-A523-455C-A4A2-6F998CFF8C20}" destId="{4025F99C-84FF-4AC5-ABF5-B20DAC893F05}" srcOrd="0" destOrd="0" presId="urn:microsoft.com/office/officeart/2005/8/layout/hierarchy3"/>
    <dgm:cxn modelId="{05D7AEC5-649A-4402-9116-21475C2ADCE3}" type="presParOf" srcId="{9E7AD1F6-A523-455C-A4A2-6F998CFF8C20}" destId="{A5434068-DB32-4E91-A460-0631309FFCF3}" srcOrd="1" destOrd="0" presId="urn:microsoft.com/office/officeart/2005/8/layout/hierarchy3"/>
    <dgm:cxn modelId="{725E6A37-9D78-4DF0-AF17-2C5C72E59DED}" type="presParOf" srcId="{868DEA04-D6ED-4B3B-AB2D-1D6FC97F64EE}" destId="{3D5E5216-0D82-4DD2-A6F5-FD3226F0F676}" srcOrd="3" destOrd="0" presId="urn:microsoft.com/office/officeart/2005/8/layout/hierarchy3"/>
    <dgm:cxn modelId="{ACEF3154-B3E0-443E-9977-A2FD4769C15A}" type="presParOf" srcId="{3D5E5216-0D82-4DD2-A6F5-FD3226F0F676}" destId="{28638E62-9E81-4749-8996-7F53CE207ADD}" srcOrd="0" destOrd="0" presId="urn:microsoft.com/office/officeart/2005/8/layout/hierarchy3"/>
    <dgm:cxn modelId="{EA19B16B-BDBB-4AE2-8B64-1952B7C2B668}" type="presParOf" srcId="{28638E62-9E81-4749-8996-7F53CE207ADD}" destId="{53197382-F481-4481-B91C-4B0C325D7C56}" srcOrd="0" destOrd="0" presId="urn:microsoft.com/office/officeart/2005/8/layout/hierarchy3"/>
    <dgm:cxn modelId="{660B1DAC-AE24-4874-AC64-EB7DC263C7B3}" type="presParOf" srcId="{28638E62-9E81-4749-8996-7F53CE207ADD}" destId="{7B4AF0BB-724F-468A-BF10-7E1DD133E878}" srcOrd="1" destOrd="0" presId="urn:microsoft.com/office/officeart/2005/8/layout/hierarchy3"/>
    <dgm:cxn modelId="{16998B2C-0E1C-4CC4-9AA0-F9CB8FF5919B}" type="presParOf" srcId="{3D5E5216-0D82-4DD2-A6F5-FD3226F0F676}" destId="{BF56A600-4F11-4F20-8AAB-BF3124FAE427}" srcOrd="1" destOrd="0" presId="urn:microsoft.com/office/officeart/2005/8/layout/hierarchy3"/>
    <dgm:cxn modelId="{13345EE9-73BC-435B-9596-28E6693D2431}" type="presParOf" srcId="{BF56A600-4F11-4F20-8AAB-BF3124FAE427}" destId="{66EF9A99-8D8D-42F4-8868-7342E61D1AB3}" srcOrd="0" destOrd="0" presId="urn:microsoft.com/office/officeart/2005/8/layout/hierarchy3"/>
    <dgm:cxn modelId="{430A6EA9-5534-4EDE-B8BF-9E5C8F298AFA}" type="presParOf" srcId="{BF56A600-4F11-4F20-8AAB-BF3124FAE427}" destId="{3D70849A-2EBF-4BE4-B31D-ABE109E35AC3}" srcOrd="1" destOrd="0" presId="urn:microsoft.com/office/officeart/2005/8/layout/hierarchy3"/>
    <dgm:cxn modelId="{682426FA-839E-4A7D-9A1A-9DBC827AAB99}" type="presParOf" srcId="{BF56A600-4F11-4F20-8AAB-BF3124FAE427}" destId="{D587FD05-5C71-4393-BB9F-6C1331398B9D}" srcOrd="2" destOrd="0" presId="urn:microsoft.com/office/officeart/2005/8/layout/hierarchy3"/>
    <dgm:cxn modelId="{64DD6418-BC81-4839-B6A5-C0FED5D4FABC}" type="presParOf" srcId="{BF56A600-4F11-4F20-8AAB-BF3124FAE427}" destId="{445F75AF-4C0D-4C24-9079-18A40E641A4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7921FA-416C-414B-A39F-CF9A00D9E4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5010A-D70C-47A1-8459-CE6B0F4D0FAF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Enjoyment of Mobile Game</a:t>
          </a:r>
        </a:p>
      </dgm:t>
    </dgm:pt>
    <dgm:pt modelId="{CD7B7AFA-E387-4913-A763-1BD73C2D784A}" type="parTrans" cxnId="{202AF458-2D07-4EBA-91EB-CBC2F55EC616}">
      <dgm:prSet/>
      <dgm:spPr/>
      <dgm:t>
        <a:bodyPr/>
        <a:lstStyle/>
        <a:p>
          <a:endParaRPr lang="en-US"/>
        </a:p>
      </dgm:t>
    </dgm:pt>
    <dgm:pt modelId="{F87E9F78-EB92-4C08-AD0B-C03E793A2F79}" type="sibTrans" cxnId="{202AF458-2D07-4EBA-91EB-CBC2F55EC616}">
      <dgm:prSet/>
      <dgm:spPr/>
      <dgm:t>
        <a:bodyPr/>
        <a:lstStyle/>
        <a:p>
          <a:endParaRPr lang="en-US"/>
        </a:p>
      </dgm:t>
    </dgm:pt>
    <dgm:pt modelId="{60968E5E-324A-451A-ADA0-AB01121426D9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Mixed responses but mostly neutral or positive</a:t>
          </a:r>
        </a:p>
      </dgm:t>
    </dgm:pt>
    <dgm:pt modelId="{6DD4DBC7-45EE-4AEE-B75B-B7E53A91A15D}" type="parTrans" cxnId="{41077315-368D-46DA-9CBC-ADE8FB2E2E63}">
      <dgm:prSet/>
      <dgm:spPr/>
      <dgm:t>
        <a:bodyPr/>
        <a:lstStyle/>
        <a:p>
          <a:endParaRPr lang="en-US"/>
        </a:p>
      </dgm:t>
    </dgm:pt>
    <dgm:pt modelId="{D0E23C93-3291-4355-B9A4-DC6F2EA715FF}" type="sibTrans" cxnId="{41077315-368D-46DA-9CBC-ADE8FB2E2E63}">
      <dgm:prSet/>
      <dgm:spPr/>
      <dgm:t>
        <a:bodyPr/>
        <a:lstStyle/>
        <a:p>
          <a:endParaRPr lang="en-US"/>
        </a:p>
      </dgm:t>
    </dgm:pt>
    <dgm:pt modelId="{6058E430-532F-48EF-B514-DC401C108270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Ease of Understanding</a:t>
          </a:r>
        </a:p>
      </dgm:t>
    </dgm:pt>
    <dgm:pt modelId="{A2851CBF-09CC-486E-8952-B731CF062327}" type="parTrans" cxnId="{0D8EED37-840E-41F8-A553-1A11B4A98057}">
      <dgm:prSet/>
      <dgm:spPr/>
      <dgm:t>
        <a:bodyPr/>
        <a:lstStyle/>
        <a:p>
          <a:endParaRPr lang="en-US"/>
        </a:p>
      </dgm:t>
    </dgm:pt>
    <dgm:pt modelId="{BA2038E3-6B8F-4CC1-A2F2-A9F4A6ED9196}" type="sibTrans" cxnId="{0D8EED37-840E-41F8-A553-1A11B4A98057}">
      <dgm:prSet/>
      <dgm:spPr/>
      <dgm:t>
        <a:bodyPr/>
        <a:lstStyle/>
        <a:p>
          <a:endParaRPr lang="en-US"/>
        </a:p>
      </dgm:t>
    </dgm:pt>
    <dgm:pt modelId="{FBA80DA9-53C4-4105-B9A5-737D85C45EEC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Majority found it easy to understand</a:t>
          </a:r>
        </a:p>
      </dgm:t>
    </dgm:pt>
    <dgm:pt modelId="{C2B47B17-ABD0-41ED-AEE1-B69528EF3F69}" type="parTrans" cxnId="{340EEA3C-B09E-4A58-B912-E5506BBB4E5B}">
      <dgm:prSet/>
      <dgm:spPr/>
      <dgm:t>
        <a:bodyPr/>
        <a:lstStyle/>
        <a:p>
          <a:endParaRPr lang="en-US"/>
        </a:p>
      </dgm:t>
    </dgm:pt>
    <dgm:pt modelId="{810A5BA7-1580-4ACB-9F56-2445E5118D0E}" type="sibTrans" cxnId="{340EEA3C-B09E-4A58-B912-E5506BBB4E5B}">
      <dgm:prSet/>
      <dgm:spPr/>
      <dgm:t>
        <a:bodyPr/>
        <a:lstStyle/>
        <a:p>
          <a:endParaRPr lang="en-US"/>
        </a:p>
      </dgm:t>
    </dgm:pt>
    <dgm:pt modelId="{7260DF89-AD66-4F21-8D49-5ECA01EF0473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App Navigation</a:t>
          </a:r>
        </a:p>
      </dgm:t>
    </dgm:pt>
    <dgm:pt modelId="{59981331-91B5-490E-9737-1BAA89FF2EE4}" type="parTrans" cxnId="{5239D1EC-3393-436D-AFC2-46DDBF235D22}">
      <dgm:prSet/>
      <dgm:spPr/>
      <dgm:t>
        <a:bodyPr/>
        <a:lstStyle/>
        <a:p>
          <a:endParaRPr lang="en-US"/>
        </a:p>
      </dgm:t>
    </dgm:pt>
    <dgm:pt modelId="{E99BD387-4550-4207-9F1E-8DA481C377B6}" type="sibTrans" cxnId="{5239D1EC-3393-436D-AFC2-46DDBF235D22}">
      <dgm:prSet/>
      <dgm:spPr/>
      <dgm:t>
        <a:bodyPr/>
        <a:lstStyle/>
        <a:p>
          <a:endParaRPr lang="en-US"/>
        </a:p>
      </dgm:t>
    </dgm:pt>
    <dgm:pt modelId="{84F4DF66-877F-40AC-BDC0-07D17AEE5676}">
      <dgm:prSet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Most did not find it difficult to navigate </a:t>
          </a:r>
        </a:p>
      </dgm:t>
    </dgm:pt>
    <dgm:pt modelId="{9ADEA95C-AE40-4F9D-87D0-0DBD387DD252}" type="parTrans" cxnId="{878E4C04-DC43-4D9B-A993-99657304ECF0}">
      <dgm:prSet/>
      <dgm:spPr/>
      <dgm:t>
        <a:bodyPr/>
        <a:lstStyle/>
        <a:p>
          <a:endParaRPr lang="en-US"/>
        </a:p>
      </dgm:t>
    </dgm:pt>
    <dgm:pt modelId="{46BA6708-7CD3-4B92-87A7-0931ADE0814E}" type="sibTrans" cxnId="{878E4C04-DC43-4D9B-A993-99657304ECF0}">
      <dgm:prSet/>
      <dgm:spPr/>
      <dgm:t>
        <a:bodyPr/>
        <a:lstStyle/>
        <a:p>
          <a:endParaRPr lang="en-US"/>
        </a:p>
      </dgm:t>
    </dgm:pt>
    <dgm:pt modelId="{AC634643-7356-46B0-8DBA-DB0DF514D9F1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Improve on this aspect through feedback</a:t>
          </a:r>
        </a:p>
      </dgm:t>
    </dgm:pt>
    <dgm:pt modelId="{4A74D5C6-14AF-495A-A3AF-14C108F7A248}" type="parTrans" cxnId="{B318F19B-20C7-4CEA-B007-5EE551AC7EA4}">
      <dgm:prSet/>
      <dgm:spPr/>
    </dgm:pt>
    <dgm:pt modelId="{4F0B5862-E057-45C0-8D9A-AD0081D4B02A}" type="sibTrans" cxnId="{B318F19B-20C7-4CEA-B007-5EE551AC7EA4}">
      <dgm:prSet/>
      <dgm:spPr/>
      <dgm:t>
        <a:bodyPr/>
        <a:lstStyle/>
        <a:p>
          <a:endParaRPr lang="en-US"/>
        </a:p>
      </dgm:t>
    </dgm:pt>
    <dgm:pt modelId="{AE014346-0CB6-46B6-A14C-C2F2DB830C82}" type="pres">
      <dgm:prSet presAssocID="{B87921FA-416C-414B-A39F-CF9A00D9E49C}" presName="linear" presStyleCnt="0">
        <dgm:presLayoutVars>
          <dgm:dir/>
          <dgm:animLvl val="lvl"/>
          <dgm:resizeHandles val="exact"/>
        </dgm:presLayoutVars>
      </dgm:prSet>
      <dgm:spPr/>
    </dgm:pt>
    <dgm:pt modelId="{4B97F3E5-DEE3-452E-8675-1F56FA71A72A}" type="pres">
      <dgm:prSet presAssocID="{BE65010A-D70C-47A1-8459-CE6B0F4D0FAF}" presName="parentLin" presStyleCnt="0"/>
      <dgm:spPr/>
    </dgm:pt>
    <dgm:pt modelId="{EB3A79FF-044C-4261-B1A1-8ADF39A296A8}" type="pres">
      <dgm:prSet presAssocID="{BE65010A-D70C-47A1-8459-CE6B0F4D0FAF}" presName="parentLeftMargin" presStyleLbl="node1" presStyleIdx="0" presStyleCnt="3"/>
      <dgm:spPr/>
    </dgm:pt>
    <dgm:pt modelId="{4C17E109-AFDE-4FD6-B384-C0B00ACBB2C0}" type="pres">
      <dgm:prSet presAssocID="{BE65010A-D70C-47A1-8459-CE6B0F4D0F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209DE1-80A3-47B8-B168-CBB92B510241}" type="pres">
      <dgm:prSet presAssocID="{BE65010A-D70C-47A1-8459-CE6B0F4D0FAF}" presName="negativeSpace" presStyleCnt="0"/>
      <dgm:spPr/>
    </dgm:pt>
    <dgm:pt modelId="{67C83CCE-F255-4AB0-A933-A531772D9DB7}" type="pres">
      <dgm:prSet presAssocID="{BE65010A-D70C-47A1-8459-CE6B0F4D0FAF}" presName="childText" presStyleLbl="conFgAcc1" presStyleIdx="0" presStyleCnt="3">
        <dgm:presLayoutVars>
          <dgm:bulletEnabled val="1"/>
        </dgm:presLayoutVars>
      </dgm:prSet>
      <dgm:spPr/>
    </dgm:pt>
    <dgm:pt modelId="{46FE811E-92C6-49AD-BDCC-EFDD098AB3D1}" type="pres">
      <dgm:prSet presAssocID="{F87E9F78-EB92-4C08-AD0B-C03E793A2F79}" presName="spaceBetweenRectangles" presStyleCnt="0"/>
      <dgm:spPr/>
    </dgm:pt>
    <dgm:pt modelId="{F4F5F190-2520-478D-977E-F1757B37A7D1}" type="pres">
      <dgm:prSet presAssocID="{6058E430-532F-48EF-B514-DC401C108270}" presName="parentLin" presStyleCnt="0"/>
      <dgm:spPr/>
    </dgm:pt>
    <dgm:pt modelId="{8A7D2AD0-91C8-4355-AEA2-EC7B36719746}" type="pres">
      <dgm:prSet presAssocID="{6058E430-532F-48EF-B514-DC401C108270}" presName="parentLeftMargin" presStyleLbl="node1" presStyleIdx="0" presStyleCnt="3"/>
      <dgm:spPr/>
    </dgm:pt>
    <dgm:pt modelId="{79B37669-A49E-4FD7-AE3A-0C4888B97754}" type="pres">
      <dgm:prSet presAssocID="{6058E430-532F-48EF-B514-DC401C1082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7A64FA-0E71-468B-BB1F-1DFDC1387B36}" type="pres">
      <dgm:prSet presAssocID="{6058E430-532F-48EF-B514-DC401C108270}" presName="negativeSpace" presStyleCnt="0"/>
      <dgm:spPr/>
    </dgm:pt>
    <dgm:pt modelId="{A5F34218-2CE6-43FA-B4FD-D0E119E9F403}" type="pres">
      <dgm:prSet presAssocID="{6058E430-532F-48EF-B514-DC401C108270}" presName="childText" presStyleLbl="conFgAcc1" presStyleIdx="1" presStyleCnt="3">
        <dgm:presLayoutVars>
          <dgm:bulletEnabled val="1"/>
        </dgm:presLayoutVars>
      </dgm:prSet>
      <dgm:spPr/>
    </dgm:pt>
    <dgm:pt modelId="{C04BA489-1E78-4CD8-8C0A-F67E86FBD62D}" type="pres">
      <dgm:prSet presAssocID="{BA2038E3-6B8F-4CC1-A2F2-A9F4A6ED9196}" presName="spaceBetweenRectangles" presStyleCnt="0"/>
      <dgm:spPr/>
    </dgm:pt>
    <dgm:pt modelId="{C56233A3-5254-421D-AB75-5F43F48FEE3E}" type="pres">
      <dgm:prSet presAssocID="{7260DF89-AD66-4F21-8D49-5ECA01EF0473}" presName="parentLin" presStyleCnt="0"/>
      <dgm:spPr/>
    </dgm:pt>
    <dgm:pt modelId="{3AD4719A-3A04-46CC-80A3-C55E61B8B4B9}" type="pres">
      <dgm:prSet presAssocID="{7260DF89-AD66-4F21-8D49-5ECA01EF0473}" presName="parentLeftMargin" presStyleLbl="node1" presStyleIdx="1" presStyleCnt="3"/>
      <dgm:spPr/>
    </dgm:pt>
    <dgm:pt modelId="{B8BF248D-5F88-422F-82BE-C334C038EC68}" type="pres">
      <dgm:prSet presAssocID="{7260DF89-AD66-4F21-8D49-5ECA01EF04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E24F09-1AAF-45E9-A7B0-9B5F3BBC007B}" type="pres">
      <dgm:prSet presAssocID="{7260DF89-AD66-4F21-8D49-5ECA01EF0473}" presName="negativeSpace" presStyleCnt="0"/>
      <dgm:spPr/>
    </dgm:pt>
    <dgm:pt modelId="{498B7067-B973-4671-AB1C-4E8F430C5A98}" type="pres">
      <dgm:prSet presAssocID="{7260DF89-AD66-4F21-8D49-5ECA01EF047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8E4C04-DC43-4D9B-A993-99657304ECF0}" srcId="{7260DF89-AD66-4F21-8D49-5ECA01EF0473}" destId="{84F4DF66-877F-40AC-BDC0-07D17AEE5676}" srcOrd="0" destOrd="0" parTransId="{9ADEA95C-AE40-4F9D-87D0-0DBD387DD252}" sibTransId="{46BA6708-7CD3-4B92-87A7-0931ADE0814E}"/>
    <dgm:cxn modelId="{101DFD0D-4724-486F-BB62-CFA66DA28FDF}" type="presOf" srcId="{FBA80DA9-53C4-4105-B9A5-737D85C45EEC}" destId="{A5F34218-2CE6-43FA-B4FD-D0E119E9F403}" srcOrd="0" destOrd="0" presId="urn:microsoft.com/office/officeart/2005/8/layout/list1"/>
    <dgm:cxn modelId="{41077315-368D-46DA-9CBC-ADE8FB2E2E63}" srcId="{BE65010A-D70C-47A1-8459-CE6B0F4D0FAF}" destId="{60968E5E-324A-451A-ADA0-AB01121426D9}" srcOrd="0" destOrd="0" parTransId="{6DD4DBC7-45EE-4AEE-B75B-B7E53A91A15D}" sibTransId="{D0E23C93-3291-4355-B9A4-DC6F2EA715FF}"/>
    <dgm:cxn modelId="{0D8EED37-840E-41F8-A553-1A11B4A98057}" srcId="{B87921FA-416C-414B-A39F-CF9A00D9E49C}" destId="{6058E430-532F-48EF-B514-DC401C108270}" srcOrd="1" destOrd="0" parTransId="{A2851CBF-09CC-486E-8952-B731CF062327}" sibTransId="{BA2038E3-6B8F-4CC1-A2F2-A9F4A6ED9196}"/>
    <dgm:cxn modelId="{340EEA3C-B09E-4A58-B912-E5506BBB4E5B}" srcId="{6058E430-532F-48EF-B514-DC401C108270}" destId="{FBA80DA9-53C4-4105-B9A5-737D85C45EEC}" srcOrd="0" destOrd="0" parTransId="{C2B47B17-ABD0-41ED-AEE1-B69528EF3F69}" sibTransId="{810A5BA7-1580-4ACB-9F56-2445E5118D0E}"/>
    <dgm:cxn modelId="{84149669-35CB-4420-B8A8-E456C116D919}" type="presOf" srcId="{7260DF89-AD66-4F21-8D49-5ECA01EF0473}" destId="{B8BF248D-5F88-422F-82BE-C334C038EC68}" srcOrd="1" destOrd="0" presId="urn:microsoft.com/office/officeart/2005/8/layout/list1"/>
    <dgm:cxn modelId="{A42C8957-BAE6-40C7-A200-AA20DE06926D}" type="presOf" srcId="{60968E5E-324A-451A-ADA0-AB01121426D9}" destId="{67C83CCE-F255-4AB0-A933-A531772D9DB7}" srcOrd="0" destOrd="0" presId="urn:microsoft.com/office/officeart/2005/8/layout/list1"/>
    <dgm:cxn modelId="{202AF458-2D07-4EBA-91EB-CBC2F55EC616}" srcId="{B87921FA-416C-414B-A39F-CF9A00D9E49C}" destId="{BE65010A-D70C-47A1-8459-CE6B0F4D0FAF}" srcOrd="0" destOrd="0" parTransId="{CD7B7AFA-E387-4913-A763-1BD73C2D784A}" sibTransId="{F87E9F78-EB92-4C08-AD0B-C03E793A2F79}"/>
    <dgm:cxn modelId="{29AE3E92-8C9F-433A-8154-F0BC2CF71998}" type="presOf" srcId="{6058E430-532F-48EF-B514-DC401C108270}" destId="{8A7D2AD0-91C8-4355-AEA2-EC7B36719746}" srcOrd="0" destOrd="0" presId="urn:microsoft.com/office/officeart/2005/8/layout/list1"/>
    <dgm:cxn modelId="{B318F19B-20C7-4CEA-B007-5EE551AC7EA4}" srcId="{BE65010A-D70C-47A1-8459-CE6B0F4D0FAF}" destId="{AC634643-7356-46B0-8DBA-DB0DF514D9F1}" srcOrd="1" destOrd="0" parTransId="{4A74D5C6-14AF-495A-A3AF-14C108F7A248}" sibTransId="{4F0B5862-E057-45C0-8D9A-AD0081D4B02A}"/>
    <dgm:cxn modelId="{1BC80CB3-9726-40F1-9ECE-0A8E578AFBD9}" type="presOf" srcId="{AC634643-7356-46B0-8DBA-DB0DF514D9F1}" destId="{67C83CCE-F255-4AB0-A933-A531772D9DB7}" srcOrd="0" destOrd="1" presId="urn:microsoft.com/office/officeart/2005/8/layout/list1"/>
    <dgm:cxn modelId="{CCB172B4-FFF5-499D-A775-DCB10447BED6}" type="presOf" srcId="{BE65010A-D70C-47A1-8459-CE6B0F4D0FAF}" destId="{EB3A79FF-044C-4261-B1A1-8ADF39A296A8}" srcOrd="0" destOrd="0" presId="urn:microsoft.com/office/officeart/2005/8/layout/list1"/>
    <dgm:cxn modelId="{FB1ABBCB-C92D-49A5-B342-2C45D643B653}" type="presOf" srcId="{6058E430-532F-48EF-B514-DC401C108270}" destId="{79B37669-A49E-4FD7-AE3A-0C4888B97754}" srcOrd="1" destOrd="0" presId="urn:microsoft.com/office/officeart/2005/8/layout/list1"/>
    <dgm:cxn modelId="{DB670DD3-E731-495A-8E8F-64A919972483}" type="presOf" srcId="{7260DF89-AD66-4F21-8D49-5ECA01EF0473}" destId="{3AD4719A-3A04-46CC-80A3-C55E61B8B4B9}" srcOrd="0" destOrd="0" presId="urn:microsoft.com/office/officeart/2005/8/layout/list1"/>
    <dgm:cxn modelId="{96240ADD-A937-44AF-B69F-26828799BA12}" type="presOf" srcId="{84F4DF66-877F-40AC-BDC0-07D17AEE5676}" destId="{498B7067-B973-4671-AB1C-4E8F430C5A98}" srcOrd="0" destOrd="0" presId="urn:microsoft.com/office/officeart/2005/8/layout/list1"/>
    <dgm:cxn modelId="{5239D1EC-3393-436D-AFC2-46DDBF235D22}" srcId="{B87921FA-416C-414B-A39F-CF9A00D9E49C}" destId="{7260DF89-AD66-4F21-8D49-5ECA01EF0473}" srcOrd="2" destOrd="0" parTransId="{59981331-91B5-490E-9737-1BAA89FF2EE4}" sibTransId="{E99BD387-4550-4207-9F1E-8DA481C377B6}"/>
    <dgm:cxn modelId="{71347DFD-855B-4F9F-B5CB-84B32454BB17}" type="presOf" srcId="{B87921FA-416C-414B-A39F-CF9A00D9E49C}" destId="{AE014346-0CB6-46B6-A14C-C2F2DB830C82}" srcOrd="0" destOrd="0" presId="urn:microsoft.com/office/officeart/2005/8/layout/list1"/>
    <dgm:cxn modelId="{83CF90FE-0E63-40A1-9CAB-43B89BC97A46}" type="presOf" srcId="{BE65010A-D70C-47A1-8459-CE6B0F4D0FAF}" destId="{4C17E109-AFDE-4FD6-B384-C0B00ACBB2C0}" srcOrd="1" destOrd="0" presId="urn:microsoft.com/office/officeart/2005/8/layout/list1"/>
    <dgm:cxn modelId="{A5C46490-2567-4934-8AE1-21A8DFBD1DEB}" type="presParOf" srcId="{AE014346-0CB6-46B6-A14C-C2F2DB830C82}" destId="{4B97F3E5-DEE3-452E-8675-1F56FA71A72A}" srcOrd="0" destOrd="0" presId="urn:microsoft.com/office/officeart/2005/8/layout/list1"/>
    <dgm:cxn modelId="{14F198C8-FD78-4C7D-9EDA-5AF03FE50F25}" type="presParOf" srcId="{4B97F3E5-DEE3-452E-8675-1F56FA71A72A}" destId="{EB3A79FF-044C-4261-B1A1-8ADF39A296A8}" srcOrd="0" destOrd="0" presId="urn:microsoft.com/office/officeart/2005/8/layout/list1"/>
    <dgm:cxn modelId="{6A16B515-1E93-4D8C-9517-921C5A1F8DA5}" type="presParOf" srcId="{4B97F3E5-DEE3-452E-8675-1F56FA71A72A}" destId="{4C17E109-AFDE-4FD6-B384-C0B00ACBB2C0}" srcOrd="1" destOrd="0" presId="urn:microsoft.com/office/officeart/2005/8/layout/list1"/>
    <dgm:cxn modelId="{46F86B92-9C71-47EC-938D-5D4D5B661850}" type="presParOf" srcId="{AE014346-0CB6-46B6-A14C-C2F2DB830C82}" destId="{F1209DE1-80A3-47B8-B168-CBB92B510241}" srcOrd="1" destOrd="0" presId="urn:microsoft.com/office/officeart/2005/8/layout/list1"/>
    <dgm:cxn modelId="{D9182338-F0E5-4FEC-AC45-D392DD10DCE0}" type="presParOf" srcId="{AE014346-0CB6-46B6-A14C-C2F2DB830C82}" destId="{67C83CCE-F255-4AB0-A933-A531772D9DB7}" srcOrd="2" destOrd="0" presId="urn:microsoft.com/office/officeart/2005/8/layout/list1"/>
    <dgm:cxn modelId="{BAEB43E2-7753-4ADE-BF32-C99C15E959DA}" type="presParOf" srcId="{AE014346-0CB6-46B6-A14C-C2F2DB830C82}" destId="{46FE811E-92C6-49AD-BDCC-EFDD098AB3D1}" srcOrd="3" destOrd="0" presId="urn:microsoft.com/office/officeart/2005/8/layout/list1"/>
    <dgm:cxn modelId="{A7A0394B-2DF0-46BD-ADD8-34F166E0D92F}" type="presParOf" srcId="{AE014346-0CB6-46B6-A14C-C2F2DB830C82}" destId="{F4F5F190-2520-478D-977E-F1757B37A7D1}" srcOrd="4" destOrd="0" presId="urn:microsoft.com/office/officeart/2005/8/layout/list1"/>
    <dgm:cxn modelId="{A9BC442D-16FA-4DAA-A0CB-032793E77F94}" type="presParOf" srcId="{F4F5F190-2520-478D-977E-F1757B37A7D1}" destId="{8A7D2AD0-91C8-4355-AEA2-EC7B36719746}" srcOrd="0" destOrd="0" presId="urn:microsoft.com/office/officeart/2005/8/layout/list1"/>
    <dgm:cxn modelId="{A47956C5-42D4-44D2-BDAE-384CCB46DEA6}" type="presParOf" srcId="{F4F5F190-2520-478D-977E-F1757B37A7D1}" destId="{79B37669-A49E-4FD7-AE3A-0C4888B97754}" srcOrd="1" destOrd="0" presId="urn:microsoft.com/office/officeart/2005/8/layout/list1"/>
    <dgm:cxn modelId="{2DFAA6CF-72C3-45B5-9E9D-F90889997479}" type="presParOf" srcId="{AE014346-0CB6-46B6-A14C-C2F2DB830C82}" destId="{787A64FA-0E71-468B-BB1F-1DFDC1387B36}" srcOrd="5" destOrd="0" presId="urn:microsoft.com/office/officeart/2005/8/layout/list1"/>
    <dgm:cxn modelId="{09180925-407A-4D65-8B8E-EA1086CE49B4}" type="presParOf" srcId="{AE014346-0CB6-46B6-A14C-C2F2DB830C82}" destId="{A5F34218-2CE6-43FA-B4FD-D0E119E9F403}" srcOrd="6" destOrd="0" presId="urn:microsoft.com/office/officeart/2005/8/layout/list1"/>
    <dgm:cxn modelId="{DC6592A9-C849-4527-B0AD-61F9F8D073D5}" type="presParOf" srcId="{AE014346-0CB6-46B6-A14C-C2F2DB830C82}" destId="{C04BA489-1E78-4CD8-8C0A-F67E86FBD62D}" srcOrd="7" destOrd="0" presId="urn:microsoft.com/office/officeart/2005/8/layout/list1"/>
    <dgm:cxn modelId="{EA75CD09-A383-4DAE-B08C-8618CFD7F37C}" type="presParOf" srcId="{AE014346-0CB6-46B6-A14C-C2F2DB830C82}" destId="{C56233A3-5254-421D-AB75-5F43F48FEE3E}" srcOrd="8" destOrd="0" presId="urn:microsoft.com/office/officeart/2005/8/layout/list1"/>
    <dgm:cxn modelId="{64D93869-119D-49F2-A1CE-A5FA5C85E4AA}" type="presParOf" srcId="{C56233A3-5254-421D-AB75-5F43F48FEE3E}" destId="{3AD4719A-3A04-46CC-80A3-C55E61B8B4B9}" srcOrd="0" destOrd="0" presId="urn:microsoft.com/office/officeart/2005/8/layout/list1"/>
    <dgm:cxn modelId="{950F1B9D-EF08-4DD2-BCB6-553A75DDE51F}" type="presParOf" srcId="{C56233A3-5254-421D-AB75-5F43F48FEE3E}" destId="{B8BF248D-5F88-422F-82BE-C334C038EC68}" srcOrd="1" destOrd="0" presId="urn:microsoft.com/office/officeart/2005/8/layout/list1"/>
    <dgm:cxn modelId="{A9DBE33B-8E25-413B-BE3B-23D6C8299BC1}" type="presParOf" srcId="{AE014346-0CB6-46B6-A14C-C2F2DB830C82}" destId="{49E24F09-1AAF-45E9-A7B0-9B5F3BBC007B}" srcOrd="9" destOrd="0" presId="urn:microsoft.com/office/officeart/2005/8/layout/list1"/>
    <dgm:cxn modelId="{145F018F-8F82-4133-97C0-A71C75B2830B}" type="presParOf" srcId="{AE014346-0CB6-46B6-A14C-C2F2DB830C82}" destId="{498B7067-B973-4671-AB1C-4E8F430C5A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D8C7FE-F7FB-4EBC-879D-FD6049A4FD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794E6-43E1-458C-B446-A46872D24C49}">
      <dgm:prSet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Mostly neutral towards health advice speech bubble</a:t>
          </a:r>
        </a:p>
      </dgm:t>
    </dgm:pt>
    <dgm:pt modelId="{AB9C69AA-1D9A-4579-B31C-5F6EC439AC77}" type="parTrans" cxnId="{72C71155-A427-487E-AD4B-8F7C567364C0}">
      <dgm:prSet/>
      <dgm:spPr/>
      <dgm:t>
        <a:bodyPr/>
        <a:lstStyle/>
        <a:p>
          <a:endParaRPr lang="en-US"/>
        </a:p>
      </dgm:t>
    </dgm:pt>
    <dgm:pt modelId="{E643DBDF-19FA-4053-9590-ACD2DDB00FC0}" type="sibTrans" cxnId="{72C71155-A427-487E-AD4B-8F7C567364C0}">
      <dgm:prSet/>
      <dgm:spPr/>
      <dgm:t>
        <a:bodyPr/>
        <a:lstStyle/>
        <a:p>
          <a:endParaRPr lang="en-US"/>
        </a:p>
      </dgm:t>
    </dgm:pt>
    <dgm:pt modelId="{9A4A2E4A-43DA-4602-BCB8-81CECCC344F4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Adaptation to Older Adults</a:t>
          </a:r>
        </a:p>
      </dgm:t>
    </dgm:pt>
    <dgm:pt modelId="{38B1D9CC-E3C4-402B-9E3E-A24CE2B32131}" type="parTrans" cxnId="{44717A70-3610-4E38-884E-994801D0500B}">
      <dgm:prSet/>
      <dgm:spPr/>
      <dgm:t>
        <a:bodyPr/>
        <a:lstStyle/>
        <a:p>
          <a:endParaRPr lang="en-US"/>
        </a:p>
      </dgm:t>
    </dgm:pt>
    <dgm:pt modelId="{8F05D4C0-AEEB-483E-80A5-18C405D9F17E}" type="sibTrans" cxnId="{44717A70-3610-4E38-884E-994801D0500B}">
      <dgm:prSet/>
      <dgm:spPr/>
      <dgm:t>
        <a:bodyPr/>
        <a:lstStyle/>
        <a:p>
          <a:endParaRPr lang="en-US"/>
        </a:p>
      </dgm:t>
    </dgm:pt>
    <dgm:pt modelId="{7A6D08B3-C4DD-4691-9CA3-68A153C5519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Room for further improvement</a:t>
          </a:r>
        </a:p>
      </dgm:t>
    </dgm:pt>
    <dgm:pt modelId="{29EB04A0-9621-4840-8DEC-7C417B7406CF}" type="parTrans" cxnId="{994BDED0-C4A0-4169-B3F6-4D53298F2E8F}">
      <dgm:prSet/>
      <dgm:spPr/>
      <dgm:t>
        <a:bodyPr/>
        <a:lstStyle/>
        <a:p>
          <a:endParaRPr lang="en-US"/>
        </a:p>
      </dgm:t>
    </dgm:pt>
    <dgm:pt modelId="{F6F17EF0-16B1-49A8-B43F-F6B558A5AB9A}" type="sibTrans" cxnId="{994BDED0-C4A0-4169-B3F6-4D53298F2E8F}">
      <dgm:prSet/>
      <dgm:spPr/>
      <dgm:t>
        <a:bodyPr/>
        <a:lstStyle/>
        <a:p>
          <a:endParaRPr lang="en-US"/>
        </a:p>
      </dgm:t>
    </dgm:pt>
    <dgm:pt modelId="{CA1C9810-28DB-46BC-BFA7-BD12C197608D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Sound Effect and Visuals</a:t>
          </a:r>
        </a:p>
      </dgm:t>
    </dgm:pt>
    <dgm:pt modelId="{67EAEFB8-4599-4B12-A839-D7C4A04BA0B4}" type="parTrans" cxnId="{D1E36A7B-50F7-443B-BCA7-B2E98DDCCB85}">
      <dgm:prSet/>
      <dgm:spPr/>
      <dgm:t>
        <a:bodyPr/>
        <a:lstStyle/>
        <a:p>
          <a:endParaRPr lang="en-US"/>
        </a:p>
      </dgm:t>
    </dgm:pt>
    <dgm:pt modelId="{D8A1DD92-5849-45D4-84AF-806CFC36A92B}" type="sibTrans" cxnId="{D1E36A7B-50F7-443B-BCA7-B2E98DDCCB85}">
      <dgm:prSet/>
      <dgm:spPr/>
      <dgm:t>
        <a:bodyPr/>
        <a:lstStyle/>
        <a:p>
          <a:endParaRPr lang="en-US"/>
        </a:p>
      </dgm:t>
    </dgm:pt>
    <dgm:pt modelId="{5ECDCA8C-D502-4A3F-BC09-A552A9974F1D}">
      <dgm:prSet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Sound  – should add background music </a:t>
          </a:r>
        </a:p>
      </dgm:t>
    </dgm:pt>
    <dgm:pt modelId="{A3883B95-079B-484B-AB05-D66E9D4D4159}" type="parTrans" cxnId="{982A9AA0-153F-4DDA-B833-35C1CDA1A90A}">
      <dgm:prSet/>
      <dgm:spPr/>
      <dgm:t>
        <a:bodyPr/>
        <a:lstStyle/>
        <a:p>
          <a:endParaRPr lang="en-US"/>
        </a:p>
      </dgm:t>
    </dgm:pt>
    <dgm:pt modelId="{CB8F8A1F-5B68-4DE8-BBBD-CFC5A9D39BDF}" type="sibTrans" cxnId="{982A9AA0-153F-4DDA-B833-35C1CDA1A90A}">
      <dgm:prSet/>
      <dgm:spPr/>
      <dgm:t>
        <a:bodyPr/>
        <a:lstStyle/>
        <a:p>
          <a:endParaRPr lang="en-US"/>
        </a:p>
      </dgm:t>
    </dgm:pt>
    <dgm:pt modelId="{1CFB3DEA-8924-4E37-A405-C0356064E04C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Pet was mostly liked</a:t>
          </a:r>
        </a:p>
      </dgm:t>
    </dgm:pt>
    <dgm:pt modelId="{559BD464-70BC-4319-8AED-E5C3D76ED723}" type="parTrans" cxnId="{EB5C7D4A-19FB-4695-9938-ADE08C5B703D}">
      <dgm:prSet/>
      <dgm:spPr/>
      <dgm:t>
        <a:bodyPr/>
        <a:lstStyle/>
        <a:p>
          <a:endParaRPr lang="en-US"/>
        </a:p>
      </dgm:t>
    </dgm:pt>
    <dgm:pt modelId="{397ACD09-201F-4576-BF4D-43FBA2B64B4B}" type="sibTrans" cxnId="{EB5C7D4A-19FB-4695-9938-ADE08C5B703D}">
      <dgm:prSet/>
      <dgm:spPr/>
      <dgm:t>
        <a:bodyPr/>
        <a:lstStyle/>
        <a:p>
          <a:endParaRPr lang="en-US"/>
        </a:p>
      </dgm:t>
    </dgm:pt>
    <dgm:pt modelId="{327CD2D8-6C4A-4073-86F0-24FEC9B0FC30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Visuals – clear and organized</a:t>
          </a:r>
        </a:p>
      </dgm:t>
    </dgm:pt>
    <dgm:pt modelId="{56C1131E-0853-4FD3-AC75-6AD54B968CE5}" type="parTrans" cxnId="{731C1A16-49FD-4B4A-9CB7-13670F548409}">
      <dgm:prSet/>
      <dgm:spPr/>
    </dgm:pt>
    <dgm:pt modelId="{EFE03172-2F93-49E8-ADD5-32C155110B07}" type="sibTrans" cxnId="{731C1A16-49FD-4B4A-9CB7-13670F548409}">
      <dgm:prSet/>
      <dgm:spPr/>
    </dgm:pt>
    <dgm:pt modelId="{18D92000-FC17-4CD6-BD7D-911C2F9AB14A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Virtual Pet</a:t>
          </a:r>
          <a:endParaRPr lang="en-US" dirty="0"/>
        </a:p>
      </dgm:t>
    </dgm:pt>
    <dgm:pt modelId="{6FC0F2C2-EFDE-4CC5-90B9-85F0803F1276}" type="parTrans" cxnId="{FBABB64A-C3BE-4AB9-A8AA-C2F4E75F2043}">
      <dgm:prSet/>
      <dgm:spPr/>
    </dgm:pt>
    <dgm:pt modelId="{A633A2D1-34DD-488F-9120-C367E37C9FD4}" type="sibTrans" cxnId="{FBABB64A-C3BE-4AB9-A8AA-C2F4E75F2043}">
      <dgm:prSet/>
      <dgm:spPr/>
    </dgm:pt>
    <dgm:pt modelId="{6C009C76-0FA6-468F-9D0F-5C769ECD376A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Need more interactivity and customization</a:t>
          </a:r>
        </a:p>
      </dgm:t>
    </dgm:pt>
    <dgm:pt modelId="{600C0205-9122-43C9-A7EF-266293DCBA5B}" type="parTrans" cxnId="{463800A1-59A1-4EDE-B1F9-8A76EF0FB521}">
      <dgm:prSet/>
      <dgm:spPr/>
    </dgm:pt>
    <dgm:pt modelId="{4C378E66-F25A-4FBF-B757-1975556899AB}" type="sibTrans" cxnId="{463800A1-59A1-4EDE-B1F9-8A76EF0FB521}">
      <dgm:prSet/>
      <dgm:spPr/>
    </dgm:pt>
    <dgm:pt modelId="{B0D733FA-0DBC-4762-8949-E84A3AD2C48A}" type="pres">
      <dgm:prSet presAssocID="{96D8C7FE-F7FB-4EBC-879D-FD6049A4FD1F}" presName="linear" presStyleCnt="0">
        <dgm:presLayoutVars>
          <dgm:dir/>
          <dgm:animLvl val="lvl"/>
          <dgm:resizeHandles val="exact"/>
        </dgm:presLayoutVars>
      </dgm:prSet>
      <dgm:spPr/>
    </dgm:pt>
    <dgm:pt modelId="{9508E337-034A-4BCA-9E33-EF1B2757131A}" type="pres">
      <dgm:prSet presAssocID="{9A4A2E4A-43DA-4602-BCB8-81CECCC344F4}" presName="parentLin" presStyleCnt="0"/>
      <dgm:spPr/>
    </dgm:pt>
    <dgm:pt modelId="{46C8E130-A6A0-4087-AF91-A476D88D8FAA}" type="pres">
      <dgm:prSet presAssocID="{9A4A2E4A-43DA-4602-BCB8-81CECCC344F4}" presName="parentLeftMargin" presStyleLbl="node1" presStyleIdx="0" presStyleCnt="3"/>
      <dgm:spPr/>
    </dgm:pt>
    <dgm:pt modelId="{F5F640B7-E158-4B94-B0D2-1AED2FFAB4EF}" type="pres">
      <dgm:prSet presAssocID="{9A4A2E4A-43DA-4602-BCB8-81CECCC344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A5E2EB-CF48-4B48-A7CF-3EC13BDCCDCD}" type="pres">
      <dgm:prSet presAssocID="{9A4A2E4A-43DA-4602-BCB8-81CECCC344F4}" presName="negativeSpace" presStyleCnt="0"/>
      <dgm:spPr/>
    </dgm:pt>
    <dgm:pt modelId="{A7F652C3-1500-46FC-9538-AB5855F36E56}" type="pres">
      <dgm:prSet presAssocID="{9A4A2E4A-43DA-4602-BCB8-81CECCC344F4}" presName="childText" presStyleLbl="conFgAcc1" presStyleIdx="0" presStyleCnt="3">
        <dgm:presLayoutVars>
          <dgm:bulletEnabled val="1"/>
        </dgm:presLayoutVars>
      </dgm:prSet>
      <dgm:spPr/>
    </dgm:pt>
    <dgm:pt modelId="{802DF8DA-AFF2-4EA2-8BEC-78DB55CAB570}" type="pres">
      <dgm:prSet presAssocID="{8F05D4C0-AEEB-483E-80A5-18C405D9F17E}" presName="spaceBetweenRectangles" presStyleCnt="0"/>
      <dgm:spPr/>
    </dgm:pt>
    <dgm:pt modelId="{D1C1893C-456D-4740-9D87-191A67C37CE4}" type="pres">
      <dgm:prSet presAssocID="{CA1C9810-28DB-46BC-BFA7-BD12C197608D}" presName="parentLin" presStyleCnt="0"/>
      <dgm:spPr/>
    </dgm:pt>
    <dgm:pt modelId="{25B634EB-35B7-4050-AD2C-999A990F4BB1}" type="pres">
      <dgm:prSet presAssocID="{CA1C9810-28DB-46BC-BFA7-BD12C197608D}" presName="parentLeftMargin" presStyleLbl="node1" presStyleIdx="0" presStyleCnt="3"/>
      <dgm:spPr/>
    </dgm:pt>
    <dgm:pt modelId="{AFEAF893-F83B-41FC-852F-2C2432E83212}" type="pres">
      <dgm:prSet presAssocID="{CA1C9810-28DB-46BC-BFA7-BD12C19760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FE33A0-46D6-4CE7-A68E-70111BD7885D}" type="pres">
      <dgm:prSet presAssocID="{CA1C9810-28DB-46BC-BFA7-BD12C197608D}" presName="negativeSpace" presStyleCnt="0"/>
      <dgm:spPr/>
    </dgm:pt>
    <dgm:pt modelId="{32A6BB55-F7A7-4065-A8E2-7BBB8AAA879B}" type="pres">
      <dgm:prSet presAssocID="{CA1C9810-28DB-46BC-BFA7-BD12C197608D}" presName="childText" presStyleLbl="conFgAcc1" presStyleIdx="1" presStyleCnt="3">
        <dgm:presLayoutVars>
          <dgm:bulletEnabled val="1"/>
        </dgm:presLayoutVars>
      </dgm:prSet>
      <dgm:spPr/>
    </dgm:pt>
    <dgm:pt modelId="{223786E7-1E98-438A-A5B7-9030AAD97AA6}" type="pres">
      <dgm:prSet presAssocID="{D8A1DD92-5849-45D4-84AF-806CFC36A92B}" presName="spaceBetweenRectangles" presStyleCnt="0"/>
      <dgm:spPr/>
    </dgm:pt>
    <dgm:pt modelId="{6BC2A48C-D274-4343-87F5-7363FABFA9BB}" type="pres">
      <dgm:prSet presAssocID="{18D92000-FC17-4CD6-BD7D-911C2F9AB14A}" presName="parentLin" presStyleCnt="0"/>
      <dgm:spPr/>
    </dgm:pt>
    <dgm:pt modelId="{08DD7F4B-98FA-4DC0-93F6-946A3E10BADD}" type="pres">
      <dgm:prSet presAssocID="{18D92000-FC17-4CD6-BD7D-911C2F9AB14A}" presName="parentLeftMargin" presStyleLbl="node1" presStyleIdx="1" presStyleCnt="3"/>
      <dgm:spPr/>
    </dgm:pt>
    <dgm:pt modelId="{1000FD2A-532C-49FE-96F7-659C54ACF57C}" type="pres">
      <dgm:prSet presAssocID="{18D92000-FC17-4CD6-BD7D-911C2F9AB1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EA5A9D-3240-4C58-ACF7-A82AFCF76350}" type="pres">
      <dgm:prSet presAssocID="{18D92000-FC17-4CD6-BD7D-911C2F9AB14A}" presName="negativeSpace" presStyleCnt="0"/>
      <dgm:spPr/>
    </dgm:pt>
    <dgm:pt modelId="{FEF0DD91-BC0E-44B1-A48D-1983B459BBFE}" type="pres">
      <dgm:prSet presAssocID="{18D92000-FC17-4CD6-BD7D-911C2F9AB1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1C1A16-49FD-4B4A-9CB7-13670F548409}" srcId="{CA1C9810-28DB-46BC-BFA7-BD12C197608D}" destId="{327CD2D8-6C4A-4073-86F0-24FEC9B0FC30}" srcOrd="1" destOrd="0" parTransId="{56C1131E-0853-4FD3-AC75-6AD54B968CE5}" sibTransId="{EFE03172-2F93-49E8-ADD5-32C155110B07}"/>
    <dgm:cxn modelId="{6431741D-5802-40DB-8039-18F15736F631}" type="presOf" srcId="{327CD2D8-6C4A-4073-86F0-24FEC9B0FC30}" destId="{32A6BB55-F7A7-4065-A8E2-7BBB8AAA879B}" srcOrd="0" destOrd="1" presId="urn:microsoft.com/office/officeart/2005/8/layout/list1"/>
    <dgm:cxn modelId="{EB5C7D4A-19FB-4695-9938-ADE08C5B703D}" srcId="{18D92000-FC17-4CD6-BD7D-911C2F9AB14A}" destId="{1CFB3DEA-8924-4E37-A405-C0356064E04C}" srcOrd="0" destOrd="0" parTransId="{559BD464-70BC-4319-8AED-E5C3D76ED723}" sibTransId="{397ACD09-201F-4576-BF4D-43FBA2B64B4B}"/>
    <dgm:cxn modelId="{FBABB64A-C3BE-4AB9-A8AA-C2F4E75F2043}" srcId="{96D8C7FE-F7FB-4EBC-879D-FD6049A4FD1F}" destId="{18D92000-FC17-4CD6-BD7D-911C2F9AB14A}" srcOrd="2" destOrd="0" parTransId="{6FC0F2C2-EFDE-4CC5-90B9-85F0803F1276}" sibTransId="{A633A2D1-34DD-488F-9120-C367E37C9FD4}"/>
    <dgm:cxn modelId="{44717A70-3610-4E38-884E-994801D0500B}" srcId="{96D8C7FE-F7FB-4EBC-879D-FD6049A4FD1F}" destId="{9A4A2E4A-43DA-4602-BCB8-81CECCC344F4}" srcOrd="0" destOrd="0" parTransId="{38B1D9CC-E3C4-402B-9E3E-A24CE2B32131}" sibTransId="{8F05D4C0-AEEB-483E-80A5-18C405D9F17E}"/>
    <dgm:cxn modelId="{72C71155-A427-487E-AD4B-8F7C567364C0}" srcId="{18D92000-FC17-4CD6-BD7D-911C2F9AB14A}" destId="{D6F794E6-43E1-458C-B446-A46872D24C49}" srcOrd="2" destOrd="0" parTransId="{AB9C69AA-1D9A-4579-B31C-5F6EC439AC77}" sibTransId="{E643DBDF-19FA-4053-9590-ACD2DDB00FC0}"/>
    <dgm:cxn modelId="{5B63067A-4E36-4F19-9990-D8A326A54DC8}" type="presOf" srcId="{5ECDCA8C-D502-4A3F-BC09-A552A9974F1D}" destId="{32A6BB55-F7A7-4065-A8E2-7BBB8AAA879B}" srcOrd="0" destOrd="0" presId="urn:microsoft.com/office/officeart/2005/8/layout/list1"/>
    <dgm:cxn modelId="{D1E36A7B-50F7-443B-BCA7-B2E98DDCCB85}" srcId="{96D8C7FE-F7FB-4EBC-879D-FD6049A4FD1F}" destId="{CA1C9810-28DB-46BC-BFA7-BD12C197608D}" srcOrd="1" destOrd="0" parTransId="{67EAEFB8-4599-4B12-A839-D7C4A04BA0B4}" sibTransId="{D8A1DD92-5849-45D4-84AF-806CFC36A92B}"/>
    <dgm:cxn modelId="{36310D81-E626-4A28-86A0-21E68FB72291}" type="presOf" srcId="{D6F794E6-43E1-458C-B446-A46872D24C49}" destId="{FEF0DD91-BC0E-44B1-A48D-1983B459BBFE}" srcOrd="0" destOrd="2" presId="urn:microsoft.com/office/officeart/2005/8/layout/list1"/>
    <dgm:cxn modelId="{89750C84-F6A9-4711-8484-EDCB5D395397}" type="presOf" srcId="{CA1C9810-28DB-46BC-BFA7-BD12C197608D}" destId="{25B634EB-35B7-4050-AD2C-999A990F4BB1}" srcOrd="0" destOrd="0" presId="urn:microsoft.com/office/officeart/2005/8/layout/list1"/>
    <dgm:cxn modelId="{FB23089F-1C26-475D-A752-123D47609761}" type="presOf" srcId="{18D92000-FC17-4CD6-BD7D-911C2F9AB14A}" destId="{1000FD2A-532C-49FE-96F7-659C54ACF57C}" srcOrd="1" destOrd="0" presId="urn:microsoft.com/office/officeart/2005/8/layout/list1"/>
    <dgm:cxn modelId="{982A9AA0-153F-4DDA-B833-35C1CDA1A90A}" srcId="{CA1C9810-28DB-46BC-BFA7-BD12C197608D}" destId="{5ECDCA8C-D502-4A3F-BC09-A552A9974F1D}" srcOrd="0" destOrd="0" parTransId="{A3883B95-079B-484B-AB05-D66E9D4D4159}" sibTransId="{CB8F8A1F-5B68-4DE8-BBBD-CFC5A9D39BDF}"/>
    <dgm:cxn modelId="{463800A1-59A1-4EDE-B1F9-8A76EF0FB521}" srcId="{18D92000-FC17-4CD6-BD7D-911C2F9AB14A}" destId="{6C009C76-0FA6-468F-9D0F-5C769ECD376A}" srcOrd="1" destOrd="0" parTransId="{600C0205-9122-43C9-A7EF-266293DCBA5B}" sibTransId="{4C378E66-F25A-4FBF-B757-1975556899AB}"/>
    <dgm:cxn modelId="{3FAF0DA3-69DD-4783-86F7-4FF4AA7C40BE}" type="presOf" srcId="{18D92000-FC17-4CD6-BD7D-911C2F9AB14A}" destId="{08DD7F4B-98FA-4DC0-93F6-946A3E10BADD}" srcOrd="0" destOrd="0" presId="urn:microsoft.com/office/officeart/2005/8/layout/list1"/>
    <dgm:cxn modelId="{C89F8FB2-80B6-4F90-A386-CBE16892CB54}" type="presOf" srcId="{6C009C76-0FA6-468F-9D0F-5C769ECD376A}" destId="{FEF0DD91-BC0E-44B1-A48D-1983B459BBFE}" srcOrd="0" destOrd="1" presId="urn:microsoft.com/office/officeart/2005/8/layout/list1"/>
    <dgm:cxn modelId="{D8E714C6-D0E8-48A0-A458-F14D2AB751EA}" type="presOf" srcId="{9A4A2E4A-43DA-4602-BCB8-81CECCC344F4}" destId="{F5F640B7-E158-4B94-B0D2-1AED2FFAB4EF}" srcOrd="1" destOrd="0" presId="urn:microsoft.com/office/officeart/2005/8/layout/list1"/>
    <dgm:cxn modelId="{55EBCBCE-FAFC-439F-B516-5F700E96B437}" type="presOf" srcId="{7A6D08B3-C4DD-4691-9CA3-68A153C55195}" destId="{A7F652C3-1500-46FC-9538-AB5855F36E56}" srcOrd="0" destOrd="0" presId="urn:microsoft.com/office/officeart/2005/8/layout/list1"/>
    <dgm:cxn modelId="{994BDED0-C4A0-4169-B3F6-4D53298F2E8F}" srcId="{9A4A2E4A-43DA-4602-BCB8-81CECCC344F4}" destId="{7A6D08B3-C4DD-4691-9CA3-68A153C55195}" srcOrd="0" destOrd="0" parTransId="{29EB04A0-9621-4840-8DEC-7C417B7406CF}" sibTransId="{F6F17EF0-16B1-49A8-B43F-F6B558A5AB9A}"/>
    <dgm:cxn modelId="{2BCB13D6-D878-4CB2-B53B-9658FE2F6C2A}" type="presOf" srcId="{96D8C7FE-F7FB-4EBC-879D-FD6049A4FD1F}" destId="{B0D733FA-0DBC-4762-8949-E84A3AD2C48A}" srcOrd="0" destOrd="0" presId="urn:microsoft.com/office/officeart/2005/8/layout/list1"/>
    <dgm:cxn modelId="{626487D6-325B-4F70-8E15-D98C3A2D7ED6}" type="presOf" srcId="{9A4A2E4A-43DA-4602-BCB8-81CECCC344F4}" destId="{46C8E130-A6A0-4087-AF91-A476D88D8FAA}" srcOrd="0" destOrd="0" presId="urn:microsoft.com/office/officeart/2005/8/layout/list1"/>
    <dgm:cxn modelId="{E1B011F1-13B3-4055-BC99-8BA5B4AF1A6D}" type="presOf" srcId="{CA1C9810-28DB-46BC-BFA7-BD12C197608D}" destId="{AFEAF893-F83B-41FC-852F-2C2432E83212}" srcOrd="1" destOrd="0" presId="urn:microsoft.com/office/officeart/2005/8/layout/list1"/>
    <dgm:cxn modelId="{1F89B6FB-00EC-41A7-A7DD-F21916B8D92C}" type="presOf" srcId="{1CFB3DEA-8924-4E37-A405-C0356064E04C}" destId="{FEF0DD91-BC0E-44B1-A48D-1983B459BBFE}" srcOrd="0" destOrd="0" presId="urn:microsoft.com/office/officeart/2005/8/layout/list1"/>
    <dgm:cxn modelId="{E0DA6E9E-E00D-49F4-8622-6B3FDBBAA34D}" type="presParOf" srcId="{B0D733FA-0DBC-4762-8949-E84A3AD2C48A}" destId="{9508E337-034A-4BCA-9E33-EF1B2757131A}" srcOrd="0" destOrd="0" presId="urn:microsoft.com/office/officeart/2005/8/layout/list1"/>
    <dgm:cxn modelId="{3B5C2C3D-2419-423D-9EDD-D2337AB5292F}" type="presParOf" srcId="{9508E337-034A-4BCA-9E33-EF1B2757131A}" destId="{46C8E130-A6A0-4087-AF91-A476D88D8FAA}" srcOrd="0" destOrd="0" presId="urn:microsoft.com/office/officeart/2005/8/layout/list1"/>
    <dgm:cxn modelId="{95D170DC-938A-4EB4-A9BE-2743E4857109}" type="presParOf" srcId="{9508E337-034A-4BCA-9E33-EF1B2757131A}" destId="{F5F640B7-E158-4B94-B0D2-1AED2FFAB4EF}" srcOrd="1" destOrd="0" presId="urn:microsoft.com/office/officeart/2005/8/layout/list1"/>
    <dgm:cxn modelId="{860C80AA-2BAF-4EE8-B1DD-68766D31CD3D}" type="presParOf" srcId="{B0D733FA-0DBC-4762-8949-E84A3AD2C48A}" destId="{03A5E2EB-CF48-4B48-A7CF-3EC13BDCCDCD}" srcOrd="1" destOrd="0" presId="urn:microsoft.com/office/officeart/2005/8/layout/list1"/>
    <dgm:cxn modelId="{886A8881-2DF0-4037-B8BB-B9152E98307A}" type="presParOf" srcId="{B0D733FA-0DBC-4762-8949-E84A3AD2C48A}" destId="{A7F652C3-1500-46FC-9538-AB5855F36E56}" srcOrd="2" destOrd="0" presId="urn:microsoft.com/office/officeart/2005/8/layout/list1"/>
    <dgm:cxn modelId="{EABC968A-CD14-4165-99F5-8F03371AB71A}" type="presParOf" srcId="{B0D733FA-0DBC-4762-8949-E84A3AD2C48A}" destId="{802DF8DA-AFF2-4EA2-8BEC-78DB55CAB570}" srcOrd="3" destOrd="0" presId="urn:microsoft.com/office/officeart/2005/8/layout/list1"/>
    <dgm:cxn modelId="{7F8774A8-9E6B-469E-8AFE-AFEAFDCFB29B}" type="presParOf" srcId="{B0D733FA-0DBC-4762-8949-E84A3AD2C48A}" destId="{D1C1893C-456D-4740-9D87-191A67C37CE4}" srcOrd="4" destOrd="0" presId="urn:microsoft.com/office/officeart/2005/8/layout/list1"/>
    <dgm:cxn modelId="{689DFE47-21BE-4C16-B347-830F9967C640}" type="presParOf" srcId="{D1C1893C-456D-4740-9D87-191A67C37CE4}" destId="{25B634EB-35B7-4050-AD2C-999A990F4BB1}" srcOrd="0" destOrd="0" presId="urn:microsoft.com/office/officeart/2005/8/layout/list1"/>
    <dgm:cxn modelId="{FDA8BA25-094E-40BB-B07D-CE538BD7503B}" type="presParOf" srcId="{D1C1893C-456D-4740-9D87-191A67C37CE4}" destId="{AFEAF893-F83B-41FC-852F-2C2432E83212}" srcOrd="1" destOrd="0" presId="urn:microsoft.com/office/officeart/2005/8/layout/list1"/>
    <dgm:cxn modelId="{E01C2A94-3374-4D71-B2C9-12636FF82A79}" type="presParOf" srcId="{B0D733FA-0DBC-4762-8949-E84A3AD2C48A}" destId="{40FE33A0-46D6-4CE7-A68E-70111BD7885D}" srcOrd="5" destOrd="0" presId="urn:microsoft.com/office/officeart/2005/8/layout/list1"/>
    <dgm:cxn modelId="{A759BBC4-4E97-4BF9-B5BC-75F07DCEA612}" type="presParOf" srcId="{B0D733FA-0DBC-4762-8949-E84A3AD2C48A}" destId="{32A6BB55-F7A7-4065-A8E2-7BBB8AAA879B}" srcOrd="6" destOrd="0" presId="urn:microsoft.com/office/officeart/2005/8/layout/list1"/>
    <dgm:cxn modelId="{CC450B66-186B-4D2A-AC98-3A72CB11D05C}" type="presParOf" srcId="{B0D733FA-0DBC-4762-8949-E84A3AD2C48A}" destId="{223786E7-1E98-438A-A5B7-9030AAD97AA6}" srcOrd="7" destOrd="0" presId="urn:microsoft.com/office/officeart/2005/8/layout/list1"/>
    <dgm:cxn modelId="{66CEE03E-7AC0-4324-A1F0-822D22E6271B}" type="presParOf" srcId="{B0D733FA-0DBC-4762-8949-E84A3AD2C48A}" destId="{6BC2A48C-D274-4343-87F5-7363FABFA9BB}" srcOrd="8" destOrd="0" presId="urn:microsoft.com/office/officeart/2005/8/layout/list1"/>
    <dgm:cxn modelId="{358655DB-C34E-4057-8378-A5B6C2066D08}" type="presParOf" srcId="{6BC2A48C-D274-4343-87F5-7363FABFA9BB}" destId="{08DD7F4B-98FA-4DC0-93F6-946A3E10BADD}" srcOrd="0" destOrd="0" presId="urn:microsoft.com/office/officeart/2005/8/layout/list1"/>
    <dgm:cxn modelId="{326805DC-C2B9-4A9B-B769-8BBDF93B3FA1}" type="presParOf" srcId="{6BC2A48C-D274-4343-87F5-7363FABFA9BB}" destId="{1000FD2A-532C-49FE-96F7-659C54ACF57C}" srcOrd="1" destOrd="0" presId="urn:microsoft.com/office/officeart/2005/8/layout/list1"/>
    <dgm:cxn modelId="{90B0A3BD-659F-43CC-B79D-93657066C84C}" type="presParOf" srcId="{B0D733FA-0DBC-4762-8949-E84A3AD2C48A}" destId="{7FEA5A9D-3240-4C58-ACF7-A82AFCF76350}" srcOrd="9" destOrd="0" presId="urn:microsoft.com/office/officeart/2005/8/layout/list1"/>
    <dgm:cxn modelId="{010A1C01-F167-43C1-9CAA-470057CC32EC}" type="presParOf" srcId="{B0D733FA-0DBC-4762-8949-E84A3AD2C48A}" destId="{FEF0DD91-BC0E-44B1-A48D-1983B459BB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8283A8-5646-4EC4-BCA8-17477CEC29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18A6F-C721-4030-B369-14BDC0178050}">
      <dgm:prSet/>
      <dgm:spPr/>
      <dgm:t>
        <a:bodyPr/>
        <a:lstStyle/>
        <a:p>
          <a:r>
            <a:rPr lang="en-US" dirty="0"/>
            <a:t>Augmented Reality (AR) Features</a:t>
          </a:r>
        </a:p>
      </dgm:t>
    </dgm:pt>
    <dgm:pt modelId="{A50EB606-FF2D-4491-B223-66803725A7F0}" type="parTrans" cxnId="{436B78F9-F1F9-4FFC-8D03-2381A4567366}">
      <dgm:prSet/>
      <dgm:spPr/>
      <dgm:t>
        <a:bodyPr/>
        <a:lstStyle/>
        <a:p>
          <a:endParaRPr lang="en-US"/>
        </a:p>
      </dgm:t>
    </dgm:pt>
    <dgm:pt modelId="{213184E2-0A42-4433-92FF-036C27BE4CC8}" type="sibTrans" cxnId="{436B78F9-F1F9-4FFC-8D03-2381A4567366}">
      <dgm:prSet/>
      <dgm:spPr/>
      <dgm:t>
        <a:bodyPr/>
        <a:lstStyle/>
        <a:p>
          <a:endParaRPr lang="en-US"/>
        </a:p>
      </dgm:t>
    </dgm:pt>
    <dgm:pt modelId="{62784321-387E-4237-841B-30E648384D13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Can be considered an attractive element</a:t>
          </a:r>
        </a:p>
      </dgm:t>
    </dgm:pt>
    <dgm:pt modelId="{294ED35F-D490-4F41-B86D-599028EF62DA}" type="parTrans" cxnId="{1E051B14-2737-4372-AFED-13A7EE6232DD}">
      <dgm:prSet/>
      <dgm:spPr/>
      <dgm:t>
        <a:bodyPr/>
        <a:lstStyle/>
        <a:p>
          <a:endParaRPr lang="en-US"/>
        </a:p>
      </dgm:t>
    </dgm:pt>
    <dgm:pt modelId="{CD96550E-537C-4A65-9AC0-876C9CA347B8}" type="sibTrans" cxnId="{1E051B14-2737-4372-AFED-13A7EE6232DD}">
      <dgm:prSet/>
      <dgm:spPr/>
      <dgm:t>
        <a:bodyPr/>
        <a:lstStyle/>
        <a:p>
          <a:endParaRPr lang="en-US"/>
        </a:p>
      </dgm:t>
    </dgm:pt>
    <dgm:pt modelId="{A4C73BD6-40DF-4772-A7BA-F5E3B95BDC3D}">
      <dgm:prSet/>
      <dgm:spPr/>
      <dgm:t>
        <a:bodyPr/>
        <a:lstStyle/>
        <a:p>
          <a:r>
            <a:rPr lang="en-US" dirty="0"/>
            <a:t>Minigames for cognitive training</a:t>
          </a:r>
        </a:p>
      </dgm:t>
    </dgm:pt>
    <dgm:pt modelId="{C556E7FA-B911-4A4C-8ADB-32F6D090DA21}" type="parTrans" cxnId="{838008DB-B19A-4EF4-AEC7-8247CF62EFB6}">
      <dgm:prSet/>
      <dgm:spPr/>
      <dgm:t>
        <a:bodyPr/>
        <a:lstStyle/>
        <a:p>
          <a:endParaRPr lang="en-US"/>
        </a:p>
      </dgm:t>
    </dgm:pt>
    <dgm:pt modelId="{5017AB42-B748-47FF-9CF5-A42B7EAA8C1D}" type="sibTrans" cxnId="{838008DB-B19A-4EF4-AEC7-8247CF62EFB6}">
      <dgm:prSet/>
      <dgm:spPr/>
      <dgm:t>
        <a:bodyPr/>
        <a:lstStyle/>
        <a:p>
          <a:endParaRPr lang="en-US"/>
        </a:p>
      </dgm:t>
    </dgm:pt>
    <dgm:pt modelId="{76B16EDE-E57B-43A1-9136-046AF8B32DB1}">
      <dgm:prSet/>
      <dgm:spPr/>
      <dgm:t>
        <a:bodyPr/>
        <a:lstStyle/>
        <a:p>
          <a:r>
            <a:rPr lang="en-US" dirty="0"/>
            <a:t>More variety of minigames should be included</a:t>
          </a:r>
        </a:p>
      </dgm:t>
    </dgm:pt>
    <dgm:pt modelId="{A8CA5B14-9A32-45B5-9E55-72D09551BF1C}" type="parTrans" cxnId="{0B3DB096-54F4-40F1-A2A9-7F7D624B7BF7}">
      <dgm:prSet/>
      <dgm:spPr/>
      <dgm:t>
        <a:bodyPr/>
        <a:lstStyle/>
        <a:p>
          <a:endParaRPr lang="en-US"/>
        </a:p>
      </dgm:t>
    </dgm:pt>
    <dgm:pt modelId="{ABB4A848-8712-438C-86B4-DB64744416DF}" type="sibTrans" cxnId="{0B3DB096-54F4-40F1-A2A9-7F7D624B7BF7}">
      <dgm:prSet/>
      <dgm:spPr/>
      <dgm:t>
        <a:bodyPr/>
        <a:lstStyle/>
        <a:p>
          <a:endParaRPr lang="en-US"/>
        </a:p>
      </dgm:t>
    </dgm:pt>
    <dgm:pt modelId="{07452EF2-AFC8-4700-9D0A-58CD38CE6B4F}">
      <dgm:prSet/>
      <dgm:spPr/>
      <dgm:t>
        <a:bodyPr/>
        <a:lstStyle/>
        <a:p>
          <a:r>
            <a:rPr lang="en-US" dirty="0"/>
            <a:t>Overall Benefit</a:t>
          </a:r>
        </a:p>
      </dgm:t>
    </dgm:pt>
    <dgm:pt modelId="{1CE4B2A3-4753-4D39-BEDC-25C0973A34D5}" type="parTrans" cxnId="{2764AB01-735F-4228-ABE0-62684E9227BF}">
      <dgm:prSet/>
      <dgm:spPr/>
      <dgm:t>
        <a:bodyPr/>
        <a:lstStyle/>
        <a:p>
          <a:endParaRPr lang="en-US"/>
        </a:p>
      </dgm:t>
    </dgm:pt>
    <dgm:pt modelId="{766A8E7D-0FA7-4F81-AE43-726905CF5D05}" type="sibTrans" cxnId="{2764AB01-735F-4228-ABE0-62684E9227BF}">
      <dgm:prSet/>
      <dgm:spPr/>
      <dgm:t>
        <a:bodyPr/>
        <a:lstStyle/>
        <a:p>
          <a:endParaRPr lang="en-US"/>
        </a:p>
      </dgm:t>
    </dgm:pt>
    <dgm:pt modelId="{A62DEBBF-C9F8-4740-B1AC-B47F3C37E2D8}">
      <dgm:prSet/>
      <dgm:spPr/>
      <dgm:t>
        <a:bodyPr/>
        <a:lstStyle/>
        <a:p>
          <a:r>
            <a:rPr lang="en-US" dirty="0"/>
            <a:t>Mixed responses but no disagreements</a:t>
          </a:r>
        </a:p>
      </dgm:t>
    </dgm:pt>
    <dgm:pt modelId="{EE80FA47-8CDA-4557-8B38-67B6AA3DA90D}" type="parTrans" cxnId="{F1F9737F-18C7-4FD6-BB2D-CBB8999B5CAA}">
      <dgm:prSet/>
      <dgm:spPr/>
      <dgm:t>
        <a:bodyPr/>
        <a:lstStyle/>
        <a:p>
          <a:endParaRPr lang="en-US"/>
        </a:p>
      </dgm:t>
    </dgm:pt>
    <dgm:pt modelId="{6FD588B1-4123-4D3A-9635-746C002922D8}" type="sibTrans" cxnId="{F1F9737F-18C7-4FD6-BB2D-CBB8999B5CAA}">
      <dgm:prSet/>
      <dgm:spPr/>
      <dgm:t>
        <a:bodyPr/>
        <a:lstStyle/>
        <a:p>
          <a:endParaRPr lang="en-US"/>
        </a:p>
      </dgm:t>
    </dgm:pt>
    <dgm:pt modelId="{C91F553D-0E1D-4DA1-BC7F-FEEA4AE5E8D6}" type="pres">
      <dgm:prSet presAssocID="{FA8283A8-5646-4EC4-BCA8-17477CEC29AC}" presName="linear" presStyleCnt="0">
        <dgm:presLayoutVars>
          <dgm:dir/>
          <dgm:animLvl val="lvl"/>
          <dgm:resizeHandles val="exact"/>
        </dgm:presLayoutVars>
      </dgm:prSet>
      <dgm:spPr/>
    </dgm:pt>
    <dgm:pt modelId="{435685AF-7143-44CB-B078-52F1A6622261}" type="pres">
      <dgm:prSet presAssocID="{97118A6F-C721-4030-B369-14BDC0178050}" presName="parentLin" presStyleCnt="0"/>
      <dgm:spPr/>
    </dgm:pt>
    <dgm:pt modelId="{3644DD7B-4B32-4A2F-83C2-4ACC0E19DEB7}" type="pres">
      <dgm:prSet presAssocID="{97118A6F-C721-4030-B369-14BDC0178050}" presName="parentLeftMargin" presStyleLbl="node1" presStyleIdx="0" presStyleCnt="3"/>
      <dgm:spPr/>
    </dgm:pt>
    <dgm:pt modelId="{E002B848-7D8E-4C57-B773-7A46DB6D0CAC}" type="pres">
      <dgm:prSet presAssocID="{97118A6F-C721-4030-B369-14BDC01780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CFBE77-1233-4176-87F6-1C10F1A09E05}" type="pres">
      <dgm:prSet presAssocID="{97118A6F-C721-4030-B369-14BDC0178050}" presName="negativeSpace" presStyleCnt="0"/>
      <dgm:spPr/>
    </dgm:pt>
    <dgm:pt modelId="{FA7D0B1E-6414-4837-B8CC-0C48C0EE601A}" type="pres">
      <dgm:prSet presAssocID="{97118A6F-C721-4030-B369-14BDC0178050}" presName="childText" presStyleLbl="conFgAcc1" presStyleIdx="0" presStyleCnt="3">
        <dgm:presLayoutVars>
          <dgm:bulletEnabled val="1"/>
        </dgm:presLayoutVars>
      </dgm:prSet>
      <dgm:spPr/>
    </dgm:pt>
    <dgm:pt modelId="{975ABAE4-9292-4902-8F05-74D2BA4E8A6D}" type="pres">
      <dgm:prSet presAssocID="{213184E2-0A42-4433-92FF-036C27BE4CC8}" presName="spaceBetweenRectangles" presStyleCnt="0"/>
      <dgm:spPr/>
    </dgm:pt>
    <dgm:pt modelId="{250C5C87-D1C5-43E2-96C9-5BF20984310E}" type="pres">
      <dgm:prSet presAssocID="{A4C73BD6-40DF-4772-A7BA-F5E3B95BDC3D}" presName="parentLin" presStyleCnt="0"/>
      <dgm:spPr/>
    </dgm:pt>
    <dgm:pt modelId="{4105E9EA-A778-4059-A29E-B32E183E04C9}" type="pres">
      <dgm:prSet presAssocID="{A4C73BD6-40DF-4772-A7BA-F5E3B95BDC3D}" presName="parentLeftMargin" presStyleLbl="node1" presStyleIdx="0" presStyleCnt="3"/>
      <dgm:spPr/>
    </dgm:pt>
    <dgm:pt modelId="{491E4062-B6E6-4667-9F15-1706B999E6A1}" type="pres">
      <dgm:prSet presAssocID="{A4C73BD6-40DF-4772-A7BA-F5E3B95BDC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661BDF-855F-4ED7-A362-9CC477B80CAC}" type="pres">
      <dgm:prSet presAssocID="{A4C73BD6-40DF-4772-A7BA-F5E3B95BDC3D}" presName="negativeSpace" presStyleCnt="0"/>
      <dgm:spPr/>
    </dgm:pt>
    <dgm:pt modelId="{3C965EED-2EAB-49E0-8E09-DE8EF526993F}" type="pres">
      <dgm:prSet presAssocID="{A4C73BD6-40DF-4772-A7BA-F5E3B95BDC3D}" presName="childText" presStyleLbl="conFgAcc1" presStyleIdx="1" presStyleCnt="3">
        <dgm:presLayoutVars>
          <dgm:bulletEnabled val="1"/>
        </dgm:presLayoutVars>
      </dgm:prSet>
      <dgm:spPr/>
    </dgm:pt>
    <dgm:pt modelId="{7B93EE0F-8BBA-4F2C-B5D8-CF3D5FF1D46B}" type="pres">
      <dgm:prSet presAssocID="{5017AB42-B748-47FF-9CF5-A42B7EAA8C1D}" presName="spaceBetweenRectangles" presStyleCnt="0"/>
      <dgm:spPr/>
    </dgm:pt>
    <dgm:pt modelId="{27752D65-3B0E-4CC8-96B8-FCDCDBF5117C}" type="pres">
      <dgm:prSet presAssocID="{07452EF2-AFC8-4700-9D0A-58CD38CE6B4F}" presName="parentLin" presStyleCnt="0"/>
      <dgm:spPr/>
    </dgm:pt>
    <dgm:pt modelId="{5EFE20C2-DD85-4FDC-B07A-E3D57632DEB9}" type="pres">
      <dgm:prSet presAssocID="{07452EF2-AFC8-4700-9D0A-58CD38CE6B4F}" presName="parentLeftMargin" presStyleLbl="node1" presStyleIdx="1" presStyleCnt="3"/>
      <dgm:spPr/>
    </dgm:pt>
    <dgm:pt modelId="{E3CC32BD-98E9-4ED3-BE2A-799FD9D77C2A}" type="pres">
      <dgm:prSet presAssocID="{07452EF2-AFC8-4700-9D0A-58CD38CE6B4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51ABD4-0238-49D0-AF2E-0B95924FB6DF}" type="pres">
      <dgm:prSet presAssocID="{07452EF2-AFC8-4700-9D0A-58CD38CE6B4F}" presName="negativeSpace" presStyleCnt="0"/>
      <dgm:spPr/>
    </dgm:pt>
    <dgm:pt modelId="{3157F6EB-4DAF-4E1A-9BAF-AC49559E8C56}" type="pres">
      <dgm:prSet presAssocID="{07452EF2-AFC8-4700-9D0A-58CD38CE6B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64AB01-735F-4228-ABE0-62684E9227BF}" srcId="{FA8283A8-5646-4EC4-BCA8-17477CEC29AC}" destId="{07452EF2-AFC8-4700-9D0A-58CD38CE6B4F}" srcOrd="2" destOrd="0" parTransId="{1CE4B2A3-4753-4D39-BEDC-25C0973A34D5}" sibTransId="{766A8E7D-0FA7-4F81-AE43-726905CF5D05}"/>
    <dgm:cxn modelId="{1E051B14-2737-4372-AFED-13A7EE6232DD}" srcId="{97118A6F-C721-4030-B369-14BDC0178050}" destId="{62784321-387E-4237-841B-30E648384D13}" srcOrd="0" destOrd="0" parTransId="{294ED35F-D490-4F41-B86D-599028EF62DA}" sibTransId="{CD96550E-537C-4A65-9AC0-876C9CA347B8}"/>
    <dgm:cxn modelId="{47E38831-79B1-4B27-9731-CA338521CF3E}" type="presOf" srcId="{A4C73BD6-40DF-4772-A7BA-F5E3B95BDC3D}" destId="{4105E9EA-A778-4059-A29E-B32E183E04C9}" srcOrd="0" destOrd="0" presId="urn:microsoft.com/office/officeart/2005/8/layout/list1"/>
    <dgm:cxn modelId="{71964048-6C5C-40FC-897C-EE3C5F692F97}" type="presOf" srcId="{76B16EDE-E57B-43A1-9136-046AF8B32DB1}" destId="{3C965EED-2EAB-49E0-8E09-DE8EF526993F}" srcOrd="0" destOrd="0" presId="urn:microsoft.com/office/officeart/2005/8/layout/list1"/>
    <dgm:cxn modelId="{F4FD227A-324F-40AE-A193-975C5A6ABEF5}" type="presOf" srcId="{FA8283A8-5646-4EC4-BCA8-17477CEC29AC}" destId="{C91F553D-0E1D-4DA1-BC7F-FEEA4AE5E8D6}" srcOrd="0" destOrd="0" presId="urn:microsoft.com/office/officeart/2005/8/layout/list1"/>
    <dgm:cxn modelId="{F1F9737F-18C7-4FD6-BB2D-CBB8999B5CAA}" srcId="{07452EF2-AFC8-4700-9D0A-58CD38CE6B4F}" destId="{A62DEBBF-C9F8-4740-B1AC-B47F3C37E2D8}" srcOrd="0" destOrd="0" parTransId="{EE80FA47-8CDA-4557-8B38-67B6AA3DA90D}" sibTransId="{6FD588B1-4123-4D3A-9635-746C002922D8}"/>
    <dgm:cxn modelId="{6CAFEC8E-F258-4D03-AAF5-5FA26777A286}" type="presOf" srcId="{07452EF2-AFC8-4700-9D0A-58CD38CE6B4F}" destId="{E3CC32BD-98E9-4ED3-BE2A-799FD9D77C2A}" srcOrd="1" destOrd="0" presId="urn:microsoft.com/office/officeart/2005/8/layout/list1"/>
    <dgm:cxn modelId="{0B3DB096-54F4-40F1-A2A9-7F7D624B7BF7}" srcId="{A4C73BD6-40DF-4772-A7BA-F5E3B95BDC3D}" destId="{76B16EDE-E57B-43A1-9136-046AF8B32DB1}" srcOrd="0" destOrd="0" parTransId="{A8CA5B14-9A32-45B5-9E55-72D09551BF1C}" sibTransId="{ABB4A848-8712-438C-86B4-DB64744416DF}"/>
    <dgm:cxn modelId="{1E210C9E-41C5-4F30-8733-A6A97E669A7F}" type="presOf" srcId="{07452EF2-AFC8-4700-9D0A-58CD38CE6B4F}" destId="{5EFE20C2-DD85-4FDC-B07A-E3D57632DEB9}" srcOrd="0" destOrd="0" presId="urn:microsoft.com/office/officeart/2005/8/layout/list1"/>
    <dgm:cxn modelId="{C079A9A9-980C-4124-9AB6-066A73798D5D}" type="presOf" srcId="{62784321-387E-4237-841B-30E648384D13}" destId="{FA7D0B1E-6414-4837-B8CC-0C48C0EE601A}" srcOrd="0" destOrd="0" presId="urn:microsoft.com/office/officeart/2005/8/layout/list1"/>
    <dgm:cxn modelId="{413F02B9-D692-4BCF-B5E7-C088F459B6A1}" type="presOf" srcId="{A62DEBBF-C9F8-4740-B1AC-B47F3C37E2D8}" destId="{3157F6EB-4DAF-4E1A-9BAF-AC49559E8C56}" srcOrd="0" destOrd="0" presId="urn:microsoft.com/office/officeart/2005/8/layout/list1"/>
    <dgm:cxn modelId="{96DA79C0-EED8-42BF-826B-20B9D8353F4D}" type="presOf" srcId="{A4C73BD6-40DF-4772-A7BA-F5E3B95BDC3D}" destId="{491E4062-B6E6-4667-9F15-1706B999E6A1}" srcOrd="1" destOrd="0" presId="urn:microsoft.com/office/officeart/2005/8/layout/list1"/>
    <dgm:cxn modelId="{74A2AFC8-F960-4D86-82ED-71A9FBF75F01}" type="presOf" srcId="{97118A6F-C721-4030-B369-14BDC0178050}" destId="{3644DD7B-4B32-4A2F-83C2-4ACC0E19DEB7}" srcOrd="0" destOrd="0" presId="urn:microsoft.com/office/officeart/2005/8/layout/list1"/>
    <dgm:cxn modelId="{28A807DB-F4C1-4073-822D-E4D3CDF7206B}" type="presOf" srcId="{97118A6F-C721-4030-B369-14BDC0178050}" destId="{E002B848-7D8E-4C57-B773-7A46DB6D0CAC}" srcOrd="1" destOrd="0" presId="urn:microsoft.com/office/officeart/2005/8/layout/list1"/>
    <dgm:cxn modelId="{838008DB-B19A-4EF4-AEC7-8247CF62EFB6}" srcId="{FA8283A8-5646-4EC4-BCA8-17477CEC29AC}" destId="{A4C73BD6-40DF-4772-A7BA-F5E3B95BDC3D}" srcOrd="1" destOrd="0" parTransId="{C556E7FA-B911-4A4C-8ADB-32F6D090DA21}" sibTransId="{5017AB42-B748-47FF-9CF5-A42B7EAA8C1D}"/>
    <dgm:cxn modelId="{436B78F9-F1F9-4FFC-8D03-2381A4567366}" srcId="{FA8283A8-5646-4EC4-BCA8-17477CEC29AC}" destId="{97118A6F-C721-4030-B369-14BDC0178050}" srcOrd="0" destOrd="0" parTransId="{A50EB606-FF2D-4491-B223-66803725A7F0}" sibTransId="{213184E2-0A42-4433-92FF-036C27BE4CC8}"/>
    <dgm:cxn modelId="{B4B06255-0969-4D23-94CA-B2DBA7321705}" type="presParOf" srcId="{C91F553D-0E1D-4DA1-BC7F-FEEA4AE5E8D6}" destId="{435685AF-7143-44CB-B078-52F1A6622261}" srcOrd="0" destOrd="0" presId="urn:microsoft.com/office/officeart/2005/8/layout/list1"/>
    <dgm:cxn modelId="{82FA86BF-C1D2-46AE-8200-E6AD6EF87453}" type="presParOf" srcId="{435685AF-7143-44CB-B078-52F1A6622261}" destId="{3644DD7B-4B32-4A2F-83C2-4ACC0E19DEB7}" srcOrd="0" destOrd="0" presId="urn:microsoft.com/office/officeart/2005/8/layout/list1"/>
    <dgm:cxn modelId="{18B1CBCF-A7F3-4CAB-94BB-81DC9B07379B}" type="presParOf" srcId="{435685AF-7143-44CB-B078-52F1A6622261}" destId="{E002B848-7D8E-4C57-B773-7A46DB6D0CAC}" srcOrd="1" destOrd="0" presId="urn:microsoft.com/office/officeart/2005/8/layout/list1"/>
    <dgm:cxn modelId="{E5691779-96E7-4C97-B6B8-862D7A6381D6}" type="presParOf" srcId="{C91F553D-0E1D-4DA1-BC7F-FEEA4AE5E8D6}" destId="{76CFBE77-1233-4176-87F6-1C10F1A09E05}" srcOrd="1" destOrd="0" presId="urn:microsoft.com/office/officeart/2005/8/layout/list1"/>
    <dgm:cxn modelId="{BA2B7B0A-E8D9-43D5-BB22-59CD6EEBE310}" type="presParOf" srcId="{C91F553D-0E1D-4DA1-BC7F-FEEA4AE5E8D6}" destId="{FA7D0B1E-6414-4837-B8CC-0C48C0EE601A}" srcOrd="2" destOrd="0" presId="urn:microsoft.com/office/officeart/2005/8/layout/list1"/>
    <dgm:cxn modelId="{609AACB8-0228-4F96-803B-A30C94A9CDC7}" type="presParOf" srcId="{C91F553D-0E1D-4DA1-BC7F-FEEA4AE5E8D6}" destId="{975ABAE4-9292-4902-8F05-74D2BA4E8A6D}" srcOrd="3" destOrd="0" presId="urn:microsoft.com/office/officeart/2005/8/layout/list1"/>
    <dgm:cxn modelId="{CD4DD260-8807-4FBF-B7CA-387E9064B5BF}" type="presParOf" srcId="{C91F553D-0E1D-4DA1-BC7F-FEEA4AE5E8D6}" destId="{250C5C87-D1C5-43E2-96C9-5BF20984310E}" srcOrd="4" destOrd="0" presId="urn:microsoft.com/office/officeart/2005/8/layout/list1"/>
    <dgm:cxn modelId="{0E130897-8CF7-4745-AD42-6212E57294F3}" type="presParOf" srcId="{250C5C87-D1C5-43E2-96C9-5BF20984310E}" destId="{4105E9EA-A778-4059-A29E-B32E183E04C9}" srcOrd="0" destOrd="0" presId="urn:microsoft.com/office/officeart/2005/8/layout/list1"/>
    <dgm:cxn modelId="{B6E4F74E-F28C-4A62-B170-CE07C3E8B020}" type="presParOf" srcId="{250C5C87-D1C5-43E2-96C9-5BF20984310E}" destId="{491E4062-B6E6-4667-9F15-1706B999E6A1}" srcOrd="1" destOrd="0" presId="urn:microsoft.com/office/officeart/2005/8/layout/list1"/>
    <dgm:cxn modelId="{CB9B1C15-9C93-4FE0-AC82-C378E1DE217E}" type="presParOf" srcId="{C91F553D-0E1D-4DA1-BC7F-FEEA4AE5E8D6}" destId="{84661BDF-855F-4ED7-A362-9CC477B80CAC}" srcOrd="5" destOrd="0" presId="urn:microsoft.com/office/officeart/2005/8/layout/list1"/>
    <dgm:cxn modelId="{7F0E17B0-9E4A-484E-8084-10F82A568F05}" type="presParOf" srcId="{C91F553D-0E1D-4DA1-BC7F-FEEA4AE5E8D6}" destId="{3C965EED-2EAB-49E0-8E09-DE8EF526993F}" srcOrd="6" destOrd="0" presId="urn:microsoft.com/office/officeart/2005/8/layout/list1"/>
    <dgm:cxn modelId="{18A367DF-06EF-47C8-A370-0627E0F951A4}" type="presParOf" srcId="{C91F553D-0E1D-4DA1-BC7F-FEEA4AE5E8D6}" destId="{7B93EE0F-8BBA-4F2C-B5D8-CF3D5FF1D46B}" srcOrd="7" destOrd="0" presId="urn:microsoft.com/office/officeart/2005/8/layout/list1"/>
    <dgm:cxn modelId="{D2211F98-6205-48BB-BE54-A179D75468C5}" type="presParOf" srcId="{C91F553D-0E1D-4DA1-BC7F-FEEA4AE5E8D6}" destId="{27752D65-3B0E-4CC8-96B8-FCDCDBF5117C}" srcOrd="8" destOrd="0" presId="urn:microsoft.com/office/officeart/2005/8/layout/list1"/>
    <dgm:cxn modelId="{6D760EFA-FC8B-49EB-B2B7-F541D707DEFC}" type="presParOf" srcId="{27752D65-3B0E-4CC8-96B8-FCDCDBF5117C}" destId="{5EFE20C2-DD85-4FDC-B07A-E3D57632DEB9}" srcOrd="0" destOrd="0" presId="urn:microsoft.com/office/officeart/2005/8/layout/list1"/>
    <dgm:cxn modelId="{04F13320-EE4F-4551-80CB-3D8D4A3D78D4}" type="presParOf" srcId="{27752D65-3B0E-4CC8-96B8-FCDCDBF5117C}" destId="{E3CC32BD-98E9-4ED3-BE2A-799FD9D77C2A}" srcOrd="1" destOrd="0" presId="urn:microsoft.com/office/officeart/2005/8/layout/list1"/>
    <dgm:cxn modelId="{F085DC52-331C-47BB-92D5-6C0D27E671BA}" type="presParOf" srcId="{C91F553D-0E1D-4DA1-BC7F-FEEA4AE5E8D6}" destId="{4051ABD4-0238-49D0-AF2E-0B95924FB6DF}" srcOrd="9" destOrd="0" presId="urn:microsoft.com/office/officeart/2005/8/layout/list1"/>
    <dgm:cxn modelId="{B5D6E2E8-E6D2-468D-B2F3-74F8317E7EBA}" type="presParOf" srcId="{C91F553D-0E1D-4DA1-BC7F-FEEA4AE5E8D6}" destId="{3157F6EB-4DAF-4E1A-9BAF-AC49559E8C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20E9D-CE0C-4A1F-813E-DF12009E02B7}">
      <dsp:nvSpPr>
        <dsp:cNvPr id="0" name=""/>
        <dsp:cNvSpPr/>
      </dsp:nvSpPr>
      <dsp:spPr>
        <a:xfrm>
          <a:off x="835" y="0"/>
          <a:ext cx="3383004" cy="3253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6" tIns="0" rIns="33416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an enjoyable experience that encourages older adults to regularly engage with cognitive training. </a:t>
          </a:r>
        </a:p>
      </dsp:txBody>
      <dsp:txXfrm>
        <a:off x="835" y="1301237"/>
        <a:ext cx="3383004" cy="1951856"/>
      </dsp:txXfrm>
    </dsp:sp>
    <dsp:sp modelId="{9E74CA7A-CBCD-4DF1-B68F-67065CA43A2F}">
      <dsp:nvSpPr>
        <dsp:cNvPr id="0" name=""/>
        <dsp:cNvSpPr/>
      </dsp:nvSpPr>
      <dsp:spPr>
        <a:xfrm>
          <a:off x="835" y="0"/>
          <a:ext cx="3383004" cy="1301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6" tIns="165100" rIns="3341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5" y="0"/>
        <a:ext cx="3383004" cy="1301237"/>
      </dsp:txXfrm>
    </dsp:sp>
    <dsp:sp modelId="{15D6DB39-6CD0-4209-9BDE-E26968D9211E}">
      <dsp:nvSpPr>
        <dsp:cNvPr id="0" name=""/>
        <dsp:cNvSpPr/>
      </dsp:nvSpPr>
      <dsp:spPr>
        <a:xfrm>
          <a:off x="3654480" y="0"/>
          <a:ext cx="3383004" cy="3253094"/>
        </a:xfrm>
        <a:prstGeom prst="rect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accent2">
              <a:hueOff val="617113"/>
              <a:satOff val="3922"/>
              <a:lumOff val="-10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6" tIns="0" rIns="33416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cognitive abilities of older adults, including memory, attention, and problem-solving.</a:t>
          </a:r>
        </a:p>
      </dsp:txBody>
      <dsp:txXfrm>
        <a:off x="3654480" y="1301237"/>
        <a:ext cx="3383004" cy="1951856"/>
      </dsp:txXfrm>
    </dsp:sp>
    <dsp:sp modelId="{F0683DE7-8C2E-4EDA-B5CF-2D83A3475E37}">
      <dsp:nvSpPr>
        <dsp:cNvPr id="0" name=""/>
        <dsp:cNvSpPr/>
      </dsp:nvSpPr>
      <dsp:spPr>
        <a:xfrm>
          <a:off x="3654480" y="0"/>
          <a:ext cx="3383004" cy="1301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6" tIns="165100" rIns="3341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54480" y="0"/>
        <a:ext cx="3383004" cy="1301237"/>
      </dsp:txXfrm>
    </dsp:sp>
    <dsp:sp modelId="{BE285618-8FE3-4362-AF78-2E385DA09EA1}">
      <dsp:nvSpPr>
        <dsp:cNvPr id="0" name=""/>
        <dsp:cNvSpPr/>
      </dsp:nvSpPr>
      <dsp:spPr>
        <a:xfrm>
          <a:off x="7308125" y="0"/>
          <a:ext cx="3383004" cy="3253094"/>
        </a:xfrm>
        <a:prstGeom prst="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6" tIns="0" rIns="33416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companionship towards older adults and reduce loneliness.</a:t>
          </a:r>
        </a:p>
      </dsp:txBody>
      <dsp:txXfrm>
        <a:off x="7308125" y="1301237"/>
        <a:ext cx="3383004" cy="1951856"/>
      </dsp:txXfrm>
    </dsp:sp>
    <dsp:sp modelId="{25F0DA21-B062-47ED-BC11-0C52EEE2BEC7}">
      <dsp:nvSpPr>
        <dsp:cNvPr id="0" name=""/>
        <dsp:cNvSpPr/>
      </dsp:nvSpPr>
      <dsp:spPr>
        <a:xfrm>
          <a:off x="7308125" y="0"/>
          <a:ext cx="3383004" cy="1301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6" tIns="165100" rIns="3341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08125" y="0"/>
        <a:ext cx="3383004" cy="13012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9F84F-EDA6-4D73-B4C0-EF7215563E86}">
      <dsp:nvSpPr>
        <dsp:cNvPr id="0" name=""/>
        <dsp:cNvSpPr/>
      </dsp:nvSpPr>
      <dsp:spPr>
        <a:xfrm>
          <a:off x="0" y="2368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C354D-28E8-4F2D-968F-B9FE818DF879}">
      <dsp:nvSpPr>
        <dsp:cNvPr id="0" name=""/>
        <dsp:cNvSpPr/>
      </dsp:nvSpPr>
      <dsp:spPr>
        <a:xfrm>
          <a:off x="363173" y="272497"/>
          <a:ext cx="660314" cy="66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21CD-9A2A-424A-A706-261CCB8C7BA7}">
      <dsp:nvSpPr>
        <dsp:cNvPr id="0" name=""/>
        <dsp:cNvSpPr/>
      </dsp:nvSpPr>
      <dsp:spPr>
        <a:xfrm>
          <a:off x="1386661" y="2368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interactive tutorials</a:t>
          </a:r>
        </a:p>
      </dsp:txBody>
      <dsp:txXfrm>
        <a:off x="1386661" y="2368"/>
        <a:ext cx="4765169" cy="1200572"/>
      </dsp:txXfrm>
    </dsp:sp>
    <dsp:sp modelId="{9D859C84-6304-4779-B86D-F9E5B5DDA813}">
      <dsp:nvSpPr>
        <dsp:cNvPr id="0" name=""/>
        <dsp:cNvSpPr/>
      </dsp:nvSpPr>
      <dsp:spPr>
        <a:xfrm>
          <a:off x="0" y="1503084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75C64-FED9-46DD-9131-39E4999AC17C}">
      <dsp:nvSpPr>
        <dsp:cNvPr id="0" name=""/>
        <dsp:cNvSpPr/>
      </dsp:nvSpPr>
      <dsp:spPr>
        <a:xfrm>
          <a:off x="363173" y="1773213"/>
          <a:ext cx="660314" cy="66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A99AB-34B2-447E-B830-CA385F38FB38}">
      <dsp:nvSpPr>
        <dsp:cNvPr id="0" name=""/>
        <dsp:cNvSpPr/>
      </dsp:nvSpPr>
      <dsp:spPr>
        <a:xfrm>
          <a:off x="1386661" y="1503084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background music</a:t>
          </a:r>
        </a:p>
      </dsp:txBody>
      <dsp:txXfrm>
        <a:off x="1386661" y="1503084"/>
        <a:ext cx="4765169" cy="1200572"/>
      </dsp:txXfrm>
    </dsp:sp>
    <dsp:sp modelId="{89AEB743-A5FF-4EFA-9E2A-AF74228EB5D8}">
      <dsp:nvSpPr>
        <dsp:cNvPr id="0" name=""/>
        <dsp:cNvSpPr/>
      </dsp:nvSpPr>
      <dsp:spPr>
        <a:xfrm>
          <a:off x="0" y="3003800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6CC5-8635-4F28-A1C6-4C55BEC6BA92}">
      <dsp:nvSpPr>
        <dsp:cNvPr id="0" name=""/>
        <dsp:cNvSpPr/>
      </dsp:nvSpPr>
      <dsp:spPr>
        <a:xfrm>
          <a:off x="363173" y="3273929"/>
          <a:ext cx="660314" cy="66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47BB7-8D09-4B7B-9E4C-2DD7AA4F910A}">
      <dsp:nvSpPr>
        <dsp:cNvPr id="0" name=""/>
        <dsp:cNvSpPr/>
      </dsp:nvSpPr>
      <dsp:spPr>
        <a:xfrm>
          <a:off x="1386661" y="3003800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Customization options for pets</a:t>
          </a:r>
        </a:p>
      </dsp:txBody>
      <dsp:txXfrm>
        <a:off x="1386661" y="3003800"/>
        <a:ext cx="4765169" cy="1200572"/>
      </dsp:txXfrm>
    </dsp:sp>
    <dsp:sp modelId="{804054F8-2567-41A4-AA7B-A1D2E76954AA}">
      <dsp:nvSpPr>
        <dsp:cNvPr id="0" name=""/>
        <dsp:cNvSpPr/>
      </dsp:nvSpPr>
      <dsp:spPr>
        <a:xfrm>
          <a:off x="0" y="4504516"/>
          <a:ext cx="6151830" cy="12005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1C6C8-0E9B-434E-A52E-11CDF5D019A9}">
      <dsp:nvSpPr>
        <dsp:cNvPr id="0" name=""/>
        <dsp:cNvSpPr/>
      </dsp:nvSpPr>
      <dsp:spPr>
        <a:xfrm>
          <a:off x="363173" y="4774645"/>
          <a:ext cx="660314" cy="660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EFB86-556A-42BA-AEFE-9C2E7DB4EC12}">
      <dsp:nvSpPr>
        <dsp:cNvPr id="0" name=""/>
        <dsp:cNvSpPr/>
      </dsp:nvSpPr>
      <dsp:spPr>
        <a:xfrm>
          <a:off x="1386661" y="4504516"/>
          <a:ext cx="4765169" cy="1200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61" tIns="127061" rIns="127061" bIns="1270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Both virtual pet raising game and puzzle minigams should have faster pace</a:t>
          </a:r>
        </a:p>
      </dsp:txBody>
      <dsp:txXfrm>
        <a:off x="1386661" y="4504516"/>
        <a:ext cx="4765169" cy="12005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1D4CF-9D92-4887-8B0A-1766134B3818}">
      <dsp:nvSpPr>
        <dsp:cNvPr id="0" name=""/>
        <dsp:cNvSpPr/>
      </dsp:nvSpPr>
      <dsp:spPr>
        <a:xfrm>
          <a:off x="345312" y="263807"/>
          <a:ext cx="1510523" cy="1285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FB9ED-6AA9-445F-8554-753A6AA0BFE5}">
      <dsp:nvSpPr>
        <dsp:cNvPr id="0" name=""/>
        <dsp:cNvSpPr/>
      </dsp:nvSpPr>
      <dsp:spPr>
        <a:xfrm>
          <a:off x="345312" y="1679587"/>
          <a:ext cx="4315781" cy="5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Conclusion</a:t>
          </a:r>
        </a:p>
      </dsp:txBody>
      <dsp:txXfrm>
        <a:off x="345312" y="1679587"/>
        <a:ext cx="4315781" cy="551100"/>
      </dsp:txXfrm>
    </dsp:sp>
    <dsp:sp modelId="{672E9AAF-6A00-446C-A646-D8E6F73CAE9F}">
      <dsp:nvSpPr>
        <dsp:cNvPr id="0" name=""/>
        <dsp:cNvSpPr/>
      </dsp:nvSpPr>
      <dsp:spPr>
        <a:xfrm>
          <a:off x="345312" y="2291096"/>
          <a:ext cx="4315781" cy="99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444444"/>
              </a:solidFill>
              <a:latin typeface="Calibri"/>
              <a:cs typeface="Calibri"/>
            </a:rPr>
            <a:t>Mobile game developed has potential for cognitive training and enjoyment, need further enhancements to fully accomplish the aims</a:t>
          </a:r>
        </a:p>
      </dsp:txBody>
      <dsp:txXfrm>
        <a:off x="345312" y="2291096"/>
        <a:ext cx="4315781" cy="993157"/>
      </dsp:txXfrm>
    </dsp:sp>
    <dsp:sp modelId="{30FCF21D-48AD-4A0D-B170-5EBECCFAE632}">
      <dsp:nvSpPr>
        <dsp:cNvPr id="0" name=""/>
        <dsp:cNvSpPr/>
      </dsp:nvSpPr>
      <dsp:spPr>
        <a:xfrm>
          <a:off x="5416355" y="263807"/>
          <a:ext cx="1510523" cy="1285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8CD91-56DB-47B2-96CA-42339712A438}">
      <dsp:nvSpPr>
        <dsp:cNvPr id="0" name=""/>
        <dsp:cNvSpPr/>
      </dsp:nvSpPr>
      <dsp:spPr>
        <a:xfrm>
          <a:off x="5416355" y="1679587"/>
          <a:ext cx="4315781" cy="5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Future Work</a:t>
          </a:r>
        </a:p>
      </dsp:txBody>
      <dsp:txXfrm>
        <a:off x="5416355" y="1679587"/>
        <a:ext cx="4315781" cy="551100"/>
      </dsp:txXfrm>
    </dsp:sp>
    <dsp:sp modelId="{A75870D3-9C4D-4A7A-9F06-D3D1C8E492B4}">
      <dsp:nvSpPr>
        <dsp:cNvPr id="0" name=""/>
        <dsp:cNvSpPr/>
      </dsp:nvSpPr>
      <dsp:spPr>
        <a:xfrm>
          <a:off x="5416355" y="2291096"/>
          <a:ext cx="4315781" cy="99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Incorporate feedback into future enhancement and improvement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Carry out further research into content that will appeal to older adults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Conduct larger-scale user acceptance testing</a:t>
          </a:r>
        </a:p>
      </dsp:txBody>
      <dsp:txXfrm>
        <a:off x="5416355" y="2291096"/>
        <a:ext cx="4315781" cy="99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16BA-BB40-41AB-992C-B08E170F140E}">
      <dsp:nvSpPr>
        <dsp:cNvPr id="0" name=""/>
        <dsp:cNvSpPr/>
      </dsp:nvSpPr>
      <dsp:spPr>
        <a:xfrm>
          <a:off x="1892208" y="26705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1182-BF38-46AC-8FAF-7C98F852997F}">
      <dsp:nvSpPr>
        <dsp:cNvPr id="0" name=""/>
        <dsp:cNvSpPr/>
      </dsp:nvSpPr>
      <dsp:spPr>
        <a:xfrm>
          <a:off x="488208" y="19086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 dirty="0">
              <a:solidFill>
                <a:srgbClr val="444444"/>
              </a:solidFill>
              <a:latin typeface="Calibri"/>
              <a:cs typeface="Calibri"/>
            </a:rPr>
            <a:t>Puzzle games</a:t>
          </a:r>
        </a:p>
      </dsp:txBody>
      <dsp:txXfrm>
        <a:off x="488208" y="1908657"/>
        <a:ext cx="4320000" cy="648000"/>
      </dsp:txXfrm>
    </dsp:sp>
    <dsp:sp modelId="{D7CC1462-4213-4009-8C03-CFDA6F4CD1D1}">
      <dsp:nvSpPr>
        <dsp:cNvPr id="0" name=""/>
        <dsp:cNvSpPr/>
      </dsp:nvSpPr>
      <dsp:spPr>
        <a:xfrm>
          <a:off x="488208" y="2616936"/>
          <a:ext cx="4320000" cy="66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444444"/>
              </a:solidFill>
              <a:latin typeface="Calibri"/>
              <a:cs typeface="Calibri"/>
            </a:rPr>
            <a:t>Increase cognitive performance</a:t>
          </a:r>
        </a:p>
      </dsp:txBody>
      <dsp:txXfrm>
        <a:off x="488208" y="2616936"/>
        <a:ext cx="4320000" cy="664068"/>
      </dsp:txXfrm>
    </dsp:sp>
    <dsp:sp modelId="{95D155AB-4B24-47F0-8EF8-45BA8BAC6A56}">
      <dsp:nvSpPr>
        <dsp:cNvPr id="0" name=""/>
        <dsp:cNvSpPr/>
      </dsp:nvSpPr>
      <dsp:spPr>
        <a:xfrm>
          <a:off x="6968208" y="26705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3EF42-6C8D-4CF8-88F7-068AF2029ADD}">
      <dsp:nvSpPr>
        <dsp:cNvPr id="0" name=""/>
        <dsp:cNvSpPr/>
      </dsp:nvSpPr>
      <dsp:spPr>
        <a:xfrm>
          <a:off x="5564208" y="19086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>
              <a:solidFill>
                <a:srgbClr val="444444"/>
              </a:solidFill>
              <a:latin typeface="Calibri"/>
              <a:cs typeface="Calibri"/>
            </a:rPr>
            <a:t>Virtual pet games</a:t>
          </a:r>
        </a:p>
      </dsp:txBody>
      <dsp:txXfrm>
        <a:off x="5564208" y="1908657"/>
        <a:ext cx="4320000" cy="648000"/>
      </dsp:txXfrm>
    </dsp:sp>
    <dsp:sp modelId="{3FCFA001-2DFE-4924-911E-D54F2464E5F2}">
      <dsp:nvSpPr>
        <dsp:cNvPr id="0" name=""/>
        <dsp:cNvSpPr/>
      </dsp:nvSpPr>
      <dsp:spPr>
        <a:xfrm>
          <a:off x="5564208" y="2616936"/>
          <a:ext cx="4320000" cy="66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444444"/>
              </a:solidFill>
              <a:latin typeface="Calibri"/>
              <a:cs typeface="Calibri"/>
            </a:rPr>
            <a:t>Sense of companionship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444444"/>
              </a:solidFill>
              <a:latin typeface="Calibri"/>
              <a:cs typeface="Calibri"/>
            </a:rPr>
            <a:t>Reduce stress</a:t>
          </a:r>
        </a:p>
      </dsp:txBody>
      <dsp:txXfrm>
        <a:off x="5564208" y="2616936"/>
        <a:ext cx="4320000" cy="664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C129E-082C-4683-B222-2310AF901CDC}">
      <dsp:nvSpPr>
        <dsp:cNvPr id="0" name=""/>
        <dsp:cNvSpPr/>
      </dsp:nvSpPr>
      <dsp:spPr>
        <a:xfrm rot="5400000">
          <a:off x="3314731" y="-725246"/>
          <a:ext cx="2141511" cy="412751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Single player games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Casual content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Simple and easy controls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Augmented reality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Audiovisual cues</a:t>
          </a:r>
        </a:p>
      </dsp:txBody>
      <dsp:txXfrm rot="-5400000">
        <a:off x="2321728" y="372297"/>
        <a:ext cx="4022977" cy="1932431"/>
      </dsp:txXfrm>
    </dsp:sp>
    <dsp:sp modelId="{D1CEDBE2-BC86-4223-869B-93E929CC379C}">
      <dsp:nvSpPr>
        <dsp:cNvPr id="0" name=""/>
        <dsp:cNvSpPr/>
      </dsp:nvSpPr>
      <dsp:spPr>
        <a:xfrm>
          <a:off x="0" y="66"/>
          <a:ext cx="2321728" cy="2676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Like</a:t>
          </a:r>
        </a:p>
      </dsp:txBody>
      <dsp:txXfrm>
        <a:off x="113337" y="113403"/>
        <a:ext cx="2095054" cy="2450215"/>
      </dsp:txXfrm>
    </dsp:sp>
    <dsp:sp modelId="{D9FF2F26-0B36-4A40-853E-E0B12E612AFB}">
      <dsp:nvSpPr>
        <dsp:cNvPr id="0" name=""/>
        <dsp:cNvSpPr/>
      </dsp:nvSpPr>
      <dsp:spPr>
        <a:xfrm rot="5400000">
          <a:off x="3314731" y="2085487"/>
          <a:ext cx="2141511" cy="412751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Violent Content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Intense Interaction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Complicated controls</a:t>
          </a:r>
        </a:p>
      </dsp:txBody>
      <dsp:txXfrm rot="-5400000">
        <a:off x="2321728" y="3183030"/>
        <a:ext cx="4022977" cy="1932431"/>
      </dsp:txXfrm>
    </dsp:sp>
    <dsp:sp modelId="{56D61735-B7FC-40FB-BAEB-E5E9AB400E6A}">
      <dsp:nvSpPr>
        <dsp:cNvPr id="0" name=""/>
        <dsp:cNvSpPr/>
      </dsp:nvSpPr>
      <dsp:spPr>
        <a:xfrm>
          <a:off x="0" y="2810801"/>
          <a:ext cx="2321728" cy="26768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Dislike</a:t>
          </a:r>
        </a:p>
      </dsp:txBody>
      <dsp:txXfrm>
        <a:off x="113337" y="2924138"/>
        <a:ext cx="2095054" cy="2450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02F7A-D6C0-42BA-A704-E6E9EA4E1D53}">
      <dsp:nvSpPr>
        <dsp:cNvPr id="0" name=""/>
        <dsp:cNvSpPr/>
      </dsp:nvSpPr>
      <dsp:spPr>
        <a:xfrm>
          <a:off x="0" y="776095"/>
          <a:ext cx="11520578" cy="14327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6C0E2-1FC8-4069-8708-F4320598EE1F}">
      <dsp:nvSpPr>
        <dsp:cNvPr id="0" name=""/>
        <dsp:cNvSpPr/>
      </dsp:nvSpPr>
      <dsp:spPr>
        <a:xfrm>
          <a:off x="433419" y="1098473"/>
          <a:ext cx="788035" cy="788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17408-CF9D-4132-91EE-EEBDFFE567D9}">
      <dsp:nvSpPr>
        <dsp:cNvPr id="0" name=""/>
        <dsp:cNvSpPr/>
      </dsp:nvSpPr>
      <dsp:spPr>
        <a:xfrm>
          <a:off x="1654874" y="776095"/>
          <a:ext cx="5184260" cy="143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7" tIns="151637" rIns="151637" bIns="1516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Puzzle games</a:t>
          </a:r>
        </a:p>
      </dsp:txBody>
      <dsp:txXfrm>
        <a:off x="1654874" y="776095"/>
        <a:ext cx="5184260" cy="1432791"/>
      </dsp:txXfrm>
    </dsp:sp>
    <dsp:sp modelId="{7EE55760-2ABA-46FC-B0D9-B95AF00AAC88}">
      <dsp:nvSpPr>
        <dsp:cNvPr id="0" name=""/>
        <dsp:cNvSpPr/>
      </dsp:nvSpPr>
      <dsp:spPr>
        <a:xfrm>
          <a:off x="6839134" y="776095"/>
          <a:ext cx="4681443" cy="143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7" tIns="151637" rIns="151637" bIns="1516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Non-violent content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Casual 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Simple and easy controls</a:t>
          </a:r>
        </a:p>
      </dsp:txBody>
      <dsp:txXfrm>
        <a:off x="6839134" y="776095"/>
        <a:ext cx="4681443" cy="1432791"/>
      </dsp:txXfrm>
    </dsp:sp>
    <dsp:sp modelId="{1B521399-F410-4723-95D2-50094B18FA78}">
      <dsp:nvSpPr>
        <dsp:cNvPr id="0" name=""/>
        <dsp:cNvSpPr/>
      </dsp:nvSpPr>
      <dsp:spPr>
        <a:xfrm>
          <a:off x="0" y="2567085"/>
          <a:ext cx="11520578" cy="14327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26EDC-5442-45BD-90C9-FEB152680F7A}">
      <dsp:nvSpPr>
        <dsp:cNvPr id="0" name=""/>
        <dsp:cNvSpPr/>
      </dsp:nvSpPr>
      <dsp:spPr>
        <a:xfrm>
          <a:off x="433419" y="2889463"/>
          <a:ext cx="788035" cy="78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6FA77-C254-442D-9840-13443ACED164}">
      <dsp:nvSpPr>
        <dsp:cNvPr id="0" name=""/>
        <dsp:cNvSpPr/>
      </dsp:nvSpPr>
      <dsp:spPr>
        <a:xfrm>
          <a:off x="1654874" y="2567085"/>
          <a:ext cx="5184260" cy="143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7" tIns="151637" rIns="151637" bIns="1516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pet games</a:t>
          </a:r>
        </a:p>
      </dsp:txBody>
      <dsp:txXfrm>
        <a:off x="1654874" y="2567085"/>
        <a:ext cx="5184260" cy="1432791"/>
      </dsp:txXfrm>
    </dsp:sp>
    <dsp:sp modelId="{FB0EDB73-5A2C-4C6C-9BD3-E37D3EC92102}">
      <dsp:nvSpPr>
        <dsp:cNvPr id="0" name=""/>
        <dsp:cNvSpPr/>
      </dsp:nvSpPr>
      <dsp:spPr>
        <a:xfrm>
          <a:off x="6839134" y="2567085"/>
          <a:ext cx="4681443" cy="1432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7" tIns="151637" rIns="151637" bIns="1516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Non-violent content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Casual 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Simple and easy controls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Augmented Reality</a:t>
          </a:r>
        </a:p>
      </dsp:txBody>
      <dsp:txXfrm>
        <a:off x="6839134" y="2567085"/>
        <a:ext cx="4681443" cy="1432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5A128-2CA2-42DF-9123-4F4DCB1F3476}">
      <dsp:nvSpPr>
        <dsp:cNvPr id="0" name=""/>
        <dsp:cNvSpPr/>
      </dsp:nvSpPr>
      <dsp:spPr>
        <a:xfrm>
          <a:off x="0" y="11709"/>
          <a:ext cx="6151830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Design</a:t>
          </a:r>
        </a:p>
      </dsp:txBody>
      <dsp:txXfrm>
        <a:off x="44492" y="56201"/>
        <a:ext cx="6062846" cy="822446"/>
      </dsp:txXfrm>
    </dsp:sp>
    <dsp:sp modelId="{E201466C-64EF-4B45-9991-CCC52BEA73DC}">
      <dsp:nvSpPr>
        <dsp:cNvPr id="0" name=""/>
        <dsp:cNvSpPr/>
      </dsp:nvSpPr>
      <dsp:spPr>
        <a:xfrm>
          <a:off x="0" y="923139"/>
          <a:ext cx="615183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Create wireframe of app UI using Figma</a:t>
          </a:r>
        </a:p>
      </dsp:txBody>
      <dsp:txXfrm>
        <a:off x="0" y="923139"/>
        <a:ext cx="6151830" cy="943920"/>
      </dsp:txXfrm>
    </dsp:sp>
    <dsp:sp modelId="{CCEDADBB-76E9-404A-A9BF-5841FB3C05C7}">
      <dsp:nvSpPr>
        <dsp:cNvPr id="0" name=""/>
        <dsp:cNvSpPr/>
      </dsp:nvSpPr>
      <dsp:spPr>
        <a:xfrm>
          <a:off x="0" y="1867059"/>
          <a:ext cx="6151830" cy="911430"/>
        </a:xfrm>
        <a:prstGeom prst="roundRect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Implementation</a:t>
          </a:r>
        </a:p>
      </dsp:txBody>
      <dsp:txXfrm>
        <a:off x="44492" y="1911551"/>
        <a:ext cx="6062846" cy="822446"/>
      </dsp:txXfrm>
    </dsp:sp>
    <dsp:sp modelId="{00CC7660-4BDD-40DE-BFAB-2A26BE1E704B}">
      <dsp:nvSpPr>
        <dsp:cNvPr id="0" name=""/>
        <dsp:cNvSpPr/>
      </dsp:nvSpPr>
      <dsp:spPr>
        <a:xfrm>
          <a:off x="0" y="2778489"/>
          <a:ext cx="6151830" cy="1376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Coding app and their functionalities using Unity and C# scripts</a:t>
          </a:r>
        </a:p>
      </dsp:txBody>
      <dsp:txXfrm>
        <a:off x="0" y="2778489"/>
        <a:ext cx="6151830" cy="1376549"/>
      </dsp:txXfrm>
    </dsp:sp>
    <dsp:sp modelId="{EBF99F19-D808-40A9-9239-B9E56A5C5ED3}">
      <dsp:nvSpPr>
        <dsp:cNvPr id="0" name=""/>
        <dsp:cNvSpPr/>
      </dsp:nvSpPr>
      <dsp:spPr>
        <a:xfrm>
          <a:off x="0" y="4155039"/>
          <a:ext cx="6151830" cy="911430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Testing</a:t>
          </a:r>
        </a:p>
      </dsp:txBody>
      <dsp:txXfrm>
        <a:off x="44492" y="4199531"/>
        <a:ext cx="6062846" cy="822446"/>
      </dsp:txXfrm>
    </dsp:sp>
    <dsp:sp modelId="{FFDC7642-318D-40CB-8735-D55032211EB6}">
      <dsp:nvSpPr>
        <dsp:cNvPr id="0" name=""/>
        <dsp:cNvSpPr/>
      </dsp:nvSpPr>
      <dsp:spPr>
        <a:xfrm>
          <a:off x="0" y="5066469"/>
          <a:ext cx="615183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Test app according to criterias</a:t>
          </a:r>
        </a:p>
      </dsp:txBody>
      <dsp:txXfrm>
        <a:off x="0" y="5066469"/>
        <a:ext cx="6151830" cy="62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F0B5-B4EE-4861-9F40-1A9DE1FE3D47}">
      <dsp:nvSpPr>
        <dsp:cNvPr id="0" name=""/>
        <dsp:cNvSpPr/>
      </dsp:nvSpPr>
      <dsp:spPr>
        <a:xfrm>
          <a:off x="223888" y="143"/>
          <a:ext cx="2027299" cy="1013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alibri"/>
              <a:cs typeface="Calibri"/>
            </a:rPr>
            <a:t>Requirements</a:t>
          </a:r>
        </a:p>
      </dsp:txBody>
      <dsp:txXfrm>
        <a:off x="253577" y="29832"/>
        <a:ext cx="1967921" cy="954271"/>
      </dsp:txXfrm>
    </dsp:sp>
    <dsp:sp modelId="{C883FB2F-0CAC-406D-BEF2-0705E4AEFCBF}">
      <dsp:nvSpPr>
        <dsp:cNvPr id="0" name=""/>
        <dsp:cNvSpPr/>
      </dsp:nvSpPr>
      <dsp:spPr>
        <a:xfrm>
          <a:off x="426618" y="1013793"/>
          <a:ext cx="202729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02729" y="7602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5F924-9424-45F2-9446-669C9D7808D4}">
      <dsp:nvSpPr>
        <dsp:cNvPr id="0" name=""/>
        <dsp:cNvSpPr/>
      </dsp:nvSpPr>
      <dsp:spPr>
        <a:xfrm>
          <a:off x="629348" y="1267206"/>
          <a:ext cx="1621839" cy="1013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  <a:cs typeface="Calibri"/>
            </a:rPr>
            <a:t>Survey</a:t>
          </a:r>
        </a:p>
      </dsp:txBody>
      <dsp:txXfrm>
        <a:off x="659037" y="1296895"/>
        <a:ext cx="1562461" cy="954271"/>
      </dsp:txXfrm>
    </dsp:sp>
    <dsp:sp modelId="{72EF6166-2862-4B3B-8D98-CB7671EDA143}">
      <dsp:nvSpPr>
        <dsp:cNvPr id="0" name=""/>
        <dsp:cNvSpPr/>
      </dsp:nvSpPr>
      <dsp:spPr>
        <a:xfrm>
          <a:off x="426618" y="1013793"/>
          <a:ext cx="202729" cy="202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299"/>
              </a:lnTo>
              <a:lnTo>
                <a:pt x="202729" y="20272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5DA68-B552-49BB-A144-0BB5AA51839E}">
      <dsp:nvSpPr>
        <dsp:cNvPr id="0" name=""/>
        <dsp:cNvSpPr/>
      </dsp:nvSpPr>
      <dsp:spPr>
        <a:xfrm>
          <a:off x="629348" y="2534268"/>
          <a:ext cx="1621839" cy="1013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  <a:cs typeface="Calibri"/>
            </a:rPr>
            <a:t>Literature Review</a:t>
          </a:r>
        </a:p>
      </dsp:txBody>
      <dsp:txXfrm>
        <a:off x="659037" y="2563957"/>
        <a:ext cx="1562461" cy="954271"/>
      </dsp:txXfrm>
    </dsp:sp>
    <dsp:sp modelId="{BE008F6F-3A27-41A6-81CC-A8437D3CF0F7}">
      <dsp:nvSpPr>
        <dsp:cNvPr id="0" name=""/>
        <dsp:cNvSpPr/>
      </dsp:nvSpPr>
      <dsp:spPr>
        <a:xfrm>
          <a:off x="2758013" y="143"/>
          <a:ext cx="2027299" cy="1013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alibri"/>
              <a:cs typeface="Calibri"/>
            </a:rPr>
            <a:t>Increment 1</a:t>
          </a:r>
        </a:p>
      </dsp:txBody>
      <dsp:txXfrm>
        <a:off x="2787702" y="29832"/>
        <a:ext cx="1967921" cy="954271"/>
      </dsp:txXfrm>
    </dsp:sp>
    <dsp:sp modelId="{23F0414D-8E2A-419A-96A7-5EA661B162CB}">
      <dsp:nvSpPr>
        <dsp:cNvPr id="0" name=""/>
        <dsp:cNvSpPr/>
      </dsp:nvSpPr>
      <dsp:spPr>
        <a:xfrm>
          <a:off x="2960743" y="1013793"/>
          <a:ext cx="202729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02729" y="7602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585B0-4302-485F-A54A-06F99190E32F}">
      <dsp:nvSpPr>
        <dsp:cNvPr id="0" name=""/>
        <dsp:cNvSpPr/>
      </dsp:nvSpPr>
      <dsp:spPr>
        <a:xfrm>
          <a:off x="3163472" y="1267206"/>
          <a:ext cx="1621839" cy="1013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  <a:cs typeface="Calibri"/>
            </a:rPr>
            <a:t>Virtual pet section</a:t>
          </a:r>
        </a:p>
      </dsp:txBody>
      <dsp:txXfrm>
        <a:off x="3193161" y="1296895"/>
        <a:ext cx="1562461" cy="954271"/>
      </dsp:txXfrm>
    </dsp:sp>
    <dsp:sp modelId="{C2F12A91-9C70-4109-9946-E790302B08C8}">
      <dsp:nvSpPr>
        <dsp:cNvPr id="0" name=""/>
        <dsp:cNvSpPr/>
      </dsp:nvSpPr>
      <dsp:spPr>
        <a:xfrm>
          <a:off x="5292137" y="143"/>
          <a:ext cx="2027299" cy="1013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alibri"/>
              <a:cs typeface="Calibri"/>
            </a:rPr>
            <a:t>Increment 2</a:t>
          </a:r>
        </a:p>
      </dsp:txBody>
      <dsp:txXfrm>
        <a:off x="5321826" y="29832"/>
        <a:ext cx="1967921" cy="954271"/>
      </dsp:txXfrm>
    </dsp:sp>
    <dsp:sp modelId="{4025F99C-84FF-4AC5-ABF5-B20DAC893F05}">
      <dsp:nvSpPr>
        <dsp:cNvPr id="0" name=""/>
        <dsp:cNvSpPr/>
      </dsp:nvSpPr>
      <dsp:spPr>
        <a:xfrm>
          <a:off x="5494867" y="1013793"/>
          <a:ext cx="202729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02729" y="7602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34068-DB32-4E91-A460-0631309FFCF3}">
      <dsp:nvSpPr>
        <dsp:cNvPr id="0" name=""/>
        <dsp:cNvSpPr/>
      </dsp:nvSpPr>
      <dsp:spPr>
        <a:xfrm>
          <a:off x="5697597" y="1267206"/>
          <a:ext cx="1621839" cy="1013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  <a:cs typeface="Calibri"/>
            </a:rPr>
            <a:t>Minigames section: Sudoku game and Memory game</a:t>
          </a:r>
        </a:p>
      </dsp:txBody>
      <dsp:txXfrm>
        <a:off x="5727286" y="1296895"/>
        <a:ext cx="1562461" cy="954271"/>
      </dsp:txXfrm>
    </dsp:sp>
    <dsp:sp modelId="{53197382-F481-4481-B91C-4B0C325D7C56}">
      <dsp:nvSpPr>
        <dsp:cNvPr id="0" name=""/>
        <dsp:cNvSpPr/>
      </dsp:nvSpPr>
      <dsp:spPr>
        <a:xfrm>
          <a:off x="7826261" y="143"/>
          <a:ext cx="2027299" cy="10136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alibri"/>
              <a:cs typeface="Calibri"/>
            </a:rPr>
            <a:t>Increment 3</a:t>
          </a:r>
        </a:p>
      </dsp:txBody>
      <dsp:txXfrm>
        <a:off x="7855950" y="29832"/>
        <a:ext cx="1967921" cy="954271"/>
      </dsp:txXfrm>
    </dsp:sp>
    <dsp:sp modelId="{66EF9A99-8D8D-42F4-8868-7342E61D1AB3}">
      <dsp:nvSpPr>
        <dsp:cNvPr id="0" name=""/>
        <dsp:cNvSpPr/>
      </dsp:nvSpPr>
      <dsp:spPr>
        <a:xfrm>
          <a:off x="8028991" y="1013793"/>
          <a:ext cx="202729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02729" y="7602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0849A-2EBF-4BE4-B31D-ABE109E35AC3}">
      <dsp:nvSpPr>
        <dsp:cNvPr id="0" name=""/>
        <dsp:cNvSpPr/>
      </dsp:nvSpPr>
      <dsp:spPr>
        <a:xfrm>
          <a:off x="8231721" y="1267206"/>
          <a:ext cx="1621839" cy="1013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  <a:cs typeface="Calibri"/>
            </a:rPr>
            <a:t>Extra features and completion of app</a:t>
          </a:r>
        </a:p>
      </dsp:txBody>
      <dsp:txXfrm>
        <a:off x="8261410" y="1296895"/>
        <a:ext cx="1562461" cy="954271"/>
      </dsp:txXfrm>
    </dsp:sp>
    <dsp:sp modelId="{D587FD05-5C71-4393-BB9F-6C1331398B9D}">
      <dsp:nvSpPr>
        <dsp:cNvPr id="0" name=""/>
        <dsp:cNvSpPr/>
      </dsp:nvSpPr>
      <dsp:spPr>
        <a:xfrm>
          <a:off x="8028991" y="1013793"/>
          <a:ext cx="202729" cy="202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299"/>
              </a:lnTo>
              <a:lnTo>
                <a:pt x="202729" y="20272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F75AF-4C0D-4C24-9079-18A40E641A49}">
      <dsp:nvSpPr>
        <dsp:cNvPr id="0" name=""/>
        <dsp:cNvSpPr/>
      </dsp:nvSpPr>
      <dsp:spPr>
        <a:xfrm>
          <a:off x="8231721" y="2534268"/>
          <a:ext cx="1621839" cy="1013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cs typeface="Calibri"/>
            </a:rPr>
            <a:t>Compile app into APK file and carry out user acceptance testing</a:t>
          </a:r>
          <a:endParaRPr lang="en-US" sz="1500" kern="1200"/>
        </a:p>
      </dsp:txBody>
      <dsp:txXfrm>
        <a:off x="8261410" y="2563957"/>
        <a:ext cx="1562461" cy="9542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83CCE-F255-4AB0-A933-A531772D9DB7}">
      <dsp:nvSpPr>
        <dsp:cNvPr id="0" name=""/>
        <dsp:cNvSpPr/>
      </dsp:nvSpPr>
      <dsp:spPr>
        <a:xfrm>
          <a:off x="0" y="486909"/>
          <a:ext cx="615183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99872" rIns="4774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/>
              <a:cs typeface="Calibri"/>
            </a:rPr>
            <a:t>Mixed responses but mostly neutral or positive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/>
              <a:cs typeface="Calibri"/>
            </a:rPr>
            <a:t>Improve on this aspect through feedback</a:t>
          </a:r>
        </a:p>
      </dsp:txBody>
      <dsp:txXfrm>
        <a:off x="0" y="486909"/>
        <a:ext cx="6151830" cy="2079000"/>
      </dsp:txXfrm>
    </dsp:sp>
    <dsp:sp modelId="{4C17E109-AFDE-4FD6-B384-C0B00ACBB2C0}">
      <dsp:nvSpPr>
        <dsp:cNvPr id="0" name=""/>
        <dsp:cNvSpPr/>
      </dsp:nvSpPr>
      <dsp:spPr>
        <a:xfrm>
          <a:off x="307591" y="132669"/>
          <a:ext cx="430628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/>
              <a:cs typeface="Calibri"/>
            </a:rPr>
            <a:t>Enjoyment of Mobile Game</a:t>
          </a:r>
        </a:p>
      </dsp:txBody>
      <dsp:txXfrm>
        <a:off x="342176" y="167254"/>
        <a:ext cx="4237111" cy="639310"/>
      </dsp:txXfrm>
    </dsp:sp>
    <dsp:sp modelId="{A5F34218-2CE6-43FA-B4FD-D0E119E9F403}">
      <dsp:nvSpPr>
        <dsp:cNvPr id="0" name=""/>
        <dsp:cNvSpPr/>
      </dsp:nvSpPr>
      <dsp:spPr>
        <a:xfrm>
          <a:off x="0" y="3049749"/>
          <a:ext cx="615183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99872" rIns="4774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/>
              <a:cs typeface="Calibri"/>
            </a:rPr>
            <a:t>Majority found it easy to understand</a:t>
          </a:r>
        </a:p>
      </dsp:txBody>
      <dsp:txXfrm>
        <a:off x="0" y="3049749"/>
        <a:ext cx="6151830" cy="1020600"/>
      </dsp:txXfrm>
    </dsp:sp>
    <dsp:sp modelId="{79B37669-A49E-4FD7-AE3A-0C4888B97754}">
      <dsp:nvSpPr>
        <dsp:cNvPr id="0" name=""/>
        <dsp:cNvSpPr/>
      </dsp:nvSpPr>
      <dsp:spPr>
        <a:xfrm>
          <a:off x="307591" y="2695509"/>
          <a:ext cx="430628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/>
              <a:cs typeface="Calibri"/>
            </a:rPr>
            <a:t>Ease of Understanding</a:t>
          </a:r>
        </a:p>
      </dsp:txBody>
      <dsp:txXfrm>
        <a:off x="342176" y="2730094"/>
        <a:ext cx="4237111" cy="639310"/>
      </dsp:txXfrm>
    </dsp:sp>
    <dsp:sp modelId="{498B7067-B973-4671-AB1C-4E8F430C5A98}">
      <dsp:nvSpPr>
        <dsp:cNvPr id="0" name=""/>
        <dsp:cNvSpPr/>
      </dsp:nvSpPr>
      <dsp:spPr>
        <a:xfrm>
          <a:off x="0" y="4554189"/>
          <a:ext cx="615183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99872" rIns="47745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/>
              <a:cs typeface="Calibri"/>
            </a:rPr>
            <a:t>Most did not find it difficult to navigate </a:t>
          </a:r>
        </a:p>
      </dsp:txBody>
      <dsp:txXfrm>
        <a:off x="0" y="4554189"/>
        <a:ext cx="6151830" cy="1020600"/>
      </dsp:txXfrm>
    </dsp:sp>
    <dsp:sp modelId="{B8BF248D-5F88-422F-82BE-C334C038EC68}">
      <dsp:nvSpPr>
        <dsp:cNvPr id="0" name=""/>
        <dsp:cNvSpPr/>
      </dsp:nvSpPr>
      <dsp:spPr>
        <a:xfrm>
          <a:off x="307591" y="4199949"/>
          <a:ext cx="430628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/>
              <a:cs typeface="Calibri"/>
            </a:rPr>
            <a:t>App Navigation</a:t>
          </a:r>
        </a:p>
      </dsp:txBody>
      <dsp:txXfrm>
        <a:off x="342176" y="4234534"/>
        <a:ext cx="4237111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652C3-1500-46FC-9538-AB5855F36E56}">
      <dsp:nvSpPr>
        <dsp:cNvPr id="0" name=""/>
        <dsp:cNvSpPr/>
      </dsp:nvSpPr>
      <dsp:spPr>
        <a:xfrm>
          <a:off x="0" y="476244"/>
          <a:ext cx="615183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58216" rIns="47745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Room for further improvement</a:t>
          </a:r>
        </a:p>
      </dsp:txBody>
      <dsp:txXfrm>
        <a:off x="0" y="476244"/>
        <a:ext cx="6151830" cy="935550"/>
      </dsp:txXfrm>
    </dsp:sp>
    <dsp:sp modelId="{F5F640B7-E158-4B94-B0D2-1AED2FFAB4EF}">
      <dsp:nvSpPr>
        <dsp:cNvPr id="0" name=""/>
        <dsp:cNvSpPr/>
      </dsp:nvSpPr>
      <dsp:spPr>
        <a:xfrm>
          <a:off x="307591" y="151524"/>
          <a:ext cx="430628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cs typeface="Calibri"/>
            </a:rPr>
            <a:t>Adaptation to Older Adults</a:t>
          </a:r>
        </a:p>
      </dsp:txBody>
      <dsp:txXfrm>
        <a:off x="339294" y="183227"/>
        <a:ext cx="4242875" cy="586034"/>
      </dsp:txXfrm>
    </dsp:sp>
    <dsp:sp modelId="{32A6BB55-F7A7-4065-A8E2-7BBB8AAA879B}">
      <dsp:nvSpPr>
        <dsp:cNvPr id="0" name=""/>
        <dsp:cNvSpPr/>
      </dsp:nvSpPr>
      <dsp:spPr>
        <a:xfrm>
          <a:off x="0" y="1855314"/>
          <a:ext cx="615183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58216" rIns="4774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Sound  – should add background music 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Visuals – clear and organized</a:t>
          </a:r>
        </a:p>
      </dsp:txBody>
      <dsp:txXfrm>
        <a:off x="0" y="1855314"/>
        <a:ext cx="6151830" cy="1282049"/>
      </dsp:txXfrm>
    </dsp:sp>
    <dsp:sp modelId="{AFEAF893-F83B-41FC-852F-2C2432E83212}">
      <dsp:nvSpPr>
        <dsp:cNvPr id="0" name=""/>
        <dsp:cNvSpPr/>
      </dsp:nvSpPr>
      <dsp:spPr>
        <a:xfrm>
          <a:off x="307591" y="1530594"/>
          <a:ext cx="430628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cs typeface="Calibri"/>
            </a:rPr>
            <a:t>Sound Effect and Visuals</a:t>
          </a:r>
        </a:p>
      </dsp:txBody>
      <dsp:txXfrm>
        <a:off x="339294" y="1562297"/>
        <a:ext cx="4242875" cy="586034"/>
      </dsp:txXfrm>
    </dsp:sp>
    <dsp:sp modelId="{FEF0DD91-BC0E-44B1-A48D-1983B459BBFE}">
      <dsp:nvSpPr>
        <dsp:cNvPr id="0" name=""/>
        <dsp:cNvSpPr/>
      </dsp:nvSpPr>
      <dsp:spPr>
        <a:xfrm>
          <a:off x="0" y="3580884"/>
          <a:ext cx="615183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58216" rIns="47745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Pet was mostly liked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Need more interactivity and customization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Mostly neutral towards health advice speech bubble</a:t>
          </a:r>
        </a:p>
      </dsp:txBody>
      <dsp:txXfrm>
        <a:off x="0" y="3580884"/>
        <a:ext cx="6151830" cy="1975050"/>
      </dsp:txXfrm>
    </dsp:sp>
    <dsp:sp modelId="{1000FD2A-532C-49FE-96F7-659C54ACF57C}">
      <dsp:nvSpPr>
        <dsp:cNvPr id="0" name=""/>
        <dsp:cNvSpPr/>
      </dsp:nvSpPr>
      <dsp:spPr>
        <a:xfrm>
          <a:off x="307591" y="3256164"/>
          <a:ext cx="430628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cs typeface="Calibri"/>
            </a:rPr>
            <a:t>Virtual Pet</a:t>
          </a:r>
          <a:endParaRPr lang="en-US" sz="2200" kern="1200" dirty="0"/>
        </a:p>
      </dsp:txBody>
      <dsp:txXfrm>
        <a:off x="339294" y="3287867"/>
        <a:ext cx="4242875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D0B1E-6414-4837-B8CC-0C48C0EE601A}">
      <dsp:nvSpPr>
        <dsp:cNvPr id="0" name=""/>
        <dsp:cNvSpPr/>
      </dsp:nvSpPr>
      <dsp:spPr>
        <a:xfrm>
          <a:off x="0" y="1180629"/>
          <a:ext cx="615183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16560" rIns="4774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444444"/>
              </a:solidFill>
              <a:latin typeface="Calibri"/>
              <a:cs typeface="Calibri"/>
            </a:rPr>
            <a:t>Can be considered an attractive element</a:t>
          </a:r>
        </a:p>
      </dsp:txBody>
      <dsp:txXfrm>
        <a:off x="0" y="1180629"/>
        <a:ext cx="6151830" cy="850500"/>
      </dsp:txXfrm>
    </dsp:sp>
    <dsp:sp modelId="{E002B848-7D8E-4C57-B773-7A46DB6D0CAC}">
      <dsp:nvSpPr>
        <dsp:cNvPr id="0" name=""/>
        <dsp:cNvSpPr/>
      </dsp:nvSpPr>
      <dsp:spPr>
        <a:xfrm>
          <a:off x="307591" y="885429"/>
          <a:ext cx="430628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Augmented Reality (AR) Features</a:t>
          </a:r>
        </a:p>
      </dsp:txBody>
      <dsp:txXfrm>
        <a:off x="336412" y="914250"/>
        <a:ext cx="4248639" cy="532758"/>
      </dsp:txXfrm>
    </dsp:sp>
    <dsp:sp modelId="{3C965EED-2EAB-49E0-8E09-DE8EF526993F}">
      <dsp:nvSpPr>
        <dsp:cNvPr id="0" name=""/>
        <dsp:cNvSpPr/>
      </dsp:nvSpPr>
      <dsp:spPr>
        <a:xfrm>
          <a:off x="0" y="2434329"/>
          <a:ext cx="615183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16560" rIns="4774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More variety of minigames should be included</a:t>
          </a:r>
        </a:p>
      </dsp:txBody>
      <dsp:txXfrm>
        <a:off x="0" y="2434329"/>
        <a:ext cx="6151830" cy="1134000"/>
      </dsp:txXfrm>
    </dsp:sp>
    <dsp:sp modelId="{491E4062-B6E6-4667-9F15-1706B999E6A1}">
      <dsp:nvSpPr>
        <dsp:cNvPr id="0" name=""/>
        <dsp:cNvSpPr/>
      </dsp:nvSpPr>
      <dsp:spPr>
        <a:xfrm>
          <a:off x="307591" y="2139129"/>
          <a:ext cx="430628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Minigames for cognitive training</a:t>
          </a:r>
        </a:p>
      </dsp:txBody>
      <dsp:txXfrm>
        <a:off x="336412" y="2167950"/>
        <a:ext cx="4248639" cy="532758"/>
      </dsp:txXfrm>
    </dsp:sp>
    <dsp:sp modelId="{3157F6EB-4DAF-4E1A-9BAF-AC49559E8C56}">
      <dsp:nvSpPr>
        <dsp:cNvPr id="0" name=""/>
        <dsp:cNvSpPr/>
      </dsp:nvSpPr>
      <dsp:spPr>
        <a:xfrm>
          <a:off x="0" y="3971529"/>
          <a:ext cx="615183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416560" rIns="4774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Mixed responses but no disagreements</a:t>
          </a:r>
        </a:p>
      </dsp:txBody>
      <dsp:txXfrm>
        <a:off x="0" y="3971529"/>
        <a:ext cx="6151830" cy="850500"/>
      </dsp:txXfrm>
    </dsp:sp>
    <dsp:sp modelId="{E3CC32BD-98E9-4ED3-BE2A-799FD9D77C2A}">
      <dsp:nvSpPr>
        <dsp:cNvPr id="0" name=""/>
        <dsp:cNvSpPr/>
      </dsp:nvSpPr>
      <dsp:spPr>
        <a:xfrm>
          <a:off x="307591" y="3676329"/>
          <a:ext cx="430628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Overall Benefit</a:t>
          </a:r>
        </a:p>
      </dsp:txBody>
      <dsp:txXfrm>
        <a:off x="336412" y="3705150"/>
        <a:ext cx="4248639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9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69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1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2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88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30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909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4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2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611" y="1097782"/>
            <a:ext cx="6960303" cy="1990636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Augmented Reality Game: Older Adults Companion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10" y="3546834"/>
            <a:ext cx="5313400" cy="2418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Chong Wei Xin</a:t>
            </a:r>
          </a:p>
          <a:p>
            <a:r>
              <a:rPr lang="en-US" sz="1600">
                <a:cs typeface="Calibri"/>
              </a:rPr>
              <a:t>Project Supervisor: Dr Lee Yun Li</a:t>
            </a:r>
            <a:endParaRPr lang="en-US" sz="1600" dirty="0">
              <a:cs typeface="Calibri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8" name="Picture 3">
            <a:extLst>
              <a:ext uri="{FF2B5EF4-FFF2-40B4-BE49-F238E27FC236}">
                <a16:creationId xmlns:a16="http://schemas.microsoft.com/office/drawing/2014/main" id="{2428AD54-A5A2-A58F-9B36-F38B606D6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8" r="25345"/>
          <a:stretch/>
        </p:blipFill>
        <p:spPr>
          <a:xfrm>
            <a:off x="6731655" y="10"/>
            <a:ext cx="5460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BF72B-B4DC-A427-4B06-8578B7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Work Done</a:t>
            </a:r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8CE2-006B-C2AD-AFDA-733175A4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Increment 1: Virtual Pet Section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A white object with black eyes and a speech bubble&#10;&#10;Description automatically generated">
            <a:extLst>
              <a:ext uri="{FF2B5EF4-FFF2-40B4-BE49-F238E27FC236}">
                <a16:creationId xmlns:a16="http://schemas.microsoft.com/office/drawing/2014/main" id="{32DFF432-08E6-6A30-BA7B-81A5F74E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26" y="540503"/>
            <a:ext cx="2633687" cy="5747488"/>
          </a:xfrm>
          <a:prstGeom prst="rect">
            <a:avLst/>
          </a:prstGeom>
        </p:spPr>
      </p:pic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20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14EEE-C801-4E78-F19B-D326068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Work Done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E575-8A9C-CED0-8E04-DCEFCED7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591" y="1204332"/>
            <a:ext cx="5040785" cy="1351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Increment 2: Minigames section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59A9632D-E1F0-44E3-2C78-326C3C8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41" y="2298046"/>
            <a:ext cx="1657810" cy="3400637"/>
          </a:xfrm>
          <a:prstGeom prst="rect">
            <a:avLst/>
          </a:prstGeom>
        </p:spPr>
      </p:pic>
      <p:pic>
        <p:nvPicPr>
          <p:cNvPr id="4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8126024C-590C-4B86-9376-A6048274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65" y="2298046"/>
            <a:ext cx="1657810" cy="3400637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D1A6B2-009E-DD33-EA3C-E0063012277C}"/>
              </a:ext>
            </a:extLst>
          </p:cNvPr>
          <p:cNvSpPr txBox="1"/>
          <p:nvPr/>
        </p:nvSpPr>
        <p:spPr>
          <a:xfrm>
            <a:off x="2310580" y="5973097"/>
            <a:ext cx="2359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Memory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E123-8AFB-8BCF-A653-AD8F6CAAECD5}"/>
              </a:ext>
            </a:extLst>
          </p:cNvPr>
          <p:cNvSpPr txBox="1"/>
          <p:nvPr/>
        </p:nvSpPr>
        <p:spPr>
          <a:xfrm>
            <a:off x="8013289" y="5973096"/>
            <a:ext cx="2359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Sudoku Game</a:t>
            </a:r>
          </a:p>
        </p:txBody>
      </p:sp>
    </p:spTree>
    <p:extLst>
      <p:ext uri="{BB962C8B-B14F-4D97-AF65-F5344CB8AC3E}">
        <p14:creationId xmlns:p14="http://schemas.microsoft.com/office/powerpoint/2010/main" val="33606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5DAF-413A-3AB4-C582-2B00BFB4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B004-96CF-C470-F8DC-F5B7D69B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591" y="1204332"/>
            <a:ext cx="5040785" cy="1351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Increment 3: Extra features and completion of app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D04B3B2-004F-2C74-76DB-E2B7A21E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5" y="2482401"/>
            <a:ext cx="1657810" cy="3400637"/>
          </a:xfrm>
          <a:prstGeom prst="rect">
            <a:avLst/>
          </a:prstGeom>
        </p:spPr>
      </p:pic>
      <p:pic>
        <p:nvPicPr>
          <p:cNvPr id="5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4AB855E2-3488-5069-8799-5D3656E3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78" y="2482401"/>
            <a:ext cx="1657810" cy="3400637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7" descr="A logo of a health friend&#10;&#10;Description automatically generated">
            <a:extLst>
              <a:ext uri="{FF2B5EF4-FFF2-40B4-BE49-F238E27FC236}">
                <a16:creationId xmlns:a16="http://schemas.microsoft.com/office/drawing/2014/main" id="{95087420-5B47-1009-8591-03E08F53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916" y="2765954"/>
            <a:ext cx="2177846" cy="1854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03298-3CBB-0FD3-EB15-5F99E133FC37}"/>
              </a:ext>
            </a:extLst>
          </p:cNvPr>
          <p:cNvSpPr txBox="1"/>
          <p:nvPr/>
        </p:nvSpPr>
        <p:spPr>
          <a:xfrm>
            <a:off x="1013951" y="6188177"/>
            <a:ext cx="1786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Settings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1BBAE-78CB-DB79-C732-AC72F6DD48A5}"/>
              </a:ext>
            </a:extLst>
          </p:cNvPr>
          <p:cNvSpPr txBox="1"/>
          <p:nvPr/>
        </p:nvSpPr>
        <p:spPr>
          <a:xfrm>
            <a:off x="5007882" y="6161902"/>
            <a:ext cx="2049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Minigames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DF0A4-4C5C-A6D8-DFDE-5CDE6A0DF1CC}"/>
              </a:ext>
            </a:extLst>
          </p:cNvPr>
          <p:cNvSpPr txBox="1"/>
          <p:nvPr/>
        </p:nvSpPr>
        <p:spPr>
          <a:xfrm>
            <a:off x="8270328" y="4828189"/>
            <a:ext cx="3580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App installed onto a phone</a:t>
            </a:r>
          </a:p>
        </p:txBody>
      </p:sp>
    </p:spTree>
    <p:extLst>
      <p:ext uri="{BB962C8B-B14F-4D97-AF65-F5344CB8AC3E}">
        <p14:creationId xmlns:p14="http://schemas.microsoft.com/office/powerpoint/2010/main" val="186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64625-9712-BB7A-8F08-71DFF08F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Results and Discussion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3F3F-CE41-973A-DCD9-21C6A7E9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778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Survey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dirty="0">
                <a:latin typeface="Segoe UI"/>
                <a:ea typeface="+mn-lt"/>
                <a:cs typeface="Segoe UI"/>
              </a:rPr>
              <a:t>Rate different aspects of the game on a scale of 1 to 5, from “strongly disagree” to “strongly agree"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dirty="0">
                <a:latin typeface="Segoe UI"/>
                <a:ea typeface="+mn-lt"/>
                <a:cs typeface="Segoe UI"/>
              </a:rPr>
              <a:t>Includes 3 questions which contains a choice, the reasoning, and optional feedback.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dirty="0">
                <a:latin typeface="Segoe UI"/>
                <a:ea typeface="+mn-lt"/>
                <a:cs typeface="Segoe UI"/>
              </a:rPr>
              <a:t>Purpose: evaluate suitability of the app to older adults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dirty="0">
                <a:latin typeface="Segoe UI"/>
                <a:ea typeface="+mn-lt"/>
                <a:cs typeface="Segoe UI"/>
              </a:rPr>
              <a:t>10 Participants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dirty="0">
                <a:latin typeface="Segoe UI"/>
                <a:ea typeface="+mn-lt"/>
                <a:cs typeface="Segoe UI"/>
              </a:rPr>
              <a:t>40 – 60 age range</a:t>
            </a:r>
            <a:endParaRPr lang="en-US" sz="1700" dirty="0"/>
          </a:p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CF047248-0F93-D8FD-93AB-E66E2E1C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7" b="7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181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9B4D-6CBB-DDF9-F651-EB578019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Results and Discussion</a:t>
            </a:r>
          </a:p>
        </p:txBody>
      </p:sp>
      <p:grpSp>
        <p:nvGrpSpPr>
          <p:cNvPr id="96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7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DAEDF6-F2B7-3759-12D1-CA49D1C78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14211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70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A4232-FF33-1DD1-C746-0B84E18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Results and Discussion</a:t>
            </a:r>
          </a:p>
        </p:txBody>
      </p:sp>
      <p:grpSp>
        <p:nvGrpSpPr>
          <p:cNvPr id="125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6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8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13CD1E2-A820-7FA6-2455-606494465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431888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37169-8D43-9ECE-B45D-80E14B62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Results and Discussion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2EB72-DB79-D4A1-4967-EF540566C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06726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90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E04EC-249B-5DC5-6FAB-EE5485DE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Results and Discussion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BDD256C-57B2-A7E0-0434-DA5105A6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" y="1839835"/>
            <a:ext cx="7454050" cy="35171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7E92-A703-8122-3367-8BB0E918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686" y="1630885"/>
            <a:ext cx="4159233" cy="3411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 b="1" dirty="0">
                <a:ea typeface="+mn-lt"/>
                <a:cs typeface="+mn-lt"/>
              </a:rPr>
              <a:t>Reasons for engagement: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ea typeface="+mn-lt"/>
                <a:cs typeface="+mn-lt"/>
              </a:rPr>
              <a:t>relaxation, passing time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b="1" dirty="0">
                <a:ea typeface="+mn-lt"/>
                <a:cs typeface="+mn-lt"/>
              </a:rPr>
              <a:t>Reasons for lower engagement: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ea typeface="+mn-lt"/>
                <a:cs typeface="+mn-lt"/>
              </a:rPr>
              <a:t> lack of engaging elements such as flashy animations and responsive pet</a:t>
            </a:r>
            <a:endParaRPr lang="en-US" sz="1900" dirty="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266-7ECA-9F1D-6EDE-DA79DB87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Results and Discussion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AB0F6-006D-12DF-B658-BFC1E5530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48281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CC33F19-B34B-E65E-8D8E-E96AF1A04CA1}"/>
              </a:ext>
            </a:extLst>
          </p:cNvPr>
          <p:cNvSpPr txBox="1"/>
          <p:nvPr/>
        </p:nvSpPr>
        <p:spPr>
          <a:xfrm>
            <a:off x="522339" y="3871451"/>
            <a:ext cx="32225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Additional feedback given:</a:t>
            </a:r>
          </a:p>
        </p:txBody>
      </p:sp>
    </p:spTree>
    <p:extLst>
      <p:ext uri="{BB962C8B-B14F-4D97-AF65-F5344CB8AC3E}">
        <p14:creationId xmlns:p14="http://schemas.microsoft.com/office/powerpoint/2010/main" val="406450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7A3C6-A3FE-7965-B4CC-4B2FFFF6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Conclusion and Future Work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08C448-C045-E2EA-82B6-680C77BD9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870575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5A32-2378-8440-EAC5-C1052E3E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340132"/>
            <a:ext cx="10077557" cy="7724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A8A8-DD22-316B-482F-2D492CB7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86" y="2791516"/>
            <a:ext cx="6197219" cy="349043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en-US" sz="3600" b="1" dirty="0">
                <a:latin typeface="Avenir Next LT Pro Light"/>
              </a:rPr>
              <a:t>Objective of the project:</a:t>
            </a:r>
          </a:p>
          <a:p>
            <a:pPr marL="800100" lvl="2" indent="-342900">
              <a:buChar char="•"/>
            </a:pPr>
            <a:r>
              <a:rPr lang="en-US" sz="2800" dirty="0">
                <a:latin typeface="Avenir Next LT Pro Light"/>
              </a:rPr>
              <a:t>Develop an AR mobile game for aimed at older adults.</a:t>
            </a:r>
          </a:p>
          <a:p>
            <a:pPr marL="1028700" lvl="3" indent="-342900"/>
            <a:r>
              <a:rPr lang="en-US" sz="2400" dirty="0">
                <a:latin typeface="Avenir Next LT Pro Light"/>
              </a:rPr>
              <a:t>Name of mobile game: "Health Friend"</a:t>
            </a:r>
          </a:p>
          <a:p>
            <a:pPr marL="1028700" lvl="3" indent="-342900"/>
            <a:r>
              <a:rPr lang="en-US" sz="2400" dirty="0">
                <a:latin typeface="Avenir Next LT Pro Light"/>
              </a:rPr>
              <a:t>A virtual pet raising game with AR features accompanied by two puzzle minigames.</a:t>
            </a:r>
          </a:p>
          <a:p>
            <a:pPr marL="457200" indent="-457200">
              <a:buChar char="•"/>
            </a:pPr>
            <a:endParaRPr lang="en-US" sz="2800" dirty="0"/>
          </a:p>
          <a:p>
            <a:endParaRPr lang="en-US" sz="2800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0E885-B300-E7F4-25F0-E71C17B05502}"/>
              </a:ext>
            </a:extLst>
          </p:cNvPr>
          <p:cNvSpPr txBox="1"/>
          <p:nvPr/>
        </p:nvSpPr>
        <p:spPr>
          <a:xfrm>
            <a:off x="6544597" y="2789902"/>
            <a:ext cx="5364725" cy="24924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0" indent="-457200" rtl="0">
              <a:buFont typeface="Arial"/>
              <a:buChar char="•"/>
            </a:pPr>
            <a:r>
              <a:rPr lang="en-US" sz="3300" b="1" dirty="0">
                <a:latin typeface="Avenir Next LT Pro Light"/>
                <a:cs typeface="Arial"/>
              </a:rPr>
              <a:t>Problem:</a:t>
            </a:r>
          </a:p>
          <a:p>
            <a:pPr marL="800100" lvl="2" indent="-342900">
              <a:lnSpc>
                <a:spcPct val="11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2600" dirty="0">
                <a:latin typeface="Avenir Next LT Pro Light"/>
                <a:cs typeface="Arial"/>
              </a:rPr>
              <a:t>Older adults experience cognitive decline and social isolation</a:t>
            </a:r>
          </a:p>
          <a:p>
            <a:pPr>
              <a:buFont typeface="Arial"/>
            </a:pPr>
            <a:endParaRPr lang="en-US" sz="3300" dirty="0">
              <a:latin typeface="Avenir Next LT Pro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79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018B8-E02B-CEBD-2F52-FF272241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6A668C8-0E54-3FC2-91BE-76978AA0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70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E634-1569-FF5A-4E9B-12AECE3D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D74D-0F11-CA4F-6DF3-CA274A95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M. M. </a:t>
            </a:r>
            <a:r>
              <a:rPr lang="en-US" err="1">
                <a:ea typeface="+mn-lt"/>
                <a:cs typeface="+mn-lt"/>
              </a:rPr>
              <a:t>Botvinick</a:t>
            </a:r>
            <a:r>
              <a:rPr lang="en-US" dirty="0">
                <a:ea typeface="+mn-lt"/>
                <a:cs typeface="+mn-lt"/>
              </a:rPr>
              <a:t>, T. S. Braver, D. M. Barch, C. S. Carter, and J. D. Cohen, “Conflict monitoring and cognitive control.,” Psychological Review, vol. 108, no. 3, pp. 624–652, 2001. [6] J. van </a:t>
            </a:r>
            <a:r>
              <a:rPr lang="en-US" err="1">
                <a:ea typeface="+mn-lt"/>
                <a:cs typeface="+mn-lt"/>
              </a:rPr>
              <a:t>Muijden</a:t>
            </a:r>
            <a:r>
              <a:rPr lang="en-US" dirty="0">
                <a:ea typeface="+mn-lt"/>
                <a:cs typeface="+mn-lt"/>
              </a:rPr>
              <a:t>, G. P. Band, and B. Hommel, “Online games training aging brains: Limited transfer to cognitive control functions,” Frontiers in Human Neuroscience, vol. 6, 2012.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H. Brooker, K. A. Wesnes, C. Ballard, A. Hampshire, D. Aarsland, Z. Khan, R. Stenton, M. </a:t>
            </a:r>
            <a:r>
              <a:rPr lang="en-US" dirty="0" err="1">
                <a:ea typeface="+mn-lt"/>
                <a:cs typeface="+mn-lt"/>
              </a:rPr>
              <a:t>Megalogeni</a:t>
            </a:r>
            <a:r>
              <a:rPr lang="en-US" dirty="0">
                <a:ea typeface="+mn-lt"/>
                <a:cs typeface="+mn-lt"/>
              </a:rPr>
              <a:t>, and A. Corbett, “The relationship between the frequency of number-puzzle use and baseline cognitive function in a large online sample of adults aged 50 and over,” International Journal of Geriatric Psychiatry, vol. 34, no. 7, pp. 932–940, 2019.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] L. E. Nacke, A. Nacke, and C. A. Lindley, “Brain training for Silver Gamers: Effects of age and game form on effectiveness, efficiency, self-assessment, and gameplay experience,” </a:t>
            </a:r>
            <a:r>
              <a:rPr lang="en-US" dirty="0" err="1">
                <a:ea typeface="+mn-lt"/>
                <a:cs typeface="+mn-lt"/>
              </a:rPr>
              <a:t>CyberPsychology</a:t>
            </a:r>
            <a:r>
              <a:rPr lang="en-US" dirty="0">
                <a:ea typeface="+mn-lt"/>
                <a:cs typeface="+mn-lt"/>
              </a:rPr>
              <a:t> &amp; Behavior, vol. 12, no. 5, pp. 493–499, 2009. 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618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BED1-ABA6-D1BB-5FA1-67D6B6E5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714E-DF4E-A8D8-CAE8-EBE9E56A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K. A. Blocker, T. J. Wright, and W. R. Boot, “Gaming preferences of aging generations,” </a:t>
            </a:r>
            <a:r>
              <a:rPr lang="en-US" dirty="0" err="1">
                <a:ea typeface="+mn-lt"/>
                <a:cs typeface="+mn-lt"/>
              </a:rPr>
              <a:t>Gerontechnology</a:t>
            </a:r>
            <a:r>
              <a:rPr lang="en-US" dirty="0">
                <a:ea typeface="+mn-lt"/>
                <a:cs typeface="+mn-lt"/>
              </a:rPr>
              <a:t>, vol. 12, no. 3, 2014.</a:t>
            </a:r>
          </a:p>
          <a:p>
            <a:r>
              <a:rPr lang="en-US" dirty="0">
                <a:ea typeface="+mn-lt"/>
                <a:cs typeface="+mn-lt"/>
              </a:rPr>
              <a:t>A. Chesham, P. Wyss, R. M. </a:t>
            </a:r>
            <a:r>
              <a:rPr lang="en-US" dirty="0" err="1">
                <a:ea typeface="+mn-lt"/>
                <a:cs typeface="+mn-lt"/>
              </a:rPr>
              <a:t>Müri</a:t>
            </a:r>
            <a:r>
              <a:rPr lang="en-US" dirty="0">
                <a:ea typeface="+mn-lt"/>
                <a:cs typeface="+mn-lt"/>
              </a:rPr>
              <a:t>, U. P. Mosimann, and T. Nef, “What older people like to play: Genre preferences and acceptance of casual games,” JMIR Serious Games, vol. 5, no. 2, 2017. </a:t>
            </a:r>
          </a:p>
          <a:p>
            <a:r>
              <a:rPr lang="en-US" dirty="0">
                <a:ea typeface="+mn-lt"/>
                <a:cs typeface="+mn-lt"/>
              </a:rPr>
              <a:t>S. Gabriel, “Pokémon Go-How Religious Can an Augmented Reality Hunt Be?,” Online-Heidelberg Journal of Religions on the Internet 12, pp. 18-31,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6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160B-C497-6D72-F68C-AD88A46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5897F-326A-7109-4122-24A211520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103838"/>
              </p:ext>
            </p:extLst>
          </p:nvPr>
        </p:nvGraphicFramePr>
        <p:xfrm>
          <a:off x="525463" y="3432021"/>
          <a:ext cx="10691965" cy="325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12C2540-D622-E740-6681-45D71B5DF084}"/>
              </a:ext>
            </a:extLst>
          </p:cNvPr>
          <p:cNvSpPr txBox="1"/>
          <p:nvPr/>
        </p:nvSpPr>
        <p:spPr>
          <a:xfrm>
            <a:off x="528482" y="2636274"/>
            <a:ext cx="7392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Aim of the mobile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96F9C-9EB5-F54F-EDE9-E550962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FC543C1-7AC1-2707-AF56-331A9A2EF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90075"/>
              </p:ext>
            </p:extLst>
          </p:nvPr>
        </p:nvGraphicFramePr>
        <p:xfrm>
          <a:off x="623786" y="2980873"/>
          <a:ext cx="10372417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2FC144A-31F0-8B56-6820-589FB7BF5B73}"/>
              </a:ext>
            </a:extLst>
          </p:cNvPr>
          <p:cNvSpPr txBox="1"/>
          <p:nvPr/>
        </p:nvSpPr>
        <p:spPr>
          <a:xfrm>
            <a:off x="534628" y="2580967"/>
            <a:ext cx="95864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venir Next LT Pro"/>
              </a:rPr>
              <a:t>Type of games that are beneficial and suitable to older adults: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7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24D1D-8AD4-CE8B-44DF-92FACC1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61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4CC24E-EFA5-F112-B56D-00A207753971}"/>
              </a:ext>
            </a:extLst>
          </p:cNvPr>
          <p:cNvSpPr txBox="1">
            <a:spLocks/>
          </p:cNvSpPr>
          <p:nvPr/>
        </p:nvSpPr>
        <p:spPr>
          <a:xfrm>
            <a:off x="6102120" y="3072869"/>
            <a:ext cx="4989743" cy="2998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4D008-1B8C-D949-B9F4-E190B30FA46A}"/>
              </a:ext>
            </a:extLst>
          </p:cNvPr>
          <p:cNvSpPr txBox="1"/>
          <p:nvPr/>
        </p:nvSpPr>
        <p:spPr>
          <a:xfrm>
            <a:off x="350273" y="2617838"/>
            <a:ext cx="45228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What kind of video game content do older adults like and dislike?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67844B-CA5C-0546-4CF8-8680397FF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147247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24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B40A1-136E-C2CC-B6C2-B4F55386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008B69-0A4F-A400-F1D5-1AF6575C1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59839"/>
              </p:ext>
            </p:extLst>
          </p:nvPr>
        </p:nvGraphicFramePr>
        <p:xfrm>
          <a:off x="205914" y="2111421"/>
          <a:ext cx="11520578" cy="477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04A4388-0735-16E3-0206-18681FDD52BE}"/>
              </a:ext>
            </a:extLst>
          </p:cNvPr>
          <p:cNvSpPr txBox="1"/>
          <p:nvPr/>
        </p:nvSpPr>
        <p:spPr>
          <a:xfrm>
            <a:off x="540774" y="1880419"/>
            <a:ext cx="10852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How the beneficial genres can incorporate preferred elements:</a:t>
            </a:r>
          </a:p>
        </p:txBody>
      </p:sp>
    </p:spTree>
    <p:extLst>
      <p:ext uri="{BB962C8B-B14F-4D97-AF65-F5344CB8AC3E}">
        <p14:creationId xmlns:p14="http://schemas.microsoft.com/office/powerpoint/2010/main" val="30783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02901-0E1F-8A88-C339-24AC3E41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55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6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B382-7948-1BAD-A6A9-4907A4AF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App is developed using </a:t>
            </a:r>
            <a:r>
              <a:rPr lang="en-US" b="1" dirty="0"/>
              <a:t>Incremental Model</a:t>
            </a:r>
            <a:endParaRPr lang="en-US" dirty="0"/>
          </a:p>
          <a:p>
            <a:pPr marL="971550" lvl="3" indent="-285750">
              <a:buChar char="•"/>
            </a:pPr>
            <a:endParaRPr lang="en-US" sz="2000"/>
          </a:p>
          <a:p>
            <a:pPr lvl="2"/>
            <a:endParaRPr lang="en-US" sz="2000"/>
          </a:p>
          <a:p>
            <a:pPr marL="342900" indent="-342900"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685D3CC-5D9A-CED8-C3C4-DCA44CDC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8" y="2138661"/>
            <a:ext cx="11501698" cy="43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1FCE1-AE05-47AA-BC06-888EC76B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C151A-F6FC-4E23-BA54-3AAA61B40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417574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226CCE4-2646-4003-4C49-3B72D5C554A3}"/>
              </a:ext>
            </a:extLst>
          </p:cNvPr>
          <p:cNvSpPr txBox="1"/>
          <p:nvPr/>
        </p:nvSpPr>
        <p:spPr>
          <a:xfrm>
            <a:off x="571499" y="3908322"/>
            <a:ext cx="342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 increment consists of:</a:t>
            </a:r>
          </a:p>
        </p:txBody>
      </p:sp>
    </p:spTree>
    <p:extLst>
      <p:ext uri="{BB962C8B-B14F-4D97-AF65-F5344CB8AC3E}">
        <p14:creationId xmlns:p14="http://schemas.microsoft.com/office/powerpoint/2010/main" val="216504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E101-E0B9-933E-AB90-D10C2DC3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Work Done</a:t>
            </a:r>
          </a:p>
        </p:txBody>
      </p:sp>
      <p:grpSp>
        <p:nvGrpSpPr>
          <p:cNvPr id="80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1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FFB7672-BEFE-BC8F-FFD5-386D2CE99393}"/>
              </a:ext>
            </a:extLst>
          </p:cNvPr>
          <p:cNvSpPr txBox="1"/>
          <p:nvPr/>
        </p:nvSpPr>
        <p:spPr>
          <a:xfrm>
            <a:off x="460886" y="3932902"/>
            <a:ext cx="4608870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CC44C-99FF-189D-F29E-B8BEFB822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313141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67205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RocaVTI</vt:lpstr>
      <vt:lpstr>Augmented Reality Game: Older Adults Companion</vt:lpstr>
      <vt:lpstr>Introduction</vt:lpstr>
      <vt:lpstr>Introduction</vt:lpstr>
      <vt:lpstr>Literature Review</vt:lpstr>
      <vt:lpstr>Literature Review</vt:lpstr>
      <vt:lpstr>Literature Review</vt:lpstr>
      <vt:lpstr>Methodology</vt:lpstr>
      <vt:lpstr>Methodology</vt:lpstr>
      <vt:lpstr>Work Done</vt:lpstr>
      <vt:lpstr>Work Done</vt:lpstr>
      <vt:lpstr>Work Done </vt:lpstr>
      <vt:lpstr>Work Done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 and Future Work</vt:lpstr>
      <vt:lpstr>Thank You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962</cp:revision>
  <dcterms:created xsi:type="dcterms:W3CDTF">2023-07-16T14:55:24Z</dcterms:created>
  <dcterms:modified xsi:type="dcterms:W3CDTF">2023-08-01T04:50:08Z</dcterms:modified>
</cp:coreProperties>
</file>