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1556792"/>
            <a:ext cx="8424936" cy="43204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99592" y="2384884"/>
            <a:ext cx="3564396" cy="26642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402931"/>
            <a:ext cx="3564396" cy="26642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5373216"/>
            <a:ext cx="23042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堆内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Xms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Xmx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4128" y="5345596"/>
            <a:ext cx="23042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zh-CN" altLang="en-US" dirty="0" smtClean="0">
                <a:solidFill>
                  <a:schemeClr val="tx1"/>
                </a:solidFill>
              </a:rPr>
              <a:t>堆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DirectMemory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43608" y="1700808"/>
            <a:ext cx="734481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线程栈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Xss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20072" y="2564904"/>
            <a:ext cx="1728192" cy="2376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元数据区</a:t>
            </a:r>
            <a:r>
              <a:rPr lang="en-US" altLang="zh-CN" dirty="0" smtClean="0">
                <a:solidFill>
                  <a:schemeClr val="tx1"/>
                </a:solidFill>
              </a:rPr>
              <a:t>(Meta)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61610" y="2546947"/>
            <a:ext cx="1926214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年轻代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Xmn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8</cp:revision>
  <dcterms:created xsi:type="dcterms:W3CDTF">2020-10-16T16:07:59Z</dcterms:created>
  <dcterms:modified xsi:type="dcterms:W3CDTF">2020-10-16T17:39:11Z</dcterms:modified>
</cp:coreProperties>
</file>