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9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808080"/>
    <a:srgbClr val="FF0066"/>
    <a:srgbClr val="777777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092" y="84"/>
      </p:cViewPr>
      <p:guideLst>
        <p:guide orient="horz" pos="2300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98613E-8BE1-400F-A968-E84ECEF383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34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/>
              <a:t>因为前段时间，大概从5月中旬开始，着手平台改版相关事情，过程中遇到过不少有关设计方面的问题，现在针对之前的问题，大体总结了一下，发现自身对于颜色搭配这块了解的还不够透彻，从上周开始把自己的学习时间重点放在色彩搭配的学习上，查阅并学习了相关文章，觉得小有收货，作为设计师来讲，色彩搭配是一门类似于设计灵魂的学问，据个人学习的理解做了个小小的总结，与大家分享，希望我们能共同学习共同提高设计师的职业素养~可能总结的不够到位，相信在座的的知识面肯定有比我总结的更多更到位的，不足之处还请大家多多指教，予以查漏补缺~</a:t>
            </a:r>
          </a:p>
        </p:txBody>
      </p:sp>
    </p:spTree>
    <p:extLst>
      <p:ext uri="{BB962C8B-B14F-4D97-AF65-F5344CB8AC3E}">
        <p14:creationId xmlns:p14="http://schemas.microsoft.com/office/powerpoint/2010/main" val="62588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/>
              <a:t>这次关于色彩在设计中的应用的分享，我主要分为5个小部分开展讨论，分别是：.....下面我们来一一看一下</a:t>
            </a:r>
          </a:p>
        </p:txBody>
      </p:sp>
    </p:spTree>
    <p:extLst>
      <p:ext uri="{BB962C8B-B14F-4D97-AF65-F5344CB8AC3E}">
        <p14:creationId xmlns:p14="http://schemas.microsoft.com/office/powerpoint/2010/main" val="600308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zh-CN" altLang="en-US" sz="1400">
                <a:latin typeface="宋体" panose="02010600030101010101" pitchFamily="2" charset="-122"/>
              </a:rPr>
              <a:t>颜色的平衡就是颜色的强弱、轻重、浓淡这种关系的平衡。这些元素在感觉上会左右颜色的平衡关系。因此，即使相同的配色，也将会根据图形的形状和面积的大小来决定成为调和色或不调和色。 一般同类色配色比较容易平衡。 处于补色关系且明度也相似的纯色配色，如：红和兰绿的配色，会因过分强烈感到刺眼，成为不调和色。可是若把一个色的面积缩小或加白黑，改变其明度和彩度并取得平衡，则可以使这种不调和色变的调和。 纯度高而且强烈的色与同样明度的浊色或灰色配合时，如果前者的面积小，而后者的面积大也可以很容易的取得平衡。 将明色与暗色上下配置时，若明色在上暗色在下则会显得安定。反之，若暗色在明色上则有动感。</a:t>
            </a:r>
          </a:p>
          <a:p>
            <a:pPr algn="just">
              <a:lnSpc>
                <a:spcPct val="150000"/>
              </a:lnSpc>
              <a:buSzPct val="100000"/>
              <a:buFontTx/>
              <a:buBlip>
                <a:blip r:embed="rId4"/>
              </a:buBlip>
            </a:pPr>
            <a:r>
              <a:rPr lang="zh-CN" altLang="en-US" sz="1400">
                <a:latin typeface="宋体" panose="02010600030101010101" pitchFamily="2" charset="-122"/>
              </a:rPr>
              <a:t>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第四步：配色时要有重点色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zh-CN" altLang="en-US" sz="1400">
                <a:latin typeface="宋体" panose="02010600030101010101" pitchFamily="2" charset="-122"/>
              </a:rPr>
              <a:t>　配色时，为了弥补调子的单调，可以将某个色作为重点，从而使整体配色平衡。即分清主体色和辅助色，在整体配色的关系不明确时，我们就需要突出一个重点色来平衡配色关系。选择重点色要注意以下几点： 重点色应该使用比其他的色调更强烈的色。 重点色应该选择与整体色调相对比的调和色。 重点色应该用于极小的面积上。而不能用于大面积上。 选择重点色必须考虑配色方面的平衡效果。</a:t>
            </a:r>
          </a:p>
        </p:txBody>
      </p:sp>
    </p:spTree>
    <p:extLst>
      <p:ext uri="{BB962C8B-B14F-4D97-AF65-F5344CB8AC3E}">
        <p14:creationId xmlns:p14="http://schemas.microsoft.com/office/powerpoint/2010/main" val="391927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fld id="{8108EBF5-E815-4EF5-98F2-161A14601B4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3AFF1-84F9-404A-A7A4-1A19A36504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2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C5FB-111A-4AFA-83B4-65522687B37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41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4CF51F-C94A-4349-9A82-9026D6FA581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196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F87082-33F4-47D4-B32C-4F3D60731D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344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359C-BAD5-4C8E-AD2B-AE62997EDEB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108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1329E-0440-4700-95FC-B958EF8602E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916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86A84-4B23-4FD3-8AE9-42749C899B2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444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2CBC5-1364-4BFF-92A0-B2A66AEAA84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71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214A2-0AB9-4F42-A5E7-C00878E71A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16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D7188-F9F6-4B63-92B6-E2496A1FAFC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52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34799-8B0B-4A29-9F00-50C9B7A86B1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4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9EEA8-C9CD-496E-8CF9-FD7EFB0F33B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797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fld id="{2871E755-4150-4F67-AC7A-2E3AF5F8873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27088" y="2628900"/>
            <a:ext cx="18716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600">
                <a:solidFill>
                  <a:srgbClr val="FF9B05"/>
                </a:solidFill>
                <a:ea typeface="叶根友毛笔行书简体" charset="-122"/>
              </a:rPr>
              <a:t>色彩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35375" y="2825750"/>
            <a:ext cx="489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方正稚艺简体" charset="-122"/>
              </a:rPr>
              <a:t>在设计中的应用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639050" y="3176588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方正稚艺简体" charset="-122"/>
              </a:rPr>
              <a:t>王露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"/>
          <p:cNvPicPr>
            <a:picLocks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5950" y="725488"/>
            <a:ext cx="5019675" cy="1044575"/>
          </a:xfrm>
          <a:noFill/>
          <a:ln/>
        </p:spPr>
      </p:pic>
      <p:pic>
        <p:nvPicPr>
          <p:cNvPr id="6147" name="Picture 3" descr="QQ截图20121026144351_03"/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6350" y="1074738"/>
            <a:ext cx="454025" cy="454025"/>
          </a:xfrm>
          <a:noFill/>
          <a:ln/>
        </p:spPr>
      </p:pic>
      <p:pic>
        <p:nvPicPr>
          <p:cNvPr id="6148" name="Picture 4" descr="QQ截图20121026144351_07"/>
          <p:cNvPicPr>
            <a:picLocks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838" y="2114550"/>
            <a:ext cx="454025" cy="454025"/>
          </a:xfrm>
          <a:noFill/>
          <a:ln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3419475" y="1074738"/>
            <a:ext cx="5064125" cy="454025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B2B2B2"/>
                </a:solidFill>
              </a:rPr>
              <a:t>色彩的相关概念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66800" y="2892425"/>
            <a:ext cx="20669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600">
                <a:solidFill>
                  <a:srgbClr val="FF9B05"/>
                </a:solidFill>
                <a:ea typeface="叶根友毛笔行书简体" charset="-122"/>
              </a:rPr>
              <a:t>色彩</a:t>
            </a:r>
          </a:p>
        </p:txBody>
      </p:sp>
      <p:pic>
        <p:nvPicPr>
          <p:cNvPr id="6151" name="Picture 7" descr="QQ截图20121026144351_11"/>
          <p:cNvPicPr>
            <a:picLocks noChangeAspect="1" noChangeArrowheads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3155950"/>
            <a:ext cx="454025" cy="454025"/>
          </a:xfrm>
          <a:noFill/>
          <a:ln/>
        </p:spPr>
      </p:pic>
      <p:pic>
        <p:nvPicPr>
          <p:cNvPr id="6152" name="Picture 8" descr="QQ截图20121026144351_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195763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765300"/>
            <a:ext cx="475297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4" name="Picture 10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841750"/>
            <a:ext cx="501967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5" name="Picture 1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03525"/>
            <a:ext cx="501967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/>
        </p:nvSpPr>
        <p:spPr bwMode="auto">
          <a:xfrm>
            <a:off x="4479925" y="2114550"/>
            <a:ext cx="5060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400" dirty="0">
                <a:solidFill>
                  <a:srgbClr val="B2B2B2"/>
                </a:solidFill>
              </a:rPr>
              <a:t>色彩的发展历史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/>
        </p:nvSpPr>
        <p:spPr bwMode="auto">
          <a:xfrm>
            <a:off x="4479925" y="4191000"/>
            <a:ext cx="5060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400">
                <a:solidFill>
                  <a:srgbClr val="B2B2B2"/>
                </a:solidFill>
              </a:rPr>
              <a:t>在产品设计中如何巧妙运用色彩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/>
        </p:nvSpPr>
        <p:spPr bwMode="auto">
          <a:xfrm>
            <a:off x="4860925" y="3152775"/>
            <a:ext cx="5060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400">
                <a:solidFill>
                  <a:srgbClr val="B2B2B2"/>
                </a:solidFill>
              </a:rPr>
              <a:t>色彩的感官特性</a:t>
            </a:r>
          </a:p>
        </p:txBody>
      </p:sp>
      <p:pic>
        <p:nvPicPr>
          <p:cNvPr id="6159" name="Picture 15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4881563"/>
            <a:ext cx="501967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0" name="Rectangle 16"/>
          <p:cNvSpPr>
            <a:spLocks noGrp="1" noChangeArrowheads="1"/>
          </p:cNvSpPr>
          <p:nvPr/>
        </p:nvSpPr>
        <p:spPr bwMode="auto">
          <a:xfrm>
            <a:off x="3419475" y="5230813"/>
            <a:ext cx="5064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400">
                <a:solidFill>
                  <a:srgbClr val="B2B2B2"/>
                </a:solidFill>
                <a:sym typeface="Arial" panose="020B0604020202020204" pitchFamily="34" charset="0"/>
              </a:rPr>
              <a:t>小结</a:t>
            </a:r>
          </a:p>
        </p:txBody>
      </p:sp>
      <p:pic>
        <p:nvPicPr>
          <p:cNvPr id="6161" name="Picture 17" descr="图片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229225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QQ截图20121026144351_03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3" y="476250"/>
            <a:ext cx="536575" cy="536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153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4</a:t>
            </a:r>
            <a:endParaRPr lang="zh-CN" altLang="en-US"/>
          </a:p>
        </p:txBody>
      </p:sp>
      <p:sp>
        <p:nvSpPr>
          <p:cNvPr id="44036" name="Rectangle 4"/>
          <p:cNvSpPr>
            <a:spLocks noGrp="1" noChangeArrowheads="1"/>
          </p:cNvSpPr>
          <p:nvPr/>
        </p:nvSpPr>
        <p:spPr bwMode="auto">
          <a:xfrm>
            <a:off x="1547813" y="549275"/>
            <a:ext cx="50625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400">
                <a:solidFill>
                  <a:srgbClr val="B2B2B2"/>
                </a:solidFill>
              </a:rPr>
              <a:t>色彩在产品设计中的应用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41350" y="1268413"/>
            <a:ext cx="7820025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r>
              <a:rPr lang="zh-CN" altLang="en-US" sz="1600" b="1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第三步：配色的平衡</a:t>
            </a: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</a:pPr>
            <a:endParaRPr lang="zh-CN" altLang="en-US" sz="1600" b="1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r>
              <a:rPr lang="zh-CN" altLang="en-US" sz="1600" b="1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第四步：配色时要有重点色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zh-CN" altLang="en-US" sz="140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41350" y="4113213"/>
            <a:ext cx="78200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Arial" panose="020B0604020202020204" pitchFamily="34" charset="0"/>
              <a:buBlip>
                <a:blip r:embed="rId4"/>
              </a:buBlip>
            </a:pPr>
            <a:endParaRPr lang="zh-CN" altLang="en-US" sz="140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76425"/>
            <a:ext cx="541655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157255201</TotalTime>
  <Pages>0</Pages>
  <Words>455</Words>
  <Characters>0</Characters>
  <Application>Microsoft Office PowerPoint</Application>
  <DocSecurity>0</DocSecurity>
  <PresentationFormat>全屏显示(4:3)</PresentationFormat>
  <Lines>0</Lines>
  <Paragraphs>30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Calibri Light</vt:lpstr>
      <vt:lpstr>Candara</vt:lpstr>
      <vt:lpstr>Corbel</vt:lpstr>
      <vt:lpstr>David</vt:lpstr>
      <vt:lpstr>Estrangelo Edessa</vt:lpstr>
      <vt:lpstr>Gill Sans MT</vt:lpstr>
      <vt:lpstr>Goudy Old Style</vt:lpstr>
      <vt:lpstr>Lao UI</vt:lpstr>
      <vt:lpstr>Narkisim</vt:lpstr>
      <vt:lpstr>Microsoft Tai Le</vt:lpstr>
      <vt:lpstr>Segoe UI</vt:lpstr>
      <vt:lpstr>Nirmala UI</vt:lpstr>
      <vt:lpstr>Arial Unicode MS</vt:lpstr>
      <vt:lpstr>胡晓波美心体-Light</vt:lpstr>
      <vt:lpstr>Berlin Sans FB</vt:lpstr>
      <vt:lpstr>BrowalliaUPC</vt:lpstr>
      <vt:lpstr>Century</vt:lpstr>
      <vt:lpstr>Eras Medium ITC</vt:lpstr>
      <vt:lpstr>Eras Demi ITC</vt:lpstr>
      <vt:lpstr>Almonte Snow</vt:lpstr>
      <vt:lpstr>方正稚艺简体</vt:lpstr>
      <vt:lpstr>Segoe Print</vt:lpstr>
      <vt:lpstr>RomanS</vt:lpstr>
      <vt:lpstr>Almonte</vt:lpstr>
      <vt:lpstr>叶根友毛笔行书简体</vt:lpstr>
      <vt:lpstr>RomanS</vt:lpstr>
      <vt:lpstr>默认设计模板</vt:lpstr>
      <vt:lpstr>PowerPoint 演示文稿</vt:lpstr>
      <vt:lpstr>色彩的相关概念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Shawn Wang</cp:lastModifiedBy>
  <cp:revision>2</cp:revision>
  <cp:lastPrinted>1899-12-30T00:00:00Z</cp:lastPrinted>
  <dcterms:created xsi:type="dcterms:W3CDTF">2012-09-21T09:22:25Z</dcterms:created>
  <dcterms:modified xsi:type="dcterms:W3CDTF">2013-12-18T05:39:58Z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