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62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6" Type="http://schemas.openxmlformats.org/officeDocument/2006/relationships/tags" Target="../tags/tag51.xml"/><Relationship Id="rId35" Type="http://schemas.openxmlformats.org/officeDocument/2006/relationships/tags" Target="../tags/tag50.xml"/><Relationship Id="rId34" Type="http://schemas.openxmlformats.org/officeDocument/2006/relationships/tags" Target="../tags/tag49.xml"/><Relationship Id="rId33" Type="http://schemas.openxmlformats.org/officeDocument/2006/relationships/tags" Target="../tags/tag48.xml"/><Relationship Id="rId32" Type="http://schemas.openxmlformats.org/officeDocument/2006/relationships/tags" Target="../tags/tag47.xml"/><Relationship Id="rId31" Type="http://schemas.openxmlformats.org/officeDocument/2006/relationships/tags" Target="../tags/tag46.xml"/><Relationship Id="rId30" Type="http://schemas.openxmlformats.org/officeDocument/2006/relationships/tags" Target="../tags/tag45.xml"/><Relationship Id="rId3" Type="http://schemas.openxmlformats.org/officeDocument/2006/relationships/tags" Target="../tags/tag18.xml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4" Type="http://schemas.openxmlformats.org/officeDocument/2006/relationships/tags" Target="../tags/tag114.xml"/><Relationship Id="rId23" Type="http://schemas.openxmlformats.org/officeDocument/2006/relationships/tags" Target="../tags/tag113.xml"/><Relationship Id="rId22" Type="http://schemas.openxmlformats.org/officeDocument/2006/relationships/tags" Target="../tags/tag112.xml"/><Relationship Id="rId21" Type="http://schemas.openxmlformats.org/officeDocument/2006/relationships/tags" Target="../tags/tag111.xml"/><Relationship Id="rId20" Type="http://schemas.openxmlformats.org/officeDocument/2006/relationships/tags" Target="../tags/tag110.xml"/><Relationship Id="rId2" Type="http://schemas.openxmlformats.org/officeDocument/2006/relationships/tags" Target="../tags/tag92.xml"/><Relationship Id="rId19" Type="http://schemas.openxmlformats.org/officeDocument/2006/relationships/tags" Target="../tags/tag109.xml"/><Relationship Id="rId18" Type="http://schemas.openxmlformats.org/officeDocument/2006/relationships/tags" Target="../tags/tag108.xml"/><Relationship Id="rId17" Type="http://schemas.openxmlformats.org/officeDocument/2006/relationships/tags" Target="../tags/tag107.xml"/><Relationship Id="rId16" Type="http://schemas.openxmlformats.org/officeDocument/2006/relationships/tags" Target="../tags/tag10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0"/>
          <p:cNvSpPr/>
          <p:nvPr userDrawn="1">
            <p:custDataLst>
              <p:tags r:id="rId2"/>
            </p:custDataLst>
          </p:nvPr>
        </p:nvSpPr>
        <p:spPr>
          <a:xfrm>
            <a:off x="5340985" y="3441065"/>
            <a:ext cx="6816725" cy="343979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35" h="5417">
                <a:moveTo>
                  <a:pt x="2710" y="0"/>
                </a:moveTo>
                <a:lnTo>
                  <a:pt x="8027" y="0"/>
                </a:lnTo>
                <a:cubicBezTo>
                  <a:pt x="9522" y="0"/>
                  <a:pt x="10735" y="1213"/>
                  <a:pt x="10735" y="2709"/>
                </a:cubicBezTo>
                <a:cubicBezTo>
                  <a:pt x="10735" y="4204"/>
                  <a:pt x="9522" y="5417"/>
                  <a:pt x="8027" y="5417"/>
                </a:cubicBezTo>
                <a:lnTo>
                  <a:pt x="2710" y="5417"/>
                </a:lnTo>
                <a:cubicBezTo>
                  <a:pt x="2674" y="5417"/>
                  <a:pt x="2640" y="5416"/>
                  <a:pt x="2605" y="5415"/>
                </a:cubicBezTo>
                <a:lnTo>
                  <a:pt x="2604" y="5415"/>
                </a:lnTo>
                <a:lnTo>
                  <a:pt x="0" y="5415"/>
                </a:lnTo>
                <a:lnTo>
                  <a:pt x="0" y="2598"/>
                </a:lnTo>
                <a:lnTo>
                  <a:pt x="3" y="2598"/>
                </a:lnTo>
                <a:lnTo>
                  <a:pt x="5" y="2569"/>
                </a:lnTo>
                <a:cubicBezTo>
                  <a:pt x="77" y="1138"/>
                  <a:pt x="1260" y="0"/>
                  <a:pt x="2710" y="0"/>
                </a:cubicBezTo>
                <a:close/>
              </a:path>
            </a:pathLst>
          </a:custGeom>
          <a:pattFill prst="lgConfetti">
            <a:fgClr>
              <a:schemeClr val="accent2"/>
            </a:fgClr>
            <a:bgClr>
              <a:schemeClr val="tx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圆角矩形 11"/>
          <p:cNvSpPr/>
          <p:nvPr userDrawn="1">
            <p:custDataLst>
              <p:tags r:id="rId3"/>
            </p:custDataLst>
          </p:nvPr>
        </p:nvSpPr>
        <p:spPr>
          <a:xfrm>
            <a:off x="8776965" y="5720"/>
            <a:ext cx="3415033" cy="6819898"/>
          </a:xfrm>
          <a:custGeom>
            <a:avLst/>
            <a:gdLst>
              <a:gd name="connsiteX0" fmla="*/ 1707518 w 3415033"/>
              <a:gd name="connsiteY0" fmla="*/ 1 h 6819898"/>
              <a:gd name="connsiteX1" fmla="*/ 3415033 w 3415033"/>
              <a:gd name="connsiteY1" fmla="*/ 1707516 h 6819898"/>
              <a:gd name="connsiteX2" fmla="*/ 3415032 w 3415033"/>
              <a:gd name="connsiteY2" fmla="*/ 5112383 h 6819898"/>
              <a:gd name="connsiteX3" fmla="*/ 1707517 w 3415033"/>
              <a:gd name="connsiteY3" fmla="*/ 6819898 h 6819898"/>
              <a:gd name="connsiteX4" fmla="*/ 2 w 3415033"/>
              <a:gd name="connsiteY4" fmla="*/ 5112383 h 6819898"/>
              <a:gd name="connsiteX5" fmla="*/ 0 w 3415033"/>
              <a:gd name="connsiteY5" fmla="*/ 1707516 h 6819898"/>
              <a:gd name="connsiteX6" fmla="*/ 1707518 w 3415033"/>
              <a:gd name="connsiteY6" fmla="*/ 1 h 681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5033" h="6819898">
                <a:moveTo>
                  <a:pt x="1707518" y="1"/>
                </a:moveTo>
                <a:cubicBezTo>
                  <a:pt x="2650552" y="1"/>
                  <a:pt x="3415034" y="764482"/>
                  <a:pt x="3415033" y="1707516"/>
                </a:cubicBezTo>
                <a:lnTo>
                  <a:pt x="3415032" y="5112383"/>
                </a:lnTo>
                <a:cubicBezTo>
                  <a:pt x="3415032" y="6055417"/>
                  <a:pt x="2650551" y="6819898"/>
                  <a:pt x="1707517" y="6819898"/>
                </a:cubicBezTo>
                <a:cubicBezTo>
                  <a:pt x="764483" y="6819901"/>
                  <a:pt x="5" y="6055419"/>
                  <a:pt x="2" y="5112383"/>
                </a:cubicBezTo>
                <a:lnTo>
                  <a:pt x="0" y="1707516"/>
                </a:lnTo>
                <a:cubicBezTo>
                  <a:pt x="1" y="764482"/>
                  <a:pt x="764485" y="0"/>
                  <a:pt x="1707518" y="1"/>
                </a:cubicBez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9" name="对角圆角矩形 6"/>
          <p:cNvSpPr/>
          <p:nvPr userDrawn="1">
            <p:custDataLst>
              <p:tags r:id="rId4"/>
            </p:custDataLst>
          </p:nvPr>
        </p:nvSpPr>
        <p:spPr>
          <a:xfrm>
            <a:off x="8776970" y="3441065"/>
            <a:ext cx="3415030" cy="3439160"/>
          </a:xfrm>
          <a:prstGeom prst="round2DiagRect">
            <a:avLst>
              <a:gd name="adj1" fmla="val 50000"/>
              <a:gd name="adj2" fmla="val 0"/>
            </a:avLst>
          </a:prstGeom>
          <a:pattFill prst="dashHorz">
            <a:fgClr>
              <a:schemeClr val="bg1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770891" y="1352550"/>
            <a:ext cx="5058410" cy="2823845"/>
          </a:xfrm>
        </p:spPr>
        <p:txBody>
          <a:bodyPr lIns="101600" tIns="38100" rIns="25400" bIns="38100" anchor="b" anchorCtr="0">
            <a:normAutofit/>
          </a:bodyPr>
          <a:lstStyle>
            <a:lvl1pPr algn="l">
              <a:defRPr sz="800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022985" y="5232001"/>
            <a:ext cx="2727325" cy="356235"/>
          </a:xfrm>
        </p:spPr>
        <p:txBody>
          <a:bodyPr lIns="101600" tIns="38100" rIns="76200" bIns="38100" anchor="ctr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00" b="1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圆角矩形 22"/>
          <p:cNvSpPr/>
          <p:nvPr userDrawn="1">
            <p:custDataLst>
              <p:tags r:id="rId10"/>
            </p:custDataLst>
          </p:nvPr>
        </p:nvSpPr>
        <p:spPr>
          <a:xfrm>
            <a:off x="922655" y="5250815"/>
            <a:ext cx="92075" cy="2927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23"/>
          <p:cNvSpPr/>
          <p:nvPr userDrawn="1">
            <p:custDataLst>
              <p:tags r:id="rId11"/>
            </p:custDataLst>
          </p:nvPr>
        </p:nvSpPr>
        <p:spPr>
          <a:xfrm>
            <a:off x="922655" y="5741035"/>
            <a:ext cx="92075" cy="2927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3" hasCustomPrompt="1"/>
            <p:custDataLst>
              <p:tags r:id="rId12"/>
            </p:custDataLst>
          </p:nvPr>
        </p:nvSpPr>
        <p:spPr>
          <a:xfrm>
            <a:off x="1026408" y="5709285"/>
            <a:ext cx="2719704" cy="356236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1"/>
          <p:cNvSpPr/>
          <p:nvPr userDrawn="1">
            <p:custDataLst>
              <p:tags r:id="rId2"/>
            </p:custDataLst>
          </p:nvPr>
        </p:nvSpPr>
        <p:spPr>
          <a:xfrm>
            <a:off x="0" y="4964430"/>
            <a:ext cx="12192000" cy="1893570"/>
          </a:xfrm>
          <a:prstGeom prst="roundRect">
            <a:avLst>
              <a:gd name="adj" fmla="val 0"/>
            </a:avLst>
          </a:prstGeom>
          <a:solidFill>
            <a:srgbClr val="3858FA"/>
          </a:solidFill>
          <a:ln>
            <a:solidFill>
              <a:srgbClr val="4063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0" y="4993005"/>
            <a:ext cx="12308205" cy="1898015"/>
            <a:chOff x="0" y="7863"/>
            <a:chExt cx="19383" cy="2989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7874"/>
              <a:ext cx="1492" cy="2979"/>
              <a:chOff x="2731" y="3587"/>
              <a:chExt cx="680" cy="1358"/>
            </a:xfrm>
            <a:noFill/>
          </p:grpSpPr>
          <p:sp>
            <p:nvSpPr>
              <p:cNvPr id="49" name="圆角矩形 8"/>
              <p:cNvSpPr/>
              <p:nvPr>
                <p:custDataLst>
                  <p:tags r:id="rId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chemeClr val="accent2">
                    <a:lumMod val="60000"/>
                    <a:lumOff val="40000"/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>
                <p:custDataLst>
                  <p:tags r:id="rId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chemeClr val="accent2">
                    <a:lumMod val="60000"/>
                    <a:lumOff val="40000"/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5400000">
              <a:off x="2240" y="8617"/>
              <a:ext cx="1492" cy="2979"/>
              <a:chOff x="2731" y="3587"/>
              <a:chExt cx="680" cy="1358"/>
            </a:xfrm>
            <a:noFill/>
          </p:grpSpPr>
          <p:sp>
            <p:nvSpPr>
              <p:cNvPr id="47" name="圆角矩形 11"/>
              <p:cNvSpPr/>
              <p:nvPr>
                <p:custDataLst>
                  <p:tags r:id="rId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>
                <p:custDataLst>
                  <p:tags r:id="rId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16200000">
              <a:off x="2240" y="7123"/>
              <a:ext cx="1492" cy="2979"/>
              <a:chOff x="2731" y="3587"/>
              <a:chExt cx="680" cy="1358"/>
            </a:xfrm>
            <a:noFill/>
          </p:grpSpPr>
          <p:sp>
            <p:nvSpPr>
              <p:cNvPr id="45" name="圆角矩形 14"/>
              <p:cNvSpPr/>
              <p:nvPr>
                <p:custDataLst>
                  <p:tags r:id="rId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>
                <p:custDataLst>
                  <p:tags r:id="rId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10800000">
              <a:off x="4478" y="7874"/>
              <a:ext cx="1492" cy="2979"/>
              <a:chOff x="2731" y="3587"/>
              <a:chExt cx="680" cy="1358"/>
            </a:xfrm>
            <a:noFill/>
          </p:grpSpPr>
          <p:sp>
            <p:nvSpPr>
              <p:cNvPr id="43" name="圆角矩形 18"/>
              <p:cNvSpPr/>
              <p:nvPr>
                <p:custDataLst>
                  <p:tags r:id="rId10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>
                <p:custDataLst>
                  <p:tags r:id="rId11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5400000">
              <a:off x="6716" y="7120"/>
              <a:ext cx="1492" cy="2979"/>
              <a:chOff x="2731" y="3587"/>
              <a:chExt cx="680" cy="1358"/>
            </a:xfrm>
            <a:noFill/>
          </p:grpSpPr>
          <p:sp>
            <p:nvSpPr>
              <p:cNvPr id="41" name="圆角矩形 21"/>
              <p:cNvSpPr/>
              <p:nvPr>
                <p:custDataLst>
                  <p:tags r:id="rId12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>
                <p:custDataLst>
                  <p:tags r:id="rId13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6200000">
              <a:off x="6714" y="8617"/>
              <a:ext cx="1492" cy="2979"/>
              <a:chOff x="2731" y="3587"/>
              <a:chExt cx="680" cy="1358"/>
            </a:xfrm>
            <a:noFill/>
          </p:grpSpPr>
          <p:sp>
            <p:nvSpPr>
              <p:cNvPr id="39" name="圆角矩形 24"/>
              <p:cNvSpPr/>
              <p:nvPr>
                <p:custDataLst>
                  <p:tags r:id="rId1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>
                <p:custDataLst>
                  <p:tags r:id="rId1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946" y="7874"/>
              <a:ext cx="1492" cy="2979"/>
              <a:chOff x="2731" y="3587"/>
              <a:chExt cx="680" cy="1358"/>
            </a:xfrm>
            <a:noFill/>
          </p:grpSpPr>
          <p:sp>
            <p:nvSpPr>
              <p:cNvPr id="37" name="圆角矩形 27"/>
              <p:cNvSpPr/>
              <p:nvPr>
                <p:custDataLst>
                  <p:tags r:id="rId1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>
                <p:custDataLst>
                  <p:tags r:id="rId1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5400000">
              <a:off x="11186" y="8617"/>
              <a:ext cx="1492" cy="2979"/>
              <a:chOff x="2731" y="3587"/>
              <a:chExt cx="680" cy="1358"/>
            </a:xfrm>
            <a:noFill/>
          </p:grpSpPr>
          <p:sp>
            <p:nvSpPr>
              <p:cNvPr id="35" name="圆角矩形 30"/>
              <p:cNvSpPr/>
              <p:nvPr>
                <p:custDataLst>
                  <p:tags r:id="rId1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>
                <p:custDataLst>
                  <p:tags r:id="rId1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6200000">
              <a:off x="11186" y="7123"/>
              <a:ext cx="1492" cy="2979"/>
              <a:chOff x="2731" y="3587"/>
              <a:chExt cx="680" cy="1358"/>
            </a:xfrm>
            <a:noFill/>
          </p:grpSpPr>
          <p:sp>
            <p:nvSpPr>
              <p:cNvPr id="33" name="圆角矩形 33"/>
              <p:cNvSpPr/>
              <p:nvPr>
                <p:custDataLst>
                  <p:tags r:id="rId20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>
                <p:custDataLst>
                  <p:tags r:id="rId21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0800000">
              <a:off x="13424" y="7874"/>
              <a:ext cx="1492" cy="2979"/>
              <a:chOff x="2731" y="3587"/>
              <a:chExt cx="680" cy="1358"/>
            </a:xfrm>
            <a:noFill/>
          </p:grpSpPr>
          <p:sp>
            <p:nvSpPr>
              <p:cNvPr id="31" name="圆角矩形 36"/>
              <p:cNvSpPr/>
              <p:nvPr>
                <p:custDataLst>
                  <p:tags r:id="rId22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>
                <p:custDataLst>
                  <p:tags r:id="rId23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5400000">
              <a:off x="15662" y="7120"/>
              <a:ext cx="1492" cy="2979"/>
              <a:chOff x="2731" y="3587"/>
              <a:chExt cx="680" cy="1358"/>
            </a:xfrm>
            <a:noFill/>
          </p:grpSpPr>
          <p:sp>
            <p:nvSpPr>
              <p:cNvPr id="29" name="圆角矩形 39"/>
              <p:cNvSpPr/>
              <p:nvPr>
                <p:custDataLst>
                  <p:tags r:id="rId2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>
                <p:custDataLst>
                  <p:tags r:id="rId2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6200000">
              <a:off x="15660" y="8617"/>
              <a:ext cx="1492" cy="2979"/>
              <a:chOff x="2731" y="3587"/>
              <a:chExt cx="680" cy="1358"/>
            </a:xfrm>
            <a:noFill/>
          </p:grpSpPr>
          <p:sp>
            <p:nvSpPr>
              <p:cNvPr id="27" name="圆角矩形 42"/>
              <p:cNvSpPr/>
              <p:nvPr>
                <p:custDataLst>
                  <p:tags r:id="rId2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>
                <p:custDataLst>
                  <p:tags r:id="rId2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7891" y="7874"/>
              <a:ext cx="1492" cy="2979"/>
              <a:chOff x="2731" y="3587"/>
              <a:chExt cx="680" cy="1358"/>
            </a:xfrm>
            <a:noFill/>
          </p:grpSpPr>
          <p:sp>
            <p:nvSpPr>
              <p:cNvPr id="25" name="圆角矩形 45"/>
              <p:cNvSpPr/>
              <p:nvPr>
                <p:custDataLst>
                  <p:tags r:id="rId2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2" name="圆角矩形 60"/>
          <p:cNvSpPr/>
          <p:nvPr userDrawn="1">
            <p:custDataLst>
              <p:tags r:id="rId30"/>
            </p:custDataLst>
          </p:nvPr>
        </p:nvSpPr>
        <p:spPr>
          <a:xfrm>
            <a:off x="8373743" y="932821"/>
            <a:ext cx="2276650" cy="4539778"/>
          </a:xfrm>
          <a:custGeom>
            <a:avLst/>
            <a:gdLst>
              <a:gd name="connsiteX0" fmla="*/ 1138324 w 2276650"/>
              <a:gd name="connsiteY0" fmla="*/ 1 h 4539778"/>
              <a:gd name="connsiteX1" fmla="*/ 1138325 w 2276650"/>
              <a:gd name="connsiteY1" fmla="*/ 1 h 4539778"/>
              <a:gd name="connsiteX2" fmla="*/ 2276650 w 2276650"/>
              <a:gd name="connsiteY2" fmla="*/ 1138319 h 4539778"/>
              <a:gd name="connsiteX3" fmla="*/ 2276645 w 2276650"/>
              <a:gd name="connsiteY3" fmla="*/ 3401457 h 4539778"/>
              <a:gd name="connsiteX4" fmla="*/ 1254710 w 2276650"/>
              <a:gd name="connsiteY4" fmla="*/ 4533901 h 4539778"/>
              <a:gd name="connsiteX5" fmla="*/ 1138324 w 2276650"/>
              <a:gd name="connsiteY5" fmla="*/ 4539778 h 4539778"/>
              <a:gd name="connsiteX6" fmla="*/ 1021939 w 2276650"/>
              <a:gd name="connsiteY6" fmla="*/ 4533900 h 4539778"/>
              <a:gd name="connsiteX7" fmla="*/ 3 w 2276650"/>
              <a:gd name="connsiteY7" fmla="*/ 3401457 h 4539778"/>
              <a:gd name="connsiteX8" fmla="*/ 1 w 2276650"/>
              <a:gd name="connsiteY8" fmla="*/ 1138319 h 4539778"/>
              <a:gd name="connsiteX9" fmla="*/ 1138324 w 2276650"/>
              <a:gd name="connsiteY9" fmla="*/ 1 h 453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6650" h="4539778">
                <a:moveTo>
                  <a:pt x="1138324" y="1"/>
                </a:moveTo>
                <a:lnTo>
                  <a:pt x="1138325" y="1"/>
                </a:lnTo>
                <a:cubicBezTo>
                  <a:pt x="1767004" y="-2"/>
                  <a:pt x="2276646" y="509646"/>
                  <a:pt x="2276650" y="1138319"/>
                </a:cubicBezTo>
                <a:lnTo>
                  <a:pt x="2276645" y="3401457"/>
                </a:lnTo>
                <a:cubicBezTo>
                  <a:pt x="2276642" y="3990844"/>
                  <a:pt x="1828716" y="4475609"/>
                  <a:pt x="1254710" y="4533901"/>
                </a:cubicBezTo>
                <a:lnTo>
                  <a:pt x="1138324" y="4539778"/>
                </a:lnTo>
                <a:lnTo>
                  <a:pt x="1021939" y="4533900"/>
                </a:lnTo>
                <a:cubicBezTo>
                  <a:pt x="447934" y="4475609"/>
                  <a:pt x="1" y="3990843"/>
                  <a:pt x="3" y="3401457"/>
                </a:cubicBezTo>
                <a:lnTo>
                  <a:pt x="1" y="1138319"/>
                </a:lnTo>
                <a:cubicBezTo>
                  <a:pt x="0" y="509643"/>
                  <a:pt x="509645" y="0"/>
                  <a:pt x="1138324" y="1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3" name="椭圆 52"/>
          <p:cNvSpPr/>
          <p:nvPr>
            <p:custDataLst>
              <p:tags r:id="rId31"/>
            </p:custDataLst>
          </p:nvPr>
        </p:nvSpPr>
        <p:spPr>
          <a:xfrm>
            <a:off x="8373745" y="3197694"/>
            <a:ext cx="2276643" cy="22749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b="1">
              <a:solidFill>
                <a:schemeClr val="accent4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2"/>
            </p:custDataLst>
          </p:nvPr>
        </p:nvSpPr>
        <p:spPr>
          <a:xfrm>
            <a:off x="606425" y="931105"/>
            <a:ext cx="6343015" cy="1469195"/>
          </a:xfrm>
        </p:spPr>
        <p:txBody>
          <a:bodyPr lIns="101600" tIns="38100" rIns="63500" bIns="38100" anchor="b" anchorCtr="0">
            <a:noAutofit/>
          </a:bodyPr>
          <a:lstStyle>
            <a:lvl1pPr>
              <a:defRPr sz="7200" u="none" strike="noStrike" kern="1200" cap="none" spc="300" normalizeH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33"/>
            </p:custDataLst>
          </p:nvPr>
        </p:nvSpPr>
        <p:spPr>
          <a:xfrm>
            <a:off x="606425" y="2550806"/>
            <a:ext cx="6343015" cy="921056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Aft>
                <a:spcPts val="0"/>
              </a:spcAft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 userDrawn="1">
            <p:ph type="dt" sz="half" idx="10"/>
            <p:custDataLst>
              <p:tags r:id="rId3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 userDrawn="1">
            <p:ph type="ftr" sz="quarter" idx="11"/>
            <p:custDataLst>
              <p:tags r:id="rId3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2"/>
            <p:custDataLst>
              <p:tags r:id="rId3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任意多边形 120"/>
          <p:cNvSpPr/>
          <p:nvPr userDrawn="1">
            <p:custDataLst>
              <p:tags r:id="rId2"/>
            </p:custDataLst>
          </p:nvPr>
        </p:nvSpPr>
        <p:spPr>
          <a:xfrm>
            <a:off x="9963781" y="648"/>
            <a:ext cx="1069344" cy="1638935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89" name="任意多边形 135"/>
          <p:cNvSpPr/>
          <p:nvPr userDrawn="1">
            <p:custDataLst>
              <p:tags r:id="rId3"/>
            </p:custDataLst>
          </p:nvPr>
        </p:nvSpPr>
        <p:spPr>
          <a:xfrm>
            <a:off x="904261" y="665"/>
            <a:ext cx="1069341" cy="1638937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63" name="任意多边形 137"/>
          <p:cNvSpPr/>
          <p:nvPr userDrawn="1">
            <p:custDataLst>
              <p:tags r:id="rId4"/>
            </p:custDataLst>
          </p:nvPr>
        </p:nvSpPr>
        <p:spPr>
          <a:xfrm>
            <a:off x="2221876" y="639"/>
            <a:ext cx="1069341" cy="745490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39" name="任意多边形 139"/>
          <p:cNvSpPr/>
          <p:nvPr userDrawn="1">
            <p:custDataLst>
              <p:tags r:id="rId5"/>
            </p:custDataLst>
          </p:nvPr>
        </p:nvSpPr>
        <p:spPr>
          <a:xfrm>
            <a:off x="8646154" y="635"/>
            <a:ext cx="1069346" cy="745490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5361305" y="6120130"/>
            <a:ext cx="1470025" cy="177800"/>
            <a:chOff x="8279" y="8486"/>
            <a:chExt cx="2315" cy="280"/>
          </a:xfrm>
        </p:grpSpPr>
        <p:sp>
          <p:nvSpPr>
            <p:cNvPr id="4" name="圆角矩形 10"/>
            <p:cNvSpPr/>
            <p:nvPr>
              <p:custDataLst>
                <p:tags r:id="rId3"/>
              </p:custDataLst>
            </p:nvPr>
          </p:nvSpPr>
          <p:spPr>
            <a:xfrm>
              <a:off x="9109" y="8486"/>
              <a:ext cx="655" cy="28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>
              <p:custDataLst>
                <p:tags r:id="rId4"/>
              </p:custDataLst>
            </p:nvPr>
          </p:nvSpPr>
          <p:spPr>
            <a:xfrm>
              <a:off x="9907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>
              <p:custDataLst>
                <p:tags r:id="rId5"/>
              </p:custDataLst>
            </p:nvPr>
          </p:nvSpPr>
          <p:spPr>
            <a:xfrm>
              <a:off x="8694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8279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0322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6" name="Freeform 14"/>
          <p:cNvSpPr/>
          <p:nvPr userDrawn="1">
            <p:custDataLst>
              <p:tags r:id="rId8"/>
            </p:custDataLst>
          </p:nvPr>
        </p:nvSpPr>
        <p:spPr>
          <a:xfrm>
            <a:off x="591505" y="5168592"/>
            <a:ext cx="1069340" cy="1689418"/>
          </a:xfrm>
          <a:custGeom>
            <a:avLst/>
            <a:gdLst>
              <a:gd name="connsiteX0" fmla="*/ 534670 w 1069340"/>
              <a:gd name="connsiteY0" fmla="*/ 1 h 1689418"/>
              <a:gd name="connsiteX1" fmla="*/ 1069339 w 1069340"/>
              <a:gd name="connsiteY1" fmla="*/ 534673 h 1689418"/>
              <a:gd name="connsiteX2" fmla="*/ 1069340 w 1069340"/>
              <a:gd name="connsiteY2" fmla="*/ 1595755 h 1689418"/>
              <a:gd name="connsiteX3" fmla="*/ 1059900 w 1069340"/>
              <a:gd name="connsiteY3" fmla="*/ 1689416 h 1689418"/>
              <a:gd name="connsiteX4" fmla="*/ 9444 w 1069340"/>
              <a:gd name="connsiteY4" fmla="*/ 1689418 h 1689418"/>
              <a:gd name="connsiteX5" fmla="*/ 3 w 1069340"/>
              <a:gd name="connsiteY5" fmla="*/ 1595756 h 1689418"/>
              <a:gd name="connsiteX6" fmla="*/ 0 w 1069340"/>
              <a:gd name="connsiteY6" fmla="*/ 534670 h 1689418"/>
              <a:gd name="connsiteX7" fmla="*/ 534670 w 1069340"/>
              <a:gd name="connsiteY7" fmla="*/ 1 h 16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0" h="1689418">
                <a:moveTo>
                  <a:pt x="534670" y="1"/>
                </a:moveTo>
                <a:cubicBezTo>
                  <a:pt x="829960" y="1"/>
                  <a:pt x="1069340" y="239381"/>
                  <a:pt x="1069339" y="534673"/>
                </a:cubicBezTo>
                <a:lnTo>
                  <a:pt x="1069340" y="1595755"/>
                </a:lnTo>
                <a:lnTo>
                  <a:pt x="1059900" y="1689416"/>
                </a:lnTo>
                <a:lnTo>
                  <a:pt x="9444" y="1689418"/>
                </a:lnTo>
                <a:lnTo>
                  <a:pt x="3" y="1595756"/>
                </a:lnTo>
                <a:lnTo>
                  <a:pt x="0" y="534670"/>
                </a:lnTo>
                <a:cubicBezTo>
                  <a:pt x="3" y="239382"/>
                  <a:pt x="239380" y="0"/>
                  <a:pt x="534670" y="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52" name="Freeform 15"/>
          <p:cNvSpPr/>
          <p:nvPr userDrawn="1">
            <p:custDataLst>
              <p:tags r:id="rId9"/>
            </p:custDataLst>
          </p:nvPr>
        </p:nvSpPr>
        <p:spPr>
          <a:xfrm>
            <a:off x="1849128" y="3241049"/>
            <a:ext cx="1069338" cy="3616961"/>
          </a:xfrm>
          <a:custGeom>
            <a:avLst/>
            <a:gdLst>
              <a:gd name="connsiteX0" fmla="*/ 534668 w 1069338"/>
              <a:gd name="connsiteY0" fmla="*/ 0 h 3616961"/>
              <a:gd name="connsiteX1" fmla="*/ 1069338 w 1069338"/>
              <a:gd name="connsiteY1" fmla="*/ 534669 h 3616961"/>
              <a:gd name="connsiteX2" fmla="*/ 1069337 w 1069338"/>
              <a:gd name="connsiteY2" fmla="*/ 3522980 h 3616961"/>
              <a:gd name="connsiteX3" fmla="*/ 1059862 w 1069338"/>
              <a:gd name="connsiteY3" fmla="*/ 3616960 h 3616961"/>
              <a:gd name="connsiteX4" fmla="*/ 9475 w 1069338"/>
              <a:gd name="connsiteY4" fmla="*/ 3616961 h 3616961"/>
              <a:gd name="connsiteX5" fmla="*/ 1 w 1069338"/>
              <a:gd name="connsiteY5" fmla="*/ 3522980 h 3616961"/>
              <a:gd name="connsiteX6" fmla="*/ 0 w 1069338"/>
              <a:gd name="connsiteY6" fmla="*/ 534670 h 3616961"/>
              <a:gd name="connsiteX7" fmla="*/ 534668 w 1069338"/>
              <a:gd name="connsiteY7" fmla="*/ 0 h 361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38" h="3616961">
                <a:moveTo>
                  <a:pt x="534668" y="0"/>
                </a:moveTo>
                <a:cubicBezTo>
                  <a:pt x="829955" y="2"/>
                  <a:pt x="1069336" y="239383"/>
                  <a:pt x="1069338" y="534669"/>
                </a:cubicBezTo>
                <a:lnTo>
                  <a:pt x="1069337" y="3522980"/>
                </a:lnTo>
                <a:lnTo>
                  <a:pt x="1059862" y="3616960"/>
                </a:lnTo>
                <a:lnTo>
                  <a:pt x="9475" y="3616961"/>
                </a:lnTo>
                <a:lnTo>
                  <a:pt x="1" y="3522980"/>
                </a:lnTo>
                <a:lnTo>
                  <a:pt x="0" y="534670"/>
                </a:lnTo>
                <a:cubicBezTo>
                  <a:pt x="1" y="239379"/>
                  <a:pt x="239377" y="1"/>
                  <a:pt x="534668" y="0"/>
                </a:cubicBez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4" name="Freeform 16"/>
          <p:cNvSpPr/>
          <p:nvPr userDrawn="1">
            <p:custDataLst>
              <p:tags r:id="rId10"/>
            </p:custDataLst>
          </p:nvPr>
        </p:nvSpPr>
        <p:spPr>
          <a:xfrm>
            <a:off x="3108329" y="4608198"/>
            <a:ext cx="1069341" cy="2249806"/>
          </a:xfrm>
          <a:custGeom>
            <a:avLst/>
            <a:gdLst>
              <a:gd name="connsiteX0" fmla="*/ 534668 w 1069341"/>
              <a:gd name="connsiteY0" fmla="*/ 1 h 2249806"/>
              <a:gd name="connsiteX1" fmla="*/ 1069341 w 1069341"/>
              <a:gd name="connsiteY1" fmla="*/ 534668 h 2249806"/>
              <a:gd name="connsiteX2" fmla="*/ 1069339 w 1069341"/>
              <a:gd name="connsiteY2" fmla="*/ 2156463 h 2249806"/>
              <a:gd name="connsiteX3" fmla="*/ 1059929 w 1069341"/>
              <a:gd name="connsiteY3" fmla="*/ 2249805 h 2249806"/>
              <a:gd name="connsiteX4" fmla="*/ 9411 w 1069341"/>
              <a:gd name="connsiteY4" fmla="*/ 2249806 h 2249806"/>
              <a:gd name="connsiteX5" fmla="*/ 0 w 1069341"/>
              <a:gd name="connsiteY5" fmla="*/ 2156462 h 2249806"/>
              <a:gd name="connsiteX6" fmla="*/ 2 w 1069341"/>
              <a:gd name="connsiteY6" fmla="*/ 534671 h 2249806"/>
              <a:gd name="connsiteX7" fmla="*/ 534668 w 1069341"/>
              <a:gd name="connsiteY7" fmla="*/ 1 h 224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6">
                <a:moveTo>
                  <a:pt x="534668" y="1"/>
                </a:moveTo>
                <a:cubicBezTo>
                  <a:pt x="829960" y="0"/>
                  <a:pt x="1069340" y="239381"/>
                  <a:pt x="1069341" y="534668"/>
                </a:cubicBezTo>
                <a:lnTo>
                  <a:pt x="1069339" y="2156463"/>
                </a:lnTo>
                <a:lnTo>
                  <a:pt x="1059929" y="2249805"/>
                </a:lnTo>
                <a:lnTo>
                  <a:pt x="9411" y="2249806"/>
                </a:lnTo>
                <a:lnTo>
                  <a:pt x="0" y="2156462"/>
                </a:lnTo>
                <a:lnTo>
                  <a:pt x="2" y="534671"/>
                </a:lnTo>
                <a:cubicBezTo>
                  <a:pt x="-2" y="239382"/>
                  <a:pt x="239379" y="0"/>
                  <a:pt x="534668" y="1"/>
                </a:cubicBezTo>
                <a:close/>
              </a:path>
            </a:pathLst>
          </a:custGeom>
          <a:pattFill prst="lgGri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" name="Freeform 17"/>
          <p:cNvSpPr/>
          <p:nvPr userDrawn="1">
            <p:custDataLst>
              <p:tags r:id="rId11"/>
            </p:custDataLst>
          </p:nvPr>
        </p:nvSpPr>
        <p:spPr>
          <a:xfrm>
            <a:off x="10594657" y="5168589"/>
            <a:ext cx="1069342" cy="1689418"/>
          </a:xfrm>
          <a:custGeom>
            <a:avLst/>
            <a:gdLst>
              <a:gd name="connsiteX0" fmla="*/ 534670 w 1069342"/>
              <a:gd name="connsiteY0" fmla="*/ 0 h 1689418"/>
              <a:gd name="connsiteX1" fmla="*/ 1069341 w 1069342"/>
              <a:gd name="connsiteY1" fmla="*/ 534671 h 1689418"/>
              <a:gd name="connsiteX2" fmla="*/ 1069342 w 1069342"/>
              <a:gd name="connsiteY2" fmla="*/ 1595756 h 1689418"/>
              <a:gd name="connsiteX3" fmla="*/ 1059897 w 1069342"/>
              <a:gd name="connsiteY3" fmla="*/ 1689418 h 1689418"/>
              <a:gd name="connsiteX4" fmla="*/ 9443 w 1069342"/>
              <a:gd name="connsiteY4" fmla="*/ 1689418 h 1689418"/>
              <a:gd name="connsiteX5" fmla="*/ 4 w 1069342"/>
              <a:gd name="connsiteY5" fmla="*/ 1595754 h 1689418"/>
              <a:gd name="connsiteX6" fmla="*/ 0 w 1069342"/>
              <a:gd name="connsiteY6" fmla="*/ 534672 h 1689418"/>
              <a:gd name="connsiteX7" fmla="*/ 534670 w 1069342"/>
              <a:gd name="connsiteY7" fmla="*/ 0 h 16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2" h="1689418">
                <a:moveTo>
                  <a:pt x="534670" y="0"/>
                </a:moveTo>
                <a:cubicBezTo>
                  <a:pt x="829961" y="1"/>
                  <a:pt x="1069343" y="239383"/>
                  <a:pt x="1069341" y="534671"/>
                </a:cubicBezTo>
                <a:lnTo>
                  <a:pt x="1069342" y="1595756"/>
                </a:lnTo>
                <a:lnTo>
                  <a:pt x="1059897" y="1689418"/>
                </a:lnTo>
                <a:lnTo>
                  <a:pt x="9443" y="1689418"/>
                </a:lnTo>
                <a:lnTo>
                  <a:pt x="4" y="1595754"/>
                </a:lnTo>
                <a:lnTo>
                  <a:pt x="0" y="534672"/>
                </a:lnTo>
                <a:cubicBezTo>
                  <a:pt x="2" y="239381"/>
                  <a:pt x="239379" y="1"/>
                  <a:pt x="534670" y="0"/>
                </a:cubicBezTo>
                <a:close/>
              </a:path>
            </a:pathLst>
          </a:custGeom>
          <a:pattFill prst="lgCheck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50" name="Freeform 18"/>
          <p:cNvSpPr/>
          <p:nvPr userDrawn="1">
            <p:custDataLst>
              <p:tags r:id="rId12"/>
            </p:custDataLst>
          </p:nvPr>
        </p:nvSpPr>
        <p:spPr>
          <a:xfrm>
            <a:off x="9337049" y="3241044"/>
            <a:ext cx="1069341" cy="3616962"/>
          </a:xfrm>
          <a:custGeom>
            <a:avLst/>
            <a:gdLst>
              <a:gd name="connsiteX0" fmla="*/ 534670 w 1069341"/>
              <a:gd name="connsiteY0" fmla="*/ 0 h 3616962"/>
              <a:gd name="connsiteX1" fmla="*/ 1069341 w 1069341"/>
              <a:gd name="connsiteY1" fmla="*/ 534672 h 3616962"/>
              <a:gd name="connsiteX2" fmla="*/ 1069341 w 1069341"/>
              <a:gd name="connsiteY2" fmla="*/ 3522980 h 3616962"/>
              <a:gd name="connsiteX3" fmla="*/ 1059864 w 1069341"/>
              <a:gd name="connsiteY3" fmla="*/ 3616962 h 3616962"/>
              <a:gd name="connsiteX4" fmla="*/ 9474 w 1069341"/>
              <a:gd name="connsiteY4" fmla="*/ 3616961 h 3616962"/>
              <a:gd name="connsiteX5" fmla="*/ 2 w 1069341"/>
              <a:gd name="connsiteY5" fmla="*/ 3522980 h 3616962"/>
              <a:gd name="connsiteX6" fmla="*/ 1 w 1069341"/>
              <a:gd name="connsiteY6" fmla="*/ 534671 h 3616962"/>
              <a:gd name="connsiteX7" fmla="*/ 534670 w 1069341"/>
              <a:gd name="connsiteY7" fmla="*/ 0 h 361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3616962">
                <a:moveTo>
                  <a:pt x="534670" y="0"/>
                </a:moveTo>
                <a:cubicBezTo>
                  <a:pt x="829958" y="0"/>
                  <a:pt x="1069341" y="239381"/>
                  <a:pt x="1069341" y="534672"/>
                </a:cubicBezTo>
                <a:lnTo>
                  <a:pt x="1069341" y="3522980"/>
                </a:lnTo>
                <a:lnTo>
                  <a:pt x="1059864" y="3616962"/>
                </a:lnTo>
                <a:lnTo>
                  <a:pt x="9474" y="3616961"/>
                </a:lnTo>
                <a:lnTo>
                  <a:pt x="2" y="3522980"/>
                </a:lnTo>
                <a:lnTo>
                  <a:pt x="1" y="534671"/>
                </a:lnTo>
                <a:cubicBezTo>
                  <a:pt x="-2" y="239381"/>
                  <a:pt x="239380" y="1"/>
                  <a:pt x="534670" y="0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22" name="Freeform 19"/>
          <p:cNvSpPr/>
          <p:nvPr userDrawn="1">
            <p:custDataLst>
              <p:tags r:id="rId13"/>
            </p:custDataLst>
          </p:nvPr>
        </p:nvSpPr>
        <p:spPr>
          <a:xfrm>
            <a:off x="8077835" y="4608201"/>
            <a:ext cx="1069341" cy="2249805"/>
          </a:xfrm>
          <a:custGeom>
            <a:avLst/>
            <a:gdLst>
              <a:gd name="connsiteX0" fmla="*/ 534673 w 1069341"/>
              <a:gd name="connsiteY0" fmla="*/ 1 h 2249805"/>
              <a:gd name="connsiteX1" fmla="*/ 1069340 w 1069341"/>
              <a:gd name="connsiteY1" fmla="*/ 534669 h 2249805"/>
              <a:gd name="connsiteX2" fmla="*/ 1069341 w 1069341"/>
              <a:gd name="connsiteY2" fmla="*/ 2156460 h 2249805"/>
              <a:gd name="connsiteX3" fmla="*/ 1059934 w 1069341"/>
              <a:gd name="connsiteY3" fmla="*/ 2249805 h 2249805"/>
              <a:gd name="connsiteX4" fmla="*/ 9411 w 1069341"/>
              <a:gd name="connsiteY4" fmla="*/ 2249805 h 2249805"/>
              <a:gd name="connsiteX5" fmla="*/ 4 w 1069341"/>
              <a:gd name="connsiteY5" fmla="*/ 2156462 h 2249805"/>
              <a:gd name="connsiteX6" fmla="*/ 0 w 1069341"/>
              <a:gd name="connsiteY6" fmla="*/ 534673 h 2249805"/>
              <a:gd name="connsiteX7" fmla="*/ 534673 w 1069341"/>
              <a:gd name="connsiteY7" fmla="*/ 1 h 224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5">
                <a:moveTo>
                  <a:pt x="534673" y="1"/>
                </a:moveTo>
                <a:cubicBezTo>
                  <a:pt x="829961" y="0"/>
                  <a:pt x="1069340" y="239381"/>
                  <a:pt x="1069340" y="534669"/>
                </a:cubicBezTo>
                <a:lnTo>
                  <a:pt x="1069341" y="2156460"/>
                </a:lnTo>
                <a:lnTo>
                  <a:pt x="1059934" y="2249805"/>
                </a:lnTo>
                <a:lnTo>
                  <a:pt x="9411" y="2249805"/>
                </a:lnTo>
                <a:lnTo>
                  <a:pt x="4" y="2156462"/>
                </a:lnTo>
                <a:lnTo>
                  <a:pt x="0" y="534673"/>
                </a:lnTo>
                <a:cubicBezTo>
                  <a:pt x="2" y="239382"/>
                  <a:pt x="239380" y="1"/>
                  <a:pt x="534673" y="1"/>
                </a:cubicBezTo>
                <a:close/>
              </a:path>
            </a:pathLst>
          </a:custGeom>
          <a:pattFill prst="dashVert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4"/>
            </p:custDataLst>
          </p:nvPr>
        </p:nvSpPr>
        <p:spPr>
          <a:xfrm>
            <a:off x="598170" y="5168900"/>
            <a:ext cx="1062990" cy="106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>
            <p:custDataLst>
              <p:tags r:id="rId15"/>
            </p:custDataLst>
          </p:nvPr>
        </p:nvSpPr>
        <p:spPr>
          <a:xfrm>
            <a:off x="10596245" y="5168900"/>
            <a:ext cx="1062990" cy="106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任意多边形 120"/>
          <p:cNvSpPr/>
          <p:nvPr userDrawn="1">
            <p:custDataLst>
              <p:tags r:id="rId16"/>
            </p:custDataLst>
          </p:nvPr>
        </p:nvSpPr>
        <p:spPr>
          <a:xfrm>
            <a:off x="9963775" y="638"/>
            <a:ext cx="1069342" cy="1638934"/>
          </a:xfrm>
          <a:custGeom>
            <a:avLst/>
            <a:gdLst>
              <a:gd name="connsiteX0" fmla="*/ 1069342 w 1069342"/>
              <a:gd name="connsiteY0" fmla="*/ 0 h 1638934"/>
              <a:gd name="connsiteX1" fmla="*/ 1069341 w 1069342"/>
              <a:gd name="connsiteY1" fmla="*/ 1104264 h 1638934"/>
              <a:gd name="connsiteX2" fmla="*/ 534673 w 1069342"/>
              <a:gd name="connsiteY2" fmla="*/ 1638934 h 1638934"/>
              <a:gd name="connsiteX3" fmla="*/ 0 w 1069342"/>
              <a:gd name="connsiteY3" fmla="*/ 1104264 h 1638934"/>
              <a:gd name="connsiteX4" fmla="*/ 1 w 1069342"/>
              <a:gd name="connsiteY4" fmla="*/ 1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2" h="1638934">
                <a:moveTo>
                  <a:pt x="1069342" y="0"/>
                </a:moveTo>
                <a:lnTo>
                  <a:pt x="1069341" y="1104264"/>
                </a:lnTo>
                <a:cubicBezTo>
                  <a:pt x="1069342" y="1399539"/>
                  <a:pt x="829949" y="1638934"/>
                  <a:pt x="534673" y="1638934"/>
                </a:cubicBezTo>
                <a:cubicBezTo>
                  <a:pt x="239394" y="1638935"/>
                  <a:pt x="5" y="1399538"/>
                  <a:pt x="0" y="1104264"/>
                </a:cubicBezTo>
                <a:lnTo>
                  <a:pt x="1" y="1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692" name="任意多边形 135"/>
          <p:cNvSpPr/>
          <p:nvPr userDrawn="1">
            <p:custDataLst>
              <p:tags r:id="rId17"/>
            </p:custDataLst>
          </p:nvPr>
        </p:nvSpPr>
        <p:spPr>
          <a:xfrm>
            <a:off x="904236" y="635"/>
            <a:ext cx="1069340" cy="1638934"/>
          </a:xfrm>
          <a:custGeom>
            <a:avLst/>
            <a:gdLst>
              <a:gd name="connsiteX0" fmla="*/ 3 w 1069340"/>
              <a:gd name="connsiteY0" fmla="*/ 0 h 1638934"/>
              <a:gd name="connsiteX1" fmla="*/ 1069340 w 1069340"/>
              <a:gd name="connsiteY1" fmla="*/ 1 h 1638934"/>
              <a:gd name="connsiteX2" fmla="*/ 1069339 w 1069340"/>
              <a:gd name="connsiteY2" fmla="*/ 1104267 h 1638934"/>
              <a:gd name="connsiteX3" fmla="*/ 534669 w 1069340"/>
              <a:gd name="connsiteY3" fmla="*/ 1638934 h 1638934"/>
              <a:gd name="connsiteX4" fmla="*/ 0 w 1069340"/>
              <a:gd name="connsiteY4" fmla="*/ 1104265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0" h="1638934">
                <a:moveTo>
                  <a:pt x="3" y="0"/>
                </a:moveTo>
                <a:lnTo>
                  <a:pt x="1069340" y="1"/>
                </a:lnTo>
                <a:lnTo>
                  <a:pt x="1069339" y="1104267"/>
                </a:lnTo>
                <a:cubicBezTo>
                  <a:pt x="1069340" y="1399540"/>
                  <a:pt x="829945" y="1638935"/>
                  <a:pt x="534669" y="1638934"/>
                </a:cubicBezTo>
                <a:cubicBezTo>
                  <a:pt x="239395" y="1638935"/>
                  <a:pt x="1" y="1399540"/>
                  <a:pt x="0" y="1104265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620" name="任意多边形 137"/>
          <p:cNvSpPr/>
          <p:nvPr userDrawn="1">
            <p:custDataLst>
              <p:tags r:id="rId18"/>
            </p:custDataLst>
          </p:nvPr>
        </p:nvSpPr>
        <p:spPr>
          <a:xfrm>
            <a:off x="2221863" y="637"/>
            <a:ext cx="1069341" cy="745488"/>
          </a:xfrm>
          <a:custGeom>
            <a:avLst/>
            <a:gdLst>
              <a:gd name="connsiteX0" fmla="*/ 1 w 1069341"/>
              <a:gd name="connsiteY0" fmla="*/ 0 h 745488"/>
              <a:gd name="connsiteX1" fmla="*/ 1069341 w 1069341"/>
              <a:gd name="connsiteY1" fmla="*/ 0 h 745488"/>
              <a:gd name="connsiteX2" fmla="*/ 1069338 w 1069341"/>
              <a:gd name="connsiteY2" fmla="*/ 210820 h 745488"/>
              <a:gd name="connsiteX3" fmla="*/ 534671 w 1069341"/>
              <a:gd name="connsiteY3" fmla="*/ 745488 h 745488"/>
              <a:gd name="connsiteX4" fmla="*/ 1 w 1069341"/>
              <a:gd name="connsiteY4" fmla="*/ 210821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88">
                <a:moveTo>
                  <a:pt x="1" y="0"/>
                </a:moveTo>
                <a:lnTo>
                  <a:pt x="1069341" y="0"/>
                </a:lnTo>
                <a:lnTo>
                  <a:pt x="1069338" y="210820"/>
                </a:lnTo>
                <a:cubicBezTo>
                  <a:pt x="1069341" y="506094"/>
                  <a:pt x="829944" y="745490"/>
                  <a:pt x="534671" y="745488"/>
                </a:cubicBezTo>
                <a:cubicBezTo>
                  <a:pt x="239396" y="745490"/>
                  <a:pt x="-1" y="506094"/>
                  <a:pt x="1" y="21082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58" name="任意多边形 139"/>
          <p:cNvSpPr/>
          <p:nvPr userDrawn="1">
            <p:custDataLst>
              <p:tags r:id="rId19"/>
            </p:custDataLst>
          </p:nvPr>
        </p:nvSpPr>
        <p:spPr>
          <a:xfrm>
            <a:off x="8646156" y="636"/>
            <a:ext cx="1069343" cy="745488"/>
          </a:xfrm>
          <a:custGeom>
            <a:avLst/>
            <a:gdLst>
              <a:gd name="connsiteX0" fmla="*/ 0 w 1069343"/>
              <a:gd name="connsiteY0" fmla="*/ 0 h 745488"/>
              <a:gd name="connsiteX1" fmla="*/ 1069340 w 1069343"/>
              <a:gd name="connsiteY1" fmla="*/ 0 h 745488"/>
              <a:gd name="connsiteX2" fmla="*/ 1069343 w 1069343"/>
              <a:gd name="connsiteY2" fmla="*/ 210819 h 745488"/>
              <a:gd name="connsiteX3" fmla="*/ 534671 w 1069343"/>
              <a:gd name="connsiteY3" fmla="*/ 745488 h 745488"/>
              <a:gd name="connsiteX4" fmla="*/ 2 w 1069343"/>
              <a:gd name="connsiteY4" fmla="*/ 210820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3" h="745488">
                <a:moveTo>
                  <a:pt x="0" y="0"/>
                </a:moveTo>
                <a:lnTo>
                  <a:pt x="1069340" y="0"/>
                </a:lnTo>
                <a:lnTo>
                  <a:pt x="1069343" y="210819"/>
                </a:lnTo>
                <a:cubicBezTo>
                  <a:pt x="1069344" y="506093"/>
                  <a:pt x="829948" y="745487"/>
                  <a:pt x="534671" y="745488"/>
                </a:cubicBezTo>
                <a:cubicBezTo>
                  <a:pt x="239395" y="745491"/>
                  <a:pt x="3" y="506091"/>
                  <a:pt x="2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97484" y="1735447"/>
            <a:ext cx="6797033" cy="1505597"/>
          </a:xfrm>
        </p:spPr>
        <p:txBody>
          <a:bodyPr vert="horz" lIns="101600" tIns="38100" rIns="25400" bIns="381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94" name="内容占位符 693"/>
          <p:cNvSpPr>
            <a:spLocks noGrp="1"/>
          </p:cNvSpPr>
          <p:nvPr>
            <p:ph sz="quarter" idx="13" hasCustomPrompt="1"/>
            <p:custDataLst>
              <p:tags r:id="rId24"/>
            </p:custDataLst>
          </p:nvPr>
        </p:nvSpPr>
        <p:spPr>
          <a:xfrm>
            <a:off x="3153412" y="3271524"/>
            <a:ext cx="5885176" cy="833586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3200"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20"/>
          <p:cNvSpPr/>
          <p:nvPr userDrawn="1">
            <p:custDataLst>
              <p:tags r:id="rId2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9"/>
          <p:cNvSpPr/>
          <p:nvPr userDrawn="1">
            <p:custDataLst>
              <p:tags r:id="rId3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5"/>
          <p:cNvSpPr/>
          <p:nvPr userDrawn="1">
            <p:custDataLst>
              <p:tags r:id="rId4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7"/>
          <p:cNvSpPr/>
          <p:nvPr userDrawn="1">
            <p:custDataLst>
              <p:tags r:id="rId5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>
            <p:custDataLst>
              <p:tags r:id="rId3"/>
            </p:custDataLst>
          </p:nvPr>
        </p:nvSpPr>
        <p:spPr>
          <a:xfrm rot="5400000">
            <a:off x="489903" y="375603"/>
            <a:ext cx="600075" cy="45720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" h="720">
                <a:moveTo>
                  <a:pt x="0" y="0"/>
                </a:moveTo>
                <a:lnTo>
                  <a:pt x="585" y="0"/>
                </a:lnTo>
                <a:cubicBezTo>
                  <a:pt x="784" y="0"/>
                  <a:pt x="945" y="161"/>
                  <a:pt x="945" y="360"/>
                </a:cubicBezTo>
                <a:cubicBezTo>
                  <a:pt x="945" y="559"/>
                  <a:pt x="784" y="720"/>
                  <a:pt x="585" y="720"/>
                </a:cubicBezTo>
                <a:lnTo>
                  <a:pt x="0" y="72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任意多边形 2"/>
          <p:cNvSpPr/>
          <p:nvPr userDrawn="1">
            <p:custDataLst>
              <p:tags r:id="rId11"/>
            </p:custDataLst>
          </p:nvPr>
        </p:nvSpPr>
        <p:spPr>
          <a:xfrm>
            <a:off x="-635" y="237490"/>
            <a:ext cx="553085" cy="44450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2" h="725">
                <a:moveTo>
                  <a:pt x="0" y="0"/>
                </a:moveTo>
                <a:lnTo>
                  <a:pt x="540" y="0"/>
                </a:lnTo>
                <a:cubicBezTo>
                  <a:pt x="740" y="0"/>
                  <a:pt x="902" y="162"/>
                  <a:pt x="902" y="363"/>
                </a:cubicBezTo>
                <a:cubicBezTo>
                  <a:pt x="902" y="563"/>
                  <a:pt x="740" y="725"/>
                  <a:pt x="540" y="725"/>
                </a:cubicBezTo>
                <a:lnTo>
                  <a:pt x="0" y="725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Freeform 18"/>
          <p:cNvSpPr/>
          <p:nvPr userDrawn="1">
            <p:custDataLst>
              <p:tags r:id="rId3"/>
            </p:custDataLst>
          </p:nvPr>
        </p:nvSpPr>
        <p:spPr>
          <a:xfrm>
            <a:off x="11171042" y="3217894"/>
            <a:ext cx="792592" cy="2680881"/>
          </a:xfrm>
          <a:custGeom>
            <a:avLst/>
            <a:gdLst>
              <a:gd name="connsiteX0" fmla="*/ 534670 w 1069341"/>
              <a:gd name="connsiteY0" fmla="*/ 0 h 3616962"/>
              <a:gd name="connsiteX1" fmla="*/ 1069341 w 1069341"/>
              <a:gd name="connsiteY1" fmla="*/ 534672 h 3616962"/>
              <a:gd name="connsiteX2" fmla="*/ 1069341 w 1069341"/>
              <a:gd name="connsiteY2" fmla="*/ 3522980 h 3616962"/>
              <a:gd name="connsiteX3" fmla="*/ 1059864 w 1069341"/>
              <a:gd name="connsiteY3" fmla="*/ 3616962 h 3616962"/>
              <a:gd name="connsiteX4" fmla="*/ 9474 w 1069341"/>
              <a:gd name="connsiteY4" fmla="*/ 3616961 h 3616962"/>
              <a:gd name="connsiteX5" fmla="*/ 2 w 1069341"/>
              <a:gd name="connsiteY5" fmla="*/ 3522980 h 3616962"/>
              <a:gd name="connsiteX6" fmla="*/ 1 w 1069341"/>
              <a:gd name="connsiteY6" fmla="*/ 534671 h 3616962"/>
              <a:gd name="connsiteX7" fmla="*/ 534670 w 1069341"/>
              <a:gd name="connsiteY7" fmla="*/ 0 h 361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3616962">
                <a:moveTo>
                  <a:pt x="534670" y="0"/>
                </a:moveTo>
                <a:cubicBezTo>
                  <a:pt x="829958" y="0"/>
                  <a:pt x="1069341" y="239381"/>
                  <a:pt x="1069341" y="534672"/>
                </a:cubicBezTo>
                <a:lnTo>
                  <a:pt x="1069341" y="3522980"/>
                </a:lnTo>
                <a:lnTo>
                  <a:pt x="1059864" y="3616962"/>
                </a:lnTo>
                <a:lnTo>
                  <a:pt x="9474" y="3616961"/>
                </a:lnTo>
                <a:lnTo>
                  <a:pt x="2" y="3522980"/>
                </a:lnTo>
                <a:lnTo>
                  <a:pt x="1" y="534671"/>
                </a:lnTo>
                <a:cubicBezTo>
                  <a:pt x="-2" y="239381"/>
                  <a:pt x="239380" y="1"/>
                  <a:pt x="534670" y="0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Freeform 19"/>
          <p:cNvSpPr/>
          <p:nvPr userDrawn="1">
            <p:custDataLst>
              <p:tags r:id="rId4"/>
            </p:custDataLst>
          </p:nvPr>
        </p:nvSpPr>
        <p:spPr>
          <a:xfrm>
            <a:off x="10212946" y="4231228"/>
            <a:ext cx="792592" cy="1667548"/>
          </a:xfrm>
          <a:custGeom>
            <a:avLst/>
            <a:gdLst>
              <a:gd name="connsiteX0" fmla="*/ 534673 w 1069341"/>
              <a:gd name="connsiteY0" fmla="*/ 1 h 2249805"/>
              <a:gd name="connsiteX1" fmla="*/ 1069340 w 1069341"/>
              <a:gd name="connsiteY1" fmla="*/ 534669 h 2249805"/>
              <a:gd name="connsiteX2" fmla="*/ 1069341 w 1069341"/>
              <a:gd name="connsiteY2" fmla="*/ 2156460 h 2249805"/>
              <a:gd name="connsiteX3" fmla="*/ 1059934 w 1069341"/>
              <a:gd name="connsiteY3" fmla="*/ 2249805 h 2249805"/>
              <a:gd name="connsiteX4" fmla="*/ 9411 w 1069341"/>
              <a:gd name="connsiteY4" fmla="*/ 2249805 h 2249805"/>
              <a:gd name="connsiteX5" fmla="*/ 4 w 1069341"/>
              <a:gd name="connsiteY5" fmla="*/ 2156462 h 2249805"/>
              <a:gd name="connsiteX6" fmla="*/ 0 w 1069341"/>
              <a:gd name="connsiteY6" fmla="*/ 534673 h 2249805"/>
              <a:gd name="connsiteX7" fmla="*/ 534673 w 1069341"/>
              <a:gd name="connsiteY7" fmla="*/ 1 h 224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5">
                <a:moveTo>
                  <a:pt x="534673" y="1"/>
                </a:moveTo>
                <a:cubicBezTo>
                  <a:pt x="829961" y="0"/>
                  <a:pt x="1069340" y="239381"/>
                  <a:pt x="1069340" y="534669"/>
                </a:cubicBezTo>
                <a:lnTo>
                  <a:pt x="1069341" y="2156460"/>
                </a:lnTo>
                <a:lnTo>
                  <a:pt x="1059934" y="2249805"/>
                </a:lnTo>
                <a:lnTo>
                  <a:pt x="9411" y="2249805"/>
                </a:lnTo>
                <a:lnTo>
                  <a:pt x="4" y="2156462"/>
                </a:lnTo>
                <a:lnTo>
                  <a:pt x="0" y="534673"/>
                </a:lnTo>
                <a:cubicBezTo>
                  <a:pt x="2" y="239382"/>
                  <a:pt x="239380" y="1"/>
                  <a:pt x="534673" y="1"/>
                </a:cubicBezTo>
                <a:close/>
              </a:path>
            </a:pathLst>
          </a:custGeom>
          <a:pattFill prst="dashVert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150822" y="959221"/>
            <a:ext cx="888384" cy="1361590"/>
          </a:xfrm>
          <a:custGeom>
            <a:avLst/>
            <a:gdLst>
              <a:gd name="connsiteX0" fmla="*/ 3 w 1069340"/>
              <a:gd name="connsiteY0" fmla="*/ 0 h 1638934"/>
              <a:gd name="connsiteX1" fmla="*/ 1069340 w 1069340"/>
              <a:gd name="connsiteY1" fmla="*/ 1 h 1638934"/>
              <a:gd name="connsiteX2" fmla="*/ 1069339 w 1069340"/>
              <a:gd name="connsiteY2" fmla="*/ 1104267 h 1638934"/>
              <a:gd name="connsiteX3" fmla="*/ 534669 w 1069340"/>
              <a:gd name="connsiteY3" fmla="*/ 1638934 h 1638934"/>
              <a:gd name="connsiteX4" fmla="*/ 0 w 1069340"/>
              <a:gd name="connsiteY4" fmla="*/ 1104265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0" h="1638934">
                <a:moveTo>
                  <a:pt x="3" y="0"/>
                </a:moveTo>
                <a:lnTo>
                  <a:pt x="1069340" y="1"/>
                </a:lnTo>
                <a:lnTo>
                  <a:pt x="1069339" y="1104267"/>
                </a:lnTo>
                <a:cubicBezTo>
                  <a:pt x="1069340" y="1399540"/>
                  <a:pt x="829945" y="1638935"/>
                  <a:pt x="534669" y="1638934"/>
                </a:cubicBezTo>
                <a:cubicBezTo>
                  <a:pt x="239395" y="1638935"/>
                  <a:pt x="1" y="1399540"/>
                  <a:pt x="0" y="1104265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1" name="任意多边形 137"/>
          <p:cNvSpPr/>
          <p:nvPr userDrawn="1">
            <p:custDataLst>
              <p:tags r:id="rId6"/>
            </p:custDataLst>
          </p:nvPr>
        </p:nvSpPr>
        <p:spPr>
          <a:xfrm>
            <a:off x="1190028" y="959223"/>
            <a:ext cx="888385" cy="619335"/>
          </a:xfrm>
          <a:custGeom>
            <a:avLst/>
            <a:gdLst>
              <a:gd name="connsiteX0" fmla="*/ 1 w 1069341"/>
              <a:gd name="connsiteY0" fmla="*/ 0 h 745488"/>
              <a:gd name="connsiteX1" fmla="*/ 1069341 w 1069341"/>
              <a:gd name="connsiteY1" fmla="*/ 0 h 745488"/>
              <a:gd name="connsiteX2" fmla="*/ 1069338 w 1069341"/>
              <a:gd name="connsiteY2" fmla="*/ 210820 h 745488"/>
              <a:gd name="connsiteX3" fmla="*/ 534671 w 1069341"/>
              <a:gd name="connsiteY3" fmla="*/ 745488 h 745488"/>
              <a:gd name="connsiteX4" fmla="*/ 1 w 1069341"/>
              <a:gd name="connsiteY4" fmla="*/ 210821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88">
                <a:moveTo>
                  <a:pt x="1" y="0"/>
                </a:moveTo>
                <a:lnTo>
                  <a:pt x="1069341" y="0"/>
                </a:lnTo>
                <a:lnTo>
                  <a:pt x="1069338" y="210820"/>
                </a:lnTo>
                <a:cubicBezTo>
                  <a:pt x="1069341" y="506094"/>
                  <a:pt x="829944" y="745490"/>
                  <a:pt x="534671" y="745488"/>
                </a:cubicBezTo>
                <a:cubicBezTo>
                  <a:pt x="239396" y="745490"/>
                  <a:pt x="-1" y="506094"/>
                  <a:pt x="1" y="21082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8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95.xml"/><Relationship Id="rId8" Type="http://schemas.openxmlformats.org/officeDocument/2006/relationships/tags" Target="../tags/tag494.xml"/><Relationship Id="rId7" Type="http://schemas.openxmlformats.org/officeDocument/2006/relationships/tags" Target="../tags/tag493.xml"/><Relationship Id="rId6" Type="http://schemas.openxmlformats.org/officeDocument/2006/relationships/tags" Target="../tags/tag492.xml"/><Relationship Id="rId5" Type="http://schemas.openxmlformats.org/officeDocument/2006/relationships/tags" Target="../tags/tag491.xml"/><Relationship Id="rId41" Type="http://schemas.openxmlformats.org/officeDocument/2006/relationships/slideLayout" Target="../slideLayouts/slideLayout18.xml"/><Relationship Id="rId40" Type="http://schemas.openxmlformats.org/officeDocument/2006/relationships/tags" Target="../tags/tag526.xml"/><Relationship Id="rId4" Type="http://schemas.openxmlformats.org/officeDocument/2006/relationships/tags" Target="../tags/tag490.xml"/><Relationship Id="rId39" Type="http://schemas.openxmlformats.org/officeDocument/2006/relationships/tags" Target="../tags/tag525.xml"/><Relationship Id="rId38" Type="http://schemas.openxmlformats.org/officeDocument/2006/relationships/tags" Target="../tags/tag524.xml"/><Relationship Id="rId37" Type="http://schemas.openxmlformats.org/officeDocument/2006/relationships/tags" Target="../tags/tag523.xml"/><Relationship Id="rId36" Type="http://schemas.openxmlformats.org/officeDocument/2006/relationships/tags" Target="../tags/tag522.xml"/><Relationship Id="rId35" Type="http://schemas.openxmlformats.org/officeDocument/2006/relationships/tags" Target="../tags/tag521.xml"/><Relationship Id="rId34" Type="http://schemas.openxmlformats.org/officeDocument/2006/relationships/tags" Target="../tags/tag520.xml"/><Relationship Id="rId33" Type="http://schemas.openxmlformats.org/officeDocument/2006/relationships/tags" Target="../tags/tag519.xml"/><Relationship Id="rId32" Type="http://schemas.openxmlformats.org/officeDocument/2006/relationships/tags" Target="../tags/tag518.xml"/><Relationship Id="rId31" Type="http://schemas.openxmlformats.org/officeDocument/2006/relationships/tags" Target="../tags/tag517.xml"/><Relationship Id="rId30" Type="http://schemas.openxmlformats.org/officeDocument/2006/relationships/tags" Target="../tags/tag516.xml"/><Relationship Id="rId3" Type="http://schemas.openxmlformats.org/officeDocument/2006/relationships/tags" Target="../tags/tag489.xml"/><Relationship Id="rId29" Type="http://schemas.openxmlformats.org/officeDocument/2006/relationships/tags" Target="../tags/tag515.xml"/><Relationship Id="rId28" Type="http://schemas.openxmlformats.org/officeDocument/2006/relationships/tags" Target="../tags/tag514.xml"/><Relationship Id="rId27" Type="http://schemas.openxmlformats.org/officeDocument/2006/relationships/tags" Target="../tags/tag513.xml"/><Relationship Id="rId26" Type="http://schemas.openxmlformats.org/officeDocument/2006/relationships/tags" Target="../tags/tag512.xml"/><Relationship Id="rId25" Type="http://schemas.openxmlformats.org/officeDocument/2006/relationships/tags" Target="../tags/tag511.xml"/><Relationship Id="rId24" Type="http://schemas.openxmlformats.org/officeDocument/2006/relationships/tags" Target="../tags/tag510.xml"/><Relationship Id="rId23" Type="http://schemas.openxmlformats.org/officeDocument/2006/relationships/tags" Target="../tags/tag509.xml"/><Relationship Id="rId22" Type="http://schemas.openxmlformats.org/officeDocument/2006/relationships/tags" Target="../tags/tag508.xml"/><Relationship Id="rId21" Type="http://schemas.openxmlformats.org/officeDocument/2006/relationships/tags" Target="../tags/tag507.xml"/><Relationship Id="rId20" Type="http://schemas.openxmlformats.org/officeDocument/2006/relationships/tags" Target="../tags/tag506.xml"/><Relationship Id="rId2" Type="http://schemas.openxmlformats.org/officeDocument/2006/relationships/tags" Target="../tags/tag488.xml"/><Relationship Id="rId19" Type="http://schemas.openxmlformats.org/officeDocument/2006/relationships/tags" Target="../tags/tag505.xml"/><Relationship Id="rId18" Type="http://schemas.openxmlformats.org/officeDocument/2006/relationships/tags" Target="../tags/tag504.xml"/><Relationship Id="rId17" Type="http://schemas.openxmlformats.org/officeDocument/2006/relationships/tags" Target="../tags/tag503.xml"/><Relationship Id="rId16" Type="http://schemas.openxmlformats.org/officeDocument/2006/relationships/tags" Target="../tags/tag502.xml"/><Relationship Id="rId15" Type="http://schemas.openxmlformats.org/officeDocument/2006/relationships/tags" Target="../tags/tag501.xml"/><Relationship Id="rId14" Type="http://schemas.openxmlformats.org/officeDocument/2006/relationships/tags" Target="../tags/tag500.xml"/><Relationship Id="rId13" Type="http://schemas.openxmlformats.org/officeDocument/2006/relationships/tags" Target="../tags/tag499.xml"/><Relationship Id="rId12" Type="http://schemas.openxmlformats.org/officeDocument/2006/relationships/tags" Target="../tags/tag498.xml"/><Relationship Id="rId11" Type="http://schemas.openxmlformats.org/officeDocument/2006/relationships/tags" Target="../tags/tag497.xml"/><Relationship Id="rId10" Type="http://schemas.openxmlformats.org/officeDocument/2006/relationships/tags" Target="../tags/tag496.xml"/><Relationship Id="rId1" Type="http://schemas.openxmlformats.org/officeDocument/2006/relationships/tags" Target="../tags/tag48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35.xml"/><Relationship Id="rId8" Type="http://schemas.openxmlformats.org/officeDocument/2006/relationships/tags" Target="../tags/tag534.xml"/><Relationship Id="rId7" Type="http://schemas.openxmlformats.org/officeDocument/2006/relationships/tags" Target="../tags/tag533.xml"/><Relationship Id="rId6" Type="http://schemas.openxmlformats.org/officeDocument/2006/relationships/tags" Target="../tags/tag532.xml"/><Relationship Id="rId5" Type="http://schemas.openxmlformats.org/officeDocument/2006/relationships/tags" Target="../tags/tag531.xml"/><Relationship Id="rId46" Type="http://schemas.openxmlformats.org/officeDocument/2006/relationships/slideLayout" Target="../slideLayouts/slideLayout18.xml"/><Relationship Id="rId45" Type="http://schemas.openxmlformats.org/officeDocument/2006/relationships/tags" Target="../tags/tag571.xml"/><Relationship Id="rId44" Type="http://schemas.openxmlformats.org/officeDocument/2006/relationships/tags" Target="../tags/tag570.xml"/><Relationship Id="rId43" Type="http://schemas.openxmlformats.org/officeDocument/2006/relationships/tags" Target="../tags/tag569.xml"/><Relationship Id="rId42" Type="http://schemas.openxmlformats.org/officeDocument/2006/relationships/tags" Target="../tags/tag568.xml"/><Relationship Id="rId41" Type="http://schemas.openxmlformats.org/officeDocument/2006/relationships/tags" Target="../tags/tag567.xml"/><Relationship Id="rId40" Type="http://schemas.openxmlformats.org/officeDocument/2006/relationships/tags" Target="../tags/tag566.xml"/><Relationship Id="rId4" Type="http://schemas.openxmlformats.org/officeDocument/2006/relationships/tags" Target="../tags/tag530.xml"/><Relationship Id="rId39" Type="http://schemas.openxmlformats.org/officeDocument/2006/relationships/tags" Target="../tags/tag565.xml"/><Relationship Id="rId38" Type="http://schemas.openxmlformats.org/officeDocument/2006/relationships/tags" Target="../tags/tag564.xml"/><Relationship Id="rId37" Type="http://schemas.openxmlformats.org/officeDocument/2006/relationships/tags" Target="../tags/tag563.xml"/><Relationship Id="rId36" Type="http://schemas.openxmlformats.org/officeDocument/2006/relationships/tags" Target="../tags/tag562.xml"/><Relationship Id="rId35" Type="http://schemas.openxmlformats.org/officeDocument/2006/relationships/tags" Target="../tags/tag561.xml"/><Relationship Id="rId34" Type="http://schemas.openxmlformats.org/officeDocument/2006/relationships/tags" Target="../tags/tag560.xml"/><Relationship Id="rId33" Type="http://schemas.openxmlformats.org/officeDocument/2006/relationships/tags" Target="../tags/tag559.xml"/><Relationship Id="rId32" Type="http://schemas.openxmlformats.org/officeDocument/2006/relationships/tags" Target="../tags/tag558.xml"/><Relationship Id="rId31" Type="http://schemas.openxmlformats.org/officeDocument/2006/relationships/tags" Target="../tags/tag557.xml"/><Relationship Id="rId30" Type="http://schemas.openxmlformats.org/officeDocument/2006/relationships/tags" Target="../tags/tag556.xml"/><Relationship Id="rId3" Type="http://schemas.openxmlformats.org/officeDocument/2006/relationships/tags" Target="../tags/tag529.xml"/><Relationship Id="rId29" Type="http://schemas.openxmlformats.org/officeDocument/2006/relationships/tags" Target="../tags/tag555.xml"/><Relationship Id="rId28" Type="http://schemas.openxmlformats.org/officeDocument/2006/relationships/tags" Target="../tags/tag554.xml"/><Relationship Id="rId27" Type="http://schemas.openxmlformats.org/officeDocument/2006/relationships/tags" Target="../tags/tag553.xml"/><Relationship Id="rId26" Type="http://schemas.openxmlformats.org/officeDocument/2006/relationships/tags" Target="../tags/tag552.xml"/><Relationship Id="rId25" Type="http://schemas.openxmlformats.org/officeDocument/2006/relationships/tags" Target="../tags/tag551.xml"/><Relationship Id="rId24" Type="http://schemas.openxmlformats.org/officeDocument/2006/relationships/tags" Target="../tags/tag550.xml"/><Relationship Id="rId23" Type="http://schemas.openxmlformats.org/officeDocument/2006/relationships/tags" Target="../tags/tag549.xml"/><Relationship Id="rId22" Type="http://schemas.openxmlformats.org/officeDocument/2006/relationships/tags" Target="../tags/tag548.xml"/><Relationship Id="rId21" Type="http://schemas.openxmlformats.org/officeDocument/2006/relationships/tags" Target="../tags/tag547.xml"/><Relationship Id="rId20" Type="http://schemas.openxmlformats.org/officeDocument/2006/relationships/tags" Target="../tags/tag546.xml"/><Relationship Id="rId2" Type="http://schemas.openxmlformats.org/officeDocument/2006/relationships/tags" Target="../tags/tag528.xml"/><Relationship Id="rId19" Type="http://schemas.openxmlformats.org/officeDocument/2006/relationships/tags" Target="../tags/tag545.xml"/><Relationship Id="rId18" Type="http://schemas.openxmlformats.org/officeDocument/2006/relationships/tags" Target="../tags/tag544.xml"/><Relationship Id="rId17" Type="http://schemas.openxmlformats.org/officeDocument/2006/relationships/tags" Target="../tags/tag543.xml"/><Relationship Id="rId16" Type="http://schemas.openxmlformats.org/officeDocument/2006/relationships/tags" Target="../tags/tag542.xml"/><Relationship Id="rId15" Type="http://schemas.openxmlformats.org/officeDocument/2006/relationships/tags" Target="../tags/tag541.xml"/><Relationship Id="rId14" Type="http://schemas.openxmlformats.org/officeDocument/2006/relationships/tags" Target="../tags/tag540.xml"/><Relationship Id="rId13" Type="http://schemas.openxmlformats.org/officeDocument/2006/relationships/tags" Target="../tags/tag539.xml"/><Relationship Id="rId12" Type="http://schemas.openxmlformats.org/officeDocument/2006/relationships/tags" Target="../tags/tag538.xml"/><Relationship Id="rId11" Type="http://schemas.openxmlformats.org/officeDocument/2006/relationships/tags" Target="../tags/tag537.xml"/><Relationship Id="rId10" Type="http://schemas.openxmlformats.org/officeDocument/2006/relationships/tags" Target="../tags/tag536.xml"/><Relationship Id="rId1" Type="http://schemas.openxmlformats.org/officeDocument/2006/relationships/tags" Target="../tags/tag52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80.xml"/><Relationship Id="rId8" Type="http://schemas.openxmlformats.org/officeDocument/2006/relationships/tags" Target="../tags/tag579.xml"/><Relationship Id="rId7" Type="http://schemas.openxmlformats.org/officeDocument/2006/relationships/tags" Target="../tags/tag578.xml"/><Relationship Id="rId6" Type="http://schemas.openxmlformats.org/officeDocument/2006/relationships/tags" Target="../tags/tag577.xml"/><Relationship Id="rId5" Type="http://schemas.openxmlformats.org/officeDocument/2006/relationships/tags" Target="../tags/tag576.xml"/><Relationship Id="rId48" Type="http://schemas.openxmlformats.org/officeDocument/2006/relationships/slideLayout" Target="../slideLayouts/slideLayout18.xml"/><Relationship Id="rId47" Type="http://schemas.openxmlformats.org/officeDocument/2006/relationships/tags" Target="../tags/tag618.xml"/><Relationship Id="rId46" Type="http://schemas.openxmlformats.org/officeDocument/2006/relationships/tags" Target="../tags/tag617.xml"/><Relationship Id="rId45" Type="http://schemas.openxmlformats.org/officeDocument/2006/relationships/tags" Target="../tags/tag616.xml"/><Relationship Id="rId44" Type="http://schemas.openxmlformats.org/officeDocument/2006/relationships/tags" Target="../tags/tag615.xml"/><Relationship Id="rId43" Type="http://schemas.openxmlformats.org/officeDocument/2006/relationships/tags" Target="../tags/tag614.xml"/><Relationship Id="rId42" Type="http://schemas.openxmlformats.org/officeDocument/2006/relationships/tags" Target="../tags/tag613.xml"/><Relationship Id="rId41" Type="http://schemas.openxmlformats.org/officeDocument/2006/relationships/tags" Target="../tags/tag612.xml"/><Relationship Id="rId40" Type="http://schemas.openxmlformats.org/officeDocument/2006/relationships/tags" Target="../tags/tag611.xml"/><Relationship Id="rId4" Type="http://schemas.openxmlformats.org/officeDocument/2006/relationships/tags" Target="../tags/tag575.xml"/><Relationship Id="rId39" Type="http://schemas.openxmlformats.org/officeDocument/2006/relationships/tags" Target="../tags/tag610.xml"/><Relationship Id="rId38" Type="http://schemas.openxmlformats.org/officeDocument/2006/relationships/tags" Target="../tags/tag609.xml"/><Relationship Id="rId37" Type="http://schemas.openxmlformats.org/officeDocument/2006/relationships/tags" Target="../tags/tag608.xml"/><Relationship Id="rId36" Type="http://schemas.openxmlformats.org/officeDocument/2006/relationships/tags" Target="../tags/tag607.xml"/><Relationship Id="rId35" Type="http://schemas.openxmlformats.org/officeDocument/2006/relationships/tags" Target="../tags/tag606.xml"/><Relationship Id="rId34" Type="http://schemas.openxmlformats.org/officeDocument/2006/relationships/tags" Target="../tags/tag605.xml"/><Relationship Id="rId33" Type="http://schemas.openxmlformats.org/officeDocument/2006/relationships/tags" Target="../tags/tag604.xml"/><Relationship Id="rId32" Type="http://schemas.openxmlformats.org/officeDocument/2006/relationships/tags" Target="../tags/tag603.xml"/><Relationship Id="rId31" Type="http://schemas.openxmlformats.org/officeDocument/2006/relationships/tags" Target="../tags/tag602.xml"/><Relationship Id="rId30" Type="http://schemas.openxmlformats.org/officeDocument/2006/relationships/tags" Target="../tags/tag601.xml"/><Relationship Id="rId3" Type="http://schemas.openxmlformats.org/officeDocument/2006/relationships/tags" Target="../tags/tag574.xml"/><Relationship Id="rId29" Type="http://schemas.openxmlformats.org/officeDocument/2006/relationships/tags" Target="../tags/tag600.xml"/><Relationship Id="rId28" Type="http://schemas.openxmlformats.org/officeDocument/2006/relationships/tags" Target="../tags/tag599.xml"/><Relationship Id="rId27" Type="http://schemas.openxmlformats.org/officeDocument/2006/relationships/tags" Target="../tags/tag598.xml"/><Relationship Id="rId26" Type="http://schemas.openxmlformats.org/officeDocument/2006/relationships/tags" Target="../tags/tag597.xml"/><Relationship Id="rId25" Type="http://schemas.openxmlformats.org/officeDocument/2006/relationships/tags" Target="../tags/tag596.xml"/><Relationship Id="rId24" Type="http://schemas.openxmlformats.org/officeDocument/2006/relationships/tags" Target="../tags/tag595.xml"/><Relationship Id="rId23" Type="http://schemas.openxmlformats.org/officeDocument/2006/relationships/tags" Target="../tags/tag594.xml"/><Relationship Id="rId22" Type="http://schemas.openxmlformats.org/officeDocument/2006/relationships/tags" Target="../tags/tag593.xml"/><Relationship Id="rId21" Type="http://schemas.openxmlformats.org/officeDocument/2006/relationships/tags" Target="../tags/tag592.xml"/><Relationship Id="rId20" Type="http://schemas.openxmlformats.org/officeDocument/2006/relationships/tags" Target="../tags/tag591.xml"/><Relationship Id="rId2" Type="http://schemas.openxmlformats.org/officeDocument/2006/relationships/tags" Target="../tags/tag573.xml"/><Relationship Id="rId19" Type="http://schemas.openxmlformats.org/officeDocument/2006/relationships/tags" Target="../tags/tag590.xml"/><Relationship Id="rId18" Type="http://schemas.openxmlformats.org/officeDocument/2006/relationships/tags" Target="../tags/tag589.xml"/><Relationship Id="rId17" Type="http://schemas.openxmlformats.org/officeDocument/2006/relationships/tags" Target="../tags/tag588.xml"/><Relationship Id="rId16" Type="http://schemas.openxmlformats.org/officeDocument/2006/relationships/tags" Target="../tags/tag587.xml"/><Relationship Id="rId15" Type="http://schemas.openxmlformats.org/officeDocument/2006/relationships/tags" Target="../tags/tag586.xml"/><Relationship Id="rId14" Type="http://schemas.openxmlformats.org/officeDocument/2006/relationships/tags" Target="../tags/tag585.xml"/><Relationship Id="rId13" Type="http://schemas.openxmlformats.org/officeDocument/2006/relationships/tags" Target="../tags/tag584.xml"/><Relationship Id="rId12" Type="http://schemas.openxmlformats.org/officeDocument/2006/relationships/tags" Target="../tags/tag583.xml"/><Relationship Id="rId11" Type="http://schemas.openxmlformats.org/officeDocument/2006/relationships/tags" Target="../tags/tag582.xml"/><Relationship Id="rId10" Type="http://schemas.openxmlformats.org/officeDocument/2006/relationships/tags" Target="../tags/tag581.xml"/><Relationship Id="rId1" Type="http://schemas.openxmlformats.org/officeDocument/2006/relationships/tags" Target="../tags/tag57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2.xml"/><Relationship Id="rId4" Type="http://schemas.openxmlformats.org/officeDocument/2006/relationships/tags" Target="../tags/tag622.xml"/><Relationship Id="rId3" Type="http://schemas.openxmlformats.org/officeDocument/2006/relationships/tags" Target="../tags/tag621.xml"/><Relationship Id="rId2" Type="http://schemas.openxmlformats.org/officeDocument/2006/relationships/tags" Target="../tags/tag620.xml"/><Relationship Id="rId1" Type="http://schemas.openxmlformats.org/officeDocument/2006/relationships/tags" Target="../tags/tag61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217.xml"/><Relationship Id="rId22" Type="http://schemas.openxmlformats.org/officeDocument/2006/relationships/tags" Target="../tags/tag216.xml"/><Relationship Id="rId21" Type="http://schemas.openxmlformats.org/officeDocument/2006/relationships/tags" Target="../tags/tag215.xml"/><Relationship Id="rId20" Type="http://schemas.openxmlformats.org/officeDocument/2006/relationships/tags" Target="../tags/tag214.xml"/><Relationship Id="rId2" Type="http://schemas.openxmlformats.org/officeDocument/2006/relationships/tags" Target="../tags/tag196.xml"/><Relationship Id="rId19" Type="http://schemas.openxmlformats.org/officeDocument/2006/relationships/tags" Target="../tags/tag213.xml"/><Relationship Id="rId18" Type="http://schemas.openxmlformats.org/officeDocument/2006/relationships/tags" Target="../tags/tag212.xml"/><Relationship Id="rId17" Type="http://schemas.openxmlformats.org/officeDocument/2006/relationships/tags" Target="../tags/tag211.xml"/><Relationship Id="rId16" Type="http://schemas.openxmlformats.org/officeDocument/2006/relationships/tags" Target="../tags/tag210.xml"/><Relationship Id="rId15" Type="http://schemas.openxmlformats.org/officeDocument/2006/relationships/tags" Target="../tags/tag209.xml"/><Relationship Id="rId14" Type="http://schemas.openxmlformats.org/officeDocument/2006/relationships/tags" Target="../tags/tag208.xml"/><Relationship Id="rId13" Type="http://schemas.openxmlformats.org/officeDocument/2006/relationships/tags" Target="../tags/tag207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tags" Target="../tags/tag19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2" Type="http://schemas.openxmlformats.org/officeDocument/2006/relationships/slideLayout" Target="../slideLayouts/slideLayout17.xml"/><Relationship Id="rId31" Type="http://schemas.openxmlformats.org/officeDocument/2006/relationships/tags" Target="../tags/tag248.xml"/><Relationship Id="rId30" Type="http://schemas.openxmlformats.org/officeDocument/2006/relationships/tags" Target="../tags/tag247.xml"/><Relationship Id="rId3" Type="http://schemas.openxmlformats.org/officeDocument/2006/relationships/tags" Target="../tags/tag220.xml"/><Relationship Id="rId29" Type="http://schemas.openxmlformats.org/officeDocument/2006/relationships/tags" Target="../tags/tag246.xml"/><Relationship Id="rId28" Type="http://schemas.openxmlformats.org/officeDocument/2006/relationships/tags" Target="../tags/tag245.xml"/><Relationship Id="rId27" Type="http://schemas.openxmlformats.org/officeDocument/2006/relationships/tags" Target="../tags/tag244.xml"/><Relationship Id="rId26" Type="http://schemas.openxmlformats.org/officeDocument/2006/relationships/tags" Target="../tags/tag243.xml"/><Relationship Id="rId25" Type="http://schemas.openxmlformats.org/officeDocument/2006/relationships/tags" Target="../tags/tag242.xml"/><Relationship Id="rId24" Type="http://schemas.openxmlformats.org/officeDocument/2006/relationships/tags" Target="../tags/tag241.xml"/><Relationship Id="rId23" Type="http://schemas.openxmlformats.org/officeDocument/2006/relationships/tags" Target="../tags/tag240.xml"/><Relationship Id="rId22" Type="http://schemas.openxmlformats.org/officeDocument/2006/relationships/tags" Target="../tags/tag239.xml"/><Relationship Id="rId21" Type="http://schemas.openxmlformats.org/officeDocument/2006/relationships/tags" Target="../tags/tag238.xml"/><Relationship Id="rId20" Type="http://schemas.openxmlformats.org/officeDocument/2006/relationships/tags" Target="../tags/tag237.xml"/><Relationship Id="rId2" Type="http://schemas.openxmlformats.org/officeDocument/2006/relationships/tags" Target="../tags/tag219.xml"/><Relationship Id="rId19" Type="http://schemas.openxmlformats.org/officeDocument/2006/relationships/tags" Target="../tags/tag236.xml"/><Relationship Id="rId18" Type="http://schemas.openxmlformats.org/officeDocument/2006/relationships/tags" Target="../tags/tag235.xml"/><Relationship Id="rId17" Type="http://schemas.openxmlformats.org/officeDocument/2006/relationships/tags" Target="../tags/tag234.xml"/><Relationship Id="rId16" Type="http://schemas.openxmlformats.org/officeDocument/2006/relationships/tags" Target="../tags/tag233.xml"/><Relationship Id="rId15" Type="http://schemas.openxmlformats.org/officeDocument/2006/relationships/tags" Target="../tags/tag232.xml"/><Relationship Id="rId14" Type="http://schemas.openxmlformats.org/officeDocument/2006/relationships/tags" Target="../tags/tag231.xml"/><Relationship Id="rId13" Type="http://schemas.openxmlformats.org/officeDocument/2006/relationships/tags" Target="../tags/tag230.xml"/><Relationship Id="rId12" Type="http://schemas.openxmlformats.org/officeDocument/2006/relationships/tags" Target="../tags/tag229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tags" Target="../tags/tag2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tags" Target="../tags/tag256.xml"/><Relationship Id="rId7" Type="http://schemas.openxmlformats.org/officeDocument/2006/relationships/tags" Target="../tags/tag255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4" Type="http://schemas.openxmlformats.org/officeDocument/2006/relationships/slideLayout" Target="../slideLayouts/slideLayout17.xml"/><Relationship Id="rId43" Type="http://schemas.openxmlformats.org/officeDocument/2006/relationships/tags" Target="../tags/tag291.xml"/><Relationship Id="rId42" Type="http://schemas.openxmlformats.org/officeDocument/2006/relationships/tags" Target="../tags/tag290.xml"/><Relationship Id="rId41" Type="http://schemas.openxmlformats.org/officeDocument/2006/relationships/tags" Target="../tags/tag289.xml"/><Relationship Id="rId40" Type="http://schemas.openxmlformats.org/officeDocument/2006/relationships/tags" Target="../tags/tag288.xml"/><Relationship Id="rId4" Type="http://schemas.openxmlformats.org/officeDocument/2006/relationships/tags" Target="../tags/tag252.xml"/><Relationship Id="rId39" Type="http://schemas.openxmlformats.org/officeDocument/2006/relationships/tags" Target="../tags/tag287.xml"/><Relationship Id="rId38" Type="http://schemas.openxmlformats.org/officeDocument/2006/relationships/tags" Target="../tags/tag286.xml"/><Relationship Id="rId37" Type="http://schemas.openxmlformats.org/officeDocument/2006/relationships/tags" Target="../tags/tag285.xml"/><Relationship Id="rId36" Type="http://schemas.openxmlformats.org/officeDocument/2006/relationships/tags" Target="../tags/tag284.xml"/><Relationship Id="rId35" Type="http://schemas.openxmlformats.org/officeDocument/2006/relationships/tags" Target="../tags/tag283.xml"/><Relationship Id="rId34" Type="http://schemas.openxmlformats.org/officeDocument/2006/relationships/tags" Target="../tags/tag282.xml"/><Relationship Id="rId33" Type="http://schemas.openxmlformats.org/officeDocument/2006/relationships/tags" Target="../tags/tag281.xml"/><Relationship Id="rId32" Type="http://schemas.openxmlformats.org/officeDocument/2006/relationships/tags" Target="../tags/tag280.xml"/><Relationship Id="rId31" Type="http://schemas.openxmlformats.org/officeDocument/2006/relationships/tags" Target="../tags/tag279.xml"/><Relationship Id="rId30" Type="http://schemas.openxmlformats.org/officeDocument/2006/relationships/tags" Target="../tags/tag278.xml"/><Relationship Id="rId3" Type="http://schemas.openxmlformats.org/officeDocument/2006/relationships/tags" Target="../tags/tag251.xml"/><Relationship Id="rId29" Type="http://schemas.openxmlformats.org/officeDocument/2006/relationships/tags" Target="../tags/tag277.xml"/><Relationship Id="rId28" Type="http://schemas.openxmlformats.org/officeDocument/2006/relationships/tags" Target="../tags/tag276.xml"/><Relationship Id="rId27" Type="http://schemas.openxmlformats.org/officeDocument/2006/relationships/tags" Target="../tags/tag275.xml"/><Relationship Id="rId26" Type="http://schemas.openxmlformats.org/officeDocument/2006/relationships/tags" Target="../tags/tag274.xml"/><Relationship Id="rId25" Type="http://schemas.openxmlformats.org/officeDocument/2006/relationships/tags" Target="../tags/tag273.xml"/><Relationship Id="rId24" Type="http://schemas.openxmlformats.org/officeDocument/2006/relationships/tags" Target="../tags/tag272.xml"/><Relationship Id="rId23" Type="http://schemas.openxmlformats.org/officeDocument/2006/relationships/tags" Target="../tags/tag271.xml"/><Relationship Id="rId22" Type="http://schemas.openxmlformats.org/officeDocument/2006/relationships/tags" Target="../tags/tag270.xml"/><Relationship Id="rId21" Type="http://schemas.openxmlformats.org/officeDocument/2006/relationships/tags" Target="../tags/tag269.xml"/><Relationship Id="rId20" Type="http://schemas.openxmlformats.org/officeDocument/2006/relationships/tags" Target="../tags/tag268.xml"/><Relationship Id="rId2" Type="http://schemas.openxmlformats.org/officeDocument/2006/relationships/tags" Target="../tags/tag250.xml"/><Relationship Id="rId19" Type="http://schemas.openxmlformats.org/officeDocument/2006/relationships/tags" Target="../tags/tag267.xml"/><Relationship Id="rId18" Type="http://schemas.openxmlformats.org/officeDocument/2006/relationships/tags" Target="../tags/tag266.xml"/><Relationship Id="rId17" Type="http://schemas.openxmlformats.org/officeDocument/2006/relationships/tags" Target="../tags/tag265.xml"/><Relationship Id="rId16" Type="http://schemas.openxmlformats.org/officeDocument/2006/relationships/tags" Target="../tags/tag264.xml"/><Relationship Id="rId15" Type="http://schemas.openxmlformats.org/officeDocument/2006/relationships/tags" Target="../tags/tag263.xml"/><Relationship Id="rId14" Type="http://schemas.openxmlformats.org/officeDocument/2006/relationships/tags" Target="../tags/tag262.xml"/><Relationship Id="rId13" Type="http://schemas.openxmlformats.org/officeDocument/2006/relationships/tags" Target="../tags/tag261.xml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tags" Target="../tags/tag24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7" Type="http://schemas.openxmlformats.org/officeDocument/2006/relationships/slideLayout" Target="../slideLayouts/slideLayout17.xml"/><Relationship Id="rId56" Type="http://schemas.openxmlformats.org/officeDocument/2006/relationships/tags" Target="../tags/tag347.xml"/><Relationship Id="rId55" Type="http://schemas.openxmlformats.org/officeDocument/2006/relationships/tags" Target="../tags/tag346.xml"/><Relationship Id="rId54" Type="http://schemas.openxmlformats.org/officeDocument/2006/relationships/tags" Target="../tags/tag345.xml"/><Relationship Id="rId53" Type="http://schemas.openxmlformats.org/officeDocument/2006/relationships/tags" Target="../tags/tag344.xml"/><Relationship Id="rId52" Type="http://schemas.openxmlformats.org/officeDocument/2006/relationships/tags" Target="../tags/tag343.xml"/><Relationship Id="rId51" Type="http://schemas.openxmlformats.org/officeDocument/2006/relationships/tags" Target="../tags/tag342.xml"/><Relationship Id="rId50" Type="http://schemas.openxmlformats.org/officeDocument/2006/relationships/tags" Target="../tags/tag341.xml"/><Relationship Id="rId5" Type="http://schemas.openxmlformats.org/officeDocument/2006/relationships/tags" Target="../tags/tag296.xml"/><Relationship Id="rId49" Type="http://schemas.openxmlformats.org/officeDocument/2006/relationships/tags" Target="../tags/tag340.xml"/><Relationship Id="rId48" Type="http://schemas.openxmlformats.org/officeDocument/2006/relationships/tags" Target="../tags/tag339.xml"/><Relationship Id="rId47" Type="http://schemas.openxmlformats.org/officeDocument/2006/relationships/tags" Target="../tags/tag338.xml"/><Relationship Id="rId46" Type="http://schemas.openxmlformats.org/officeDocument/2006/relationships/tags" Target="../tags/tag337.xml"/><Relationship Id="rId45" Type="http://schemas.openxmlformats.org/officeDocument/2006/relationships/tags" Target="../tags/tag336.xml"/><Relationship Id="rId44" Type="http://schemas.openxmlformats.org/officeDocument/2006/relationships/tags" Target="../tags/tag335.xml"/><Relationship Id="rId43" Type="http://schemas.openxmlformats.org/officeDocument/2006/relationships/tags" Target="../tags/tag334.xml"/><Relationship Id="rId42" Type="http://schemas.openxmlformats.org/officeDocument/2006/relationships/tags" Target="../tags/tag333.xml"/><Relationship Id="rId41" Type="http://schemas.openxmlformats.org/officeDocument/2006/relationships/tags" Target="../tags/tag332.xml"/><Relationship Id="rId40" Type="http://schemas.openxmlformats.org/officeDocument/2006/relationships/tags" Target="../tags/tag331.xml"/><Relationship Id="rId4" Type="http://schemas.openxmlformats.org/officeDocument/2006/relationships/tags" Target="../tags/tag295.xml"/><Relationship Id="rId39" Type="http://schemas.openxmlformats.org/officeDocument/2006/relationships/tags" Target="../tags/tag330.xml"/><Relationship Id="rId38" Type="http://schemas.openxmlformats.org/officeDocument/2006/relationships/tags" Target="../tags/tag329.xml"/><Relationship Id="rId37" Type="http://schemas.openxmlformats.org/officeDocument/2006/relationships/tags" Target="../tags/tag328.xml"/><Relationship Id="rId36" Type="http://schemas.openxmlformats.org/officeDocument/2006/relationships/tags" Target="../tags/tag327.xml"/><Relationship Id="rId35" Type="http://schemas.openxmlformats.org/officeDocument/2006/relationships/tags" Target="../tags/tag326.xml"/><Relationship Id="rId34" Type="http://schemas.openxmlformats.org/officeDocument/2006/relationships/tags" Target="../tags/tag325.xml"/><Relationship Id="rId33" Type="http://schemas.openxmlformats.org/officeDocument/2006/relationships/tags" Target="../tags/tag324.xml"/><Relationship Id="rId32" Type="http://schemas.openxmlformats.org/officeDocument/2006/relationships/tags" Target="../tags/tag323.xml"/><Relationship Id="rId31" Type="http://schemas.openxmlformats.org/officeDocument/2006/relationships/tags" Target="../tags/tag322.xml"/><Relationship Id="rId30" Type="http://schemas.openxmlformats.org/officeDocument/2006/relationships/tags" Target="../tags/tag321.xml"/><Relationship Id="rId3" Type="http://schemas.openxmlformats.org/officeDocument/2006/relationships/tags" Target="../tags/tag294.xml"/><Relationship Id="rId29" Type="http://schemas.openxmlformats.org/officeDocument/2006/relationships/tags" Target="../tags/tag320.xml"/><Relationship Id="rId28" Type="http://schemas.openxmlformats.org/officeDocument/2006/relationships/tags" Target="../tags/tag319.xml"/><Relationship Id="rId27" Type="http://schemas.openxmlformats.org/officeDocument/2006/relationships/tags" Target="../tags/tag318.xml"/><Relationship Id="rId26" Type="http://schemas.openxmlformats.org/officeDocument/2006/relationships/tags" Target="../tags/tag317.xml"/><Relationship Id="rId25" Type="http://schemas.openxmlformats.org/officeDocument/2006/relationships/tags" Target="../tags/tag316.xml"/><Relationship Id="rId24" Type="http://schemas.openxmlformats.org/officeDocument/2006/relationships/tags" Target="../tags/tag315.xml"/><Relationship Id="rId23" Type="http://schemas.openxmlformats.org/officeDocument/2006/relationships/tags" Target="../tags/tag314.xml"/><Relationship Id="rId22" Type="http://schemas.openxmlformats.org/officeDocument/2006/relationships/tags" Target="../tags/tag313.xml"/><Relationship Id="rId21" Type="http://schemas.openxmlformats.org/officeDocument/2006/relationships/tags" Target="../tags/tag312.xml"/><Relationship Id="rId20" Type="http://schemas.openxmlformats.org/officeDocument/2006/relationships/tags" Target="../tags/tag311.xml"/><Relationship Id="rId2" Type="http://schemas.openxmlformats.org/officeDocument/2006/relationships/tags" Target="../tags/tag293.xml"/><Relationship Id="rId19" Type="http://schemas.openxmlformats.org/officeDocument/2006/relationships/tags" Target="../tags/tag310.xml"/><Relationship Id="rId18" Type="http://schemas.openxmlformats.org/officeDocument/2006/relationships/tags" Target="../tags/tag309.xml"/><Relationship Id="rId17" Type="http://schemas.openxmlformats.org/officeDocument/2006/relationships/tags" Target="../tags/tag308.xml"/><Relationship Id="rId16" Type="http://schemas.openxmlformats.org/officeDocument/2006/relationships/tags" Target="../tags/tag307.xml"/><Relationship Id="rId15" Type="http://schemas.openxmlformats.org/officeDocument/2006/relationships/tags" Target="../tags/tag306.xml"/><Relationship Id="rId14" Type="http://schemas.openxmlformats.org/officeDocument/2006/relationships/tags" Target="../tags/tag305.xml"/><Relationship Id="rId13" Type="http://schemas.openxmlformats.org/officeDocument/2006/relationships/tags" Target="../tags/tag304.xml"/><Relationship Id="rId12" Type="http://schemas.openxmlformats.org/officeDocument/2006/relationships/tags" Target="../tags/tag303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tags" Target="../tags/tag29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56.xml"/><Relationship Id="rId8" Type="http://schemas.openxmlformats.org/officeDocument/2006/relationships/tags" Target="../tags/tag355.xml"/><Relationship Id="rId71" Type="http://schemas.openxmlformats.org/officeDocument/2006/relationships/slideLayout" Target="../slideLayouts/slideLayout17.xml"/><Relationship Id="rId70" Type="http://schemas.openxmlformats.org/officeDocument/2006/relationships/tags" Target="../tags/tag417.xml"/><Relationship Id="rId7" Type="http://schemas.openxmlformats.org/officeDocument/2006/relationships/tags" Target="../tags/tag354.xml"/><Relationship Id="rId69" Type="http://schemas.openxmlformats.org/officeDocument/2006/relationships/tags" Target="../tags/tag416.xml"/><Relationship Id="rId68" Type="http://schemas.openxmlformats.org/officeDocument/2006/relationships/tags" Target="../tags/tag415.xml"/><Relationship Id="rId67" Type="http://schemas.openxmlformats.org/officeDocument/2006/relationships/tags" Target="../tags/tag414.xml"/><Relationship Id="rId66" Type="http://schemas.openxmlformats.org/officeDocument/2006/relationships/tags" Target="../tags/tag413.xml"/><Relationship Id="rId65" Type="http://schemas.openxmlformats.org/officeDocument/2006/relationships/tags" Target="../tags/tag412.xml"/><Relationship Id="rId64" Type="http://schemas.openxmlformats.org/officeDocument/2006/relationships/tags" Target="../tags/tag411.xml"/><Relationship Id="rId63" Type="http://schemas.openxmlformats.org/officeDocument/2006/relationships/tags" Target="../tags/tag410.xml"/><Relationship Id="rId62" Type="http://schemas.openxmlformats.org/officeDocument/2006/relationships/tags" Target="../tags/tag409.xml"/><Relationship Id="rId61" Type="http://schemas.openxmlformats.org/officeDocument/2006/relationships/tags" Target="../tags/tag408.xml"/><Relationship Id="rId60" Type="http://schemas.openxmlformats.org/officeDocument/2006/relationships/tags" Target="../tags/tag407.xml"/><Relationship Id="rId6" Type="http://schemas.openxmlformats.org/officeDocument/2006/relationships/tags" Target="../tags/tag353.xml"/><Relationship Id="rId59" Type="http://schemas.openxmlformats.org/officeDocument/2006/relationships/tags" Target="../tags/tag406.xml"/><Relationship Id="rId58" Type="http://schemas.openxmlformats.org/officeDocument/2006/relationships/tags" Target="../tags/tag405.xml"/><Relationship Id="rId57" Type="http://schemas.openxmlformats.org/officeDocument/2006/relationships/tags" Target="../tags/tag404.xml"/><Relationship Id="rId56" Type="http://schemas.openxmlformats.org/officeDocument/2006/relationships/tags" Target="../tags/tag403.xml"/><Relationship Id="rId55" Type="http://schemas.openxmlformats.org/officeDocument/2006/relationships/tags" Target="../tags/tag402.xml"/><Relationship Id="rId54" Type="http://schemas.openxmlformats.org/officeDocument/2006/relationships/tags" Target="../tags/tag401.xml"/><Relationship Id="rId53" Type="http://schemas.openxmlformats.org/officeDocument/2006/relationships/tags" Target="../tags/tag400.xml"/><Relationship Id="rId52" Type="http://schemas.openxmlformats.org/officeDocument/2006/relationships/tags" Target="../tags/tag399.xml"/><Relationship Id="rId51" Type="http://schemas.openxmlformats.org/officeDocument/2006/relationships/tags" Target="../tags/tag398.xml"/><Relationship Id="rId50" Type="http://schemas.openxmlformats.org/officeDocument/2006/relationships/tags" Target="../tags/tag397.xml"/><Relationship Id="rId5" Type="http://schemas.openxmlformats.org/officeDocument/2006/relationships/tags" Target="../tags/tag352.xml"/><Relationship Id="rId49" Type="http://schemas.openxmlformats.org/officeDocument/2006/relationships/tags" Target="../tags/tag396.xml"/><Relationship Id="rId48" Type="http://schemas.openxmlformats.org/officeDocument/2006/relationships/tags" Target="../tags/tag395.xml"/><Relationship Id="rId47" Type="http://schemas.openxmlformats.org/officeDocument/2006/relationships/tags" Target="../tags/tag394.xml"/><Relationship Id="rId46" Type="http://schemas.openxmlformats.org/officeDocument/2006/relationships/tags" Target="../tags/tag393.xml"/><Relationship Id="rId45" Type="http://schemas.openxmlformats.org/officeDocument/2006/relationships/tags" Target="../tags/tag392.xml"/><Relationship Id="rId44" Type="http://schemas.openxmlformats.org/officeDocument/2006/relationships/tags" Target="../tags/tag391.xml"/><Relationship Id="rId43" Type="http://schemas.openxmlformats.org/officeDocument/2006/relationships/tags" Target="../tags/tag390.xml"/><Relationship Id="rId42" Type="http://schemas.openxmlformats.org/officeDocument/2006/relationships/tags" Target="../tags/tag389.xml"/><Relationship Id="rId41" Type="http://schemas.openxmlformats.org/officeDocument/2006/relationships/tags" Target="../tags/tag388.xml"/><Relationship Id="rId40" Type="http://schemas.openxmlformats.org/officeDocument/2006/relationships/tags" Target="../tags/tag387.xml"/><Relationship Id="rId4" Type="http://schemas.openxmlformats.org/officeDocument/2006/relationships/tags" Target="../tags/tag351.xml"/><Relationship Id="rId39" Type="http://schemas.openxmlformats.org/officeDocument/2006/relationships/tags" Target="../tags/tag386.xml"/><Relationship Id="rId38" Type="http://schemas.openxmlformats.org/officeDocument/2006/relationships/tags" Target="../tags/tag385.xml"/><Relationship Id="rId37" Type="http://schemas.openxmlformats.org/officeDocument/2006/relationships/tags" Target="../tags/tag384.xml"/><Relationship Id="rId36" Type="http://schemas.openxmlformats.org/officeDocument/2006/relationships/tags" Target="../tags/tag383.xml"/><Relationship Id="rId35" Type="http://schemas.openxmlformats.org/officeDocument/2006/relationships/tags" Target="../tags/tag382.xml"/><Relationship Id="rId34" Type="http://schemas.openxmlformats.org/officeDocument/2006/relationships/tags" Target="../tags/tag381.xml"/><Relationship Id="rId33" Type="http://schemas.openxmlformats.org/officeDocument/2006/relationships/tags" Target="../tags/tag380.xml"/><Relationship Id="rId32" Type="http://schemas.openxmlformats.org/officeDocument/2006/relationships/tags" Target="../tags/tag379.xml"/><Relationship Id="rId31" Type="http://schemas.openxmlformats.org/officeDocument/2006/relationships/tags" Target="../tags/tag378.xml"/><Relationship Id="rId30" Type="http://schemas.openxmlformats.org/officeDocument/2006/relationships/tags" Target="../tags/tag377.xml"/><Relationship Id="rId3" Type="http://schemas.openxmlformats.org/officeDocument/2006/relationships/tags" Target="../tags/tag350.xml"/><Relationship Id="rId29" Type="http://schemas.openxmlformats.org/officeDocument/2006/relationships/tags" Target="../tags/tag376.xml"/><Relationship Id="rId28" Type="http://schemas.openxmlformats.org/officeDocument/2006/relationships/tags" Target="../tags/tag375.xml"/><Relationship Id="rId27" Type="http://schemas.openxmlformats.org/officeDocument/2006/relationships/tags" Target="../tags/tag374.xml"/><Relationship Id="rId26" Type="http://schemas.openxmlformats.org/officeDocument/2006/relationships/tags" Target="../tags/tag373.xml"/><Relationship Id="rId25" Type="http://schemas.openxmlformats.org/officeDocument/2006/relationships/tags" Target="../tags/tag372.xml"/><Relationship Id="rId24" Type="http://schemas.openxmlformats.org/officeDocument/2006/relationships/tags" Target="../tags/tag371.xml"/><Relationship Id="rId23" Type="http://schemas.openxmlformats.org/officeDocument/2006/relationships/tags" Target="../tags/tag370.xml"/><Relationship Id="rId22" Type="http://schemas.openxmlformats.org/officeDocument/2006/relationships/tags" Target="../tags/tag369.xml"/><Relationship Id="rId21" Type="http://schemas.openxmlformats.org/officeDocument/2006/relationships/tags" Target="../tags/tag368.xml"/><Relationship Id="rId20" Type="http://schemas.openxmlformats.org/officeDocument/2006/relationships/tags" Target="../tags/tag367.xml"/><Relationship Id="rId2" Type="http://schemas.openxmlformats.org/officeDocument/2006/relationships/tags" Target="../tags/tag349.xml"/><Relationship Id="rId19" Type="http://schemas.openxmlformats.org/officeDocument/2006/relationships/tags" Target="../tags/tag366.xml"/><Relationship Id="rId18" Type="http://schemas.openxmlformats.org/officeDocument/2006/relationships/tags" Target="../tags/tag365.xml"/><Relationship Id="rId17" Type="http://schemas.openxmlformats.org/officeDocument/2006/relationships/tags" Target="../tags/tag364.xml"/><Relationship Id="rId16" Type="http://schemas.openxmlformats.org/officeDocument/2006/relationships/tags" Target="../tags/tag363.xml"/><Relationship Id="rId15" Type="http://schemas.openxmlformats.org/officeDocument/2006/relationships/tags" Target="../tags/tag362.xml"/><Relationship Id="rId14" Type="http://schemas.openxmlformats.org/officeDocument/2006/relationships/tags" Target="../tags/tag361.xml"/><Relationship Id="rId13" Type="http://schemas.openxmlformats.org/officeDocument/2006/relationships/tags" Target="../tags/tag360.xml"/><Relationship Id="rId12" Type="http://schemas.openxmlformats.org/officeDocument/2006/relationships/tags" Target="../tags/tag359.xml"/><Relationship Id="rId11" Type="http://schemas.openxmlformats.org/officeDocument/2006/relationships/tags" Target="../tags/tag358.xml"/><Relationship Id="rId10" Type="http://schemas.openxmlformats.org/officeDocument/2006/relationships/tags" Target="../tags/tag357.xml"/><Relationship Id="rId1" Type="http://schemas.openxmlformats.org/officeDocument/2006/relationships/tags" Target="../tags/tag34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21.xml"/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" Type="http://schemas.openxmlformats.org/officeDocument/2006/relationships/tags" Target="../tags/tag41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30.xml"/><Relationship Id="rId8" Type="http://schemas.openxmlformats.org/officeDocument/2006/relationships/tags" Target="../tags/tag429.xml"/><Relationship Id="rId7" Type="http://schemas.openxmlformats.org/officeDocument/2006/relationships/tags" Target="../tags/tag428.xml"/><Relationship Id="rId6" Type="http://schemas.openxmlformats.org/officeDocument/2006/relationships/tags" Target="../tags/tag427.xml"/><Relationship Id="rId5" Type="http://schemas.openxmlformats.org/officeDocument/2006/relationships/tags" Target="../tags/tag426.xml"/><Relationship Id="rId4" Type="http://schemas.openxmlformats.org/officeDocument/2006/relationships/tags" Target="../tags/tag425.xml"/><Relationship Id="rId31" Type="http://schemas.openxmlformats.org/officeDocument/2006/relationships/slideLayout" Target="../slideLayouts/slideLayout18.xml"/><Relationship Id="rId30" Type="http://schemas.openxmlformats.org/officeDocument/2006/relationships/tags" Target="../tags/tag451.xml"/><Relationship Id="rId3" Type="http://schemas.openxmlformats.org/officeDocument/2006/relationships/tags" Target="../tags/tag424.xml"/><Relationship Id="rId29" Type="http://schemas.openxmlformats.org/officeDocument/2006/relationships/tags" Target="../tags/tag450.xml"/><Relationship Id="rId28" Type="http://schemas.openxmlformats.org/officeDocument/2006/relationships/tags" Target="../tags/tag449.xml"/><Relationship Id="rId27" Type="http://schemas.openxmlformats.org/officeDocument/2006/relationships/tags" Target="../tags/tag448.xml"/><Relationship Id="rId26" Type="http://schemas.openxmlformats.org/officeDocument/2006/relationships/tags" Target="../tags/tag447.xml"/><Relationship Id="rId25" Type="http://schemas.openxmlformats.org/officeDocument/2006/relationships/tags" Target="../tags/tag446.xml"/><Relationship Id="rId24" Type="http://schemas.openxmlformats.org/officeDocument/2006/relationships/tags" Target="../tags/tag445.xml"/><Relationship Id="rId23" Type="http://schemas.openxmlformats.org/officeDocument/2006/relationships/tags" Target="../tags/tag444.xml"/><Relationship Id="rId22" Type="http://schemas.openxmlformats.org/officeDocument/2006/relationships/tags" Target="../tags/tag443.xml"/><Relationship Id="rId21" Type="http://schemas.openxmlformats.org/officeDocument/2006/relationships/tags" Target="../tags/tag442.xml"/><Relationship Id="rId20" Type="http://schemas.openxmlformats.org/officeDocument/2006/relationships/tags" Target="../tags/tag441.xml"/><Relationship Id="rId2" Type="http://schemas.openxmlformats.org/officeDocument/2006/relationships/tags" Target="../tags/tag423.xml"/><Relationship Id="rId19" Type="http://schemas.openxmlformats.org/officeDocument/2006/relationships/tags" Target="../tags/tag440.xml"/><Relationship Id="rId18" Type="http://schemas.openxmlformats.org/officeDocument/2006/relationships/tags" Target="../tags/tag439.xml"/><Relationship Id="rId17" Type="http://schemas.openxmlformats.org/officeDocument/2006/relationships/tags" Target="../tags/tag438.xml"/><Relationship Id="rId16" Type="http://schemas.openxmlformats.org/officeDocument/2006/relationships/tags" Target="../tags/tag437.xml"/><Relationship Id="rId15" Type="http://schemas.openxmlformats.org/officeDocument/2006/relationships/tags" Target="../tags/tag436.xml"/><Relationship Id="rId14" Type="http://schemas.openxmlformats.org/officeDocument/2006/relationships/tags" Target="../tags/tag435.xml"/><Relationship Id="rId13" Type="http://schemas.openxmlformats.org/officeDocument/2006/relationships/tags" Target="../tags/tag434.xml"/><Relationship Id="rId12" Type="http://schemas.openxmlformats.org/officeDocument/2006/relationships/tags" Target="../tags/tag433.xml"/><Relationship Id="rId11" Type="http://schemas.openxmlformats.org/officeDocument/2006/relationships/tags" Target="../tags/tag432.xml"/><Relationship Id="rId10" Type="http://schemas.openxmlformats.org/officeDocument/2006/relationships/tags" Target="../tags/tag431.xml"/><Relationship Id="rId1" Type="http://schemas.openxmlformats.org/officeDocument/2006/relationships/tags" Target="../tags/tag42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60.xml"/><Relationship Id="rId8" Type="http://schemas.openxmlformats.org/officeDocument/2006/relationships/tags" Target="../tags/tag459.xml"/><Relationship Id="rId7" Type="http://schemas.openxmlformats.org/officeDocument/2006/relationships/tags" Target="../tags/tag458.xml"/><Relationship Id="rId6" Type="http://schemas.openxmlformats.org/officeDocument/2006/relationships/tags" Target="../tags/tag457.xml"/><Relationship Id="rId5" Type="http://schemas.openxmlformats.org/officeDocument/2006/relationships/tags" Target="../tags/tag456.xml"/><Relationship Id="rId4" Type="http://schemas.openxmlformats.org/officeDocument/2006/relationships/tags" Target="../tags/tag455.xml"/><Relationship Id="rId36" Type="http://schemas.openxmlformats.org/officeDocument/2006/relationships/slideLayout" Target="../slideLayouts/slideLayout18.xml"/><Relationship Id="rId35" Type="http://schemas.openxmlformats.org/officeDocument/2006/relationships/tags" Target="../tags/tag486.xml"/><Relationship Id="rId34" Type="http://schemas.openxmlformats.org/officeDocument/2006/relationships/tags" Target="../tags/tag485.xml"/><Relationship Id="rId33" Type="http://schemas.openxmlformats.org/officeDocument/2006/relationships/tags" Target="../tags/tag484.xml"/><Relationship Id="rId32" Type="http://schemas.openxmlformats.org/officeDocument/2006/relationships/tags" Target="../tags/tag483.xml"/><Relationship Id="rId31" Type="http://schemas.openxmlformats.org/officeDocument/2006/relationships/tags" Target="../tags/tag482.xml"/><Relationship Id="rId30" Type="http://schemas.openxmlformats.org/officeDocument/2006/relationships/tags" Target="../tags/tag481.xml"/><Relationship Id="rId3" Type="http://schemas.openxmlformats.org/officeDocument/2006/relationships/tags" Target="../tags/tag454.xml"/><Relationship Id="rId29" Type="http://schemas.openxmlformats.org/officeDocument/2006/relationships/tags" Target="../tags/tag480.xml"/><Relationship Id="rId28" Type="http://schemas.openxmlformats.org/officeDocument/2006/relationships/tags" Target="../tags/tag479.xml"/><Relationship Id="rId27" Type="http://schemas.openxmlformats.org/officeDocument/2006/relationships/tags" Target="../tags/tag478.xml"/><Relationship Id="rId26" Type="http://schemas.openxmlformats.org/officeDocument/2006/relationships/tags" Target="../tags/tag477.xml"/><Relationship Id="rId25" Type="http://schemas.openxmlformats.org/officeDocument/2006/relationships/tags" Target="../tags/tag476.xml"/><Relationship Id="rId24" Type="http://schemas.openxmlformats.org/officeDocument/2006/relationships/tags" Target="../tags/tag475.xml"/><Relationship Id="rId23" Type="http://schemas.openxmlformats.org/officeDocument/2006/relationships/tags" Target="../tags/tag474.xml"/><Relationship Id="rId22" Type="http://schemas.openxmlformats.org/officeDocument/2006/relationships/tags" Target="../tags/tag473.xml"/><Relationship Id="rId21" Type="http://schemas.openxmlformats.org/officeDocument/2006/relationships/tags" Target="../tags/tag472.xml"/><Relationship Id="rId20" Type="http://schemas.openxmlformats.org/officeDocument/2006/relationships/tags" Target="../tags/tag471.xml"/><Relationship Id="rId2" Type="http://schemas.openxmlformats.org/officeDocument/2006/relationships/tags" Target="../tags/tag453.xml"/><Relationship Id="rId19" Type="http://schemas.openxmlformats.org/officeDocument/2006/relationships/tags" Target="../tags/tag470.xml"/><Relationship Id="rId18" Type="http://schemas.openxmlformats.org/officeDocument/2006/relationships/tags" Target="../tags/tag469.xml"/><Relationship Id="rId17" Type="http://schemas.openxmlformats.org/officeDocument/2006/relationships/tags" Target="../tags/tag468.xml"/><Relationship Id="rId16" Type="http://schemas.openxmlformats.org/officeDocument/2006/relationships/tags" Target="../tags/tag467.xml"/><Relationship Id="rId15" Type="http://schemas.openxmlformats.org/officeDocument/2006/relationships/tags" Target="../tags/tag466.xml"/><Relationship Id="rId14" Type="http://schemas.openxmlformats.org/officeDocument/2006/relationships/tags" Target="../tags/tag465.xml"/><Relationship Id="rId13" Type="http://schemas.openxmlformats.org/officeDocument/2006/relationships/tags" Target="../tags/tag464.xml"/><Relationship Id="rId12" Type="http://schemas.openxmlformats.org/officeDocument/2006/relationships/tags" Target="../tags/tag463.xml"/><Relationship Id="rId11" Type="http://schemas.openxmlformats.org/officeDocument/2006/relationships/tags" Target="../tags/tag462.xml"/><Relationship Id="rId10" Type="http://schemas.openxmlformats.org/officeDocument/2006/relationships/tags" Target="../tags/tag461.xml"/><Relationship Id="rId1" Type="http://schemas.openxmlformats.org/officeDocument/2006/relationships/tags" Target="../tags/tag4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年度工作</a:t>
            </a:r>
            <a:br>
              <a:rPr lang="zh-CN" altLang="en-US" dirty="0"/>
            </a:br>
            <a:r>
              <a:rPr lang="zh-CN" altLang="en-US" dirty="0"/>
              <a:t>总结汇报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1800" b="1" u="none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汇报人姓名</a:t>
            </a:r>
            <a:endParaRPr lang="zh-CN" altLang="en-US" sz="1800" b="1" u="none" dirty="0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汇报时间：12月20日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8036560" y="1737360"/>
            <a:ext cx="670560" cy="1574799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Annual </a:t>
            </a:r>
            <a:r>
              <a:rPr lang="en-US" altLang="zh-CN" sz="14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W</a:t>
            </a:r>
            <a:r>
              <a:rPr lang="zh-CN" altLang="en-US" sz="14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ork </a:t>
            </a:r>
            <a:endParaRPr lang="zh-CN" altLang="en-US" sz="14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S</a:t>
            </a:r>
            <a:r>
              <a:rPr lang="zh-CN" altLang="en-US" sz="14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ummary </a:t>
            </a:r>
            <a:r>
              <a:rPr lang="en-US" altLang="zh-CN" sz="14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R</a:t>
            </a:r>
            <a:r>
              <a:rPr lang="zh-CN" altLang="en-US" sz="14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eport</a:t>
            </a:r>
            <a:endParaRPr lang="zh-CN" altLang="en-US" sz="14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</p:txBody>
      </p:sp>
      <p:sp>
        <p:nvSpPr>
          <p:cNvPr id="8" name="对角圆角矩形 20"/>
          <p:cNvSpPr/>
          <p:nvPr>
            <p:custDataLst>
              <p:tags r:id="rId5"/>
            </p:custDataLst>
          </p:nvPr>
        </p:nvSpPr>
        <p:spPr>
          <a:xfrm>
            <a:off x="922655" y="967105"/>
            <a:ext cx="1484630" cy="42608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pc="100">
                <a:solidFill>
                  <a:srgbClr val="0F1423"/>
                </a:solidFill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#2022</a:t>
            </a:r>
            <a:endParaRPr lang="en-US" altLang="zh-CN" sz="2000" b="1" spc="100">
              <a:solidFill>
                <a:srgbClr val="0F1423"/>
              </a:solidFill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>
            <p:custDataLst>
              <p:tags r:id="rId1"/>
            </p:custDataLst>
          </p:nvPr>
        </p:nvSpPr>
        <p:spPr>
          <a:xfrm>
            <a:off x="0" y="4721860"/>
            <a:ext cx="12192000" cy="2136140"/>
          </a:xfrm>
          <a:prstGeom prst="roundRect">
            <a:avLst>
              <a:gd name="adj" fmla="val 0"/>
            </a:avLst>
          </a:prstGeom>
          <a:solidFill>
            <a:srgbClr val="385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角圆角矩形 6"/>
          <p:cNvSpPr/>
          <p:nvPr>
            <p:custDataLst>
              <p:tags r:id="rId2"/>
            </p:custDataLst>
          </p:nvPr>
        </p:nvSpPr>
        <p:spPr>
          <a:xfrm>
            <a:off x="695325" y="3195955"/>
            <a:ext cx="2364105" cy="2447925"/>
          </a:xfrm>
          <a:prstGeom prst="round2DiagRect">
            <a:avLst>
              <a:gd name="adj1" fmla="val 3454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20700" dist="139700" dir="8100000" sx="98000" sy="98000" algn="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3"/>
            </p:custDataLst>
          </p:nvPr>
        </p:nvSpPr>
        <p:spPr>
          <a:xfrm>
            <a:off x="772160" y="3874770"/>
            <a:ext cx="2209800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/>
            <a:r>
              <a:rPr lang="zh-CN" altLang="en-US" b="1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b="1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71525" y="4372610"/>
            <a:ext cx="2211070" cy="127127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点击此处添加正文，文字是您思想的提炼。</a:t>
            </a:r>
            <a:endParaRPr lang="zh-CN" altLang="en-US" sz="140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2552700" y="3010535"/>
            <a:ext cx="680720" cy="680720"/>
          </a:xfrm>
          <a:prstGeom prst="ellipse">
            <a:avLst/>
          </a:prstGeom>
          <a:solidFill>
            <a:srgbClr val="16EAEE"/>
          </a:solidFill>
          <a:ln>
            <a:noFill/>
          </a:ln>
          <a:effectLst>
            <a:outerShdw blurRad="304800" dist="381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2577465" y="3135630"/>
            <a:ext cx="631825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 fontScale="90000" lnSpcReduction="10000"/>
          </a:bodyPr>
          <a:lstStyle/>
          <a:p>
            <a:pPr algn="ctr"/>
            <a:r>
              <a:rPr lang="en-US" altLang="zh-CN" sz="2400" b="1">
                <a:solidFill>
                  <a:srgbClr val="1C3B72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O1</a:t>
            </a:r>
            <a:endParaRPr lang="en-US" altLang="zh-CN" sz="2400" b="1">
              <a:solidFill>
                <a:srgbClr val="1C3B72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32" name="组合 31"/>
          <p:cNvGrpSpPr/>
          <p:nvPr>
            <p:custDataLst>
              <p:tags r:id="rId7"/>
            </p:custDataLst>
          </p:nvPr>
        </p:nvGrpSpPr>
        <p:grpSpPr>
          <a:xfrm>
            <a:off x="0" y="4722495"/>
            <a:ext cx="12190730" cy="2135505"/>
            <a:chOff x="0" y="8176"/>
            <a:chExt cx="19198" cy="2624"/>
          </a:xfrm>
          <a:solidFill>
            <a:schemeClr val="bg1">
              <a:alpha val="4000"/>
            </a:schemeClr>
          </a:solidFill>
        </p:grpSpPr>
        <p:grpSp>
          <p:nvGrpSpPr>
            <p:cNvPr id="2" name="组合 1"/>
            <p:cNvGrpSpPr/>
            <p:nvPr/>
          </p:nvGrpSpPr>
          <p:grpSpPr>
            <a:xfrm>
              <a:off x="0" y="9504"/>
              <a:ext cx="19198" cy="1296"/>
              <a:chOff x="0" y="9504"/>
              <a:chExt cx="19198" cy="1296"/>
            </a:xfrm>
            <a:grpFill/>
          </p:grpSpPr>
          <p:sp>
            <p:nvSpPr>
              <p:cNvPr id="36" name="圆角矩形 35"/>
              <p:cNvSpPr/>
              <p:nvPr>
                <p:custDataLst>
                  <p:tags r:id="rId8"/>
                </p:custDataLst>
              </p:nvPr>
            </p:nvSpPr>
            <p:spPr>
              <a:xfrm>
                <a:off x="5408" y="9504"/>
                <a:ext cx="3894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>
                <p:custDataLst>
                  <p:tags r:id="rId9"/>
                </p:custDataLst>
              </p:nvPr>
            </p:nvSpPr>
            <p:spPr>
              <a:xfrm>
                <a:off x="9336" y="9504"/>
                <a:ext cx="3281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39"/>
              <p:cNvSpPr/>
              <p:nvPr>
                <p:custDataLst>
                  <p:tags r:id="rId10"/>
                </p:custDataLst>
              </p:nvPr>
            </p:nvSpPr>
            <p:spPr>
              <a:xfrm>
                <a:off x="12651" y="9504"/>
                <a:ext cx="2649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圆角矩形 40"/>
              <p:cNvSpPr/>
              <p:nvPr>
                <p:custDataLst>
                  <p:tags r:id="rId11"/>
                </p:custDataLst>
              </p:nvPr>
            </p:nvSpPr>
            <p:spPr>
              <a:xfrm>
                <a:off x="18472" y="9504"/>
                <a:ext cx="727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圆角矩形 41"/>
              <p:cNvSpPr/>
              <p:nvPr>
                <p:custDataLst>
                  <p:tags r:id="rId12"/>
                </p:custDataLst>
              </p:nvPr>
            </p:nvSpPr>
            <p:spPr>
              <a:xfrm>
                <a:off x="17183" y="9504"/>
                <a:ext cx="1255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圆角矩形 42"/>
              <p:cNvSpPr/>
              <p:nvPr>
                <p:custDataLst>
                  <p:tags r:id="rId13"/>
                </p:custDataLst>
              </p:nvPr>
            </p:nvSpPr>
            <p:spPr>
              <a:xfrm>
                <a:off x="15334" y="9504"/>
                <a:ext cx="1815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圆角矩形 43"/>
              <p:cNvSpPr/>
              <p:nvPr>
                <p:custDataLst>
                  <p:tags r:id="rId14"/>
                </p:custDataLst>
              </p:nvPr>
            </p:nvSpPr>
            <p:spPr>
              <a:xfrm>
                <a:off x="0" y="9504"/>
                <a:ext cx="5374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 flipH="1">
              <a:off x="0" y="8176"/>
              <a:ext cx="19198" cy="1296"/>
              <a:chOff x="0" y="9504"/>
              <a:chExt cx="19198" cy="1296"/>
            </a:xfrm>
            <a:grpFill/>
          </p:grpSpPr>
          <p:sp>
            <p:nvSpPr>
              <p:cNvPr id="9" name="圆角矩形 8"/>
              <p:cNvSpPr/>
              <p:nvPr>
                <p:custDataLst>
                  <p:tags r:id="rId15"/>
                </p:custDataLst>
              </p:nvPr>
            </p:nvSpPr>
            <p:spPr>
              <a:xfrm>
                <a:off x="5408" y="9504"/>
                <a:ext cx="3894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>
                <p:custDataLst>
                  <p:tags r:id="rId16"/>
                </p:custDataLst>
              </p:nvPr>
            </p:nvSpPr>
            <p:spPr>
              <a:xfrm>
                <a:off x="9336" y="9504"/>
                <a:ext cx="3281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>
                <p:custDataLst>
                  <p:tags r:id="rId17"/>
                </p:custDataLst>
              </p:nvPr>
            </p:nvSpPr>
            <p:spPr>
              <a:xfrm>
                <a:off x="12651" y="9504"/>
                <a:ext cx="2649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>
                <p:custDataLst>
                  <p:tags r:id="rId18"/>
                </p:custDataLst>
              </p:nvPr>
            </p:nvSpPr>
            <p:spPr>
              <a:xfrm>
                <a:off x="18472" y="9504"/>
                <a:ext cx="727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>
                <p:custDataLst>
                  <p:tags r:id="rId19"/>
                </p:custDataLst>
              </p:nvPr>
            </p:nvSpPr>
            <p:spPr>
              <a:xfrm>
                <a:off x="17183" y="9504"/>
                <a:ext cx="1255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>
                <p:custDataLst>
                  <p:tags r:id="rId20"/>
                </p:custDataLst>
              </p:nvPr>
            </p:nvSpPr>
            <p:spPr>
              <a:xfrm>
                <a:off x="15334" y="9504"/>
                <a:ext cx="1815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>
                <p:custDataLst>
                  <p:tags r:id="rId21"/>
                </p:custDataLst>
              </p:nvPr>
            </p:nvSpPr>
            <p:spPr>
              <a:xfrm>
                <a:off x="0" y="9504"/>
                <a:ext cx="5374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对角圆角矩形 47"/>
          <p:cNvSpPr/>
          <p:nvPr>
            <p:custDataLst>
              <p:tags r:id="rId22"/>
            </p:custDataLst>
          </p:nvPr>
        </p:nvSpPr>
        <p:spPr>
          <a:xfrm>
            <a:off x="3512820" y="3195955"/>
            <a:ext cx="2364105" cy="2447925"/>
          </a:xfrm>
          <a:prstGeom prst="round2DiagRect">
            <a:avLst>
              <a:gd name="adj1" fmla="val 3454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20700" dist="139700" dir="8100000" sx="98000" sy="98000" algn="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23"/>
            </p:custDataLst>
          </p:nvPr>
        </p:nvSpPr>
        <p:spPr>
          <a:xfrm>
            <a:off x="3589655" y="3874770"/>
            <a:ext cx="2209800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/>
            <a:r>
              <a:rPr lang="zh-CN" altLang="en-US" b="1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b="1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>
            <p:custDataLst>
              <p:tags r:id="rId24"/>
            </p:custDataLst>
          </p:nvPr>
        </p:nvSpPr>
        <p:spPr>
          <a:xfrm>
            <a:off x="3589020" y="4372610"/>
            <a:ext cx="2211070" cy="127127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点击此处添加正文，文字是您思想的提炼。</a:t>
            </a:r>
            <a:endParaRPr lang="zh-CN" altLang="en-US" sz="140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1" name="椭圆 50"/>
          <p:cNvSpPr/>
          <p:nvPr>
            <p:custDataLst>
              <p:tags r:id="rId25"/>
            </p:custDataLst>
          </p:nvPr>
        </p:nvSpPr>
        <p:spPr>
          <a:xfrm>
            <a:off x="5370195" y="3010535"/>
            <a:ext cx="680720" cy="680720"/>
          </a:xfrm>
          <a:prstGeom prst="ellipse">
            <a:avLst/>
          </a:prstGeom>
          <a:solidFill>
            <a:srgbClr val="16EAEE"/>
          </a:solidFill>
          <a:ln>
            <a:noFill/>
          </a:ln>
          <a:effectLst>
            <a:outerShdw blurRad="304800" dist="381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>
            <p:custDataLst>
              <p:tags r:id="rId26"/>
            </p:custDataLst>
          </p:nvPr>
        </p:nvSpPr>
        <p:spPr>
          <a:xfrm>
            <a:off x="5394960" y="3135630"/>
            <a:ext cx="631825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 fontScale="90000" lnSpcReduction="10000"/>
          </a:bodyPr>
          <a:lstStyle/>
          <a:p>
            <a:pPr algn="ctr"/>
            <a:r>
              <a:rPr lang="en-US" altLang="zh-CN" sz="2400" b="1">
                <a:solidFill>
                  <a:srgbClr val="1C3B72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O2</a:t>
            </a:r>
            <a:endParaRPr lang="en-US" altLang="zh-CN" sz="2400" b="1">
              <a:solidFill>
                <a:srgbClr val="1C3B72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4" name="对角圆角矩形 53"/>
          <p:cNvSpPr/>
          <p:nvPr>
            <p:custDataLst>
              <p:tags r:id="rId27"/>
            </p:custDataLst>
          </p:nvPr>
        </p:nvSpPr>
        <p:spPr>
          <a:xfrm>
            <a:off x="6330315" y="3195955"/>
            <a:ext cx="2364105" cy="2447925"/>
          </a:xfrm>
          <a:prstGeom prst="round2DiagRect">
            <a:avLst>
              <a:gd name="adj1" fmla="val 3454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20700" dist="139700" dir="8100000" sx="98000" sy="98000" algn="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>
            <p:custDataLst>
              <p:tags r:id="rId28"/>
            </p:custDataLst>
          </p:nvPr>
        </p:nvSpPr>
        <p:spPr>
          <a:xfrm>
            <a:off x="6407150" y="3874770"/>
            <a:ext cx="2209800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/>
            <a:r>
              <a:rPr lang="zh-CN" altLang="en-US" b="1" dirty="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b="1" dirty="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>
            <p:custDataLst>
              <p:tags r:id="rId29"/>
            </p:custDataLst>
          </p:nvPr>
        </p:nvSpPr>
        <p:spPr>
          <a:xfrm>
            <a:off x="6406515" y="4372610"/>
            <a:ext cx="2211070" cy="127127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点击此处添加正文，文字是您思想的提炼。</a:t>
            </a:r>
            <a:endParaRPr lang="zh-CN" altLang="en-US" sz="140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8" name="椭圆 57"/>
          <p:cNvSpPr/>
          <p:nvPr>
            <p:custDataLst>
              <p:tags r:id="rId30"/>
            </p:custDataLst>
          </p:nvPr>
        </p:nvSpPr>
        <p:spPr>
          <a:xfrm>
            <a:off x="8187690" y="3010535"/>
            <a:ext cx="680720" cy="680720"/>
          </a:xfrm>
          <a:prstGeom prst="ellipse">
            <a:avLst/>
          </a:prstGeom>
          <a:solidFill>
            <a:srgbClr val="16EAEE"/>
          </a:solidFill>
          <a:ln>
            <a:noFill/>
          </a:ln>
          <a:effectLst>
            <a:outerShdw blurRad="304800" dist="381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>
            <p:custDataLst>
              <p:tags r:id="rId31"/>
            </p:custDataLst>
          </p:nvPr>
        </p:nvSpPr>
        <p:spPr>
          <a:xfrm>
            <a:off x="8212455" y="3135630"/>
            <a:ext cx="631825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 fontScale="90000" lnSpcReduction="10000"/>
          </a:bodyPr>
          <a:lstStyle/>
          <a:p>
            <a:pPr algn="ctr"/>
            <a:r>
              <a:rPr lang="en-US" altLang="zh-CN" sz="2400" b="1">
                <a:solidFill>
                  <a:srgbClr val="1C3B72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O3</a:t>
            </a:r>
            <a:endParaRPr lang="en-US" altLang="zh-CN" sz="2400" b="1">
              <a:solidFill>
                <a:srgbClr val="1C3B72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1" name="对角圆角矩形 60"/>
          <p:cNvSpPr/>
          <p:nvPr>
            <p:custDataLst>
              <p:tags r:id="rId32"/>
            </p:custDataLst>
          </p:nvPr>
        </p:nvSpPr>
        <p:spPr>
          <a:xfrm>
            <a:off x="9147810" y="3195955"/>
            <a:ext cx="2364105" cy="2447925"/>
          </a:xfrm>
          <a:prstGeom prst="round2DiagRect">
            <a:avLst>
              <a:gd name="adj1" fmla="val 3454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20700" dist="139700" dir="8100000" sx="98000" sy="98000" algn="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>
            <p:custDataLst>
              <p:tags r:id="rId33"/>
            </p:custDataLst>
          </p:nvPr>
        </p:nvSpPr>
        <p:spPr>
          <a:xfrm>
            <a:off x="9224645" y="3874770"/>
            <a:ext cx="2209800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/>
            <a:r>
              <a:rPr lang="zh-CN" altLang="en-US" b="1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b="1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>
            <p:custDataLst>
              <p:tags r:id="rId34"/>
            </p:custDataLst>
          </p:nvPr>
        </p:nvSpPr>
        <p:spPr>
          <a:xfrm>
            <a:off x="9224010" y="4372610"/>
            <a:ext cx="2211070" cy="127127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点击此处添加正文，文字是您思想的提炼。</a:t>
            </a:r>
            <a:endParaRPr lang="zh-CN" altLang="en-US" sz="140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4" name="椭圆 63"/>
          <p:cNvSpPr/>
          <p:nvPr>
            <p:custDataLst>
              <p:tags r:id="rId35"/>
            </p:custDataLst>
          </p:nvPr>
        </p:nvSpPr>
        <p:spPr>
          <a:xfrm>
            <a:off x="11005185" y="3010535"/>
            <a:ext cx="680720" cy="680720"/>
          </a:xfrm>
          <a:prstGeom prst="ellipse">
            <a:avLst/>
          </a:prstGeom>
          <a:solidFill>
            <a:srgbClr val="16EAEE"/>
          </a:solidFill>
          <a:ln>
            <a:noFill/>
          </a:ln>
          <a:effectLst>
            <a:outerShdw blurRad="304800" dist="381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>
            <p:custDataLst>
              <p:tags r:id="rId36"/>
            </p:custDataLst>
          </p:nvPr>
        </p:nvSpPr>
        <p:spPr>
          <a:xfrm>
            <a:off x="11029950" y="3135630"/>
            <a:ext cx="631825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 fontScale="90000" lnSpcReduction="10000"/>
          </a:bodyPr>
          <a:lstStyle/>
          <a:p>
            <a:pPr algn="ctr"/>
            <a:r>
              <a:rPr lang="en-US" altLang="zh-CN" sz="2400" b="1">
                <a:solidFill>
                  <a:srgbClr val="1C3B72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O4</a:t>
            </a:r>
            <a:endParaRPr lang="en-US" altLang="zh-CN" sz="2400" b="1">
              <a:solidFill>
                <a:srgbClr val="1C3B72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19"/>
          <p:cNvSpPr/>
          <p:nvPr>
            <p:custDataLst>
              <p:tags r:id="rId37"/>
            </p:custDataLst>
          </p:nvPr>
        </p:nvSpPr>
        <p:spPr>
          <a:xfrm>
            <a:off x="635" y="969645"/>
            <a:ext cx="691515" cy="45974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9" h="724">
                <a:moveTo>
                  <a:pt x="0" y="0"/>
                </a:moveTo>
                <a:lnTo>
                  <a:pt x="727" y="0"/>
                </a:lnTo>
                <a:cubicBezTo>
                  <a:pt x="927" y="0"/>
                  <a:pt x="1089" y="162"/>
                  <a:pt x="1089" y="362"/>
                </a:cubicBezTo>
                <a:cubicBezTo>
                  <a:pt x="1089" y="562"/>
                  <a:pt x="927" y="724"/>
                  <a:pt x="727" y="724"/>
                </a:cubicBezTo>
                <a:lnTo>
                  <a:pt x="0" y="724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38"/>
            </p:custDataLst>
          </p:nvPr>
        </p:nvSpPr>
        <p:spPr>
          <a:xfrm>
            <a:off x="862330" y="1630045"/>
            <a:ext cx="10650220" cy="11607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您的正文已经经简明扼要，字字珠玑，但信息却千丝万缕、错综复杂，需要用更多的文字来表述；但请您尽可能提炼思想的精髓，否则容易造成观者的阅读压力，适得其反。</a:t>
            </a:r>
            <a:endParaRPr lang="zh-CN" altLang="en-US" sz="16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39"/>
            </p:custDataLst>
          </p:nvPr>
        </p:nvSpPr>
        <p:spPr>
          <a:xfrm>
            <a:off x="862330" y="890270"/>
            <a:ext cx="4061460" cy="72453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4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>
            <p:custDataLst>
              <p:tags r:id="rId1"/>
            </p:custDataLst>
          </p:nvPr>
        </p:nvSpPr>
        <p:spPr>
          <a:xfrm>
            <a:off x="0" y="4721860"/>
            <a:ext cx="12192000" cy="2136140"/>
          </a:xfrm>
          <a:prstGeom prst="roundRect">
            <a:avLst>
              <a:gd name="adj" fmla="val 0"/>
            </a:avLst>
          </a:prstGeom>
          <a:solidFill>
            <a:srgbClr val="385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对角圆角矩形 6"/>
          <p:cNvSpPr/>
          <p:nvPr>
            <p:custDataLst>
              <p:tags r:id="rId2"/>
            </p:custDataLst>
          </p:nvPr>
        </p:nvSpPr>
        <p:spPr>
          <a:xfrm>
            <a:off x="451485" y="3195955"/>
            <a:ext cx="2004060" cy="2926080"/>
          </a:xfrm>
          <a:prstGeom prst="round2DiagRect">
            <a:avLst>
              <a:gd name="adj1" fmla="val 3454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20700" dist="139700" dir="8100000" sx="98000" sy="98000" algn="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3"/>
            </p:custDataLst>
          </p:nvPr>
        </p:nvSpPr>
        <p:spPr>
          <a:xfrm>
            <a:off x="539750" y="3925570"/>
            <a:ext cx="1841500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/>
            <a:r>
              <a:rPr lang="zh-CN" altLang="en-US" b="1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b="1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39115" y="4423410"/>
            <a:ext cx="1842770" cy="127127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点击此处添加正文，文字是您思想的提炼。</a:t>
            </a:r>
            <a:endParaRPr lang="zh-CN" altLang="en-US" sz="140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973580" y="3010535"/>
            <a:ext cx="680720" cy="680720"/>
          </a:xfrm>
          <a:prstGeom prst="ellipse">
            <a:avLst/>
          </a:prstGeom>
          <a:solidFill>
            <a:srgbClr val="16EAEE"/>
          </a:solidFill>
          <a:ln>
            <a:noFill/>
          </a:ln>
          <a:effectLst>
            <a:outerShdw blurRad="304800" dist="381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998345" y="3135630"/>
            <a:ext cx="631825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 fontScale="90000" lnSpcReduction="10000"/>
          </a:bodyPr>
          <a:lstStyle/>
          <a:p>
            <a:pPr algn="ctr"/>
            <a:r>
              <a:rPr lang="en-US" altLang="zh-CN" sz="2400" b="1">
                <a:solidFill>
                  <a:srgbClr val="1C3B72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O1</a:t>
            </a:r>
            <a:endParaRPr lang="en-US" altLang="zh-CN" sz="2400" b="1">
              <a:solidFill>
                <a:srgbClr val="1C3B72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32" name="组合 31"/>
          <p:cNvGrpSpPr/>
          <p:nvPr>
            <p:custDataLst>
              <p:tags r:id="rId7"/>
            </p:custDataLst>
          </p:nvPr>
        </p:nvGrpSpPr>
        <p:grpSpPr>
          <a:xfrm>
            <a:off x="0" y="4722495"/>
            <a:ext cx="12190730" cy="2135505"/>
            <a:chOff x="0" y="8176"/>
            <a:chExt cx="19198" cy="2624"/>
          </a:xfrm>
          <a:solidFill>
            <a:schemeClr val="bg1">
              <a:alpha val="4000"/>
            </a:schemeClr>
          </a:solidFill>
        </p:grpSpPr>
        <p:grpSp>
          <p:nvGrpSpPr>
            <p:cNvPr id="2" name="组合 1"/>
            <p:cNvGrpSpPr/>
            <p:nvPr/>
          </p:nvGrpSpPr>
          <p:grpSpPr>
            <a:xfrm>
              <a:off x="0" y="9504"/>
              <a:ext cx="19198" cy="1296"/>
              <a:chOff x="0" y="9504"/>
              <a:chExt cx="19198" cy="1296"/>
            </a:xfrm>
            <a:grpFill/>
          </p:grpSpPr>
          <p:sp>
            <p:nvSpPr>
              <p:cNvPr id="36" name="圆角矩形 35"/>
              <p:cNvSpPr/>
              <p:nvPr>
                <p:custDataLst>
                  <p:tags r:id="rId8"/>
                </p:custDataLst>
              </p:nvPr>
            </p:nvSpPr>
            <p:spPr>
              <a:xfrm>
                <a:off x="5408" y="9504"/>
                <a:ext cx="3894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38" name="圆角矩形 37"/>
              <p:cNvSpPr/>
              <p:nvPr>
                <p:custDataLst>
                  <p:tags r:id="rId9"/>
                </p:custDataLst>
              </p:nvPr>
            </p:nvSpPr>
            <p:spPr>
              <a:xfrm>
                <a:off x="9336" y="9504"/>
                <a:ext cx="3281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40" name="圆角矩形 39"/>
              <p:cNvSpPr/>
              <p:nvPr>
                <p:custDataLst>
                  <p:tags r:id="rId10"/>
                </p:custDataLst>
              </p:nvPr>
            </p:nvSpPr>
            <p:spPr>
              <a:xfrm>
                <a:off x="12651" y="9504"/>
                <a:ext cx="2649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41" name="圆角矩形 40"/>
              <p:cNvSpPr/>
              <p:nvPr>
                <p:custDataLst>
                  <p:tags r:id="rId11"/>
                </p:custDataLst>
              </p:nvPr>
            </p:nvSpPr>
            <p:spPr>
              <a:xfrm>
                <a:off x="18472" y="9504"/>
                <a:ext cx="727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42" name="圆角矩形 41"/>
              <p:cNvSpPr/>
              <p:nvPr>
                <p:custDataLst>
                  <p:tags r:id="rId12"/>
                </p:custDataLst>
              </p:nvPr>
            </p:nvSpPr>
            <p:spPr>
              <a:xfrm>
                <a:off x="17183" y="9504"/>
                <a:ext cx="1255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43" name="圆角矩形 42"/>
              <p:cNvSpPr/>
              <p:nvPr>
                <p:custDataLst>
                  <p:tags r:id="rId13"/>
                </p:custDataLst>
              </p:nvPr>
            </p:nvSpPr>
            <p:spPr>
              <a:xfrm>
                <a:off x="15334" y="9504"/>
                <a:ext cx="1815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44" name="圆角矩形 43"/>
              <p:cNvSpPr/>
              <p:nvPr>
                <p:custDataLst>
                  <p:tags r:id="rId14"/>
                </p:custDataLst>
              </p:nvPr>
            </p:nvSpPr>
            <p:spPr>
              <a:xfrm>
                <a:off x="0" y="9504"/>
                <a:ext cx="5374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 flipH="1">
              <a:off x="0" y="8176"/>
              <a:ext cx="19198" cy="1296"/>
              <a:chOff x="0" y="9504"/>
              <a:chExt cx="19198" cy="1296"/>
            </a:xfrm>
            <a:grpFill/>
          </p:grpSpPr>
          <p:sp>
            <p:nvSpPr>
              <p:cNvPr id="9" name="圆角矩形 8"/>
              <p:cNvSpPr/>
              <p:nvPr>
                <p:custDataLst>
                  <p:tags r:id="rId15"/>
                </p:custDataLst>
              </p:nvPr>
            </p:nvSpPr>
            <p:spPr>
              <a:xfrm>
                <a:off x="5408" y="9504"/>
                <a:ext cx="3894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10" name="圆角矩形 9"/>
              <p:cNvSpPr/>
              <p:nvPr>
                <p:custDataLst>
                  <p:tags r:id="rId16"/>
                </p:custDataLst>
              </p:nvPr>
            </p:nvSpPr>
            <p:spPr>
              <a:xfrm>
                <a:off x="9336" y="9504"/>
                <a:ext cx="3281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12" name="圆角矩形 11"/>
              <p:cNvSpPr/>
              <p:nvPr>
                <p:custDataLst>
                  <p:tags r:id="rId17"/>
                </p:custDataLst>
              </p:nvPr>
            </p:nvSpPr>
            <p:spPr>
              <a:xfrm>
                <a:off x="12651" y="9504"/>
                <a:ext cx="2649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13" name="圆角矩形 12"/>
              <p:cNvSpPr/>
              <p:nvPr>
                <p:custDataLst>
                  <p:tags r:id="rId18"/>
                </p:custDataLst>
              </p:nvPr>
            </p:nvSpPr>
            <p:spPr>
              <a:xfrm>
                <a:off x="18472" y="9504"/>
                <a:ext cx="727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14" name="圆角矩形 13"/>
              <p:cNvSpPr/>
              <p:nvPr>
                <p:custDataLst>
                  <p:tags r:id="rId19"/>
                </p:custDataLst>
              </p:nvPr>
            </p:nvSpPr>
            <p:spPr>
              <a:xfrm>
                <a:off x="17183" y="9504"/>
                <a:ext cx="1255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15" name="圆角矩形 14"/>
              <p:cNvSpPr/>
              <p:nvPr>
                <p:custDataLst>
                  <p:tags r:id="rId20"/>
                </p:custDataLst>
              </p:nvPr>
            </p:nvSpPr>
            <p:spPr>
              <a:xfrm>
                <a:off x="15334" y="9504"/>
                <a:ext cx="1815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16" name="圆角矩形 15"/>
              <p:cNvSpPr/>
              <p:nvPr>
                <p:custDataLst>
                  <p:tags r:id="rId21"/>
                </p:custDataLst>
              </p:nvPr>
            </p:nvSpPr>
            <p:spPr>
              <a:xfrm>
                <a:off x="0" y="9504"/>
                <a:ext cx="5374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0" name="任意多边形 19"/>
          <p:cNvSpPr/>
          <p:nvPr>
            <p:custDataLst>
              <p:tags r:id="rId22"/>
            </p:custDataLst>
          </p:nvPr>
        </p:nvSpPr>
        <p:spPr>
          <a:xfrm>
            <a:off x="635" y="969645"/>
            <a:ext cx="691515" cy="45974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9" h="724">
                <a:moveTo>
                  <a:pt x="0" y="0"/>
                </a:moveTo>
                <a:lnTo>
                  <a:pt x="727" y="0"/>
                </a:lnTo>
                <a:cubicBezTo>
                  <a:pt x="927" y="0"/>
                  <a:pt x="1089" y="162"/>
                  <a:pt x="1089" y="362"/>
                </a:cubicBezTo>
                <a:cubicBezTo>
                  <a:pt x="1089" y="562"/>
                  <a:pt x="927" y="724"/>
                  <a:pt x="727" y="724"/>
                </a:cubicBezTo>
                <a:lnTo>
                  <a:pt x="0" y="724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对角圆角矩形 20"/>
          <p:cNvSpPr/>
          <p:nvPr>
            <p:custDataLst>
              <p:tags r:id="rId23"/>
            </p:custDataLst>
          </p:nvPr>
        </p:nvSpPr>
        <p:spPr>
          <a:xfrm>
            <a:off x="2773045" y="3195955"/>
            <a:ext cx="2004060" cy="2926080"/>
          </a:xfrm>
          <a:prstGeom prst="round2DiagRect">
            <a:avLst>
              <a:gd name="adj1" fmla="val 3454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20700" dist="139700" dir="8100000" sx="98000" sy="98000" algn="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24"/>
            </p:custDataLst>
          </p:nvPr>
        </p:nvSpPr>
        <p:spPr>
          <a:xfrm>
            <a:off x="2861310" y="3925570"/>
            <a:ext cx="1841500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/>
            <a:r>
              <a:rPr lang="zh-CN" altLang="en-US" b="1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b="1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25"/>
            </p:custDataLst>
          </p:nvPr>
        </p:nvSpPr>
        <p:spPr>
          <a:xfrm>
            <a:off x="2860675" y="4423410"/>
            <a:ext cx="1842770" cy="127127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点击此处添加正文，文字是您思想的提炼。</a:t>
            </a:r>
            <a:endParaRPr lang="zh-CN" altLang="en-US" sz="140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椭圆 23"/>
          <p:cNvSpPr/>
          <p:nvPr>
            <p:custDataLst>
              <p:tags r:id="rId26"/>
            </p:custDataLst>
          </p:nvPr>
        </p:nvSpPr>
        <p:spPr>
          <a:xfrm>
            <a:off x="4295140" y="3010535"/>
            <a:ext cx="680720" cy="680720"/>
          </a:xfrm>
          <a:prstGeom prst="ellipse">
            <a:avLst/>
          </a:prstGeom>
          <a:solidFill>
            <a:srgbClr val="16EAEE"/>
          </a:solidFill>
          <a:ln>
            <a:noFill/>
          </a:ln>
          <a:effectLst>
            <a:outerShdw blurRad="304800" dist="381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27"/>
            </p:custDataLst>
          </p:nvPr>
        </p:nvSpPr>
        <p:spPr>
          <a:xfrm>
            <a:off x="4319905" y="3135630"/>
            <a:ext cx="631825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 fontScale="90000" lnSpcReduction="10000"/>
          </a:bodyPr>
          <a:lstStyle/>
          <a:p>
            <a:pPr algn="ctr"/>
            <a:r>
              <a:rPr lang="en-US" altLang="zh-CN" sz="2400" b="1">
                <a:solidFill>
                  <a:srgbClr val="1C3B72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O2</a:t>
            </a:r>
            <a:endParaRPr lang="en-US" altLang="zh-CN" sz="2400" b="1">
              <a:solidFill>
                <a:srgbClr val="1C3B72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对角圆角矩形 26"/>
          <p:cNvSpPr/>
          <p:nvPr>
            <p:custDataLst>
              <p:tags r:id="rId28"/>
            </p:custDataLst>
          </p:nvPr>
        </p:nvSpPr>
        <p:spPr>
          <a:xfrm>
            <a:off x="5094605" y="3195955"/>
            <a:ext cx="2004060" cy="2926080"/>
          </a:xfrm>
          <a:prstGeom prst="round2DiagRect">
            <a:avLst>
              <a:gd name="adj1" fmla="val 3454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20700" dist="139700" dir="8100000" sx="98000" sy="98000" algn="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29"/>
            </p:custDataLst>
          </p:nvPr>
        </p:nvSpPr>
        <p:spPr>
          <a:xfrm>
            <a:off x="5182870" y="3925570"/>
            <a:ext cx="1841500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/>
            <a:r>
              <a:rPr lang="zh-CN" altLang="en-US" b="1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b="1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30"/>
            </p:custDataLst>
          </p:nvPr>
        </p:nvSpPr>
        <p:spPr>
          <a:xfrm>
            <a:off x="5182235" y="4423410"/>
            <a:ext cx="1842770" cy="127127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点击此处添加正文，文字是您思想的提炼。</a:t>
            </a:r>
            <a:endParaRPr lang="zh-CN" altLang="en-US" sz="140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>
            <p:custDataLst>
              <p:tags r:id="rId31"/>
            </p:custDataLst>
          </p:nvPr>
        </p:nvSpPr>
        <p:spPr>
          <a:xfrm>
            <a:off x="6616700" y="3010535"/>
            <a:ext cx="680720" cy="680720"/>
          </a:xfrm>
          <a:prstGeom prst="ellipse">
            <a:avLst/>
          </a:prstGeom>
          <a:solidFill>
            <a:srgbClr val="16EAEE"/>
          </a:solidFill>
          <a:ln>
            <a:noFill/>
          </a:ln>
          <a:effectLst>
            <a:outerShdw blurRad="304800" dist="381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32"/>
            </p:custDataLst>
          </p:nvPr>
        </p:nvSpPr>
        <p:spPr>
          <a:xfrm>
            <a:off x="6641465" y="3135630"/>
            <a:ext cx="631825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 fontScale="90000" lnSpcReduction="10000"/>
          </a:bodyPr>
          <a:lstStyle/>
          <a:p>
            <a:pPr algn="ctr"/>
            <a:r>
              <a:rPr lang="en-US" altLang="zh-CN" sz="2400" b="1">
                <a:solidFill>
                  <a:srgbClr val="1C3B72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O3</a:t>
            </a:r>
            <a:endParaRPr lang="en-US" altLang="zh-CN" sz="2400" b="1">
              <a:solidFill>
                <a:srgbClr val="1C3B72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对角圆角矩形 33"/>
          <p:cNvSpPr/>
          <p:nvPr>
            <p:custDataLst>
              <p:tags r:id="rId33"/>
            </p:custDataLst>
          </p:nvPr>
        </p:nvSpPr>
        <p:spPr>
          <a:xfrm>
            <a:off x="7416165" y="3195955"/>
            <a:ext cx="2004060" cy="2926080"/>
          </a:xfrm>
          <a:prstGeom prst="round2DiagRect">
            <a:avLst>
              <a:gd name="adj1" fmla="val 3454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20700" dist="139700" dir="8100000" sx="98000" sy="98000" algn="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34"/>
            </p:custDataLst>
          </p:nvPr>
        </p:nvSpPr>
        <p:spPr>
          <a:xfrm>
            <a:off x="7504430" y="3925570"/>
            <a:ext cx="1841500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/>
            <a:r>
              <a:rPr lang="zh-CN" altLang="en-US" b="1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b="1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35"/>
            </p:custDataLst>
          </p:nvPr>
        </p:nvSpPr>
        <p:spPr>
          <a:xfrm>
            <a:off x="7503795" y="4423410"/>
            <a:ext cx="1842770" cy="127127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点击此处添加正文，文字是您思想的提炼。</a:t>
            </a:r>
            <a:endParaRPr lang="zh-CN" altLang="en-US" sz="140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椭圆 38"/>
          <p:cNvSpPr/>
          <p:nvPr>
            <p:custDataLst>
              <p:tags r:id="rId36"/>
            </p:custDataLst>
          </p:nvPr>
        </p:nvSpPr>
        <p:spPr>
          <a:xfrm>
            <a:off x="8938260" y="3010535"/>
            <a:ext cx="680720" cy="680720"/>
          </a:xfrm>
          <a:prstGeom prst="ellipse">
            <a:avLst/>
          </a:prstGeom>
          <a:solidFill>
            <a:srgbClr val="16EAEE"/>
          </a:solidFill>
          <a:ln>
            <a:noFill/>
          </a:ln>
          <a:effectLst>
            <a:outerShdw blurRad="304800" dist="381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37"/>
            </p:custDataLst>
          </p:nvPr>
        </p:nvSpPr>
        <p:spPr>
          <a:xfrm>
            <a:off x="8963025" y="3135630"/>
            <a:ext cx="631825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 fontScale="90000" lnSpcReduction="10000"/>
          </a:bodyPr>
          <a:lstStyle/>
          <a:p>
            <a:pPr algn="ctr"/>
            <a:r>
              <a:rPr lang="en-US" altLang="zh-CN" sz="2400" b="1">
                <a:solidFill>
                  <a:srgbClr val="1C3B72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O4</a:t>
            </a:r>
            <a:endParaRPr lang="en-US" altLang="zh-CN" sz="2400" b="1">
              <a:solidFill>
                <a:srgbClr val="1C3B72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7" name="对角圆角矩形 46"/>
          <p:cNvSpPr/>
          <p:nvPr>
            <p:custDataLst>
              <p:tags r:id="rId38"/>
            </p:custDataLst>
          </p:nvPr>
        </p:nvSpPr>
        <p:spPr>
          <a:xfrm>
            <a:off x="9737725" y="3195955"/>
            <a:ext cx="2004060" cy="2926080"/>
          </a:xfrm>
          <a:prstGeom prst="round2DiagRect">
            <a:avLst>
              <a:gd name="adj1" fmla="val 3454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20700" dist="139700" dir="8100000" sx="98000" sy="98000" algn="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>
            <p:custDataLst>
              <p:tags r:id="rId39"/>
            </p:custDataLst>
          </p:nvPr>
        </p:nvSpPr>
        <p:spPr>
          <a:xfrm>
            <a:off x="9825990" y="3925570"/>
            <a:ext cx="1841500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/>
            <a:r>
              <a:rPr lang="zh-CN" altLang="en-US" b="1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b="1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>
            <p:custDataLst>
              <p:tags r:id="rId40"/>
            </p:custDataLst>
          </p:nvPr>
        </p:nvSpPr>
        <p:spPr>
          <a:xfrm>
            <a:off x="9825355" y="4423410"/>
            <a:ext cx="1842770" cy="127127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点击此处添加正文，文字是您思想的提炼。</a:t>
            </a:r>
            <a:endParaRPr lang="zh-CN" altLang="en-US" sz="140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6" name="椭圆 65"/>
          <p:cNvSpPr/>
          <p:nvPr>
            <p:custDataLst>
              <p:tags r:id="rId41"/>
            </p:custDataLst>
          </p:nvPr>
        </p:nvSpPr>
        <p:spPr>
          <a:xfrm>
            <a:off x="11259820" y="3010535"/>
            <a:ext cx="680720" cy="680720"/>
          </a:xfrm>
          <a:prstGeom prst="ellipse">
            <a:avLst/>
          </a:prstGeom>
          <a:solidFill>
            <a:srgbClr val="16EAEE"/>
          </a:solidFill>
          <a:ln>
            <a:noFill/>
          </a:ln>
          <a:effectLst>
            <a:outerShdw blurRad="304800" dist="381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>
            <p:custDataLst>
              <p:tags r:id="rId42"/>
            </p:custDataLst>
          </p:nvPr>
        </p:nvSpPr>
        <p:spPr>
          <a:xfrm>
            <a:off x="11284585" y="3135630"/>
            <a:ext cx="631825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 fontScale="90000" lnSpcReduction="10000"/>
          </a:bodyPr>
          <a:lstStyle/>
          <a:p>
            <a:pPr algn="ctr"/>
            <a:r>
              <a:rPr lang="en-US" altLang="zh-CN" sz="2400" b="1">
                <a:solidFill>
                  <a:srgbClr val="1C3B72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O5</a:t>
            </a:r>
            <a:endParaRPr lang="en-US" altLang="zh-CN" sz="2400" b="1">
              <a:solidFill>
                <a:srgbClr val="1C3B72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3"/>
            </p:custDataLst>
          </p:nvPr>
        </p:nvSpPr>
        <p:spPr>
          <a:xfrm>
            <a:off x="862330" y="1630045"/>
            <a:ext cx="10650220" cy="11607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您的正文已经经简明扼要，字字珠玑，但信息却千丝万缕、错综复杂，需要用更多的文字来表述；但请您尽可能提炼思想的精髓，否则容易造成观者的阅读压力，适得其反。</a:t>
            </a:r>
            <a:endParaRPr lang="zh-CN" altLang="en-US" sz="16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44"/>
            </p:custDataLst>
          </p:nvPr>
        </p:nvSpPr>
        <p:spPr>
          <a:xfrm>
            <a:off x="862330" y="890270"/>
            <a:ext cx="4061460" cy="72453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4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1"/>
            </p:custDataLst>
          </p:nvPr>
        </p:nvGrpSpPr>
        <p:grpSpPr>
          <a:xfrm>
            <a:off x="0" y="4964430"/>
            <a:ext cx="12307570" cy="1925955"/>
            <a:chOff x="0" y="7818"/>
            <a:chExt cx="19382" cy="3033"/>
          </a:xfrm>
        </p:grpSpPr>
        <p:sp>
          <p:nvSpPr>
            <p:cNvPr id="19" name="圆角矩形 18"/>
            <p:cNvSpPr/>
            <p:nvPr>
              <p:custDataLst>
                <p:tags r:id="rId2"/>
              </p:custDataLst>
            </p:nvPr>
          </p:nvSpPr>
          <p:spPr>
            <a:xfrm>
              <a:off x="4" y="7818"/>
              <a:ext cx="19200" cy="2982"/>
            </a:xfrm>
            <a:prstGeom prst="roundRect">
              <a:avLst>
                <a:gd name="adj" fmla="val 0"/>
              </a:avLst>
            </a:prstGeom>
            <a:solidFill>
              <a:srgbClr val="3858FA"/>
            </a:solidFill>
            <a:ln>
              <a:solidFill>
                <a:schemeClr val="bg1">
                  <a:alpha val="1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0" y="7863"/>
              <a:ext cx="19383" cy="2989"/>
              <a:chOff x="0" y="7863"/>
              <a:chExt cx="19383" cy="2989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0" y="7874"/>
                <a:ext cx="1492" cy="2979"/>
                <a:chOff x="2731" y="3587"/>
                <a:chExt cx="680" cy="1358"/>
              </a:xfrm>
              <a:noFill/>
            </p:grpSpPr>
            <p:sp>
              <p:nvSpPr>
                <p:cNvPr id="39" name="圆角矩形 38"/>
                <p:cNvSpPr/>
                <p:nvPr>
                  <p:custDataLst>
                    <p:tags r:id="rId3"/>
                  </p:custDataLst>
                </p:nvPr>
              </p:nvSpPr>
              <p:spPr>
                <a:xfrm rot="16200000">
                  <a:off x="2392" y="3926"/>
                  <a:ext cx="1359" cy="681"/>
                </a:xfrm>
                <a:prstGeom prst="roundRect">
                  <a:avLst>
                    <a:gd name="adj" fmla="val 50000"/>
                  </a:avLst>
                </a:prstGeom>
                <a:grpFill/>
                <a:ln w="63500">
                  <a:solidFill>
                    <a:schemeClr val="accent2">
                      <a:lumMod val="60000"/>
                      <a:lumOff val="40000"/>
                      <a:alpha val="17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  <p:sp>
              <p:nvSpPr>
                <p:cNvPr id="40" name="椭圆 39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2731" y="4265"/>
                  <a:ext cx="681" cy="681"/>
                </a:xfrm>
                <a:prstGeom prst="ellipse">
                  <a:avLst/>
                </a:prstGeom>
                <a:grpFill/>
                <a:ln w="63500">
                  <a:solidFill>
                    <a:schemeClr val="accent2">
                      <a:lumMod val="60000"/>
                      <a:lumOff val="40000"/>
                      <a:alpha val="17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 rot="5400000">
                <a:off x="2240" y="8617"/>
                <a:ext cx="1492" cy="2979"/>
                <a:chOff x="2731" y="3587"/>
                <a:chExt cx="680" cy="1358"/>
              </a:xfrm>
              <a:noFill/>
            </p:grpSpPr>
            <p:sp>
              <p:nvSpPr>
                <p:cNvPr id="42" name="圆角矩形 41"/>
                <p:cNvSpPr/>
                <p:nvPr>
                  <p:custDataLst>
                    <p:tags r:id="rId5"/>
                  </p:custDataLst>
                </p:nvPr>
              </p:nvSpPr>
              <p:spPr>
                <a:xfrm rot="16200000">
                  <a:off x="2392" y="3926"/>
                  <a:ext cx="1359" cy="681"/>
                </a:xfrm>
                <a:prstGeom prst="roundRect">
                  <a:avLst>
                    <a:gd name="adj" fmla="val 50000"/>
                  </a:avLst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椭圆 42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2731" y="4265"/>
                  <a:ext cx="681" cy="681"/>
                </a:xfrm>
                <a:prstGeom prst="ellipse">
                  <a:avLst/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 rot="16200000">
                <a:off x="2240" y="7123"/>
                <a:ext cx="1492" cy="2979"/>
                <a:chOff x="2731" y="3587"/>
                <a:chExt cx="680" cy="1358"/>
              </a:xfrm>
              <a:noFill/>
            </p:grpSpPr>
            <p:sp>
              <p:nvSpPr>
                <p:cNvPr id="45" name="圆角矩形 44"/>
                <p:cNvSpPr/>
                <p:nvPr>
                  <p:custDataLst>
                    <p:tags r:id="rId7"/>
                  </p:custDataLst>
                </p:nvPr>
              </p:nvSpPr>
              <p:spPr>
                <a:xfrm rot="16200000">
                  <a:off x="2392" y="3926"/>
                  <a:ext cx="1359" cy="681"/>
                </a:xfrm>
                <a:prstGeom prst="roundRect">
                  <a:avLst>
                    <a:gd name="adj" fmla="val 50000"/>
                  </a:avLst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椭圆 4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31" y="4265"/>
                  <a:ext cx="681" cy="681"/>
                </a:xfrm>
                <a:prstGeom prst="ellipse">
                  <a:avLst/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 rot="10800000">
                <a:off x="4478" y="7874"/>
                <a:ext cx="1492" cy="2979"/>
                <a:chOff x="2731" y="3587"/>
                <a:chExt cx="680" cy="1358"/>
              </a:xfrm>
              <a:noFill/>
            </p:grpSpPr>
            <p:sp>
              <p:nvSpPr>
                <p:cNvPr id="48" name="圆角矩形 47"/>
                <p:cNvSpPr/>
                <p:nvPr>
                  <p:custDataLst>
                    <p:tags r:id="rId9"/>
                  </p:custDataLst>
                </p:nvPr>
              </p:nvSpPr>
              <p:spPr>
                <a:xfrm rot="16200000">
                  <a:off x="2392" y="3926"/>
                  <a:ext cx="1359" cy="681"/>
                </a:xfrm>
                <a:prstGeom prst="roundRect">
                  <a:avLst>
                    <a:gd name="adj" fmla="val 50000"/>
                  </a:avLst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  <p:sp>
              <p:nvSpPr>
                <p:cNvPr id="49" name="椭圆 48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2731" y="4265"/>
                  <a:ext cx="681" cy="681"/>
                </a:xfrm>
                <a:prstGeom prst="ellipse">
                  <a:avLst/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5400000">
                <a:off x="6716" y="7120"/>
                <a:ext cx="1492" cy="2979"/>
                <a:chOff x="2731" y="3587"/>
                <a:chExt cx="680" cy="1358"/>
              </a:xfrm>
              <a:noFill/>
            </p:grpSpPr>
            <p:sp>
              <p:nvSpPr>
                <p:cNvPr id="51" name="圆角矩形 50"/>
                <p:cNvSpPr/>
                <p:nvPr>
                  <p:custDataLst>
                    <p:tags r:id="rId11"/>
                  </p:custDataLst>
                </p:nvPr>
              </p:nvSpPr>
              <p:spPr>
                <a:xfrm rot="16200000">
                  <a:off x="2392" y="3926"/>
                  <a:ext cx="1359" cy="681"/>
                </a:xfrm>
                <a:prstGeom prst="roundRect">
                  <a:avLst>
                    <a:gd name="adj" fmla="val 50000"/>
                  </a:avLst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  <p:sp>
              <p:nvSpPr>
                <p:cNvPr id="60" name="椭圆 59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2731" y="4265"/>
                  <a:ext cx="681" cy="681"/>
                </a:xfrm>
                <a:prstGeom prst="ellipse">
                  <a:avLst/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 rot="16200000">
                <a:off x="6714" y="8617"/>
                <a:ext cx="1492" cy="2979"/>
                <a:chOff x="2731" y="3587"/>
                <a:chExt cx="680" cy="1358"/>
              </a:xfrm>
              <a:noFill/>
            </p:grpSpPr>
            <p:sp>
              <p:nvSpPr>
                <p:cNvPr id="62" name="圆角矩形 61"/>
                <p:cNvSpPr/>
                <p:nvPr>
                  <p:custDataLst>
                    <p:tags r:id="rId13"/>
                  </p:custDataLst>
                </p:nvPr>
              </p:nvSpPr>
              <p:spPr>
                <a:xfrm rot="16200000">
                  <a:off x="2392" y="3926"/>
                  <a:ext cx="1359" cy="681"/>
                </a:xfrm>
                <a:prstGeom prst="roundRect">
                  <a:avLst>
                    <a:gd name="adj" fmla="val 50000"/>
                  </a:avLst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  <p:sp>
              <p:nvSpPr>
                <p:cNvPr id="63" name="椭圆 62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2731" y="4265"/>
                  <a:ext cx="681" cy="681"/>
                </a:xfrm>
                <a:prstGeom prst="ellipse">
                  <a:avLst/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8946" y="7874"/>
                <a:ext cx="1492" cy="2979"/>
                <a:chOff x="2731" y="3587"/>
                <a:chExt cx="680" cy="1358"/>
              </a:xfrm>
              <a:noFill/>
            </p:grpSpPr>
            <p:sp>
              <p:nvSpPr>
                <p:cNvPr id="65" name="圆角矩形 64"/>
                <p:cNvSpPr/>
                <p:nvPr>
                  <p:custDataLst>
                    <p:tags r:id="rId15"/>
                  </p:custDataLst>
                </p:nvPr>
              </p:nvSpPr>
              <p:spPr>
                <a:xfrm rot="16200000">
                  <a:off x="2392" y="3926"/>
                  <a:ext cx="1359" cy="681"/>
                </a:xfrm>
                <a:prstGeom prst="roundRect">
                  <a:avLst>
                    <a:gd name="adj" fmla="val 50000"/>
                  </a:avLst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  <p:sp>
              <p:nvSpPr>
                <p:cNvPr id="66" name="椭圆 65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2731" y="4265"/>
                  <a:ext cx="681" cy="681"/>
                </a:xfrm>
                <a:prstGeom prst="ellipse">
                  <a:avLst/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 rot="5400000">
                <a:off x="11186" y="8617"/>
                <a:ext cx="1492" cy="2979"/>
                <a:chOff x="2731" y="3587"/>
                <a:chExt cx="680" cy="1358"/>
              </a:xfrm>
              <a:noFill/>
            </p:grpSpPr>
            <p:sp>
              <p:nvSpPr>
                <p:cNvPr id="68" name="圆角矩形 67"/>
                <p:cNvSpPr/>
                <p:nvPr>
                  <p:custDataLst>
                    <p:tags r:id="rId17"/>
                  </p:custDataLst>
                </p:nvPr>
              </p:nvSpPr>
              <p:spPr>
                <a:xfrm rot="16200000">
                  <a:off x="2392" y="3926"/>
                  <a:ext cx="1359" cy="681"/>
                </a:xfrm>
                <a:prstGeom prst="roundRect">
                  <a:avLst>
                    <a:gd name="adj" fmla="val 50000"/>
                  </a:avLst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  <p:sp>
              <p:nvSpPr>
                <p:cNvPr id="77" name="椭圆 76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2731" y="4265"/>
                  <a:ext cx="681" cy="681"/>
                </a:xfrm>
                <a:prstGeom prst="ellipse">
                  <a:avLst/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 rot="16200000">
                <a:off x="11186" y="7123"/>
                <a:ext cx="1492" cy="2979"/>
                <a:chOff x="2731" y="3587"/>
                <a:chExt cx="680" cy="1358"/>
              </a:xfrm>
              <a:noFill/>
            </p:grpSpPr>
            <p:sp>
              <p:nvSpPr>
                <p:cNvPr id="79" name="圆角矩形 78"/>
                <p:cNvSpPr/>
                <p:nvPr>
                  <p:custDataLst>
                    <p:tags r:id="rId19"/>
                  </p:custDataLst>
                </p:nvPr>
              </p:nvSpPr>
              <p:spPr>
                <a:xfrm rot="16200000">
                  <a:off x="2392" y="3926"/>
                  <a:ext cx="1359" cy="681"/>
                </a:xfrm>
                <a:prstGeom prst="roundRect">
                  <a:avLst>
                    <a:gd name="adj" fmla="val 50000"/>
                  </a:avLst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  <p:sp>
              <p:nvSpPr>
                <p:cNvPr id="80" name="椭圆 79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2731" y="4265"/>
                  <a:ext cx="681" cy="681"/>
                </a:xfrm>
                <a:prstGeom prst="ellipse">
                  <a:avLst/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 rot="10800000">
                <a:off x="13424" y="7874"/>
                <a:ext cx="1492" cy="2979"/>
                <a:chOff x="2731" y="3587"/>
                <a:chExt cx="680" cy="1358"/>
              </a:xfrm>
              <a:noFill/>
            </p:grpSpPr>
            <p:sp>
              <p:nvSpPr>
                <p:cNvPr id="82" name="圆角矩形 81"/>
                <p:cNvSpPr/>
                <p:nvPr>
                  <p:custDataLst>
                    <p:tags r:id="rId21"/>
                  </p:custDataLst>
                </p:nvPr>
              </p:nvSpPr>
              <p:spPr>
                <a:xfrm rot="16200000">
                  <a:off x="2392" y="3926"/>
                  <a:ext cx="1359" cy="681"/>
                </a:xfrm>
                <a:prstGeom prst="roundRect">
                  <a:avLst>
                    <a:gd name="adj" fmla="val 50000"/>
                  </a:avLst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  <p:sp>
              <p:nvSpPr>
                <p:cNvPr id="83" name="椭圆 82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2731" y="4265"/>
                  <a:ext cx="681" cy="681"/>
                </a:xfrm>
                <a:prstGeom prst="ellipse">
                  <a:avLst/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 rot="5400000">
                <a:off x="15662" y="7120"/>
                <a:ext cx="1492" cy="2979"/>
                <a:chOff x="2731" y="3587"/>
                <a:chExt cx="680" cy="1358"/>
              </a:xfrm>
              <a:noFill/>
            </p:grpSpPr>
            <p:sp>
              <p:nvSpPr>
                <p:cNvPr id="85" name="圆角矩形 84"/>
                <p:cNvSpPr/>
                <p:nvPr>
                  <p:custDataLst>
                    <p:tags r:id="rId23"/>
                  </p:custDataLst>
                </p:nvPr>
              </p:nvSpPr>
              <p:spPr>
                <a:xfrm rot="16200000">
                  <a:off x="2392" y="3926"/>
                  <a:ext cx="1359" cy="681"/>
                </a:xfrm>
                <a:prstGeom prst="roundRect">
                  <a:avLst>
                    <a:gd name="adj" fmla="val 50000"/>
                  </a:avLst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  <p:sp>
              <p:nvSpPr>
                <p:cNvPr id="86" name="椭圆 85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2731" y="4265"/>
                  <a:ext cx="681" cy="681"/>
                </a:xfrm>
                <a:prstGeom prst="ellipse">
                  <a:avLst/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 rot="16200000">
                <a:off x="15660" y="8617"/>
                <a:ext cx="1492" cy="2979"/>
                <a:chOff x="2731" y="3587"/>
                <a:chExt cx="680" cy="1358"/>
              </a:xfrm>
              <a:noFill/>
            </p:grpSpPr>
            <p:sp>
              <p:nvSpPr>
                <p:cNvPr id="88" name="圆角矩形 87"/>
                <p:cNvSpPr/>
                <p:nvPr>
                  <p:custDataLst>
                    <p:tags r:id="rId25"/>
                  </p:custDataLst>
                </p:nvPr>
              </p:nvSpPr>
              <p:spPr>
                <a:xfrm rot="16200000">
                  <a:off x="2392" y="3926"/>
                  <a:ext cx="1359" cy="681"/>
                </a:xfrm>
                <a:prstGeom prst="roundRect">
                  <a:avLst>
                    <a:gd name="adj" fmla="val 50000"/>
                  </a:avLst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  <p:sp>
              <p:nvSpPr>
                <p:cNvPr id="89" name="椭圆 88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2731" y="4265"/>
                  <a:ext cx="681" cy="681"/>
                </a:xfrm>
                <a:prstGeom prst="ellipse">
                  <a:avLst/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17891" y="7874"/>
                <a:ext cx="1492" cy="2979"/>
                <a:chOff x="2731" y="3587"/>
                <a:chExt cx="680" cy="1358"/>
              </a:xfrm>
              <a:noFill/>
            </p:grpSpPr>
            <p:sp>
              <p:nvSpPr>
                <p:cNvPr id="91" name="圆角矩形 90"/>
                <p:cNvSpPr/>
                <p:nvPr>
                  <p:custDataLst>
                    <p:tags r:id="rId27"/>
                  </p:custDataLst>
                </p:nvPr>
              </p:nvSpPr>
              <p:spPr>
                <a:xfrm rot="16200000">
                  <a:off x="2392" y="3926"/>
                  <a:ext cx="1359" cy="681"/>
                </a:xfrm>
                <a:prstGeom prst="roundRect">
                  <a:avLst>
                    <a:gd name="adj" fmla="val 50000"/>
                  </a:avLst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  <p:sp>
              <p:nvSpPr>
                <p:cNvPr id="92" name="椭圆 91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2731" y="4265"/>
                  <a:ext cx="681" cy="681"/>
                </a:xfrm>
                <a:prstGeom prst="ellipse">
                  <a:avLst/>
                </a:prstGeom>
                <a:grpFill/>
                <a:ln w="63500">
                  <a:solidFill>
                    <a:srgbClr val="4063F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charset="-122"/>
                  </a:endParaRPr>
                </a:p>
              </p:txBody>
            </p:sp>
          </p:grpSp>
        </p:grpSp>
      </p:grpSp>
      <p:cxnSp>
        <p:nvCxnSpPr>
          <p:cNvPr id="11" name="ïśļïḋé"/>
          <p:cNvCxnSpPr>
            <a:endCxn id="4" idx="0"/>
          </p:cNvCxnSpPr>
          <p:nvPr>
            <p:custDataLst>
              <p:tags r:id="rId29"/>
            </p:custDataLst>
          </p:nvPr>
        </p:nvCxnSpPr>
        <p:spPr>
          <a:xfrm flipH="1">
            <a:off x="7099226" y="2905773"/>
            <a:ext cx="599637" cy="863155"/>
          </a:xfrm>
          <a:prstGeom prst="line">
            <a:avLst/>
          </a:prstGeom>
          <a:solidFill>
            <a:srgbClr val="FFFFFF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ïşḷiḍè"/>
          <p:cNvCxnSpPr>
            <a:stCxn id="10" idx="0"/>
          </p:cNvCxnSpPr>
          <p:nvPr>
            <p:custDataLst>
              <p:tags r:id="rId30"/>
            </p:custDataLst>
          </p:nvPr>
        </p:nvCxnSpPr>
        <p:spPr>
          <a:xfrm flipH="1" flipV="1">
            <a:off x="9339368" y="2905773"/>
            <a:ext cx="637974" cy="863155"/>
          </a:xfrm>
          <a:prstGeom prst="line">
            <a:avLst/>
          </a:prstGeom>
          <a:solidFill>
            <a:srgbClr val="FFFFFF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ïśľiḑè"/>
          <p:cNvSpPr/>
          <p:nvPr>
            <p:custDataLst>
              <p:tags r:id="rId31"/>
            </p:custDataLst>
          </p:nvPr>
        </p:nvSpPr>
        <p:spPr>
          <a:xfrm>
            <a:off x="5901398" y="3768928"/>
            <a:ext cx="2395657" cy="239628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" name="ïṡlîḓe"/>
          <p:cNvSpPr/>
          <p:nvPr>
            <p:custDataLst>
              <p:tags r:id="rId32"/>
            </p:custDataLst>
          </p:nvPr>
        </p:nvSpPr>
        <p:spPr>
          <a:xfrm>
            <a:off x="7360347" y="1227214"/>
            <a:ext cx="2395657" cy="239628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îṡḷiḑê"/>
          <p:cNvSpPr/>
          <p:nvPr>
            <p:custDataLst>
              <p:tags r:id="rId33"/>
            </p:custDataLst>
          </p:nvPr>
        </p:nvSpPr>
        <p:spPr>
          <a:xfrm>
            <a:off x="8780237" y="3768928"/>
            <a:ext cx="2395657" cy="239628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cxnSp>
        <p:nvCxnSpPr>
          <p:cNvPr id="17" name="iśḷídè"/>
          <p:cNvCxnSpPr>
            <a:stCxn id="10" idx="2"/>
            <a:endCxn id="4" idx="6"/>
          </p:cNvCxnSpPr>
          <p:nvPr>
            <p:custDataLst>
              <p:tags r:id="rId34"/>
            </p:custDataLst>
          </p:nvPr>
        </p:nvCxnSpPr>
        <p:spPr>
          <a:xfrm flipH="1">
            <a:off x="8297055" y="4967071"/>
            <a:ext cx="483182" cy="0"/>
          </a:xfrm>
          <a:prstGeom prst="line">
            <a:avLst/>
          </a:prstGeom>
          <a:solidFill>
            <a:srgbClr val="FFFFFF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ïṣḻíḋe"/>
          <p:cNvSpPr/>
          <p:nvPr>
            <p:custDataLst>
              <p:tags r:id="rId35"/>
            </p:custDataLst>
          </p:nvPr>
        </p:nvSpPr>
        <p:spPr>
          <a:xfrm>
            <a:off x="5180965" y="4513426"/>
            <a:ext cx="906328" cy="906566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iṥḻîḑê"/>
          <p:cNvSpPr/>
          <p:nvPr>
            <p:custDataLst>
              <p:tags r:id="rId36"/>
            </p:custDataLst>
          </p:nvPr>
        </p:nvSpPr>
        <p:spPr>
          <a:xfrm>
            <a:off x="10951662" y="4513426"/>
            <a:ext cx="906328" cy="906566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îṧḷïḓe"/>
          <p:cNvSpPr/>
          <p:nvPr>
            <p:custDataLst>
              <p:tags r:id="rId37"/>
            </p:custDataLst>
          </p:nvPr>
        </p:nvSpPr>
        <p:spPr>
          <a:xfrm>
            <a:off x="8109713" y="580390"/>
            <a:ext cx="906328" cy="9065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38"/>
            </p:custDataLst>
          </p:nvPr>
        </p:nvSpPr>
        <p:spPr>
          <a:xfrm>
            <a:off x="803275" y="908685"/>
            <a:ext cx="4061460" cy="72453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3600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</a:t>
            </a:r>
            <a:endParaRPr lang="zh-CN" altLang="en-US" sz="3600" b="1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39"/>
            </p:custDataLst>
          </p:nvPr>
        </p:nvSpPr>
        <p:spPr>
          <a:xfrm>
            <a:off x="803275" y="1761490"/>
            <a:ext cx="4073525" cy="2988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您的正文已经经简明扼要，字字珠玑，但信息却千丝万缕、错综复杂，需要用更多的文字来表述；但请您尽可能提炼思想的精髓，否则容易造成观者的阅读压力，适得其反。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19"/>
          <p:cNvSpPr/>
          <p:nvPr>
            <p:custDataLst>
              <p:tags r:id="rId40"/>
            </p:custDataLst>
          </p:nvPr>
        </p:nvSpPr>
        <p:spPr>
          <a:xfrm>
            <a:off x="635" y="969645"/>
            <a:ext cx="691515" cy="45974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9" h="724">
                <a:moveTo>
                  <a:pt x="0" y="0"/>
                </a:moveTo>
                <a:lnTo>
                  <a:pt x="727" y="0"/>
                </a:lnTo>
                <a:cubicBezTo>
                  <a:pt x="927" y="0"/>
                  <a:pt x="1089" y="162"/>
                  <a:pt x="1089" y="362"/>
                </a:cubicBezTo>
                <a:cubicBezTo>
                  <a:pt x="1089" y="562"/>
                  <a:pt x="927" y="724"/>
                  <a:pt x="727" y="724"/>
                </a:cubicBezTo>
                <a:lnTo>
                  <a:pt x="0" y="724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41"/>
            </p:custDataLst>
          </p:nvPr>
        </p:nvSpPr>
        <p:spPr>
          <a:xfrm>
            <a:off x="7776260" y="1570161"/>
            <a:ext cx="15638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2"/>
                </a:solidFill>
                <a:uFillTx/>
              </a:defRPr>
            </a:lvl1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单击此处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42"/>
            </p:custDataLst>
          </p:nvPr>
        </p:nvSpPr>
        <p:spPr>
          <a:xfrm>
            <a:off x="7589642" y="2259672"/>
            <a:ext cx="1936344" cy="970236"/>
          </a:xfrm>
          <a:prstGeom prst="rect">
            <a:avLst/>
          </a:prstGeom>
        </p:spPr>
        <p:txBody>
          <a:bodyPr wrap="square" rtlCol="0">
            <a:normAutofit/>
          </a:bodyPr>
          <a:lstStyle>
            <a:defPPr>
              <a:defRPr lang="zh-CN"/>
            </a:defPPr>
            <a:lvl1pPr algn="ctr" fontAlgn="auto">
              <a:lnSpc>
                <a:spcPct val="150000"/>
              </a:lnSpc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点击此处添加正文，文字是您思想的提炼，请言简意赅的阐述您的观点。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43"/>
            </p:custDataLst>
          </p:nvPr>
        </p:nvSpPr>
        <p:spPr>
          <a:xfrm>
            <a:off x="6317311" y="4059782"/>
            <a:ext cx="15638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tx2"/>
                </a:solidFill>
                <a:uFillTx/>
              </a:defRPr>
            </a:lvl1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单击此处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44"/>
            </p:custDataLst>
          </p:nvPr>
        </p:nvSpPr>
        <p:spPr>
          <a:xfrm>
            <a:off x="6149499" y="4749293"/>
            <a:ext cx="1899455" cy="1066464"/>
          </a:xfrm>
          <a:prstGeom prst="rect">
            <a:avLst/>
          </a:prstGeom>
        </p:spPr>
        <p:txBody>
          <a:bodyPr wrap="square" rtlCol="0">
            <a:normAutofit/>
          </a:bodyPr>
          <a:lstStyle>
            <a:defPPr>
              <a:defRPr lang="zh-CN"/>
            </a:defPPr>
            <a:lvl1pPr algn="ctr" fontAlgn="auto">
              <a:lnSpc>
                <a:spcPct val="150000"/>
              </a:lnSpc>
              <a:defRPr sz="1200">
                <a:solidFill>
                  <a:schemeClr val="tx2"/>
                </a:solidFill>
              </a:defRPr>
            </a:lvl1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点击此处添加正文，文字是您思想的提炼，请言简意赅的阐述您的观点。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45"/>
            </p:custDataLst>
          </p:nvPr>
        </p:nvSpPr>
        <p:spPr>
          <a:xfrm>
            <a:off x="9196149" y="4059782"/>
            <a:ext cx="15638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tx2"/>
                </a:solidFill>
                <a:uFillTx/>
              </a:defRPr>
            </a:lvl1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单击此处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46"/>
            </p:custDataLst>
          </p:nvPr>
        </p:nvSpPr>
        <p:spPr>
          <a:xfrm>
            <a:off x="9009531" y="4749293"/>
            <a:ext cx="1936344" cy="970236"/>
          </a:xfrm>
          <a:prstGeom prst="rect">
            <a:avLst/>
          </a:prstGeom>
        </p:spPr>
        <p:txBody>
          <a:bodyPr wrap="square" rtlCol="0">
            <a:normAutofit/>
          </a:bodyPr>
          <a:lstStyle>
            <a:defPPr>
              <a:defRPr lang="zh-CN"/>
            </a:defPPr>
            <a:lvl1pPr algn="ctr" fontAlgn="auto">
              <a:lnSpc>
                <a:spcPct val="150000"/>
              </a:lnSpc>
              <a:defRPr sz="1200">
                <a:solidFill>
                  <a:schemeClr val="tx2"/>
                </a:solidFill>
              </a:defRPr>
            </a:lvl1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点击此处添加正文，文字是您思想的提炼，请言简意赅的阐述您的观点。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  <p:sp>
        <p:nvSpPr>
          <p:cNvPr id="6" name="对角圆角矩形 13"/>
          <p:cNvSpPr/>
          <p:nvPr>
            <p:custDataLst>
              <p:tags r:id="rId3"/>
            </p:custDataLst>
          </p:nvPr>
        </p:nvSpPr>
        <p:spPr>
          <a:xfrm>
            <a:off x="8236583" y="1522404"/>
            <a:ext cx="1604010" cy="42608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0F1423"/>
                </a:solidFill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Bye 202X</a:t>
            </a:r>
            <a:endParaRPr lang="en-US" altLang="zh-CN" b="1">
              <a:solidFill>
                <a:srgbClr val="0F1423"/>
              </a:solidFill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>
            <p:custDataLst>
              <p:tags r:id="rId1"/>
            </p:custDataLst>
          </p:nvPr>
        </p:nvSpPr>
        <p:spPr>
          <a:xfrm>
            <a:off x="1417955" y="2653665"/>
            <a:ext cx="410781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1583055" y="3703955"/>
            <a:ext cx="3679190" cy="60960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单击添加文本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1589405" y="2868930"/>
            <a:ext cx="1111250" cy="487045"/>
            <a:chOff x="3783" y="2033"/>
            <a:chExt cx="2202" cy="906"/>
          </a:xfrm>
        </p:grpSpPr>
        <p:sp>
          <p:nvSpPr>
            <p:cNvPr id="51" name="圆角矩形 50"/>
            <p:cNvSpPr/>
            <p:nvPr>
              <p:custDataLst>
                <p:tags r:id="rId4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2" name="圆角矩形 51"/>
            <p:cNvSpPr/>
            <p:nvPr>
              <p:custDataLst>
                <p:tags r:id="rId5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6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O1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7"/>
            </p:custDataLst>
          </p:nvPr>
        </p:nvGrpSpPr>
        <p:grpSpPr>
          <a:xfrm>
            <a:off x="1589405" y="5341620"/>
            <a:ext cx="184150" cy="391160"/>
            <a:chOff x="2731" y="3587"/>
            <a:chExt cx="680" cy="1358"/>
          </a:xfrm>
          <a:noFill/>
        </p:grpSpPr>
        <p:sp>
          <p:nvSpPr>
            <p:cNvPr id="61" name="圆角矩形 60"/>
            <p:cNvSpPr/>
            <p:nvPr>
              <p:custDataLst>
                <p:tags r:id="rId8"/>
              </p:custDataLst>
            </p:nvPr>
          </p:nvSpPr>
          <p:spPr>
            <a:xfrm rot="16200000">
              <a:off x="2392" y="392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2" name="椭圆 61"/>
            <p:cNvSpPr/>
            <p:nvPr>
              <p:custDataLst>
                <p:tags r:id="rId9"/>
              </p:custDataLst>
            </p:nvPr>
          </p:nvSpPr>
          <p:spPr>
            <a:xfrm>
              <a:off x="2731" y="4265"/>
              <a:ext cx="681" cy="68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0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1583055" y="4359909"/>
            <a:ext cx="3679190" cy="904143"/>
          </a:xfrm>
          <a:prstGeom prst="rect">
            <a:avLst/>
          </a:prstGeom>
          <a:noFill/>
          <a:effectLst/>
        </p:spPr>
        <p:txBody>
          <a:bodyPr wrap="square" rtlCol="0">
            <a:normAutofit fontScale="95000"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点击此处添加正文，文字是您思想的提炼。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4" name="标题 6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5210810" y="1781175"/>
            <a:ext cx="1789430" cy="29781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indent="0"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1400" b="0" cap="all" spc="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</a:rPr>
              <a:t>catalogue</a:t>
            </a:r>
            <a:endParaRPr sz="1400" b="0" cap="all" spc="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Bahnschrift" panose="020B0502040204020203" charset="0"/>
            </a:endParaRPr>
          </a:p>
        </p:txBody>
      </p:sp>
      <p:sp>
        <p:nvSpPr>
          <p:cNvPr id="6" name="圆角矩形 5"/>
          <p:cNvSpPr/>
          <p:nvPr>
            <p:custDataLst>
              <p:tags r:id="rId12"/>
            </p:custDataLst>
          </p:nvPr>
        </p:nvSpPr>
        <p:spPr>
          <a:xfrm>
            <a:off x="6513195" y="2653665"/>
            <a:ext cx="410781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3"/>
            </p:custDataLst>
          </p:nvPr>
        </p:nvSpPr>
        <p:spPr>
          <a:xfrm>
            <a:off x="6678295" y="3703955"/>
            <a:ext cx="3679190" cy="60960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单击添加文本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4"/>
            </p:custDataLst>
          </p:nvPr>
        </p:nvGrpSpPr>
        <p:grpSpPr>
          <a:xfrm>
            <a:off x="6684645" y="2868930"/>
            <a:ext cx="1111250" cy="487045"/>
            <a:chOff x="3783" y="2033"/>
            <a:chExt cx="2202" cy="906"/>
          </a:xfrm>
        </p:grpSpPr>
        <p:sp>
          <p:nvSpPr>
            <p:cNvPr id="9" name="圆角矩形 8"/>
            <p:cNvSpPr/>
            <p:nvPr>
              <p:custDataLst>
                <p:tags r:id="rId15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圆角矩形 9"/>
            <p:cNvSpPr/>
            <p:nvPr>
              <p:custDataLst>
                <p:tags r:id="rId16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7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O2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>
            <p:custDataLst>
              <p:tags r:id="rId18"/>
            </p:custDataLst>
          </p:nvPr>
        </p:nvSpPr>
        <p:spPr>
          <a:xfrm>
            <a:off x="6678295" y="4359909"/>
            <a:ext cx="3679190" cy="904143"/>
          </a:xfrm>
          <a:prstGeom prst="rect">
            <a:avLst/>
          </a:prstGeom>
          <a:noFill/>
          <a:effectLst/>
        </p:spPr>
        <p:txBody>
          <a:bodyPr wrap="square" rtlCol="0">
            <a:normAutofit fontScale="95000"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点击此处添加正文，文字是您思想的提炼。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57" name="组合 56"/>
          <p:cNvGrpSpPr/>
          <p:nvPr>
            <p:custDataLst>
              <p:tags r:id="rId19"/>
            </p:custDataLst>
          </p:nvPr>
        </p:nvGrpSpPr>
        <p:grpSpPr>
          <a:xfrm>
            <a:off x="6719570" y="5348605"/>
            <a:ext cx="361315" cy="384810"/>
            <a:chOff x="4955" y="3587"/>
            <a:chExt cx="1359" cy="1359"/>
          </a:xfrm>
          <a:noFill/>
        </p:grpSpPr>
        <p:sp>
          <p:nvSpPr>
            <p:cNvPr id="58" name="圆角矩形 57"/>
            <p:cNvSpPr/>
            <p:nvPr>
              <p:custDataLst>
                <p:tags r:id="rId20"/>
              </p:custDataLst>
            </p:nvPr>
          </p:nvSpPr>
          <p:spPr>
            <a:xfrm>
              <a:off x="4955" y="4265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9" name="圆角矩形 58"/>
            <p:cNvSpPr/>
            <p:nvPr>
              <p:custDataLst>
                <p:tags r:id="rId21"/>
              </p:custDataLst>
            </p:nvPr>
          </p:nvSpPr>
          <p:spPr>
            <a:xfrm rot="16200000">
              <a:off x="4616" y="392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22"/>
            </p:custDataLst>
          </p:nvPr>
        </p:nvSpPr>
        <p:spPr>
          <a:xfrm>
            <a:off x="4925060" y="654050"/>
            <a:ext cx="2341880" cy="102235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defPPr>
              <a:defRPr lang="zh-CN"/>
            </a:defPPr>
            <a:lvl1pPr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000" b="1" u="none" strike="noStrike" cap="none" spc="0" normalizeH="0" baseline="0">
                <a:solidFill>
                  <a:schemeClr val="bg1"/>
                </a:solidFill>
                <a:uFillTx/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目 录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8186420" y="2681605"/>
            <a:ext cx="2537460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4856480" y="2681605"/>
            <a:ext cx="2537460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3"/>
            </p:custDataLst>
          </p:nvPr>
        </p:nvSpPr>
        <p:spPr>
          <a:xfrm>
            <a:off x="1526540" y="2681605"/>
            <a:ext cx="2537460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1691640" y="3731895"/>
            <a:ext cx="2268855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5"/>
            </p:custDataLst>
          </p:nvPr>
        </p:nvGrpSpPr>
        <p:grpSpPr>
          <a:xfrm>
            <a:off x="1697990" y="2896870"/>
            <a:ext cx="1111250" cy="487045"/>
            <a:chOff x="3783" y="2033"/>
            <a:chExt cx="2202" cy="906"/>
          </a:xfrm>
        </p:grpSpPr>
        <p:sp>
          <p:nvSpPr>
            <p:cNvPr id="51" name="圆角矩形 50"/>
            <p:cNvSpPr/>
            <p:nvPr>
              <p:custDataLst>
                <p:tags r:id="rId6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2" name="圆角矩形 51"/>
            <p:cNvSpPr/>
            <p:nvPr>
              <p:custDataLst>
                <p:tags r:id="rId7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8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O1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9"/>
            </p:custDataLst>
          </p:nvPr>
        </p:nvGrpSpPr>
        <p:grpSpPr>
          <a:xfrm>
            <a:off x="1697990" y="5369560"/>
            <a:ext cx="184150" cy="391160"/>
            <a:chOff x="2731" y="3587"/>
            <a:chExt cx="680" cy="1358"/>
          </a:xfrm>
          <a:noFill/>
        </p:grpSpPr>
        <p:sp>
          <p:nvSpPr>
            <p:cNvPr id="61" name="圆角矩形 60"/>
            <p:cNvSpPr/>
            <p:nvPr>
              <p:custDataLst>
                <p:tags r:id="rId10"/>
              </p:custDataLst>
            </p:nvPr>
          </p:nvSpPr>
          <p:spPr>
            <a:xfrm rot="16200000">
              <a:off x="2392" y="392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2" name="椭圆 61"/>
            <p:cNvSpPr/>
            <p:nvPr>
              <p:custDataLst>
                <p:tags r:id="rId11"/>
              </p:custDataLst>
            </p:nvPr>
          </p:nvSpPr>
          <p:spPr>
            <a:xfrm>
              <a:off x="2731" y="4265"/>
              <a:ext cx="681" cy="68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0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12"/>
            </p:custDataLst>
          </p:nvPr>
        </p:nvGrpSpPr>
        <p:grpSpPr>
          <a:xfrm>
            <a:off x="5027930" y="5375910"/>
            <a:ext cx="361315" cy="384810"/>
            <a:chOff x="4955" y="3587"/>
            <a:chExt cx="1359" cy="1359"/>
          </a:xfrm>
          <a:noFill/>
        </p:grpSpPr>
        <p:sp>
          <p:nvSpPr>
            <p:cNvPr id="58" name="圆角矩形 57"/>
            <p:cNvSpPr/>
            <p:nvPr>
              <p:custDataLst>
                <p:tags r:id="rId13"/>
              </p:custDataLst>
            </p:nvPr>
          </p:nvSpPr>
          <p:spPr>
            <a:xfrm>
              <a:off x="4955" y="4265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9" name="圆角矩形 58"/>
            <p:cNvSpPr/>
            <p:nvPr>
              <p:custDataLst>
                <p:tags r:id="rId14"/>
              </p:custDataLst>
            </p:nvPr>
          </p:nvSpPr>
          <p:spPr>
            <a:xfrm rot="16200000">
              <a:off x="4616" y="392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>
            <p:custDataLst>
              <p:tags r:id="rId15"/>
            </p:custDataLst>
          </p:nvPr>
        </p:nvGrpSpPr>
        <p:grpSpPr>
          <a:xfrm>
            <a:off x="8368030" y="5369560"/>
            <a:ext cx="407670" cy="352425"/>
            <a:chOff x="8772" y="3227"/>
            <a:chExt cx="1919" cy="1551"/>
          </a:xfrm>
          <a:noFill/>
        </p:grpSpPr>
        <p:sp>
          <p:nvSpPr>
            <p:cNvPr id="43" name="圆角矩形 42"/>
            <p:cNvSpPr/>
            <p:nvPr>
              <p:custDataLst>
                <p:tags r:id="rId16"/>
              </p:custDataLst>
            </p:nvPr>
          </p:nvSpPr>
          <p:spPr>
            <a:xfrm rot="2040000" flipH="1">
              <a:off x="9332" y="4097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圆角矩形 43"/>
            <p:cNvSpPr/>
            <p:nvPr>
              <p:custDataLst>
                <p:tags r:id="rId17"/>
              </p:custDataLst>
            </p:nvPr>
          </p:nvSpPr>
          <p:spPr>
            <a:xfrm rot="19560000">
              <a:off x="8772" y="409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圆角矩形 44"/>
            <p:cNvSpPr/>
            <p:nvPr>
              <p:custDataLst>
                <p:tags r:id="rId18"/>
              </p:custDataLst>
            </p:nvPr>
          </p:nvSpPr>
          <p:spPr>
            <a:xfrm rot="5400000">
              <a:off x="9058" y="356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19"/>
            </p:custDataLst>
          </p:nvPr>
        </p:nvSpPr>
        <p:spPr>
          <a:xfrm>
            <a:off x="5021580" y="3731895"/>
            <a:ext cx="2268855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20"/>
            </p:custDataLst>
          </p:nvPr>
        </p:nvGrpSpPr>
        <p:grpSpPr>
          <a:xfrm>
            <a:off x="5027930" y="2896870"/>
            <a:ext cx="1111250" cy="487045"/>
            <a:chOff x="3783" y="2033"/>
            <a:chExt cx="2202" cy="906"/>
          </a:xfrm>
        </p:grpSpPr>
        <p:sp>
          <p:nvSpPr>
            <p:cNvPr id="8" name="圆角矩形 7"/>
            <p:cNvSpPr/>
            <p:nvPr>
              <p:custDataLst>
                <p:tags r:id="rId21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圆角矩形 8"/>
            <p:cNvSpPr/>
            <p:nvPr>
              <p:custDataLst>
                <p:tags r:id="rId22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23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O2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sp>
        <p:nvSpPr>
          <p:cNvPr id="16" name="文本框 15"/>
          <p:cNvSpPr txBox="1"/>
          <p:nvPr>
            <p:custDataLst>
              <p:tags r:id="rId24"/>
            </p:custDataLst>
          </p:nvPr>
        </p:nvSpPr>
        <p:spPr>
          <a:xfrm>
            <a:off x="8351520" y="3731895"/>
            <a:ext cx="2268855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25"/>
            </p:custDataLst>
          </p:nvPr>
        </p:nvGrpSpPr>
        <p:grpSpPr>
          <a:xfrm>
            <a:off x="8357870" y="2896870"/>
            <a:ext cx="1111250" cy="487045"/>
            <a:chOff x="3783" y="2033"/>
            <a:chExt cx="2202" cy="906"/>
          </a:xfrm>
        </p:grpSpPr>
        <p:sp>
          <p:nvSpPr>
            <p:cNvPr id="18" name="圆角矩形 17"/>
            <p:cNvSpPr/>
            <p:nvPr>
              <p:custDataLst>
                <p:tags r:id="rId26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圆角矩形 18"/>
            <p:cNvSpPr/>
            <p:nvPr>
              <p:custDataLst>
                <p:tags r:id="rId27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28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O3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sp>
        <p:nvSpPr>
          <p:cNvPr id="11" name="标题 6"/>
          <p:cNvSpPr>
            <a:spLocks noGrp="1"/>
          </p:cNvSpPr>
          <p:nvPr>
            <p:custDataLst>
              <p:tags r:id="rId29"/>
            </p:custDataLst>
          </p:nvPr>
        </p:nvSpPr>
        <p:spPr>
          <a:xfrm>
            <a:off x="5210810" y="1781175"/>
            <a:ext cx="1789430" cy="29781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indent="0"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1400" b="0" cap="all" spc="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</a:rPr>
              <a:t>catalogue</a:t>
            </a:r>
            <a:endParaRPr sz="1400" b="0" cap="all" spc="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Bahnschrift" panose="020B0502040204020203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30"/>
            </p:custDataLst>
          </p:nvPr>
        </p:nvSpPr>
        <p:spPr>
          <a:xfrm>
            <a:off x="4925060" y="654050"/>
            <a:ext cx="2341880" cy="102235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defPPr>
              <a:defRPr lang="zh-CN"/>
            </a:defPPr>
            <a:lvl1pPr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000" b="1" u="none" strike="noStrike" cap="none" spc="0" normalizeH="0" baseline="0">
                <a:solidFill>
                  <a:schemeClr val="bg1"/>
                </a:solidFill>
                <a:uFillTx/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目 录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 39"/>
          <p:cNvSpPr/>
          <p:nvPr>
            <p:custDataLst>
              <p:tags r:id="rId1"/>
            </p:custDataLst>
          </p:nvPr>
        </p:nvSpPr>
        <p:spPr>
          <a:xfrm>
            <a:off x="9166860" y="2508250"/>
            <a:ext cx="229552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>
            <p:custDataLst>
              <p:tags r:id="rId2"/>
            </p:custDataLst>
          </p:nvPr>
        </p:nvSpPr>
        <p:spPr>
          <a:xfrm>
            <a:off x="6357620" y="2508250"/>
            <a:ext cx="229552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3548380" y="2508250"/>
            <a:ext cx="229552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>
            <a:off x="739140" y="2508250"/>
            <a:ext cx="229552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904240" y="3558540"/>
            <a:ext cx="1968500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>
            <a:off x="910590" y="2723515"/>
            <a:ext cx="1111250" cy="487045"/>
            <a:chOff x="3783" y="2033"/>
            <a:chExt cx="2202" cy="906"/>
          </a:xfrm>
        </p:grpSpPr>
        <p:sp>
          <p:nvSpPr>
            <p:cNvPr id="51" name="圆角矩形 50"/>
            <p:cNvSpPr/>
            <p:nvPr>
              <p:custDataLst>
                <p:tags r:id="rId7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2" name="圆角矩形 51"/>
            <p:cNvSpPr/>
            <p:nvPr>
              <p:custDataLst>
                <p:tags r:id="rId8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9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O1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10"/>
            </p:custDataLst>
          </p:nvPr>
        </p:nvGrpSpPr>
        <p:grpSpPr>
          <a:xfrm>
            <a:off x="910590" y="5196205"/>
            <a:ext cx="184150" cy="391160"/>
            <a:chOff x="2731" y="3587"/>
            <a:chExt cx="680" cy="1358"/>
          </a:xfrm>
          <a:noFill/>
        </p:grpSpPr>
        <p:sp>
          <p:nvSpPr>
            <p:cNvPr id="61" name="圆角矩形 60"/>
            <p:cNvSpPr/>
            <p:nvPr>
              <p:custDataLst>
                <p:tags r:id="rId11"/>
              </p:custDataLst>
            </p:nvPr>
          </p:nvSpPr>
          <p:spPr>
            <a:xfrm rot="16200000">
              <a:off x="2392" y="392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2" name="椭圆 61"/>
            <p:cNvSpPr/>
            <p:nvPr>
              <p:custDataLst>
                <p:tags r:id="rId12"/>
              </p:custDataLst>
            </p:nvPr>
          </p:nvSpPr>
          <p:spPr>
            <a:xfrm>
              <a:off x="2731" y="4265"/>
              <a:ext cx="681" cy="68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0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13"/>
            </p:custDataLst>
          </p:nvPr>
        </p:nvGrpSpPr>
        <p:grpSpPr>
          <a:xfrm>
            <a:off x="3719830" y="5202555"/>
            <a:ext cx="361315" cy="384810"/>
            <a:chOff x="4955" y="3587"/>
            <a:chExt cx="1359" cy="1359"/>
          </a:xfrm>
          <a:noFill/>
        </p:grpSpPr>
        <p:sp>
          <p:nvSpPr>
            <p:cNvPr id="58" name="圆角矩形 57"/>
            <p:cNvSpPr/>
            <p:nvPr>
              <p:custDataLst>
                <p:tags r:id="rId14"/>
              </p:custDataLst>
            </p:nvPr>
          </p:nvSpPr>
          <p:spPr>
            <a:xfrm>
              <a:off x="4955" y="4265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9" name="圆角矩形 58"/>
            <p:cNvSpPr/>
            <p:nvPr>
              <p:custDataLst>
                <p:tags r:id="rId15"/>
              </p:custDataLst>
            </p:nvPr>
          </p:nvSpPr>
          <p:spPr>
            <a:xfrm rot="16200000">
              <a:off x="4616" y="392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>
            <p:custDataLst>
              <p:tags r:id="rId16"/>
            </p:custDataLst>
          </p:nvPr>
        </p:nvGrpSpPr>
        <p:grpSpPr>
          <a:xfrm>
            <a:off x="6548120" y="5167630"/>
            <a:ext cx="407670" cy="352425"/>
            <a:chOff x="8772" y="3227"/>
            <a:chExt cx="1919" cy="1551"/>
          </a:xfrm>
          <a:noFill/>
        </p:grpSpPr>
        <p:sp>
          <p:nvSpPr>
            <p:cNvPr id="43" name="圆角矩形 42"/>
            <p:cNvSpPr/>
            <p:nvPr>
              <p:custDataLst>
                <p:tags r:id="rId17"/>
              </p:custDataLst>
            </p:nvPr>
          </p:nvSpPr>
          <p:spPr>
            <a:xfrm rot="2040000" flipH="1">
              <a:off x="9332" y="4097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圆角矩形 43"/>
            <p:cNvSpPr/>
            <p:nvPr>
              <p:custDataLst>
                <p:tags r:id="rId18"/>
              </p:custDataLst>
            </p:nvPr>
          </p:nvSpPr>
          <p:spPr>
            <a:xfrm rot="19560000">
              <a:off x="8772" y="409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圆角矩形 44"/>
            <p:cNvSpPr/>
            <p:nvPr>
              <p:custDataLst>
                <p:tags r:id="rId19"/>
              </p:custDataLst>
            </p:nvPr>
          </p:nvSpPr>
          <p:spPr>
            <a:xfrm rot="5400000">
              <a:off x="9058" y="356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64" name="组合 63"/>
          <p:cNvGrpSpPr/>
          <p:nvPr>
            <p:custDataLst>
              <p:tags r:id="rId20"/>
            </p:custDataLst>
          </p:nvPr>
        </p:nvGrpSpPr>
        <p:grpSpPr>
          <a:xfrm>
            <a:off x="9323705" y="5154930"/>
            <a:ext cx="400050" cy="426085"/>
            <a:chOff x="10796" y="4242"/>
            <a:chExt cx="1838" cy="1837"/>
          </a:xfrm>
          <a:noFill/>
        </p:grpSpPr>
        <p:sp>
          <p:nvSpPr>
            <p:cNvPr id="65" name="圆角矩形 64"/>
            <p:cNvSpPr/>
            <p:nvPr>
              <p:custDataLst>
                <p:tags r:id="rId21"/>
              </p:custDataLst>
            </p:nvPr>
          </p:nvSpPr>
          <p:spPr>
            <a:xfrm rot="18900000">
              <a:off x="10796" y="5060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6" name="圆角矩形 65"/>
            <p:cNvSpPr/>
            <p:nvPr>
              <p:custDataLst>
                <p:tags r:id="rId22"/>
              </p:custDataLst>
            </p:nvPr>
          </p:nvSpPr>
          <p:spPr>
            <a:xfrm rot="18900000" flipH="1">
              <a:off x="11276" y="4581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7" name="圆角矩形 66"/>
            <p:cNvSpPr/>
            <p:nvPr>
              <p:custDataLst>
                <p:tags r:id="rId23"/>
              </p:custDataLst>
            </p:nvPr>
          </p:nvSpPr>
          <p:spPr>
            <a:xfrm rot="2700000">
              <a:off x="11276" y="5060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8" name="圆角矩形 67"/>
            <p:cNvSpPr/>
            <p:nvPr>
              <p:custDataLst>
                <p:tags r:id="rId24"/>
              </p:custDataLst>
            </p:nvPr>
          </p:nvSpPr>
          <p:spPr>
            <a:xfrm rot="2700000">
              <a:off x="10796" y="4581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9" name="椭圆 68"/>
            <p:cNvSpPr/>
            <p:nvPr>
              <p:custDataLst>
                <p:tags r:id="rId25"/>
              </p:custDataLst>
            </p:nvPr>
          </p:nvSpPr>
          <p:spPr>
            <a:xfrm rot="18900000">
              <a:off x="11375" y="4821"/>
              <a:ext cx="681" cy="68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26"/>
            </p:custDataLst>
          </p:nvPr>
        </p:nvSpPr>
        <p:spPr>
          <a:xfrm>
            <a:off x="3713480" y="3558540"/>
            <a:ext cx="1968500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27"/>
            </p:custDataLst>
          </p:nvPr>
        </p:nvGrpSpPr>
        <p:grpSpPr>
          <a:xfrm>
            <a:off x="3719830" y="2723515"/>
            <a:ext cx="1111250" cy="487045"/>
            <a:chOff x="3783" y="2033"/>
            <a:chExt cx="2202" cy="906"/>
          </a:xfrm>
        </p:grpSpPr>
        <p:sp>
          <p:nvSpPr>
            <p:cNvPr id="9" name="圆角矩形 8"/>
            <p:cNvSpPr/>
            <p:nvPr>
              <p:custDataLst>
                <p:tags r:id="rId28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圆角矩形 9"/>
            <p:cNvSpPr/>
            <p:nvPr>
              <p:custDataLst>
                <p:tags r:id="rId29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30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 dirty="0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O2</a:t>
              </a:r>
              <a:endParaRPr lang="en-US" altLang="zh-CN" sz="2000" b="1" dirty="0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31"/>
            </p:custDataLst>
          </p:nvPr>
        </p:nvSpPr>
        <p:spPr>
          <a:xfrm>
            <a:off x="6522720" y="3558540"/>
            <a:ext cx="1968500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32"/>
            </p:custDataLst>
          </p:nvPr>
        </p:nvGrpSpPr>
        <p:grpSpPr>
          <a:xfrm>
            <a:off x="6529070" y="2723515"/>
            <a:ext cx="1111250" cy="487045"/>
            <a:chOff x="3783" y="2033"/>
            <a:chExt cx="2202" cy="906"/>
          </a:xfrm>
        </p:grpSpPr>
        <p:sp>
          <p:nvSpPr>
            <p:cNvPr id="19" name="圆角矩形 18"/>
            <p:cNvSpPr/>
            <p:nvPr>
              <p:custDataLst>
                <p:tags r:id="rId33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34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35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 dirty="0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O3</a:t>
              </a:r>
              <a:endParaRPr lang="en-US" altLang="zh-CN" sz="2000" b="1" dirty="0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sp>
        <p:nvSpPr>
          <p:cNvPr id="41" name="文本框 40"/>
          <p:cNvSpPr txBox="1"/>
          <p:nvPr>
            <p:custDataLst>
              <p:tags r:id="rId36"/>
            </p:custDataLst>
          </p:nvPr>
        </p:nvSpPr>
        <p:spPr>
          <a:xfrm>
            <a:off x="9331960" y="3558540"/>
            <a:ext cx="1968500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54" name="组合 53"/>
          <p:cNvGrpSpPr/>
          <p:nvPr>
            <p:custDataLst>
              <p:tags r:id="rId37"/>
            </p:custDataLst>
          </p:nvPr>
        </p:nvGrpSpPr>
        <p:grpSpPr>
          <a:xfrm>
            <a:off x="9338310" y="2723515"/>
            <a:ext cx="1111250" cy="487045"/>
            <a:chOff x="3783" y="2033"/>
            <a:chExt cx="2202" cy="906"/>
          </a:xfrm>
        </p:grpSpPr>
        <p:sp>
          <p:nvSpPr>
            <p:cNvPr id="55" name="圆角矩形 54"/>
            <p:cNvSpPr/>
            <p:nvPr>
              <p:custDataLst>
                <p:tags r:id="rId38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6" name="圆角矩形 55"/>
            <p:cNvSpPr/>
            <p:nvPr>
              <p:custDataLst>
                <p:tags r:id="rId39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3" name="文本框 62"/>
            <p:cNvSpPr txBox="1"/>
            <p:nvPr>
              <p:custDataLst>
                <p:tags r:id="rId40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 dirty="0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O4</a:t>
              </a:r>
              <a:endParaRPr lang="en-US" altLang="zh-CN" sz="2000" b="1" dirty="0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sp>
        <p:nvSpPr>
          <p:cNvPr id="124" name="标题 6"/>
          <p:cNvSpPr>
            <a:spLocks noGrp="1"/>
          </p:cNvSpPr>
          <p:nvPr>
            <p:custDataLst>
              <p:tags r:id="rId41"/>
            </p:custDataLst>
          </p:nvPr>
        </p:nvSpPr>
        <p:spPr>
          <a:xfrm>
            <a:off x="5210810" y="1781175"/>
            <a:ext cx="1789430" cy="29781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indent="0"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1400" b="0" cap="all" spc="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</a:rPr>
              <a:t>catalogue</a:t>
            </a:r>
            <a:endParaRPr sz="1400" b="0" cap="all" spc="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Bahnschrift" panose="020B0502040204020203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42"/>
            </p:custDataLst>
          </p:nvPr>
        </p:nvSpPr>
        <p:spPr>
          <a:xfrm>
            <a:off x="4925060" y="654050"/>
            <a:ext cx="2341880" cy="102235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defPPr>
              <a:defRPr lang="zh-CN"/>
            </a:defPPr>
            <a:lvl1pPr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000" b="1" u="none" strike="noStrike" cap="none" spc="0" normalizeH="0" baseline="0">
                <a:solidFill>
                  <a:schemeClr val="bg1"/>
                </a:solidFill>
                <a:uFillTx/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目 录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>
            <p:custDataLst>
              <p:tags r:id="rId1"/>
            </p:custDataLst>
          </p:nvPr>
        </p:nvSpPr>
        <p:spPr>
          <a:xfrm>
            <a:off x="560705" y="2739390"/>
            <a:ext cx="1765300" cy="3227111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725805" y="3789401"/>
            <a:ext cx="1496060" cy="134885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732155" y="2954396"/>
            <a:ext cx="1111250" cy="486805"/>
            <a:chOff x="3783" y="2033"/>
            <a:chExt cx="2202" cy="906"/>
          </a:xfrm>
        </p:grpSpPr>
        <p:sp>
          <p:nvSpPr>
            <p:cNvPr id="51" name="圆角矩形 50"/>
            <p:cNvSpPr/>
            <p:nvPr>
              <p:custDataLst>
                <p:tags r:id="rId4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2" name="圆角矩形 51"/>
            <p:cNvSpPr/>
            <p:nvPr>
              <p:custDataLst>
                <p:tags r:id="rId5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6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O1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7"/>
            </p:custDataLst>
          </p:nvPr>
        </p:nvGrpSpPr>
        <p:grpSpPr>
          <a:xfrm>
            <a:off x="732155" y="5427635"/>
            <a:ext cx="184150" cy="391472"/>
            <a:chOff x="2731" y="3587"/>
            <a:chExt cx="680" cy="1358"/>
          </a:xfrm>
          <a:noFill/>
        </p:grpSpPr>
        <p:sp>
          <p:nvSpPr>
            <p:cNvPr id="61" name="圆角矩形 60"/>
            <p:cNvSpPr/>
            <p:nvPr>
              <p:custDataLst>
                <p:tags r:id="rId8"/>
              </p:custDataLst>
            </p:nvPr>
          </p:nvSpPr>
          <p:spPr>
            <a:xfrm rot="16200000">
              <a:off x="2392" y="392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2" name="椭圆 61"/>
            <p:cNvSpPr/>
            <p:nvPr>
              <p:custDataLst>
                <p:tags r:id="rId9"/>
              </p:custDataLst>
            </p:nvPr>
          </p:nvSpPr>
          <p:spPr>
            <a:xfrm>
              <a:off x="2731" y="4265"/>
              <a:ext cx="681" cy="68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0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  <a:sym typeface="+mn-ea"/>
              </a:endParaRPr>
            </a:p>
          </p:txBody>
        </p:sp>
      </p:grpSp>
      <p:sp>
        <p:nvSpPr>
          <p:cNvPr id="23" name="圆角矩形 22"/>
          <p:cNvSpPr/>
          <p:nvPr>
            <p:custDataLst>
              <p:tags r:id="rId10"/>
            </p:custDataLst>
          </p:nvPr>
        </p:nvSpPr>
        <p:spPr>
          <a:xfrm>
            <a:off x="2886710" y="2739390"/>
            <a:ext cx="1765300" cy="3227111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3051810" y="3789401"/>
            <a:ext cx="1496060" cy="134885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>
            <p:custDataLst>
              <p:tags r:id="rId12"/>
            </p:custDataLst>
          </p:nvPr>
        </p:nvGrpSpPr>
        <p:grpSpPr>
          <a:xfrm>
            <a:off x="3058160" y="2954396"/>
            <a:ext cx="1111250" cy="486805"/>
            <a:chOff x="3783" y="2033"/>
            <a:chExt cx="2202" cy="906"/>
          </a:xfrm>
        </p:grpSpPr>
        <p:sp>
          <p:nvSpPr>
            <p:cNvPr id="27" name="圆角矩形 26"/>
            <p:cNvSpPr/>
            <p:nvPr>
              <p:custDataLst>
                <p:tags r:id="rId13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圆角矩形 27"/>
            <p:cNvSpPr/>
            <p:nvPr>
              <p:custDataLst>
                <p:tags r:id="rId14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5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O2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16"/>
            </p:custDataLst>
          </p:nvPr>
        </p:nvGrpSpPr>
        <p:grpSpPr>
          <a:xfrm>
            <a:off x="3058160" y="5434396"/>
            <a:ext cx="361315" cy="384711"/>
            <a:chOff x="4955" y="3587"/>
            <a:chExt cx="1359" cy="1359"/>
          </a:xfrm>
          <a:noFill/>
        </p:grpSpPr>
        <p:sp>
          <p:nvSpPr>
            <p:cNvPr id="58" name="圆角矩形 57"/>
            <p:cNvSpPr/>
            <p:nvPr>
              <p:custDataLst>
                <p:tags r:id="rId17"/>
              </p:custDataLst>
            </p:nvPr>
          </p:nvSpPr>
          <p:spPr>
            <a:xfrm>
              <a:off x="4955" y="4265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9" name="圆角矩形 58"/>
            <p:cNvSpPr/>
            <p:nvPr>
              <p:custDataLst>
                <p:tags r:id="rId18"/>
              </p:custDataLst>
            </p:nvPr>
          </p:nvSpPr>
          <p:spPr>
            <a:xfrm rot="16200000">
              <a:off x="4616" y="392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33" name="圆角矩形 32"/>
          <p:cNvSpPr/>
          <p:nvPr>
            <p:custDataLst>
              <p:tags r:id="rId19"/>
            </p:custDataLst>
          </p:nvPr>
        </p:nvSpPr>
        <p:spPr>
          <a:xfrm>
            <a:off x="5212715" y="2739390"/>
            <a:ext cx="1765300" cy="3227111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20"/>
            </p:custDataLst>
          </p:nvPr>
        </p:nvSpPr>
        <p:spPr>
          <a:xfrm>
            <a:off x="5377815" y="3789401"/>
            <a:ext cx="1496060" cy="134885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/>
          <p:nvPr>
            <p:custDataLst>
              <p:tags r:id="rId21"/>
            </p:custDataLst>
          </p:nvPr>
        </p:nvGrpSpPr>
        <p:grpSpPr>
          <a:xfrm>
            <a:off x="5384165" y="2954396"/>
            <a:ext cx="1111250" cy="486805"/>
            <a:chOff x="3783" y="2033"/>
            <a:chExt cx="2202" cy="906"/>
          </a:xfrm>
        </p:grpSpPr>
        <p:sp>
          <p:nvSpPr>
            <p:cNvPr id="36" name="圆角矩形 35"/>
            <p:cNvSpPr/>
            <p:nvPr>
              <p:custDataLst>
                <p:tags r:id="rId22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7" name="圆角矩形 36"/>
            <p:cNvSpPr/>
            <p:nvPr>
              <p:custDataLst>
                <p:tags r:id="rId23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24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O3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grpSp>
        <p:nvGrpSpPr>
          <p:cNvPr id="42" name="组合 41"/>
          <p:cNvGrpSpPr/>
          <p:nvPr>
            <p:custDataLst>
              <p:tags r:id="rId25"/>
            </p:custDataLst>
          </p:nvPr>
        </p:nvGrpSpPr>
        <p:grpSpPr>
          <a:xfrm>
            <a:off x="5333365" y="5427635"/>
            <a:ext cx="407670" cy="352257"/>
            <a:chOff x="8772" y="3227"/>
            <a:chExt cx="1919" cy="1551"/>
          </a:xfrm>
          <a:noFill/>
        </p:grpSpPr>
        <p:sp>
          <p:nvSpPr>
            <p:cNvPr id="43" name="圆角矩形 42"/>
            <p:cNvSpPr/>
            <p:nvPr>
              <p:custDataLst>
                <p:tags r:id="rId26"/>
              </p:custDataLst>
            </p:nvPr>
          </p:nvSpPr>
          <p:spPr>
            <a:xfrm rot="2040000" flipH="1">
              <a:off x="9332" y="4097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圆角矩形 43"/>
            <p:cNvSpPr/>
            <p:nvPr>
              <p:custDataLst>
                <p:tags r:id="rId27"/>
              </p:custDataLst>
            </p:nvPr>
          </p:nvSpPr>
          <p:spPr>
            <a:xfrm rot="19560000">
              <a:off x="8772" y="409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圆角矩形 44"/>
            <p:cNvSpPr/>
            <p:nvPr>
              <p:custDataLst>
                <p:tags r:id="rId28"/>
              </p:custDataLst>
            </p:nvPr>
          </p:nvSpPr>
          <p:spPr>
            <a:xfrm rot="5400000">
              <a:off x="9058" y="356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46" name="圆角矩形 45"/>
          <p:cNvSpPr/>
          <p:nvPr>
            <p:custDataLst>
              <p:tags r:id="rId29"/>
            </p:custDataLst>
          </p:nvPr>
        </p:nvSpPr>
        <p:spPr>
          <a:xfrm>
            <a:off x="7538720" y="2739390"/>
            <a:ext cx="1765300" cy="3227111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>
            <p:custDataLst>
              <p:tags r:id="rId30"/>
            </p:custDataLst>
          </p:nvPr>
        </p:nvSpPr>
        <p:spPr>
          <a:xfrm>
            <a:off x="7703820" y="3789401"/>
            <a:ext cx="1496060" cy="134885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48" name="组合 47"/>
          <p:cNvGrpSpPr/>
          <p:nvPr>
            <p:custDataLst>
              <p:tags r:id="rId31"/>
            </p:custDataLst>
          </p:nvPr>
        </p:nvGrpSpPr>
        <p:grpSpPr>
          <a:xfrm>
            <a:off x="7710170" y="2954396"/>
            <a:ext cx="1111250" cy="486805"/>
            <a:chOff x="3783" y="2033"/>
            <a:chExt cx="2202" cy="906"/>
          </a:xfrm>
        </p:grpSpPr>
        <p:sp>
          <p:nvSpPr>
            <p:cNvPr id="49" name="圆角矩形 48"/>
            <p:cNvSpPr/>
            <p:nvPr>
              <p:custDataLst>
                <p:tags r:id="rId32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0" name="圆角矩形 49"/>
            <p:cNvSpPr/>
            <p:nvPr>
              <p:custDataLst>
                <p:tags r:id="rId33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3" name="文本框 52"/>
            <p:cNvSpPr txBox="1"/>
            <p:nvPr>
              <p:custDataLst>
                <p:tags r:id="rId34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O4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grpSp>
        <p:nvGrpSpPr>
          <p:cNvPr id="64" name="组合 63"/>
          <p:cNvGrpSpPr/>
          <p:nvPr>
            <p:custDataLst>
              <p:tags r:id="rId35"/>
            </p:custDataLst>
          </p:nvPr>
        </p:nvGrpSpPr>
        <p:grpSpPr>
          <a:xfrm>
            <a:off x="7696835" y="5444538"/>
            <a:ext cx="400050" cy="425954"/>
            <a:chOff x="10796" y="4242"/>
            <a:chExt cx="1838" cy="1837"/>
          </a:xfrm>
          <a:noFill/>
        </p:grpSpPr>
        <p:sp>
          <p:nvSpPr>
            <p:cNvPr id="65" name="圆角矩形 64"/>
            <p:cNvSpPr/>
            <p:nvPr>
              <p:custDataLst>
                <p:tags r:id="rId36"/>
              </p:custDataLst>
            </p:nvPr>
          </p:nvSpPr>
          <p:spPr>
            <a:xfrm rot="18900000">
              <a:off x="10796" y="5060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6" name="圆角矩形 65"/>
            <p:cNvSpPr/>
            <p:nvPr>
              <p:custDataLst>
                <p:tags r:id="rId37"/>
              </p:custDataLst>
            </p:nvPr>
          </p:nvSpPr>
          <p:spPr>
            <a:xfrm rot="18900000" flipH="1">
              <a:off x="11276" y="4581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7" name="圆角矩形 66"/>
            <p:cNvSpPr/>
            <p:nvPr>
              <p:custDataLst>
                <p:tags r:id="rId38"/>
              </p:custDataLst>
            </p:nvPr>
          </p:nvSpPr>
          <p:spPr>
            <a:xfrm rot="2700000">
              <a:off x="11276" y="5060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8" name="圆角矩形 67"/>
            <p:cNvSpPr/>
            <p:nvPr>
              <p:custDataLst>
                <p:tags r:id="rId39"/>
              </p:custDataLst>
            </p:nvPr>
          </p:nvSpPr>
          <p:spPr>
            <a:xfrm rot="2700000">
              <a:off x="10796" y="4581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9" name="椭圆 68"/>
            <p:cNvSpPr/>
            <p:nvPr>
              <p:custDataLst>
                <p:tags r:id="rId40"/>
              </p:custDataLst>
            </p:nvPr>
          </p:nvSpPr>
          <p:spPr>
            <a:xfrm rot="18900000">
              <a:off x="11375" y="4821"/>
              <a:ext cx="681" cy="68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70" name="圆角矩形 69"/>
          <p:cNvSpPr/>
          <p:nvPr>
            <p:custDataLst>
              <p:tags r:id="rId41"/>
            </p:custDataLst>
          </p:nvPr>
        </p:nvSpPr>
        <p:spPr>
          <a:xfrm>
            <a:off x="9864725" y="2739390"/>
            <a:ext cx="1765300" cy="3227111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42"/>
            </p:custDataLst>
          </p:nvPr>
        </p:nvSpPr>
        <p:spPr>
          <a:xfrm>
            <a:off x="10029825" y="3789401"/>
            <a:ext cx="1496060" cy="134885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72" name="组合 71"/>
          <p:cNvGrpSpPr/>
          <p:nvPr>
            <p:custDataLst>
              <p:tags r:id="rId43"/>
            </p:custDataLst>
          </p:nvPr>
        </p:nvGrpSpPr>
        <p:grpSpPr>
          <a:xfrm>
            <a:off x="10036175" y="2954396"/>
            <a:ext cx="1111250" cy="486805"/>
            <a:chOff x="3783" y="2033"/>
            <a:chExt cx="2202" cy="906"/>
          </a:xfrm>
        </p:grpSpPr>
        <p:sp>
          <p:nvSpPr>
            <p:cNvPr id="73" name="圆角矩形 72"/>
            <p:cNvSpPr/>
            <p:nvPr>
              <p:custDataLst>
                <p:tags r:id="rId44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74" name="圆角矩形 73"/>
            <p:cNvSpPr/>
            <p:nvPr>
              <p:custDataLst>
                <p:tags r:id="rId45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75" name="文本框 74"/>
            <p:cNvSpPr txBox="1"/>
            <p:nvPr>
              <p:custDataLst>
                <p:tags r:id="rId46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O5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grpSp>
        <p:nvGrpSpPr>
          <p:cNvPr id="82" name="组合 81"/>
          <p:cNvGrpSpPr/>
          <p:nvPr>
            <p:custDataLst>
              <p:tags r:id="rId47"/>
            </p:custDataLst>
          </p:nvPr>
        </p:nvGrpSpPr>
        <p:grpSpPr>
          <a:xfrm>
            <a:off x="10089515" y="5462117"/>
            <a:ext cx="508635" cy="407699"/>
            <a:chOff x="15767" y="5099"/>
            <a:chExt cx="2717" cy="2040"/>
          </a:xfrm>
          <a:noFill/>
        </p:grpSpPr>
        <p:sp>
          <p:nvSpPr>
            <p:cNvPr id="83" name="圆角矩形 82"/>
            <p:cNvSpPr/>
            <p:nvPr>
              <p:custDataLst>
                <p:tags r:id="rId48"/>
              </p:custDataLst>
            </p:nvPr>
          </p:nvSpPr>
          <p:spPr>
            <a:xfrm flipH="1">
              <a:off x="17126" y="5099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4" name="圆角矩形 83"/>
            <p:cNvSpPr/>
            <p:nvPr>
              <p:custDataLst>
                <p:tags r:id="rId49"/>
              </p:custDataLst>
            </p:nvPr>
          </p:nvSpPr>
          <p:spPr>
            <a:xfrm rot="5400000">
              <a:off x="16787" y="5439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5" name="圆角矩形 84"/>
            <p:cNvSpPr/>
            <p:nvPr>
              <p:custDataLst>
                <p:tags r:id="rId50"/>
              </p:custDataLst>
            </p:nvPr>
          </p:nvSpPr>
          <p:spPr>
            <a:xfrm flipH="1">
              <a:off x="16445" y="5781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6" name="圆角矩形 85"/>
            <p:cNvSpPr/>
            <p:nvPr>
              <p:custDataLst>
                <p:tags r:id="rId51"/>
              </p:custDataLst>
            </p:nvPr>
          </p:nvSpPr>
          <p:spPr>
            <a:xfrm>
              <a:off x="15767" y="6459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7" name="圆角矩形 86"/>
            <p:cNvSpPr/>
            <p:nvPr>
              <p:custDataLst>
                <p:tags r:id="rId52"/>
              </p:custDataLst>
            </p:nvPr>
          </p:nvSpPr>
          <p:spPr>
            <a:xfrm rot="5400000">
              <a:off x="16106" y="6120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8" name="椭圆 87"/>
            <p:cNvSpPr/>
            <p:nvPr>
              <p:custDataLst>
                <p:tags r:id="rId53"/>
              </p:custDataLst>
            </p:nvPr>
          </p:nvSpPr>
          <p:spPr>
            <a:xfrm>
              <a:off x="16445" y="5781"/>
              <a:ext cx="681" cy="68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124" name="标题 6"/>
          <p:cNvSpPr>
            <a:spLocks noGrp="1"/>
          </p:cNvSpPr>
          <p:nvPr>
            <p:custDataLst>
              <p:tags r:id="rId54"/>
            </p:custDataLst>
          </p:nvPr>
        </p:nvSpPr>
        <p:spPr>
          <a:xfrm>
            <a:off x="5210810" y="1781175"/>
            <a:ext cx="1789430" cy="29781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indent="0"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1400" b="0" cap="all" spc="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</a:rPr>
              <a:t>catalogue</a:t>
            </a:r>
            <a:endParaRPr sz="1400" b="0" cap="all" spc="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Bahnschrift" panose="020B05020402040202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5"/>
            </p:custDataLst>
          </p:nvPr>
        </p:nvSpPr>
        <p:spPr>
          <a:xfrm>
            <a:off x="4925060" y="654050"/>
            <a:ext cx="2341880" cy="102235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defPPr>
              <a:defRPr lang="zh-CN"/>
            </a:defPPr>
            <a:lvl1pPr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000" b="1" u="none" strike="noStrike" cap="none" spc="0" normalizeH="0" baseline="0">
                <a:solidFill>
                  <a:schemeClr val="bg1"/>
                </a:solidFill>
                <a:uFillTx/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目 录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>
            <p:custDataLst>
              <p:tags r:id="rId1"/>
            </p:custDataLst>
          </p:nvPr>
        </p:nvSpPr>
        <p:spPr>
          <a:xfrm>
            <a:off x="281940" y="2739390"/>
            <a:ext cx="1765300" cy="3227111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447040" y="3789401"/>
            <a:ext cx="1461712" cy="134885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453390" y="2954396"/>
            <a:ext cx="1111250" cy="486805"/>
            <a:chOff x="3783" y="2033"/>
            <a:chExt cx="2202" cy="906"/>
          </a:xfrm>
        </p:grpSpPr>
        <p:sp>
          <p:nvSpPr>
            <p:cNvPr id="51" name="圆角矩形 50"/>
            <p:cNvSpPr/>
            <p:nvPr>
              <p:custDataLst>
                <p:tags r:id="rId4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2" name="圆角矩形 51"/>
            <p:cNvSpPr/>
            <p:nvPr>
              <p:custDataLst>
                <p:tags r:id="rId5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6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O1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7"/>
            </p:custDataLst>
          </p:nvPr>
        </p:nvGrpSpPr>
        <p:grpSpPr>
          <a:xfrm>
            <a:off x="453390" y="5427635"/>
            <a:ext cx="184150" cy="391472"/>
            <a:chOff x="2731" y="3587"/>
            <a:chExt cx="680" cy="1358"/>
          </a:xfrm>
          <a:noFill/>
        </p:grpSpPr>
        <p:sp>
          <p:nvSpPr>
            <p:cNvPr id="61" name="圆角矩形 60"/>
            <p:cNvSpPr/>
            <p:nvPr>
              <p:custDataLst>
                <p:tags r:id="rId8"/>
              </p:custDataLst>
            </p:nvPr>
          </p:nvSpPr>
          <p:spPr>
            <a:xfrm rot="16200000">
              <a:off x="2392" y="392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2" name="椭圆 61"/>
            <p:cNvSpPr/>
            <p:nvPr>
              <p:custDataLst>
                <p:tags r:id="rId9"/>
              </p:custDataLst>
            </p:nvPr>
          </p:nvSpPr>
          <p:spPr>
            <a:xfrm>
              <a:off x="2731" y="4265"/>
              <a:ext cx="681" cy="68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0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  <a:sym typeface="+mn-ea"/>
              </a:endParaRPr>
            </a:p>
          </p:txBody>
        </p:sp>
      </p:grpSp>
      <p:sp>
        <p:nvSpPr>
          <p:cNvPr id="23" name="圆角矩形 22"/>
          <p:cNvSpPr/>
          <p:nvPr>
            <p:custDataLst>
              <p:tags r:id="rId10"/>
            </p:custDataLst>
          </p:nvPr>
        </p:nvSpPr>
        <p:spPr>
          <a:xfrm>
            <a:off x="2248535" y="2739390"/>
            <a:ext cx="1765300" cy="3227111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2413635" y="3789401"/>
            <a:ext cx="1461712" cy="134885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>
            <p:custDataLst>
              <p:tags r:id="rId12"/>
            </p:custDataLst>
          </p:nvPr>
        </p:nvGrpSpPr>
        <p:grpSpPr>
          <a:xfrm>
            <a:off x="2419985" y="2954396"/>
            <a:ext cx="1111250" cy="486805"/>
            <a:chOff x="3783" y="2033"/>
            <a:chExt cx="2202" cy="906"/>
          </a:xfrm>
        </p:grpSpPr>
        <p:sp>
          <p:nvSpPr>
            <p:cNvPr id="27" name="圆角矩形 26"/>
            <p:cNvSpPr/>
            <p:nvPr>
              <p:custDataLst>
                <p:tags r:id="rId13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圆角矩形 27"/>
            <p:cNvSpPr/>
            <p:nvPr>
              <p:custDataLst>
                <p:tags r:id="rId14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5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O2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16"/>
            </p:custDataLst>
          </p:nvPr>
        </p:nvGrpSpPr>
        <p:grpSpPr>
          <a:xfrm>
            <a:off x="2419985" y="5434396"/>
            <a:ext cx="361315" cy="384711"/>
            <a:chOff x="4955" y="3587"/>
            <a:chExt cx="1359" cy="1359"/>
          </a:xfrm>
          <a:noFill/>
        </p:grpSpPr>
        <p:sp>
          <p:nvSpPr>
            <p:cNvPr id="58" name="圆角矩形 57"/>
            <p:cNvSpPr/>
            <p:nvPr>
              <p:custDataLst>
                <p:tags r:id="rId17"/>
              </p:custDataLst>
            </p:nvPr>
          </p:nvSpPr>
          <p:spPr>
            <a:xfrm>
              <a:off x="4955" y="4265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9" name="圆角矩形 58"/>
            <p:cNvSpPr/>
            <p:nvPr>
              <p:custDataLst>
                <p:tags r:id="rId18"/>
              </p:custDataLst>
            </p:nvPr>
          </p:nvSpPr>
          <p:spPr>
            <a:xfrm rot="16200000">
              <a:off x="4616" y="392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33" name="圆角矩形 32"/>
          <p:cNvSpPr/>
          <p:nvPr>
            <p:custDataLst>
              <p:tags r:id="rId19"/>
            </p:custDataLst>
          </p:nvPr>
        </p:nvSpPr>
        <p:spPr>
          <a:xfrm>
            <a:off x="4215130" y="2739390"/>
            <a:ext cx="1765300" cy="3227111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20"/>
            </p:custDataLst>
          </p:nvPr>
        </p:nvSpPr>
        <p:spPr>
          <a:xfrm>
            <a:off x="4380230" y="3789401"/>
            <a:ext cx="1461712" cy="134885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/>
          <p:nvPr>
            <p:custDataLst>
              <p:tags r:id="rId21"/>
            </p:custDataLst>
          </p:nvPr>
        </p:nvGrpSpPr>
        <p:grpSpPr>
          <a:xfrm>
            <a:off x="4386580" y="2954396"/>
            <a:ext cx="1111250" cy="486805"/>
            <a:chOff x="3783" y="2033"/>
            <a:chExt cx="2202" cy="906"/>
          </a:xfrm>
        </p:grpSpPr>
        <p:sp>
          <p:nvSpPr>
            <p:cNvPr id="36" name="圆角矩形 35"/>
            <p:cNvSpPr/>
            <p:nvPr>
              <p:custDataLst>
                <p:tags r:id="rId22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7" name="圆角矩形 36"/>
            <p:cNvSpPr/>
            <p:nvPr>
              <p:custDataLst>
                <p:tags r:id="rId23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24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O3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grpSp>
        <p:nvGrpSpPr>
          <p:cNvPr id="42" name="组合 41"/>
          <p:cNvGrpSpPr/>
          <p:nvPr>
            <p:custDataLst>
              <p:tags r:id="rId25"/>
            </p:custDataLst>
          </p:nvPr>
        </p:nvGrpSpPr>
        <p:grpSpPr>
          <a:xfrm>
            <a:off x="4335780" y="5427635"/>
            <a:ext cx="407670" cy="352257"/>
            <a:chOff x="8772" y="3227"/>
            <a:chExt cx="1919" cy="1551"/>
          </a:xfrm>
          <a:noFill/>
        </p:grpSpPr>
        <p:sp>
          <p:nvSpPr>
            <p:cNvPr id="43" name="圆角矩形 42"/>
            <p:cNvSpPr/>
            <p:nvPr>
              <p:custDataLst>
                <p:tags r:id="rId26"/>
              </p:custDataLst>
            </p:nvPr>
          </p:nvSpPr>
          <p:spPr>
            <a:xfrm rot="2040000" flipH="1">
              <a:off x="9332" y="4097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圆角矩形 43"/>
            <p:cNvSpPr/>
            <p:nvPr>
              <p:custDataLst>
                <p:tags r:id="rId27"/>
              </p:custDataLst>
            </p:nvPr>
          </p:nvSpPr>
          <p:spPr>
            <a:xfrm rot="19560000">
              <a:off x="8772" y="409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圆角矩形 44"/>
            <p:cNvSpPr/>
            <p:nvPr>
              <p:custDataLst>
                <p:tags r:id="rId28"/>
              </p:custDataLst>
            </p:nvPr>
          </p:nvSpPr>
          <p:spPr>
            <a:xfrm rot="5400000">
              <a:off x="9058" y="356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bg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46" name="圆角矩形 45"/>
          <p:cNvSpPr/>
          <p:nvPr>
            <p:custDataLst>
              <p:tags r:id="rId29"/>
            </p:custDataLst>
          </p:nvPr>
        </p:nvSpPr>
        <p:spPr>
          <a:xfrm>
            <a:off x="6181725" y="2739390"/>
            <a:ext cx="1765300" cy="3227111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>
            <p:custDataLst>
              <p:tags r:id="rId30"/>
            </p:custDataLst>
          </p:nvPr>
        </p:nvSpPr>
        <p:spPr>
          <a:xfrm>
            <a:off x="6346825" y="3789401"/>
            <a:ext cx="1461712" cy="134885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48" name="组合 47"/>
          <p:cNvGrpSpPr/>
          <p:nvPr>
            <p:custDataLst>
              <p:tags r:id="rId31"/>
            </p:custDataLst>
          </p:nvPr>
        </p:nvGrpSpPr>
        <p:grpSpPr>
          <a:xfrm>
            <a:off x="6353175" y="2954396"/>
            <a:ext cx="1111250" cy="486805"/>
            <a:chOff x="3783" y="2033"/>
            <a:chExt cx="2202" cy="906"/>
          </a:xfrm>
        </p:grpSpPr>
        <p:sp>
          <p:nvSpPr>
            <p:cNvPr id="49" name="圆角矩形 48"/>
            <p:cNvSpPr/>
            <p:nvPr>
              <p:custDataLst>
                <p:tags r:id="rId32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0" name="圆角矩形 49"/>
            <p:cNvSpPr/>
            <p:nvPr>
              <p:custDataLst>
                <p:tags r:id="rId33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3" name="文本框 52"/>
            <p:cNvSpPr txBox="1"/>
            <p:nvPr>
              <p:custDataLst>
                <p:tags r:id="rId34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O4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grpSp>
        <p:nvGrpSpPr>
          <p:cNvPr id="64" name="组合 63"/>
          <p:cNvGrpSpPr/>
          <p:nvPr>
            <p:custDataLst>
              <p:tags r:id="rId35"/>
            </p:custDataLst>
          </p:nvPr>
        </p:nvGrpSpPr>
        <p:grpSpPr>
          <a:xfrm>
            <a:off x="6339840" y="5444538"/>
            <a:ext cx="400050" cy="425954"/>
            <a:chOff x="10796" y="4242"/>
            <a:chExt cx="1838" cy="1837"/>
          </a:xfrm>
          <a:noFill/>
        </p:grpSpPr>
        <p:sp>
          <p:nvSpPr>
            <p:cNvPr id="65" name="圆角矩形 64"/>
            <p:cNvSpPr/>
            <p:nvPr>
              <p:custDataLst>
                <p:tags r:id="rId36"/>
              </p:custDataLst>
            </p:nvPr>
          </p:nvSpPr>
          <p:spPr>
            <a:xfrm rot="18900000">
              <a:off x="10796" y="5060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6" name="圆角矩形 65"/>
            <p:cNvSpPr/>
            <p:nvPr>
              <p:custDataLst>
                <p:tags r:id="rId37"/>
              </p:custDataLst>
            </p:nvPr>
          </p:nvSpPr>
          <p:spPr>
            <a:xfrm rot="18900000" flipH="1">
              <a:off x="11276" y="4581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7" name="圆角矩形 66"/>
            <p:cNvSpPr/>
            <p:nvPr>
              <p:custDataLst>
                <p:tags r:id="rId38"/>
              </p:custDataLst>
            </p:nvPr>
          </p:nvSpPr>
          <p:spPr>
            <a:xfrm rot="2700000">
              <a:off x="11276" y="5060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8" name="圆角矩形 67"/>
            <p:cNvSpPr/>
            <p:nvPr>
              <p:custDataLst>
                <p:tags r:id="rId39"/>
              </p:custDataLst>
            </p:nvPr>
          </p:nvSpPr>
          <p:spPr>
            <a:xfrm rot="2700000">
              <a:off x="10796" y="4581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9" name="椭圆 68"/>
            <p:cNvSpPr/>
            <p:nvPr>
              <p:custDataLst>
                <p:tags r:id="rId40"/>
              </p:custDataLst>
            </p:nvPr>
          </p:nvSpPr>
          <p:spPr>
            <a:xfrm rot="18900000">
              <a:off x="11375" y="4821"/>
              <a:ext cx="681" cy="68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70" name="圆角矩形 69"/>
          <p:cNvSpPr/>
          <p:nvPr>
            <p:custDataLst>
              <p:tags r:id="rId41"/>
            </p:custDataLst>
          </p:nvPr>
        </p:nvSpPr>
        <p:spPr>
          <a:xfrm>
            <a:off x="8148320" y="2739390"/>
            <a:ext cx="1765300" cy="3227111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42"/>
            </p:custDataLst>
          </p:nvPr>
        </p:nvSpPr>
        <p:spPr>
          <a:xfrm>
            <a:off x="8313420" y="3789401"/>
            <a:ext cx="1461712" cy="134885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72" name="组合 71"/>
          <p:cNvGrpSpPr/>
          <p:nvPr>
            <p:custDataLst>
              <p:tags r:id="rId43"/>
            </p:custDataLst>
          </p:nvPr>
        </p:nvGrpSpPr>
        <p:grpSpPr>
          <a:xfrm>
            <a:off x="8319770" y="2954396"/>
            <a:ext cx="1111250" cy="486805"/>
            <a:chOff x="3783" y="2033"/>
            <a:chExt cx="2202" cy="906"/>
          </a:xfrm>
        </p:grpSpPr>
        <p:sp>
          <p:nvSpPr>
            <p:cNvPr id="73" name="圆角矩形 72"/>
            <p:cNvSpPr/>
            <p:nvPr>
              <p:custDataLst>
                <p:tags r:id="rId44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74" name="圆角矩形 73"/>
            <p:cNvSpPr/>
            <p:nvPr>
              <p:custDataLst>
                <p:tags r:id="rId45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75" name="文本框 74"/>
            <p:cNvSpPr txBox="1"/>
            <p:nvPr>
              <p:custDataLst>
                <p:tags r:id="rId46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O5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grpSp>
        <p:nvGrpSpPr>
          <p:cNvPr id="82" name="组合 81"/>
          <p:cNvGrpSpPr/>
          <p:nvPr>
            <p:custDataLst>
              <p:tags r:id="rId47"/>
            </p:custDataLst>
          </p:nvPr>
        </p:nvGrpSpPr>
        <p:grpSpPr>
          <a:xfrm>
            <a:off x="8373110" y="5462117"/>
            <a:ext cx="508635" cy="407699"/>
            <a:chOff x="15767" y="5099"/>
            <a:chExt cx="2717" cy="2040"/>
          </a:xfrm>
          <a:noFill/>
        </p:grpSpPr>
        <p:sp>
          <p:nvSpPr>
            <p:cNvPr id="83" name="圆角矩形 82"/>
            <p:cNvSpPr/>
            <p:nvPr>
              <p:custDataLst>
                <p:tags r:id="rId48"/>
              </p:custDataLst>
            </p:nvPr>
          </p:nvSpPr>
          <p:spPr>
            <a:xfrm flipH="1">
              <a:off x="17126" y="5099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4" name="圆角矩形 83"/>
            <p:cNvSpPr/>
            <p:nvPr>
              <p:custDataLst>
                <p:tags r:id="rId49"/>
              </p:custDataLst>
            </p:nvPr>
          </p:nvSpPr>
          <p:spPr>
            <a:xfrm rot="5400000">
              <a:off x="16787" y="5439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5" name="圆角矩形 84"/>
            <p:cNvSpPr/>
            <p:nvPr>
              <p:custDataLst>
                <p:tags r:id="rId50"/>
              </p:custDataLst>
            </p:nvPr>
          </p:nvSpPr>
          <p:spPr>
            <a:xfrm flipH="1">
              <a:off x="16445" y="5781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6" name="圆角矩形 85"/>
            <p:cNvSpPr/>
            <p:nvPr>
              <p:custDataLst>
                <p:tags r:id="rId51"/>
              </p:custDataLst>
            </p:nvPr>
          </p:nvSpPr>
          <p:spPr>
            <a:xfrm>
              <a:off x="15767" y="6459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7" name="圆角矩形 86"/>
            <p:cNvSpPr/>
            <p:nvPr>
              <p:custDataLst>
                <p:tags r:id="rId52"/>
              </p:custDataLst>
            </p:nvPr>
          </p:nvSpPr>
          <p:spPr>
            <a:xfrm rot="5400000">
              <a:off x="16106" y="6120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8" name="椭圆 87"/>
            <p:cNvSpPr/>
            <p:nvPr>
              <p:custDataLst>
                <p:tags r:id="rId53"/>
              </p:custDataLst>
            </p:nvPr>
          </p:nvSpPr>
          <p:spPr>
            <a:xfrm>
              <a:off x="16445" y="5781"/>
              <a:ext cx="681" cy="68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9" name="圆角矩形 88"/>
          <p:cNvSpPr/>
          <p:nvPr>
            <p:custDataLst>
              <p:tags r:id="rId54"/>
            </p:custDataLst>
          </p:nvPr>
        </p:nvSpPr>
        <p:spPr>
          <a:xfrm>
            <a:off x="10114915" y="2739390"/>
            <a:ext cx="1765300" cy="3227111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tx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>
            <p:custDataLst>
              <p:tags r:id="rId55"/>
            </p:custDataLst>
          </p:nvPr>
        </p:nvSpPr>
        <p:spPr>
          <a:xfrm>
            <a:off x="10280015" y="3789401"/>
            <a:ext cx="1461712" cy="134885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单击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添加文本</a:t>
            </a:r>
            <a:endParaRPr lang="zh-CN" altLang="en-US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91" name="组合 90"/>
          <p:cNvGrpSpPr/>
          <p:nvPr>
            <p:custDataLst>
              <p:tags r:id="rId56"/>
            </p:custDataLst>
          </p:nvPr>
        </p:nvGrpSpPr>
        <p:grpSpPr>
          <a:xfrm>
            <a:off x="10286365" y="2954396"/>
            <a:ext cx="1111250" cy="486805"/>
            <a:chOff x="3783" y="2033"/>
            <a:chExt cx="2202" cy="906"/>
          </a:xfrm>
        </p:grpSpPr>
        <p:sp>
          <p:nvSpPr>
            <p:cNvPr id="92" name="圆角矩形 91"/>
            <p:cNvSpPr/>
            <p:nvPr>
              <p:custDataLst>
                <p:tags r:id="rId57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3" name="圆角矩形 92"/>
            <p:cNvSpPr/>
            <p:nvPr>
              <p:custDataLst>
                <p:tags r:id="rId58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4" name="文本框 93"/>
            <p:cNvSpPr txBox="1"/>
            <p:nvPr>
              <p:custDataLst>
                <p:tags r:id="rId59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lnSpcReduction="1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O6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grpSp>
        <p:nvGrpSpPr>
          <p:cNvPr id="102" name="组合 101"/>
          <p:cNvGrpSpPr/>
          <p:nvPr>
            <p:custDataLst>
              <p:tags r:id="rId60"/>
            </p:custDataLst>
          </p:nvPr>
        </p:nvGrpSpPr>
        <p:grpSpPr>
          <a:xfrm rot="10800000">
            <a:off x="10245090" y="5437101"/>
            <a:ext cx="355600" cy="379302"/>
            <a:chOff x="10854" y="8138"/>
            <a:chExt cx="2039" cy="2042"/>
          </a:xfrm>
          <a:noFill/>
        </p:grpSpPr>
        <p:sp>
          <p:nvSpPr>
            <p:cNvPr id="103" name="圆角矩形 102"/>
            <p:cNvSpPr/>
            <p:nvPr>
              <p:custDataLst>
                <p:tags r:id="rId61"/>
              </p:custDataLst>
            </p:nvPr>
          </p:nvSpPr>
          <p:spPr>
            <a:xfrm flipH="1">
              <a:off x="11535" y="8822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4" name="圆角矩形 103"/>
            <p:cNvSpPr/>
            <p:nvPr>
              <p:custDataLst>
                <p:tags r:id="rId62"/>
              </p:custDataLst>
            </p:nvPr>
          </p:nvSpPr>
          <p:spPr>
            <a:xfrm rot="10800000" flipH="1">
              <a:off x="10854" y="8819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5" name="圆角矩形 104"/>
            <p:cNvSpPr/>
            <p:nvPr>
              <p:custDataLst>
                <p:tags r:id="rId63"/>
              </p:custDataLst>
            </p:nvPr>
          </p:nvSpPr>
          <p:spPr>
            <a:xfrm rot="5400000">
              <a:off x="11196" y="9161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6" name="圆角矩形 105"/>
            <p:cNvSpPr/>
            <p:nvPr>
              <p:custDataLst>
                <p:tags r:id="rId64"/>
              </p:custDataLst>
            </p:nvPr>
          </p:nvSpPr>
          <p:spPr>
            <a:xfrm rot="10800000">
              <a:off x="11535" y="8141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7" name="圆角矩形 106"/>
            <p:cNvSpPr/>
            <p:nvPr>
              <p:custDataLst>
                <p:tags r:id="rId65"/>
              </p:custDataLst>
            </p:nvPr>
          </p:nvSpPr>
          <p:spPr>
            <a:xfrm rot="10800000">
              <a:off x="10854" y="8138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8" name="圆角矩形 107"/>
            <p:cNvSpPr/>
            <p:nvPr>
              <p:custDataLst>
                <p:tags r:id="rId66"/>
              </p:custDataLst>
            </p:nvPr>
          </p:nvSpPr>
          <p:spPr>
            <a:xfrm rot="5400000">
              <a:off x="11193" y="8480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9" name="椭圆 108"/>
            <p:cNvSpPr/>
            <p:nvPr>
              <p:custDataLst>
                <p:tags r:id="rId67"/>
              </p:custDataLst>
            </p:nvPr>
          </p:nvSpPr>
          <p:spPr>
            <a:xfrm>
              <a:off x="11532" y="8819"/>
              <a:ext cx="681" cy="68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124" name="标题 6"/>
          <p:cNvSpPr>
            <a:spLocks noGrp="1"/>
          </p:cNvSpPr>
          <p:nvPr>
            <p:custDataLst>
              <p:tags r:id="rId68"/>
            </p:custDataLst>
          </p:nvPr>
        </p:nvSpPr>
        <p:spPr>
          <a:xfrm>
            <a:off x="5210810" y="1781175"/>
            <a:ext cx="1789430" cy="29781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indent="0"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1400" b="0" cap="all" spc="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</a:rPr>
              <a:t>catalogue</a:t>
            </a:r>
            <a:endParaRPr sz="1400" b="0" cap="all" spc="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Bahnschrift" panose="020B05020402040202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9"/>
            </p:custDataLst>
          </p:nvPr>
        </p:nvSpPr>
        <p:spPr>
          <a:xfrm>
            <a:off x="4925060" y="654050"/>
            <a:ext cx="2341880" cy="102235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defPPr>
              <a:defRPr lang="zh-CN"/>
            </a:defPPr>
            <a:lvl1pPr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000" b="1" u="none" strike="noStrike" cap="none" spc="0" normalizeH="0" baseline="0">
                <a:solidFill>
                  <a:schemeClr val="bg1"/>
                </a:solidFill>
                <a:uFillTx/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目 录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7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单击添加标题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点击此处添加正文，文字是您思想的提炼，为了演示发布的良好效果，请言简意赅的阐述您的观点。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641728" y="3669665"/>
            <a:ext cx="171764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  <a:sym typeface="+mn-ea"/>
              </a:rPr>
              <a:t>O1</a:t>
            </a:r>
            <a:endParaRPr lang="en-US" altLang="zh-CN" sz="8800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charset="-122"/>
              <a:cs typeface="Bahnschrift" panose="020B0502040204020203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>
            <p:custDataLst>
              <p:tags r:id="rId1"/>
            </p:custDataLst>
          </p:nvPr>
        </p:nvSpPr>
        <p:spPr>
          <a:xfrm>
            <a:off x="0" y="4721860"/>
            <a:ext cx="12192000" cy="2136140"/>
          </a:xfrm>
          <a:prstGeom prst="roundRect">
            <a:avLst>
              <a:gd name="adj" fmla="val 0"/>
            </a:avLst>
          </a:prstGeom>
          <a:solidFill>
            <a:srgbClr val="385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角圆角矩形 6"/>
          <p:cNvSpPr/>
          <p:nvPr>
            <p:custDataLst>
              <p:tags r:id="rId2"/>
            </p:custDataLst>
          </p:nvPr>
        </p:nvSpPr>
        <p:spPr>
          <a:xfrm>
            <a:off x="868045" y="3195955"/>
            <a:ext cx="4574540" cy="2447925"/>
          </a:xfrm>
          <a:prstGeom prst="round2DiagRect">
            <a:avLst>
              <a:gd name="adj1" fmla="val 3454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20700" dist="139700" dir="8100000" sx="98000" sy="98000" algn="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3"/>
            </p:custDataLst>
          </p:nvPr>
        </p:nvSpPr>
        <p:spPr>
          <a:xfrm>
            <a:off x="1206500" y="3813810"/>
            <a:ext cx="3897630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zh-CN" altLang="en-US" sz="2000" b="1" dirty="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sz="2000" b="1" dirty="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206500" y="4311650"/>
            <a:ext cx="3897630" cy="127127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点击此处添加正文，文字是您思想的提炼。</a:t>
            </a:r>
            <a:endParaRPr lang="zh-CN" altLang="en-US" sz="1600" dirty="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5062220" y="3010535"/>
            <a:ext cx="680720" cy="680720"/>
          </a:xfrm>
          <a:prstGeom prst="ellipse">
            <a:avLst/>
          </a:prstGeom>
          <a:solidFill>
            <a:srgbClr val="16EAEE"/>
          </a:solidFill>
          <a:ln>
            <a:noFill/>
          </a:ln>
          <a:effectLst>
            <a:outerShdw blurRad="304800" dist="381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5086985" y="3135630"/>
            <a:ext cx="631825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 fontScale="90000" lnSpcReduction="10000"/>
          </a:bodyPr>
          <a:lstStyle/>
          <a:p>
            <a:pPr algn="ctr"/>
            <a:r>
              <a:rPr lang="en-US" altLang="zh-CN" sz="2400" b="1">
                <a:solidFill>
                  <a:srgbClr val="1C3B72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O1</a:t>
            </a:r>
            <a:endParaRPr lang="en-US" altLang="zh-CN" sz="2400" b="1">
              <a:solidFill>
                <a:srgbClr val="1C3B72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32" name="组合 31"/>
          <p:cNvGrpSpPr/>
          <p:nvPr>
            <p:custDataLst>
              <p:tags r:id="rId7"/>
            </p:custDataLst>
          </p:nvPr>
        </p:nvGrpSpPr>
        <p:grpSpPr>
          <a:xfrm>
            <a:off x="0" y="4722495"/>
            <a:ext cx="12190730" cy="2135505"/>
            <a:chOff x="0" y="8176"/>
            <a:chExt cx="19198" cy="2624"/>
          </a:xfrm>
          <a:solidFill>
            <a:schemeClr val="bg1">
              <a:alpha val="4000"/>
            </a:schemeClr>
          </a:solidFill>
        </p:grpSpPr>
        <p:grpSp>
          <p:nvGrpSpPr>
            <p:cNvPr id="2" name="组合 1"/>
            <p:cNvGrpSpPr/>
            <p:nvPr/>
          </p:nvGrpSpPr>
          <p:grpSpPr>
            <a:xfrm>
              <a:off x="0" y="9504"/>
              <a:ext cx="19198" cy="1296"/>
              <a:chOff x="0" y="9504"/>
              <a:chExt cx="19198" cy="1296"/>
            </a:xfrm>
            <a:grpFill/>
          </p:grpSpPr>
          <p:sp>
            <p:nvSpPr>
              <p:cNvPr id="36" name="圆角矩形 35"/>
              <p:cNvSpPr/>
              <p:nvPr>
                <p:custDataLst>
                  <p:tags r:id="rId8"/>
                </p:custDataLst>
              </p:nvPr>
            </p:nvSpPr>
            <p:spPr>
              <a:xfrm>
                <a:off x="5408" y="9504"/>
                <a:ext cx="3894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>
                <p:custDataLst>
                  <p:tags r:id="rId9"/>
                </p:custDataLst>
              </p:nvPr>
            </p:nvSpPr>
            <p:spPr>
              <a:xfrm>
                <a:off x="9336" y="9504"/>
                <a:ext cx="3281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39"/>
              <p:cNvSpPr/>
              <p:nvPr>
                <p:custDataLst>
                  <p:tags r:id="rId10"/>
                </p:custDataLst>
              </p:nvPr>
            </p:nvSpPr>
            <p:spPr>
              <a:xfrm>
                <a:off x="12651" y="9504"/>
                <a:ext cx="2649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圆角矩形 40"/>
              <p:cNvSpPr/>
              <p:nvPr>
                <p:custDataLst>
                  <p:tags r:id="rId11"/>
                </p:custDataLst>
              </p:nvPr>
            </p:nvSpPr>
            <p:spPr>
              <a:xfrm>
                <a:off x="18472" y="9504"/>
                <a:ext cx="727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圆角矩形 41"/>
              <p:cNvSpPr/>
              <p:nvPr>
                <p:custDataLst>
                  <p:tags r:id="rId12"/>
                </p:custDataLst>
              </p:nvPr>
            </p:nvSpPr>
            <p:spPr>
              <a:xfrm>
                <a:off x="17183" y="9504"/>
                <a:ext cx="1255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圆角矩形 42"/>
              <p:cNvSpPr/>
              <p:nvPr>
                <p:custDataLst>
                  <p:tags r:id="rId13"/>
                </p:custDataLst>
              </p:nvPr>
            </p:nvSpPr>
            <p:spPr>
              <a:xfrm>
                <a:off x="15334" y="9504"/>
                <a:ext cx="1815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圆角矩形 43"/>
              <p:cNvSpPr/>
              <p:nvPr>
                <p:custDataLst>
                  <p:tags r:id="rId14"/>
                </p:custDataLst>
              </p:nvPr>
            </p:nvSpPr>
            <p:spPr>
              <a:xfrm>
                <a:off x="0" y="9504"/>
                <a:ext cx="5374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 flipH="1">
              <a:off x="0" y="8176"/>
              <a:ext cx="19198" cy="1296"/>
              <a:chOff x="0" y="9504"/>
              <a:chExt cx="19198" cy="1296"/>
            </a:xfrm>
            <a:grpFill/>
          </p:grpSpPr>
          <p:sp>
            <p:nvSpPr>
              <p:cNvPr id="9" name="圆角矩形 8"/>
              <p:cNvSpPr/>
              <p:nvPr>
                <p:custDataLst>
                  <p:tags r:id="rId15"/>
                </p:custDataLst>
              </p:nvPr>
            </p:nvSpPr>
            <p:spPr>
              <a:xfrm>
                <a:off x="5408" y="9504"/>
                <a:ext cx="3894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>
                <p:custDataLst>
                  <p:tags r:id="rId16"/>
                </p:custDataLst>
              </p:nvPr>
            </p:nvSpPr>
            <p:spPr>
              <a:xfrm>
                <a:off x="9336" y="9504"/>
                <a:ext cx="3281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>
                <p:custDataLst>
                  <p:tags r:id="rId17"/>
                </p:custDataLst>
              </p:nvPr>
            </p:nvSpPr>
            <p:spPr>
              <a:xfrm>
                <a:off x="12651" y="9504"/>
                <a:ext cx="2649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>
                <p:custDataLst>
                  <p:tags r:id="rId18"/>
                </p:custDataLst>
              </p:nvPr>
            </p:nvSpPr>
            <p:spPr>
              <a:xfrm>
                <a:off x="18472" y="9504"/>
                <a:ext cx="727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>
                <p:custDataLst>
                  <p:tags r:id="rId19"/>
                </p:custDataLst>
              </p:nvPr>
            </p:nvSpPr>
            <p:spPr>
              <a:xfrm>
                <a:off x="17183" y="9504"/>
                <a:ext cx="1255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>
                <p:custDataLst>
                  <p:tags r:id="rId20"/>
                </p:custDataLst>
              </p:nvPr>
            </p:nvSpPr>
            <p:spPr>
              <a:xfrm>
                <a:off x="15334" y="9504"/>
                <a:ext cx="1815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>
                <p:custDataLst>
                  <p:tags r:id="rId21"/>
                </p:custDataLst>
              </p:nvPr>
            </p:nvSpPr>
            <p:spPr>
              <a:xfrm>
                <a:off x="0" y="9504"/>
                <a:ext cx="5374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文本框 16"/>
          <p:cNvSpPr txBox="1"/>
          <p:nvPr>
            <p:custDataLst>
              <p:tags r:id="rId22"/>
            </p:custDataLst>
          </p:nvPr>
        </p:nvSpPr>
        <p:spPr>
          <a:xfrm>
            <a:off x="862330" y="1630045"/>
            <a:ext cx="10650220" cy="11607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您的正文已经经简明扼要，字字珠玑，但信息却千丝万缕、错综复杂，需要用更多的文字来表述；但请您尽可能提炼思想的精髓，否则容易造成观者的阅读压力，适得其反。</a:t>
            </a:r>
            <a:endParaRPr lang="zh-CN" altLang="en-US" sz="16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3"/>
            </p:custDataLst>
          </p:nvPr>
        </p:nvSpPr>
        <p:spPr>
          <a:xfrm>
            <a:off x="862330" y="890270"/>
            <a:ext cx="4061460" cy="72453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任意多边形 19"/>
          <p:cNvSpPr/>
          <p:nvPr>
            <p:custDataLst>
              <p:tags r:id="rId24"/>
            </p:custDataLst>
          </p:nvPr>
        </p:nvSpPr>
        <p:spPr>
          <a:xfrm>
            <a:off x="635" y="969645"/>
            <a:ext cx="691515" cy="45974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9" h="724">
                <a:moveTo>
                  <a:pt x="0" y="0"/>
                </a:moveTo>
                <a:lnTo>
                  <a:pt x="727" y="0"/>
                </a:lnTo>
                <a:cubicBezTo>
                  <a:pt x="927" y="0"/>
                  <a:pt x="1089" y="162"/>
                  <a:pt x="1089" y="362"/>
                </a:cubicBezTo>
                <a:cubicBezTo>
                  <a:pt x="1089" y="562"/>
                  <a:pt x="927" y="724"/>
                  <a:pt x="727" y="724"/>
                </a:cubicBezTo>
                <a:lnTo>
                  <a:pt x="0" y="724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对角圆角矩形 33"/>
          <p:cNvSpPr/>
          <p:nvPr>
            <p:custDataLst>
              <p:tags r:id="rId25"/>
            </p:custDataLst>
          </p:nvPr>
        </p:nvSpPr>
        <p:spPr>
          <a:xfrm>
            <a:off x="6395085" y="3195955"/>
            <a:ext cx="4574540" cy="2447925"/>
          </a:xfrm>
          <a:prstGeom prst="round2DiagRect">
            <a:avLst>
              <a:gd name="adj1" fmla="val 3454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20700" dist="139700" dir="8100000" sx="98000" sy="98000" algn="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26"/>
            </p:custDataLst>
          </p:nvPr>
        </p:nvSpPr>
        <p:spPr>
          <a:xfrm>
            <a:off x="6733540" y="3813810"/>
            <a:ext cx="3897630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zh-CN" altLang="en-US" sz="2000" b="1" dirty="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sz="2000" b="1" dirty="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27"/>
            </p:custDataLst>
          </p:nvPr>
        </p:nvSpPr>
        <p:spPr>
          <a:xfrm>
            <a:off x="6733540" y="4311650"/>
            <a:ext cx="3897630" cy="127127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点击此处添加正文，文字是您思想的提炼。</a:t>
            </a:r>
            <a:endParaRPr lang="zh-CN" altLang="en-US" sz="160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椭圆 38"/>
          <p:cNvSpPr/>
          <p:nvPr>
            <p:custDataLst>
              <p:tags r:id="rId28"/>
            </p:custDataLst>
          </p:nvPr>
        </p:nvSpPr>
        <p:spPr>
          <a:xfrm>
            <a:off x="10589260" y="3010535"/>
            <a:ext cx="680720" cy="680720"/>
          </a:xfrm>
          <a:prstGeom prst="ellipse">
            <a:avLst/>
          </a:prstGeom>
          <a:solidFill>
            <a:srgbClr val="16EAEE"/>
          </a:solidFill>
          <a:ln>
            <a:noFill/>
          </a:ln>
          <a:effectLst>
            <a:outerShdw blurRad="304800" dist="381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29"/>
            </p:custDataLst>
          </p:nvPr>
        </p:nvSpPr>
        <p:spPr>
          <a:xfrm>
            <a:off x="10614025" y="3135630"/>
            <a:ext cx="631825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 fontScale="90000" lnSpcReduction="10000"/>
          </a:bodyPr>
          <a:lstStyle/>
          <a:p>
            <a:pPr algn="ctr"/>
            <a:r>
              <a:rPr lang="en-US" altLang="zh-CN" sz="2400" b="1">
                <a:solidFill>
                  <a:srgbClr val="1C3B72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O2</a:t>
            </a:r>
            <a:endParaRPr lang="en-US" altLang="zh-CN" sz="2400" b="1">
              <a:solidFill>
                <a:srgbClr val="1C3B72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>
            <p:custDataLst>
              <p:tags r:id="rId1"/>
            </p:custDataLst>
          </p:nvPr>
        </p:nvSpPr>
        <p:spPr>
          <a:xfrm>
            <a:off x="0" y="4721860"/>
            <a:ext cx="12192000" cy="2136140"/>
          </a:xfrm>
          <a:prstGeom prst="roundRect">
            <a:avLst>
              <a:gd name="adj" fmla="val 0"/>
            </a:avLst>
          </a:prstGeom>
          <a:solidFill>
            <a:srgbClr val="385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对角圆角矩形 6"/>
          <p:cNvSpPr/>
          <p:nvPr>
            <p:custDataLst>
              <p:tags r:id="rId2"/>
            </p:custDataLst>
          </p:nvPr>
        </p:nvSpPr>
        <p:spPr>
          <a:xfrm>
            <a:off x="695325" y="3195955"/>
            <a:ext cx="3274060" cy="2447925"/>
          </a:xfrm>
          <a:prstGeom prst="round2DiagRect">
            <a:avLst>
              <a:gd name="adj1" fmla="val 3454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20700" dist="139700" dir="8100000" sx="98000" sy="98000" algn="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3"/>
            </p:custDataLst>
          </p:nvPr>
        </p:nvSpPr>
        <p:spPr>
          <a:xfrm>
            <a:off x="942340" y="3813810"/>
            <a:ext cx="2780030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zh-CN" altLang="en-US" sz="2000" b="1" dirty="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sz="2000" b="1" dirty="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42340" y="4311650"/>
            <a:ext cx="2780030" cy="127127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点击此处添加正文，文字是您思想的提炼。</a:t>
            </a:r>
            <a:endParaRPr lang="zh-CN" altLang="en-US" sz="1600" dirty="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3578860" y="3010535"/>
            <a:ext cx="680720" cy="680720"/>
          </a:xfrm>
          <a:prstGeom prst="ellipse">
            <a:avLst/>
          </a:prstGeom>
          <a:solidFill>
            <a:srgbClr val="16EAEE"/>
          </a:solidFill>
          <a:ln>
            <a:noFill/>
          </a:ln>
          <a:effectLst>
            <a:outerShdw blurRad="304800" dist="381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3603625" y="3135630"/>
            <a:ext cx="631825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 fontScale="90000" lnSpcReduction="10000"/>
          </a:bodyPr>
          <a:lstStyle/>
          <a:p>
            <a:pPr algn="ctr"/>
            <a:r>
              <a:rPr lang="en-US" altLang="zh-CN" sz="2400" b="1">
                <a:solidFill>
                  <a:srgbClr val="1C3B72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O1</a:t>
            </a:r>
            <a:endParaRPr lang="en-US" altLang="zh-CN" sz="2400" b="1">
              <a:solidFill>
                <a:srgbClr val="1C3B72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32" name="组合 31"/>
          <p:cNvGrpSpPr/>
          <p:nvPr>
            <p:custDataLst>
              <p:tags r:id="rId7"/>
            </p:custDataLst>
          </p:nvPr>
        </p:nvGrpSpPr>
        <p:grpSpPr>
          <a:xfrm>
            <a:off x="0" y="4722495"/>
            <a:ext cx="12190730" cy="2135505"/>
            <a:chOff x="0" y="8176"/>
            <a:chExt cx="19198" cy="2624"/>
          </a:xfrm>
          <a:solidFill>
            <a:schemeClr val="bg1">
              <a:alpha val="4000"/>
            </a:schemeClr>
          </a:solidFill>
        </p:grpSpPr>
        <p:grpSp>
          <p:nvGrpSpPr>
            <p:cNvPr id="2" name="组合 1"/>
            <p:cNvGrpSpPr/>
            <p:nvPr/>
          </p:nvGrpSpPr>
          <p:grpSpPr>
            <a:xfrm>
              <a:off x="0" y="9504"/>
              <a:ext cx="19198" cy="1296"/>
              <a:chOff x="0" y="9504"/>
              <a:chExt cx="19198" cy="1296"/>
            </a:xfrm>
            <a:grpFill/>
          </p:grpSpPr>
          <p:sp>
            <p:nvSpPr>
              <p:cNvPr id="36" name="圆角矩形 35"/>
              <p:cNvSpPr/>
              <p:nvPr>
                <p:custDataLst>
                  <p:tags r:id="rId8"/>
                </p:custDataLst>
              </p:nvPr>
            </p:nvSpPr>
            <p:spPr>
              <a:xfrm>
                <a:off x="5408" y="9504"/>
                <a:ext cx="3894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38" name="圆角矩形 37"/>
              <p:cNvSpPr/>
              <p:nvPr>
                <p:custDataLst>
                  <p:tags r:id="rId9"/>
                </p:custDataLst>
              </p:nvPr>
            </p:nvSpPr>
            <p:spPr>
              <a:xfrm>
                <a:off x="9336" y="9504"/>
                <a:ext cx="3281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40" name="圆角矩形 39"/>
              <p:cNvSpPr/>
              <p:nvPr>
                <p:custDataLst>
                  <p:tags r:id="rId10"/>
                </p:custDataLst>
              </p:nvPr>
            </p:nvSpPr>
            <p:spPr>
              <a:xfrm>
                <a:off x="12651" y="9504"/>
                <a:ext cx="2649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41" name="圆角矩形 40"/>
              <p:cNvSpPr/>
              <p:nvPr>
                <p:custDataLst>
                  <p:tags r:id="rId11"/>
                </p:custDataLst>
              </p:nvPr>
            </p:nvSpPr>
            <p:spPr>
              <a:xfrm>
                <a:off x="18472" y="9504"/>
                <a:ext cx="727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42" name="圆角矩形 41"/>
              <p:cNvSpPr/>
              <p:nvPr>
                <p:custDataLst>
                  <p:tags r:id="rId12"/>
                </p:custDataLst>
              </p:nvPr>
            </p:nvSpPr>
            <p:spPr>
              <a:xfrm>
                <a:off x="17183" y="9504"/>
                <a:ext cx="1255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43" name="圆角矩形 42"/>
              <p:cNvSpPr/>
              <p:nvPr>
                <p:custDataLst>
                  <p:tags r:id="rId13"/>
                </p:custDataLst>
              </p:nvPr>
            </p:nvSpPr>
            <p:spPr>
              <a:xfrm>
                <a:off x="15334" y="9504"/>
                <a:ext cx="1815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44" name="圆角矩形 43"/>
              <p:cNvSpPr/>
              <p:nvPr>
                <p:custDataLst>
                  <p:tags r:id="rId14"/>
                </p:custDataLst>
              </p:nvPr>
            </p:nvSpPr>
            <p:spPr>
              <a:xfrm>
                <a:off x="0" y="9504"/>
                <a:ext cx="5374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 flipH="1">
              <a:off x="0" y="8176"/>
              <a:ext cx="19198" cy="1296"/>
              <a:chOff x="0" y="9504"/>
              <a:chExt cx="19198" cy="1296"/>
            </a:xfrm>
            <a:grpFill/>
          </p:grpSpPr>
          <p:sp>
            <p:nvSpPr>
              <p:cNvPr id="9" name="圆角矩形 8"/>
              <p:cNvSpPr/>
              <p:nvPr>
                <p:custDataLst>
                  <p:tags r:id="rId15"/>
                </p:custDataLst>
              </p:nvPr>
            </p:nvSpPr>
            <p:spPr>
              <a:xfrm>
                <a:off x="5408" y="9504"/>
                <a:ext cx="3894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10" name="圆角矩形 9"/>
              <p:cNvSpPr/>
              <p:nvPr>
                <p:custDataLst>
                  <p:tags r:id="rId16"/>
                </p:custDataLst>
              </p:nvPr>
            </p:nvSpPr>
            <p:spPr>
              <a:xfrm>
                <a:off x="9336" y="9504"/>
                <a:ext cx="3281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12" name="圆角矩形 11"/>
              <p:cNvSpPr/>
              <p:nvPr>
                <p:custDataLst>
                  <p:tags r:id="rId17"/>
                </p:custDataLst>
              </p:nvPr>
            </p:nvSpPr>
            <p:spPr>
              <a:xfrm>
                <a:off x="12651" y="9504"/>
                <a:ext cx="2649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13" name="圆角矩形 12"/>
              <p:cNvSpPr/>
              <p:nvPr>
                <p:custDataLst>
                  <p:tags r:id="rId18"/>
                </p:custDataLst>
              </p:nvPr>
            </p:nvSpPr>
            <p:spPr>
              <a:xfrm>
                <a:off x="18472" y="9504"/>
                <a:ext cx="727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14" name="圆角矩形 13"/>
              <p:cNvSpPr/>
              <p:nvPr>
                <p:custDataLst>
                  <p:tags r:id="rId19"/>
                </p:custDataLst>
              </p:nvPr>
            </p:nvSpPr>
            <p:spPr>
              <a:xfrm>
                <a:off x="17183" y="9504"/>
                <a:ext cx="1255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15" name="圆角矩形 14"/>
              <p:cNvSpPr/>
              <p:nvPr>
                <p:custDataLst>
                  <p:tags r:id="rId20"/>
                </p:custDataLst>
              </p:nvPr>
            </p:nvSpPr>
            <p:spPr>
              <a:xfrm>
                <a:off x="15334" y="9504"/>
                <a:ext cx="1815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  <p:sp>
            <p:nvSpPr>
              <p:cNvPr id="16" name="圆角矩形 15"/>
              <p:cNvSpPr/>
              <p:nvPr>
                <p:custDataLst>
                  <p:tags r:id="rId21"/>
                </p:custDataLst>
              </p:nvPr>
            </p:nvSpPr>
            <p:spPr>
              <a:xfrm>
                <a:off x="0" y="9504"/>
                <a:ext cx="5374" cy="12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0" name="任意多边形 19"/>
          <p:cNvSpPr/>
          <p:nvPr>
            <p:custDataLst>
              <p:tags r:id="rId22"/>
            </p:custDataLst>
          </p:nvPr>
        </p:nvSpPr>
        <p:spPr>
          <a:xfrm>
            <a:off x="635" y="969645"/>
            <a:ext cx="691515" cy="45974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9" h="724">
                <a:moveTo>
                  <a:pt x="0" y="0"/>
                </a:moveTo>
                <a:lnTo>
                  <a:pt x="727" y="0"/>
                </a:lnTo>
                <a:cubicBezTo>
                  <a:pt x="927" y="0"/>
                  <a:pt x="1089" y="162"/>
                  <a:pt x="1089" y="362"/>
                </a:cubicBezTo>
                <a:cubicBezTo>
                  <a:pt x="1089" y="562"/>
                  <a:pt x="927" y="724"/>
                  <a:pt x="727" y="724"/>
                </a:cubicBezTo>
                <a:lnTo>
                  <a:pt x="0" y="724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对角圆角矩形 20"/>
          <p:cNvSpPr/>
          <p:nvPr>
            <p:custDataLst>
              <p:tags r:id="rId23"/>
            </p:custDataLst>
          </p:nvPr>
        </p:nvSpPr>
        <p:spPr>
          <a:xfrm>
            <a:off x="4352925" y="3195955"/>
            <a:ext cx="3274060" cy="2447925"/>
          </a:xfrm>
          <a:prstGeom prst="round2DiagRect">
            <a:avLst>
              <a:gd name="adj1" fmla="val 3454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20700" dist="139700" dir="8100000" sx="98000" sy="98000" algn="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24"/>
            </p:custDataLst>
          </p:nvPr>
        </p:nvSpPr>
        <p:spPr>
          <a:xfrm>
            <a:off x="4599940" y="3813810"/>
            <a:ext cx="2780030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zh-CN" altLang="en-US" sz="2000" b="1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sz="2000" b="1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25"/>
            </p:custDataLst>
          </p:nvPr>
        </p:nvSpPr>
        <p:spPr>
          <a:xfrm>
            <a:off x="4599940" y="4311650"/>
            <a:ext cx="2780030" cy="127127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点击此处添加正文，文字是您思想的提炼。</a:t>
            </a:r>
            <a:endParaRPr lang="zh-CN" altLang="en-US" sz="160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椭圆 23"/>
          <p:cNvSpPr/>
          <p:nvPr>
            <p:custDataLst>
              <p:tags r:id="rId26"/>
            </p:custDataLst>
          </p:nvPr>
        </p:nvSpPr>
        <p:spPr>
          <a:xfrm>
            <a:off x="7236460" y="3010535"/>
            <a:ext cx="680720" cy="680720"/>
          </a:xfrm>
          <a:prstGeom prst="ellipse">
            <a:avLst/>
          </a:prstGeom>
          <a:solidFill>
            <a:srgbClr val="16EAEE"/>
          </a:solidFill>
          <a:ln>
            <a:noFill/>
          </a:ln>
          <a:effectLst>
            <a:outerShdw blurRad="304800" dist="381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27"/>
            </p:custDataLst>
          </p:nvPr>
        </p:nvSpPr>
        <p:spPr>
          <a:xfrm>
            <a:off x="7261225" y="3135630"/>
            <a:ext cx="631825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 fontScale="90000" lnSpcReduction="10000"/>
          </a:bodyPr>
          <a:lstStyle/>
          <a:p>
            <a:pPr algn="ctr"/>
            <a:r>
              <a:rPr lang="en-US" altLang="zh-CN" sz="2400" b="1">
                <a:solidFill>
                  <a:srgbClr val="1C3B72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O2</a:t>
            </a:r>
            <a:endParaRPr lang="en-US" altLang="zh-CN" sz="2400" b="1">
              <a:solidFill>
                <a:srgbClr val="1C3B72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对角圆角矩形 26"/>
          <p:cNvSpPr/>
          <p:nvPr>
            <p:custDataLst>
              <p:tags r:id="rId28"/>
            </p:custDataLst>
          </p:nvPr>
        </p:nvSpPr>
        <p:spPr>
          <a:xfrm>
            <a:off x="8010525" y="3195955"/>
            <a:ext cx="3274060" cy="2447925"/>
          </a:xfrm>
          <a:prstGeom prst="round2DiagRect">
            <a:avLst>
              <a:gd name="adj1" fmla="val 3454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20700" dist="139700" dir="8100000" sx="98000" sy="98000" algn="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29"/>
            </p:custDataLst>
          </p:nvPr>
        </p:nvSpPr>
        <p:spPr>
          <a:xfrm>
            <a:off x="8257540" y="3813810"/>
            <a:ext cx="2780030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zh-CN" altLang="en-US" sz="2000" b="1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单击添加标题</a:t>
            </a:r>
            <a:endParaRPr lang="zh-CN" altLang="en-US" sz="2000" b="1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30"/>
            </p:custDataLst>
          </p:nvPr>
        </p:nvSpPr>
        <p:spPr>
          <a:xfrm>
            <a:off x="8257540" y="4311650"/>
            <a:ext cx="2780030" cy="127127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1C3B72"/>
                </a:solidFill>
                <a:latin typeface="Arial" panose="020B0604020202020204" pitchFamily="34" charset="0"/>
                <a:ea typeface="微软雅黑" panose="020B0503020204020204" charset="-122"/>
              </a:rPr>
              <a:t>点击此处添加正文，文字是您思想的提炼。</a:t>
            </a:r>
            <a:endParaRPr lang="zh-CN" altLang="en-US" sz="1600">
              <a:solidFill>
                <a:srgbClr val="1C3B7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>
            <p:custDataLst>
              <p:tags r:id="rId31"/>
            </p:custDataLst>
          </p:nvPr>
        </p:nvSpPr>
        <p:spPr>
          <a:xfrm>
            <a:off x="10894060" y="3010535"/>
            <a:ext cx="680720" cy="680720"/>
          </a:xfrm>
          <a:prstGeom prst="ellipse">
            <a:avLst/>
          </a:prstGeom>
          <a:solidFill>
            <a:srgbClr val="16EAEE"/>
          </a:solidFill>
          <a:ln>
            <a:noFill/>
          </a:ln>
          <a:effectLst>
            <a:outerShdw blurRad="304800" dist="38100" dir="8100000" algn="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32"/>
            </p:custDataLst>
          </p:nvPr>
        </p:nvSpPr>
        <p:spPr>
          <a:xfrm>
            <a:off x="10918825" y="3135630"/>
            <a:ext cx="631825" cy="410210"/>
          </a:xfrm>
          <a:prstGeom prst="rect">
            <a:avLst/>
          </a:prstGeom>
          <a:noFill/>
          <a:effectLst/>
        </p:spPr>
        <p:txBody>
          <a:bodyPr wrap="square" rtlCol="0" anchor="t" anchorCtr="0">
            <a:normAutofit fontScale="90000" lnSpcReduction="10000"/>
          </a:bodyPr>
          <a:lstStyle/>
          <a:p>
            <a:pPr algn="ctr"/>
            <a:r>
              <a:rPr lang="en-US" altLang="zh-CN" sz="2400" b="1">
                <a:solidFill>
                  <a:srgbClr val="1C3B72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O3</a:t>
            </a:r>
            <a:endParaRPr lang="en-US" altLang="zh-CN" sz="2400" b="1">
              <a:solidFill>
                <a:srgbClr val="1C3B72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3"/>
            </p:custDataLst>
          </p:nvPr>
        </p:nvSpPr>
        <p:spPr>
          <a:xfrm>
            <a:off x="862330" y="1630045"/>
            <a:ext cx="10650220" cy="1160780"/>
          </a:xfrm>
          <a:prstGeom prst="rect">
            <a:avLst/>
          </a:prstGeom>
          <a:noFill/>
        </p:spPr>
        <p:txBody>
          <a:bodyPr wrap="square" rtlCol="0" anchor="t"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您的正文已经经简明扼要，字字珠玑，但信息却千丝万缕、错综复杂，需要用更多的文字来表述；但请您尽可能提炼思想的精髓，否则容易造成观者的阅读压力，适得其反。</a:t>
            </a:r>
            <a:endParaRPr lang="zh-CN" altLang="en-US" sz="16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34"/>
            </p:custDataLst>
          </p:nvPr>
        </p:nvSpPr>
        <p:spPr>
          <a:xfrm>
            <a:off x="862330" y="890270"/>
            <a:ext cx="4061460" cy="724535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2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2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2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3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4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4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7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7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29147"/>
  <p:tag name="KSO_WM_TEMPLATE_THUMBS_INDEX" val="1、4、7、9、12、13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PRESET_TEXT" val="年度工作_x000B_总结汇报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47_1*a*1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SUBTYPE" val="b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9147_1*f*1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SUBTYPE" val="c"/>
  <p:tag name="KSO_WM_UNIT_PRESET_TEXT" val="汇报时间：12月20日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9147_1*f*2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9147_1*i*1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9147_1*i*2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ID" val="custom20229147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9147"/>
  <p:tag name="KSO_WM_SLIDE_LAYOUT" val="a_f"/>
  <p:tag name="KSO_WM_SLIDE_LAYOUT_CNT" val="1_2"/>
  <p:tag name="KSO_WM_TEMPLATE_THUMBS_INDEX" val="1、4、7、9、12、13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i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a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单击添加文本"/>
  <p:tag name="KSO_WM_UNIT_NOCLEAR" val="0"/>
  <p:tag name="KSO_WM_DIAGRAM_GROUP_CODE" val="l1-1"/>
  <p:tag name="KSO_WM_UNIT_TYPE" val="l_h_a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i*1_1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USESOURCEFORMAT_APPLY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i*1_1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4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i*1_1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5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i*1_1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UNIT_TEXT_FILL_FORE_SCHEMECOLOR_INDEX" val="6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i*1_1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6"/>
  <p:tag name="KSO_WM_UNIT_LINE_FORE_SCHEMECOLOR_INDEX" val="14"/>
  <p:tag name="KSO_WM_UNIT_LINE_FILL_TYPE" val="2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i*1_1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7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i*1_1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8"/>
  <p:tag name="KSO_WM_UNIT_LINE_FORE_SCHEMECOLOR_INDEX" val="14"/>
  <p:tag name="KSO_WM_UNIT_LINE_FILL_TYPE" val="2"/>
  <p:tag name="KSO_WM_UNIT_TEXT_FILL_FORE_SCHEMECOLOR_INDEX" val="8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f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SUBTYPE" val="a"/>
  <p:tag name="KSO_WM_UNIT_PRESET_TEXT" val="点击此处添加正文，文字是您思想的提炼。"/>
  <p:tag name="KSO_WM_UNIT_NOCLEAR" val="0"/>
  <p:tag name="KSO_WM_DIAGRAM_GROUP_CODE" val="l1-1"/>
  <p:tag name="KSO_WM_UNIT_TYPE" val="l_h_f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b"/>
  <p:tag name="KSO_WM_UNIT_INDEX" val="1"/>
  <p:tag name="KSO_WM_UNIT_PRESET_TEXT" val="catalogue"/>
  <p:tag name="KSO_WM_TEMPLATE_CATEGORY" val="custom"/>
  <p:tag name="KSO_WM_TEMPLATE_INDEX" val="20229147"/>
  <p:tag name="KSO_WM_UNIT_ID" val="custom20229147_2*b*1"/>
  <p:tag name="KSO_WM_UNIT_ISNUMDGMTITLE" val="0"/>
  <p:tag name="KSO_WM_UNIT_TEXT_FILL_FORE_SCHEMECOLOR_INDEX_BRIGHTNESS" val="-0.25"/>
  <p:tag name="KSO_WM_UNIT_TEXT_FILL_FORE_SCHEMECOLOR_INDEX" val="5"/>
  <p:tag name="KSO_WM_UNIT_TEXT_FILL_TYPE" val="1"/>
  <p:tag name="KSO_WM_DIAGRAM_GROUP_CODE" val="l1-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i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a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单击添加文本"/>
  <p:tag name="KSO_WM_UNIT_NOCLEAR" val="0"/>
  <p:tag name="KSO_WM_DIAGRAM_GROUP_CODE" val="l1-1"/>
  <p:tag name="KSO_WM_UNIT_TYPE" val="l_h_a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i*1_2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i*1_2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4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i*1_2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5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i*1_2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UNIT_TEXT_FILL_FORE_SCHEMECOLOR_INDEX" val="6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f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SUBTYPE" val="a"/>
  <p:tag name="KSO_WM_UNIT_PRESET_TEXT" val="点击此处添加正文，文字是您思想的提炼。"/>
  <p:tag name="KSO_WM_UNIT_NOCLEAR" val="0"/>
  <p:tag name="KSO_WM_DIAGRAM_GROUP_CODE" val="l1-1"/>
  <p:tag name="KSO_WM_UNIT_TYPE" val="l_h_f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i*1_2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6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i*1_2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7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47_2*l_h_i*1_2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8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PRESET_TEXT" val="目 录"/>
  <p:tag name="KSO_WM_TEMPLATE_CATEGORY" val="custom"/>
  <p:tag name="KSO_WM_TEMPLATE_INDEX" val="20229147"/>
  <p:tag name="KSO_WM_UNIT_ID" val="custom20229147_2*a*1"/>
  <p:tag name="KSO_WM_UNIT_ISNUMDGMTITLE" val="0"/>
  <p:tag name="KSO_WM_UNIT_TEXT_FILL_FORE_SCHEMECOLOR_INDEX_BRIGHTNESS" val="-0.25"/>
  <p:tag name="KSO_WM_UNIT_TEXT_FILL_FORE_SCHEMECOLOR_INDEX" val="5"/>
  <p:tag name="KSO_WM_UNIT_TEXT_FILL_TYPE" val="1"/>
  <p:tag name="KSO_WM_DIAGRAM_GROUP_CODE" val="l1-1"/>
  <p:tag name="KSO_WM_UNIT_USESOURCEFORMAT_APPLY" val="1"/>
</p:tagLst>
</file>

<file path=ppt/tags/tag217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7"/>
  <p:tag name="KSO_WM_SLIDE_ID" val="custom20229147_2"/>
  <p:tag name="KSO_WM_TEMPLATE_SUBCATEGORY" val="0"/>
  <p:tag name="KSO_WM_TEMPLATE_MASTER_TYPE" val="1"/>
  <p:tag name="KSO_WM_TEMPLATE_COLOR_TYPE" val="0"/>
  <p:tag name="KSO_WM_SLIDE_ITEM_CNT" val="2"/>
  <p:tag name="KSO_WM_SLIDE_INDEX" val="2"/>
  <p:tag name="KSO_WM_TAG_VERSION" val="1.0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29147_3*l_h_i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29147_3*l_h_i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29147_3*l_h_i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29147_3*l_h_f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29147_3*l_h_i*1_1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custom20229147_3*l_h_i*1_1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custom20229147_3*l_h_i*1_1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29147_3*l_h_i*1_1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6"/>
  <p:tag name="KSO_WM_UNIT_ID" val="custom20229147_3*l_h_i*1_1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7"/>
  <p:tag name="KSO_WM_UNIT_ID" val="custom20229147_3*l_h_i*1_1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8"/>
  <p:tag name="KSO_WM_UNIT_ID" val="custom20229147_3*l_h_i*1_1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8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custom20229147_3*l_h_i*1_2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custom20229147_3*l_h_i*1_2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6"/>
  <p:tag name="KSO_WM_UNIT_ID" val="custom20229147_3*l_h_i*1_2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29147_3*l_h_i*1_3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custom20229147_3*l_h_i*1_3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custom20229147_3*l_h_i*1_3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"/>
  <p:tag name="KSO_WM_UNIT_ID" val="custom20229147_3*l_h_i*1_3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6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29147_3*l_h_f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7"/>
  <p:tag name="KSO_WM_UNIT_ID" val="custom20229147_3*l_h_i*1_2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29147_3*l_h_i*1_2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8"/>
  <p:tag name="KSO_WM_UNIT_ID" val="custom20229147_3*l_h_i*1_2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custom20229147_3*l_h_i*1_2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29147_3*l_h_f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7"/>
  <p:tag name="KSO_WM_UNIT_ID" val="custom20229147_3*l_h_i*1_3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8"/>
  <p:tag name="KSO_WM_UNIT_ID" val="custom20229147_3*l_h_i*1_3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9"/>
  <p:tag name="KSO_WM_UNIT_ID" val="custom20229147_3*l_h_i*1_3_9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29147_3*l_h_i*1_3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b"/>
  <p:tag name="KSO_WM_UNIT_INDEX" val="1"/>
  <p:tag name="KSO_WM_UNIT_PRESET_TEXT" val="catalogue"/>
  <p:tag name="KSO_WM_TEMPLATE_CATEGORY" val="custom"/>
  <p:tag name="KSO_WM_TEMPLATE_INDEX" val="20229147"/>
  <p:tag name="KSO_WM_UNIT_ID" val="custom20229147_3*b*1"/>
  <p:tag name="KSO_WM_UNIT_ISNUMDGMTITLE" val="0"/>
  <p:tag name="KSO_WM_UNIT_TEXT_FILL_FORE_SCHEMECOLOR_INDEX_BRIGHTNESS" val="-0.25"/>
  <p:tag name="KSO_WM_UNIT_TEXT_FILL_FORE_SCHEMECOLOR_INDEX" val="5"/>
  <p:tag name="KSO_WM_UNIT_TEXT_FILL_TYPE" val="1"/>
  <p:tag name="KSO_WM_DIAGRAM_GROUP_CODE" val="l1-1"/>
  <p:tag name="KSO_WM_UNIT_USESOURCEFORMAT_APPLY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PRESET_TEXT" val="目 录"/>
  <p:tag name="KSO_WM_TEMPLATE_CATEGORY" val="custom"/>
  <p:tag name="KSO_WM_TEMPLATE_INDEX" val="20229147"/>
  <p:tag name="KSO_WM_UNIT_ID" val="custom20229147_3*a*1"/>
  <p:tag name="KSO_WM_UNIT_ISNUMDGMTITLE" val="0"/>
  <p:tag name="KSO_WM_UNIT_TEXT_FILL_FORE_SCHEMECOLOR_INDEX_BRIGHTNESS" val="-0.25"/>
  <p:tag name="KSO_WM_UNIT_TEXT_FILL_FORE_SCHEMECOLOR_INDEX" val="5"/>
  <p:tag name="KSO_WM_UNIT_TEXT_FILL_TYPE" val="1"/>
  <p:tag name="KSO_WM_DIAGRAM_GROUP_CODE" val="l1-1"/>
  <p:tag name="KSO_WM_UNIT_USESOURCEFORMAT_APPLY" val="1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7"/>
  <p:tag name="KSO_WM_SLIDE_ID" val="custom20229147_3"/>
  <p:tag name="KSO_WM_TEMPLATE_SUBCATEGORY" val="0"/>
  <p:tag name="KSO_WM_TEMPLATE_MASTER_TYPE" val="1"/>
  <p:tag name="KSO_WM_TEMPLATE_COLOR_TYPE" val="0"/>
  <p:tag name="KSO_WM_SLIDE_ITEM_CNT" val="3"/>
  <p:tag name="KSO_WM_SLIDE_INDEX" val="3"/>
  <p:tag name="KSO_WM_TAG_VERSION" val="1.0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29147_4*l_h_i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29147_4*l_h_i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29147_4*l_h_i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29147_4*l_h_i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29147_4*l_h_f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29147_4*l_h_i*1_1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custom20229147_4*l_h_i*1_1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custom20229147_4*l_h_i*1_1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29147_4*l_h_i*1_1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6"/>
  <p:tag name="KSO_WM_UNIT_ID" val="custom20229147_4*l_h_i*1_1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7"/>
  <p:tag name="KSO_WM_UNIT_ID" val="custom20229147_4*l_h_i*1_1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8"/>
  <p:tag name="KSO_WM_UNIT_ID" val="custom20229147_4*l_h_i*1_1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8"/>
  <p:tag name="KSO_WM_UNIT_TEXT_FILL_TYPE" val="1"/>
  <p:tag name="KSO_WM_UNIT_USESOURCEFORMAT_APPLY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29147_4*l_h_i*1_2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custom20229147_4*l_h_i*1_2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custom20229147_4*l_h_i*1_2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29147_4*l_h_i*1_3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custom20229147_4*l_h_i*1_3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custom20229147_4*l_h_i*1_3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"/>
  <p:tag name="KSO_WM_UNIT_ID" val="custom20229147_4*l_h_i*1_3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6"/>
  <p:tag name="KSO_WM_UNIT_ID" val="custom20229147_4*l_h_i*1_4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7"/>
  <p:tag name="KSO_WM_UNIT_ID" val="custom20229147_4*l_h_i*1_4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8"/>
  <p:tag name="KSO_WM_UNIT_ID" val="custom20229147_4*l_h_i*1_4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9"/>
  <p:tag name="KSO_WM_UNIT_ID" val="custom20229147_4*l_h_i*1_4_9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0"/>
  <p:tag name="KSO_WM_UNIT_ID" val="custom20229147_4*l_h_i*1_4_10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1"/>
  <p:tag name="KSO_WM_UNIT_ID" val="custom20229147_4*l_h_i*1_4_1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29147_4*l_h_f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6"/>
  <p:tag name="KSO_WM_UNIT_ID" val="custom20229147_4*l_h_i*1_2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7"/>
  <p:tag name="KSO_WM_UNIT_ID" val="custom20229147_4*l_h_i*1_2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8"/>
  <p:tag name="KSO_WM_UNIT_ID" val="custom20229147_4*l_h_i*1_2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29147_4*l_h_i*1_2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29147_4*l_h_f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7"/>
  <p:tag name="KSO_WM_UNIT_ID" val="custom20229147_4*l_h_i*1_3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8"/>
  <p:tag name="KSO_WM_UNIT_ID" val="custom20229147_4*l_h_i*1_3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9"/>
  <p:tag name="KSO_WM_UNIT_ID" val="custom20229147_4*l_h_i*1_3_9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29147_4*l_h_i*1_3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29147_4*l_h_f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29147_4*l_h_i*1_4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29147_4*l_h_i*1_4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custom20229147_4*l_h_i*1_4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4"/>
  <p:tag name="KSO_WM_UNIT_ID" val="custom20229147_4*l_h_i*1_4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b"/>
  <p:tag name="KSO_WM_UNIT_INDEX" val="1"/>
  <p:tag name="KSO_WM_UNIT_PRESET_TEXT" val="catalogue"/>
  <p:tag name="KSO_WM_TEMPLATE_CATEGORY" val="custom"/>
  <p:tag name="KSO_WM_TEMPLATE_INDEX" val="20229147"/>
  <p:tag name="KSO_WM_UNIT_ID" val="custom20229147_4*b*1"/>
  <p:tag name="KSO_WM_UNIT_ISNUMDGMTITLE" val="0"/>
  <p:tag name="KSO_WM_UNIT_TEXT_FILL_FORE_SCHEMECOLOR_INDEX_BRIGHTNESS" val="-0.25"/>
  <p:tag name="KSO_WM_UNIT_TEXT_FILL_FORE_SCHEMECOLOR_INDEX" val="5"/>
  <p:tag name="KSO_WM_UNIT_TEXT_FILL_TYPE" val="1"/>
  <p:tag name="KSO_WM_DIAGRAM_GROUP_CODE" val="l1-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PRESET_TEXT" val="目 录"/>
  <p:tag name="KSO_WM_TEMPLATE_CATEGORY" val="custom"/>
  <p:tag name="KSO_WM_TEMPLATE_INDEX" val="20229147"/>
  <p:tag name="KSO_WM_UNIT_ID" val="custom20229147_4*a*1"/>
  <p:tag name="KSO_WM_UNIT_ISNUMDGMTITLE" val="0"/>
  <p:tag name="KSO_WM_UNIT_TEXT_FILL_FORE_SCHEMECOLOR_INDEX_BRIGHTNESS" val="-0.25"/>
  <p:tag name="KSO_WM_UNIT_TEXT_FILL_FORE_SCHEMECOLOR_INDEX" val="5"/>
  <p:tag name="KSO_WM_UNIT_TEXT_FILL_TYPE" val="1"/>
  <p:tag name="KSO_WM_DIAGRAM_GROUP_CODE" val="l1-1"/>
  <p:tag name="KSO_WM_UNIT_USESOURCEFORMAT_APPLY" val="1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7"/>
  <p:tag name="KSO_WM_SLIDE_ID" val="custom20229147_4"/>
  <p:tag name="KSO_WM_TEMPLATE_SUBCATEGORY" val="0"/>
  <p:tag name="KSO_WM_TEMPLATE_MASTER_TYPE" val="1"/>
  <p:tag name="KSO_WM_TEMPLATE_COLOR_TYPE" val="0"/>
  <p:tag name="KSO_WM_SLIDE_ITEM_CNT" val="4"/>
  <p:tag name="KSO_WM_SLIDE_INDEX" val="4"/>
  <p:tag name="KSO_WM_TAG_VERSION" val="1.0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29147_5*l_h_f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1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1_3"/>
  <p:tag name="KSO_WM_UNIT_USESOURCEFORMAT_APPLY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1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1_4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1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1_5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29147_5*l_h_i*1_1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1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1_6"/>
  <p:tag name="KSO_WM_UNIT_LINE_FORE_SCHEMECOLOR_INDEX" val="14"/>
  <p:tag name="KSO_WM_UNIT_LINE_FILL_TYPE" val="2"/>
  <p:tag name="KSO_WM_UNIT_USESOURCEFORMAT_APPLY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1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1_7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1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1_8"/>
  <p:tag name="KSO_WM_UNIT_LINE_FORE_SCHEMECOLOR_INDEX" val="14"/>
  <p:tag name="KSO_WM_UNIT_LINE_FILL_TYPE" val="2"/>
  <p:tag name="KSO_WM_UNIT_TEXT_FILL_FORE_SCHEMECOLOR_INDEX" val="8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29147_5*l_h_f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2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2_3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2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2_4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2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2_5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29147_5*l_h_i*1_2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2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2_6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2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2_7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2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2_8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311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29147_5*l_h_f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3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3_3"/>
  <p:tag name="KSO_WM_UNIT_USESOURCEFORMAT_APPLY" val="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3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3_4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3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3_5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29147_5*l_h_i*1_3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3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3_6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3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3_7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3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3_8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3_9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3_9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321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29147_5*l_h_f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4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4_6"/>
  <p:tag name="KSO_WM_UNIT_USESOURCEFORMAT_APPLY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4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4_7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4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4_8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4"/>
  <p:tag name="KSO_WM_UNIT_ID" val="custom20229147_5*l_h_i*1_4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4_9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4_9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4_10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4_10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4_1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4_1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4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4_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4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4_3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4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4_5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5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5_1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29147_5*l_h_f*1_5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5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5_8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5_9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5_9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5_10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5_1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5"/>
  <p:tag name="KSO_WM_UNIT_ID" val="custom20229147_5*l_h_i*1_5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5_1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5_1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5_1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5_1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5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5_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5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5_3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5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5_4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5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5_6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9147_5*l_h_i*1_5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5_7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b"/>
  <p:tag name="KSO_WM_UNIT_INDEX" val="1"/>
  <p:tag name="KSO_WM_UNIT_PRESET_TEXT" val="catalogue"/>
  <p:tag name="KSO_WM_TEMPLATE_CATEGORY" val="custom"/>
  <p:tag name="KSO_WM_TEMPLATE_INDEX" val="20229147"/>
  <p:tag name="KSO_WM_UNIT_ID" val="custom20229147_5*b*1"/>
  <p:tag name="KSO_WM_UNIT_ISNUMDGMTITLE" val="0"/>
  <p:tag name="KSO_WM_UNIT_TEXT_FILL_FORE_SCHEMECOLOR_INDEX_BRIGHTNESS" val="-0.25"/>
  <p:tag name="KSO_WM_UNIT_TEXT_FILL_FORE_SCHEMECOLOR_INDEX" val="5"/>
  <p:tag name="KSO_WM_UNIT_TEXT_FILL_TYPE" val="1"/>
  <p:tag name="KSO_WM_DIAGRAM_GROUP_CODE" val="l1-1"/>
  <p:tag name="KSO_WM_UNIT_USESOURCEFORMAT_APPLY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PRESET_TEXT" val="目 录"/>
  <p:tag name="KSO_WM_TEMPLATE_CATEGORY" val="custom"/>
  <p:tag name="KSO_WM_TEMPLATE_INDEX" val="20229147"/>
  <p:tag name="KSO_WM_UNIT_ID" val="custom20229147_5*a*1"/>
  <p:tag name="KSO_WM_UNIT_ISNUMDGMTITLE" val="0"/>
  <p:tag name="KSO_WM_UNIT_TEXT_FILL_FORE_SCHEMECOLOR_INDEX_BRIGHTNESS" val="-0.25"/>
  <p:tag name="KSO_WM_UNIT_TEXT_FILL_FORE_SCHEMECOLOR_INDEX" val="5"/>
  <p:tag name="KSO_WM_UNIT_TEXT_FILL_TYPE" val="1"/>
  <p:tag name="KSO_WM_DIAGRAM_GROUP_CODE" val="l1-1"/>
  <p:tag name="KSO_WM_UNIT_USESOURCEFORMAT_APPLY" val="1"/>
</p:tagLst>
</file>

<file path=ppt/tags/tag347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7"/>
  <p:tag name="KSO_WM_SLIDE_ID" val="custom20229147_5"/>
  <p:tag name="KSO_WM_TEMPLATE_SUBCATEGORY" val="0"/>
  <p:tag name="KSO_WM_TEMPLATE_MASTER_TYPE" val="1"/>
  <p:tag name="KSO_WM_TEMPLATE_COLOR_TYPE" val="0"/>
  <p:tag name="KSO_WM_SLIDE_ITEM_CNT" val="5"/>
  <p:tag name="KSO_WM_SLIDE_INDEX" val="5"/>
  <p:tag name="KSO_WM_TAG_VERSION" val="1.0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29147_6*l_h_i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349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29147_6*l_h_f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29147_6*l_h_i*1_1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custom20229147_6*l_h_i*1_1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custom20229147_6*l_h_i*1_1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29147_6*l_h_i*1_1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6"/>
  <p:tag name="KSO_WM_UNIT_ID" val="custom20229147_6*l_h_i*1_1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7"/>
  <p:tag name="KSO_WM_UNIT_ID" val="custom20229147_6*l_h_i*1_1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8"/>
  <p:tag name="KSO_WM_UNIT_ID" val="custom20229147_6*l_h_i*1_1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8"/>
  <p:tag name="KSO_WM_UNIT_TEXT_FILL_TYPE" val="1"/>
  <p:tag name="KSO_WM_UNIT_USESOURCEFORMAT_APPLY" val="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29147_6*l_h_i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358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29147_6*l_h_f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29147_6*l_h_i*1_2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custom20229147_6*l_h_i*1_2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custom20229147_6*l_h_i*1_2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29147_6*l_h_i*1_2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6"/>
  <p:tag name="KSO_WM_UNIT_ID" val="custom20229147_6*l_h_i*1_2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7"/>
  <p:tag name="KSO_WM_UNIT_ID" val="custom20229147_6*l_h_i*1_2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8"/>
  <p:tag name="KSO_WM_UNIT_ID" val="custom20229147_6*l_h_i*1_2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29147_6*l_h_i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367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29147_6*l_h_f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VALUE" val="12"/>
  <p:tag name="KSO_WM_UNIT_TEXT_FILL_FORE_SCHEMECOLOR_INDEX" val="14"/>
  <p:tag name="KSO_WM_UNIT_TEXT_FILL_TYPE" val="1"/>
  <p:tag name="KSO_WM_UNIT_USESOURCEFORMAT_APPLY" val="1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29147_6*l_h_i*1_3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custom20229147_6*l_h_i*1_3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custom20229147_6*l_h_i*1_3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29147_6*l_h_i*1_3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"/>
  <p:tag name="KSO_WM_UNIT_ID" val="custom20229147_6*l_h_i*1_3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7"/>
  <p:tag name="KSO_WM_UNIT_ID" val="custom20229147_6*l_h_i*1_3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8"/>
  <p:tag name="KSO_WM_UNIT_ID" val="custom20229147_6*l_h_i*1_3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9"/>
  <p:tag name="KSO_WM_UNIT_ID" val="custom20229147_6*l_h_i*1_3_9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29147_6*l_h_i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377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29147_6*l_h_f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6"/>
  <p:tag name="KSO_WM_UNIT_ID" val="custom20229147_6*l_h_i*1_4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7"/>
  <p:tag name="KSO_WM_UNIT_ID" val="custom20229147_6*l_h_i*1_4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8"/>
  <p:tag name="KSO_WM_UNIT_ID" val="custom20229147_6*l_h_i*1_4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4"/>
  <p:tag name="KSO_WM_UNIT_ID" val="custom20229147_6*l_h_i*1_4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9"/>
  <p:tag name="KSO_WM_UNIT_ID" val="custom20229147_6*l_h_i*1_4_9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0"/>
  <p:tag name="KSO_WM_UNIT_ID" val="custom20229147_6*l_h_i*1_4_10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1"/>
  <p:tag name="KSO_WM_UNIT_ID" val="custom20229147_6*l_h_i*1_4_1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29147_6*l_h_i*1_4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29147_6*l_h_i*1_4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custom20229147_6*l_h_i*1_4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29147_6*l_h_i*1_5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389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29147_6*l_h_f*1_5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8"/>
  <p:tag name="KSO_WM_UNIT_ID" val="custom20229147_6*l_h_i*1_5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9"/>
  <p:tag name="KSO_WM_UNIT_ID" val="custom20229147_6*l_h_i*1_5_9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0"/>
  <p:tag name="KSO_WM_UNIT_ID" val="custom20229147_6*l_h_i*1_5_10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5"/>
  <p:tag name="KSO_WM_UNIT_ID" val="custom20229147_6*l_h_i*1_5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1"/>
  <p:tag name="KSO_WM_UNIT_ID" val="custom20229147_6*l_h_i*1_5_1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2"/>
  <p:tag name="KSO_WM_UNIT_ID" val="custom20229147_6*l_h_i*1_5_1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29147_6*l_h_i*1_5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custom20229147_6*l_h_i*1_5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4"/>
  <p:tag name="KSO_WM_UNIT_ID" val="custom20229147_6*l_h_i*1_5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6"/>
  <p:tag name="KSO_WM_UNIT_ID" val="custom20229147_6*l_h_i*1_5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7"/>
  <p:tag name="KSO_WM_UNIT_ID" val="custom20229147_6*l_h_i*1_5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custom20229147_6*l_h_i*1_6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402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custom20229147_6*l_h_f*1_6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0"/>
  <p:tag name="KSO_WM_UNIT_ID" val="custom20229147_6*l_h_i*1_6_10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1"/>
  <p:tag name="KSO_WM_UNIT_ID" val="custom20229147_6*l_h_i*1_6_1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2"/>
  <p:tag name="KSO_WM_UNIT_ID" val="custom20229147_6*l_h_i*1_6_1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6"/>
  <p:tag name="KSO_WM_UNIT_ID" val="custom20229147_6*l_h_i*1_6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3"/>
  <p:tag name="KSO_WM_UNIT_ID" val="custom20229147_6*l_h_i*1_6_1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custom20229147_6*l_h_i*1_6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custom20229147_6*l_h_i*1_6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4"/>
  <p:tag name="KSO_WM_UNIT_ID" val="custom20229147_6*l_h_i*1_6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5"/>
  <p:tag name="KSO_WM_UNIT_ID" val="custom20229147_6*l_h_i*1_6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7"/>
  <p:tag name="KSO_WM_UNIT_ID" val="custom20229147_6*l_h_i*1_6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8"/>
  <p:tag name="KSO_WM_UNIT_ID" val="custom20229147_6*l_h_i*1_6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9"/>
  <p:tag name="KSO_WM_UNIT_ID" val="custom20229147_6*l_h_i*1_6_9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b"/>
  <p:tag name="KSO_WM_UNIT_INDEX" val="1"/>
  <p:tag name="KSO_WM_UNIT_PRESET_TEXT" val="catalogue"/>
  <p:tag name="KSO_WM_TEMPLATE_CATEGORY" val="custom"/>
  <p:tag name="KSO_WM_TEMPLATE_INDEX" val="20229147"/>
  <p:tag name="KSO_WM_UNIT_ID" val="custom20229147_6*b*1"/>
  <p:tag name="KSO_WM_UNIT_ISNUMDGMTITLE" val="0"/>
  <p:tag name="KSO_WM_UNIT_TEXT_FILL_FORE_SCHEMECOLOR_INDEX_BRIGHTNESS" val="-0.25"/>
  <p:tag name="KSO_WM_UNIT_TEXT_FILL_FORE_SCHEMECOLOR_INDEX" val="5"/>
  <p:tag name="KSO_WM_UNIT_TEXT_FILL_TYPE" val="1"/>
  <p:tag name="KSO_WM_DIAGRAM_GROUP_CODE" val="l1-1"/>
  <p:tag name="KSO_WM_UNIT_USESOURCEFORMAT_APPLY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PRESET_TEXT" val="目 录"/>
  <p:tag name="KSO_WM_TEMPLATE_CATEGORY" val="custom"/>
  <p:tag name="KSO_WM_TEMPLATE_INDEX" val="20229147"/>
  <p:tag name="KSO_WM_UNIT_ID" val="custom20229147_6*a*1"/>
  <p:tag name="KSO_WM_UNIT_ISNUMDGMTITLE" val="0"/>
  <p:tag name="KSO_WM_UNIT_TEXT_FILL_FORE_SCHEMECOLOR_INDEX_BRIGHTNESS" val="-0.25"/>
  <p:tag name="KSO_WM_UNIT_TEXT_FILL_FORE_SCHEMECOLOR_INDEX" val="5"/>
  <p:tag name="KSO_WM_UNIT_TEXT_FILL_TYPE" val="1"/>
  <p:tag name="KSO_WM_DIAGRAM_GROUP_CODE" val="l1-1"/>
  <p:tag name="KSO_WM_UNIT_USESOURCEFORMAT_APPLY" val="1"/>
</p:tagLst>
</file>

<file path=ppt/tags/tag417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7"/>
  <p:tag name="KSO_WM_SLIDE_ID" val="custom20229147_6"/>
  <p:tag name="KSO_WM_TEMPLATE_SUBCATEGORY" val="0"/>
  <p:tag name="KSO_WM_TEMPLATE_MASTER_TYPE" val="1"/>
  <p:tag name="KSO_WM_TEMPLATE_COLOR_TYPE" val="0"/>
  <p:tag name="KSO_WM_SLIDE_ITEM_CNT" val="6"/>
  <p:tag name="KSO_WM_SLIDE_INDEX" val="6"/>
  <p:tag name="KSO_WM_TAG_VERSION" val="1.0"/>
  <p:tag name="KSO_WM_SLIDE_LAYOUT" val="a_b_l"/>
  <p:tag name="KSO_WM_SLIDE_LAYOUT_CNT" val="1_1_1"/>
  <p:tag name="KSO_WM_DIAGRAM_GROUP_CODE" val="l1-1"/>
  <p:tag name="KSO_WM_SLIDE_DIAGTYPE" val="l"/>
  <p:tag name="KSO_WM_SLIDE_TYPE" val="contents"/>
  <p:tag name="KSO_WM_SLIDE_SUBTYPE" val="diag"/>
</p:tagLst>
</file>

<file path=ppt/tags/tag4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47_7*a*1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ISCONTENTSTITLE" val="0"/>
  <p:tag name="KSO_WM_UNIT_ISNUMDGMTITLE" val="0"/>
  <p:tag name="KSO_WM_UNIT_PRESET_TEXT" val="点击此处添加正文，文字是您思想的提炼，为了演示发布的良好效果，请言简意赅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9147_7*b*1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PRESET_TEXT" val="O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9147_7*e*1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ID" val="custom20229147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29147"/>
  <p:tag name="KSO_WM_SLIDE_TYPE" val="sectionTitle"/>
  <p:tag name="KSO_WM_SLIDE_SUBTYPE" val="pureTxt"/>
  <p:tag name="KSO_WM_SLIDE_LAYOUT" val="a_b_e"/>
  <p:tag name="KSO_WM_SLIDE_LAYOUT_CNT" val="1_1_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29147_8*i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29147_8*l_h_i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1"/>
</p:tagLst>
</file>

<file path=ppt/tags/tag4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29147_8*l_h_a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25.xml><?xml version="1.0" encoding="utf-8"?>
<p:tagLst xmlns:p="http://schemas.openxmlformats.org/presentationml/2006/main">
  <p:tag name="KSO_WM_UNIT_SUBTYPE" val="a"/>
  <p:tag name="KSO_WM_UNIT_PRESET_TEXT" val="点击此处添加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29147_8*l_h_f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3"/>
  <p:tag name="KSO_WM_UNIT_ID" val="custom20229147_8*l_h_i*1_1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1_2"/>
  <p:tag name="KSO_WM_UNIT_ID" val="custom20229147_8*l_h_i*1_1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29147_8*i*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29147_8*i*3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29147_8*i*4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29147_8*i*5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29147_8*i*6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29147_8*i*7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8"/>
  <p:tag name="KSO_WM_UNIT_ID" val="custom20229147_8*i*8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9"/>
  <p:tag name="KSO_WM_UNIT_ID" val="custom20229147_8*i*9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0"/>
  <p:tag name="KSO_WM_UNIT_ID" val="custom20229147_8*i*10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1"/>
  <p:tag name="KSO_WM_UNIT_ID" val="custom20229147_8*i*1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2"/>
  <p:tag name="KSO_WM_UNIT_ID" val="custom20229147_8*i*1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3"/>
  <p:tag name="KSO_WM_UNIT_ID" val="custom20229147_8*i*13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4"/>
  <p:tag name="KSO_WM_UNIT_ID" val="custom20229147_8*i*14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5"/>
  <p:tag name="KSO_WM_UNIT_ID" val="custom20229147_8*i*15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6"/>
  <p:tag name="KSO_WM_UNIT_ID" val="custom20229147_8*i*16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3.xml><?xml version="1.0" encoding="utf-8"?>
<p:tagLst xmlns:p="http://schemas.openxmlformats.org/presentationml/2006/main">
  <p:tag name="KSO_WM_UNIT_SUBTYPE" val="a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15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f"/>
  <p:tag name="KSO_WM_UNIT_INDEX" val="1"/>
  <p:tag name="KSO_WM_UNIT_ID" val="custom20229147_8*f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44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本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29147_8*a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7"/>
  <p:tag name="KSO_WM_UNIT_ID" val="custom20229147_8*i*17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1"/>
  <p:tag name="KSO_WM_UNIT_ID" val="custom20229147_8*l_h_i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1"/>
</p:tagLst>
</file>

<file path=ppt/tags/tag44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29147_8*l_h_a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48.xml><?xml version="1.0" encoding="utf-8"?>
<p:tagLst xmlns:p="http://schemas.openxmlformats.org/presentationml/2006/main">
  <p:tag name="KSO_WM_UNIT_SUBTYPE" val="a"/>
  <p:tag name="KSO_WM_UNIT_PRESET_TEXT" val="点击此处添加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29147_8*l_h_f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3"/>
  <p:tag name="KSO_WM_UNIT_ID" val="custom20229147_8*l_h_i*1_2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2_2"/>
  <p:tag name="KSO_WM_UNIT_ID" val="custom20229147_8*l_h_i*1_2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51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7"/>
  <p:tag name="KSO_WM_SLIDE_ID" val="custom20229147_8"/>
  <p:tag name="KSO_WM_TEMPLATE_SUBCATEGORY" val="0"/>
  <p:tag name="KSO_WM_TEMPLATE_MASTER_TYPE" val="1"/>
  <p:tag name="KSO_WM_TEMPLATE_COLOR_TYPE" val="0"/>
  <p:tag name="KSO_WM_SLIDE_ITEM_CNT" val="2"/>
  <p:tag name="KSO_WM_SLIDE_INDEX" val="8"/>
  <p:tag name="KSO_WM_TAG_VERSION" val="1.0"/>
  <p:tag name="KSO_WM_DIAGRAM_GROUP_CODE" val="l1-2"/>
  <p:tag name="KSO_WM_SLIDE_DIAGTYPE" val="l"/>
  <p:tag name="KSO_WM_SLIDE_LAYOUT" val="a_f_l"/>
  <p:tag name="KSO_WM_SLIDE_LAYOUT_CNT" val="1_1_1"/>
  <p:tag name="KSO_WM_SLIDE_TYPE" val="text"/>
  <p:tag name="KSO_WM_SLIDE_SUBTYPE" val="diag"/>
  <p:tag name="KSO_WM_SLIDE_SIZE" val="819.05*207.35"/>
  <p:tag name="KSO_WM_SLIDE_POSITION" val="68.35*237.05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1"/>
  <p:tag name="KSO_WM_UNIT_TEXT_FILL_FORE_SCHEMECOLOR_INDEX" val="2"/>
  <p:tag name="KSO_WM_UNIT_TEXT_FILL_TYPE" val="1"/>
  <p:tag name="KSO_WM_UNIT_USESOURCEFORMAT_APPLY" val="1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l_h_i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14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1"/>
</p:tagLst>
</file>

<file path=ppt/tags/tag4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29147_9*l_h_a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55.xml><?xml version="1.0" encoding="utf-8"?>
<p:tagLst xmlns:p="http://schemas.openxmlformats.org/presentationml/2006/main">
  <p:tag name="KSO_WM_UNIT_SUBTYPE" val="a"/>
  <p:tag name="KSO_WM_UNIT_PRESET_TEXT" val="点击此处添加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29147_9*l_h_f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l_h_i*1_1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1_3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1_2"/>
  <p:tag name="KSO_WM_UNIT_ID" val="custom20229147_9*l_h_i*1_1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2"/>
  <p:tag name="KSO_WM_UNIT_FILL_FORE_SCHEMECOLOR_INDEX" val="14"/>
  <p:tag name="KSO_WM_UNIT_FILL_TYPE" val="1"/>
  <p:tag name="KSO_WM_UNIT_USESOURCEFORMAT_APPLY" val="1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3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4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4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5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5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6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6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7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7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8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8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9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9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10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1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1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1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1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1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13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1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14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14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15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15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16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16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i*17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YPE" val="i"/>
  <p:tag name="KSO_WM_UNIT_INDEX" val="17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l_h_i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14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1"/>
</p:tagLst>
</file>

<file path=ppt/tags/tag47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29147_9*l_h_a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76.xml><?xml version="1.0" encoding="utf-8"?>
<p:tagLst xmlns:p="http://schemas.openxmlformats.org/presentationml/2006/main">
  <p:tag name="KSO_WM_UNIT_SUBTYPE" val="a"/>
  <p:tag name="KSO_WM_UNIT_PRESET_TEXT" val="点击此处添加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29147_9*l_h_f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l_h_i*1_2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2_3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2_2"/>
  <p:tag name="KSO_WM_UNIT_ID" val="custom20229147_9*l_h_i*1_2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l_h_i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14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29147_9*l_h_a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81.xml><?xml version="1.0" encoding="utf-8"?>
<p:tagLst xmlns:p="http://schemas.openxmlformats.org/presentationml/2006/main">
  <p:tag name="KSO_WM_UNIT_SUBTYPE" val="a"/>
  <p:tag name="KSO_WM_UNIT_PRESET_TEXT" val="点击此处添加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29147_9*l_h_f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ID" val="custom20229147_9*l_h_i*1_3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YPE" val="l_h_i"/>
  <p:tag name="KSO_WM_UNIT_INDEX" val="1_3_3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3_2"/>
  <p:tag name="KSO_WM_UNIT_ID" val="custom20229147_9*l_h_i*1_3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84.xml><?xml version="1.0" encoding="utf-8"?>
<p:tagLst xmlns:p="http://schemas.openxmlformats.org/presentationml/2006/main">
  <p:tag name="KSO_WM_UNIT_SUBTYPE" val="a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15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f"/>
  <p:tag name="KSO_WM_UNIT_INDEX" val="1"/>
  <p:tag name="KSO_WM_UNIT_ID" val="custom20229147_9*f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4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本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29147_9*a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486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7"/>
  <p:tag name="KSO_WM_SLIDE_ID" val="custom20229147_9"/>
  <p:tag name="KSO_WM_TEMPLATE_SUBCATEGORY" val="0"/>
  <p:tag name="KSO_WM_TEMPLATE_MASTER_TYPE" val="1"/>
  <p:tag name="KSO_WM_TEMPLATE_COLOR_TYPE" val="0"/>
  <p:tag name="KSO_WM_SLIDE_ITEM_CNT" val="3"/>
  <p:tag name="KSO_WM_SLIDE_INDEX" val="9"/>
  <p:tag name="KSO_WM_TAG_VERSION" val="1.0"/>
  <p:tag name="KSO_WM_SLIDE_TYPE" val="text"/>
  <p:tag name="KSO_WM_SLIDE_SUBTYPE" val="diag"/>
  <p:tag name="KSO_WM_SLIDE_SIZE" val="856.65*207.35"/>
  <p:tag name="KSO_WM_SLIDE_POSITION" val="54.75*237.05"/>
  <p:tag name="KSO_WM_DIAGRAM_GROUP_CODE" val="l1-2"/>
  <p:tag name="KSO_WM_SLIDE_DIAGTYPE" val="l"/>
  <p:tag name="KSO_WM_SLIDE_LAYOUT" val="a_f_l"/>
  <p:tag name="KSO_WM_SLIDE_LAYOUT_CNT" val="1_1_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29147_10*i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29147_10*l_h_i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1"/>
</p:tagLst>
</file>

<file path=ppt/tags/tag48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29147_10*l_h_a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SUBTYPE" val="a"/>
  <p:tag name="KSO_WM_UNIT_PRESET_TEXT" val="点击此处添加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29147_10*l_h_f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3"/>
  <p:tag name="KSO_WM_UNIT_ID" val="custom20229147_10*l_h_i*1_1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1_2"/>
  <p:tag name="KSO_WM_UNIT_ID" val="custom20229147_10*l_h_i*1_1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29147_10*i*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29147_10*i*3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29147_10*i*4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29147_10*i*5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29147_10*i*6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29147_10*i*7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8"/>
  <p:tag name="KSO_WM_UNIT_ID" val="custom20229147_10*i*8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9"/>
  <p:tag name="KSO_WM_UNIT_ID" val="custom20229147_10*i*9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0"/>
  <p:tag name="KSO_WM_UNIT_ID" val="custom20229147_10*i*10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1"/>
  <p:tag name="KSO_WM_UNIT_ID" val="custom20229147_10*i*1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2"/>
  <p:tag name="KSO_WM_UNIT_ID" val="custom20229147_10*i*1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3"/>
  <p:tag name="KSO_WM_UNIT_ID" val="custom20229147_10*i*13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4"/>
  <p:tag name="KSO_WM_UNIT_ID" val="custom20229147_10*i*14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5"/>
  <p:tag name="KSO_WM_UNIT_ID" val="custom20229147_10*i*15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6"/>
  <p:tag name="KSO_WM_UNIT_ID" val="custom20229147_10*i*16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1"/>
  <p:tag name="KSO_WM_UNIT_ID" val="custom20229147_10*l_h_i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1"/>
</p:tagLst>
</file>

<file path=ppt/tags/tag5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29147_10*l_h_a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SUBTYPE" val="a"/>
  <p:tag name="KSO_WM_UNIT_PRESET_TEXT" val="点击此处添加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29147_10*l_h_f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3"/>
  <p:tag name="KSO_WM_UNIT_ID" val="custom20229147_10*l_h_i*1_2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2_2"/>
  <p:tag name="KSO_WM_UNIT_ID" val="custom20229147_10*l_h_i*1_2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3_1"/>
  <p:tag name="KSO_WM_UNIT_ID" val="custom20229147_10*l_h_i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1"/>
</p:tagLst>
</file>

<file path=ppt/tags/tag5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29147_10*l_h_a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15.xml><?xml version="1.0" encoding="utf-8"?>
<p:tagLst xmlns:p="http://schemas.openxmlformats.org/presentationml/2006/main">
  <p:tag name="KSO_WM_UNIT_SUBTYPE" val="a"/>
  <p:tag name="KSO_WM_UNIT_PRESET_TEXT" val="点击此处添加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29147_10*l_h_f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3_3"/>
  <p:tag name="KSO_WM_UNIT_ID" val="custom20229147_10*l_h_i*1_3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3_2"/>
  <p:tag name="KSO_WM_UNIT_ID" val="custom20229147_10*l_h_i*1_3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4_1"/>
  <p:tag name="KSO_WM_UNIT_ID" val="custom20229147_10*l_h_i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1"/>
</p:tagLst>
</file>

<file path=ppt/tags/tag5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29147_10*l_h_a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SUBTYPE" val="a"/>
  <p:tag name="KSO_WM_UNIT_PRESET_TEXT" val="点击此处添加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29147_10*l_h_f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4_3"/>
  <p:tag name="KSO_WM_UNIT_ID" val="custom20229147_10*l_h_i*1_4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4_2"/>
  <p:tag name="KSO_WM_UNIT_ID" val="custom20229147_10*l_h_i*1_4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7"/>
  <p:tag name="KSO_WM_UNIT_ID" val="custom20229147_10*i*17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524.xml><?xml version="1.0" encoding="utf-8"?>
<p:tagLst xmlns:p="http://schemas.openxmlformats.org/presentationml/2006/main">
  <p:tag name="KSO_WM_UNIT_SUBTYPE" val="a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15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f"/>
  <p:tag name="KSO_WM_UNIT_INDEX" val="1"/>
  <p:tag name="KSO_WM_UNIT_ID" val="custom20229147_10*f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5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本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29147_10*a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526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7"/>
  <p:tag name="KSO_WM_SLIDE_ID" val="custom20229147_10"/>
  <p:tag name="KSO_WM_TEMPLATE_SUBCATEGORY" val="0"/>
  <p:tag name="KSO_WM_TEMPLATE_MASTER_TYPE" val="1"/>
  <p:tag name="KSO_WM_TEMPLATE_COLOR_TYPE" val="0"/>
  <p:tag name="KSO_WM_SLIDE_ITEM_CNT" val="4"/>
  <p:tag name="KSO_WM_SLIDE_INDEX" val="10"/>
  <p:tag name="KSO_WM_TAG_VERSION" val="1.0"/>
  <p:tag name="KSO_WM_SLIDE_LAYOUT" val="a_f_l"/>
  <p:tag name="KSO_WM_SLIDE_LAYOUT_CNT" val="1_1_1"/>
  <p:tag name="KSO_WM_DIAGRAM_GROUP_CODE" val="l1-2"/>
  <p:tag name="KSO_WM_SLIDE_DIAGTYPE" val="l"/>
  <p:tag name="KSO_WM_SLIDE_TYPE" val="text"/>
  <p:tag name="KSO_WM_SLIDE_SUBTYPE" val="diag"/>
  <p:tag name="KSO_WM_SLIDE_SIZE" val="865.4*207.35"/>
  <p:tag name="KSO_WM_SLIDE_POSITION" val="54.75*237.05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29147_11*i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29147_11*l_h_i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1"/>
</p:tagLst>
</file>

<file path=ppt/tags/tag5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29147_11*l_h_a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SUBTYPE" val="a"/>
  <p:tag name="KSO_WM_UNIT_PRESET_TEXT" val="点击此处添加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29147_11*l_h_f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3"/>
  <p:tag name="KSO_WM_UNIT_ID" val="custom20229147_11*l_h_i*1_1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1_2"/>
  <p:tag name="KSO_WM_UNIT_ID" val="custom20229147_11*l_h_i*1_1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29147_11*i*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29147_11*i*3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29147_11*i*4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29147_11*i*5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29147_11*i*6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29147_11*i*7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8"/>
  <p:tag name="KSO_WM_UNIT_ID" val="custom20229147_11*i*8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9"/>
  <p:tag name="KSO_WM_UNIT_ID" val="custom20229147_11*i*9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0"/>
  <p:tag name="KSO_WM_UNIT_ID" val="custom20229147_11*i*10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1"/>
  <p:tag name="KSO_WM_UNIT_ID" val="custom20229147_11*i*1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2"/>
  <p:tag name="KSO_WM_UNIT_ID" val="custom20229147_11*i*1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3"/>
  <p:tag name="KSO_WM_UNIT_ID" val="custom20229147_11*i*13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4"/>
  <p:tag name="KSO_WM_UNIT_ID" val="custom20229147_11*i*14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5"/>
  <p:tag name="KSO_WM_UNIT_ID" val="custom20229147_11*i*15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6"/>
  <p:tag name="KSO_WM_UNIT_ID" val="custom20229147_11*i*16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7"/>
  <p:tag name="KSO_WM_UNIT_ID" val="custom20229147_11*i*17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1"/>
  <p:tag name="KSO_WM_UNIT_ID" val="custom20229147_11*l_h_i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29147_11*l_h_a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51.xml><?xml version="1.0" encoding="utf-8"?>
<p:tagLst xmlns:p="http://schemas.openxmlformats.org/presentationml/2006/main">
  <p:tag name="KSO_WM_UNIT_SUBTYPE" val="a"/>
  <p:tag name="KSO_WM_UNIT_PRESET_TEXT" val="点击此处添加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29147_11*l_h_f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3"/>
  <p:tag name="KSO_WM_UNIT_ID" val="custom20229147_11*l_h_i*1_2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2_2"/>
  <p:tag name="KSO_WM_UNIT_ID" val="custom20229147_11*l_h_i*1_2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3_1"/>
  <p:tag name="KSO_WM_UNIT_ID" val="custom20229147_11*l_h_i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1"/>
</p:tagLst>
</file>

<file path=ppt/tags/tag5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29147_11*l_h_a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56.xml><?xml version="1.0" encoding="utf-8"?>
<p:tagLst xmlns:p="http://schemas.openxmlformats.org/presentationml/2006/main">
  <p:tag name="KSO_WM_UNIT_SUBTYPE" val="a"/>
  <p:tag name="KSO_WM_UNIT_PRESET_TEXT" val="点击此处添加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29147_11*l_h_f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3_3"/>
  <p:tag name="KSO_WM_UNIT_ID" val="custom20229147_11*l_h_i*1_3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3_2"/>
  <p:tag name="KSO_WM_UNIT_ID" val="custom20229147_11*l_h_i*1_3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4_1"/>
  <p:tag name="KSO_WM_UNIT_ID" val="custom20229147_11*l_h_i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29147_11*l_h_a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61.xml><?xml version="1.0" encoding="utf-8"?>
<p:tagLst xmlns:p="http://schemas.openxmlformats.org/presentationml/2006/main">
  <p:tag name="KSO_WM_UNIT_SUBTYPE" val="a"/>
  <p:tag name="KSO_WM_UNIT_PRESET_TEXT" val="点击此处添加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29147_11*l_h_f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4_3"/>
  <p:tag name="KSO_WM_UNIT_ID" val="custom20229147_11*l_h_i*1_4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4_2"/>
  <p:tag name="KSO_WM_UNIT_ID" val="custom20229147_11*l_h_i*1_4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5_1"/>
  <p:tag name="KSO_WM_UNIT_ID" val="custom20229147_11*l_h_i*1_5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1"/>
</p:tagLst>
</file>

<file path=ppt/tags/tag5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5_1"/>
  <p:tag name="KSO_WM_UNIT_ID" val="custom20229147_11*l_h_a*1_5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66.xml><?xml version="1.0" encoding="utf-8"?>
<p:tagLst xmlns:p="http://schemas.openxmlformats.org/presentationml/2006/main">
  <p:tag name="KSO_WM_UNIT_SUBTYPE" val="a"/>
  <p:tag name="KSO_WM_UNIT_PRESET_TEXT" val="点击此处添加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5_1"/>
  <p:tag name="KSO_WM_UNIT_ID" val="custom20229147_11*l_h_f*1_5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5_3"/>
  <p:tag name="KSO_WM_UNIT_ID" val="custom20229147_11*l_h_i*1_5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d"/>
  <p:tag name="KSO_WM_UNIT_TYPE" val="l_h_i"/>
  <p:tag name="KSO_WM_UNIT_INDEX" val="1_5_2"/>
  <p:tag name="KSO_WM_UNIT_ID" val="custom20229147_11*l_h_i*1_5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569.xml><?xml version="1.0" encoding="utf-8"?>
<p:tagLst xmlns:p="http://schemas.openxmlformats.org/presentationml/2006/main">
  <p:tag name="KSO_WM_UNIT_SUBTYPE" val="a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15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f"/>
  <p:tag name="KSO_WM_UNIT_INDEX" val="1"/>
  <p:tag name="KSO_WM_UNIT_ID" val="custom20229147_11*f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本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29147_11*a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571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7"/>
  <p:tag name="KSO_WM_SLIDE_ID" val="custom20229147_11"/>
  <p:tag name="KSO_WM_TEMPLATE_SUBCATEGORY" val="0"/>
  <p:tag name="KSO_WM_TEMPLATE_MASTER_TYPE" val="1"/>
  <p:tag name="KSO_WM_TEMPLATE_COLOR_TYPE" val="0"/>
  <p:tag name="KSO_WM_SLIDE_ITEM_CNT" val="5"/>
  <p:tag name="KSO_WM_SLIDE_INDEX" val="11"/>
  <p:tag name="KSO_WM_TAG_VERSION" val="1.0"/>
  <p:tag name="KSO_WM_SLIDE_LAYOUT" val="a_f_l"/>
  <p:tag name="KSO_WM_SLIDE_LAYOUT_CNT" val="1_1_1"/>
  <p:tag name="KSO_WM_SLIDE_TYPE" val="text"/>
  <p:tag name="KSO_WM_SLIDE_SUBTYPE" val="diag"/>
  <p:tag name="KSO_WM_SLIDE_SIZE" val="904.65*245"/>
  <p:tag name="KSO_WM_SLIDE_POSITION" val="35.55*237.05"/>
  <p:tag name="KSO_WM_DIAGRAM_GROUP_CODE" val="l1-2"/>
  <p:tag name="KSO_WM_SLIDE_DIAGTYPE" val="l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1"/>
  <p:tag name="KSO_WM_UNIT_ID" val="custom20229147_12*i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4"/>
  <p:tag name="KSO_WM_UNIT_ID" val="custom20229147_12*i*4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16"/>
  <p:tag name="KSO_WM_UNIT_ID" val="custom20229147_12*i*16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18"/>
  <p:tag name="KSO_WM_UNIT_ID" val="custom20229147_12*i*18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19"/>
  <p:tag name="KSO_WM_UNIT_ID" val="custom20229147_12*i*19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0"/>
  <p:tag name="KSO_WM_UNIT_ID" val="custom20229147_12*i*20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1"/>
  <p:tag name="KSO_WM_UNIT_ID" val="custom20229147_12*i*2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2"/>
  <p:tag name="KSO_WM_UNIT_ID" val="custom20229147_12*i*2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4"/>
  <p:tag name="KSO_WM_UNIT_ID" val="custom20229147_12*i*24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12"/>
  <p:tag name="KSO_WM_UNIT_ID" val="custom20229147_12*i*1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3"/>
  <p:tag name="KSO_WM_UNIT_ID" val="custom20229147_12*i*23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5"/>
  <p:tag name="KSO_WM_UNIT_ID" val="custom20229147_12*i*25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6"/>
  <p:tag name="KSO_WM_UNIT_ID" val="custom20229147_12*i*26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7"/>
  <p:tag name="KSO_WM_UNIT_ID" val="custom20229147_12*i*27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8"/>
  <p:tag name="KSO_WM_UNIT_ID" val="custom20229147_12*i*28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9"/>
  <p:tag name="KSO_WM_UNIT_ID" val="custom20229147_12*i*29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0"/>
  <p:tag name="KSO_WM_UNIT_ID" val="custom20229147_12*i*30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29147_12*i*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29147_12*i*3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5"/>
  <p:tag name="KSO_WM_UNIT_ID" val="custom20229147_12*i*5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6"/>
  <p:tag name="KSO_WM_UNIT_ID" val="custom20229147_12*i*6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7"/>
  <p:tag name="KSO_WM_UNIT_ID" val="custom20229147_12*i*7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8"/>
  <p:tag name="KSO_WM_UNIT_ID" val="custom20229147_12*i*8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9"/>
  <p:tag name="KSO_WM_UNIT_ID" val="custom20229147_12*i*9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10"/>
  <p:tag name="KSO_WM_UNIT_ID" val="custom20229147_12*i*10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11"/>
  <p:tag name="KSO_WM_UNIT_ID" val="custom20229147_12*i*1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13"/>
  <p:tag name="KSO_WM_UNIT_ID" val="custom20229147_12*i*13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14"/>
  <p:tag name="KSO_WM_UNIT_ID" val="custom20229147_12*i*14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29147_12*q_h_i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6"/>
  <p:tag name="KSO_WM_UNIT_LINE_FILL_TYPE" val="2"/>
  <p:tag name="KSO_WM_UNIT_USESOURCEFORMAT_APPLY" val="1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3"/>
  <p:tag name="KSO_WM_UNIT_ID" val="custom20229147_12*q_h_i*1_3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6"/>
  <p:tag name="KSO_WM_UNIT_LINE_FILL_TYPE" val="2"/>
  <p:tag name="KSO_WM_UNIT_USESOURCEFORMAT_APPLY" val="1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29147_12*q_h_i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3"/>
  <p:tag name="KSO_WM_UNIT_ID" val="custom20229147_12*q_h_i*1_2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29147_12*q_h_i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15"/>
  <p:tag name="KSO_WM_UNIT_ID" val="custom20229147_12*i*15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LINE_FORE_SCHEMECOLOR_INDEX" val="16"/>
  <p:tag name="KSO_WM_UNIT_LINE_FILL_TYPE" val="2"/>
  <p:tag name="KSO_WM_UNIT_USESOURCEFORMAT_APPLY" val="1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1_2"/>
  <p:tag name="KSO_WM_UNIT_ID" val="custom20229147_12*q_h_i*1_1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6"/>
  <p:tag name="KSO_WM_UNIT_LINE_FILL_TYPE" val="2"/>
  <p:tag name="KSO_WM_UNIT_TEXT_FILL_FORE_SCHEMECOLOR_INDEX" val="15"/>
  <p:tag name="KSO_WM_UNIT_TEXT_FILL_TYPE" val="1"/>
  <p:tag name="KSO_WM_UNIT_USESOURCEFORMAT_APPLY" val="1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3_2"/>
  <p:tag name="KSO_WM_UNIT_ID" val="custom20229147_12*q_h_i*1_3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6"/>
  <p:tag name="KSO_WM_UNIT_LINE_FILL_TYPE" val="2"/>
  <p:tag name="KSO_WM_UNIT_TEXT_FILL_FORE_SCHEMECOLOR_INDEX" val="15"/>
  <p:tag name="KSO_WM_UNIT_TEXT_FILL_TYPE" val="1"/>
  <p:tag name="KSO_WM_UNIT_USESOURCEFORMAT_APPLY" val="1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2_2"/>
  <p:tag name="KSO_WM_UNIT_ID" val="custom20229147_12*q_h_i*1_2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6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本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29147_12*a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15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SUBTYPE" val="a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119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f"/>
  <p:tag name="KSO_WM_UNIT_INDEX" val="1"/>
  <p:tag name="KSO_WM_UNIT_ID" val="custom20229147_12*f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" val="15"/>
  <p:tag name="KSO_WM_UNIT_TEXT_FILL_TYPE" val="1"/>
  <p:tag name="KSO_WM_UNIT_USESOURCEFORMAT_APPLY" val="1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17"/>
  <p:tag name="KSO_WM_UNIT_ID" val="custom20229147_12*i*17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6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3;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29147_12*q_h_a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613.xml><?xml version="1.0" encoding="utf-8"?>
<p:tagLst xmlns:p="http://schemas.openxmlformats.org/presentationml/2006/main"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29147_12*q_h_f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6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3;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29147_12*q_h_a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5"/>
  <p:tag name="KSO_WM_UNIT_TEXT_FILL_TYPE" val="1"/>
  <p:tag name="KSO_WM_UNIT_USESOURCEFORMAT_APPLY" val="1"/>
</p:tagLst>
</file>

<file path=ppt/tags/tag615.xml><?xml version="1.0" encoding="utf-8"?>
<p:tagLst xmlns:p="http://schemas.openxmlformats.org/presentationml/2006/main"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29147_12*q_h_f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5"/>
  <p:tag name="KSO_WM_UNIT_TEXT_FILL_TYPE" val="1"/>
  <p:tag name="KSO_WM_UNIT_USESOURCEFORMAT_APPLY" val="1"/>
</p:tagLst>
</file>

<file path=ppt/tags/tag6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3;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29147_12*q_h_a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5"/>
  <p:tag name="KSO_WM_UNIT_TEXT_FILL_TYPE" val="1"/>
  <p:tag name="KSO_WM_UNIT_USESOURCEFORMAT_APPLY" val="1"/>
</p:tagLst>
</file>

<file path=ppt/tags/tag617.xml><?xml version="1.0" encoding="utf-8"?>
<p:tagLst xmlns:p="http://schemas.openxmlformats.org/presentationml/2006/main"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29147_12*q_h_f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5"/>
  <p:tag name="KSO_WM_UNIT_TEXT_FILL_TYPE" val="1"/>
  <p:tag name="KSO_WM_UNIT_USESOURCEFORMAT_APPLY" val="1"/>
</p:tagLst>
</file>

<file path=ppt/tags/tag618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7"/>
  <p:tag name="KSO_WM_SLIDE_ID" val="custom20229147_12"/>
  <p:tag name="KSO_WM_TEMPLATE_SUBCATEGORY" val="0"/>
  <p:tag name="KSO_WM_TEMPLATE_MASTER_TYPE" val="1"/>
  <p:tag name="KSO_WM_TEMPLATE_COLOR_TYPE" val="0"/>
  <p:tag name="KSO_WM_SLIDE_ITEM_CNT" val="3"/>
  <p:tag name="KSO_WM_SLIDE_INDEX" val="12"/>
  <p:tag name="KSO_WM_TAG_VERSION" val="1.0"/>
  <p:tag name="KSO_WM_SLIDE_TYPE" val="text"/>
  <p:tag name="KSO_WM_SLIDE_SUBTYPE" val="diag"/>
  <p:tag name="KSO_WM_SLIDE_SIZE" val="525.75*439.75"/>
  <p:tag name="KSO_WM_SLIDE_POSITION" val="407.95*45.7"/>
  <p:tag name="KSO_WM_DIAGRAM_GROUP_CODE" val="q1-1"/>
  <p:tag name="KSO_WM_SLIDE_DIAGTYPE" val="q"/>
  <p:tag name="KSO_WM_SLIDE_LAYOUT" val="a_f_q"/>
  <p:tag name="KSO_WM_SLIDE_LAYOUT_CNT" val="1_1_1"/>
</p:tagLst>
</file>

<file path=ppt/tags/tag619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47_13*a*1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观看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9147_13*b*1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9147_13*i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PRESET_TEXT" val="Bye 202X"/>
</p:tagLst>
</file>

<file path=ppt/tags/tag622.xml><?xml version="1.0" encoding="utf-8"?>
<p:tagLst xmlns:p="http://schemas.openxmlformats.org/presentationml/2006/main">
  <p:tag name="KSO_WM_SLIDE_ID" val="custom20229147_13"/>
  <p:tag name="KSO_WM_TEMPLATE_SUBCATEGORY" val="0"/>
  <p:tag name="KSO_WM_TEMPLATE_MASTER_TYPE" val="1"/>
  <p:tag name="KSO_WM_TEMPLATE_COLOR_TYPE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29147"/>
  <p:tag name="KSO_WM_SLIDE_TYPE" val="endPage"/>
  <p:tag name="KSO_WM_SLIDE_SUBTYPE" val="pureTxt"/>
  <p:tag name="KSO_WM_SLIDE_LAYOUT" val="a_b"/>
  <p:tag name="KSO_WM_SLIDE_LAYOUT_CNT" val="1_1"/>
</p:tagLst>
</file>

<file path=ppt/tags/tag623.xml><?xml version="1.0" encoding="utf-8"?>
<p:tagLst xmlns:p="http://schemas.openxmlformats.org/presentationml/2006/main">
  <p:tag name="commondata" val="eyJoZGlkIjoiZTllNTliMGNiODQ3OTk5OWJlZGQ1ZWIzY2Q1ODMwN2QifQ==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2">
      <a:dk1>
        <a:srgbClr val="000000"/>
      </a:dk1>
      <a:lt1>
        <a:srgbClr val="FFFFFF"/>
      </a:lt1>
      <a:dk2>
        <a:srgbClr val="142A5B"/>
      </a:dk2>
      <a:lt2>
        <a:srgbClr val="FFFFFF"/>
      </a:lt2>
      <a:accent1>
        <a:srgbClr val="16EAEE"/>
      </a:accent1>
      <a:accent2>
        <a:srgbClr val="3858FA"/>
      </a:accent2>
      <a:accent3>
        <a:srgbClr val="5C73FB"/>
      </a:accent3>
      <a:accent4>
        <a:srgbClr val="1C3B72"/>
      </a:accent4>
      <a:accent5>
        <a:srgbClr val="FFDB00"/>
      </a:accent5>
      <a:accent6>
        <a:srgbClr val="8337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1308</Words>
  <Application>WPS 演示</Application>
  <PresentationFormat>宽屏</PresentationFormat>
  <Paragraphs>270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</vt:lpstr>
      <vt:lpstr>微软雅黑</vt:lpstr>
      <vt:lpstr>Bahnschrift</vt:lpstr>
      <vt:lpstr>Arial Black</vt:lpstr>
      <vt:lpstr>Caros Heavy</vt:lpstr>
      <vt:lpstr>Yu Gothic UI Semibold</vt:lpstr>
      <vt:lpstr>WPS</vt:lpstr>
      <vt:lpstr>1_Office 主题​​</vt:lpstr>
      <vt:lpstr>年度工作 总结汇报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努力挣钱的小鑫</cp:lastModifiedBy>
  <cp:revision>3</cp:revision>
  <dcterms:created xsi:type="dcterms:W3CDTF">2023-08-09T12:44:00Z</dcterms:created>
  <dcterms:modified xsi:type="dcterms:W3CDTF">2024-04-12T03:46:42Z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