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创建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添加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UwNmFiZmMyNWRiYTY0YjNiMGI2NGRlMDBkNDAwZW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WPS 演示</Application>
  <PresentationFormat>宽屏</PresentationFormat>
  <Paragraphs>146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無心道-011-背包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19</cp:revision>
  <dcterms:created xsi:type="dcterms:W3CDTF">2023-08-09T12:44:00Z</dcterms:created>
  <dcterms:modified xsi:type="dcterms:W3CDTF">2024-04-05T12:39:37Z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