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103630"/>
          </a:xfrm>
        </p:spPr>
        <p:txBody>
          <a:bodyPr/>
          <a:p>
            <a:r>
              <a:rPr lang="zh-CN" altLang="en-US"/>
              <a:t>無心道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310130"/>
            <a:ext cx="9144000" cy="3637915"/>
          </a:xfrm>
        </p:spPr>
        <p:txBody>
          <a:bodyPr>
            <a:normAutofit/>
          </a:bodyPr>
          <a:p>
            <a:pPr algn="l"/>
            <a:r>
              <a:rPr lang="zh-CN" altLang="en-US"/>
              <a:t>無心道软件是一款快速开发支持库集成</a:t>
            </a:r>
            <a:endParaRPr lang="zh-CN" altLang="en-US"/>
          </a:p>
          <a:p>
            <a:pPr algn="l"/>
            <a:r>
              <a:rPr lang="en-US" altLang="zh-CN"/>
              <a:t>netty</a:t>
            </a:r>
            <a:r>
              <a:rPr lang="zh-CN" altLang="en-US"/>
              <a:t>网络支持，同时实现了</a:t>
            </a:r>
            <a:r>
              <a:rPr lang="en-US" altLang="zh-CN"/>
              <a:t>tcp</a:t>
            </a:r>
            <a:r>
              <a:rPr lang="zh-CN" altLang="en-US"/>
              <a:t>，</a:t>
            </a:r>
            <a:r>
              <a:rPr lang="en-US" altLang="zh-CN"/>
              <a:t>websocket</a:t>
            </a:r>
            <a:r>
              <a:rPr lang="zh-CN" altLang="en-US"/>
              <a:t>，</a:t>
            </a:r>
            <a:r>
              <a:rPr lang="en-US" altLang="zh-CN"/>
              <a:t>httpserver</a:t>
            </a:r>
            <a:r>
              <a:rPr lang="zh-CN" altLang="en-US"/>
              <a:t>服务</a:t>
            </a:r>
            <a:endParaRPr lang="zh-CN" altLang="en-US"/>
          </a:p>
          <a:p>
            <a:pPr algn="l"/>
            <a:r>
              <a:rPr lang="en-US" altLang="zh-CN"/>
              <a:t>httpclient</a:t>
            </a:r>
            <a:r>
              <a:rPr lang="zh-CN" altLang="en-US"/>
              <a:t>请求，</a:t>
            </a:r>
            <a:endParaRPr lang="zh-CN" altLang="en-US"/>
          </a:p>
          <a:p>
            <a:pPr algn="l"/>
            <a:r>
              <a:rPr lang="en-US" altLang="zh-CN"/>
              <a:t>code first orm</a:t>
            </a:r>
            <a:r>
              <a:rPr lang="zh-CN" altLang="en-US"/>
              <a:t>，</a:t>
            </a:r>
            <a:endParaRPr lang="zh-CN" altLang="en-US"/>
          </a:p>
          <a:p>
            <a:pPr algn="l"/>
            <a:r>
              <a:rPr lang="zh-CN" altLang="en-US"/>
              <a:t>线程池管理，任务队列，定时任务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访问地址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gitee </a:t>
            </a:r>
            <a:r>
              <a:rPr lang="zh-CN" altLang="en-US"/>
              <a:t>仓库主页</a:t>
            </a:r>
            <a:r>
              <a:rPr lang="en-US" altLang="zh-CN"/>
              <a:t> </a:t>
            </a:r>
            <a:r>
              <a:rPr lang="zh-CN" altLang="en-US"/>
              <a:t>https://gitee.com/wxd-gaming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github </a:t>
            </a:r>
            <a:r>
              <a:rPr lang="zh-CN" altLang="en-US"/>
              <a:t>仓库主页</a:t>
            </a:r>
            <a:r>
              <a:rPr lang="en-US" altLang="zh-CN"/>
              <a:t> </a:t>
            </a:r>
            <a:r>
              <a:rPr lang="zh-CN" altLang="en-US"/>
              <a:t>https://github.com/orgs/wxd-gaming/repositories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博客园主页地址：https://www.cnblogs.com/wxd-gameing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bili </a:t>
            </a:r>
            <a:r>
              <a:rPr lang="zh-CN" altLang="en-US"/>
              <a:t>视频地址</a:t>
            </a:r>
            <a:r>
              <a:rPr lang="en-US" altLang="zh-CN"/>
              <a:t> https://www.bilibili.com/video/BV1KU411F7Jg/?spm_id_from=333.999.0.0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基础</a:t>
            </a:r>
            <a:r>
              <a:rPr lang="en-US" altLang="zh-CN"/>
              <a:t>-</a:t>
            </a:r>
            <a:r>
              <a:rPr lang="zh-CN" altLang="en-US"/>
              <a:t>线程篇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线程池分为普通线程池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虚拟线程池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线程池</a:t>
            </a:r>
            <a:r>
              <a:rPr lang="en-US" altLang="zh-CN"/>
              <a:t> </a:t>
            </a:r>
            <a:r>
              <a:rPr lang="zh-CN" altLang="en-US"/>
              <a:t>都支持那些运行方案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及时执行任务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异步回调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定时周期任务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延迟执行任务</a:t>
            </a:r>
            <a:endParaRPr lang="zh-CN" altLang="en-US"/>
          </a:p>
          <a:p>
            <a:pPr marL="342900" indent="-342900">
              <a:buAutoNum type="arabicPeriod"/>
            </a:pPr>
            <a:endParaRPr lang="zh-CN" altLang="en-US"/>
          </a:p>
          <a:p>
            <a:pPr indent="0">
              <a:buNone/>
            </a:pPr>
            <a:r>
              <a:rPr lang="zh-CN" altLang="en-US"/>
              <a:t>线程池安全性和执行监控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DAyMmZjOGE2NzM5YWJlOTAyYjY0MTQ3MDZhZGI5Mm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WPS 演示</Application>
  <PresentationFormat>宽屏</PresentationFormat>
  <Paragraphs>35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無心道</vt:lpstr>
      <vt:lpstr>访问地址</vt:lpstr>
      <vt:lpstr>访问地址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troywork</cp:lastModifiedBy>
  <cp:revision>4</cp:revision>
  <dcterms:created xsi:type="dcterms:W3CDTF">2023-08-09T12:44:00Z</dcterms:created>
  <dcterms:modified xsi:type="dcterms:W3CDTF">2024-03-07T02:18:34Z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2052-12.1.0.16120</vt:lpwstr>
  </property>
</Properties>
</file>