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-016-</a:t>
            </a:r>
            <a:r>
              <a:rPr lang="zh-CN" altLang="en-US"/>
              <a:t>项目架构反射和</a:t>
            </a:r>
            <a:r>
              <a:rPr lang="zh-CN" altLang="en-US"/>
              <a:t>反射代理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反射，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为什么使用反射</a:t>
            </a:r>
            <a:endParaRPr lang="zh-CN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反射的性能如何</a:t>
            </a:r>
            <a:endParaRPr lang="zh-CN" altLang="en-US" sz="14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反射代理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/>
              <a:t>什么是反射代理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</a:t>
            </a:r>
            <a:r>
              <a:rPr lang="zh-CN" altLang="en-US" sz="1400"/>
              <a:t>代理的性能如何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-017-</a:t>
            </a:r>
            <a:r>
              <a:rPr lang="zh-CN" altLang="en-US"/>
              <a:t>推荐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推荐算法</a:t>
            </a:r>
            <a:r>
              <a:rPr lang="en-US" altLang="zh-CN"/>
              <a:t>-</a:t>
            </a:r>
            <a:r>
              <a:rPr lang="zh-CN" altLang="en-US"/>
              <a:t>个人分析不代表主流平台</a:t>
            </a:r>
            <a:r>
              <a:rPr lang="zh-CN" altLang="en-US"/>
              <a:t>做法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发布内容的时候它是会有一个选项，叫做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zh-CN" altLang="en-US"/>
              <a:t>给你的发布的内容自己打上你觉得合理的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zh-CN" altLang="en-US"/>
              <a:t>搞笑，</a:t>
            </a:r>
            <a:r>
              <a:rPr lang="zh-CN" altLang="en-US"/>
              <a:t>旅游，算法，推荐算法，</a:t>
            </a:r>
            <a:r>
              <a:rPr lang="zh-CN" altLang="en-US"/>
              <a:t>编程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-018-</a:t>
            </a:r>
            <a:r>
              <a:rPr lang="zh-CN" altLang="en-US"/>
              <a:t>单例锁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-019-</a:t>
            </a:r>
            <a:r>
              <a:rPr lang="zh-CN" altLang="en-US"/>
              <a:t>数据库性能</a:t>
            </a:r>
            <a:r>
              <a:rPr lang="zh-CN" altLang="en-US"/>
              <a:t>对比测试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最常见的主流数据库</a:t>
            </a:r>
            <a:r>
              <a:rPr lang="en-US" altLang="zh-CN"/>
              <a:t>mysql</a:t>
            </a:r>
            <a:r>
              <a:rPr lang="zh-CN" altLang="en-US"/>
              <a:t>和</a:t>
            </a:r>
            <a:r>
              <a:rPr lang="en-US" altLang="zh-CN"/>
              <a:t>pgsql</a:t>
            </a:r>
            <a:r>
              <a:rPr lang="zh-CN" altLang="en-US"/>
              <a:t>对比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核</a:t>
            </a:r>
            <a:r>
              <a:rPr lang="en-US" altLang="zh-CN"/>
              <a:t>5g</a:t>
            </a:r>
            <a:r>
              <a:rPr lang="zh-CN" altLang="en-US"/>
              <a:t>内存</a:t>
            </a:r>
            <a:r>
              <a:rPr lang="en-US" altLang="zh-CN"/>
              <a:t>ubuntu22 x64</a:t>
            </a:r>
            <a:r>
              <a:rPr lang="zh-CN" altLang="en-US"/>
              <a:t>版本（虚拟机不在</a:t>
            </a:r>
            <a:r>
              <a:rPr lang="en-US" altLang="zh-CN"/>
              <a:t>ssd</a:t>
            </a:r>
            <a:r>
              <a:rPr lang="zh-CN" altLang="en-US"/>
              <a:t>硬盘是</a:t>
            </a:r>
            <a:r>
              <a:rPr lang="en-US" altLang="zh-CN"/>
              <a:t>hd</a:t>
            </a:r>
            <a:r>
              <a:rPr lang="zh-CN" altLang="en-US"/>
              <a:t>硬盘）</a:t>
            </a:r>
            <a:endParaRPr lang="zh-CN" altLang="en-US"/>
          </a:p>
          <a:p>
            <a:r>
              <a:rPr lang="en-US" altLang="zh-CN"/>
              <a:t>mysql 8.0, </a:t>
            </a:r>
            <a:r>
              <a:rPr lang="zh-CN" altLang="en-US"/>
              <a:t>对比的</a:t>
            </a:r>
            <a:r>
              <a:rPr lang="en-US" altLang="zh-CN"/>
              <a:t>pgsql  14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insert</a:t>
            </a:r>
            <a:r>
              <a:rPr lang="zh-CN" altLang="en-US"/>
              <a:t>（）</a:t>
            </a:r>
            <a:endParaRPr lang="zh-CN" altLang="en-US"/>
          </a:p>
          <a:p>
            <a:r>
              <a:rPr lang="en-US" altLang="zh-CN"/>
              <a:t>select</a:t>
            </a:r>
            <a:endParaRPr lang="en-US" altLang="zh-CN"/>
          </a:p>
          <a:p>
            <a:r>
              <a:rPr lang="zh-CN" altLang="en-US"/>
              <a:t>新增字段，数据库已经</a:t>
            </a:r>
            <a:r>
              <a:rPr lang="en-US" altLang="zh-CN"/>
              <a:t> </a:t>
            </a:r>
            <a:r>
              <a:rPr lang="zh-CN" altLang="en-US"/>
              <a:t>达到百万，千万</a:t>
            </a:r>
            <a:r>
              <a:rPr lang="zh-CN" altLang="en-US"/>
              <a:t>行，</a:t>
            </a:r>
            <a:endParaRPr lang="zh-CN" altLang="en-US"/>
          </a:p>
          <a:p>
            <a:r>
              <a:rPr lang="zh-CN" altLang="en-US"/>
              <a:t>新增索引，这一步可能就会卡几十分钟；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mysql</a:t>
            </a:r>
            <a:r>
              <a:rPr lang="zh-CN" altLang="en-US"/>
              <a:t>，</a:t>
            </a:r>
            <a:r>
              <a:rPr lang="en-US" altLang="zh-CN"/>
              <a:t>5.6</a:t>
            </a:r>
            <a:r>
              <a:rPr lang="zh-CN" altLang="en-US"/>
              <a:t>之前，</a:t>
            </a:r>
            <a:r>
              <a:rPr lang="en-US" altLang="zh-CN"/>
              <a:t>5.6</a:t>
            </a:r>
            <a:r>
              <a:rPr lang="zh-CN" altLang="en-US"/>
              <a:t>之后（包括</a:t>
            </a:r>
            <a:r>
              <a:rPr lang="en-US" altLang="zh-CN"/>
              <a:t>5.6</a:t>
            </a:r>
            <a:r>
              <a:rPr lang="zh-CN" altLang="en-US"/>
              <a:t>）</a:t>
            </a:r>
            <a:r>
              <a:rPr lang="en-US" altLang="zh-CN"/>
              <a:t>,5.7</a:t>
            </a:r>
            <a:r>
              <a:rPr lang="zh-CN" altLang="en-US"/>
              <a:t>，</a:t>
            </a:r>
            <a:r>
              <a:rPr lang="en-US" altLang="zh-CN"/>
              <a:t>8.0,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10w</a:t>
            </a:r>
            <a:r>
              <a:rPr lang="zh-CN" altLang="en-US"/>
              <a:t>数据写入性能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277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無心道-015-登录模块</vt:lpstr>
      <vt:lpstr>無心道-016-项目架构反射和反射代理</vt:lpstr>
      <vt:lpstr>無心道-017-推荐算法</vt:lpstr>
      <vt:lpstr>無心道-017-推荐算法</vt:lpstr>
      <vt:lpstr>無心道-018-单例锁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43</cp:revision>
  <dcterms:created xsi:type="dcterms:W3CDTF">2023-08-09T12:44:00Z</dcterms:created>
  <dcterms:modified xsi:type="dcterms:W3CDTF">2025-01-19T06:29:36Z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