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95" r:id="rId7"/>
    <p:sldId id="261" r:id="rId8"/>
    <p:sldId id="262" r:id="rId9"/>
    <p:sldId id="263" r:id="rId10"/>
    <p:sldId id="271" r:id="rId11"/>
    <p:sldId id="264" r:id="rId12"/>
    <p:sldId id="296" r:id="rId13"/>
    <p:sldId id="297" r:id="rId14"/>
    <p:sldId id="280" r:id="rId15"/>
    <p:sldId id="276" r:id="rId16"/>
    <p:sldId id="278" r:id="rId17"/>
    <p:sldId id="273" r:id="rId18"/>
    <p:sldId id="274" r:id="rId19"/>
    <p:sldId id="277" r:id="rId20"/>
    <p:sldId id="275" r:id="rId21"/>
    <p:sldId id="269" r:id="rId22"/>
    <p:sldId id="289" r:id="rId23"/>
    <p:sldId id="290" r:id="rId24"/>
    <p:sldId id="291" r:id="rId25"/>
    <p:sldId id="292" r:id="rId26"/>
    <p:sldId id="29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1" autoAdjust="0"/>
    <p:restoredTop sz="95385"/>
  </p:normalViewPr>
  <p:slideViewPr>
    <p:cSldViewPr snapToGrid="0">
      <p:cViewPr>
        <p:scale>
          <a:sx n="90" d="100"/>
          <a:sy n="9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26D3-1741-2745-85C1-123CDF6234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38" y="191916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scope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对象</a:t>
            </a:r>
            <a:endParaRPr lang="zh-CN" altLang="en-US" sz="4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905490" cy="4927600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的使用贯穿整个 AngularJS 应用,它与数据模型相关联,同时也是表达式执行的上下文.有了 $scope 就在视图和控制器之间建立了一个通道,基于作用域视图在修改数据时会立刻更新 $scope,同样的 $scope 发生改变时也会立刻重新渲染视图.有了 $scope 这样一个桥梁,应用的业务代码可以都在 controller 中,而数据都存放在controller 的 $scope 中.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AngularJS 应用启动并生成视图时,会将根 ng-app 元素与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 进行绑定.$rootScope 是所有 $scope 的最上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层对象,可以理解为一个 AngularJS 应用中得全局作用域对象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5425" y="247015"/>
            <a:ext cx="11504295" cy="2390775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的作用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对象在 AngularJS 中充当数据模型的作用,也就是一般     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MVC 框架中 Model得角色.但又不完全与通常意义上的数据模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型一样,因为 $scope 并不处理和操作数据,它只是建立了视图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和 HTML 之间的桥梁,让视图和 Controller 之间可以友好的通讯.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255" y="2550160"/>
            <a:ext cx="1086167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$scope 的生命周期有4个阶段:</a:t>
            </a:r>
            <a:endParaRPr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控制器或者指令创建时, AngularJS 会使用 $injector 创建一个新的作用域,然后在控制器或指令运行时,将作用域传递进去.</a:t>
            </a:r>
            <a:endParaRPr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链接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	AngularJS 启动后会将所有 $scope 对象附加或者说链接到视图上,所有创建 $scope 对象的函数也会被附加到视图上.这些作用域将会注册当 AngularJS 上下文发生变化时需要运行的函数.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更新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  一旦事件循环开始运行,就会开始执行自己的检测.一旦检测到变化,就会触发 $scope 上指定的回调函数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销毁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讲如果一个 $scope 在视图中不再需要, AngularJS 会自己清理它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3031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的表达式：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2" y="1771640"/>
            <a:ext cx="10129837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把数据绑定到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表达式写在双大括号内：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表达式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表达式书写的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很像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可以包含字母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、运算符和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+ 5 }}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" " +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}}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2488" y="128745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9" y="1759005"/>
            <a:ext cx="9248775" cy="4483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3463" y="3400420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5970" y="2581262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488" y="1425569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14488" y="1425569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，带有属性和方法，这些属性和方法可以在视图和控制器中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使用；所有应用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，它可以作用在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指令包含的所有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控制器中创建了一个局部属性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(name)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(age)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，所以在控制器作用域之外的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元素可以访问到全局属性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2" y="1316034"/>
            <a:ext cx="10515600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42" y="1900232"/>
            <a:ext cx="9658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应用程序的数据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是连接视图与数据的桥梁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控制器采用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ng-controller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通过控制器构造函数生成实体对象，生成对象的过程中，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对象作为参数注入其中，并允许用户访问和操作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对象，相当于为其添加属性和方法。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5333" y="1244592"/>
            <a:ext cx="8277243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8" y="1857371"/>
            <a:ext cx="9359107" cy="42405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8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1.ng-controller=”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（相当于作用域、控制范围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来保存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Model(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在作用域中创建了两个属性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和 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lastName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和一个方法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fullName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976136"/>
            <a:ext cx="7877175" cy="389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5393" y="1914517"/>
            <a:ext cx="2452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ng-model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将输入域的值与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创建的变量绑定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ng-model”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方式绑定数据是双向变化的，即如果数据源发生了变化，被绑定的元素中的内容也将会自动进行同步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当用户在文本框中输入任意内容时，改变了绑定的数据源，而其他插入的相同数据源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也随之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，即页面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将跟随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0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简介、主要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ng-app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的表达式、作用域、控制器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数据双向绑定、模块、事件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316030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定义与作用：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140" y="1743065"/>
            <a:ext cx="101298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定义了一个应用程序，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应用程序中不同部分的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模块可以提高代码的整洁和重用性，可以按任意顺序加载；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应用中添加控制器，指令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，服务等；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实例：</a:t>
            </a:r>
            <a:r>
              <a:rPr lang="sk-SK" altLang="zh-CN" sz="2800" dirty="0" smtClean="0"/>
              <a:t>&lt;div</a:t>
            </a:r>
            <a:r>
              <a:rPr lang="sk-SK" altLang="zh-CN" sz="2800" dirty="0"/>
              <a:t> </a:t>
            </a:r>
            <a:r>
              <a:rPr lang="sk-SK" altLang="zh-CN" sz="2800" dirty="0" err="1"/>
              <a:t>ng-app</a:t>
            </a:r>
            <a:r>
              <a:rPr lang="sk-SK" altLang="zh-CN" sz="2800" dirty="0" smtClean="0"/>
              <a:t>=“</a:t>
            </a:r>
            <a:r>
              <a:rPr lang="sk-SK" altLang="zh-CN" sz="2800" dirty="0" err="1" smtClean="0"/>
              <a:t>myApp</a:t>
            </a:r>
            <a:r>
              <a:rPr lang="sk-SK" altLang="zh-CN" sz="2800" dirty="0" smtClean="0"/>
              <a:t>”&gt;...</a:t>
            </a:r>
            <a:r>
              <a:rPr lang="en-US" altLang="zh-CN" sz="2800" dirty="0" smtClean="0"/>
              <a:t>...</a:t>
            </a:r>
            <a:r>
              <a:rPr lang="sk-SK" altLang="zh-CN" sz="2800" dirty="0" smtClean="0"/>
              <a:t>&lt;/</a:t>
            </a:r>
            <a:r>
              <a:rPr lang="sk-SK" altLang="zh-CN" sz="2800" dirty="0"/>
              <a:t>div</a:t>
            </a:r>
            <a:r>
              <a:rPr lang="sk-SK" altLang="zh-CN" sz="2800" dirty="0" smtClean="0"/>
              <a:t>&gt;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 </a:t>
            </a:r>
            <a:r>
              <a:rPr lang="pt-BR" altLang="zh-CN" sz="2800" dirty="0" smtClean="0"/>
              <a:t>var</a:t>
            </a:r>
            <a:r>
              <a:rPr lang="pt-BR" altLang="zh-CN" sz="2800" dirty="0"/>
              <a:t> </a:t>
            </a:r>
            <a:r>
              <a:rPr lang="pt-BR" altLang="zh-CN" sz="2800" dirty="0" err="1"/>
              <a:t>app</a:t>
            </a:r>
            <a:r>
              <a:rPr lang="pt-BR" altLang="zh-CN" sz="2800" dirty="0"/>
              <a:t> = </a:t>
            </a:r>
            <a:r>
              <a:rPr lang="pt-BR" altLang="zh-CN" sz="2800" dirty="0" err="1"/>
              <a:t>angular.module</a:t>
            </a:r>
            <a:r>
              <a:rPr lang="pt-BR" altLang="zh-CN" sz="2800" dirty="0" smtClean="0"/>
              <a:t>(</a:t>
            </a:r>
            <a:r>
              <a:rPr lang="pt-BR" altLang="zh-CN" sz="2800" b="1" dirty="0" smtClean="0"/>
              <a:t>“</a:t>
            </a:r>
            <a:r>
              <a:rPr lang="pt-BR" altLang="zh-CN" sz="2800" dirty="0" err="1" smtClean="0"/>
              <a:t>myApp</a:t>
            </a:r>
            <a:r>
              <a:rPr lang="pt-BR" altLang="zh-CN" sz="2800" b="1" dirty="0" smtClean="0"/>
              <a:t>”</a:t>
            </a:r>
            <a:r>
              <a:rPr lang="pt-BR" altLang="zh-CN" sz="2800" dirty="0" smtClean="0"/>
              <a:t>, </a:t>
            </a:r>
            <a:r>
              <a:rPr lang="pt-BR" altLang="zh-CN" sz="2800" dirty="0"/>
              <a:t>[]);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应用程序</a:t>
            </a:r>
            <a:r>
              <a:rPr lang="en-US" altLang="zh-CN" sz="2800" dirty="0" err="1" smtClean="0"/>
              <a:t>myApp</a:t>
            </a:r>
            <a:r>
              <a:rPr lang="zh-CN" altLang="en-US" sz="2800" dirty="0" smtClean="0"/>
              <a:t>模块对应</a:t>
            </a:r>
            <a:r>
              <a:rPr lang="zh-CN" altLang="en-US" sz="2800" dirty="0"/>
              <a:t>执行应用的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添加控制器：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0" y="1857372"/>
            <a:ext cx="9465353" cy="44005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元素中执行对应的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创建模块，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为模块名称，第二个参数为空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的数组，这个数组是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模块所依赖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模块列表；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中第一个参数是控制器函数名，第二个参数为控制器函数。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700200"/>
            <a:ext cx="10129837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ng-click/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dblclick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mouse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/out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keydown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/up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ng-focus/blur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ng-submit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s-I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更多事件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://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segmentfault.com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/a/1190000002634554</a:t>
            </a:r>
            <a:endParaRPr lang="zh-CN" altLang="en-US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6" y="1864133"/>
            <a:ext cx="9984861" cy="426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9581" y="1236997"/>
            <a:ext cx="804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指令定义了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点击事件</a:t>
            </a:r>
            <a:endParaRPr kumimoji="1"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75"/>
            <a:ext cx="10515600" cy="52990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是一个 JavaScript 框架。它是一个以 JavaScript 编写的库。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是以一个 JavaScript 文件形式发布的，可通过 script 标签添加到网页中：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&lt;script src="angular-1.3.0.js"&gt;&lt;/script&gt;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通过 指令 扩展了 HTML，且通过 表达式 绑定数据到 HTML。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AngularJS有一套完整的、可扩展的、用来帮助web应用开发的指令集，通常带有前缀  </a:t>
            </a:r>
            <a:r>
              <a:rPr lang="zh-CN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ng-</a:t>
            </a: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它们称为“指令属性”。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6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工具，它也是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601" y="2511642"/>
            <a:ext cx="73278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（视图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（控制器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模式的理解：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程序中可以将视图理解为浏览器，服务器端组件为控制器，模型即为业务逻辑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视图和控制器都依赖于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的处理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首先控制器接收用户的请求，并决定应该调用哪个模型来进行处理，然后模型用业务逻辑来处理用户的请求并返回数据，最后控制器用相应的视图格式化模型返回的数据，并通过表示层呈现给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220910"/>
            <a:ext cx="2774951" cy="3966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6224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68901" y="2501900"/>
            <a:ext cx="5854700" cy="262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编码以指令方式进行扩展，并使扩展后的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编码可以通过使用元素声明的方式来构建动态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6786" y="2280385"/>
            <a:ext cx="141577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75240" y="2197100"/>
            <a:ext cx="3492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MVC模式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依赖注入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双向绑定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28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主要考虑的是构建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Retrieve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900" y="2441575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幸运的是，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应用都是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酷炫的特效，动画，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操作很频繁也很复杂的应用，和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应用就有很大的不同，它们不适合用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来构建。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6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搭建开发环璄：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340" y="2495611"/>
            <a:ext cx="367600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6316" y="2533711"/>
            <a:ext cx="265008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16" y="3489081"/>
            <a:ext cx="3242654" cy="1911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下箭头 6"/>
          <p:cNvSpPr/>
          <p:nvPr/>
        </p:nvSpPr>
        <p:spPr>
          <a:xfrm>
            <a:off x="2629360" y="2987701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651448" y="3063152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616" y="3591715"/>
            <a:ext cx="6240984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&lt;script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=”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/angular-1.3.0.js"&gt;&lt;/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script&gt;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0116" y="4962521"/>
            <a:ext cx="405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官网地址：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</a:t>
            </a:r>
            <a:r>
              <a:rPr kumimoji="1"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angularjs.org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968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53098"/>
            <a:ext cx="7493000" cy="3641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7128" y="2065798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告诉</a:t>
            </a: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它的控制范围。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5700" y="4554998"/>
            <a:ext cx="382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使用双大括号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语法插入动态数据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895"/>
            <a:ext cx="10515600" cy="561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0" y="3216272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对象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简单理解，它就是作用域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  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$rootScope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770"/>
            <a:ext cx="7020447" cy="3238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37520" y="2054212"/>
            <a:ext cx="296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在视图中，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它的值来源于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WPS 演示</Application>
  <PresentationFormat>宽屏</PresentationFormat>
  <Paragraphs>231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Angular</vt:lpstr>
      <vt:lpstr>Angular 内容概要</vt:lpstr>
      <vt:lpstr>Angular 简介</vt:lpstr>
      <vt:lpstr>Angular 简介</vt:lpstr>
      <vt:lpstr>Angular 特性</vt:lpstr>
      <vt:lpstr>Angular 应用</vt:lpstr>
      <vt:lpstr>Angular 环境</vt:lpstr>
      <vt:lpstr>Angular 程序</vt:lpstr>
      <vt:lpstr>Angular 程序</vt:lpstr>
      <vt:lpstr>Angular 表达式</vt:lpstr>
      <vt:lpstr>$scope 对象</vt:lpstr>
      <vt:lpstr>Angular 表达式</vt:lpstr>
      <vt:lpstr>Angular 作用域</vt:lpstr>
      <vt:lpstr>Angular 作用域</vt:lpstr>
      <vt:lpstr>Angular 控制器</vt:lpstr>
      <vt:lpstr>Angular 控制器</vt:lpstr>
      <vt:lpstr>Angular 控制器</vt:lpstr>
      <vt:lpstr>Angular 数据绑定</vt:lpstr>
      <vt:lpstr>Angular 数据绑定</vt:lpstr>
      <vt:lpstr>Angular 模块</vt:lpstr>
      <vt:lpstr>Angular 模块</vt:lpstr>
      <vt:lpstr>Angular 模块</vt:lpstr>
      <vt:lpstr>Angular 事件</vt:lpstr>
      <vt:lpstr>Angular 事件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13521</cp:lastModifiedBy>
  <cp:revision>115</cp:revision>
  <dcterms:created xsi:type="dcterms:W3CDTF">2016-01-06T07:24:00Z</dcterms:created>
  <dcterms:modified xsi:type="dcterms:W3CDTF">2016-11-08T16:19:49Z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