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91" autoAdjust="0"/>
  </p:normalViewPr>
  <p:slideViewPr>
    <p:cSldViewPr>
      <p:cViewPr>
        <p:scale>
          <a:sx n="100" d="100"/>
          <a:sy n="100" d="100"/>
        </p:scale>
        <p:origin x="-194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4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9205DD9-613A-408A-9038-810D7984C5DE}" type="datetimeFigureOut">
              <a:rPr lang="zh-CN" altLang="en-US"/>
              <a:pPr/>
              <a:t>2013-8-1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51D20F2-CCC7-4224-A2B7-3C38D2B0A48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20F2-CCC7-4224-A2B7-3C38D2B0A48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>
          <a:xfrm>
            <a:off x="71438" y="142875"/>
            <a:ext cx="2000250" cy="500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图片 11" descr="background cover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813"/>
            <a:ext cx="91440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2" descr="白色标志-透明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1143000"/>
            <a:ext cx="23574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10"/>
          <p:cNvSpPr/>
          <p:nvPr userDrawn="1"/>
        </p:nvSpPr>
        <p:spPr>
          <a:xfrm>
            <a:off x="0" y="0"/>
            <a:ext cx="914400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blackWhite">
          <a:xfrm>
            <a:off x="0" y="652463"/>
            <a:ext cx="9144000" cy="133350"/>
          </a:xfrm>
          <a:prstGeom prst="rect">
            <a:avLst/>
          </a:prstGeom>
          <a:solidFill>
            <a:srgbClr val="28AE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7280" tIns="43640" rIns="87280" bIns="4364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135333"/>
            <a:ext cx="7772400" cy="10794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00570"/>
            <a:ext cx="6400800" cy="9667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BF0A8F-38F9-4E8A-9F66-908D76E8E2ED}" type="datetime1">
              <a:rPr lang="zh-CN" altLang="en-US"/>
              <a:pPr/>
              <a:t>2013-8-1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Availink, Inc.Proprietary and Confidential</a:t>
            </a: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31C1F-30F4-4FE3-BBB5-F079D9E9AFF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LQFP-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0" y="214313"/>
            <a:ext cx="779463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-24"/>
            <a:ext cx="5800708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85794"/>
            <a:ext cx="8429684" cy="55007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200"/>
            </a:lvl2pPr>
            <a:lvl3pPr>
              <a:buClr>
                <a:srgbClr val="C00000"/>
              </a:buClr>
              <a:defRPr sz="20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974658-1D00-4FE7-B5DA-7CB35B6CCE56}" type="datetime1">
              <a:rPr lang="zh-CN" altLang="en-US"/>
              <a:pPr/>
              <a:t>2013-8-1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Availink, Inc. Proprietary and Confidential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CF987-7FA5-458F-A786-9D802C606F1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A8BCC7-D5C5-4965-8870-308769335D78}" type="datetime1">
              <a:rPr lang="zh-CN" altLang="en-US"/>
              <a:pPr/>
              <a:t>2013-8-1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Availink, Inc.Proprietary and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C9574-035E-49DB-9F12-A8A4E23FD30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242" y="2571744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DF23A4-31AB-4345-8709-9D21A20D0FBD}" type="datetime1">
              <a:rPr lang="zh-CN" altLang="en-US"/>
              <a:pPr/>
              <a:t>2013-8-1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Availink, Inc.Proprietary and Confidential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48471-E95B-463A-B98C-AB577881F97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A40A7A-5BA0-424B-AF0F-2EAB800BCC21}" type="datetime1">
              <a:rPr lang="zh-CN" altLang="en-US"/>
              <a:pPr/>
              <a:t>2013-8-1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Availink, Inc.Proprietary and Confidential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BAB7F-8363-4991-9780-C8E67B24F6F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14380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58B1A8-1117-42CF-89D9-F566051EEF8C}" type="datetime1">
              <a:rPr lang="zh-CN" altLang="en-US"/>
              <a:pPr/>
              <a:t>2013-8-1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Availink, Inc.Proprietary and Confidential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50881-181D-4B96-8C67-169546B59B8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553063-3DE5-43D5-81BD-BE4FCF59115A}" type="datetime1">
              <a:rPr lang="zh-CN" altLang="en-US"/>
              <a:pPr/>
              <a:t>2013-8-1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Availink, Inc.Proprietary and Confidential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27F19-D96A-48A0-AE11-E1C7A06740D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3CE95D38-19E8-4D2E-84A3-4FD4BD564DD4}" type="datetime1">
              <a:rPr lang="zh-CN" altLang="en-US"/>
              <a:pPr/>
              <a:t>2013-8-1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altLang="zh-CN"/>
              <a:t>Availink, Inc.Proprietary and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2C57FD4-9805-47CA-9345-884E1503A158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blackWhite">
          <a:xfrm>
            <a:off x="0" y="571500"/>
            <a:ext cx="9144000" cy="61913"/>
          </a:xfrm>
          <a:prstGeom prst="rect">
            <a:avLst/>
          </a:prstGeom>
          <a:solidFill>
            <a:srgbClr val="28AE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7280" tIns="43640" rIns="87280" bIns="43640" anchor="ctr"/>
          <a:lstStyle/>
          <a:p>
            <a:endParaRPr lang="zh-CN" altLang="en-US"/>
          </a:p>
        </p:txBody>
      </p:sp>
      <p:pic>
        <p:nvPicPr>
          <p:cNvPr id="1030" name="图片 9" descr="标准彩色标志-深蓝色.jp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2875" y="71438"/>
            <a:ext cx="1346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79" r:id="rId3"/>
    <p:sldLayoutId id="2147483782" r:id="rId4"/>
    <p:sldLayoutId id="2147483783" r:id="rId5"/>
    <p:sldLayoutId id="2147483784" r:id="rId6"/>
    <p:sldLayoutId id="2147483785" r:id="rId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5"/>
          <p:cNvSpPr>
            <a:spLocks noGrp="1"/>
          </p:cNvSpPr>
          <p:nvPr>
            <p:ph type="ctrTitle"/>
          </p:nvPr>
        </p:nvSpPr>
        <p:spPr bwMode="auto">
          <a:xfrm>
            <a:off x="685800" y="3135313"/>
            <a:ext cx="7772400" cy="8651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dirty="0" smtClean="0"/>
              <a:t>AE Application</a:t>
            </a:r>
            <a:br>
              <a:rPr lang="en-US" altLang="zh-CN" dirty="0" smtClean="0"/>
            </a:br>
            <a:r>
              <a:rPr lang="en-US" altLang="zh-CN" dirty="0" smtClean="0"/>
              <a:t>Mid-long term optimization</a:t>
            </a:r>
            <a:endParaRPr lang="zh-CN" altLang="en-US" dirty="0" smtClean="0"/>
          </a:p>
        </p:txBody>
      </p:sp>
      <p:sp>
        <p:nvSpPr>
          <p:cNvPr id="4099" name="副标题 6"/>
          <p:cNvSpPr>
            <a:spLocks noGrp="1"/>
          </p:cNvSpPr>
          <p:nvPr>
            <p:ph type="subTitle" idx="1"/>
          </p:nvPr>
        </p:nvSpPr>
        <p:spPr bwMode="auto">
          <a:xfrm>
            <a:off x="1285875" y="4286250"/>
            <a:ext cx="6400800" cy="9667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Shaoen</a:t>
            </a:r>
          </a:p>
          <a:p>
            <a:r>
              <a:rPr lang="en-US" altLang="zh-CN" dirty="0" smtClean="0"/>
              <a:t>Jul 30, 2013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Mid-term Objectives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 smtClean="0"/>
              <a:t>Scalable make file structure</a:t>
            </a:r>
          </a:p>
          <a:p>
            <a:pPr lvl="1"/>
            <a:r>
              <a:rPr lang="en-US" altLang="zh-CN" dirty="0" smtClean="0"/>
              <a:t>Build application according to software project name</a:t>
            </a:r>
          </a:p>
          <a:p>
            <a:r>
              <a:rPr lang="en-US" altLang="zh-CN" dirty="0" smtClean="0"/>
              <a:t>Componentized software module</a:t>
            </a:r>
          </a:p>
          <a:p>
            <a:pPr lvl="1"/>
            <a:r>
              <a:rPr lang="en-US" altLang="zh-CN" dirty="0" smtClean="0"/>
              <a:t>Explicit software dependency hierarchy</a:t>
            </a:r>
          </a:p>
          <a:p>
            <a:pPr lvl="1"/>
            <a:r>
              <a:rPr lang="en-US" altLang="zh-CN" dirty="0" smtClean="0"/>
              <a:t>The software modules in same level are totally decoupled</a:t>
            </a:r>
          </a:p>
          <a:p>
            <a:pPr lvl="1"/>
            <a:r>
              <a:rPr lang="en-US" altLang="zh-CN" dirty="0" smtClean="0"/>
              <a:t>Each module can be opened or closed independently</a:t>
            </a:r>
          </a:p>
          <a:p>
            <a:pPr lvl="1"/>
            <a:r>
              <a:rPr lang="en-US" altLang="zh-CN" dirty="0" smtClean="0"/>
              <a:t>Each module can be ported easily (&lt; 10%)</a:t>
            </a:r>
          </a:p>
          <a:p>
            <a:r>
              <a:rPr lang="en-US" altLang="zh-CN" dirty="0" smtClean="0"/>
              <a:t>Performance optimization</a:t>
            </a:r>
          </a:p>
          <a:p>
            <a:pPr lvl="1"/>
            <a:r>
              <a:rPr lang="en-US" altLang="zh-CN" dirty="0" smtClean="0"/>
              <a:t>Optimization for some data storage, e.g. EPG, sort, etc</a:t>
            </a:r>
          </a:p>
          <a:p>
            <a:pPr lvl="1"/>
            <a:r>
              <a:rPr lang="en-US" altLang="zh-CN" dirty="0" smtClean="0"/>
              <a:t>Optimization code size</a:t>
            </a:r>
          </a:p>
          <a:p>
            <a:r>
              <a:rPr lang="en-US" altLang="zh-CN" dirty="0" smtClean="0"/>
              <a:t>Documentation and tools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User guide</a:t>
            </a:r>
          </a:p>
          <a:p>
            <a:pPr lvl="1"/>
            <a:r>
              <a:rPr lang="en-US" altLang="zh-CN" dirty="0" smtClean="0"/>
              <a:t>Design </a:t>
            </a:r>
            <a:r>
              <a:rPr lang="en-US" altLang="zh-CN" dirty="0" smtClean="0"/>
              <a:t>doc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99CA-6EAB-4EDC-97B6-1E14A51869A6}" type="datetime1">
              <a:rPr lang="zh-CN" altLang="en-US"/>
              <a:pPr/>
              <a:t>2013-8-1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Availink, Inc. Proprietary and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B307-203F-4D80-8887-F053A160BA4E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Long-term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third part software package management</a:t>
            </a:r>
          </a:p>
          <a:p>
            <a:pPr lvl="1"/>
            <a:r>
              <a:rPr lang="en-US" dirty="0" smtClean="0"/>
              <a:t>How to make use of the third part software package</a:t>
            </a:r>
          </a:p>
          <a:p>
            <a:r>
              <a:rPr lang="en-US" dirty="0" smtClean="0"/>
              <a:t>Build the AE application emulator</a:t>
            </a:r>
          </a:p>
          <a:p>
            <a:pPr lvl="1"/>
            <a:r>
              <a:rPr lang="en-US" dirty="0" smtClean="0"/>
              <a:t>Windows emulator</a:t>
            </a:r>
          </a:p>
          <a:p>
            <a:pPr lvl="1"/>
            <a:r>
              <a:rPr lang="en-US" dirty="0" smtClean="0"/>
              <a:t>Linux emulator</a:t>
            </a:r>
          </a:p>
          <a:p>
            <a:r>
              <a:rPr lang="en-US" dirty="0" smtClean="0"/>
              <a:t>New recruiter C/C++ training</a:t>
            </a:r>
          </a:p>
          <a:p>
            <a:pPr lvl="1"/>
            <a:r>
              <a:rPr lang="en-US" dirty="0" smtClean="0"/>
              <a:t>How to write code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Object orient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Debug tools</a:t>
            </a:r>
          </a:p>
          <a:p>
            <a:pPr lvl="1"/>
            <a:r>
              <a:rPr lang="en-US" dirty="0" smtClean="0"/>
              <a:t>USB </a:t>
            </a:r>
            <a:r>
              <a:rPr lang="en-US" dirty="0" err="1" smtClean="0"/>
              <a:t>wifi</a:t>
            </a:r>
            <a:r>
              <a:rPr lang="en-US" dirty="0" smtClean="0"/>
              <a:t> loader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4658-1D00-4FE7-B5DA-7CB35B6CCE56}" type="datetime1">
              <a:rPr lang="zh-CN" altLang="en-US" smtClean="0"/>
              <a:pPr/>
              <a:t>2013-8-1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Availink, Inc. Proprietary and Confidential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F987-7FA5-458F-A786-9D802C606F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Scalable make file system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application project should have a code name, and the code name can be the unique code collection</a:t>
            </a:r>
          </a:p>
          <a:p>
            <a:r>
              <a:rPr lang="en-US" dirty="0" smtClean="0"/>
              <a:t>The code name can be uniquely defined by hardware chip id, package and board layout.</a:t>
            </a:r>
          </a:p>
          <a:p>
            <a:pPr lvl="1"/>
            <a:r>
              <a:rPr lang="en-US" dirty="0" smtClean="0"/>
              <a:t>We can define them as</a:t>
            </a:r>
          </a:p>
          <a:p>
            <a:pPr lvl="2"/>
            <a:r>
              <a:rPr lang="en-US" dirty="0" smtClean="0"/>
              <a:t>Hardware chip</a:t>
            </a:r>
          </a:p>
          <a:p>
            <a:pPr lvl="3"/>
            <a:r>
              <a:rPr lang="en-US" dirty="0" smtClean="0"/>
              <a:t>Package BGA</a:t>
            </a:r>
          </a:p>
          <a:p>
            <a:pPr lvl="4"/>
            <a:r>
              <a:rPr lang="en-US" dirty="0" smtClean="0"/>
              <a:t>Hw layout </a:t>
            </a:r>
            <a:r>
              <a:rPr lang="en-US" dirty="0" err="1" smtClean="0"/>
              <a:t>kvn</a:t>
            </a:r>
            <a:endParaRPr lang="en-US" dirty="0" smtClean="0"/>
          </a:p>
          <a:p>
            <a:pPr lvl="5"/>
            <a:r>
              <a:rPr lang="en-US" dirty="0" smtClean="0"/>
              <a:t>MTOS</a:t>
            </a:r>
          </a:p>
          <a:p>
            <a:pPr lvl="5"/>
            <a:r>
              <a:rPr lang="en-US" dirty="0" smtClean="0"/>
              <a:t>Linux</a:t>
            </a:r>
          </a:p>
          <a:p>
            <a:pPr lvl="4"/>
            <a:r>
              <a:rPr lang="en-US" dirty="0" smtClean="0"/>
              <a:t>Hw layout UTI</a:t>
            </a:r>
          </a:p>
          <a:p>
            <a:pPr lvl="3"/>
            <a:r>
              <a:rPr lang="en-US" dirty="0" smtClean="0"/>
              <a:t>Package LQFP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4658-1D00-4FE7-B5DA-7CB35B6CCE56}" type="datetime1">
              <a:rPr lang="zh-CN" altLang="en-US" smtClean="0"/>
              <a:pPr/>
              <a:t>2013-8-1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Availink</a:t>
            </a:r>
            <a:r>
              <a:rPr lang="en-US" altLang="zh-CN" dirty="0" smtClean="0"/>
              <a:t>, Inc. Proprietary and Confidential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F987-7FA5-458F-A786-9D802C606F1A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Componentized software module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key work load for SDK and APP.</a:t>
            </a:r>
          </a:p>
          <a:p>
            <a:r>
              <a:rPr lang="en-US" dirty="0" smtClean="0"/>
              <a:t>Divide the software module as independent part and project dependent part. </a:t>
            </a:r>
          </a:p>
          <a:p>
            <a:r>
              <a:rPr lang="en-US" dirty="0" smtClean="0"/>
              <a:t>Put the project dependent part into the directory</a:t>
            </a:r>
          </a:p>
          <a:p>
            <a:pPr lvl="1"/>
            <a:r>
              <a:rPr lang="en-US" dirty="0" smtClean="0"/>
              <a:t>&lt;hardware chip id&gt;/&lt;package&gt;/&lt;project name</a:t>
            </a:r>
            <a:r>
              <a:rPr lang="en-US" dirty="0" smtClean="0"/>
              <a:t>&gt;/&lt;OS&gt;</a:t>
            </a:r>
            <a:endParaRPr lang="en-US" dirty="0" smtClean="0"/>
          </a:p>
          <a:p>
            <a:r>
              <a:rPr lang="en-US" dirty="0" smtClean="0"/>
              <a:t>Each module’s code layout and dependency hierarchy should be identified in design doc</a:t>
            </a:r>
          </a:p>
          <a:p>
            <a:pPr lvl="1"/>
            <a:r>
              <a:rPr lang="en-US" dirty="0" smtClean="0"/>
              <a:t>The module list please refer to </a:t>
            </a:r>
            <a:r>
              <a:rPr lang="en-US" i="1" dirty="0" smtClean="0"/>
              <a:t>AE </a:t>
            </a:r>
            <a:r>
              <a:rPr lang="en-US" i="1" dirty="0" err="1" smtClean="0"/>
              <a:t>sw</a:t>
            </a:r>
            <a:r>
              <a:rPr lang="en-US" i="1" dirty="0" smtClean="0"/>
              <a:t> optimiztion.xlsx</a:t>
            </a:r>
          </a:p>
          <a:p>
            <a:r>
              <a:rPr lang="en-US" dirty="0" smtClean="0"/>
              <a:t>Each module has a configuration file</a:t>
            </a:r>
          </a:p>
          <a:p>
            <a:r>
              <a:rPr lang="en-US" dirty="0" smtClean="0"/>
              <a:t>Each module can has different implementation, depend on the project requirement.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4658-1D00-4FE7-B5DA-7CB35B6CCE56}" type="datetime1">
              <a:rPr lang="zh-CN" altLang="en-US" smtClean="0"/>
              <a:pPr/>
              <a:t>2013-8-1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Availink, Inc. Proprietary and Confidential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F987-7FA5-458F-A786-9D802C606F1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optimization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modules are time critical</a:t>
            </a:r>
          </a:p>
          <a:p>
            <a:pPr lvl="1"/>
            <a:r>
              <a:rPr lang="en-US" dirty="0" smtClean="0"/>
              <a:t>EPG</a:t>
            </a:r>
          </a:p>
          <a:p>
            <a:pPr lvl="1"/>
            <a:r>
              <a:rPr lang="en-US" dirty="0" smtClean="0"/>
              <a:t>Media player</a:t>
            </a:r>
          </a:p>
          <a:p>
            <a:pPr lvl="1"/>
            <a:r>
              <a:rPr lang="en-US" dirty="0" smtClean="0"/>
              <a:t>Key panel and </a:t>
            </a:r>
            <a:r>
              <a:rPr lang="en-US" dirty="0" err="1" smtClean="0"/>
              <a:t>ir</a:t>
            </a:r>
            <a:r>
              <a:rPr lang="en-US" dirty="0" smtClean="0"/>
              <a:t> response time</a:t>
            </a:r>
          </a:p>
          <a:p>
            <a:pPr lvl="1"/>
            <a:r>
              <a:rPr lang="en-US" dirty="0" smtClean="0"/>
              <a:t>Sort algorithm</a:t>
            </a:r>
          </a:p>
          <a:p>
            <a:r>
              <a:rPr lang="en-US" dirty="0" smtClean="0"/>
              <a:t>Some modules are code size critical</a:t>
            </a:r>
          </a:p>
          <a:p>
            <a:pPr lvl="1"/>
            <a:r>
              <a:rPr lang="en-US" dirty="0" smtClean="0"/>
              <a:t>UI pictures</a:t>
            </a:r>
          </a:p>
          <a:p>
            <a:pPr lvl="1"/>
            <a:r>
              <a:rPr lang="en-US" dirty="0" smtClean="0"/>
              <a:t>Global data structure</a:t>
            </a:r>
          </a:p>
          <a:p>
            <a:r>
              <a:rPr lang="en-US" dirty="0" smtClean="0"/>
              <a:t>Optimize these modules by time complexity and code size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4658-1D00-4FE7-B5DA-7CB35B6CCE56}" type="datetime1">
              <a:rPr lang="zh-CN" altLang="en-US" smtClean="0"/>
              <a:pPr/>
              <a:t>2013-8-1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Availink, Inc. Proprietary and Confidential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F987-7FA5-458F-A786-9D802C606F1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Documentation and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 module must have</a:t>
            </a:r>
          </a:p>
          <a:p>
            <a:pPr lvl="1"/>
            <a:r>
              <a:rPr lang="en-US" altLang="zh-CN" dirty="0" smtClean="0"/>
              <a:t>User guide</a:t>
            </a:r>
          </a:p>
          <a:p>
            <a:pPr lvl="2"/>
            <a:r>
              <a:rPr lang="en-US" altLang="zh-CN" dirty="0" smtClean="0"/>
              <a:t>Describe what this module can do</a:t>
            </a:r>
          </a:p>
          <a:p>
            <a:pPr lvl="2"/>
            <a:r>
              <a:rPr lang="en-US" altLang="zh-CN" dirty="0" smtClean="0"/>
              <a:t>Limitation</a:t>
            </a:r>
          </a:p>
          <a:p>
            <a:pPr lvl="1"/>
            <a:r>
              <a:rPr lang="en-US" altLang="zh-CN" dirty="0" smtClean="0"/>
              <a:t>Design doc</a:t>
            </a:r>
          </a:p>
          <a:p>
            <a:pPr lvl="2"/>
            <a:r>
              <a:rPr lang="en-US" altLang="zh-CN" dirty="0" smtClean="0"/>
              <a:t>Which modules this module depends on</a:t>
            </a:r>
          </a:p>
          <a:p>
            <a:pPr lvl="2"/>
            <a:r>
              <a:rPr lang="en-US" altLang="zh-CN" dirty="0" smtClean="0"/>
              <a:t>Flow chart</a:t>
            </a:r>
          </a:p>
          <a:p>
            <a:pPr lvl="2"/>
            <a:r>
              <a:rPr lang="en-US" altLang="zh-CN" dirty="0" smtClean="0"/>
              <a:t>Data structure</a:t>
            </a:r>
          </a:p>
          <a:p>
            <a:pPr lvl="2"/>
            <a:r>
              <a:rPr lang="en-US" altLang="zh-CN" dirty="0" smtClean="0"/>
              <a:t>Version </a:t>
            </a:r>
            <a:r>
              <a:rPr lang="en-US" altLang="zh-CN" dirty="0" smtClean="0"/>
              <a:t>control</a:t>
            </a:r>
          </a:p>
          <a:p>
            <a:r>
              <a:rPr lang="en-US" altLang="zh-CN" dirty="0" smtClean="0"/>
              <a:t>Debug tools</a:t>
            </a:r>
          </a:p>
          <a:p>
            <a:pPr lvl="1"/>
            <a:r>
              <a:rPr lang="en-US" altLang="zh-CN" dirty="0" smtClean="0"/>
              <a:t>USB WIFI loader to facilitate debugging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4658-1D00-4FE7-B5DA-7CB35B6CCE56}" type="datetime1">
              <a:rPr lang="zh-CN" altLang="en-US" smtClean="0"/>
              <a:pPr/>
              <a:t>2013-8-1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Availink, Inc. Proprietary and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F987-7FA5-458F-A786-9D802C606F1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5426</TotalTime>
  <Words>400</Words>
  <Application>Microsoft Office PowerPoint</Application>
  <PresentationFormat>全屏显示(4:3)</PresentationFormat>
  <Paragraphs>90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AE Application Mid-long term optimization</vt:lpstr>
      <vt:lpstr>Mid-term Objectives</vt:lpstr>
      <vt:lpstr>Long-term objective</vt:lpstr>
      <vt:lpstr>Scalable make file system</vt:lpstr>
      <vt:lpstr>Componentized software module</vt:lpstr>
      <vt:lpstr>Performance optimization</vt:lpstr>
      <vt:lpstr>Documentation and tools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yang.yang</dc:creator>
  <cp:lastModifiedBy>lise</cp:lastModifiedBy>
  <cp:revision>232</cp:revision>
  <dcterms:created xsi:type="dcterms:W3CDTF">2008-06-04T08:38:53Z</dcterms:created>
  <dcterms:modified xsi:type="dcterms:W3CDTF">2013-08-02T01:19:38Z</dcterms:modified>
</cp:coreProperties>
</file>