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603" r:id="rId5"/>
    <p:sldId id="2618" r:id="rId6"/>
    <p:sldId id="2147483557" r:id="rId7"/>
    <p:sldId id="2147483558" r:id="rId8"/>
    <p:sldId id="2147483483" r:id="rId9"/>
    <p:sldId id="2147483570" r:id="rId10"/>
    <p:sldId id="2147483587" r:id="rId11"/>
    <p:sldId id="2516" r:id="rId12"/>
    <p:sldId id="2147483514" r:id="rId13"/>
    <p:sldId id="582" r:id="rId14"/>
    <p:sldId id="2419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FFFFFF"/>
    <a:srgbClr val="374153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1" autoAdjust="0"/>
    <p:restoredTop sz="96291" autoAdjust="0"/>
  </p:normalViewPr>
  <p:slideViewPr>
    <p:cSldViewPr snapToGrid="0" snapToObjects="1">
      <p:cViewPr varScale="1">
        <p:scale>
          <a:sx n="123" d="100"/>
          <a:sy n="123" d="100"/>
        </p:scale>
        <p:origin x="224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91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ithub.com/Infrasys-AI/AIInfra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55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github.com/Infrasys-AI/AIInfra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99606"/>
            <a:ext cx="728026" cy="26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0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538110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87" y="6464008"/>
            <a:ext cx="332871" cy="332871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99638"/>
            <a:ext cx="5815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0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0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  <p:sldLayoutId id="2147483984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p.cn/products/technology-platform/what-is-cloud-computing.html" TargetMode="External"/><Relationship Id="rId2" Type="http://schemas.openxmlformats.org/officeDocument/2006/relationships/hyperlink" Target="https://www.atlassian.com/zh/microservices/cloud-comput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Infrasys-AI/AIInfra" TargetMode="External"/><Relationship Id="rId5" Type="http://schemas.openxmlformats.org/officeDocument/2006/relationships/hyperlink" Target="https://cloud.google.com/learn/what-is-cloud-native?hl=zh-CN" TargetMode="External"/><Relationship Id="rId4" Type="http://schemas.openxmlformats.org/officeDocument/2006/relationships/hyperlink" Target="https://www.thebyte.com.cn/architecture/histo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4445EF-D219-4096-87E8-2372D477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2527443" y="2749693"/>
            <a:ext cx="715081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4928953" y="5678468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rgbClr val="374153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987" y="5883734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AI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 云原生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57" y="476672"/>
            <a:ext cx="11161239" cy="589190"/>
          </a:xfrm>
        </p:spPr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https://www.atlassian.com/zh/microservices/cloud-computing</a:t>
            </a:r>
            <a:endParaRPr lang="en" altLang="zh-CN" dirty="0"/>
          </a:p>
          <a:p>
            <a:r>
              <a:rPr lang="en" altLang="zh-CN" dirty="0">
                <a:hlinkClick r:id="rId3"/>
              </a:rPr>
              <a:t>https://www.sap.cn/products/technology-platform/what-is-cloud-computing.html</a:t>
            </a:r>
            <a:endParaRPr lang="en" altLang="zh-CN" dirty="0"/>
          </a:p>
          <a:p>
            <a:r>
              <a:rPr lang="en" altLang="zh-CN" dirty="0">
                <a:hlinkClick r:id="rId4"/>
              </a:rPr>
              <a:t>https://www.thebyte.com.cn/architecture/history.html</a:t>
            </a:r>
            <a:endParaRPr lang="en" altLang="zh-CN" dirty="0"/>
          </a:p>
          <a:p>
            <a:r>
              <a:rPr lang="en-US" altLang="zh-CN" dirty="0">
                <a:hlinkClick r:id="rId5"/>
              </a:rPr>
              <a:t>https://cloud.google.com/learn/what-is-cloud-native?hl=zh-CN</a:t>
            </a:r>
            <a:endParaRPr lang="en" altLang="zh-CN" dirty="0"/>
          </a:p>
          <a:p>
            <a:endParaRPr lang="en-US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sz="1400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374153"/>
                </a:solidFill>
              </a:rPr>
              <a:t>PPT </a:t>
            </a:r>
            <a:r>
              <a:rPr lang="zh-CN" altLang="en" sz="2400" dirty="0">
                <a:solidFill>
                  <a:srgbClr val="374153"/>
                </a:solidFill>
              </a:rPr>
              <a:t>开源</a:t>
            </a:r>
            <a:r>
              <a:rPr lang="zh-CN" altLang="en-US" sz="2400" dirty="0">
                <a:solidFill>
                  <a:srgbClr val="374153"/>
                </a:solidFill>
              </a:rPr>
              <a:t>在：</a:t>
            </a:r>
            <a:r>
              <a:rPr lang="en" altLang="zh-CN" sz="2400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https://github.com/Infrasys-AI/AIInfra</a:t>
            </a:r>
            <a:endParaRPr lang="en" altLang="zh-CN" sz="2400" dirty="0">
              <a:solidFill>
                <a:srgbClr val="C00000"/>
              </a:solidFill>
            </a:endParaRPr>
          </a:p>
          <a:p>
            <a:endParaRPr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4EEC5C-F060-B8EF-0B87-CDF9F6208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/>
              <a:t>容器 </a:t>
            </a:r>
            <a:r>
              <a:rPr lang="en-US" altLang="zh-CN" sz="2400" dirty="0"/>
              <a:t>vs</a:t>
            </a:r>
            <a:r>
              <a:rPr lang="zh-CN" altLang="en-US" sz="2400" dirty="0"/>
              <a:t> 虚拟化之间是什么关系？底层用到的技术有哪些本质区别？</a:t>
            </a:r>
            <a:endParaRPr lang="en-US" altLang="zh-CN" sz="2400" dirty="0"/>
          </a:p>
          <a:p>
            <a:r>
              <a:rPr lang="zh-CN" altLang="en-US" sz="2400" dirty="0"/>
              <a:t>容器 跟 云经常混在一起谈，之间到底是什么概念包装什么概念？</a:t>
            </a:r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大模型系统全栈">
            <a:extLst>
              <a:ext uri="{FF2B5EF4-FFF2-40B4-BE49-F238E27FC236}">
                <a16:creationId xmlns:a16="http://schemas.microsoft.com/office/drawing/2014/main" id="{4F6DA1EC-4C10-32A5-B68D-30B7F0F1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05" y="1403011"/>
            <a:ext cx="5130631" cy="452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大模型系统全栈">
            <a:extLst>
              <a:ext uri="{FF2B5EF4-FFF2-40B4-BE49-F238E27FC236}">
                <a16:creationId xmlns:a16="http://schemas.microsoft.com/office/drawing/2014/main" id="{38F8C7DE-83E3-FF3F-B1D1-7A6BBE00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2240" y="1674689"/>
            <a:ext cx="6532868" cy="42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082C5E4-295F-3B91-D6D7-0492D82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 dirty="0"/>
              <a:t>  </a:t>
            </a:r>
            <a:r>
              <a:rPr lang="en" altLang="zh-CN" u="sng" dirty="0" err="1"/>
              <a:t>github.com</a:t>
            </a:r>
            <a:r>
              <a:rPr lang="en" altLang="zh-CN" u="sng" dirty="0"/>
              <a:t>/</a:t>
            </a:r>
            <a:r>
              <a:rPr lang="en" altLang="zh-CN" u="sng" dirty="0" err="1"/>
              <a:t>Infrasys</a:t>
            </a:r>
            <a:r>
              <a:rPr lang="en" altLang="zh-CN" u="sng" dirty="0"/>
              <a:t>-AI/AIInfra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80374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9AE44D-B1D1-FE66-1EC0-D72F8638D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80" y="1200579"/>
            <a:ext cx="9691202" cy="510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通用服务器节点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AI</a:t>
            </a:r>
            <a:r>
              <a:rPr lang="zh-CN" altLang="en-US" sz="2400" dirty="0"/>
              <a:t> 服务器节点 </a:t>
            </a:r>
            <a:r>
              <a:rPr lang="en-US" altLang="zh-CN" sz="2400" dirty="0"/>
              <a:t>GPU</a:t>
            </a:r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AI </a:t>
            </a:r>
            <a:r>
              <a:rPr lang="zh-CN" altLang="en-US" sz="2400" dirty="0"/>
              <a:t>服务器节点 </a:t>
            </a:r>
            <a:r>
              <a:rPr lang="en-US" altLang="zh-CN" sz="2400" dirty="0"/>
              <a:t>NPU</a:t>
            </a:r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容器技术兴起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762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6F03769-3422-AB3B-DAC8-28A0C5BB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符合云原生架构的应用程序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C9813-E7C4-ED12-8FBE-C75A5DCE2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采用开源堆栈（</a:t>
            </a:r>
            <a:r>
              <a:rPr lang="en" altLang="zh-CN" dirty="0"/>
              <a:t>K8S+Docker</a:t>
            </a:r>
            <a:r>
              <a:rPr lang="zh-CN" altLang="en" dirty="0"/>
              <a:t>）</a:t>
            </a:r>
            <a:r>
              <a:rPr lang="zh-CN" altLang="en-US" dirty="0"/>
              <a:t>进行容器化，基于微服务架构提高灵活性和可维护性，借助敏捷方法、</a:t>
            </a:r>
            <a:r>
              <a:rPr lang="en" altLang="zh-CN" dirty="0"/>
              <a:t>DevOps</a:t>
            </a:r>
            <a:r>
              <a:rPr lang="zh-CN" altLang="en-US" dirty="0"/>
              <a:t>支持持续迭代和运维自动化，利用云平台设施实现弹性伸缩、动态调度、优化资源利用率。</a:t>
            </a:r>
          </a:p>
        </p:txBody>
      </p:sp>
    </p:spTree>
    <p:extLst>
      <p:ext uri="{BB962C8B-B14F-4D97-AF65-F5344CB8AC3E}">
        <p14:creationId xmlns:p14="http://schemas.microsoft.com/office/powerpoint/2010/main" val="215390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1D9D0AB4-ACC6-65A7-99CC-78C6291E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Helvetica" pitchFamily="2" charset="0"/>
              </a:rPr>
              <a:t>云计算与容器发展历程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4E1C2-FA3E-2D7D-2A70-7AB2459637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Cloud Native</a:t>
            </a:r>
            <a:r>
              <a:rPr lang="zh-CN" altLang="en-US" dirty="0"/>
              <a:t> 已成为云计算发展趋势，</a:t>
            </a:r>
            <a:r>
              <a:rPr lang="en" altLang="zh-CN" dirty="0"/>
              <a:t>CNCF</a:t>
            </a:r>
            <a:r>
              <a:rPr lang="zh-CN" altLang="en-US" dirty="0"/>
              <a:t>已基本成为</a:t>
            </a:r>
            <a:r>
              <a:rPr lang="en" altLang="zh-CN" dirty="0"/>
              <a:t>Cloud Native</a:t>
            </a:r>
            <a:r>
              <a:rPr lang="zh-CN" altLang="en-US" dirty="0"/>
              <a:t>的业界事实标准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2AE02-59D6-813E-D327-A6F7C192E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9" b="7423"/>
          <a:stretch/>
        </p:blipFill>
        <p:spPr bwMode="auto">
          <a:xfrm>
            <a:off x="952211" y="2275609"/>
            <a:ext cx="10292339" cy="379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5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33063</TotalTime>
  <Words>229</Words>
  <Application>Microsoft Macintosh PowerPoint</Application>
  <PresentationFormat>自定义</PresentationFormat>
  <Paragraphs>32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Helvetica</vt:lpstr>
      <vt:lpstr>Lexend</vt:lpstr>
      <vt:lpstr>Wingdings</vt:lpstr>
      <vt:lpstr>1_内容Copytext </vt:lpstr>
      <vt:lpstr>code01</vt:lpstr>
      <vt:lpstr>1_code01</vt:lpstr>
      <vt:lpstr>结束页</vt:lpstr>
      <vt:lpstr>PowerPoint 演示文稿</vt:lpstr>
      <vt:lpstr>Content</vt:lpstr>
      <vt:lpstr>Content  github.com/Infrasys-AI/AIInfra</vt:lpstr>
      <vt:lpstr>Content</vt:lpstr>
      <vt:lpstr>Content</vt:lpstr>
      <vt:lpstr>PowerPoint 演示文稿</vt:lpstr>
      <vt:lpstr>符合云原生架构的应用程序</vt:lpstr>
      <vt:lpstr>PowerPoint 演示文稿</vt:lpstr>
      <vt:lpstr>云计算与容器发展历程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11495</cp:revision>
  <cp:lastPrinted>2023-09-08T09:14:01Z</cp:lastPrinted>
  <dcterms:created xsi:type="dcterms:W3CDTF">2020-08-28T08:44:19Z</dcterms:created>
  <dcterms:modified xsi:type="dcterms:W3CDTF">2025-07-22T00:33:44Z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