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6" r:id="rId3"/>
    <p:sldMasterId id="2147483659" r:id="rId4"/>
    <p:sldMasterId id="2147483662" r:id="rId5"/>
  </p:sldMasterIdLst>
  <p:notesMasterIdLst>
    <p:notesMasterId r:id="rId7"/>
  </p:notesMasterIdLst>
  <p:handoutMasterIdLst>
    <p:handoutMasterId r:id="rId19"/>
  </p:handoutMasterIdLst>
  <p:sldIdLst>
    <p:sldId id="603" r:id="rId6"/>
    <p:sldId id="2618" r:id="rId8"/>
    <p:sldId id="16777077" r:id="rId9"/>
    <p:sldId id="16777082" r:id="rId10"/>
    <p:sldId id="16777083" r:id="rId11"/>
    <p:sldId id="16777087" r:id="rId12"/>
    <p:sldId id="16777088" r:id="rId13"/>
    <p:sldId id="16777090" r:id="rId14"/>
    <p:sldId id="16777091" r:id="rId15"/>
    <p:sldId id="16777092" r:id="rId16"/>
    <p:sldId id="16777093" r:id="rId17"/>
    <p:sldId id="582" r:id="rId18"/>
  </p:sldIdLst>
  <p:sldSz cx="12196445" cy="6858000"/>
  <p:notesSz cx="6858000" cy="9144000"/>
  <p:embeddedFontLst>
    <p:embeddedFont>
      <p:font typeface="微软雅黑" panose="020B0503020204020204" pitchFamily="34" charset="-122"/>
      <p:regular r:id="rId23"/>
    </p:embeddedFont>
    <p:embeddedFont>
      <p:font typeface="华文细黑" panose="02010600040101010101" pitchFamily="2" charset="-122"/>
      <p:regular r:id="rId24"/>
    </p:embeddedFont>
    <p:embeddedFont>
      <p:font typeface="Gill Sans MT" panose="020B0502020104020203" pitchFamily="34" charset="0"/>
      <p:regular r:id="rId25"/>
      <p:bold r:id="rId26"/>
      <p:italic r:id="rId27"/>
      <p:boldItalic r:id="rId28"/>
    </p:embeddedFont>
    <p:embeddedFont>
      <p:font typeface="Calibri" panose="020F0502020204030204" charset="0"/>
      <p:regular r:id="rId29"/>
      <p:bold r:id="rId30"/>
      <p:italic r:id="rId31"/>
      <p:boldItalic r:id="rId32"/>
    </p:embeddedFont>
    <p:embeddedFont>
      <p:font typeface="黑体" panose="02010609060101010101" pitchFamily="49" charset="-122"/>
      <p:regular r:id="rId33"/>
    </p:embeddedFont>
  </p:embeddedFontLst>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3"/>
    <a:srgbClr val="C00000"/>
    <a:srgbClr val="1F497D"/>
    <a:srgbClr val="006699"/>
    <a:srgbClr val="E3E3E3"/>
    <a:srgbClr val="FFFFFF"/>
    <a:srgbClr val="66BA36"/>
    <a:srgbClr val="221815"/>
    <a:srgbClr val="FFFF00"/>
    <a:srgbClr val="1D1D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7" autoAdjust="0"/>
    <p:restoredTop sz="96291" autoAdjust="0"/>
  </p:normalViewPr>
  <p:slideViewPr>
    <p:cSldViewPr snapToGrid="0" snapToObjects="1">
      <p:cViewPr>
        <p:scale>
          <a:sx n="112" d="100"/>
          <a:sy n="112" d="100"/>
        </p:scale>
        <p:origin x="784" y="5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gs" Target="tags/tag101.xml"/><Relationship Id="rId33" Type="http://schemas.openxmlformats.org/officeDocument/2006/relationships/font" Target="fonts/font11.fntdata"/><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Master" Target="slideMasters/slideMaster2.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hyperlink" Target="https://github.com/Infrasys-AI/AIInfra" TargetMode="External"/><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anose="020B0503020204020204" pitchFamily="34" charset="-122"/>
                <a:cs typeface="Futura-Medium" panose="020B0602020204020303" pitchFamily="34" charset="-79"/>
              </a:defRPr>
            </a:lvl1pPr>
          </a:lstStyle>
          <a:p>
            <a:r>
              <a:rPr lang="en-US" altLang="zh-CN" dirty="0"/>
              <a:t>Text</a:t>
            </a:r>
            <a:r>
              <a:rPr lang="zh-CN" altLang="en-US" dirty="0"/>
              <a:t> 单击此处编辑母版标题样式</a:t>
            </a:r>
            <a:endParaRPr lang="zh-CN" altLang="en-US" dirty="0"/>
          </a:p>
        </p:txBody>
      </p:sp>
      <p:sp>
        <p:nvSpPr>
          <p:cNvPr id="5" name="内容占位符 2"/>
          <p:cNvSpPr>
            <a:spLocks noGrp="1"/>
          </p:cNvSpPr>
          <p:nvPr>
            <p:ph sz="half" idx="1" hasCustomPrompt="1"/>
          </p:nvPr>
        </p:nvSpPr>
        <p:spPr>
          <a:xfrm>
            <a:off x="623635" y="1246909"/>
            <a:ext cx="10963473" cy="5108171"/>
          </a:xfrm>
          <a:prstGeom prst="rect">
            <a:avLst/>
          </a:prstGeom>
          <a:noFill/>
        </p:spPr>
        <p:txBody>
          <a:bodyPr/>
          <a:lstStyle>
            <a:lvl1pPr marL="239395" marR="0" indent="-239395" algn="l" defTabSz="1218565" rtl="0" eaLnBrk="1" fontAlgn="base" latinLnBrk="1" hangingPunct="1">
              <a:lnSpc>
                <a:spcPct val="150000"/>
              </a:lnSpc>
              <a:spcBef>
                <a:spcPts val="0"/>
              </a:spcBef>
              <a:spcAft>
                <a:spcPts val="800"/>
              </a:spcAft>
              <a:buClr>
                <a:srgbClr val="92D050"/>
              </a:buClr>
              <a:defRPr kumimoji="0" lang="zh-CN" altLang="en-US" sz="20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1pPr>
            <a:lvl2pPr marL="476250" marR="0" indent="-236855" algn="l" defTabSz="1218565" rtl="0" eaLnBrk="1" fontAlgn="base" latinLnBrk="1" hangingPunct="1">
              <a:lnSpc>
                <a:spcPct val="150000"/>
              </a:lnSpc>
              <a:spcBef>
                <a:spcPts val="0"/>
              </a:spcBef>
              <a:spcAft>
                <a:spcPts val="800"/>
              </a:spcAft>
              <a:buClr>
                <a:srgbClr val="92D050"/>
              </a:buClr>
              <a:buFont typeface="Arial" panose="020B0604020202020204" pitchFamily="34" charset="0"/>
              <a:buChar char="◦"/>
              <a:defRPr kumimoji="0" lang="zh-CN" altLang="en-US" sz="18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2pPr>
            <a:lvl3pPr marL="833755" marR="0" indent="-236855" algn="l" defTabSz="1218565" rtl="0" eaLnBrk="1" fontAlgn="base" latinLnBrk="1" hangingPunct="1">
              <a:lnSpc>
                <a:spcPct val="150000"/>
              </a:lnSpc>
              <a:spcBef>
                <a:spcPts val="0"/>
              </a:spcBef>
              <a:spcAft>
                <a:spcPts val="800"/>
              </a:spcAft>
              <a:buClr>
                <a:srgbClr val="92D050"/>
              </a:buClr>
              <a:buFontTx/>
              <a:buChar char="-"/>
              <a:defRPr kumimoji="0" lang="zh-CN" altLang="en-US" sz="16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 </a:t>
            </a:r>
            <a:r>
              <a:rPr lang="en-US" altLang="zh-CN" dirty="0"/>
              <a:t>title</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篇章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tretch>
            <a:fillRect/>
          </a:stretch>
        </p:blipFill>
        <p:spPr>
          <a:xfrm>
            <a:off x="0" y="0"/>
            <a:ext cx="12196763" cy="6858000"/>
          </a:xfrm>
          <a:prstGeom prst="rect">
            <a:avLst/>
          </a:prstGeom>
        </p:spPr>
      </p:pic>
      <p:sp>
        <p:nvSpPr>
          <p:cNvPr id="7" name="内容占位符 2"/>
          <p:cNvSpPr>
            <a:spLocks noGrp="1"/>
          </p:cNvSpPr>
          <p:nvPr>
            <p:ph sz="half" idx="1" hasCustomPrompt="1"/>
          </p:nvPr>
        </p:nvSpPr>
        <p:spPr>
          <a:xfrm>
            <a:off x="481757" y="2406869"/>
            <a:ext cx="11161240" cy="3603651"/>
          </a:xfrm>
          <a:prstGeom prst="rect">
            <a:avLst/>
          </a:prstGeom>
          <a:noFill/>
        </p:spPr>
        <p:txBody>
          <a:bodyPr anchor="ctr">
            <a:normAutofit/>
          </a:bodyPr>
          <a:lstStyle>
            <a:lvl1pPr marL="0" marR="0" indent="0" algn="ctr" defTabSz="1218565" rtl="0" eaLnBrk="0" fontAlgn="base" latinLnBrk="0" hangingPunct="0">
              <a:lnSpc>
                <a:spcPct val="100000"/>
              </a:lnSpc>
              <a:spcBef>
                <a:spcPts val="0"/>
              </a:spcBef>
              <a:spcAft>
                <a:spcPct val="0"/>
              </a:spcAft>
              <a:buClr>
                <a:srgbClr val="71B2FF"/>
              </a:buClr>
              <a:buSzPct val="110000"/>
              <a:buFont typeface="+mj-lt"/>
              <a:buNone/>
              <a:defRPr kumimoji="0" lang="zh-CN" altLang="en-US" sz="9600" b="1" i="0" u="none" strike="noStrike" kern="0" cap="none" spc="0" normalizeH="0" baseline="0" dirty="0">
                <a:ln>
                  <a:noFill/>
                </a:ln>
                <a:solidFill>
                  <a:schemeClr val="bg1"/>
                </a:solidFill>
                <a:effectLst/>
                <a:uLnTx/>
                <a:uFillTx/>
                <a:latin typeface="Lexend" pitchFamily="2" charset="0"/>
                <a:ea typeface="微软雅黑" panose="020B0503020204020204" pitchFamily="34" charset="-122"/>
                <a:cs typeface="Futura-Medium" panose="020B0602020204020303" pitchFamily="34" charset="-79"/>
              </a:defRPr>
            </a:lvl1pPr>
            <a:lvl2pPr marL="476250" marR="0" indent="-236855" algn="l" defTabSz="1218565" rtl="0" eaLnBrk="0" fontAlgn="base" latinLnBrk="0" hangingPunct="0">
              <a:lnSpc>
                <a:spcPct val="150000"/>
              </a:lnSpc>
              <a:spcBef>
                <a:spcPts val="0"/>
              </a:spcBef>
              <a:spcAft>
                <a:spcPct val="0"/>
              </a:spcAft>
              <a:buClr>
                <a:srgbClr val="71B2FF"/>
              </a:buClr>
              <a:buFont typeface="Arial" panose="020B0604020202020204" pitchFamily="34" charset="0"/>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0" fontAlgn="base" latinLnBrk="0" hangingPunct="0">
              <a:lnSpc>
                <a:spcPct val="150000"/>
              </a:lnSpc>
              <a:spcBef>
                <a:spcPts val="0"/>
              </a:spcBef>
              <a:spcAft>
                <a:spcPct val="0"/>
              </a:spcAft>
              <a:buClr>
                <a:srgbClr val="71B2FF"/>
              </a:buClr>
              <a:buFontTx/>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一级目录</a:t>
            </a:r>
            <a:endParaRPr lang="zh-CN" altLang="en-US" dirty="0"/>
          </a:p>
        </p:txBody>
      </p:sp>
      <p:sp>
        <p:nvSpPr>
          <p:cNvPr id="8" name="TextBox 2"/>
          <p:cNvSpPr txBox="1"/>
          <p:nvPr userDrawn="1"/>
        </p:nvSpPr>
        <p:spPr>
          <a:xfrm>
            <a:off x="495383" y="6437185"/>
            <a:ext cx="728026" cy="2954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buClr>
                <a:srgbClr val="1D1D1A"/>
              </a:buClr>
              <a:buSzPct val="50000"/>
              <a:buFont typeface="Wingdings" panose="05000000000000000000"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9" name="TextBox 3"/>
          <p:cNvSpPr txBox="1"/>
          <p:nvPr userDrawn="1"/>
        </p:nvSpPr>
        <p:spPr>
          <a:xfrm>
            <a:off x="1073887" y="6492585"/>
            <a:ext cx="49973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0270" fontAlgn="auto">
              <a:spcBef>
                <a:spcPts val="0"/>
              </a:spcBef>
              <a:spcAft>
                <a:spcPts val="0"/>
              </a:spcAft>
              <a:defRPr/>
            </a:pPr>
            <a:fld id="{C3837181-38C6-AD4F-B8BA-B444770388BB}" type="slidenum">
              <a:rPr lang="en-US" sz="1200" smtClean="0">
                <a:solidFill>
                  <a:schemeClr val="bg1"/>
                </a:solidFill>
                <a:latin typeface="Lexend" pitchFamily="2" charset="0"/>
                <a:ea typeface="华文细黑" panose="02010600040101010101" pitchFamily="2" charset="-122"/>
                <a:cs typeface="Arial" panose="020B0604020202020204" pitchFamily="34" charset="0"/>
              </a:rPr>
            </a:fld>
            <a:endParaRPr lang="en-US" sz="1200" dirty="0">
              <a:solidFill>
                <a:schemeClr val="bg1"/>
              </a:solidFill>
              <a:latin typeface="Lexend" pitchFamily="2" charset="0"/>
              <a:ea typeface="华文细黑" panose="02010600040101010101" pitchFamily="2" charset="-122"/>
              <a:cs typeface="Arial" panose="020B0604020202020204" pitchFamily="34" charset="0"/>
            </a:endParaRPr>
          </a:p>
        </p:txBody>
      </p:sp>
      <p:pic>
        <p:nvPicPr>
          <p:cNvPr id="10" name="图片 9"/>
          <p:cNvPicPr>
            <a:picLocks noChangeAspect="1"/>
          </p:cNvPicPr>
          <p:nvPr userDrawn="1"/>
        </p:nvPicPr>
        <p:blipFill>
          <a:blip r:embed="rId3" cstate="print">
            <a:alphaModFix amt="70000"/>
          </a:blip>
          <a:stretch>
            <a:fillRect/>
          </a:stretch>
        </p:blipFill>
        <p:spPr>
          <a:xfrm>
            <a:off x="71391" y="6371542"/>
            <a:ext cx="417809" cy="417809"/>
          </a:xfrm>
          <a:prstGeom prst="ellipse">
            <a:avLst/>
          </a:prstGeom>
          <a:ln w="28575" cap="rnd">
            <a:noFill/>
            <a:prstDash val="solid"/>
          </a:ln>
          <a:effectLst/>
        </p:spPr>
      </p:pic>
      <p:sp>
        <p:nvSpPr>
          <p:cNvPr id="11" name="TextBox 2"/>
          <p:cNvSpPr txBox="1"/>
          <p:nvPr userDrawn="1"/>
        </p:nvSpPr>
        <p:spPr>
          <a:xfrm>
            <a:off x="6357842" y="6437185"/>
            <a:ext cx="5815467" cy="2954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spcBef>
                <a:spcPct val="20000"/>
              </a:spcBef>
              <a:buClr>
                <a:srgbClr val="1D1D1A"/>
              </a:buClr>
              <a:buSzPct val="50000"/>
              <a:buFont typeface="Wingdings" panose="05000000000000000000" pitchFamily="2" charset="2"/>
              <a:buNone/>
            </a:pPr>
            <a:r>
              <a:rPr lang="en-US" altLang="zh-CN" sz="1200" b="1" dirty="0">
                <a:solidFill>
                  <a:schemeClr val="bg1"/>
                </a:solidFill>
                <a:latin typeface="Lexend" pitchFamily="2" charset="0"/>
                <a:ea typeface="+mj-ea"/>
                <a:cs typeface="Futura-Medium" panose="020B0602020204020303" pitchFamily="34" charset="-79"/>
              </a:rPr>
              <a:t>GitHub</a:t>
            </a:r>
            <a:r>
              <a:rPr lang="zh-CN" altLang="en-US" sz="1200" dirty="0">
                <a:solidFill>
                  <a:schemeClr val="bg1"/>
                </a:solidFill>
                <a:latin typeface="Lexend" pitchFamily="2" charset="0"/>
                <a:ea typeface="+mj-ea"/>
                <a:cs typeface="Futura-Medium" panose="020B0602020204020303" pitchFamily="34" charset="-79"/>
              </a:rPr>
              <a:t> </a:t>
            </a:r>
            <a:r>
              <a:rPr lang="en-US" altLang="zh-CN" sz="1200" dirty="0">
                <a:solidFill>
                  <a:schemeClr val="bg1"/>
                </a:solidFill>
                <a:latin typeface="Lexend" pitchFamily="2" charset="0"/>
                <a:ea typeface="+mj-ea"/>
                <a:cs typeface="Futura-Medium" panose="020B0602020204020303" pitchFamily="34" charset="-79"/>
                <a:hlinkClick r:id="rId4"/>
              </a:rPr>
              <a:t>github.com/Infrasys-AI/AIInfra</a:t>
            </a:r>
            <a:r>
              <a:rPr lang="zh-CN" altLang="en-US" sz="1200" b="0" kern="1200" dirty="0">
                <a:solidFill>
                  <a:schemeClr val="bg1"/>
                </a:solidFill>
                <a:latin typeface="Lexend" pitchFamily="2" charset="0"/>
                <a:ea typeface="+mj-ea"/>
                <a:cs typeface="Futura-Medium" panose="020B0602020204020303" pitchFamily="34" charset="-79"/>
              </a:rPr>
              <a:t>    </a:t>
            </a:r>
            <a:r>
              <a:rPr lang="en-US" sz="1200" b="1" kern="1200" dirty="0">
                <a:solidFill>
                  <a:schemeClr val="bg1"/>
                </a:solidFill>
                <a:latin typeface="Lexend" pitchFamily="2" charset="0"/>
                <a:ea typeface="+mj-ea"/>
                <a:cs typeface="Futura-Medium" panose="020B0602020204020303" pitchFamily="34" charset="-79"/>
              </a:rPr>
              <a:t>book</a:t>
            </a:r>
            <a:r>
              <a:rPr lang="zh-CN" altLang="en-US" sz="1200" b="1" kern="1200" dirty="0">
                <a:solidFill>
                  <a:schemeClr val="bg1"/>
                </a:solidFill>
                <a:latin typeface="Lexend" pitchFamily="2" charset="0"/>
                <a:ea typeface="+mj-ea"/>
                <a:cs typeface="Futura-Medium" panose="020B0602020204020303" pitchFamily="34" charset="-79"/>
              </a:rPr>
              <a:t> </a:t>
            </a:r>
            <a:r>
              <a:rPr lang="en-GB" altLang="zh-CN" sz="1200" u="sng" dirty="0" err="1">
                <a:solidFill>
                  <a:schemeClr val="bg1"/>
                </a:solidFill>
                <a:latin typeface="Lexend" pitchFamily="2" charset="0"/>
                <a:ea typeface="+mj-ea"/>
                <a:cs typeface="Futura-Medium" panose="020B0602020204020303" pitchFamily="34" charset="-79"/>
              </a:rPr>
              <a:t>infrasys-ai.github.io</a:t>
            </a:r>
            <a:endParaRPr lang="en-GB" altLang="zh-CN" sz="1200" u="sng" dirty="0">
              <a:solidFill>
                <a:schemeClr val="bg1"/>
              </a:solidFill>
              <a:latin typeface="Lexend" pitchFamily="2" charset="0"/>
              <a:ea typeface="+mj-ea"/>
              <a:cs typeface="Futura-Medium" panose="020B0602020204020303" pitchFamily="34" charset="-79"/>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395" indent="-239395">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250" indent="-236855">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755" indent="-236855">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Medium" panose="020B0602020204020303" pitchFamily="34" charset="-79"/>
                <a:cs typeface="Futura-Medium" panose="020B0602020204020303" pitchFamily="34" charset="-79"/>
              </a:rPr>
              <a:t>Thank you</a:t>
            </a:r>
            <a:endParaRPr lang="en-US" sz="8000" dirty="0">
              <a:solidFill>
                <a:srgbClr val="221815"/>
              </a:solidFill>
              <a:latin typeface="Futura-Medium" panose="020B0602020204020303" pitchFamily="34" charset="-79"/>
              <a:cs typeface="Futura-Medium" panose="020B0602020204020303" pitchFamily="34" charset="-79"/>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anose="020B0503020204020204" pitchFamily="34" charset="-122"/>
                <a:cs typeface="Futura-Medium" panose="020B0602020204020303" pitchFamily="34" charset="-79"/>
              </a:defRPr>
            </a:lvl1pPr>
          </a:lstStyle>
          <a:p>
            <a:r>
              <a:rPr lang="en-US" altLang="zh-CN" dirty="0"/>
              <a:t>Text</a:t>
            </a:r>
            <a:r>
              <a:rPr lang="zh-CN" altLang="en-US" dirty="0"/>
              <a:t> 单击此处编辑母版标题样式</a:t>
            </a:r>
            <a:endParaRPr lang="zh-CN" altLang="en-US" dirty="0"/>
          </a:p>
        </p:txBody>
      </p:sp>
      <p:sp>
        <p:nvSpPr>
          <p:cNvPr id="5" name="内容占位符 2"/>
          <p:cNvSpPr>
            <a:spLocks noGrp="1"/>
          </p:cNvSpPr>
          <p:nvPr>
            <p:ph sz="half" idx="1" hasCustomPrompt="1"/>
          </p:nvPr>
        </p:nvSpPr>
        <p:spPr>
          <a:xfrm>
            <a:off x="623634" y="1246908"/>
            <a:ext cx="5400000" cy="5112000"/>
          </a:xfrm>
          <a:prstGeom prst="rect">
            <a:avLst/>
          </a:prstGeom>
          <a:noFill/>
        </p:spPr>
        <p:txBody>
          <a:bodyPr/>
          <a:lstStyle>
            <a:lvl1pPr marL="239395" marR="0" indent="-239395" algn="l" defTabSz="1218565" rtl="0" eaLnBrk="1" fontAlgn="base" latinLnBrk="1" hangingPunct="1">
              <a:lnSpc>
                <a:spcPct val="150000"/>
              </a:lnSpc>
              <a:spcBef>
                <a:spcPts val="0"/>
              </a:spcBef>
              <a:spcAft>
                <a:spcPts val="800"/>
              </a:spcAft>
              <a:buClr>
                <a:srgbClr val="92D050"/>
              </a:buClr>
              <a:defRPr kumimoji="0" lang="zh-CN" altLang="en-US" sz="20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1pPr>
            <a:lvl2pPr marL="476250" marR="0" indent="-236855" algn="l" defTabSz="1218565" rtl="0" eaLnBrk="1" fontAlgn="base" latinLnBrk="1" hangingPunct="1">
              <a:lnSpc>
                <a:spcPct val="150000"/>
              </a:lnSpc>
              <a:spcBef>
                <a:spcPts val="0"/>
              </a:spcBef>
              <a:spcAft>
                <a:spcPts val="800"/>
              </a:spcAft>
              <a:buClr>
                <a:srgbClr val="92D050"/>
              </a:buClr>
              <a:buFont typeface="Arial" panose="020B0604020202020204" pitchFamily="34" charset="0"/>
              <a:buChar char="◦"/>
              <a:defRPr kumimoji="0" lang="zh-CN" altLang="en-US" sz="18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2pPr>
            <a:lvl3pPr marL="833755" marR="0" indent="-236855" algn="l" defTabSz="1218565" rtl="0" eaLnBrk="1" fontAlgn="base" latinLnBrk="1" hangingPunct="1">
              <a:lnSpc>
                <a:spcPct val="150000"/>
              </a:lnSpc>
              <a:spcBef>
                <a:spcPts val="0"/>
              </a:spcBef>
              <a:spcAft>
                <a:spcPts val="800"/>
              </a:spcAft>
              <a:buClr>
                <a:srgbClr val="92D050"/>
              </a:buClr>
              <a:buFontTx/>
              <a:buChar char="-"/>
              <a:defRPr kumimoji="0" lang="zh-CN" altLang="en-US" sz="16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 </a:t>
            </a:r>
            <a:r>
              <a:rPr lang="en-US" altLang="zh-CN" dirty="0"/>
              <a:t>title</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 name="内容占位符 2"/>
          <p:cNvSpPr>
            <a:spLocks noGrp="1"/>
          </p:cNvSpPr>
          <p:nvPr>
            <p:ph sz="half" idx="10" hasCustomPrompt="1"/>
          </p:nvPr>
        </p:nvSpPr>
        <p:spPr>
          <a:xfrm>
            <a:off x="6187108" y="1246908"/>
            <a:ext cx="5400000" cy="5112000"/>
          </a:xfrm>
          <a:prstGeom prst="rect">
            <a:avLst/>
          </a:prstGeom>
          <a:noFill/>
        </p:spPr>
        <p:txBody>
          <a:bodyPr/>
          <a:lstStyle>
            <a:lvl1pPr marL="239395" marR="0" indent="-239395" algn="l" defTabSz="1218565" rtl="0" eaLnBrk="1" fontAlgn="base" latinLnBrk="1" hangingPunct="1">
              <a:lnSpc>
                <a:spcPct val="150000"/>
              </a:lnSpc>
              <a:spcBef>
                <a:spcPts val="0"/>
              </a:spcBef>
              <a:spcAft>
                <a:spcPts val="800"/>
              </a:spcAft>
              <a:buClr>
                <a:srgbClr val="92D050"/>
              </a:buClr>
              <a:defRPr kumimoji="0" lang="zh-CN" altLang="en-US" sz="20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1pPr>
            <a:lvl2pPr marL="476250" marR="0" indent="-236855" algn="l" defTabSz="1218565" rtl="0" eaLnBrk="1" fontAlgn="base" latinLnBrk="1" hangingPunct="1">
              <a:lnSpc>
                <a:spcPct val="150000"/>
              </a:lnSpc>
              <a:spcBef>
                <a:spcPts val="0"/>
              </a:spcBef>
              <a:spcAft>
                <a:spcPts val="800"/>
              </a:spcAft>
              <a:buClr>
                <a:srgbClr val="92D050"/>
              </a:buClr>
              <a:buFont typeface="Arial" panose="020B0604020202020204" pitchFamily="34" charset="0"/>
              <a:buChar char="◦"/>
              <a:defRPr kumimoji="0" lang="zh-CN" altLang="en-US" sz="18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2pPr>
            <a:lvl3pPr marL="833755" marR="0" indent="-236855" algn="l" defTabSz="1218565" rtl="0" eaLnBrk="1" fontAlgn="base" latinLnBrk="1" hangingPunct="1">
              <a:lnSpc>
                <a:spcPct val="150000"/>
              </a:lnSpc>
              <a:spcBef>
                <a:spcPts val="0"/>
              </a:spcBef>
              <a:spcAft>
                <a:spcPts val="800"/>
              </a:spcAft>
              <a:buClr>
                <a:srgbClr val="92D050"/>
              </a:buClr>
              <a:buFontTx/>
              <a:buChar char="-"/>
              <a:defRPr kumimoji="0" lang="zh-CN" altLang="en-US" sz="16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 </a:t>
            </a:r>
            <a:r>
              <a:rPr lang="en-US" altLang="zh-CN" dirty="0"/>
              <a:t>title</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anose="020B0503020204020204" pitchFamily="34" charset="-122"/>
                <a:cs typeface="Futura-Medium" panose="020B0602020204020303" pitchFamily="34" charset="-79"/>
              </a:defRPr>
            </a:lvl1pPr>
          </a:lstStyle>
          <a:p>
            <a:r>
              <a:rPr lang="zh-CN" altLang="en-US" dirty="0"/>
              <a:t>放总结和问题为主</a:t>
            </a:r>
            <a:endParaRPr lang="zh-CN" altLang="en-US" dirty="0"/>
          </a:p>
        </p:txBody>
      </p:sp>
      <p:sp>
        <p:nvSpPr>
          <p:cNvPr id="5" name="内容占位符 2"/>
          <p:cNvSpPr>
            <a:spLocks noGrp="1"/>
          </p:cNvSpPr>
          <p:nvPr>
            <p:ph sz="half" idx="1" hasCustomPrompt="1"/>
          </p:nvPr>
        </p:nvSpPr>
        <p:spPr>
          <a:xfrm>
            <a:off x="623635" y="1246909"/>
            <a:ext cx="10963473" cy="5108171"/>
          </a:xfrm>
          <a:prstGeom prst="rect">
            <a:avLst/>
          </a:prstGeom>
          <a:noFill/>
        </p:spPr>
        <p:txBody>
          <a:bodyPr/>
          <a:lstStyle>
            <a:lvl1pPr marL="239395" marR="0" indent="-239395" algn="l" defTabSz="1218565" rtl="0" eaLnBrk="1" fontAlgn="base" latinLnBrk="1" hangingPunct="1">
              <a:lnSpc>
                <a:spcPct val="150000"/>
              </a:lnSpc>
              <a:spcBef>
                <a:spcPts val="0"/>
              </a:spcBef>
              <a:spcAft>
                <a:spcPts val="800"/>
              </a:spcAft>
              <a:buClr>
                <a:srgbClr val="92D050"/>
              </a:buClr>
              <a:defRPr kumimoji="0" lang="zh-CN" altLang="en-US" sz="20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1pPr>
            <a:lvl2pPr marL="476250" marR="0" indent="-236855" algn="l" defTabSz="1218565" rtl="0" eaLnBrk="1" fontAlgn="base" latinLnBrk="1" hangingPunct="1">
              <a:lnSpc>
                <a:spcPct val="150000"/>
              </a:lnSpc>
              <a:spcBef>
                <a:spcPts val="0"/>
              </a:spcBef>
              <a:spcAft>
                <a:spcPts val="800"/>
              </a:spcAft>
              <a:buClr>
                <a:srgbClr val="92D050"/>
              </a:buClr>
              <a:buFont typeface="Arial" panose="020B0604020202020204" pitchFamily="34" charset="0"/>
              <a:buChar char="◦"/>
              <a:defRPr kumimoji="0" lang="zh-CN" altLang="en-US" sz="18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2pPr>
            <a:lvl3pPr marL="833755" marR="0" indent="-236855" algn="l" defTabSz="1218565" rtl="0" eaLnBrk="1" fontAlgn="base" latinLnBrk="1" hangingPunct="1">
              <a:lnSpc>
                <a:spcPct val="150000"/>
              </a:lnSpc>
              <a:spcBef>
                <a:spcPts val="0"/>
              </a:spcBef>
              <a:spcAft>
                <a:spcPts val="800"/>
              </a:spcAft>
              <a:buClr>
                <a:srgbClr val="92D050"/>
              </a:buClr>
              <a:buFontTx/>
              <a:buChar char="-"/>
              <a:defRPr kumimoji="0" lang="zh-CN" altLang="en-US" sz="16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 </a:t>
            </a:r>
            <a:r>
              <a:rPr lang="en-US" altLang="zh-CN" dirty="0"/>
              <a:t>title</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pic>
        <p:nvPicPr>
          <p:cNvPr id="2" name="Picture 2" descr="思考表情包图片-思考表情包模板下载-包图网"/>
          <p:cNvPicPr>
            <a:picLocks noChangeAspect="1" noChangeArrowheads="1"/>
          </p:cNvPicPr>
          <p:nvPr userDrawn="1"/>
        </p:nvPicPr>
        <p:blipFill>
          <a:blip r:embed="rId2"/>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anose="020B0503020204020204" pitchFamily="34" charset="-122"/>
                <a:cs typeface="Futura-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endParaRPr lang="zh-CN" altLang="en-US" dirty="0"/>
          </a:p>
        </p:txBody>
      </p:sp>
      <p:sp>
        <p:nvSpPr>
          <p:cNvPr id="8" name="内容占位符 2"/>
          <p:cNvSpPr>
            <a:spLocks noGrp="1"/>
          </p:cNvSpPr>
          <p:nvPr>
            <p:ph sz="half" idx="1"/>
          </p:nvPr>
        </p:nvSpPr>
        <p:spPr>
          <a:xfrm>
            <a:off x="481757" y="1295400"/>
            <a:ext cx="11161240" cy="5085928"/>
          </a:xfrm>
          <a:prstGeom prst="rect">
            <a:avLst/>
          </a:prstGeom>
          <a:noFill/>
        </p:spPr>
        <p:txBody>
          <a:bodyPr/>
          <a:lstStyle>
            <a:lvl1pPr marL="457200" marR="0" indent="-457200" algn="l" defTabSz="1218565" rtl="0" eaLnBrk="0" fontAlgn="base" latinLnBrk="0" hangingPunct="0">
              <a:lnSpc>
                <a:spcPct val="150000"/>
              </a:lnSpc>
              <a:spcBef>
                <a:spcPts val="0"/>
              </a:spcBef>
              <a:spcAft>
                <a:spcPct val="0"/>
              </a:spcAft>
              <a:buClr>
                <a:srgbClr val="71B2FF"/>
              </a:buClr>
              <a:buSzPct val="110000"/>
              <a:buFont typeface="+mj-lt"/>
              <a:buAutoNum type="arabicPeriod"/>
              <a:defRPr kumimoji="0" lang="zh-CN" altLang="en-US" sz="12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1pPr>
            <a:lvl2pPr marL="476250" marR="0" indent="-236855" algn="l" defTabSz="1218565" rtl="0" eaLnBrk="0" fontAlgn="base" latinLnBrk="0" hangingPunct="0">
              <a:lnSpc>
                <a:spcPct val="150000"/>
              </a:lnSpc>
              <a:spcBef>
                <a:spcPts val="0"/>
              </a:spcBef>
              <a:spcAft>
                <a:spcPct val="0"/>
              </a:spcAft>
              <a:buClr>
                <a:srgbClr val="71B2FF"/>
              </a:buClr>
              <a:buFont typeface="Arial" panose="020B0604020202020204" pitchFamily="34" charset="0"/>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0" fontAlgn="base" latinLnBrk="0" hangingPunct="0">
              <a:lnSpc>
                <a:spcPct val="150000"/>
              </a:lnSpc>
              <a:spcBef>
                <a:spcPts val="0"/>
              </a:spcBef>
              <a:spcAft>
                <a:spcPct val="0"/>
              </a:spcAft>
              <a:buClr>
                <a:srgbClr val="71B2FF"/>
              </a:buClr>
              <a:buFontTx/>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565" rtl="0" eaLnBrk="0" fontAlgn="base" latinLnBrk="0" hangingPunct="0">
              <a:lnSpc>
                <a:spcPct val="150000"/>
              </a:lnSpc>
              <a:spcBef>
                <a:spcPts val="0"/>
              </a:spcBef>
              <a:spcAft>
                <a:spcPct val="0"/>
              </a:spcAft>
              <a:buClr>
                <a:srgbClr val="71B2FF"/>
              </a:buClr>
              <a:buSzPct val="110000"/>
              <a:buFont typeface="+mj-lt"/>
              <a:buNone/>
              <a:defRPr kumimoji="0" lang="zh-CN" altLang="en-US" sz="9600" b="1" i="0" u="none" strike="noStrike" kern="0" cap="none" spc="0" normalizeH="0" baseline="0" dirty="0">
                <a:ln>
                  <a:noFill/>
                </a:ln>
                <a:solidFill>
                  <a:srgbClr val="C00000"/>
                </a:solidFill>
                <a:effectLst/>
                <a:uLnTx/>
                <a:uFillTx/>
                <a:latin typeface="Lexend" pitchFamily="2" charset="0"/>
                <a:ea typeface="微软雅黑" panose="020B0503020204020204" pitchFamily="34" charset="-122"/>
                <a:cs typeface="+mn-cs"/>
              </a:defRPr>
            </a:lvl1pPr>
            <a:lvl2pPr marL="476250" marR="0" indent="-236855" algn="l" defTabSz="1218565" rtl="0" eaLnBrk="0" fontAlgn="base" latinLnBrk="0" hangingPunct="0">
              <a:lnSpc>
                <a:spcPct val="150000"/>
              </a:lnSpc>
              <a:spcBef>
                <a:spcPts val="0"/>
              </a:spcBef>
              <a:spcAft>
                <a:spcPct val="0"/>
              </a:spcAft>
              <a:buClr>
                <a:srgbClr val="71B2FF"/>
              </a:buClr>
              <a:buFont typeface="Arial" panose="020B0604020202020204" pitchFamily="34" charset="0"/>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0" fontAlgn="base" latinLnBrk="0" hangingPunct="0">
              <a:lnSpc>
                <a:spcPct val="150000"/>
              </a:lnSpc>
              <a:spcBef>
                <a:spcPts val="0"/>
              </a:spcBef>
              <a:spcAft>
                <a:spcPct val="0"/>
              </a:spcAft>
              <a:buClr>
                <a:srgbClr val="71B2FF"/>
              </a:buClr>
              <a:buFontTx/>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二级目录</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1310500" y="7669808"/>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814500" y="7669808"/>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9576100" y="7669808"/>
            <a:ext cx="2700000" cy="316800"/>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Medium" panose="020B0602020204020303" pitchFamily="34" charset="-79"/>
                <a:ea typeface="微软雅黑" panose="020B0503020204020204" pitchFamily="34" charset="-122"/>
                <a:cs typeface="Futura-Medium" panose="020B0602020204020303" pitchFamily="34" charset="-79"/>
              </a:defRPr>
            </a:lvl1pPr>
          </a:lstStyle>
          <a:p>
            <a:r>
              <a:rPr lang="zh-CN" altLang="en-US" dirty="0"/>
              <a:t>单击此处编辑母版标题样式</a:t>
            </a:r>
            <a:endParaRPr lang="zh-CN" altLang="en-US" dirty="0"/>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395" indent="-239395">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250" indent="-236855">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755" indent="-236855">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565" rtl="0" eaLnBrk="0" fontAlgn="base" latinLnBrk="0" hangingPunct="0">
              <a:lnSpc>
                <a:spcPct val="150000"/>
              </a:lnSpc>
              <a:spcBef>
                <a:spcPts val="0"/>
              </a:spcBef>
              <a:spcAft>
                <a:spcPct val="0"/>
              </a:spcAft>
              <a:buClr>
                <a:srgbClr val="71B2FF"/>
              </a:buClr>
              <a:buSzPct val="110000"/>
              <a:buFont typeface="+mj-lt"/>
              <a:buNone/>
              <a:defRPr kumimoji="0" lang="zh-CN" altLang="en-US" sz="9600" b="1" i="0" u="none" strike="noStrike" kern="0" cap="none" spc="0" normalizeH="0" baseline="0" dirty="0">
                <a:ln>
                  <a:noFill/>
                </a:ln>
                <a:solidFill>
                  <a:schemeClr val="tx1"/>
                </a:solidFill>
                <a:effectLst/>
                <a:uLnTx/>
                <a:uFillTx/>
                <a:latin typeface="Futura-Medium" panose="020B0602020204020303" pitchFamily="34" charset="-79"/>
                <a:ea typeface="微软雅黑" panose="020B0503020204020204" pitchFamily="34" charset="-122"/>
                <a:cs typeface="Futura-Medium" panose="020B0602020204020303" pitchFamily="34" charset="-79"/>
              </a:defRPr>
            </a:lvl1pPr>
            <a:lvl2pPr marL="476250" marR="0" indent="-236855" algn="l" defTabSz="1218565" rtl="0" eaLnBrk="0" fontAlgn="base" latinLnBrk="0" hangingPunct="0">
              <a:lnSpc>
                <a:spcPct val="150000"/>
              </a:lnSpc>
              <a:spcBef>
                <a:spcPts val="0"/>
              </a:spcBef>
              <a:spcAft>
                <a:spcPct val="0"/>
              </a:spcAft>
              <a:buClr>
                <a:srgbClr val="71B2FF"/>
              </a:buClr>
              <a:buFont typeface="Arial" panose="020B0604020202020204" pitchFamily="34" charset="0"/>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0" fontAlgn="base" latinLnBrk="0" hangingPunct="0">
              <a:lnSpc>
                <a:spcPct val="150000"/>
              </a:lnSpc>
              <a:spcBef>
                <a:spcPts val="0"/>
              </a:spcBef>
              <a:spcAft>
                <a:spcPct val="0"/>
              </a:spcAft>
              <a:buClr>
                <a:srgbClr val="71B2FF"/>
              </a:buClr>
              <a:buFontTx/>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en-US" altLang="zh-CN" dirty="0"/>
              <a:t>N.</a:t>
            </a:r>
            <a:r>
              <a:rPr lang="zh-CN" altLang="en-US" dirty="0"/>
              <a:t> 单击此处编辑母版文本样式</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hyperlink" Target="https://github.com/Infrasys-AI/AIInfra" TargetMode="External"/><Relationship Id="rId8" Type="http://schemas.openxmlformats.org/officeDocument/2006/relationships/image" Target="../media/image2.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hyperlink" Target="https://github.com/Infrasys-AI/AIInfra" TargetMode="External"/><Relationship Id="rId3" Type="http://schemas.openxmlformats.org/officeDocument/2006/relationships/image" Target="../media/image2.png"/><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hyperlink" Target="https://github.com/Infrasys-AI/AIInfra" TargetMode="External"/><Relationship Id="rId3"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5" Type="http://schemas.openxmlformats.org/officeDocument/2006/relationships/theme" Target="../theme/theme4.xml"/><Relationship Id="rId4" Type="http://schemas.openxmlformats.org/officeDocument/2006/relationships/image" Target="../media/image2.png"/><Relationship Id="rId3" Type="http://schemas.openxmlformats.org/officeDocument/2006/relationships/image" Target="../media/image4.png"/><Relationship Id="rId2" Type="http://schemas.openxmlformats.org/officeDocument/2006/relationships/hyperlink" Target="https://github.com/Infrasys-AI/AIInfra" TargetMode="Externa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extBox 2"/>
          <p:cNvSpPr txBox="1"/>
          <p:nvPr userDrawn="1"/>
        </p:nvSpPr>
        <p:spPr>
          <a:xfrm>
            <a:off x="495383" y="6437185"/>
            <a:ext cx="728026" cy="2954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buClr>
                <a:srgbClr val="1D1D1A"/>
              </a:buClr>
              <a:buSzPct val="50000"/>
              <a:buFont typeface="Wingdings" panose="05000000000000000000" pitchFamily="2" charset="2"/>
              <a:buNone/>
            </a:pPr>
            <a:r>
              <a:rPr lang="en-US" altLang="zh-CN" sz="1200" dirty="0">
                <a:solidFill>
                  <a:srgbClr val="374153"/>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rgbClr val="374153"/>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7" name="TextBox 3"/>
          <p:cNvSpPr txBox="1"/>
          <p:nvPr userDrawn="1"/>
        </p:nvSpPr>
        <p:spPr>
          <a:xfrm>
            <a:off x="1073887" y="6492585"/>
            <a:ext cx="49973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0270" fontAlgn="auto">
              <a:spcBef>
                <a:spcPts val="0"/>
              </a:spcBef>
              <a:spcAft>
                <a:spcPts val="0"/>
              </a:spcAft>
              <a:defRPr/>
            </a:pPr>
            <a:fld id="{C3837181-38C6-AD4F-B8BA-B444770388BB}" type="slidenum">
              <a:rPr lang="en-US" sz="1200" smtClean="0">
                <a:solidFill>
                  <a:srgbClr val="374153"/>
                </a:solidFill>
                <a:latin typeface="Lexend" pitchFamily="2" charset="0"/>
                <a:ea typeface="华文细黑" panose="02010600040101010101" pitchFamily="2" charset="-122"/>
                <a:cs typeface="Arial" panose="020B0604020202020204" pitchFamily="34" charset="0"/>
              </a:rPr>
            </a:fld>
            <a:endParaRPr lang="en-US" sz="1200" dirty="0">
              <a:solidFill>
                <a:srgbClr val="374153"/>
              </a:solidFill>
              <a:latin typeface="Lexend" pitchFamily="2" charset="0"/>
              <a:ea typeface="华文细黑" panose="02010600040101010101" pitchFamily="2" charset="-122"/>
              <a:cs typeface="Arial" panose="020B0604020202020204" pitchFamily="34" charset="0"/>
            </a:endParaRPr>
          </a:p>
        </p:txBody>
      </p:sp>
      <p:pic>
        <p:nvPicPr>
          <p:cNvPr id="8" name="图片 7"/>
          <p:cNvPicPr>
            <a:picLocks noChangeAspect="1"/>
          </p:cNvPicPr>
          <p:nvPr userDrawn="1"/>
        </p:nvPicPr>
        <p:blipFill>
          <a:blip r:embed="rId8" cstate="print">
            <a:alphaModFix amt="70000"/>
          </a:blip>
          <a:stretch>
            <a:fillRect/>
          </a:stretch>
        </p:blipFill>
        <p:spPr>
          <a:xfrm>
            <a:off x="28527" y="6371542"/>
            <a:ext cx="417809" cy="417809"/>
          </a:xfrm>
          <a:prstGeom prst="ellipse">
            <a:avLst/>
          </a:prstGeom>
          <a:ln w="28575" cap="rnd">
            <a:noFill/>
            <a:prstDash val="solid"/>
          </a:ln>
          <a:effectLst/>
        </p:spPr>
      </p:pic>
      <p:sp>
        <p:nvSpPr>
          <p:cNvPr id="9" name="TextBox 2"/>
          <p:cNvSpPr txBox="1"/>
          <p:nvPr userDrawn="1"/>
        </p:nvSpPr>
        <p:spPr>
          <a:xfrm>
            <a:off x="6172102" y="6437185"/>
            <a:ext cx="5815467" cy="2954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spcBef>
                <a:spcPct val="20000"/>
              </a:spcBef>
              <a:buClr>
                <a:srgbClr val="1D1D1A"/>
              </a:buClr>
              <a:buSzPct val="50000"/>
              <a:buFont typeface="Wingdings" panose="05000000000000000000" pitchFamily="2" charset="2"/>
              <a:buNone/>
            </a:pPr>
            <a:r>
              <a:rPr lang="en-US" altLang="zh-CN" sz="1200" b="1" dirty="0">
                <a:solidFill>
                  <a:srgbClr val="374154"/>
                </a:solidFill>
                <a:latin typeface="Lexend" pitchFamily="2" charset="0"/>
                <a:ea typeface="+mj-ea"/>
                <a:cs typeface="Futura-Medium" panose="020B0602020204020303" pitchFamily="34" charset="-79"/>
              </a:rPr>
              <a:t>GitHub</a:t>
            </a:r>
            <a:r>
              <a:rPr lang="zh-CN" altLang="en-US" sz="1200" dirty="0">
                <a:solidFill>
                  <a:srgbClr val="374154"/>
                </a:solidFill>
                <a:latin typeface="Lexend" pitchFamily="2" charset="0"/>
                <a:ea typeface="+mj-ea"/>
                <a:cs typeface="Futura-Medium" panose="020B0602020204020303" pitchFamily="34" charset="-79"/>
              </a:rPr>
              <a:t> </a:t>
            </a:r>
            <a:r>
              <a:rPr lang="en-US" altLang="zh-CN" sz="1200" dirty="0">
                <a:solidFill>
                  <a:srgbClr val="C00000"/>
                </a:solidFill>
                <a:latin typeface="Lexend" pitchFamily="2" charset="0"/>
                <a:ea typeface="+mj-ea"/>
                <a:cs typeface="Futura-Medium" panose="020B0602020204020303" pitchFamily="34" charset="-79"/>
                <a:hlinkClick r:id="rId9"/>
              </a:rPr>
              <a:t>github.com/Infrasys-AI/AIInfra</a:t>
            </a:r>
            <a:r>
              <a:rPr lang="zh-CN" altLang="en-US" sz="1200" b="0" kern="1200" dirty="0">
                <a:solidFill>
                  <a:srgbClr val="C00000"/>
                </a:solidFill>
                <a:latin typeface="Lexend" pitchFamily="2" charset="0"/>
                <a:ea typeface="+mj-ea"/>
                <a:cs typeface="Futura-Medium" panose="020B0602020204020303" pitchFamily="34" charset="-79"/>
              </a:rPr>
              <a:t>    </a:t>
            </a:r>
            <a:r>
              <a:rPr lang="en-US" sz="1200" b="1" kern="1200" dirty="0">
                <a:solidFill>
                  <a:srgbClr val="374154"/>
                </a:solidFill>
                <a:latin typeface="Lexend" pitchFamily="2" charset="0"/>
                <a:ea typeface="+mj-ea"/>
                <a:cs typeface="Futura-Medium" panose="020B0602020204020303" pitchFamily="34" charset="-79"/>
              </a:rPr>
              <a:t>book</a:t>
            </a:r>
            <a:r>
              <a:rPr lang="zh-CN" altLang="en-US" sz="1200" b="1" kern="1200" dirty="0">
                <a:solidFill>
                  <a:srgbClr val="374154"/>
                </a:solidFill>
                <a:latin typeface="Lexend" pitchFamily="2" charset="0"/>
                <a:ea typeface="+mj-ea"/>
                <a:cs typeface="Futura-Medium" panose="020B0602020204020303" pitchFamily="34" charset="-79"/>
              </a:rPr>
              <a:t> </a:t>
            </a:r>
            <a:r>
              <a:rPr lang="en-GB" altLang="zh-CN" sz="1200" u="sng" dirty="0" err="1">
                <a:solidFill>
                  <a:srgbClr val="C00000"/>
                </a:solidFill>
                <a:latin typeface="Lexend" pitchFamily="2" charset="0"/>
                <a:ea typeface="+mj-ea"/>
                <a:cs typeface="Futura-Medium" panose="020B0602020204020303" pitchFamily="34" charset="-79"/>
              </a:rPr>
              <a:t>infrasys-ai.github.io</a:t>
            </a:r>
            <a:endParaRPr lang="en-GB" altLang="zh-CN" sz="1200" u="sng" dirty="0">
              <a:solidFill>
                <a:srgbClr val="C00000"/>
              </a:solidFill>
              <a:latin typeface="Lexend" pitchFamily="2" charset="0"/>
              <a:ea typeface="+mj-ea"/>
              <a:cs typeface="Futura-Medium" panose="020B0602020204020303" pitchFamily="34" charset="-79"/>
            </a:endParaRPr>
          </a:p>
        </p:txBody>
      </p:sp>
      <p:sp>
        <p:nvSpPr>
          <p:cNvPr id="10" name="Rectangle 15"/>
          <p:cNvSpPr>
            <a:spLocks noChangeArrowheads="1"/>
          </p:cNvSpPr>
          <p:nvPr userDrawn="1"/>
        </p:nvSpPr>
        <p:spPr bwMode="auto">
          <a:xfrm>
            <a:off x="-2432001" y="77681"/>
            <a:ext cx="2460528" cy="41013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标题大小：</a:t>
            </a:r>
            <a:r>
              <a:rPr lang="en-US" altLang="zh-CN" sz="1400" dirty="0">
                <a:solidFill>
                  <a:srgbClr val="374154"/>
                </a:solidFill>
                <a:latin typeface="Gill Sans MT" panose="020B0502020104020203" pitchFamily="34" charset="0"/>
                <a:ea typeface="微软雅黑" panose="020B0503020204020204" pitchFamily="34" charset="-122"/>
              </a:rPr>
              <a:t>32pt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标题颜色：华为红</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中文字体：微软雅黑</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英文字体：</a:t>
            </a:r>
            <a:r>
              <a:rPr lang="en-US" altLang="zh-CN" sz="1400" dirty="0">
                <a:solidFill>
                  <a:srgbClr val="374154"/>
                </a:solidFill>
                <a:latin typeface="Gill Sans MT" panose="020B0502020104020203" pitchFamily="34" charset="0"/>
                <a:ea typeface="微软雅黑" panose="020B0503020204020204" pitchFamily="34" charset="-122"/>
              </a:rPr>
              <a:t>Gill Sans MT</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正文大小：</a:t>
            </a:r>
            <a:r>
              <a:rPr lang="en-US" altLang="zh-CN" sz="1400" dirty="0">
                <a:solidFill>
                  <a:srgbClr val="374154"/>
                </a:solidFill>
                <a:latin typeface="Gill Sans MT" panose="020B0502020104020203" pitchFamily="34" charset="0"/>
                <a:ea typeface="微软雅黑" panose="020B0503020204020204" pitchFamily="34" charset="-122"/>
              </a:rPr>
              <a:t>20pt</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子目录 </a:t>
            </a:r>
            <a:r>
              <a:rPr lang="en-US" altLang="zh-CN" sz="1400" dirty="0">
                <a:solidFill>
                  <a:srgbClr val="374154"/>
                </a:solidFill>
                <a:latin typeface="Gill Sans MT" panose="020B0502020104020203" pitchFamily="34" charset="0"/>
                <a:ea typeface="微软雅黑" panose="020B0503020204020204" pitchFamily="34" charset="-122"/>
              </a:rPr>
              <a:t>(2-5</a:t>
            </a:r>
            <a:r>
              <a:rPr lang="zh-CN" altLang="en-US" sz="1400" dirty="0">
                <a:solidFill>
                  <a:srgbClr val="374154"/>
                </a:solidFill>
                <a:latin typeface="Gill Sans MT" panose="020B0502020104020203" pitchFamily="34" charset="0"/>
                <a:ea typeface="微软雅黑" panose="020B0503020204020204" pitchFamily="34" charset="-122"/>
              </a:rPr>
              <a:t>级</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a:t>
            </a:r>
            <a:r>
              <a:rPr lang="en-US" altLang="zh-CN" sz="1400" dirty="0">
                <a:solidFill>
                  <a:srgbClr val="374154"/>
                </a:solidFill>
                <a:latin typeface="Gill Sans MT" panose="020B0502020104020203" pitchFamily="34" charset="0"/>
                <a:ea typeface="微软雅黑" panose="020B0503020204020204" pitchFamily="34" charset="-122"/>
              </a:rPr>
              <a:t>18pt  </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颜色：蓝黑</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中文字体：微软雅黑</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英文字体：</a:t>
            </a:r>
            <a:r>
              <a:rPr lang="en-US" altLang="zh-CN" sz="1400" dirty="0">
                <a:solidFill>
                  <a:srgbClr val="374154"/>
                </a:solidFill>
                <a:latin typeface="Gill Sans MT" panose="020B0502020104020203" pitchFamily="34" charset="0"/>
                <a:ea typeface="微软雅黑" panose="020B0503020204020204" pitchFamily="34" charset="-122"/>
              </a:rPr>
              <a:t>Gill Sans MT</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建议排版：上下对半</a:t>
            </a:r>
            <a:r>
              <a:rPr lang="en-US" altLang="zh-CN" sz="1400" dirty="0">
                <a:solidFill>
                  <a:srgbClr val="374154"/>
                </a:solidFill>
                <a:latin typeface="Gill Sans MT" panose="020B0502020104020203" pitchFamily="34" charset="0"/>
                <a:ea typeface="微软雅黑" panose="020B0503020204020204" pitchFamily="34" charset="-122"/>
              </a:rPr>
              <a:t>/</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左右对半</a:t>
            </a:r>
            <a:endParaRPr lang="zh-CN" altLang="en-US" sz="1400" dirty="0">
              <a:solidFill>
                <a:srgbClr val="374154"/>
              </a:solidFill>
              <a:latin typeface="Gill Sans MT" panose="020B0502020104020203" pitchFamily="34" charset="0"/>
              <a:ea typeface="微软雅黑" panose="020B0503020204020204" pitchFamily="34" charset="-122"/>
            </a:endParaRPr>
          </a:p>
        </p:txBody>
      </p:sp>
      <p:grpSp>
        <p:nvGrpSpPr>
          <p:cNvPr id="85" name="组合 84"/>
          <p:cNvGrpSpPr/>
          <p:nvPr userDrawn="1"/>
        </p:nvGrpSpPr>
        <p:grpSpPr>
          <a:xfrm>
            <a:off x="12497085" y="3327980"/>
            <a:ext cx="1214711" cy="3499198"/>
            <a:chOff x="12438524" y="3358802"/>
            <a:chExt cx="1214711" cy="3499198"/>
          </a:xfrm>
        </p:grpSpPr>
        <p:sp>
          <p:nvSpPr>
            <p:cNvPr id="86" name="矩形 85"/>
            <p:cNvSpPr/>
            <p:nvPr userDrawn="1"/>
          </p:nvSpPr>
          <p:spPr bwMode="auto">
            <a:xfrm>
              <a:off x="12438524" y="3358802"/>
              <a:ext cx="1214711" cy="3499198"/>
            </a:xfrm>
            <a:prstGeom prst="rect">
              <a:avLst/>
            </a:prstGeom>
            <a:solidFill>
              <a:srgbClr val="FFFFFF"/>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nvGrpSpPr>
            <p:cNvPr id="87" name="Group 18"/>
            <p:cNvGrpSpPr/>
            <p:nvPr/>
          </p:nvGrpSpPr>
          <p:grpSpPr bwMode="auto">
            <a:xfrm>
              <a:off x="12552504" y="3727418"/>
              <a:ext cx="986752" cy="182532"/>
              <a:chOff x="5893" y="2387"/>
              <a:chExt cx="466" cy="115"/>
            </a:xfrm>
          </p:grpSpPr>
          <p:sp>
            <p:nvSpPr>
              <p:cNvPr id="148"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9"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50"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51"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8" name="Group 23"/>
            <p:cNvGrpSpPr/>
            <p:nvPr/>
          </p:nvGrpSpPr>
          <p:grpSpPr bwMode="auto">
            <a:xfrm>
              <a:off x="12552504" y="3943282"/>
              <a:ext cx="986752" cy="182532"/>
              <a:chOff x="5893" y="2523"/>
              <a:chExt cx="466" cy="115"/>
            </a:xfrm>
          </p:grpSpPr>
          <p:sp>
            <p:nvSpPr>
              <p:cNvPr id="144"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5"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6"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7"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9" name="Group 28"/>
            <p:cNvGrpSpPr/>
            <p:nvPr/>
          </p:nvGrpSpPr>
          <p:grpSpPr bwMode="auto">
            <a:xfrm>
              <a:off x="12552504" y="4159146"/>
              <a:ext cx="986752" cy="182532"/>
              <a:chOff x="5893" y="2659"/>
              <a:chExt cx="466" cy="115"/>
            </a:xfrm>
          </p:grpSpPr>
          <p:sp>
            <p:nvSpPr>
              <p:cNvPr id="140"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1"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2"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3"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0" name="Group 33"/>
            <p:cNvGrpSpPr/>
            <p:nvPr/>
          </p:nvGrpSpPr>
          <p:grpSpPr bwMode="auto">
            <a:xfrm>
              <a:off x="12552504" y="3511551"/>
              <a:ext cx="986752" cy="188882"/>
              <a:chOff x="5893" y="2251"/>
              <a:chExt cx="466" cy="119"/>
            </a:xfrm>
          </p:grpSpPr>
          <p:sp>
            <p:nvSpPr>
              <p:cNvPr id="136"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solidFill>
                    <a:srgbClr val="000000"/>
                  </a:solidFill>
                  <a:latin typeface="Calibri" panose="020F0502020204030204" charset="0"/>
                  <a:ea typeface="宋体" panose="02010600030101010101" pitchFamily="2" charset="-122"/>
                </a:endParaRPr>
              </a:p>
            </p:txBody>
          </p:sp>
          <p:sp>
            <p:nvSpPr>
              <p:cNvPr id="137"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8"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9"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1" name="Group 38"/>
            <p:cNvGrpSpPr/>
            <p:nvPr/>
          </p:nvGrpSpPr>
          <p:grpSpPr bwMode="auto">
            <a:xfrm>
              <a:off x="12552504" y="4519449"/>
              <a:ext cx="986752" cy="182532"/>
              <a:chOff x="5893" y="2886"/>
              <a:chExt cx="466" cy="115"/>
            </a:xfrm>
          </p:grpSpPr>
          <p:sp>
            <p:nvSpPr>
              <p:cNvPr id="132"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3"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4"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5"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2" name="Group 43"/>
            <p:cNvGrpSpPr/>
            <p:nvPr/>
          </p:nvGrpSpPr>
          <p:grpSpPr bwMode="auto">
            <a:xfrm>
              <a:off x="12552504" y="4735313"/>
              <a:ext cx="986752" cy="182532"/>
              <a:chOff x="5893" y="3022"/>
              <a:chExt cx="466" cy="115"/>
            </a:xfrm>
          </p:grpSpPr>
          <p:sp>
            <p:nvSpPr>
              <p:cNvPr id="128"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9"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0"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1"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3" name="Group 48"/>
            <p:cNvGrpSpPr/>
            <p:nvPr/>
          </p:nvGrpSpPr>
          <p:grpSpPr bwMode="auto">
            <a:xfrm>
              <a:off x="12552504" y="4951179"/>
              <a:ext cx="986752" cy="182532"/>
              <a:chOff x="5893" y="3158"/>
              <a:chExt cx="466" cy="115"/>
            </a:xfrm>
          </p:grpSpPr>
          <p:sp>
            <p:nvSpPr>
              <p:cNvPr id="124"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5"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6"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7"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4" name="Group 53"/>
            <p:cNvGrpSpPr/>
            <p:nvPr/>
          </p:nvGrpSpPr>
          <p:grpSpPr bwMode="auto">
            <a:xfrm>
              <a:off x="12552504" y="5311482"/>
              <a:ext cx="986752" cy="182532"/>
              <a:chOff x="5893" y="3385"/>
              <a:chExt cx="466" cy="115"/>
            </a:xfrm>
          </p:grpSpPr>
          <p:sp>
            <p:nvSpPr>
              <p:cNvPr id="120"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1"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2"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3"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5" name="Group 58"/>
            <p:cNvGrpSpPr/>
            <p:nvPr/>
          </p:nvGrpSpPr>
          <p:grpSpPr bwMode="auto">
            <a:xfrm>
              <a:off x="12552504" y="5527346"/>
              <a:ext cx="986752" cy="182532"/>
              <a:chOff x="5893" y="3521"/>
              <a:chExt cx="466" cy="115"/>
            </a:xfrm>
          </p:grpSpPr>
          <p:sp>
            <p:nvSpPr>
              <p:cNvPr id="116"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7"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8"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9"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6" name="Group 63"/>
            <p:cNvGrpSpPr/>
            <p:nvPr/>
          </p:nvGrpSpPr>
          <p:grpSpPr bwMode="auto">
            <a:xfrm>
              <a:off x="12552504" y="5743210"/>
              <a:ext cx="986752" cy="182532"/>
              <a:chOff x="5893" y="3657"/>
              <a:chExt cx="466" cy="115"/>
            </a:xfrm>
          </p:grpSpPr>
          <p:sp>
            <p:nvSpPr>
              <p:cNvPr id="112"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3"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4"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5"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7" name="Group 68"/>
            <p:cNvGrpSpPr/>
            <p:nvPr/>
          </p:nvGrpSpPr>
          <p:grpSpPr bwMode="auto">
            <a:xfrm>
              <a:off x="12552504" y="6103513"/>
              <a:ext cx="986752" cy="182532"/>
              <a:chOff x="5893" y="3884"/>
              <a:chExt cx="466" cy="115"/>
            </a:xfrm>
          </p:grpSpPr>
          <p:sp>
            <p:nvSpPr>
              <p:cNvPr id="108"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9"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0"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1"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8" name="Group 73"/>
            <p:cNvGrpSpPr/>
            <p:nvPr/>
          </p:nvGrpSpPr>
          <p:grpSpPr bwMode="auto">
            <a:xfrm>
              <a:off x="12552504" y="6328901"/>
              <a:ext cx="986752" cy="182532"/>
              <a:chOff x="5893" y="4026"/>
              <a:chExt cx="466" cy="115"/>
            </a:xfrm>
          </p:grpSpPr>
          <p:sp>
            <p:nvSpPr>
              <p:cNvPr id="104"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5"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6"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7"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9" name="Group 78"/>
            <p:cNvGrpSpPr/>
            <p:nvPr/>
          </p:nvGrpSpPr>
          <p:grpSpPr bwMode="auto">
            <a:xfrm>
              <a:off x="12552504" y="6552703"/>
              <a:ext cx="986752" cy="182532"/>
              <a:chOff x="5893" y="4167"/>
              <a:chExt cx="466" cy="115"/>
            </a:xfrm>
          </p:grpSpPr>
          <p:sp>
            <p:nvSpPr>
              <p:cNvPr id="100"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1"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2"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3"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sp>
        <p:nvSpPr>
          <p:cNvPr id="152" name="Rectangle 83"/>
          <p:cNvSpPr>
            <a:spLocks noChangeArrowheads="1"/>
          </p:cNvSpPr>
          <p:nvPr userDrawn="1"/>
        </p:nvSpPr>
        <p:spPr bwMode="auto">
          <a:xfrm>
            <a:off x="12215396" y="-26681"/>
            <a:ext cx="1757991" cy="139986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微软雅黑" panose="020B0503020204020204" pitchFamily="34" charset="-122"/>
                <a:ea typeface="微软雅黑" panose="020B0503020204020204" pitchFamily="34" charset="-122"/>
              </a:rPr>
              <a:t>配色参考方案：</a:t>
            </a:r>
            <a:endParaRPr lang="zh-CN" altLang="en-US" sz="1335" dirty="0">
              <a:solidFill>
                <a:srgbClr val="374154"/>
              </a:solidFill>
              <a:latin typeface="微软雅黑" panose="020B0503020204020204" pitchFamily="34" charset="-122"/>
              <a:ea typeface="微软雅黑" panose="020B0503020204020204" pitchFamily="34" charset="-122"/>
            </a:endParaRPr>
          </a:p>
          <a:p>
            <a:pPr marL="285750" indent="-285750" eaLnBrk="0" hangingPunct="0">
              <a:lnSpc>
                <a:spcPct val="120000"/>
              </a:lnSpc>
              <a:spcBef>
                <a:spcPct val="20000"/>
              </a:spcBef>
              <a:buFont typeface="Arial" panose="020B0604020202020204" pitchFamily="34" charset="0"/>
              <a:buChar char="•"/>
            </a:pPr>
            <a:r>
              <a:rPr lang="zh-CN" altLang="en-US" sz="1335" dirty="0">
                <a:solidFill>
                  <a:srgbClr val="374154"/>
                </a:solidFill>
                <a:latin typeface="微软雅黑" panose="020B0503020204020204" pitchFamily="34" charset="-122"/>
                <a:ea typeface="微软雅黑" panose="020B0503020204020204" pitchFamily="34" charset="-122"/>
              </a:rPr>
              <a:t>建议同一页面内不超过四种颜色</a:t>
            </a:r>
            <a:endParaRPr lang="en-US" altLang="zh-CN" sz="1335" dirty="0">
              <a:solidFill>
                <a:srgbClr val="374154"/>
              </a:solidFill>
              <a:latin typeface="微软雅黑" panose="020B0503020204020204" pitchFamily="34" charset="-122"/>
              <a:ea typeface="微软雅黑" panose="020B0503020204020204" pitchFamily="34" charset="-122"/>
            </a:endParaRPr>
          </a:p>
          <a:p>
            <a:pPr marL="285750" indent="-285750" eaLnBrk="0" hangingPunct="0">
              <a:lnSpc>
                <a:spcPct val="120000"/>
              </a:lnSpc>
              <a:spcBef>
                <a:spcPct val="20000"/>
              </a:spcBef>
              <a:buFont typeface="Arial" panose="020B0604020202020204" pitchFamily="34" charset="0"/>
              <a:buChar char="•"/>
            </a:pPr>
            <a:r>
              <a:rPr lang="zh-CN" altLang="en-US" sz="1335" dirty="0">
                <a:solidFill>
                  <a:srgbClr val="374154"/>
                </a:solidFill>
                <a:latin typeface="微软雅黑" panose="020B0503020204020204" pitchFamily="34" charset="-122"/>
                <a:ea typeface="微软雅黑" panose="020B0503020204020204" pitchFamily="34" charset="-122"/>
              </a:rPr>
              <a:t>同一页面内建议只选择一组使用</a:t>
            </a:r>
            <a:endParaRPr lang="zh-CN" altLang="en-US" sz="1335" dirty="0">
              <a:solidFill>
                <a:srgbClr val="374154"/>
              </a:solidFill>
              <a:latin typeface="微软雅黑" panose="020B0503020204020204" pitchFamily="34" charset="-122"/>
              <a:ea typeface="微软雅黑" panose="020B0503020204020204" pitchFamily="34" charset="-122"/>
            </a:endParaRPr>
          </a:p>
        </p:txBody>
      </p:sp>
      <p:grpSp>
        <p:nvGrpSpPr>
          <p:cNvPr id="153" name="组合 152"/>
          <p:cNvGrpSpPr/>
          <p:nvPr userDrawn="1"/>
        </p:nvGrpSpPr>
        <p:grpSpPr>
          <a:xfrm>
            <a:off x="12497084" y="1426593"/>
            <a:ext cx="1214711" cy="358713"/>
            <a:chOff x="12497084" y="2812490"/>
            <a:chExt cx="1214711" cy="358713"/>
          </a:xfrm>
        </p:grpSpPr>
        <p:sp>
          <p:nvSpPr>
            <p:cNvPr id="154" name="矩形 153"/>
            <p:cNvSpPr/>
            <p:nvPr userDrawn="1"/>
          </p:nvSpPr>
          <p:spPr bwMode="auto">
            <a:xfrm>
              <a:off x="12497084" y="2812490"/>
              <a:ext cx="1214711" cy="358713"/>
            </a:xfrm>
            <a:prstGeom prst="rect">
              <a:avLst/>
            </a:prstGeom>
            <a:solidFill>
              <a:srgbClr val="FFFFFF"/>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55" name="Rectangle 34"/>
            <p:cNvSpPr>
              <a:spLocks noChangeArrowheads="1"/>
            </p:cNvSpPr>
            <p:nvPr userDrawn="1"/>
          </p:nvSpPr>
          <p:spPr bwMode="auto">
            <a:xfrm flipV="1">
              <a:off x="13104441" y="2897405"/>
              <a:ext cx="245629" cy="188882"/>
            </a:xfrm>
            <a:prstGeom prst="rect">
              <a:avLst/>
            </a:prstGeom>
            <a:solidFill>
              <a:srgbClr val="374153"/>
            </a:solidFill>
            <a:ln>
              <a:noFill/>
            </a:ln>
            <a:effectLst/>
          </p:spPr>
          <p:txBody>
            <a:bodyPr wrap="none" anchor="ctr"/>
            <a:lstStyle/>
            <a:p>
              <a:endParaRPr lang="zh-CN" altLang="en-US" dirty="0">
                <a:solidFill>
                  <a:srgbClr val="000000"/>
                </a:solidFill>
                <a:latin typeface="Calibri" panose="020F0502020204030204" charset="0"/>
                <a:ea typeface="宋体" panose="02010600030101010101" pitchFamily="2" charset="-122"/>
              </a:endParaRPr>
            </a:p>
          </p:txBody>
        </p:sp>
        <p:sp>
          <p:nvSpPr>
            <p:cNvPr id="156" name="Rectangle 35"/>
            <p:cNvSpPr>
              <a:spLocks noChangeArrowheads="1"/>
            </p:cNvSpPr>
            <p:nvPr userDrawn="1"/>
          </p:nvSpPr>
          <p:spPr bwMode="auto">
            <a:xfrm flipV="1">
              <a:off x="13350070" y="2897405"/>
              <a:ext cx="247747" cy="188882"/>
            </a:xfrm>
            <a:prstGeom prst="rect">
              <a:avLst/>
            </a:prstGeom>
            <a:solidFill>
              <a:srgbClr val="FFFF0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57" name="Rectangle 36"/>
            <p:cNvSpPr>
              <a:spLocks noChangeArrowheads="1"/>
            </p:cNvSpPr>
            <p:nvPr userDrawn="1"/>
          </p:nvSpPr>
          <p:spPr bwMode="auto">
            <a:xfrm flipV="1">
              <a:off x="12611065" y="2897405"/>
              <a:ext cx="247747" cy="188882"/>
            </a:xfrm>
            <a:prstGeom prst="rect">
              <a:avLst/>
            </a:prstGeom>
            <a:solidFill>
              <a:srgbClr val="C0000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58" name="Rectangle 37"/>
            <p:cNvSpPr>
              <a:spLocks noChangeArrowheads="1"/>
            </p:cNvSpPr>
            <p:nvPr userDrawn="1"/>
          </p:nvSpPr>
          <p:spPr bwMode="auto">
            <a:xfrm flipV="1">
              <a:off x="12858812" y="2897405"/>
              <a:ext cx="245629" cy="188882"/>
            </a:xfrm>
            <a:prstGeom prst="rect">
              <a:avLst/>
            </a:prstGeom>
            <a:solidFill>
              <a:srgbClr val="92D05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sp>
        <p:nvSpPr>
          <p:cNvPr id="159" name="Rectangle 36"/>
          <p:cNvSpPr>
            <a:spLocks noChangeArrowheads="1"/>
          </p:cNvSpPr>
          <p:nvPr userDrawn="1"/>
        </p:nvSpPr>
        <p:spPr bwMode="auto">
          <a:xfrm flipV="1">
            <a:off x="-1825946" y="485734"/>
            <a:ext cx="247747" cy="188882"/>
          </a:xfrm>
          <a:prstGeom prst="rect">
            <a:avLst/>
          </a:prstGeom>
          <a:solidFill>
            <a:srgbClr val="C0000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60" name="Rectangle 34"/>
          <p:cNvSpPr>
            <a:spLocks noChangeArrowheads="1"/>
          </p:cNvSpPr>
          <p:nvPr userDrawn="1"/>
        </p:nvSpPr>
        <p:spPr bwMode="auto">
          <a:xfrm flipV="1">
            <a:off x="-1324552" y="2354215"/>
            <a:ext cx="245629" cy="188882"/>
          </a:xfrm>
          <a:prstGeom prst="rect">
            <a:avLst/>
          </a:prstGeom>
          <a:solidFill>
            <a:srgbClr val="374153"/>
          </a:solidFill>
          <a:ln>
            <a:noFill/>
          </a:ln>
          <a:effectLst/>
        </p:spPr>
        <p:txBody>
          <a:bodyPr wrap="none" anchor="ctr"/>
          <a:lstStyle/>
          <a:p>
            <a:endParaRPr lang="zh-CN" altLang="en-US" dirty="0">
              <a:solidFill>
                <a:srgbClr val="000000"/>
              </a:solidFill>
              <a:latin typeface="Calibri" panose="020F050202020403020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15"/>
          <p:cNvSpPr>
            <a:spLocks noChangeArrowheads="1"/>
          </p:cNvSpPr>
          <p:nvPr userDrawn="1"/>
        </p:nvSpPr>
        <p:spPr bwMode="auto">
          <a:xfrm>
            <a:off x="-2432001" y="77681"/>
            <a:ext cx="2460528" cy="41013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标题大小：</a:t>
            </a:r>
            <a:r>
              <a:rPr lang="en-US" altLang="zh-CN" sz="1400" dirty="0">
                <a:solidFill>
                  <a:srgbClr val="374154"/>
                </a:solidFill>
                <a:latin typeface="Gill Sans MT" panose="020B0502020104020203" pitchFamily="34" charset="0"/>
                <a:ea typeface="微软雅黑" panose="020B0503020204020204" pitchFamily="34" charset="-122"/>
              </a:rPr>
              <a:t>32pt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标题颜色：华为红</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中文字体：微软雅黑</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英文字体：</a:t>
            </a:r>
            <a:r>
              <a:rPr lang="en-US" altLang="zh-CN" sz="1400" dirty="0">
                <a:solidFill>
                  <a:srgbClr val="374154"/>
                </a:solidFill>
                <a:latin typeface="Gill Sans MT" panose="020B0502020104020203" pitchFamily="34" charset="0"/>
                <a:ea typeface="微软雅黑" panose="020B0503020204020204" pitchFamily="34" charset="-122"/>
              </a:rPr>
              <a:t>Gill Sans MT</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正文大小：</a:t>
            </a:r>
            <a:r>
              <a:rPr lang="en-US" altLang="zh-CN" sz="1400" dirty="0">
                <a:solidFill>
                  <a:srgbClr val="374154"/>
                </a:solidFill>
                <a:latin typeface="Gill Sans MT" panose="020B0502020104020203" pitchFamily="34" charset="0"/>
                <a:ea typeface="微软雅黑" panose="020B0503020204020204" pitchFamily="34" charset="-122"/>
              </a:rPr>
              <a:t>20pt</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子目录 </a:t>
            </a:r>
            <a:r>
              <a:rPr lang="en-US" altLang="zh-CN" sz="1400" dirty="0">
                <a:solidFill>
                  <a:srgbClr val="374154"/>
                </a:solidFill>
                <a:latin typeface="Gill Sans MT" panose="020B0502020104020203" pitchFamily="34" charset="0"/>
                <a:ea typeface="微软雅黑" panose="020B0503020204020204" pitchFamily="34" charset="-122"/>
              </a:rPr>
              <a:t>(2-5</a:t>
            </a:r>
            <a:r>
              <a:rPr lang="zh-CN" altLang="en-US" sz="1400" dirty="0">
                <a:solidFill>
                  <a:srgbClr val="374154"/>
                </a:solidFill>
                <a:latin typeface="Gill Sans MT" panose="020B0502020104020203" pitchFamily="34" charset="0"/>
                <a:ea typeface="微软雅黑" panose="020B0503020204020204" pitchFamily="34" charset="-122"/>
              </a:rPr>
              <a:t>级</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a:t>
            </a:r>
            <a:r>
              <a:rPr lang="en-US" altLang="zh-CN" sz="1400" dirty="0">
                <a:solidFill>
                  <a:srgbClr val="374154"/>
                </a:solidFill>
                <a:latin typeface="Gill Sans MT" panose="020B0502020104020203" pitchFamily="34" charset="0"/>
                <a:ea typeface="微软雅黑" panose="020B0503020204020204" pitchFamily="34" charset="-122"/>
              </a:rPr>
              <a:t>18pt  </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颜色：蓝黑</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中文字体：微软雅黑</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英文字体：</a:t>
            </a:r>
            <a:r>
              <a:rPr lang="en-US" altLang="zh-CN" sz="1400" dirty="0">
                <a:solidFill>
                  <a:srgbClr val="374154"/>
                </a:solidFill>
                <a:latin typeface="Gill Sans MT" panose="020B0502020104020203" pitchFamily="34" charset="0"/>
                <a:ea typeface="微软雅黑" panose="020B0503020204020204" pitchFamily="34" charset="-122"/>
              </a:rPr>
              <a:t>Gill Sans MT</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建议排版：上下对半</a:t>
            </a:r>
            <a:r>
              <a:rPr lang="en-US" altLang="zh-CN" sz="1400" dirty="0">
                <a:solidFill>
                  <a:srgbClr val="374154"/>
                </a:solidFill>
                <a:latin typeface="Gill Sans MT" panose="020B0502020104020203" pitchFamily="34" charset="0"/>
                <a:ea typeface="微软雅黑" panose="020B0503020204020204" pitchFamily="34" charset="-122"/>
              </a:rPr>
              <a:t>/</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左右对半</a:t>
            </a:r>
            <a:endParaRPr lang="zh-CN" altLang="en-US" sz="1400" dirty="0">
              <a:solidFill>
                <a:srgbClr val="374154"/>
              </a:solidFill>
              <a:latin typeface="Gill Sans MT" panose="020B0502020104020203" pitchFamily="34" charset="0"/>
              <a:ea typeface="微软雅黑" panose="020B0503020204020204" pitchFamily="34" charset="-122"/>
            </a:endParaRPr>
          </a:p>
        </p:txBody>
      </p:sp>
      <p:grpSp>
        <p:nvGrpSpPr>
          <p:cNvPr id="10" name="组合 9"/>
          <p:cNvGrpSpPr/>
          <p:nvPr userDrawn="1"/>
        </p:nvGrpSpPr>
        <p:grpSpPr>
          <a:xfrm>
            <a:off x="12497085" y="3327980"/>
            <a:ext cx="1214711" cy="3499198"/>
            <a:chOff x="12438524" y="3358802"/>
            <a:chExt cx="1214711" cy="3499198"/>
          </a:xfrm>
        </p:grpSpPr>
        <p:sp>
          <p:nvSpPr>
            <p:cNvPr id="78" name="矩形 77"/>
            <p:cNvSpPr/>
            <p:nvPr userDrawn="1"/>
          </p:nvSpPr>
          <p:spPr bwMode="auto">
            <a:xfrm>
              <a:off x="12438524" y="3358802"/>
              <a:ext cx="1214711" cy="3499198"/>
            </a:xfrm>
            <a:prstGeom prst="rect">
              <a:avLst/>
            </a:prstGeom>
            <a:solidFill>
              <a:srgbClr val="FFFFFF"/>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nvGrpSpPr>
            <p:cNvPr id="79" name="Group 18"/>
            <p:cNvGrpSpPr/>
            <p:nvPr/>
          </p:nvGrpSpPr>
          <p:grpSpPr bwMode="auto">
            <a:xfrm>
              <a:off x="12552504" y="3727418"/>
              <a:ext cx="986752" cy="182532"/>
              <a:chOff x="5893" y="2387"/>
              <a:chExt cx="466" cy="115"/>
            </a:xfrm>
          </p:grpSpPr>
          <p:sp>
            <p:nvSpPr>
              <p:cNvPr id="140"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1"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2"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3"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0" name="Group 23"/>
            <p:cNvGrpSpPr/>
            <p:nvPr/>
          </p:nvGrpSpPr>
          <p:grpSpPr bwMode="auto">
            <a:xfrm>
              <a:off x="12552504" y="3943282"/>
              <a:ext cx="986752" cy="182532"/>
              <a:chOff x="5893" y="2523"/>
              <a:chExt cx="466" cy="115"/>
            </a:xfrm>
          </p:grpSpPr>
          <p:sp>
            <p:nvSpPr>
              <p:cNvPr id="136"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7"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8"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9"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1" name="Group 28"/>
            <p:cNvGrpSpPr/>
            <p:nvPr/>
          </p:nvGrpSpPr>
          <p:grpSpPr bwMode="auto">
            <a:xfrm>
              <a:off x="12552504" y="4159146"/>
              <a:ext cx="986752" cy="182532"/>
              <a:chOff x="5893" y="2659"/>
              <a:chExt cx="466" cy="115"/>
            </a:xfrm>
          </p:grpSpPr>
          <p:sp>
            <p:nvSpPr>
              <p:cNvPr id="132"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3"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4"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5"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2" name="Group 33"/>
            <p:cNvGrpSpPr/>
            <p:nvPr/>
          </p:nvGrpSpPr>
          <p:grpSpPr bwMode="auto">
            <a:xfrm>
              <a:off x="12552504" y="3511551"/>
              <a:ext cx="986752" cy="188882"/>
              <a:chOff x="5893" y="2251"/>
              <a:chExt cx="466" cy="119"/>
            </a:xfrm>
          </p:grpSpPr>
          <p:sp>
            <p:nvSpPr>
              <p:cNvPr id="128"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solidFill>
                    <a:srgbClr val="000000"/>
                  </a:solidFill>
                  <a:latin typeface="Calibri" panose="020F0502020204030204" charset="0"/>
                  <a:ea typeface="宋体" panose="02010600030101010101" pitchFamily="2" charset="-122"/>
                </a:endParaRPr>
              </a:p>
            </p:txBody>
          </p:sp>
          <p:sp>
            <p:nvSpPr>
              <p:cNvPr id="129"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0"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1"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3" name="Group 38"/>
            <p:cNvGrpSpPr/>
            <p:nvPr/>
          </p:nvGrpSpPr>
          <p:grpSpPr bwMode="auto">
            <a:xfrm>
              <a:off x="12552504" y="4519449"/>
              <a:ext cx="986752" cy="182532"/>
              <a:chOff x="5893" y="2886"/>
              <a:chExt cx="466" cy="115"/>
            </a:xfrm>
          </p:grpSpPr>
          <p:sp>
            <p:nvSpPr>
              <p:cNvPr id="124"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5"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6"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7"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4" name="Group 43"/>
            <p:cNvGrpSpPr/>
            <p:nvPr/>
          </p:nvGrpSpPr>
          <p:grpSpPr bwMode="auto">
            <a:xfrm>
              <a:off x="12552504" y="4735313"/>
              <a:ext cx="986752" cy="182532"/>
              <a:chOff x="5893" y="3022"/>
              <a:chExt cx="466" cy="115"/>
            </a:xfrm>
          </p:grpSpPr>
          <p:sp>
            <p:nvSpPr>
              <p:cNvPr id="120"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1"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2"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3"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5" name="Group 48"/>
            <p:cNvGrpSpPr/>
            <p:nvPr/>
          </p:nvGrpSpPr>
          <p:grpSpPr bwMode="auto">
            <a:xfrm>
              <a:off x="12552504" y="4951179"/>
              <a:ext cx="986752" cy="182532"/>
              <a:chOff x="5893" y="3158"/>
              <a:chExt cx="466" cy="115"/>
            </a:xfrm>
          </p:grpSpPr>
          <p:sp>
            <p:nvSpPr>
              <p:cNvPr id="116"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7"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8"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9"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6" name="Group 53"/>
            <p:cNvGrpSpPr/>
            <p:nvPr/>
          </p:nvGrpSpPr>
          <p:grpSpPr bwMode="auto">
            <a:xfrm>
              <a:off x="12552504" y="5311482"/>
              <a:ext cx="986752" cy="182532"/>
              <a:chOff x="5893" y="3385"/>
              <a:chExt cx="466" cy="115"/>
            </a:xfrm>
          </p:grpSpPr>
          <p:sp>
            <p:nvSpPr>
              <p:cNvPr id="112"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3"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4"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5"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7" name="Group 58"/>
            <p:cNvGrpSpPr/>
            <p:nvPr/>
          </p:nvGrpSpPr>
          <p:grpSpPr bwMode="auto">
            <a:xfrm>
              <a:off x="12552504" y="5527346"/>
              <a:ext cx="986752" cy="182532"/>
              <a:chOff x="5893" y="3521"/>
              <a:chExt cx="466" cy="115"/>
            </a:xfrm>
          </p:grpSpPr>
          <p:sp>
            <p:nvSpPr>
              <p:cNvPr id="108"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9"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0"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1"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8" name="Group 63"/>
            <p:cNvGrpSpPr/>
            <p:nvPr/>
          </p:nvGrpSpPr>
          <p:grpSpPr bwMode="auto">
            <a:xfrm>
              <a:off x="12552504" y="5743210"/>
              <a:ext cx="986752" cy="182532"/>
              <a:chOff x="5893" y="3657"/>
              <a:chExt cx="466" cy="115"/>
            </a:xfrm>
          </p:grpSpPr>
          <p:sp>
            <p:nvSpPr>
              <p:cNvPr id="104"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5"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6"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7"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9" name="Group 68"/>
            <p:cNvGrpSpPr/>
            <p:nvPr/>
          </p:nvGrpSpPr>
          <p:grpSpPr bwMode="auto">
            <a:xfrm>
              <a:off x="12552504" y="6103513"/>
              <a:ext cx="986752" cy="182532"/>
              <a:chOff x="5893" y="3884"/>
              <a:chExt cx="466" cy="115"/>
            </a:xfrm>
          </p:grpSpPr>
          <p:sp>
            <p:nvSpPr>
              <p:cNvPr id="100"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1"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2"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3"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0" name="Group 73"/>
            <p:cNvGrpSpPr/>
            <p:nvPr/>
          </p:nvGrpSpPr>
          <p:grpSpPr bwMode="auto">
            <a:xfrm>
              <a:off x="12552504" y="6328901"/>
              <a:ext cx="986752" cy="182532"/>
              <a:chOff x="5893" y="4026"/>
              <a:chExt cx="466" cy="115"/>
            </a:xfrm>
          </p:grpSpPr>
          <p:sp>
            <p:nvSpPr>
              <p:cNvPr id="96"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97"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98"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99"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1" name="Group 78"/>
            <p:cNvGrpSpPr/>
            <p:nvPr/>
          </p:nvGrpSpPr>
          <p:grpSpPr bwMode="auto">
            <a:xfrm>
              <a:off x="12552504" y="6552703"/>
              <a:ext cx="986752" cy="182532"/>
              <a:chOff x="5893" y="4167"/>
              <a:chExt cx="466" cy="115"/>
            </a:xfrm>
          </p:grpSpPr>
          <p:sp>
            <p:nvSpPr>
              <p:cNvPr id="92"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93"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94"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95"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sp>
        <p:nvSpPr>
          <p:cNvPr id="144" name="Rectangle 83"/>
          <p:cNvSpPr>
            <a:spLocks noChangeArrowheads="1"/>
          </p:cNvSpPr>
          <p:nvPr userDrawn="1"/>
        </p:nvSpPr>
        <p:spPr bwMode="auto">
          <a:xfrm>
            <a:off x="12215396" y="-26681"/>
            <a:ext cx="1757991" cy="139986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微软雅黑" panose="020B0503020204020204" pitchFamily="34" charset="-122"/>
                <a:ea typeface="微软雅黑" panose="020B0503020204020204" pitchFamily="34" charset="-122"/>
              </a:rPr>
              <a:t>配色参考方案：</a:t>
            </a:r>
            <a:endParaRPr lang="zh-CN" altLang="en-US" sz="1335" dirty="0">
              <a:solidFill>
                <a:srgbClr val="374154"/>
              </a:solidFill>
              <a:latin typeface="微软雅黑" panose="020B0503020204020204" pitchFamily="34" charset="-122"/>
              <a:ea typeface="微软雅黑" panose="020B0503020204020204" pitchFamily="34" charset="-122"/>
            </a:endParaRPr>
          </a:p>
          <a:p>
            <a:pPr marL="285750" indent="-285750" eaLnBrk="0" hangingPunct="0">
              <a:lnSpc>
                <a:spcPct val="120000"/>
              </a:lnSpc>
              <a:spcBef>
                <a:spcPct val="20000"/>
              </a:spcBef>
              <a:buFont typeface="Arial" panose="020B0604020202020204" pitchFamily="34" charset="0"/>
              <a:buChar char="•"/>
            </a:pPr>
            <a:r>
              <a:rPr lang="zh-CN" altLang="en-US" sz="1335" dirty="0">
                <a:solidFill>
                  <a:srgbClr val="374154"/>
                </a:solidFill>
                <a:latin typeface="微软雅黑" panose="020B0503020204020204" pitchFamily="34" charset="-122"/>
                <a:ea typeface="微软雅黑" panose="020B0503020204020204" pitchFamily="34" charset="-122"/>
              </a:rPr>
              <a:t>建议同一页面内不超过四种颜色</a:t>
            </a:r>
            <a:endParaRPr lang="en-US" altLang="zh-CN" sz="1335" dirty="0">
              <a:solidFill>
                <a:srgbClr val="374154"/>
              </a:solidFill>
              <a:latin typeface="微软雅黑" panose="020B0503020204020204" pitchFamily="34" charset="-122"/>
              <a:ea typeface="微软雅黑" panose="020B0503020204020204" pitchFamily="34" charset="-122"/>
            </a:endParaRPr>
          </a:p>
          <a:p>
            <a:pPr marL="285750" indent="-285750" eaLnBrk="0" hangingPunct="0">
              <a:lnSpc>
                <a:spcPct val="120000"/>
              </a:lnSpc>
              <a:spcBef>
                <a:spcPct val="20000"/>
              </a:spcBef>
              <a:buFont typeface="Arial" panose="020B0604020202020204" pitchFamily="34" charset="0"/>
              <a:buChar char="•"/>
            </a:pPr>
            <a:r>
              <a:rPr lang="zh-CN" altLang="en-US" sz="1335" dirty="0">
                <a:solidFill>
                  <a:srgbClr val="374154"/>
                </a:solidFill>
                <a:latin typeface="微软雅黑" panose="020B0503020204020204" pitchFamily="34" charset="-122"/>
                <a:ea typeface="微软雅黑" panose="020B0503020204020204" pitchFamily="34" charset="-122"/>
              </a:rPr>
              <a:t>同一页面内建议只选择一组使用</a:t>
            </a:r>
            <a:endParaRPr lang="zh-CN" altLang="en-US" sz="1335" dirty="0">
              <a:solidFill>
                <a:srgbClr val="374154"/>
              </a:solidFill>
              <a:latin typeface="微软雅黑" panose="020B0503020204020204" pitchFamily="34" charset="-122"/>
              <a:ea typeface="微软雅黑" panose="020B0503020204020204" pitchFamily="34" charset="-122"/>
            </a:endParaRPr>
          </a:p>
        </p:txBody>
      </p:sp>
      <p:grpSp>
        <p:nvGrpSpPr>
          <p:cNvPr id="145" name="组合 144"/>
          <p:cNvGrpSpPr/>
          <p:nvPr userDrawn="1"/>
        </p:nvGrpSpPr>
        <p:grpSpPr>
          <a:xfrm>
            <a:off x="12497084" y="1426593"/>
            <a:ext cx="1214711" cy="358713"/>
            <a:chOff x="12497084" y="2812490"/>
            <a:chExt cx="1214711" cy="358713"/>
          </a:xfrm>
        </p:grpSpPr>
        <p:sp>
          <p:nvSpPr>
            <p:cNvPr id="146" name="矩形 145"/>
            <p:cNvSpPr/>
            <p:nvPr userDrawn="1"/>
          </p:nvSpPr>
          <p:spPr bwMode="auto">
            <a:xfrm>
              <a:off x="12497084" y="2812490"/>
              <a:ext cx="1214711" cy="358713"/>
            </a:xfrm>
            <a:prstGeom prst="rect">
              <a:avLst/>
            </a:prstGeom>
            <a:solidFill>
              <a:srgbClr val="FFFFFF"/>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47" name="Rectangle 34"/>
            <p:cNvSpPr>
              <a:spLocks noChangeArrowheads="1"/>
            </p:cNvSpPr>
            <p:nvPr userDrawn="1"/>
          </p:nvSpPr>
          <p:spPr bwMode="auto">
            <a:xfrm flipV="1">
              <a:off x="13104441" y="2897405"/>
              <a:ext cx="245629" cy="188882"/>
            </a:xfrm>
            <a:prstGeom prst="rect">
              <a:avLst/>
            </a:prstGeom>
            <a:solidFill>
              <a:srgbClr val="374153"/>
            </a:solidFill>
            <a:ln>
              <a:noFill/>
            </a:ln>
            <a:effectLst/>
          </p:spPr>
          <p:txBody>
            <a:bodyPr wrap="none" anchor="ctr"/>
            <a:lstStyle/>
            <a:p>
              <a:endParaRPr lang="zh-CN" altLang="en-US" dirty="0">
                <a:solidFill>
                  <a:srgbClr val="000000"/>
                </a:solidFill>
                <a:latin typeface="Calibri" panose="020F0502020204030204" charset="0"/>
                <a:ea typeface="宋体" panose="02010600030101010101" pitchFamily="2" charset="-122"/>
              </a:endParaRPr>
            </a:p>
          </p:txBody>
        </p:sp>
        <p:sp>
          <p:nvSpPr>
            <p:cNvPr id="148" name="Rectangle 35"/>
            <p:cNvSpPr>
              <a:spLocks noChangeArrowheads="1"/>
            </p:cNvSpPr>
            <p:nvPr userDrawn="1"/>
          </p:nvSpPr>
          <p:spPr bwMode="auto">
            <a:xfrm flipV="1">
              <a:off x="13350070" y="2897405"/>
              <a:ext cx="247747" cy="188882"/>
            </a:xfrm>
            <a:prstGeom prst="rect">
              <a:avLst/>
            </a:prstGeom>
            <a:solidFill>
              <a:srgbClr val="FFFF0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9" name="Rectangle 36"/>
            <p:cNvSpPr>
              <a:spLocks noChangeArrowheads="1"/>
            </p:cNvSpPr>
            <p:nvPr userDrawn="1"/>
          </p:nvSpPr>
          <p:spPr bwMode="auto">
            <a:xfrm flipV="1">
              <a:off x="12611065" y="2897405"/>
              <a:ext cx="247747" cy="188882"/>
            </a:xfrm>
            <a:prstGeom prst="rect">
              <a:avLst/>
            </a:prstGeom>
            <a:solidFill>
              <a:srgbClr val="C0000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50" name="Rectangle 37"/>
            <p:cNvSpPr>
              <a:spLocks noChangeArrowheads="1"/>
            </p:cNvSpPr>
            <p:nvPr userDrawn="1"/>
          </p:nvSpPr>
          <p:spPr bwMode="auto">
            <a:xfrm flipV="1">
              <a:off x="12858812" y="2897405"/>
              <a:ext cx="245629" cy="188882"/>
            </a:xfrm>
            <a:prstGeom prst="rect">
              <a:avLst/>
            </a:prstGeom>
            <a:solidFill>
              <a:srgbClr val="92D05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sp>
        <p:nvSpPr>
          <p:cNvPr id="151" name="Rectangle 36"/>
          <p:cNvSpPr>
            <a:spLocks noChangeArrowheads="1"/>
          </p:cNvSpPr>
          <p:nvPr userDrawn="1"/>
        </p:nvSpPr>
        <p:spPr bwMode="auto">
          <a:xfrm flipV="1">
            <a:off x="-1825946" y="485734"/>
            <a:ext cx="247747" cy="188882"/>
          </a:xfrm>
          <a:prstGeom prst="rect">
            <a:avLst/>
          </a:prstGeom>
          <a:solidFill>
            <a:srgbClr val="C0000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52" name="Rectangle 34"/>
          <p:cNvSpPr>
            <a:spLocks noChangeArrowheads="1"/>
          </p:cNvSpPr>
          <p:nvPr userDrawn="1"/>
        </p:nvSpPr>
        <p:spPr bwMode="auto">
          <a:xfrm flipV="1">
            <a:off x="-1324552" y="2354215"/>
            <a:ext cx="245629" cy="188882"/>
          </a:xfrm>
          <a:prstGeom prst="rect">
            <a:avLst/>
          </a:prstGeom>
          <a:solidFill>
            <a:srgbClr val="374153"/>
          </a:solidFill>
          <a:ln>
            <a:noFill/>
          </a:ln>
          <a:effectLst/>
        </p:spPr>
        <p:txBody>
          <a:bodyPr wrap="none" anchor="ctr"/>
          <a:lstStyle/>
          <a:p>
            <a:endParaRPr lang="zh-CN" altLang="en-US" dirty="0">
              <a:solidFill>
                <a:srgbClr val="000000"/>
              </a:solidFill>
              <a:latin typeface="Calibri" panose="020F0502020204030204" charset="0"/>
              <a:ea typeface="宋体" panose="02010600030101010101" pitchFamily="2" charset="-122"/>
            </a:endParaRPr>
          </a:p>
        </p:txBody>
      </p:sp>
      <p:sp>
        <p:nvSpPr>
          <p:cNvPr id="153" name="TextBox 2"/>
          <p:cNvSpPr txBox="1"/>
          <p:nvPr userDrawn="1"/>
        </p:nvSpPr>
        <p:spPr>
          <a:xfrm>
            <a:off x="495383" y="6437185"/>
            <a:ext cx="728026" cy="2954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buClr>
                <a:srgbClr val="1D1D1A"/>
              </a:buClr>
              <a:buSzPct val="50000"/>
              <a:buFont typeface="Wingdings" panose="05000000000000000000"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154" name="TextBox 3"/>
          <p:cNvSpPr txBox="1"/>
          <p:nvPr userDrawn="1"/>
        </p:nvSpPr>
        <p:spPr>
          <a:xfrm>
            <a:off x="1073887" y="6492585"/>
            <a:ext cx="49973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0270" fontAlgn="auto">
              <a:spcBef>
                <a:spcPts val="0"/>
              </a:spcBef>
              <a:spcAft>
                <a:spcPts val="0"/>
              </a:spcAft>
              <a:defRPr/>
            </a:pPr>
            <a:fld id="{C3837181-38C6-AD4F-B8BA-B444770388BB}" type="slidenum">
              <a:rPr lang="en-US" sz="1200" smtClean="0">
                <a:solidFill>
                  <a:schemeClr val="tx1"/>
                </a:solidFill>
                <a:latin typeface="Lexend" pitchFamily="2" charset="0"/>
                <a:ea typeface="华文细黑" panose="02010600040101010101" pitchFamily="2" charset="-122"/>
                <a:cs typeface="Arial" panose="020B0604020202020204" pitchFamily="34" charset="0"/>
              </a:rPr>
            </a:fld>
            <a:endParaRPr lang="en-US" sz="1200" dirty="0">
              <a:solidFill>
                <a:schemeClr val="tx1"/>
              </a:solidFill>
              <a:latin typeface="Lexend" pitchFamily="2" charset="0"/>
              <a:ea typeface="华文细黑" panose="02010600040101010101" pitchFamily="2" charset="-122"/>
              <a:cs typeface="Arial" panose="020B0604020202020204" pitchFamily="34" charset="0"/>
            </a:endParaRPr>
          </a:p>
        </p:txBody>
      </p:sp>
      <p:pic>
        <p:nvPicPr>
          <p:cNvPr id="155" name="图片 154"/>
          <p:cNvPicPr>
            <a:picLocks noChangeAspect="1"/>
          </p:cNvPicPr>
          <p:nvPr userDrawn="1"/>
        </p:nvPicPr>
        <p:blipFill>
          <a:blip r:embed="rId3" cstate="print">
            <a:alphaModFix amt="70000"/>
          </a:blip>
          <a:stretch>
            <a:fillRect/>
          </a:stretch>
        </p:blipFill>
        <p:spPr>
          <a:xfrm>
            <a:off x="71391" y="6371542"/>
            <a:ext cx="417809" cy="417809"/>
          </a:xfrm>
          <a:prstGeom prst="ellipse">
            <a:avLst/>
          </a:prstGeom>
          <a:ln w="28575" cap="rnd">
            <a:noFill/>
            <a:prstDash val="solid"/>
          </a:ln>
          <a:effectLst/>
        </p:spPr>
      </p:pic>
      <p:sp>
        <p:nvSpPr>
          <p:cNvPr id="156" name="TextBox 2"/>
          <p:cNvSpPr txBox="1"/>
          <p:nvPr userDrawn="1"/>
        </p:nvSpPr>
        <p:spPr>
          <a:xfrm>
            <a:off x="6357842" y="6437185"/>
            <a:ext cx="5815467" cy="2954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spcBef>
                <a:spcPct val="20000"/>
              </a:spcBef>
              <a:buClr>
                <a:srgbClr val="1D1D1A"/>
              </a:buClr>
              <a:buSzPct val="50000"/>
              <a:buFont typeface="Wingdings" panose="05000000000000000000" pitchFamily="2" charset="2"/>
              <a:buNone/>
            </a:pPr>
            <a:r>
              <a:rPr lang="en-US" altLang="zh-CN" sz="1200" b="1" dirty="0">
                <a:solidFill>
                  <a:schemeClr val="tx1"/>
                </a:solidFill>
                <a:latin typeface="Lexend" pitchFamily="2" charset="0"/>
                <a:ea typeface="+mj-ea"/>
                <a:cs typeface="Futura-Medium" panose="020B0602020204020303" pitchFamily="34" charset="-79"/>
              </a:rPr>
              <a:t>GitHub</a:t>
            </a:r>
            <a:r>
              <a:rPr lang="zh-CN" altLang="en-US" sz="1200" dirty="0">
                <a:solidFill>
                  <a:schemeClr val="tx1"/>
                </a:solidFill>
                <a:latin typeface="Lexend" pitchFamily="2" charset="0"/>
                <a:ea typeface="+mj-ea"/>
                <a:cs typeface="Futura-Medium" panose="020B0602020204020303" pitchFamily="34" charset="-79"/>
              </a:rPr>
              <a:t> </a:t>
            </a:r>
            <a:r>
              <a:rPr lang="en-US" altLang="zh-CN" sz="1200" dirty="0">
                <a:solidFill>
                  <a:schemeClr val="tx1"/>
                </a:solidFill>
                <a:latin typeface="Lexend" pitchFamily="2" charset="0"/>
                <a:ea typeface="+mj-ea"/>
                <a:cs typeface="Futura-Medium" panose="020B0602020204020303" pitchFamily="34" charset="-79"/>
                <a:hlinkClick r:id="rId4"/>
              </a:rPr>
              <a:t>github.com/Infrasys-AI/AIInfra</a:t>
            </a:r>
            <a:r>
              <a:rPr lang="zh-CN" altLang="en-US" sz="1200" b="0" kern="1200" dirty="0">
                <a:solidFill>
                  <a:schemeClr val="tx1"/>
                </a:solidFill>
                <a:latin typeface="Lexend" pitchFamily="2" charset="0"/>
                <a:ea typeface="+mj-ea"/>
                <a:cs typeface="Futura-Medium" panose="020B0602020204020303" pitchFamily="34" charset="-79"/>
              </a:rPr>
              <a:t>    </a:t>
            </a:r>
            <a:r>
              <a:rPr lang="en-US" sz="1200" b="1" kern="1200" dirty="0">
                <a:solidFill>
                  <a:schemeClr val="tx1"/>
                </a:solidFill>
                <a:latin typeface="Lexend" pitchFamily="2" charset="0"/>
                <a:ea typeface="+mj-ea"/>
                <a:cs typeface="Futura-Medium" panose="020B0602020204020303" pitchFamily="34" charset="-79"/>
              </a:rPr>
              <a:t>book</a:t>
            </a:r>
            <a:r>
              <a:rPr lang="zh-CN" altLang="en-US" sz="1200" b="1" kern="1200" dirty="0">
                <a:solidFill>
                  <a:schemeClr val="tx1"/>
                </a:solidFill>
                <a:latin typeface="Lexend" pitchFamily="2" charset="0"/>
                <a:ea typeface="+mj-ea"/>
                <a:cs typeface="Futura-Medium" panose="020B0602020204020303" pitchFamily="34" charset="-79"/>
              </a:rPr>
              <a:t> </a:t>
            </a:r>
            <a:r>
              <a:rPr lang="en-GB" altLang="zh-CN" sz="1200" u="sng" dirty="0" err="1">
                <a:solidFill>
                  <a:schemeClr val="tx1"/>
                </a:solidFill>
                <a:latin typeface="Lexend" pitchFamily="2" charset="0"/>
                <a:ea typeface="+mj-ea"/>
                <a:cs typeface="Futura-Medium" panose="020B0602020204020303" pitchFamily="34" charset="-79"/>
              </a:rPr>
              <a:t>infrasys-ai.github.io</a:t>
            </a:r>
            <a:endParaRPr lang="en-GB" altLang="zh-CN" sz="1200" u="sng" dirty="0">
              <a:solidFill>
                <a:schemeClr val="tx1"/>
              </a:solidFill>
              <a:latin typeface="Lexend" pitchFamily="2" charset="0"/>
              <a:ea typeface="+mj-ea"/>
              <a:cs typeface="Futura-Medium" panose="020B0602020204020303" pitchFamily="34" charset="-79"/>
            </a:endParaRPr>
          </a:p>
        </p:txBody>
      </p:sp>
    </p:spTree>
  </p:cSld>
  <p:clrMap bg1="dk1" tx1="lt1" bg2="dk2" tx2="lt2" accent1="accent1" accent2="accent2" accent3="accent3" accent4="accent4" accent5="accent5" accent6="accent6" hlink="hlink" folHlink="folHlink"/>
  <p:sldLayoutIdLst>
    <p:sldLayoutId id="2147483657" r:id="rId1"/>
    <p:sldLayoutId id="2147483658"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6" name="Rectangle 15"/>
          <p:cNvSpPr>
            <a:spLocks noChangeArrowheads="1"/>
          </p:cNvSpPr>
          <p:nvPr userDrawn="1"/>
        </p:nvSpPr>
        <p:spPr bwMode="auto">
          <a:xfrm>
            <a:off x="-2432001" y="77681"/>
            <a:ext cx="2460528" cy="41013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标题大小：</a:t>
            </a:r>
            <a:r>
              <a:rPr lang="en-US" altLang="zh-CN" sz="1400" dirty="0">
                <a:solidFill>
                  <a:srgbClr val="374154"/>
                </a:solidFill>
                <a:latin typeface="Gill Sans MT" panose="020B0502020104020203" pitchFamily="34" charset="0"/>
                <a:ea typeface="微软雅黑" panose="020B0503020204020204" pitchFamily="34" charset="-122"/>
              </a:rPr>
              <a:t>32pt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标题颜色：华为红</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中文字体：微软雅黑</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英文字体：</a:t>
            </a:r>
            <a:r>
              <a:rPr lang="en-US" altLang="zh-CN" sz="1400" dirty="0">
                <a:solidFill>
                  <a:srgbClr val="374154"/>
                </a:solidFill>
                <a:latin typeface="Gill Sans MT" panose="020B0502020104020203" pitchFamily="34" charset="0"/>
                <a:ea typeface="微软雅黑" panose="020B0503020204020204" pitchFamily="34" charset="-122"/>
              </a:rPr>
              <a:t>Gill Sans MT</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正文大小：</a:t>
            </a:r>
            <a:r>
              <a:rPr lang="en-US" altLang="zh-CN" sz="1400" dirty="0">
                <a:solidFill>
                  <a:srgbClr val="374154"/>
                </a:solidFill>
                <a:latin typeface="Gill Sans MT" panose="020B0502020104020203" pitchFamily="34" charset="0"/>
                <a:ea typeface="微软雅黑" panose="020B0503020204020204" pitchFamily="34" charset="-122"/>
              </a:rPr>
              <a:t>20pt</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子目录 </a:t>
            </a:r>
            <a:r>
              <a:rPr lang="en-US" altLang="zh-CN" sz="1400" dirty="0">
                <a:solidFill>
                  <a:srgbClr val="374154"/>
                </a:solidFill>
                <a:latin typeface="Gill Sans MT" panose="020B0502020104020203" pitchFamily="34" charset="0"/>
                <a:ea typeface="微软雅黑" panose="020B0503020204020204" pitchFamily="34" charset="-122"/>
              </a:rPr>
              <a:t>(2-5</a:t>
            </a:r>
            <a:r>
              <a:rPr lang="zh-CN" altLang="en-US" sz="1400" dirty="0">
                <a:solidFill>
                  <a:srgbClr val="374154"/>
                </a:solidFill>
                <a:latin typeface="Gill Sans MT" panose="020B0502020104020203" pitchFamily="34" charset="0"/>
                <a:ea typeface="微软雅黑" panose="020B0503020204020204" pitchFamily="34" charset="-122"/>
              </a:rPr>
              <a:t>级</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a:t>
            </a:r>
            <a:r>
              <a:rPr lang="en-US" altLang="zh-CN" sz="1400" dirty="0">
                <a:solidFill>
                  <a:srgbClr val="374154"/>
                </a:solidFill>
                <a:latin typeface="Gill Sans MT" panose="020B0502020104020203" pitchFamily="34" charset="0"/>
                <a:ea typeface="微软雅黑" panose="020B0503020204020204" pitchFamily="34" charset="-122"/>
              </a:rPr>
              <a:t>18pt  </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颜色：蓝黑</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中文字体：微软雅黑</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英文字体：</a:t>
            </a:r>
            <a:r>
              <a:rPr lang="en-US" altLang="zh-CN" sz="1400" dirty="0">
                <a:solidFill>
                  <a:srgbClr val="374154"/>
                </a:solidFill>
                <a:latin typeface="Gill Sans MT" panose="020B0502020104020203" pitchFamily="34" charset="0"/>
                <a:ea typeface="微软雅黑" panose="020B0503020204020204" pitchFamily="34" charset="-122"/>
              </a:rPr>
              <a:t>Gill Sans MT</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建议排版：上下对半</a:t>
            </a:r>
            <a:r>
              <a:rPr lang="en-US" altLang="zh-CN" sz="1400" dirty="0">
                <a:solidFill>
                  <a:srgbClr val="374154"/>
                </a:solidFill>
                <a:latin typeface="Gill Sans MT" panose="020B0502020104020203" pitchFamily="34" charset="0"/>
                <a:ea typeface="微软雅黑" panose="020B0503020204020204" pitchFamily="34" charset="-122"/>
              </a:rPr>
              <a:t>/</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左右对半</a:t>
            </a:r>
            <a:endParaRPr lang="zh-CN" altLang="en-US" sz="1400" dirty="0">
              <a:solidFill>
                <a:srgbClr val="374154"/>
              </a:solidFill>
              <a:latin typeface="Gill Sans MT" panose="020B0502020104020203" pitchFamily="34" charset="0"/>
              <a:ea typeface="微软雅黑" panose="020B0503020204020204" pitchFamily="34" charset="-122"/>
            </a:endParaRPr>
          </a:p>
        </p:txBody>
      </p:sp>
      <p:grpSp>
        <p:nvGrpSpPr>
          <p:cNvPr id="7" name="组合 6"/>
          <p:cNvGrpSpPr/>
          <p:nvPr userDrawn="1"/>
        </p:nvGrpSpPr>
        <p:grpSpPr>
          <a:xfrm>
            <a:off x="12497085" y="3327980"/>
            <a:ext cx="1214711" cy="3499198"/>
            <a:chOff x="12438524" y="3358802"/>
            <a:chExt cx="1214711" cy="3499198"/>
          </a:xfrm>
        </p:grpSpPr>
        <p:sp>
          <p:nvSpPr>
            <p:cNvPr id="8" name="矩形 7"/>
            <p:cNvSpPr/>
            <p:nvPr userDrawn="1"/>
          </p:nvSpPr>
          <p:spPr bwMode="auto">
            <a:xfrm>
              <a:off x="12438524" y="3358802"/>
              <a:ext cx="1214711" cy="3499198"/>
            </a:xfrm>
            <a:prstGeom prst="rect">
              <a:avLst/>
            </a:prstGeom>
            <a:solidFill>
              <a:srgbClr val="FFFFFF"/>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nvGrpSpPr>
            <p:cNvPr id="9" name="Group 18"/>
            <p:cNvGrpSpPr/>
            <p:nvPr/>
          </p:nvGrpSpPr>
          <p:grpSpPr bwMode="auto">
            <a:xfrm>
              <a:off x="12552504" y="3727418"/>
              <a:ext cx="986752" cy="182532"/>
              <a:chOff x="5893" y="2387"/>
              <a:chExt cx="466" cy="115"/>
            </a:xfrm>
          </p:grpSpPr>
          <p:sp>
            <p:nvSpPr>
              <p:cNvPr id="134"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5"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6"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7"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0" name="Group 23"/>
            <p:cNvGrpSpPr/>
            <p:nvPr/>
          </p:nvGrpSpPr>
          <p:grpSpPr bwMode="auto">
            <a:xfrm>
              <a:off x="12552504" y="3943282"/>
              <a:ext cx="986752" cy="182532"/>
              <a:chOff x="5893" y="2523"/>
              <a:chExt cx="466" cy="115"/>
            </a:xfrm>
          </p:grpSpPr>
          <p:sp>
            <p:nvSpPr>
              <p:cNvPr id="130"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1"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2"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3"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1" name="Group 28"/>
            <p:cNvGrpSpPr/>
            <p:nvPr/>
          </p:nvGrpSpPr>
          <p:grpSpPr bwMode="auto">
            <a:xfrm>
              <a:off x="12552504" y="4159146"/>
              <a:ext cx="986752" cy="182532"/>
              <a:chOff x="5893" y="2659"/>
              <a:chExt cx="466" cy="115"/>
            </a:xfrm>
          </p:grpSpPr>
          <p:sp>
            <p:nvSpPr>
              <p:cNvPr id="62"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3"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8"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9"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2" name="Group 33"/>
            <p:cNvGrpSpPr/>
            <p:nvPr/>
          </p:nvGrpSpPr>
          <p:grpSpPr bwMode="auto">
            <a:xfrm>
              <a:off x="12552504" y="3511551"/>
              <a:ext cx="986752" cy="188882"/>
              <a:chOff x="5893" y="2251"/>
              <a:chExt cx="466" cy="119"/>
            </a:xfrm>
          </p:grpSpPr>
          <p:sp>
            <p:nvSpPr>
              <p:cNvPr id="58"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solidFill>
                    <a:srgbClr val="000000"/>
                  </a:solidFill>
                  <a:latin typeface="Calibri" panose="020F0502020204030204" charset="0"/>
                  <a:ea typeface="宋体" panose="02010600030101010101" pitchFamily="2" charset="-122"/>
                </a:endParaRPr>
              </a:p>
            </p:txBody>
          </p:sp>
          <p:sp>
            <p:nvSpPr>
              <p:cNvPr id="59"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0"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1"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3" name="Group 38"/>
            <p:cNvGrpSpPr/>
            <p:nvPr/>
          </p:nvGrpSpPr>
          <p:grpSpPr bwMode="auto">
            <a:xfrm>
              <a:off x="12552504" y="4519449"/>
              <a:ext cx="986752" cy="182532"/>
              <a:chOff x="5893" y="2886"/>
              <a:chExt cx="466" cy="115"/>
            </a:xfrm>
          </p:grpSpPr>
          <p:sp>
            <p:nvSpPr>
              <p:cNvPr id="54"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5"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6"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7"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4" name="Group 43"/>
            <p:cNvGrpSpPr/>
            <p:nvPr/>
          </p:nvGrpSpPr>
          <p:grpSpPr bwMode="auto">
            <a:xfrm>
              <a:off x="12552504" y="4735313"/>
              <a:ext cx="986752" cy="182532"/>
              <a:chOff x="5893" y="3022"/>
              <a:chExt cx="466" cy="115"/>
            </a:xfrm>
          </p:grpSpPr>
          <p:sp>
            <p:nvSpPr>
              <p:cNvPr id="50"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1"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2"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3"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5" name="Group 48"/>
            <p:cNvGrpSpPr/>
            <p:nvPr/>
          </p:nvGrpSpPr>
          <p:grpSpPr bwMode="auto">
            <a:xfrm>
              <a:off x="12552504" y="4951179"/>
              <a:ext cx="986752" cy="182532"/>
              <a:chOff x="5893" y="3158"/>
              <a:chExt cx="466" cy="115"/>
            </a:xfrm>
          </p:grpSpPr>
          <p:sp>
            <p:nvSpPr>
              <p:cNvPr id="46"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7"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8"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9"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6" name="Group 53"/>
            <p:cNvGrpSpPr/>
            <p:nvPr/>
          </p:nvGrpSpPr>
          <p:grpSpPr bwMode="auto">
            <a:xfrm>
              <a:off x="12552504" y="5311482"/>
              <a:ext cx="986752" cy="182532"/>
              <a:chOff x="5893" y="3385"/>
              <a:chExt cx="466" cy="115"/>
            </a:xfrm>
          </p:grpSpPr>
          <p:sp>
            <p:nvSpPr>
              <p:cNvPr id="42"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3"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4"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5"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7" name="Group 58"/>
            <p:cNvGrpSpPr/>
            <p:nvPr/>
          </p:nvGrpSpPr>
          <p:grpSpPr bwMode="auto">
            <a:xfrm>
              <a:off x="12552504" y="5527346"/>
              <a:ext cx="986752" cy="182532"/>
              <a:chOff x="5893" y="3521"/>
              <a:chExt cx="466" cy="115"/>
            </a:xfrm>
          </p:grpSpPr>
          <p:sp>
            <p:nvSpPr>
              <p:cNvPr id="38"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9"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0"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1"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8" name="Group 63"/>
            <p:cNvGrpSpPr/>
            <p:nvPr/>
          </p:nvGrpSpPr>
          <p:grpSpPr bwMode="auto">
            <a:xfrm>
              <a:off x="12552504" y="5743210"/>
              <a:ext cx="986752" cy="182532"/>
              <a:chOff x="5893" y="3657"/>
              <a:chExt cx="466" cy="115"/>
            </a:xfrm>
          </p:grpSpPr>
          <p:sp>
            <p:nvSpPr>
              <p:cNvPr id="34"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5"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6"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7"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9" name="Group 68"/>
            <p:cNvGrpSpPr/>
            <p:nvPr/>
          </p:nvGrpSpPr>
          <p:grpSpPr bwMode="auto">
            <a:xfrm>
              <a:off x="12552504" y="6103513"/>
              <a:ext cx="986752" cy="182532"/>
              <a:chOff x="5893" y="3884"/>
              <a:chExt cx="466" cy="115"/>
            </a:xfrm>
          </p:grpSpPr>
          <p:sp>
            <p:nvSpPr>
              <p:cNvPr id="30"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1"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2"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3"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0" name="Group 73"/>
            <p:cNvGrpSpPr/>
            <p:nvPr/>
          </p:nvGrpSpPr>
          <p:grpSpPr bwMode="auto">
            <a:xfrm>
              <a:off x="12552504" y="6328901"/>
              <a:ext cx="986752" cy="182532"/>
              <a:chOff x="5893" y="4026"/>
              <a:chExt cx="466" cy="115"/>
            </a:xfrm>
          </p:grpSpPr>
          <p:sp>
            <p:nvSpPr>
              <p:cNvPr id="26"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7"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8"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9"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1" name="Group 78"/>
            <p:cNvGrpSpPr/>
            <p:nvPr/>
          </p:nvGrpSpPr>
          <p:grpSpPr bwMode="auto">
            <a:xfrm>
              <a:off x="12552504" y="6552703"/>
              <a:ext cx="986752" cy="182532"/>
              <a:chOff x="5893" y="4167"/>
              <a:chExt cx="466" cy="115"/>
            </a:xfrm>
          </p:grpSpPr>
          <p:sp>
            <p:nvSpPr>
              <p:cNvPr id="22"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3"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4"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5"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sp>
        <p:nvSpPr>
          <p:cNvPr id="138" name="Rectangle 83"/>
          <p:cNvSpPr>
            <a:spLocks noChangeArrowheads="1"/>
          </p:cNvSpPr>
          <p:nvPr userDrawn="1"/>
        </p:nvSpPr>
        <p:spPr bwMode="auto">
          <a:xfrm>
            <a:off x="12215396" y="-26681"/>
            <a:ext cx="1757991" cy="139986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微软雅黑" panose="020B0503020204020204" pitchFamily="34" charset="-122"/>
                <a:ea typeface="微软雅黑" panose="020B0503020204020204" pitchFamily="34" charset="-122"/>
              </a:rPr>
              <a:t>配色参考方案：</a:t>
            </a:r>
            <a:endParaRPr lang="zh-CN" altLang="en-US" sz="1335" dirty="0">
              <a:solidFill>
                <a:srgbClr val="374154"/>
              </a:solidFill>
              <a:latin typeface="微软雅黑" panose="020B0503020204020204" pitchFamily="34" charset="-122"/>
              <a:ea typeface="微软雅黑" panose="020B0503020204020204" pitchFamily="34" charset="-122"/>
            </a:endParaRPr>
          </a:p>
          <a:p>
            <a:pPr marL="285750" indent="-285750" eaLnBrk="0" hangingPunct="0">
              <a:lnSpc>
                <a:spcPct val="120000"/>
              </a:lnSpc>
              <a:spcBef>
                <a:spcPct val="20000"/>
              </a:spcBef>
              <a:buFont typeface="Arial" panose="020B0604020202020204" pitchFamily="34" charset="0"/>
              <a:buChar char="•"/>
            </a:pPr>
            <a:r>
              <a:rPr lang="zh-CN" altLang="en-US" sz="1335" dirty="0">
                <a:solidFill>
                  <a:srgbClr val="374154"/>
                </a:solidFill>
                <a:latin typeface="微软雅黑" panose="020B0503020204020204" pitchFamily="34" charset="-122"/>
                <a:ea typeface="微软雅黑" panose="020B0503020204020204" pitchFamily="34" charset="-122"/>
              </a:rPr>
              <a:t>建议同一页面内不超过四种颜色</a:t>
            </a:r>
            <a:endParaRPr lang="en-US" altLang="zh-CN" sz="1335" dirty="0">
              <a:solidFill>
                <a:srgbClr val="374154"/>
              </a:solidFill>
              <a:latin typeface="微软雅黑" panose="020B0503020204020204" pitchFamily="34" charset="-122"/>
              <a:ea typeface="微软雅黑" panose="020B0503020204020204" pitchFamily="34" charset="-122"/>
            </a:endParaRPr>
          </a:p>
          <a:p>
            <a:pPr marL="285750" indent="-285750" eaLnBrk="0" hangingPunct="0">
              <a:lnSpc>
                <a:spcPct val="120000"/>
              </a:lnSpc>
              <a:spcBef>
                <a:spcPct val="20000"/>
              </a:spcBef>
              <a:buFont typeface="Arial" panose="020B0604020202020204" pitchFamily="34" charset="0"/>
              <a:buChar char="•"/>
            </a:pPr>
            <a:r>
              <a:rPr lang="zh-CN" altLang="en-US" sz="1335" dirty="0">
                <a:solidFill>
                  <a:srgbClr val="374154"/>
                </a:solidFill>
                <a:latin typeface="微软雅黑" panose="020B0503020204020204" pitchFamily="34" charset="-122"/>
                <a:ea typeface="微软雅黑" panose="020B0503020204020204" pitchFamily="34" charset="-122"/>
              </a:rPr>
              <a:t>同一页面内建议只选择一组使用</a:t>
            </a:r>
            <a:endParaRPr lang="zh-CN" altLang="en-US" sz="1335" dirty="0">
              <a:solidFill>
                <a:srgbClr val="374154"/>
              </a:solidFill>
              <a:latin typeface="微软雅黑" panose="020B0503020204020204" pitchFamily="34" charset="-122"/>
              <a:ea typeface="微软雅黑" panose="020B0503020204020204" pitchFamily="34" charset="-122"/>
            </a:endParaRPr>
          </a:p>
        </p:txBody>
      </p:sp>
      <p:grpSp>
        <p:nvGrpSpPr>
          <p:cNvPr id="139" name="组合 138"/>
          <p:cNvGrpSpPr/>
          <p:nvPr userDrawn="1"/>
        </p:nvGrpSpPr>
        <p:grpSpPr>
          <a:xfrm>
            <a:off x="12497084" y="1426593"/>
            <a:ext cx="1214711" cy="358713"/>
            <a:chOff x="12497084" y="2812490"/>
            <a:chExt cx="1214711" cy="358713"/>
          </a:xfrm>
        </p:grpSpPr>
        <p:sp>
          <p:nvSpPr>
            <p:cNvPr id="140" name="矩形 139"/>
            <p:cNvSpPr/>
            <p:nvPr userDrawn="1"/>
          </p:nvSpPr>
          <p:spPr bwMode="auto">
            <a:xfrm>
              <a:off x="12497084" y="2812490"/>
              <a:ext cx="1214711" cy="358713"/>
            </a:xfrm>
            <a:prstGeom prst="rect">
              <a:avLst/>
            </a:prstGeom>
            <a:solidFill>
              <a:srgbClr val="FFFFFF"/>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41" name="Rectangle 34"/>
            <p:cNvSpPr>
              <a:spLocks noChangeArrowheads="1"/>
            </p:cNvSpPr>
            <p:nvPr userDrawn="1"/>
          </p:nvSpPr>
          <p:spPr bwMode="auto">
            <a:xfrm flipV="1">
              <a:off x="13104441" y="2897405"/>
              <a:ext cx="245629" cy="188882"/>
            </a:xfrm>
            <a:prstGeom prst="rect">
              <a:avLst/>
            </a:prstGeom>
            <a:solidFill>
              <a:srgbClr val="374153"/>
            </a:solidFill>
            <a:ln>
              <a:noFill/>
            </a:ln>
            <a:effectLst/>
          </p:spPr>
          <p:txBody>
            <a:bodyPr wrap="none" anchor="ctr"/>
            <a:lstStyle/>
            <a:p>
              <a:endParaRPr lang="zh-CN" altLang="en-US" dirty="0">
                <a:solidFill>
                  <a:srgbClr val="000000"/>
                </a:solidFill>
                <a:latin typeface="Calibri" panose="020F0502020204030204" charset="0"/>
                <a:ea typeface="宋体" panose="02010600030101010101" pitchFamily="2" charset="-122"/>
              </a:endParaRPr>
            </a:p>
          </p:txBody>
        </p:sp>
        <p:sp>
          <p:nvSpPr>
            <p:cNvPr id="142" name="Rectangle 35"/>
            <p:cNvSpPr>
              <a:spLocks noChangeArrowheads="1"/>
            </p:cNvSpPr>
            <p:nvPr userDrawn="1"/>
          </p:nvSpPr>
          <p:spPr bwMode="auto">
            <a:xfrm flipV="1">
              <a:off x="13350070" y="2897405"/>
              <a:ext cx="247747" cy="188882"/>
            </a:xfrm>
            <a:prstGeom prst="rect">
              <a:avLst/>
            </a:prstGeom>
            <a:solidFill>
              <a:srgbClr val="FFFF0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3" name="Rectangle 36"/>
            <p:cNvSpPr>
              <a:spLocks noChangeArrowheads="1"/>
            </p:cNvSpPr>
            <p:nvPr userDrawn="1"/>
          </p:nvSpPr>
          <p:spPr bwMode="auto">
            <a:xfrm flipV="1">
              <a:off x="12611065" y="2897405"/>
              <a:ext cx="247747" cy="188882"/>
            </a:xfrm>
            <a:prstGeom prst="rect">
              <a:avLst/>
            </a:prstGeom>
            <a:solidFill>
              <a:srgbClr val="C0000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4" name="Rectangle 37"/>
            <p:cNvSpPr>
              <a:spLocks noChangeArrowheads="1"/>
            </p:cNvSpPr>
            <p:nvPr userDrawn="1"/>
          </p:nvSpPr>
          <p:spPr bwMode="auto">
            <a:xfrm flipV="1">
              <a:off x="12858812" y="2897405"/>
              <a:ext cx="245629" cy="188882"/>
            </a:xfrm>
            <a:prstGeom prst="rect">
              <a:avLst/>
            </a:prstGeom>
            <a:solidFill>
              <a:srgbClr val="92D05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sp>
        <p:nvSpPr>
          <p:cNvPr id="145" name="Rectangle 36"/>
          <p:cNvSpPr>
            <a:spLocks noChangeArrowheads="1"/>
          </p:cNvSpPr>
          <p:nvPr userDrawn="1"/>
        </p:nvSpPr>
        <p:spPr bwMode="auto">
          <a:xfrm flipV="1">
            <a:off x="-1825946" y="485734"/>
            <a:ext cx="247747" cy="188882"/>
          </a:xfrm>
          <a:prstGeom prst="rect">
            <a:avLst/>
          </a:prstGeom>
          <a:solidFill>
            <a:srgbClr val="C0000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6" name="Rectangle 34"/>
          <p:cNvSpPr>
            <a:spLocks noChangeArrowheads="1"/>
          </p:cNvSpPr>
          <p:nvPr userDrawn="1"/>
        </p:nvSpPr>
        <p:spPr bwMode="auto">
          <a:xfrm flipV="1">
            <a:off x="-1324552" y="2354215"/>
            <a:ext cx="245629" cy="188882"/>
          </a:xfrm>
          <a:prstGeom prst="rect">
            <a:avLst/>
          </a:prstGeom>
          <a:solidFill>
            <a:srgbClr val="374153"/>
          </a:solidFill>
          <a:ln>
            <a:noFill/>
          </a:ln>
          <a:effectLst/>
        </p:spPr>
        <p:txBody>
          <a:bodyPr wrap="none" anchor="ctr"/>
          <a:lstStyle/>
          <a:p>
            <a:endParaRPr lang="zh-CN" altLang="en-US" dirty="0">
              <a:solidFill>
                <a:srgbClr val="000000"/>
              </a:solidFill>
              <a:latin typeface="Calibri" panose="020F0502020204030204" charset="0"/>
              <a:ea typeface="宋体" panose="02010600030101010101" pitchFamily="2" charset="-122"/>
            </a:endParaRPr>
          </a:p>
        </p:txBody>
      </p:sp>
      <p:sp>
        <p:nvSpPr>
          <p:cNvPr id="147" name="TextBox 2"/>
          <p:cNvSpPr txBox="1"/>
          <p:nvPr userDrawn="1"/>
        </p:nvSpPr>
        <p:spPr>
          <a:xfrm>
            <a:off x="495383" y="6437185"/>
            <a:ext cx="728026" cy="2954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buClr>
                <a:srgbClr val="1D1D1A"/>
              </a:buClr>
              <a:buSzPct val="50000"/>
              <a:buFont typeface="Wingdings" panose="05000000000000000000"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148" name="TextBox 3"/>
          <p:cNvSpPr txBox="1"/>
          <p:nvPr userDrawn="1"/>
        </p:nvSpPr>
        <p:spPr>
          <a:xfrm>
            <a:off x="1073887" y="6492585"/>
            <a:ext cx="49973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0270" fontAlgn="auto">
              <a:spcBef>
                <a:spcPts val="0"/>
              </a:spcBef>
              <a:spcAft>
                <a:spcPts val="0"/>
              </a:spcAft>
              <a:defRPr/>
            </a:pPr>
            <a:fld id="{C3837181-38C6-AD4F-B8BA-B444770388BB}" type="slidenum">
              <a:rPr lang="en-US" sz="1200" smtClean="0">
                <a:solidFill>
                  <a:schemeClr val="bg1"/>
                </a:solidFill>
                <a:latin typeface="Lexend" pitchFamily="2" charset="0"/>
                <a:ea typeface="华文细黑" panose="02010600040101010101" pitchFamily="2" charset="-122"/>
                <a:cs typeface="Arial" panose="020B0604020202020204" pitchFamily="34" charset="0"/>
              </a:rPr>
            </a:fld>
            <a:endParaRPr lang="en-US" sz="1200" dirty="0">
              <a:solidFill>
                <a:schemeClr val="bg1"/>
              </a:solidFill>
              <a:latin typeface="Lexend" pitchFamily="2" charset="0"/>
              <a:ea typeface="华文细黑" panose="02010600040101010101" pitchFamily="2" charset="-122"/>
              <a:cs typeface="Arial" panose="020B0604020202020204" pitchFamily="34" charset="0"/>
            </a:endParaRPr>
          </a:p>
        </p:txBody>
      </p:sp>
      <p:pic>
        <p:nvPicPr>
          <p:cNvPr id="149" name="图片 148"/>
          <p:cNvPicPr>
            <a:picLocks noChangeAspect="1"/>
          </p:cNvPicPr>
          <p:nvPr userDrawn="1"/>
        </p:nvPicPr>
        <p:blipFill>
          <a:blip r:embed="rId3" cstate="print">
            <a:alphaModFix amt="70000"/>
          </a:blip>
          <a:stretch>
            <a:fillRect/>
          </a:stretch>
        </p:blipFill>
        <p:spPr>
          <a:xfrm>
            <a:off x="71391" y="6371542"/>
            <a:ext cx="417809" cy="417809"/>
          </a:xfrm>
          <a:prstGeom prst="ellipse">
            <a:avLst/>
          </a:prstGeom>
          <a:ln w="28575" cap="rnd">
            <a:noFill/>
            <a:prstDash val="solid"/>
          </a:ln>
          <a:effectLst/>
        </p:spPr>
      </p:pic>
      <p:sp>
        <p:nvSpPr>
          <p:cNvPr id="150" name="TextBox 2"/>
          <p:cNvSpPr txBox="1"/>
          <p:nvPr userDrawn="1"/>
        </p:nvSpPr>
        <p:spPr>
          <a:xfrm>
            <a:off x="6357842" y="6437185"/>
            <a:ext cx="5815467" cy="2954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spcBef>
                <a:spcPct val="20000"/>
              </a:spcBef>
              <a:buClr>
                <a:srgbClr val="1D1D1A"/>
              </a:buClr>
              <a:buSzPct val="50000"/>
              <a:buFont typeface="Wingdings" panose="05000000000000000000" pitchFamily="2" charset="2"/>
              <a:buNone/>
            </a:pPr>
            <a:r>
              <a:rPr lang="en-US" altLang="zh-CN" sz="1200" b="1" dirty="0">
                <a:solidFill>
                  <a:schemeClr val="bg1"/>
                </a:solidFill>
                <a:latin typeface="Lexend" pitchFamily="2" charset="0"/>
                <a:ea typeface="+mj-ea"/>
                <a:cs typeface="Futura-Medium" panose="020B0602020204020303" pitchFamily="34" charset="-79"/>
              </a:rPr>
              <a:t>GitHub</a:t>
            </a:r>
            <a:r>
              <a:rPr lang="zh-CN" altLang="en-US" sz="1200" dirty="0">
                <a:solidFill>
                  <a:schemeClr val="bg1"/>
                </a:solidFill>
                <a:latin typeface="Lexend" pitchFamily="2" charset="0"/>
                <a:ea typeface="+mj-ea"/>
                <a:cs typeface="Futura-Medium" panose="020B0602020204020303" pitchFamily="34" charset="-79"/>
              </a:rPr>
              <a:t> </a:t>
            </a:r>
            <a:r>
              <a:rPr lang="en-US" altLang="zh-CN" sz="1200" dirty="0">
                <a:solidFill>
                  <a:schemeClr val="bg1"/>
                </a:solidFill>
                <a:latin typeface="Lexend" pitchFamily="2" charset="0"/>
                <a:ea typeface="+mj-ea"/>
                <a:cs typeface="Futura-Medium" panose="020B0602020204020303" pitchFamily="34" charset="-79"/>
                <a:hlinkClick r:id="rId4"/>
              </a:rPr>
              <a:t>github.com/Infrasys-AI/AIInfra</a:t>
            </a:r>
            <a:r>
              <a:rPr lang="zh-CN" altLang="en-US" sz="1200" b="0" kern="1200" dirty="0">
                <a:solidFill>
                  <a:schemeClr val="bg1"/>
                </a:solidFill>
                <a:latin typeface="Lexend" pitchFamily="2" charset="0"/>
                <a:ea typeface="+mj-ea"/>
                <a:cs typeface="Futura-Medium" panose="020B0602020204020303" pitchFamily="34" charset="-79"/>
              </a:rPr>
              <a:t>    </a:t>
            </a:r>
            <a:r>
              <a:rPr lang="en-US" sz="1200" b="1" kern="1200" dirty="0">
                <a:solidFill>
                  <a:schemeClr val="bg1"/>
                </a:solidFill>
                <a:latin typeface="Lexend" pitchFamily="2" charset="0"/>
                <a:ea typeface="+mj-ea"/>
                <a:cs typeface="Futura-Medium" panose="020B0602020204020303" pitchFamily="34" charset="-79"/>
              </a:rPr>
              <a:t>book</a:t>
            </a:r>
            <a:r>
              <a:rPr lang="zh-CN" altLang="en-US" sz="1200" b="1" kern="1200" dirty="0">
                <a:solidFill>
                  <a:schemeClr val="bg1"/>
                </a:solidFill>
                <a:latin typeface="Lexend" pitchFamily="2" charset="0"/>
                <a:ea typeface="+mj-ea"/>
                <a:cs typeface="Futura-Medium" panose="020B0602020204020303" pitchFamily="34" charset="-79"/>
              </a:rPr>
              <a:t> </a:t>
            </a:r>
            <a:r>
              <a:rPr lang="en-GB" altLang="zh-CN" sz="1200" u="sng" dirty="0" err="1">
                <a:solidFill>
                  <a:schemeClr val="bg1"/>
                </a:solidFill>
                <a:latin typeface="Lexend" pitchFamily="2" charset="0"/>
                <a:ea typeface="+mj-ea"/>
                <a:cs typeface="Futura-Medium" panose="020B0602020204020303" pitchFamily="34" charset="-79"/>
              </a:rPr>
              <a:t>infrasys-ai.github.io</a:t>
            </a:r>
            <a:endParaRPr lang="en-GB" altLang="zh-CN" sz="1200" u="sng" dirty="0">
              <a:solidFill>
                <a:schemeClr val="bg1"/>
              </a:solidFill>
              <a:latin typeface="Lexend" pitchFamily="2" charset="0"/>
              <a:ea typeface="+mj-ea"/>
              <a:cs typeface="Futura-Medium" panose="020B0602020204020303" pitchFamily="34" charset="-79"/>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endParaRPr lang="en-US" dirty="0"/>
          </a:p>
        </p:txBody>
      </p:sp>
      <p:sp>
        <p:nvSpPr>
          <p:cNvPr id="5" name="Text Placeholder 1"/>
          <p:cNvSpPr txBox="1"/>
          <p:nvPr userDrawn="1"/>
        </p:nvSpPr>
        <p:spPr>
          <a:xfrm>
            <a:off x="7979357" y="2794960"/>
            <a:ext cx="3225168" cy="2029962"/>
          </a:xfrm>
          <a:prstGeom prst="rect">
            <a:avLst/>
          </a:prstGeom>
        </p:spPr>
        <p:txBody>
          <a:bodyPr lIns="0" tIns="0" rIns="0" bIns="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374153"/>
                </a:solidFill>
                <a:latin typeface="Lexend" pitchFamily="2" charset="0"/>
              </a:rPr>
              <a:t>Copyright</a:t>
            </a:r>
            <a:r>
              <a:rPr kumimoji="1" lang="zh-CN" altLang="en-US" sz="850" b="1" baseline="0" dirty="0">
                <a:solidFill>
                  <a:srgbClr val="374153"/>
                </a:solidFill>
                <a:latin typeface="Lexend" pitchFamily="2" charset="0"/>
              </a:rPr>
              <a:t> </a:t>
            </a:r>
            <a:r>
              <a:rPr kumimoji="1" lang="en-US" altLang="zh-CN" sz="850" b="1" baseline="0" dirty="0">
                <a:solidFill>
                  <a:srgbClr val="374153"/>
                </a:solidFill>
                <a:latin typeface="Lexend" pitchFamily="2" charset="0"/>
              </a:rPr>
              <a:t>©</a:t>
            </a:r>
            <a:r>
              <a:rPr kumimoji="1" lang="zh-CN" altLang="en-US" sz="850" b="1" baseline="0" dirty="0">
                <a:solidFill>
                  <a:srgbClr val="374153"/>
                </a:solidFill>
                <a:latin typeface="Lexend" pitchFamily="2" charset="0"/>
              </a:rPr>
              <a:t> </a:t>
            </a:r>
            <a:r>
              <a:rPr kumimoji="1" lang="en-US" altLang="zh-CN" sz="850" b="1" baseline="0" dirty="0">
                <a:solidFill>
                  <a:srgbClr val="374153"/>
                </a:solidFill>
                <a:latin typeface="Lexend" pitchFamily="2" charset="0"/>
              </a:rPr>
              <a:t>2025 </a:t>
            </a:r>
            <a:r>
              <a:rPr lang="en-US" altLang="zh-CN" sz="900" dirty="0">
                <a:solidFill>
                  <a:srgbClr val="C00000"/>
                </a:solidFill>
                <a:latin typeface="Lexend" pitchFamily="2" charset="0"/>
                <a:ea typeface="+mj-ea"/>
                <a:cs typeface="Futura-Medium" panose="020B0602020204020303" pitchFamily="34" charset="-79"/>
                <a:hlinkClick r:id="rId2"/>
              </a:rPr>
              <a:t>Infrasys-AI</a:t>
            </a:r>
            <a:r>
              <a:rPr kumimoji="1" lang="en-US" altLang="zh-CN" sz="850" b="1" baseline="0" dirty="0">
                <a:solidFill>
                  <a:srgbClr val="374153"/>
                </a:solidFill>
                <a:latin typeface="Lexend" pitchFamily="2" charset="0"/>
              </a:rPr>
              <a:t> org.</a:t>
            </a:r>
            <a:r>
              <a:rPr kumimoji="1" lang="zh-CN" altLang="en-US" sz="850" b="1" baseline="0" dirty="0">
                <a:solidFill>
                  <a:srgbClr val="374153"/>
                </a:solidFill>
                <a:latin typeface="Lexend" pitchFamily="2" charset="0"/>
              </a:rPr>
              <a:t> </a:t>
            </a:r>
            <a:r>
              <a:rPr kumimoji="1" lang="en-US" altLang="zh-CN" sz="850" b="1" baseline="0" dirty="0">
                <a:solidFill>
                  <a:srgbClr val="374153"/>
                </a:solidFill>
                <a:latin typeface="Lexend" pitchFamily="2" charset="0"/>
              </a:rPr>
              <a:t>All Rights Reserved.</a:t>
            </a:r>
            <a:br>
              <a:rPr kumimoji="1" lang="en-US" altLang="zh-CN" sz="780" dirty="0">
                <a:solidFill>
                  <a:srgbClr val="374153"/>
                </a:solidFill>
                <a:latin typeface="Lexend" pitchFamily="2" charset="0"/>
              </a:rPr>
            </a:br>
            <a:br>
              <a:rPr kumimoji="1" lang="en-US" altLang="zh-CN" sz="780" dirty="0">
                <a:solidFill>
                  <a:srgbClr val="374153"/>
                </a:solidFill>
                <a:latin typeface="Lexend" pitchFamily="2" charset="0"/>
              </a:rPr>
            </a:br>
            <a:r>
              <a:rPr kumimoji="1" lang="en-US" altLang="zh-CN" sz="850" baseline="0" dirty="0">
                <a:solidFill>
                  <a:srgbClr val="374153"/>
                </a:solidFill>
                <a:latin typeface="Lexend" pitchFamily="2" charset="0"/>
                <a:cs typeface="Arial" panose="020B0604020202020204" pitchFamily="34" charset="0"/>
              </a:rPr>
              <a:t>The information in this document may contain predictive </a:t>
            </a:r>
            <a:br>
              <a:rPr kumimoji="1" lang="en-US" altLang="zh-CN" sz="850" baseline="0" dirty="0">
                <a:solidFill>
                  <a:srgbClr val="374153"/>
                </a:solidFill>
                <a:latin typeface="Lexend" pitchFamily="2" charset="0"/>
                <a:cs typeface="Arial" panose="020B0604020202020204" pitchFamily="34" charset="0"/>
              </a:rPr>
            </a:br>
            <a:r>
              <a:rPr kumimoji="1" lang="en-US" altLang="zh-CN" sz="850" baseline="0" dirty="0">
                <a:solidFill>
                  <a:srgbClr val="374153"/>
                </a:solidFill>
                <a:latin typeface="Lexend" pitchFamily="2" charset="0"/>
                <a:cs typeface="Arial" panose="020B0604020202020204" pitchFamily="34" charset="0"/>
              </a:rPr>
              <a:t>statements including, without limitation, statements regarding </a:t>
            </a:r>
            <a:br>
              <a:rPr kumimoji="1" lang="en-US" altLang="zh-CN" sz="850" baseline="0" dirty="0">
                <a:solidFill>
                  <a:srgbClr val="374153"/>
                </a:solidFill>
                <a:latin typeface="Lexend" pitchFamily="2" charset="0"/>
                <a:cs typeface="Arial" panose="020B0604020202020204" pitchFamily="34" charset="0"/>
              </a:rPr>
            </a:br>
            <a:r>
              <a:rPr kumimoji="1" lang="en-US" altLang="zh-CN" sz="850" baseline="0" dirty="0">
                <a:solidFill>
                  <a:srgbClr val="374153"/>
                </a:solidFill>
                <a:latin typeface="Lexend" pitchFamily="2" charset="0"/>
                <a:cs typeface="Arial" panose="020B0604020202020204" pitchFamily="34" charset="0"/>
              </a:rPr>
              <a:t>the future financial and operating results, future product </a:t>
            </a:r>
            <a:br>
              <a:rPr kumimoji="1" lang="en-US" altLang="zh-CN" sz="850" baseline="0" dirty="0">
                <a:solidFill>
                  <a:srgbClr val="374153"/>
                </a:solidFill>
                <a:latin typeface="Lexend" pitchFamily="2" charset="0"/>
                <a:cs typeface="Arial" panose="020B0604020202020204" pitchFamily="34" charset="0"/>
              </a:rPr>
            </a:br>
            <a:r>
              <a:rPr kumimoji="1" lang="en-US" altLang="zh-CN" sz="850" baseline="0" dirty="0">
                <a:solidFill>
                  <a:srgbClr val="374153"/>
                </a:solidFill>
                <a:latin typeface="Lexend" pitchFamily="2" charset="0"/>
                <a:cs typeface="Arial" panose="020B0604020202020204" pitchFamily="34" charset="0"/>
              </a:rPr>
              <a:t>portfolio, new technology, etc. There are a number of factors that </a:t>
            </a:r>
            <a:br>
              <a:rPr kumimoji="1" lang="en-US" altLang="zh-CN" sz="850" baseline="0" dirty="0">
                <a:solidFill>
                  <a:srgbClr val="374153"/>
                </a:solidFill>
                <a:latin typeface="Lexend" pitchFamily="2" charset="0"/>
                <a:cs typeface="Arial" panose="020B0604020202020204" pitchFamily="34" charset="0"/>
              </a:rPr>
            </a:br>
            <a:r>
              <a:rPr kumimoji="1" lang="en-US" altLang="zh-CN" sz="850" baseline="0" dirty="0">
                <a:solidFill>
                  <a:srgbClr val="374153"/>
                </a:solidFill>
                <a:latin typeface="Lexend" pitchFamily="2" charset="0"/>
                <a:cs typeface="Arial" panose="020B0604020202020204" pitchFamily="34" charset="0"/>
              </a:rPr>
              <a:t>could cause actual results and developments to differ materially </a:t>
            </a:r>
            <a:br>
              <a:rPr kumimoji="1" lang="en-US" altLang="zh-CN" sz="850" baseline="0" dirty="0">
                <a:solidFill>
                  <a:srgbClr val="374153"/>
                </a:solidFill>
                <a:latin typeface="Lexend" pitchFamily="2" charset="0"/>
                <a:cs typeface="Arial" panose="020B0604020202020204" pitchFamily="34" charset="0"/>
              </a:rPr>
            </a:br>
            <a:r>
              <a:rPr kumimoji="1" lang="en-US" altLang="zh-CN" sz="850" baseline="0" dirty="0">
                <a:solidFill>
                  <a:srgbClr val="374153"/>
                </a:solidFill>
                <a:latin typeface="Lexend" pitchFamily="2" charset="0"/>
                <a:cs typeface="Arial" panose="020B0604020202020204" pitchFamily="34" charset="0"/>
              </a:rPr>
              <a:t>from those expressed or implied in the predictive statements. </a:t>
            </a:r>
            <a:br>
              <a:rPr kumimoji="1" lang="en-US" altLang="zh-CN" sz="850" baseline="0" dirty="0">
                <a:solidFill>
                  <a:srgbClr val="374153"/>
                </a:solidFill>
                <a:latin typeface="Lexend" pitchFamily="2" charset="0"/>
                <a:cs typeface="Arial" panose="020B0604020202020204" pitchFamily="34" charset="0"/>
              </a:rPr>
            </a:br>
            <a:r>
              <a:rPr kumimoji="1" lang="en-US" altLang="zh-CN" sz="850" baseline="0" dirty="0">
                <a:solidFill>
                  <a:srgbClr val="374153"/>
                </a:solidFill>
                <a:latin typeface="Lexend" pitchFamily="2" charset="0"/>
                <a:cs typeface="Arial" panose="020B0604020202020204" pitchFamily="34" charset="0"/>
              </a:rPr>
              <a:t>Therefore, such information is provided for reference purpose </a:t>
            </a:r>
            <a:br>
              <a:rPr kumimoji="1" lang="en-US" altLang="zh-CN" sz="850" baseline="0" dirty="0">
                <a:solidFill>
                  <a:srgbClr val="374153"/>
                </a:solidFill>
                <a:latin typeface="Lexend" pitchFamily="2" charset="0"/>
                <a:cs typeface="Arial" panose="020B0604020202020204" pitchFamily="34" charset="0"/>
              </a:rPr>
            </a:br>
            <a:r>
              <a:rPr kumimoji="1" lang="en-US" altLang="zh-CN" sz="850" baseline="0" dirty="0">
                <a:solidFill>
                  <a:srgbClr val="374153"/>
                </a:solidFill>
                <a:latin typeface="Lexend" pitchFamily="2" charset="0"/>
                <a:cs typeface="Arial" panose="020B0604020202020204" pitchFamily="34" charset="0"/>
              </a:rPr>
              <a:t>only and constitutes neither an offer nor an acceptance. </a:t>
            </a:r>
            <a:r>
              <a:rPr lang="en-US" altLang="zh-CN" sz="800" dirty="0">
                <a:solidFill>
                  <a:srgbClr val="C00000"/>
                </a:solidFill>
                <a:latin typeface="Lexend" pitchFamily="2" charset="0"/>
                <a:ea typeface="+mj-ea"/>
                <a:cs typeface="Futura-Medium" panose="020B0602020204020303" pitchFamily="34" charset="-79"/>
                <a:hlinkClick r:id="rId2"/>
              </a:rPr>
              <a:t>Infrasys-AI</a:t>
            </a:r>
            <a:r>
              <a:rPr kumimoji="1" lang="en-US" altLang="zh-CN" sz="800" b="1" baseline="0" dirty="0">
                <a:solidFill>
                  <a:srgbClr val="374153"/>
                </a:solidFill>
                <a:latin typeface="Lexend" pitchFamily="2" charset="0"/>
              </a:rPr>
              <a:t> org.</a:t>
            </a:r>
            <a:r>
              <a:rPr kumimoji="1" lang="zh-CN" altLang="en-US" sz="800" b="1" baseline="0" dirty="0">
                <a:solidFill>
                  <a:srgbClr val="374153"/>
                </a:solidFill>
                <a:latin typeface="Lexend" pitchFamily="2" charset="0"/>
              </a:rPr>
              <a:t> </a:t>
            </a:r>
            <a:r>
              <a:rPr kumimoji="1" lang="en-US" altLang="zh-CN" sz="850" baseline="0" dirty="0">
                <a:solidFill>
                  <a:srgbClr val="374153"/>
                </a:solidFill>
                <a:latin typeface="Lexend" pitchFamily="2" charset="0"/>
                <a:cs typeface="Arial" panose="020B0604020202020204" pitchFamily="34" charset="0"/>
              </a:rPr>
              <a:t>may change the information at any time without notice. </a:t>
            </a:r>
            <a:endParaRPr kumimoji="1" lang="en-US" altLang="zh-CN" sz="850" baseline="0" dirty="0">
              <a:solidFill>
                <a:srgbClr val="374153"/>
              </a:solidFill>
              <a:latin typeface="Lexend" pitchFamily="2" charset="0"/>
              <a:cs typeface="Arial" panose="020B0604020202020204" pitchFamily="34" charset="0"/>
            </a:endParaRPr>
          </a:p>
          <a:p>
            <a:pPr>
              <a:lnSpc>
                <a:spcPts val="1065"/>
              </a:lnSpc>
            </a:pPr>
            <a:endParaRPr kumimoji="1" lang="zh-CN" altLang="en-US" sz="780" dirty="0">
              <a:solidFill>
                <a:srgbClr val="374153"/>
              </a:solidFill>
              <a:latin typeface="Lexend" pitchFamily="2" charset="0"/>
            </a:endParaRPr>
          </a:p>
        </p:txBody>
      </p:sp>
      <p:sp>
        <p:nvSpPr>
          <p:cNvPr id="6" name="Subtitle 6"/>
          <p:cNvSpPr txBox="1"/>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0"/>
              </a:lnSpc>
              <a:spcBef>
                <a:spcPts val="0"/>
              </a:spcBef>
            </a:pPr>
            <a:r>
              <a:rPr kumimoji="1" lang="zh-CN" altLang="en-US" sz="1300" dirty="0">
                <a:solidFill>
                  <a:srgbClr val="374153"/>
                </a:solidFill>
                <a:latin typeface="Lexend" pitchFamily="2" charset="0"/>
                <a:ea typeface="微软雅黑" panose="020B0503020204020204" pitchFamily="34" charset="-122"/>
                <a:cs typeface="微软雅黑" panose="020B0503020204020204" pitchFamily="34" charset="-122"/>
              </a:rPr>
              <a:t>把 </a:t>
            </a:r>
            <a:r>
              <a:rPr kumimoji="1" lang="en-US" altLang="zh-CN" sz="1300" dirty="0">
                <a:solidFill>
                  <a:srgbClr val="374153"/>
                </a:solidFill>
                <a:latin typeface="Lexend" pitchFamily="2" charset="0"/>
                <a:ea typeface="微软雅黑" panose="020B0503020204020204" pitchFamily="34" charset="-122"/>
                <a:cs typeface="微软雅黑" panose="020B0503020204020204" pitchFamily="34" charset="-122"/>
              </a:rPr>
              <a:t>AIInfra</a:t>
            </a:r>
            <a:r>
              <a:rPr kumimoji="1" lang="zh-CN" altLang="en-US" sz="1300" dirty="0">
                <a:solidFill>
                  <a:srgbClr val="374153"/>
                </a:solidFill>
                <a:latin typeface="Lexend" pitchFamily="2" charset="0"/>
                <a:ea typeface="微软雅黑" panose="020B0503020204020204" pitchFamily="34" charset="-122"/>
                <a:cs typeface="微软雅黑" panose="020B0503020204020204" pitchFamily="34" charset="-122"/>
              </a:rPr>
              <a:t> 带入每个开发者、每个家庭、</a:t>
            </a:r>
            <a:br>
              <a:rPr kumimoji="1" lang="en-US" altLang="zh-CN" sz="1300" dirty="0">
                <a:solidFill>
                  <a:srgbClr val="374153"/>
                </a:solidFill>
                <a:latin typeface="Lexend" pitchFamily="2" charset="0"/>
                <a:ea typeface="微软雅黑" panose="020B0503020204020204" pitchFamily="34" charset="-122"/>
                <a:cs typeface="微软雅黑" panose="020B0503020204020204" pitchFamily="34" charset="-122"/>
              </a:rPr>
            </a:br>
            <a:r>
              <a:rPr kumimoji="1" lang="zh-CN" altLang="en-US" sz="1300" dirty="0">
                <a:solidFill>
                  <a:srgbClr val="374153"/>
                </a:solidFill>
                <a:latin typeface="Lexend" pitchFamily="2" charset="0"/>
                <a:ea typeface="微软雅黑" panose="020B0503020204020204" pitchFamily="34" charset="-122"/>
                <a:cs typeface="微软雅黑" panose="020B0503020204020204" pitchFamily="34" charset="-122"/>
              </a:rPr>
              <a:t>每个组织，构建万物互联的智能世界</a:t>
            </a:r>
            <a:endParaRPr kumimoji="1" lang="zh-CN" altLang="en-US" sz="1300" dirty="0">
              <a:solidFill>
                <a:srgbClr val="374153"/>
              </a:solidFill>
              <a:latin typeface="Lexend" pitchFamily="2" charset="0"/>
              <a:ea typeface="微软雅黑" panose="020B0503020204020204" pitchFamily="34" charset="-122"/>
              <a:cs typeface="微软雅黑" panose="020B0503020204020204" pitchFamily="34" charset="-122"/>
            </a:endParaRPr>
          </a:p>
        </p:txBody>
      </p:sp>
      <p:sp>
        <p:nvSpPr>
          <p:cNvPr id="7" name="Subtitle 6"/>
          <p:cNvSpPr txBox="1"/>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5"/>
              </a:lnSpc>
            </a:pPr>
            <a:r>
              <a:rPr kumimoji="1" lang="en-US" altLang="zh-CN" sz="1200" dirty="0">
                <a:solidFill>
                  <a:srgbClr val="374153"/>
                </a:solidFill>
                <a:latin typeface="Lexend" pitchFamily="2" charset="0"/>
                <a:cs typeface="Arial" panose="020B0604020202020204" pitchFamily="34" charset="0"/>
              </a:rPr>
              <a:t>Bring AI</a:t>
            </a:r>
            <a:r>
              <a:rPr kumimoji="1" lang="zh-CN" altLang="en-US" sz="1200" dirty="0">
                <a:solidFill>
                  <a:srgbClr val="374153"/>
                </a:solidFill>
                <a:latin typeface="Lexend" pitchFamily="2" charset="0"/>
                <a:cs typeface="Arial" panose="020B0604020202020204" pitchFamily="34" charset="0"/>
              </a:rPr>
              <a:t> </a:t>
            </a:r>
            <a:r>
              <a:rPr kumimoji="1" lang="en-US" altLang="zh-CN" sz="1200" dirty="0">
                <a:solidFill>
                  <a:srgbClr val="374153"/>
                </a:solidFill>
                <a:latin typeface="Lexend" pitchFamily="2" charset="0"/>
                <a:cs typeface="Arial" panose="020B0604020202020204" pitchFamily="34" charset="0"/>
              </a:rPr>
              <a:t>Infra</a:t>
            </a:r>
            <a:r>
              <a:rPr kumimoji="1" lang="zh-CN" altLang="en-US" sz="1200" dirty="0">
                <a:solidFill>
                  <a:srgbClr val="374153"/>
                </a:solidFill>
                <a:latin typeface="Lexend" pitchFamily="2" charset="0"/>
                <a:cs typeface="Arial" panose="020B0604020202020204" pitchFamily="34" charset="0"/>
              </a:rPr>
              <a:t> </a:t>
            </a:r>
            <a:r>
              <a:rPr kumimoji="1" lang="en-US" altLang="zh-CN" sz="1200" dirty="0">
                <a:solidFill>
                  <a:srgbClr val="374153"/>
                </a:solidFill>
                <a:latin typeface="Lexend" pitchFamily="2" charset="0"/>
                <a:cs typeface="Arial" panose="020B0604020202020204" pitchFamily="34" charset="0"/>
              </a:rPr>
              <a:t>to every person, home and </a:t>
            </a:r>
            <a:br>
              <a:rPr kumimoji="1" lang="en-US" altLang="zh-CN" sz="1200" dirty="0">
                <a:solidFill>
                  <a:srgbClr val="374153"/>
                </a:solidFill>
                <a:latin typeface="Lexend" pitchFamily="2" charset="0"/>
                <a:cs typeface="Arial" panose="020B0604020202020204" pitchFamily="34" charset="0"/>
              </a:rPr>
            </a:br>
            <a:r>
              <a:rPr kumimoji="1" lang="en-US" altLang="zh-CN" sz="1200" dirty="0">
                <a:solidFill>
                  <a:srgbClr val="374153"/>
                </a:solidFill>
                <a:latin typeface="Lexend" pitchFamily="2" charset="0"/>
                <a:cs typeface="Arial" panose="020B0604020202020204" pitchFamily="34" charset="0"/>
              </a:rPr>
              <a:t>organization for a fully connected, </a:t>
            </a:r>
            <a:br>
              <a:rPr kumimoji="1" lang="en-US" altLang="zh-CN" sz="1200" dirty="0">
                <a:solidFill>
                  <a:srgbClr val="374153"/>
                </a:solidFill>
                <a:latin typeface="Lexend" pitchFamily="2" charset="0"/>
                <a:cs typeface="Arial" panose="020B0604020202020204" pitchFamily="34" charset="0"/>
              </a:rPr>
            </a:br>
            <a:r>
              <a:rPr kumimoji="1" lang="en-US" altLang="zh-CN" sz="1200" dirty="0">
                <a:solidFill>
                  <a:srgbClr val="374153"/>
                </a:solidFill>
                <a:latin typeface="Lexend" pitchFamily="2" charset="0"/>
                <a:cs typeface="Arial" panose="020B0604020202020204" pitchFamily="34" charset="0"/>
              </a:rPr>
              <a:t>intelligent world.</a:t>
            </a:r>
            <a:endParaRPr kumimoji="1" lang="zh-CN" altLang="en-US" sz="1200" dirty="0">
              <a:solidFill>
                <a:srgbClr val="374153"/>
              </a:solidFill>
              <a:latin typeface="Lexend" pitchFamily="2" charset="0"/>
              <a:ea typeface="微软雅黑" panose="020B0503020204020204" pitchFamily="34" charset="-122"/>
              <a:cs typeface="微软雅黑" panose="020B0503020204020204" pitchFamily="34" charset="-122"/>
            </a:endParaRPr>
          </a:p>
        </p:txBody>
      </p:sp>
      <p:sp>
        <p:nvSpPr>
          <p:cNvPr id="9" name="矩形 8"/>
          <p:cNvSpPr/>
          <p:nvPr userDrawn="1"/>
        </p:nvSpPr>
        <p:spPr bwMode="auto">
          <a:xfrm>
            <a:off x="618969" y="205786"/>
            <a:ext cx="6891755" cy="6446427"/>
          </a:xfrm>
          <a:prstGeom prst="rect">
            <a:avLst/>
          </a:prstGeom>
          <a:blipFill dpi="0" rotWithShape="1">
            <a:blip r:embed="rId3" cstate="screen">
              <a:alphaModFix amt="33000"/>
            </a:blip>
            <a:srcRect/>
            <a:stretch>
              <a:fillRect/>
            </a:stretch>
          </a:blipFill>
          <a:ln>
            <a:noFill/>
          </a:ln>
          <a:effectLst/>
        </p:spPr>
        <p:txBody>
          <a:bodyPr vert="horz" wrap="square" lIns="121882" tIns="60941" rIns="121882" bIns="60941" numCol="1" rtlCol="0" anchor="t" anchorCtr="0" compatLnSpc="1"/>
          <a:lstStyle/>
          <a:p>
            <a:pPr>
              <a:buClr>
                <a:srgbClr val="CC9900"/>
              </a:buClr>
              <a:buFont typeface="Wingdings" panose="05000000000000000000" pitchFamily="2" charset="2"/>
              <a:buChar char="n"/>
            </a:pPr>
            <a:endParaRPr lang="zh-CN" altLang="en-US">
              <a:solidFill>
                <a:srgbClr val="000000"/>
              </a:solidFill>
              <a:latin typeface="Arial" panose="020B0604020202020204" pitchFamily="34" charset="0"/>
              <a:ea typeface="宋体" panose="02010600030101010101" pitchFamily="2" charset="-122"/>
            </a:endParaRPr>
          </a:p>
        </p:txBody>
      </p:sp>
      <p:sp>
        <p:nvSpPr>
          <p:cNvPr id="10" name="TextBox 2"/>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anose="05000000000000000000" pitchFamily="2" charset="2"/>
              <a:buNone/>
            </a:pPr>
            <a:r>
              <a:rPr lang="en-US" altLang="zh-CN"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11" name="图片 10"/>
          <p:cNvPicPr>
            <a:picLocks noChangeAspect="1"/>
          </p:cNvPicPr>
          <p:nvPr userDrawn="1"/>
        </p:nvPicPr>
        <p:blipFill>
          <a:blip r:embed="rId4" cstate="print">
            <a:alphaModFix amt="70000"/>
          </a:blip>
          <a:stretch>
            <a:fillRect/>
          </a:stretch>
        </p:blipFill>
        <p:spPr>
          <a:xfrm>
            <a:off x="7977672" y="4861362"/>
            <a:ext cx="304066" cy="304066"/>
          </a:xfrm>
          <a:prstGeom prst="ellipse">
            <a:avLst/>
          </a:prstGeom>
          <a:ln w="28575" cap="rnd">
            <a:solidFill>
              <a:schemeClr val="tx2"/>
            </a:solidFill>
            <a:prstDash val="solid"/>
          </a:ln>
          <a:effectLst/>
        </p:spPr>
      </p:pic>
      <p:sp>
        <p:nvSpPr>
          <p:cNvPr id="3" name="Rectangle 15"/>
          <p:cNvSpPr>
            <a:spLocks noChangeArrowheads="1"/>
          </p:cNvSpPr>
          <p:nvPr userDrawn="1"/>
        </p:nvSpPr>
        <p:spPr bwMode="auto">
          <a:xfrm>
            <a:off x="-2432001" y="77681"/>
            <a:ext cx="2460528" cy="41013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标题大小：</a:t>
            </a:r>
            <a:r>
              <a:rPr lang="en-US" altLang="zh-CN" sz="1400" dirty="0">
                <a:solidFill>
                  <a:srgbClr val="374154"/>
                </a:solidFill>
                <a:latin typeface="Gill Sans MT" panose="020B0502020104020203" pitchFamily="34" charset="0"/>
                <a:ea typeface="微软雅黑" panose="020B0503020204020204" pitchFamily="34" charset="-122"/>
              </a:rPr>
              <a:t>32pt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标题颜色：华为红</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中文字体：微软雅黑</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英文字体：</a:t>
            </a:r>
            <a:r>
              <a:rPr lang="en-US" altLang="zh-CN" sz="1400" dirty="0">
                <a:solidFill>
                  <a:srgbClr val="374154"/>
                </a:solidFill>
                <a:latin typeface="Gill Sans MT" panose="020B0502020104020203" pitchFamily="34" charset="0"/>
                <a:ea typeface="微软雅黑" panose="020B0503020204020204" pitchFamily="34" charset="-122"/>
              </a:rPr>
              <a:t>Gill Sans MT</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正文大小：</a:t>
            </a:r>
            <a:r>
              <a:rPr lang="en-US" altLang="zh-CN" sz="1400" dirty="0">
                <a:solidFill>
                  <a:srgbClr val="374154"/>
                </a:solidFill>
                <a:latin typeface="Gill Sans MT" panose="020B0502020104020203" pitchFamily="34" charset="0"/>
                <a:ea typeface="微软雅黑" panose="020B0503020204020204" pitchFamily="34" charset="-122"/>
              </a:rPr>
              <a:t>20pt</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子目录 </a:t>
            </a:r>
            <a:r>
              <a:rPr lang="en-US" altLang="zh-CN" sz="1400" dirty="0">
                <a:solidFill>
                  <a:srgbClr val="374154"/>
                </a:solidFill>
                <a:latin typeface="Gill Sans MT" panose="020B0502020104020203" pitchFamily="34" charset="0"/>
                <a:ea typeface="微软雅黑" panose="020B0503020204020204" pitchFamily="34" charset="-122"/>
              </a:rPr>
              <a:t>(2-5</a:t>
            </a:r>
            <a:r>
              <a:rPr lang="zh-CN" altLang="en-US" sz="1400" dirty="0">
                <a:solidFill>
                  <a:srgbClr val="374154"/>
                </a:solidFill>
                <a:latin typeface="Gill Sans MT" panose="020B0502020104020203" pitchFamily="34" charset="0"/>
                <a:ea typeface="微软雅黑" panose="020B0503020204020204" pitchFamily="34" charset="-122"/>
              </a:rPr>
              <a:t>级</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a:t>
            </a:r>
            <a:r>
              <a:rPr lang="en-US" altLang="zh-CN" sz="1400" dirty="0">
                <a:solidFill>
                  <a:srgbClr val="374154"/>
                </a:solidFill>
                <a:latin typeface="Gill Sans MT" panose="020B0502020104020203" pitchFamily="34" charset="0"/>
                <a:ea typeface="微软雅黑" panose="020B0503020204020204" pitchFamily="34" charset="-122"/>
              </a:rPr>
              <a:t>18pt  </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颜色：蓝黑</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中文字体：微软雅黑</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英文字体：</a:t>
            </a:r>
            <a:r>
              <a:rPr lang="en-US" altLang="zh-CN" sz="1400" dirty="0">
                <a:solidFill>
                  <a:srgbClr val="374154"/>
                </a:solidFill>
                <a:latin typeface="Gill Sans MT" panose="020B0502020104020203" pitchFamily="34" charset="0"/>
                <a:ea typeface="微软雅黑" panose="020B0503020204020204" pitchFamily="34" charset="-122"/>
              </a:rPr>
              <a:t>Gill Sans MT</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建议排版：上下对半</a:t>
            </a:r>
            <a:r>
              <a:rPr lang="en-US" altLang="zh-CN" sz="1400" dirty="0">
                <a:solidFill>
                  <a:srgbClr val="374154"/>
                </a:solidFill>
                <a:latin typeface="Gill Sans MT" panose="020B0502020104020203" pitchFamily="34" charset="0"/>
                <a:ea typeface="微软雅黑" panose="020B0503020204020204" pitchFamily="34" charset="-122"/>
              </a:rPr>
              <a:t>/</a:t>
            </a: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左右对半</a:t>
            </a:r>
            <a:endParaRPr lang="zh-CN" altLang="en-US" sz="1400" dirty="0">
              <a:solidFill>
                <a:srgbClr val="374154"/>
              </a:solidFill>
              <a:latin typeface="Gill Sans MT" panose="020B0502020104020203" pitchFamily="34" charset="0"/>
              <a:ea typeface="微软雅黑" panose="020B0503020204020204" pitchFamily="34" charset="-122"/>
            </a:endParaRPr>
          </a:p>
        </p:txBody>
      </p:sp>
      <p:grpSp>
        <p:nvGrpSpPr>
          <p:cNvPr id="4" name="组合 3"/>
          <p:cNvGrpSpPr/>
          <p:nvPr userDrawn="1"/>
        </p:nvGrpSpPr>
        <p:grpSpPr>
          <a:xfrm>
            <a:off x="12497085" y="3327980"/>
            <a:ext cx="1214711" cy="3499198"/>
            <a:chOff x="12438524" y="3358802"/>
            <a:chExt cx="1214711" cy="3499198"/>
          </a:xfrm>
        </p:grpSpPr>
        <p:sp>
          <p:nvSpPr>
            <p:cNvPr id="8" name="矩形 7"/>
            <p:cNvSpPr/>
            <p:nvPr userDrawn="1"/>
          </p:nvSpPr>
          <p:spPr bwMode="auto">
            <a:xfrm>
              <a:off x="12438524" y="3358802"/>
              <a:ext cx="1214711" cy="3499198"/>
            </a:xfrm>
            <a:prstGeom prst="rect">
              <a:avLst/>
            </a:prstGeom>
            <a:solidFill>
              <a:srgbClr val="FFFFFF"/>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nvGrpSpPr>
            <p:cNvPr id="12" name="Group 18"/>
            <p:cNvGrpSpPr/>
            <p:nvPr/>
          </p:nvGrpSpPr>
          <p:grpSpPr bwMode="auto">
            <a:xfrm>
              <a:off x="12552504" y="3727418"/>
              <a:ext cx="986752" cy="182532"/>
              <a:chOff x="5893" y="2387"/>
              <a:chExt cx="466" cy="115"/>
            </a:xfrm>
          </p:grpSpPr>
          <p:sp>
            <p:nvSpPr>
              <p:cNvPr id="146"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7"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8"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9"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6" name="Group 23"/>
            <p:cNvGrpSpPr/>
            <p:nvPr/>
          </p:nvGrpSpPr>
          <p:grpSpPr bwMode="auto">
            <a:xfrm>
              <a:off x="12552504" y="3943282"/>
              <a:ext cx="986752" cy="182532"/>
              <a:chOff x="5893" y="2523"/>
              <a:chExt cx="466" cy="115"/>
            </a:xfrm>
          </p:grpSpPr>
          <p:sp>
            <p:nvSpPr>
              <p:cNvPr id="142"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3"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4"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5"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7" name="Group 28"/>
            <p:cNvGrpSpPr/>
            <p:nvPr/>
          </p:nvGrpSpPr>
          <p:grpSpPr bwMode="auto">
            <a:xfrm>
              <a:off x="12552504" y="4159146"/>
              <a:ext cx="986752" cy="182532"/>
              <a:chOff x="5893" y="2659"/>
              <a:chExt cx="466" cy="115"/>
            </a:xfrm>
          </p:grpSpPr>
          <p:sp>
            <p:nvSpPr>
              <p:cNvPr id="138"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9"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0"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41"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8" name="Group 33"/>
            <p:cNvGrpSpPr/>
            <p:nvPr/>
          </p:nvGrpSpPr>
          <p:grpSpPr bwMode="auto">
            <a:xfrm>
              <a:off x="12552504" y="3511551"/>
              <a:ext cx="986752" cy="188882"/>
              <a:chOff x="5893" y="2251"/>
              <a:chExt cx="466" cy="119"/>
            </a:xfrm>
          </p:grpSpPr>
          <p:sp>
            <p:nvSpPr>
              <p:cNvPr id="134"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solidFill>
                    <a:srgbClr val="000000"/>
                  </a:solidFill>
                  <a:latin typeface="Calibri" panose="020F0502020204030204" charset="0"/>
                  <a:ea typeface="宋体" panose="02010600030101010101" pitchFamily="2" charset="-122"/>
                </a:endParaRPr>
              </a:p>
            </p:txBody>
          </p:sp>
          <p:sp>
            <p:nvSpPr>
              <p:cNvPr id="135"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6"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7"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89" name="Group 38"/>
            <p:cNvGrpSpPr/>
            <p:nvPr/>
          </p:nvGrpSpPr>
          <p:grpSpPr bwMode="auto">
            <a:xfrm>
              <a:off x="12552504" y="4519449"/>
              <a:ext cx="986752" cy="182532"/>
              <a:chOff x="5893" y="2886"/>
              <a:chExt cx="466" cy="115"/>
            </a:xfrm>
          </p:grpSpPr>
          <p:sp>
            <p:nvSpPr>
              <p:cNvPr id="130"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1"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2"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33"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0" name="Group 43"/>
            <p:cNvGrpSpPr/>
            <p:nvPr/>
          </p:nvGrpSpPr>
          <p:grpSpPr bwMode="auto">
            <a:xfrm>
              <a:off x="12552504" y="4735313"/>
              <a:ext cx="986752" cy="182532"/>
              <a:chOff x="5893" y="3022"/>
              <a:chExt cx="466" cy="115"/>
            </a:xfrm>
          </p:grpSpPr>
          <p:sp>
            <p:nvSpPr>
              <p:cNvPr id="126"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7"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8"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9"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1" name="Group 48"/>
            <p:cNvGrpSpPr/>
            <p:nvPr/>
          </p:nvGrpSpPr>
          <p:grpSpPr bwMode="auto">
            <a:xfrm>
              <a:off x="12552504" y="4951179"/>
              <a:ext cx="986752" cy="182532"/>
              <a:chOff x="5893" y="3158"/>
              <a:chExt cx="466" cy="115"/>
            </a:xfrm>
          </p:grpSpPr>
          <p:sp>
            <p:nvSpPr>
              <p:cNvPr id="122"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3"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4"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5"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2" name="Group 53"/>
            <p:cNvGrpSpPr/>
            <p:nvPr/>
          </p:nvGrpSpPr>
          <p:grpSpPr bwMode="auto">
            <a:xfrm>
              <a:off x="12552504" y="5311482"/>
              <a:ext cx="986752" cy="182532"/>
              <a:chOff x="5893" y="3385"/>
              <a:chExt cx="466" cy="115"/>
            </a:xfrm>
          </p:grpSpPr>
          <p:sp>
            <p:nvSpPr>
              <p:cNvPr id="118"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9"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0"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21"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3" name="Group 58"/>
            <p:cNvGrpSpPr/>
            <p:nvPr/>
          </p:nvGrpSpPr>
          <p:grpSpPr bwMode="auto">
            <a:xfrm>
              <a:off x="12552504" y="5527346"/>
              <a:ext cx="986752" cy="182532"/>
              <a:chOff x="5893" y="3521"/>
              <a:chExt cx="466" cy="115"/>
            </a:xfrm>
          </p:grpSpPr>
          <p:sp>
            <p:nvSpPr>
              <p:cNvPr id="114"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5"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6"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7"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4" name="Group 63"/>
            <p:cNvGrpSpPr/>
            <p:nvPr/>
          </p:nvGrpSpPr>
          <p:grpSpPr bwMode="auto">
            <a:xfrm>
              <a:off x="12552504" y="5743210"/>
              <a:ext cx="986752" cy="182532"/>
              <a:chOff x="5893" y="3657"/>
              <a:chExt cx="466" cy="115"/>
            </a:xfrm>
          </p:grpSpPr>
          <p:sp>
            <p:nvSpPr>
              <p:cNvPr id="110"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1"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2"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13"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5" name="Group 68"/>
            <p:cNvGrpSpPr/>
            <p:nvPr/>
          </p:nvGrpSpPr>
          <p:grpSpPr bwMode="auto">
            <a:xfrm>
              <a:off x="12552504" y="6103513"/>
              <a:ext cx="986752" cy="182532"/>
              <a:chOff x="5893" y="3884"/>
              <a:chExt cx="466" cy="115"/>
            </a:xfrm>
          </p:grpSpPr>
          <p:sp>
            <p:nvSpPr>
              <p:cNvPr id="106"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7"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8"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9"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6" name="Group 73"/>
            <p:cNvGrpSpPr/>
            <p:nvPr/>
          </p:nvGrpSpPr>
          <p:grpSpPr bwMode="auto">
            <a:xfrm>
              <a:off x="12552504" y="6328901"/>
              <a:ext cx="986752" cy="182532"/>
              <a:chOff x="5893" y="4026"/>
              <a:chExt cx="466" cy="115"/>
            </a:xfrm>
          </p:grpSpPr>
          <p:sp>
            <p:nvSpPr>
              <p:cNvPr id="102"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3"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4"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5"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97" name="Group 78"/>
            <p:cNvGrpSpPr/>
            <p:nvPr/>
          </p:nvGrpSpPr>
          <p:grpSpPr bwMode="auto">
            <a:xfrm>
              <a:off x="12552504" y="6552703"/>
              <a:ext cx="986752" cy="182532"/>
              <a:chOff x="5893" y="4167"/>
              <a:chExt cx="466" cy="115"/>
            </a:xfrm>
          </p:grpSpPr>
          <p:sp>
            <p:nvSpPr>
              <p:cNvPr id="98"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99"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0"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01"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sp>
        <p:nvSpPr>
          <p:cNvPr id="150" name="Rectangle 83"/>
          <p:cNvSpPr>
            <a:spLocks noChangeArrowheads="1"/>
          </p:cNvSpPr>
          <p:nvPr userDrawn="1"/>
        </p:nvSpPr>
        <p:spPr bwMode="auto">
          <a:xfrm>
            <a:off x="12215396" y="-26681"/>
            <a:ext cx="1757991" cy="139986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微软雅黑" panose="020B0503020204020204" pitchFamily="34" charset="-122"/>
                <a:ea typeface="微软雅黑" panose="020B0503020204020204" pitchFamily="34" charset="-122"/>
              </a:rPr>
              <a:t>配色参考方案：</a:t>
            </a:r>
            <a:endParaRPr lang="zh-CN" altLang="en-US" sz="1335" dirty="0">
              <a:solidFill>
                <a:srgbClr val="374154"/>
              </a:solidFill>
              <a:latin typeface="微软雅黑" panose="020B0503020204020204" pitchFamily="34" charset="-122"/>
              <a:ea typeface="微软雅黑" panose="020B0503020204020204" pitchFamily="34" charset="-122"/>
            </a:endParaRPr>
          </a:p>
          <a:p>
            <a:pPr marL="285750" indent="-285750" eaLnBrk="0" hangingPunct="0">
              <a:lnSpc>
                <a:spcPct val="120000"/>
              </a:lnSpc>
              <a:spcBef>
                <a:spcPct val="20000"/>
              </a:spcBef>
              <a:buFont typeface="Arial" panose="020B0604020202020204" pitchFamily="34" charset="0"/>
              <a:buChar char="•"/>
            </a:pPr>
            <a:r>
              <a:rPr lang="zh-CN" altLang="en-US" sz="1335" dirty="0">
                <a:solidFill>
                  <a:srgbClr val="374154"/>
                </a:solidFill>
                <a:latin typeface="微软雅黑" panose="020B0503020204020204" pitchFamily="34" charset="-122"/>
                <a:ea typeface="微软雅黑" panose="020B0503020204020204" pitchFamily="34" charset="-122"/>
              </a:rPr>
              <a:t>建议同一页面内不超过四种颜色</a:t>
            </a:r>
            <a:endParaRPr lang="en-US" altLang="zh-CN" sz="1335" dirty="0">
              <a:solidFill>
                <a:srgbClr val="374154"/>
              </a:solidFill>
              <a:latin typeface="微软雅黑" panose="020B0503020204020204" pitchFamily="34" charset="-122"/>
              <a:ea typeface="微软雅黑" panose="020B0503020204020204" pitchFamily="34" charset="-122"/>
            </a:endParaRPr>
          </a:p>
          <a:p>
            <a:pPr marL="285750" indent="-285750" eaLnBrk="0" hangingPunct="0">
              <a:lnSpc>
                <a:spcPct val="120000"/>
              </a:lnSpc>
              <a:spcBef>
                <a:spcPct val="20000"/>
              </a:spcBef>
              <a:buFont typeface="Arial" panose="020B0604020202020204" pitchFamily="34" charset="0"/>
              <a:buChar char="•"/>
            </a:pPr>
            <a:r>
              <a:rPr lang="zh-CN" altLang="en-US" sz="1335" dirty="0">
                <a:solidFill>
                  <a:srgbClr val="374154"/>
                </a:solidFill>
                <a:latin typeface="微软雅黑" panose="020B0503020204020204" pitchFamily="34" charset="-122"/>
                <a:ea typeface="微软雅黑" panose="020B0503020204020204" pitchFamily="34" charset="-122"/>
              </a:rPr>
              <a:t>同一页面内建议只选择一组使用</a:t>
            </a:r>
            <a:endParaRPr lang="zh-CN" altLang="en-US" sz="1335" dirty="0">
              <a:solidFill>
                <a:srgbClr val="374154"/>
              </a:solidFill>
              <a:latin typeface="微软雅黑" panose="020B0503020204020204" pitchFamily="34" charset="-122"/>
              <a:ea typeface="微软雅黑" panose="020B0503020204020204" pitchFamily="34" charset="-122"/>
            </a:endParaRPr>
          </a:p>
        </p:txBody>
      </p:sp>
      <p:grpSp>
        <p:nvGrpSpPr>
          <p:cNvPr id="151" name="组合 150"/>
          <p:cNvGrpSpPr/>
          <p:nvPr userDrawn="1"/>
        </p:nvGrpSpPr>
        <p:grpSpPr>
          <a:xfrm>
            <a:off x="12497084" y="1426593"/>
            <a:ext cx="1214711" cy="358713"/>
            <a:chOff x="12497084" y="2812490"/>
            <a:chExt cx="1214711" cy="358713"/>
          </a:xfrm>
        </p:grpSpPr>
        <p:sp>
          <p:nvSpPr>
            <p:cNvPr id="152" name="矩形 151"/>
            <p:cNvSpPr/>
            <p:nvPr userDrawn="1"/>
          </p:nvSpPr>
          <p:spPr bwMode="auto">
            <a:xfrm>
              <a:off x="12497084" y="2812490"/>
              <a:ext cx="1214711" cy="358713"/>
            </a:xfrm>
            <a:prstGeom prst="rect">
              <a:avLst/>
            </a:prstGeom>
            <a:solidFill>
              <a:srgbClr val="FFFFFF"/>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53" name="Rectangle 34"/>
            <p:cNvSpPr>
              <a:spLocks noChangeArrowheads="1"/>
            </p:cNvSpPr>
            <p:nvPr userDrawn="1"/>
          </p:nvSpPr>
          <p:spPr bwMode="auto">
            <a:xfrm flipV="1">
              <a:off x="13104441" y="2897405"/>
              <a:ext cx="245629" cy="188882"/>
            </a:xfrm>
            <a:prstGeom prst="rect">
              <a:avLst/>
            </a:prstGeom>
            <a:solidFill>
              <a:srgbClr val="374153"/>
            </a:solidFill>
            <a:ln>
              <a:noFill/>
            </a:ln>
            <a:effectLst/>
          </p:spPr>
          <p:txBody>
            <a:bodyPr wrap="none" anchor="ctr"/>
            <a:lstStyle/>
            <a:p>
              <a:endParaRPr lang="zh-CN" altLang="en-US" dirty="0">
                <a:solidFill>
                  <a:srgbClr val="000000"/>
                </a:solidFill>
                <a:latin typeface="Calibri" panose="020F0502020204030204" charset="0"/>
                <a:ea typeface="宋体" panose="02010600030101010101" pitchFamily="2" charset="-122"/>
              </a:endParaRPr>
            </a:p>
          </p:txBody>
        </p:sp>
        <p:sp>
          <p:nvSpPr>
            <p:cNvPr id="154" name="Rectangle 35"/>
            <p:cNvSpPr>
              <a:spLocks noChangeArrowheads="1"/>
            </p:cNvSpPr>
            <p:nvPr userDrawn="1"/>
          </p:nvSpPr>
          <p:spPr bwMode="auto">
            <a:xfrm flipV="1">
              <a:off x="13350070" y="2897405"/>
              <a:ext cx="247747" cy="188882"/>
            </a:xfrm>
            <a:prstGeom prst="rect">
              <a:avLst/>
            </a:prstGeom>
            <a:solidFill>
              <a:srgbClr val="FFFF0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55" name="Rectangle 36"/>
            <p:cNvSpPr>
              <a:spLocks noChangeArrowheads="1"/>
            </p:cNvSpPr>
            <p:nvPr userDrawn="1"/>
          </p:nvSpPr>
          <p:spPr bwMode="auto">
            <a:xfrm flipV="1">
              <a:off x="12611065" y="2897405"/>
              <a:ext cx="247747" cy="188882"/>
            </a:xfrm>
            <a:prstGeom prst="rect">
              <a:avLst/>
            </a:prstGeom>
            <a:solidFill>
              <a:srgbClr val="C0000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56" name="Rectangle 37"/>
            <p:cNvSpPr>
              <a:spLocks noChangeArrowheads="1"/>
            </p:cNvSpPr>
            <p:nvPr userDrawn="1"/>
          </p:nvSpPr>
          <p:spPr bwMode="auto">
            <a:xfrm flipV="1">
              <a:off x="12858812" y="2897405"/>
              <a:ext cx="245629" cy="188882"/>
            </a:xfrm>
            <a:prstGeom prst="rect">
              <a:avLst/>
            </a:prstGeom>
            <a:solidFill>
              <a:srgbClr val="92D05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sp>
        <p:nvSpPr>
          <p:cNvPr id="157" name="Rectangle 36"/>
          <p:cNvSpPr>
            <a:spLocks noChangeArrowheads="1"/>
          </p:cNvSpPr>
          <p:nvPr userDrawn="1"/>
        </p:nvSpPr>
        <p:spPr bwMode="auto">
          <a:xfrm flipV="1">
            <a:off x="-1825946" y="485734"/>
            <a:ext cx="247747" cy="188882"/>
          </a:xfrm>
          <a:prstGeom prst="rect">
            <a:avLst/>
          </a:prstGeom>
          <a:solidFill>
            <a:srgbClr val="C00000"/>
          </a:solidFill>
          <a:ln>
            <a:noFill/>
          </a:ln>
          <a:effec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58" name="Rectangle 34"/>
          <p:cNvSpPr>
            <a:spLocks noChangeArrowheads="1"/>
          </p:cNvSpPr>
          <p:nvPr userDrawn="1"/>
        </p:nvSpPr>
        <p:spPr bwMode="auto">
          <a:xfrm flipV="1">
            <a:off x="-1324552" y="2354215"/>
            <a:ext cx="245629" cy="188882"/>
          </a:xfrm>
          <a:prstGeom prst="rect">
            <a:avLst/>
          </a:prstGeom>
          <a:solidFill>
            <a:srgbClr val="374153"/>
          </a:solidFill>
          <a:ln>
            <a:noFill/>
          </a:ln>
          <a:effectLst/>
        </p:spPr>
        <p:txBody>
          <a:bodyPr wrap="none" anchor="ctr"/>
          <a:lstStyle/>
          <a:p>
            <a:endParaRPr lang="zh-CN" altLang="en-US" dirty="0">
              <a:solidFill>
                <a:srgbClr val="000000"/>
              </a:solidFill>
              <a:latin typeface="Calibri" panose="020F0502020204030204" charset="0"/>
              <a:ea typeface="宋体" panose="02010600030101010101" pitchFamily="2" charset="-122"/>
            </a:endParaRPr>
          </a:p>
        </p:txBody>
      </p:sp>
      <p:sp>
        <p:nvSpPr>
          <p:cNvPr id="159" name="TextBox 2"/>
          <p:cNvSpPr txBox="1"/>
          <p:nvPr userDrawn="1"/>
        </p:nvSpPr>
        <p:spPr>
          <a:xfrm>
            <a:off x="495383" y="6437185"/>
            <a:ext cx="728026" cy="2954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20000"/>
              </a:spcBef>
              <a:buClr>
                <a:srgbClr val="1D1D1A"/>
              </a:buClr>
              <a:buSzPct val="50000"/>
              <a:buFont typeface="Wingdings" panose="05000000000000000000"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160" name="TextBox 3"/>
          <p:cNvSpPr txBox="1"/>
          <p:nvPr userDrawn="1"/>
        </p:nvSpPr>
        <p:spPr>
          <a:xfrm>
            <a:off x="1073887" y="6492585"/>
            <a:ext cx="49973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0270" fontAlgn="auto">
              <a:spcBef>
                <a:spcPts val="0"/>
              </a:spcBef>
              <a:spcAft>
                <a:spcPts val="0"/>
              </a:spcAft>
              <a:defRPr/>
            </a:pPr>
            <a:fld id="{C3837181-38C6-AD4F-B8BA-B444770388BB}" type="slidenum">
              <a:rPr lang="en-US" sz="1200" smtClean="0">
                <a:solidFill>
                  <a:schemeClr val="tx1"/>
                </a:solidFill>
                <a:latin typeface="Lexend" pitchFamily="2" charset="0"/>
                <a:ea typeface="华文细黑" panose="02010600040101010101" pitchFamily="2" charset="-122"/>
                <a:cs typeface="Arial" panose="020B0604020202020204" pitchFamily="34" charset="0"/>
              </a:rPr>
            </a:fld>
            <a:endParaRPr lang="en-US" sz="1200" dirty="0">
              <a:solidFill>
                <a:schemeClr val="tx1"/>
              </a:solidFill>
              <a:latin typeface="Lexend" pitchFamily="2" charset="0"/>
              <a:ea typeface="华文细黑" panose="02010600040101010101" pitchFamily="2" charset="-122"/>
              <a:cs typeface="Arial" panose="020B0604020202020204" pitchFamily="34" charset="0"/>
            </a:endParaRPr>
          </a:p>
        </p:txBody>
      </p:sp>
      <p:pic>
        <p:nvPicPr>
          <p:cNvPr id="161" name="图片 160"/>
          <p:cNvPicPr>
            <a:picLocks noChangeAspect="1"/>
          </p:cNvPicPr>
          <p:nvPr userDrawn="1"/>
        </p:nvPicPr>
        <p:blipFill>
          <a:blip r:embed="rId4" cstate="print">
            <a:alphaModFix amt="70000"/>
          </a:blip>
          <a:stretch>
            <a:fillRect/>
          </a:stretch>
        </p:blipFill>
        <p:spPr>
          <a:xfrm>
            <a:off x="71391" y="6371542"/>
            <a:ext cx="417809" cy="417809"/>
          </a:xfrm>
          <a:prstGeom prst="ellipse">
            <a:avLst/>
          </a:prstGeom>
          <a:ln w="28575" cap="rnd">
            <a:noFill/>
            <a:prstDash val="solid"/>
          </a:ln>
          <a:effectLst/>
        </p:spPr>
      </p:pic>
      <p:sp>
        <p:nvSpPr>
          <p:cNvPr id="162" name="TextBox 2"/>
          <p:cNvSpPr txBox="1"/>
          <p:nvPr userDrawn="1"/>
        </p:nvSpPr>
        <p:spPr>
          <a:xfrm>
            <a:off x="7916985" y="5258809"/>
            <a:ext cx="3287540" cy="5155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spcBef>
                <a:spcPct val="20000"/>
              </a:spcBef>
              <a:buClr>
                <a:srgbClr val="1D1D1A"/>
              </a:buClr>
              <a:buSzPct val="50000"/>
              <a:buFont typeface="Wingdings" panose="05000000000000000000" pitchFamily="2" charset="2"/>
              <a:buNone/>
            </a:pPr>
            <a:r>
              <a:rPr lang="en-US" altLang="zh-CN" sz="1050" b="1" dirty="0">
                <a:solidFill>
                  <a:schemeClr val="tx1"/>
                </a:solidFill>
                <a:latin typeface="Lexend" pitchFamily="2" charset="0"/>
                <a:ea typeface="+mj-ea"/>
                <a:cs typeface="Futura-Medium" panose="020B0602020204020303" pitchFamily="34" charset="-79"/>
              </a:rPr>
              <a:t>GitHub</a:t>
            </a:r>
            <a:r>
              <a:rPr lang="zh-CN" altLang="en-US" sz="1050" dirty="0">
                <a:solidFill>
                  <a:schemeClr val="tx1"/>
                </a:solidFill>
                <a:latin typeface="Lexend" pitchFamily="2" charset="0"/>
                <a:ea typeface="+mj-ea"/>
                <a:cs typeface="Futura-Medium" panose="020B0602020204020303" pitchFamily="34" charset="-79"/>
              </a:rPr>
              <a:t> </a:t>
            </a:r>
            <a:r>
              <a:rPr lang="en-US" altLang="zh-CN" sz="1050" dirty="0">
                <a:solidFill>
                  <a:srgbClr val="C00000"/>
                </a:solidFill>
                <a:latin typeface="Lexend" pitchFamily="2" charset="0"/>
                <a:ea typeface="+mj-ea"/>
                <a:cs typeface="Futura-Medium" panose="020B0602020204020303" pitchFamily="34" charset="-79"/>
                <a:hlinkClick r:id="rId2"/>
              </a:rPr>
              <a:t>github.com/Infrasys-AI/AIInfra</a:t>
            </a:r>
            <a:r>
              <a:rPr lang="zh-CN" altLang="en-US" sz="1050" b="0" kern="1200" dirty="0">
                <a:solidFill>
                  <a:srgbClr val="C00000"/>
                </a:solidFill>
                <a:latin typeface="Lexend" pitchFamily="2" charset="0"/>
                <a:ea typeface="+mj-ea"/>
                <a:cs typeface="Futura-Medium" panose="020B0602020204020303" pitchFamily="34" charset="-79"/>
              </a:rPr>
              <a:t>  </a:t>
            </a:r>
            <a:endParaRPr lang="en-US" altLang="zh-CN" sz="1050" b="0" kern="1200" dirty="0">
              <a:solidFill>
                <a:srgbClr val="C00000"/>
              </a:solidFill>
              <a:latin typeface="Lexend" pitchFamily="2" charset="0"/>
              <a:ea typeface="+mj-ea"/>
              <a:cs typeface="Futura-Medium" panose="020B0602020204020303" pitchFamily="34" charset="-79"/>
            </a:endParaRPr>
          </a:p>
          <a:p>
            <a:pPr algn="l">
              <a:lnSpc>
                <a:spcPct val="120000"/>
              </a:lnSpc>
              <a:spcBef>
                <a:spcPct val="20000"/>
              </a:spcBef>
              <a:buClr>
                <a:srgbClr val="1D1D1A"/>
              </a:buClr>
              <a:buSzPct val="50000"/>
              <a:buFont typeface="Wingdings" panose="05000000000000000000" pitchFamily="2" charset="2"/>
              <a:buNone/>
            </a:pPr>
            <a:r>
              <a:rPr lang="en-US" altLang="zh-CN" sz="1050" b="0" kern="1200" dirty="0">
                <a:solidFill>
                  <a:schemeClr val="tx1"/>
                </a:solidFill>
                <a:latin typeface="Lexend" pitchFamily="2" charset="0"/>
                <a:ea typeface="+mj-ea"/>
                <a:cs typeface="Futura-Medium" panose="020B0602020204020303" pitchFamily="34" charset="-79"/>
              </a:rPr>
              <a:t>B</a:t>
            </a:r>
            <a:r>
              <a:rPr lang="en-US" sz="1050" b="1" kern="1200" dirty="0">
                <a:solidFill>
                  <a:schemeClr val="tx1"/>
                </a:solidFill>
                <a:latin typeface="Lexend" pitchFamily="2" charset="0"/>
                <a:ea typeface="+mj-ea"/>
                <a:cs typeface="Futura-Medium" panose="020B0602020204020303" pitchFamily="34" charset="-79"/>
              </a:rPr>
              <a:t>ook</a:t>
            </a:r>
            <a:r>
              <a:rPr lang="zh-CN" altLang="en-US" sz="1050" b="1" kern="1200" dirty="0">
                <a:solidFill>
                  <a:schemeClr val="tx1"/>
                </a:solidFill>
                <a:latin typeface="Lexend" pitchFamily="2" charset="0"/>
                <a:ea typeface="+mj-ea"/>
                <a:cs typeface="Futura-Medium" panose="020B0602020204020303" pitchFamily="34" charset="-79"/>
              </a:rPr>
              <a:t> </a:t>
            </a:r>
            <a:r>
              <a:rPr lang="en-GB" altLang="zh-CN" sz="1050" u="sng" dirty="0" err="1">
                <a:solidFill>
                  <a:srgbClr val="C00000"/>
                </a:solidFill>
                <a:latin typeface="Lexend" pitchFamily="2" charset="0"/>
                <a:ea typeface="+mj-ea"/>
                <a:cs typeface="Futura-Medium" panose="020B0602020204020303" pitchFamily="34" charset="-79"/>
              </a:rPr>
              <a:t>infrasys-ai.github.io</a:t>
            </a:r>
            <a:endParaRPr lang="en-GB" altLang="zh-CN" sz="1050" u="sng" dirty="0">
              <a:solidFill>
                <a:srgbClr val="C00000"/>
              </a:solidFill>
              <a:latin typeface="Lexend" pitchFamily="2" charset="0"/>
              <a:ea typeface="+mj-ea"/>
              <a:cs typeface="Futura-Medium" panose="020B0602020204020303" pitchFamily="34" charset="-79"/>
            </a:endParaRPr>
          </a:p>
        </p:txBody>
      </p:sp>
    </p:spTree>
  </p:cSld>
  <p:clrMap bg1="lt1" tx1="dk1" bg2="lt2" tx2="dk2" accent1="accent1" accent2="accent2" accent3="accent3" accent4="accent4" accent5="accent5" accent6="accent6" hlink="hlink" folHlink="folHlink"/>
  <p:sldLayoutIdLst>
    <p:sldLayoutId id="2147483663"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hdr="0" ftr="0" dt="0"/>
  <p:txStyles>
    <p:titleStyle>
      <a:lvl1pPr algn="ctr" defTabSz="1188085" rtl="0" eaLnBrk="1" latinLnBrk="0" hangingPunct="1">
        <a:lnSpc>
          <a:spcPct val="90000"/>
        </a:lnSpc>
        <a:spcBef>
          <a:spcPct val="0"/>
        </a:spcBef>
        <a:buNone/>
        <a:defRPr sz="6600" b="0" kern="1200">
          <a:solidFill>
            <a:srgbClr val="1D1D1A"/>
          </a:solidFill>
          <a:latin typeface="Futura-Medium" panose="020B0602020204020303" pitchFamily="34" charset="-79"/>
          <a:ea typeface="微软雅黑" panose="020B0503020204020204" pitchFamily="34" charset="-122"/>
          <a:cs typeface="Futura-Medium" panose="020B0602020204020303" pitchFamily="34" charset="-79"/>
        </a:defRPr>
      </a:lvl1pPr>
    </p:titleStyle>
    <p:bodyStyle>
      <a:lvl1pPr marL="0" indent="0" algn="l" defTabSz="1188085" rtl="0" eaLnBrk="1" latinLnBrk="0" hangingPunct="1">
        <a:lnSpc>
          <a:spcPct val="90000"/>
        </a:lnSpc>
        <a:spcBef>
          <a:spcPts val="1300"/>
        </a:spcBef>
        <a:buFont typeface="Arial" panose="020B0604020202020204" pitchFamily="34" charset="0"/>
        <a:buNone/>
        <a:defRPr sz="1820" kern="1200">
          <a:solidFill>
            <a:srgbClr val="FFFFFF"/>
          </a:solidFill>
          <a:latin typeface="微软雅黑" panose="020B0503020204020204" pitchFamily="34" charset="-122"/>
          <a:ea typeface="微软雅黑" panose="020B0503020204020204" pitchFamily="34" charset="-122"/>
          <a:cs typeface="+mn-cs"/>
        </a:defRPr>
      </a:lvl1pPr>
      <a:lvl2pPr marL="593725" indent="0" algn="l" defTabSz="1188085" rtl="0" eaLnBrk="1" latinLnBrk="0" hangingPunct="1">
        <a:lnSpc>
          <a:spcPct val="90000"/>
        </a:lnSpc>
        <a:spcBef>
          <a:spcPts val="650"/>
        </a:spcBef>
        <a:buFont typeface="Arial" panose="020B0604020202020204" pitchFamily="34" charset="0"/>
        <a:buNone/>
        <a:defRPr sz="3120" kern="1200">
          <a:solidFill>
            <a:schemeClr val="tx1"/>
          </a:solidFill>
          <a:latin typeface="+mn-lt"/>
          <a:ea typeface="+mn-ea"/>
          <a:cs typeface="+mn-cs"/>
        </a:defRPr>
      </a:lvl2pPr>
      <a:lvl3pPr marL="1188085" indent="0" algn="l" defTabSz="1188085" rtl="0" eaLnBrk="1" latinLnBrk="0" hangingPunct="1">
        <a:lnSpc>
          <a:spcPct val="90000"/>
        </a:lnSpc>
        <a:spcBef>
          <a:spcPts val="650"/>
        </a:spcBef>
        <a:buFont typeface="Arial" panose="020B0604020202020204" pitchFamily="34" charset="0"/>
        <a:buNone/>
        <a:defRPr sz="2600" kern="1200">
          <a:solidFill>
            <a:schemeClr val="tx1"/>
          </a:solidFill>
          <a:latin typeface="+mn-lt"/>
          <a:ea typeface="+mn-ea"/>
          <a:cs typeface="+mn-cs"/>
        </a:defRPr>
      </a:lvl3pPr>
      <a:lvl4pPr marL="1781810" indent="0" algn="l" defTabSz="1188085" rtl="0" eaLnBrk="1" latinLnBrk="0" hangingPunct="1">
        <a:lnSpc>
          <a:spcPct val="90000"/>
        </a:lnSpc>
        <a:spcBef>
          <a:spcPts val="650"/>
        </a:spcBef>
        <a:buFont typeface="Arial" panose="020B0604020202020204" pitchFamily="34" charset="0"/>
        <a:buNone/>
        <a:defRPr sz="2340" kern="1200">
          <a:solidFill>
            <a:schemeClr val="tx1"/>
          </a:solidFill>
          <a:latin typeface="+mn-lt"/>
          <a:ea typeface="+mn-ea"/>
          <a:cs typeface="+mn-cs"/>
        </a:defRPr>
      </a:lvl4pPr>
      <a:lvl5pPr marL="2375535" indent="0" algn="l" defTabSz="1188085" rtl="0" eaLnBrk="1" latinLnBrk="0" hangingPunct="1">
        <a:lnSpc>
          <a:spcPct val="90000"/>
        </a:lnSpc>
        <a:spcBef>
          <a:spcPts val="650"/>
        </a:spcBef>
        <a:buFont typeface="Arial" panose="020B0604020202020204" pitchFamily="34" charset="0"/>
        <a:buNone/>
        <a:defRPr sz="2340" kern="120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p:bodyStyle>
    <p:other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2" Type="http://schemas.openxmlformats.org/officeDocument/2006/relationships/notesSlide" Target="../notesSlides/notesSlide6.xml"/><Relationship Id="rId21" Type="http://schemas.openxmlformats.org/officeDocument/2006/relationships/slideLayout" Target="../slideLayouts/slideLayout1.xml"/><Relationship Id="rId20" Type="http://schemas.openxmlformats.org/officeDocument/2006/relationships/tags" Target="../tags/tag100.xml"/><Relationship Id="rId2" Type="http://schemas.openxmlformats.org/officeDocument/2006/relationships/tags" Target="../tags/tag82.xml"/><Relationship Id="rId19" Type="http://schemas.openxmlformats.org/officeDocument/2006/relationships/tags" Target="../tags/tag99.xml"/><Relationship Id="rId18" Type="http://schemas.openxmlformats.org/officeDocument/2006/relationships/tags" Target="../tags/tag98.xml"/><Relationship Id="rId17" Type="http://schemas.openxmlformats.org/officeDocument/2006/relationships/tags" Target="../tags/tag97.xml"/><Relationship Id="rId16" Type="http://schemas.openxmlformats.org/officeDocument/2006/relationships/tags" Target="../tags/tag96.xml"/><Relationship Id="rId15" Type="http://schemas.openxmlformats.org/officeDocument/2006/relationships/tags" Target="../tags/tag95.xml"/><Relationship Id="rId14" Type="http://schemas.openxmlformats.org/officeDocument/2006/relationships/tags" Target="../tags/tag94.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tags" Target="../tags/tag8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6" Type="http://schemas.openxmlformats.org/officeDocument/2006/relationships/slideLayout" Target="../slideLayouts/slideLayout1.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5" Type="http://schemas.openxmlformats.org/officeDocument/2006/relationships/slideLayout" Target="../slideLayouts/slideLayout1.xml"/><Relationship Id="rId24" Type="http://schemas.openxmlformats.org/officeDocument/2006/relationships/tags" Target="../tags/tag42.xml"/><Relationship Id="rId23" Type="http://schemas.openxmlformats.org/officeDocument/2006/relationships/tags" Target="../tags/tag41.xml"/><Relationship Id="rId22" Type="http://schemas.openxmlformats.org/officeDocument/2006/relationships/tags" Target="../tags/tag40.xml"/><Relationship Id="rId21" Type="http://schemas.openxmlformats.org/officeDocument/2006/relationships/tags" Target="../tags/tag39.xml"/><Relationship Id="rId20" Type="http://schemas.openxmlformats.org/officeDocument/2006/relationships/tags" Target="../tags/tag38.xml"/><Relationship Id="rId2" Type="http://schemas.openxmlformats.org/officeDocument/2006/relationships/tags" Target="../tags/tag20.xml"/><Relationship Id="rId19" Type="http://schemas.openxmlformats.org/officeDocument/2006/relationships/tags" Target="../tags/tag37.xml"/><Relationship Id="rId18" Type="http://schemas.openxmlformats.org/officeDocument/2006/relationships/tags" Target="../tags/tag36.xml"/><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3" Type="http://schemas.openxmlformats.org/officeDocument/2006/relationships/slideLayout" Target="../slideLayouts/slideLayout1.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tags" Target="../tags/tag4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3" Type="http://schemas.openxmlformats.org/officeDocument/2006/relationships/notesSlide" Target="../notesSlides/notesSlide2.xml"/><Relationship Id="rId12" Type="http://schemas.openxmlformats.org/officeDocument/2006/relationships/slideLayout" Target="../slideLayouts/slideLayout1.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tags" Target="../tags/tag55.xml"/></Relationships>
</file>

<file path=ppt/slides/_rels/slide8.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7" Type="http://schemas.openxmlformats.org/officeDocument/2006/relationships/notesSlide" Target="../notesSlides/notesSlide3.xml"/><Relationship Id="rId16" Type="http://schemas.openxmlformats.org/officeDocument/2006/relationships/slideLayout" Target="../slideLayouts/slideLayout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749693"/>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5" name="文本占位符 1"/>
          <p:cNvSpPr txBox="1"/>
          <p:nvPr/>
        </p:nvSpPr>
        <p:spPr>
          <a:xfrm>
            <a:off x="5113888" y="1438921"/>
            <a:ext cx="3411613"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微软雅黑"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5400" dirty="0">
                <a:solidFill>
                  <a:schemeClr val="bg1"/>
                </a:solidFill>
                <a:latin typeface="ACGN-MiaoGB-Flash" panose="02020300000000000000" pitchFamily="18" charset="-122"/>
                <a:ea typeface="ACGN-MiaoGB-Flash" panose="02020300000000000000" pitchFamily="18" charset="-122"/>
              </a:rPr>
              <a:t>ZOMI</a:t>
            </a:r>
            <a:endParaRPr lang="zh-CN" altLang="en-US" sz="5400" dirty="0">
              <a:solidFill>
                <a:schemeClr val="bg1"/>
              </a:solidFill>
              <a:latin typeface="ACGN-MiaoGB-Flash" panose="02020300000000000000" pitchFamily="18" charset="-122"/>
              <a:ea typeface="ACGN-MiaoGB-Flash" panose="02020300000000000000" pitchFamily="18" charset="-122"/>
            </a:endParaRPr>
          </a:p>
        </p:txBody>
      </p:sp>
      <p:pic>
        <p:nvPicPr>
          <p:cNvPr id="6" name="图片 5"/>
          <p:cNvPicPr>
            <a:picLocks noChangeAspect="1"/>
          </p:cNvPicPr>
          <p:nvPr/>
        </p:nvPicPr>
        <p:blipFill>
          <a:blip r:embed="rId1" cstate="screen"/>
          <a:stretch>
            <a:fillRect/>
          </a:stretch>
        </p:blipFill>
        <p:spPr>
          <a:xfrm>
            <a:off x="4370488" y="1607952"/>
            <a:ext cx="743400" cy="743400"/>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p:cNvSpPr txBox="1"/>
          <p:nvPr/>
        </p:nvSpPr>
        <p:spPr>
          <a:xfrm>
            <a:off x="794489" y="3018090"/>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anose="020B0503020204020204" pitchFamily="34" charset="-122"/>
                <a:ea typeface="微软雅黑" panose="020B0503020204020204" pitchFamily="34" charset="-122"/>
                <a:cs typeface="Arial" panose="020B0604020202020204" pitchFamily="34" charset="0"/>
              </a:defRPr>
            </a:lvl1pPr>
            <a:lvl2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2pPr>
            <a:lvl3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3pPr>
            <a:lvl4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4pPr>
            <a:lvl5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5pPr>
            <a:lvl6pPr marL="609600" algn="l" rtl="0" eaLnBrk="1" fontAlgn="base" hangingPunct="1">
              <a:spcBef>
                <a:spcPct val="0"/>
              </a:spcBef>
              <a:spcAft>
                <a:spcPct val="0"/>
              </a:spcAft>
              <a:defRPr sz="4265" b="1">
                <a:solidFill>
                  <a:srgbClr val="990000"/>
                </a:solidFill>
                <a:latin typeface="FrutigerNext LT Medium" pitchFamily="34" charset="0"/>
                <a:ea typeface="华文细黑" panose="02010600040101010101" pitchFamily="2" charset="-122"/>
                <a:cs typeface="宋体" panose="02010600030101010101" pitchFamily="2" charset="-122"/>
              </a:defRPr>
            </a:lvl6pPr>
            <a:lvl7pPr marL="1218565" algn="l" rtl="0" eaLnBrk="1" fontAlgn="base" hangingPunct="1">
              <a:spcBef>
                <a:spcPct val="0"/>
              </a:spcBef>
              <a:spcAft>
                <a:spcPct val="0"/>
              </a:spcAft>
              <a:defRPr sz="4265" b="1">
                <a:solidFill>
                  <a:srgbClr val="990000"/>
                </a:solidFill>
                <a:latin typeface="FrutigerNext LT Medium" pitchFamily="34" charset="0"/>
                <a:ea typeface="华文细黑" panose="02010600040101010101" pitchFamily="2" charset="-122"/>
                <a:cs typeface="宋体" panose="02010600030101010101" pitchFamily="2" charset="-122"/>
              </a:defRPr>
            </a:lvl7pPr>
            <a:lvl8pPr marL="1828165" algn="l" rtl="0" eaLnBrk="1" fontAlgn="base" hangingPunct="1">
              <a:spcBef>
                <a:spcPct val="0"/>
              </a:spcBef>
              <a:spcAft>
                <a:spcPct val="0"/>
              </a:spcAft>
              <a:defRPr sz="4265" b="1">
                <a:solidFill>
                  <a:srgbClr val="990000"/>
                </a:solidFill>
                <a:latin typeface="FrutigerNext LT Medium" pitchFamily="34" charset="0"/>
                <a:ea typeface="华文细黑" panose="02010600040101010101" pitchFamily="2" charset="-122"/>
                <a:cs typeface="宋体" panose="02010600030101010101" pitchFamily="2" charset="-122"/>
              </a:defRPr>
            </a:lvl8pPr>
            <a:lvl9pPr marL="2437765" algn="l" rtl="0" eaLnBrk="1" fontAlgn="base" hangingPunct="1">
              <a:spcBef>
                <a:spcPct val="0"/>
              </a:spcBef>
              <a:spcAft>
                <a:spcPct val="0"/>
              </a:spcAft>
              <a:defRPr sz="4265" b="1">
                <a:solidFill>
                  <a:srgbClr val="990000"/>
                </a:solidFill>
                <a:latin typeface="FrutigerNext LT Medium" pitchFamily="34" charset="0"/>
                <a:ea typeface="华文细黑" panose="02010600040101010101" pitchFamily="2" charset="-122"/>
                <a:cs typeface="宋体" panose="02010600030101010101" pitchFamily="2" charset="-122"/>
              </a:defRPr>
            </a:lvl9pPr>
          </a:lstStyle>
          <a:p>
            <a:pPr marL="50800" algn="ctr">
              <a:buClr>
                <a:srgbClr val="C00000"/>
              </a:buClr>
            </a:pPr>
            <a:r>
              <a:rPr lang="zh-CN" altLang="en-US" sz="9600" dirty="0">
                <a:solidFill>
                  <a:schemeClr val="bg1"/>
                </a:solidFill>
                <a:latin typeface="Lexend" pitchFamily="2" charset="0"/>
                <a:cs typeface="Futura-Medium" panose="020B0602020204020303" pitchFamily="34" charset="-79"/>
              </a:rPr>
              <a:t>分布式并行基础</a:t>
            </a:r>
            <a:endParaRPr lang="zh-CN" altLang="en-US" sz="9600" dirty="0">
              <a:solidFill>
                <a:schemeClr val="bg1"/>
              </a:solidFill>
              <a:latin typeface="Lexend" pitchFamily="2" charset="0"/>
              <a:cs typeface="Futura-Medium" panose="020B0602020204020303" pitchFamily="34" charset="-79"/>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微软雅黑" panose="020B0503020204020204" pitchFamily="34" charset="-122"/>
              </a:rPr>
              <a:t>Colossal-AI &amp; BMTrain</a:t>
            </a:r>
            <a:endParaRPr lang="en-US" altLang="zh-CN" dirty="0">
              <a:latin typeface="微软雅黑" panose="020B0503020204020204" pitchFamily="34" charset="-122"/>
            </a:endParaRPr>
          </a:p>
        </p:txBody>
      </p:sp>
      <p:sp>
        <p:nvSpPr>
          <p:cNvPr id="13" name="矩形 12"/>
          <p:cNvSpPr/>
          <p:nvPr/>
        </p:nvSpPr>
        <p:spPr>
          <a:xfrm>
            <a:off x="-1026160" y="838771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 name="组合 9"/>
          <p:cNvGrpSpPr/>
          <p:nvPr/>
        </p:nvGrpSpPr>
        <p:grpSpPr>
          <a:xfrm>
            <a:off x="623570" y="1127125"/>
            <a:ext cx="10963275" cy="2816860"/>
            <a:chOff x="982" y="1721"/>
            <a:chExt cx="17265" cy="4436"/>
          </a:xfrm>
        </p:grpSpPr>
        <p:sp>
          <p:nvSpPr>
            <p:cNvPr id="2" name="文本框 1"/>
            <p:cNvSpPr txBox="1"/>
            <p:nvPr/>
          </p:nvSpPr>
          <p:spPr>
            <a:xfrm>
              <a:off x="3924" y="2323"/>
              <a:ext cx="11381" cy="667"/>
            </a:xfrm>
            <a:prstGeom prst="rect">
              <a:avLst/>
            </a:prstGeom>
          </p:spPr>
          <p:txBody>
            <a:bodyPr wrap="square">
              <a:spAutoFit/>
            </a:bodyPr>
            <a:p>
              <a:pPr lvl="0" indent="0" algn="l">
                <a:lnSpc>
                  <a:spcPct val="120000"/>
                </a:lnSpc>
                <a:buClrTx/>
                <a:buSzTx/>
                <a:buFont typeface="Wingdings" panose="05000000000000000000" charset="0"/>
                <a:buNone/>
              </a:pPr>
              <a:r>
                <a:rPr lang="zh-CN" altLang="en-US" b="1" dirty="0">
                  <a:solidFill>
                    <a:srgbClr val="374153"/>
                  </a:solidFill>
                  <a:latin typeface="+mn-ea"/>
                  <a:cs typeface="+mn-ea"/>
                  <a:sym typeface="+mn-ea"/>
                </a:rPr>
                <a:t>Colossal-AI凭借多种优化策略高效提升训练效率并</a:t>
              </a:r>
              <a:r>
                <a:rPr lang="zh-CN" altLang="en-US" b="1" dirty="0">
                  <a:solidFill>
                    <a:srgbClr val="C00000"/>
                  </a:solidFill>
                  <a:latin typeface="+mn-ea"/>
                  <a:cs typeface="+mn-ea"/>
                  <a:sym typeface="+mn-ea"/>
                </a:rPr>
                <a:t>降低显存需求</a:t>
              </a:r>
              <a:endParaRPr lang="zh-CN" altLang="en-US" b="1" dirty="0">
                <a:solidFill>
                  <a:srgbClr val="C00000"/>
                </a:solidFill>
                <a:latin typeface="+mn-ea"/>
                <a:cs typeface="+mn-ea"/>
                <a:sym typeface="+mn-ea"/>
              </a:endParaRPr>
            </a:p>
          </p:txBody>
        </p:sp>
        <p:sp>
          <p:nvSpPr>
            <p:cNvPr id="6" name="矩形 5"/>
            <p:cNvSpPr/>
            <p:nvPr/>
          </p:nvSpPr>
          <p:spPr>
            <a:xfrm>
              <a:off x="982" y="1986"/>
              <a:ext cx="17265" cy="4171"/>
            </a:xfrm>
            <a:prstGeom prst="rect">
              <a:avLst/>
            </a:prstGeom>
            <a:noFill/>
            <a:ln w="31750"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399" y="2934"/>
              <a:ext cx="16432" cy="3197"/>
            </a:xfrm>
            <a:prstGeom prst="rect">
              <a:avLst/>
            </a:prstGeom>
            <a:noFill/>
          </p:spPr>
          <p:txBody>
            <a:bodyPr wrap="square" rtlCol="0">
              <a:spAutoFit/>
            </a:bodyPr>
            <a:p>
              <a:pPr marL="285750" indent="-285750">
                <a:lnSpc>
                  <a:spcPct val="100000"/>
                </a:lnSpc>
                <a:buFont typeface="Wingdings" panose="05000000000000000000" charset="0"/>
                <a:buChar char="ü"/>
              </a:pPr>
              <a:r>
                <a:rPr lang="zh-CN" altLang="en-US" b="1" dirty="0">
                  <a:solidFill>
                    <a:srgbClr val="C00000"/>
                  </a:solidFill>
                  <a:latin typeface="+mn-ea"/>
                  <a:cs typeface="+mn-ea"/>
                </a:rPr>
                <a:t>加速训练手段：</a:t>
              </a:r>
              <a:endParaRPr lang="zh-CN" altLang="en-US" b="1" dirty="0">
                <a:solidFill>
                  <a:srgbClr val="C00000"/>
                </a:solidFill>
                <a:latin typeface="+mn-ea"/>
                <a:cs typeface="+mn-ea"/>
              </a:endParaRPr>
            </a:p>
            <a:p>
              <a:pPr>
                <a:lnSpc>
                  <a:spcPct val="100000"/>
                </a:lnSpc>
              </a:pPr>
              <a:r>
                <a:rPr lang="zh-CN" altLang="en-US" b="1" dirty="0">
                  <a:solidFill>
                    <a:srgbClr val="374153"/>
                  </a:solidFill>
                  <a:latin typeface="+mn-ea"/>
                  <a:cs typeface="+mn-ea"/>
                </a:rPr>
                <a:t>其拥有更加丰富的张量并行策略，包括 1D/2D/2.5D/3D-TP等，为大模型训练提供了多样化的并行计算方案，能够充分挖掘硬件的并行计算能力，加快训练速度；</a:t>
              </a:r>
              <a:endParaRPr lang="zh-CN" altLang="en-US" b="1" dirty="0">
                <a:solidFill>
                  <a:srgbClr val="374153"/>
                </a:solidFill>
                <a:latin typeface="+mn-ea"/>
                <a:cs typeface="+mn-ea"/>
              </a:endParaRPr>
            </a:p>
            <a:p>
              <a:pPr marL="285750" indent="-285750" algn="l">
                <a:lnSpc>
                  <a:spcPct val="100000"/>
                </a:lnSpc>
                <a:buClrTx/>
                <a:buSzTx/>
                <a:buFont typeface="Wingdings" panose="05000000000000000000" charset="0"/>
                <a:buChar char="ü"/>
              </a:pPr>
              <a:r>
                <a:rPr lang="zh-CN" altLang="en-US" b="1" dirty="0">
                  <a:solidFill>
                    <a:srgbClr val="C00000"/>
                  </a:solidFill>
                  <a:latin typeface="+mn-ea"/>
                  <a:cs typeface="+mn-ea"/>
                </a:rPr>
                <a:t>丰富案例：</a:t>
              </a:r>
              <a:endParaRPr lang="zh-CN" altLang="en-US" b="1" dirty="0">
                <a:solidFill>
                  <a:srgbClr val="C00000"/>
                </a:solidFill>
                <a:latin typeface="+mn-ea"/>
                <a:cs typeface="+mn-ea"/>
              </a:endParaRPr>
            </a:p>
            <a:p>
              <a:pPr>
                <a:lnSpc>
                  <a:spcPct val="100000"/>
                </a:lnSpc>
              </a:pPr>
              <a:r>
                <a:rPr lang="zh-CN" altLang="en-US" b="1" dirty="0">
                  <a:solidFill>
                    <a:srgbClr val="374153"/>
                  </a:solidFill>
                  <a:latin typeface="+mn-ea"/>
                  <a:cs typeface="+mn-ea"/>
                </a:rPr>
                <a:t>Colossal-AI还提供了20+大模型DEMO和配置文件，这些资源融入了最新的MOE（Mix of Experts）技术和SORA（一种优化方法），为开发者提供了宝贵的实践参考和应用范例，助力快速上手和深入探索大模型训练。</a:t>
              </a:r>
              <a:endParaRPr lang="zh-CN" altLang="en-US" b="1" dirty="0">
                <a:solidFill>
                  <a:srgbClr val="374153"/>
                </a:solidFill>
                <a:latin typeface="+mn-ea"/>
                <a:cs typeface="+mn-ea"/>
              </a:endParaRPr>
            </a:p>
          </p:txBody>
        </p:sp>
        <p:sp>
          <p:nvSpPr>
            <p:cNvPr id="8" name="矩形 7"/>
            <p:cNvSpPr/>
            <p:nvPr/>
          </p:nvSpPr>
          <p:spPr>
            <a:xfrm>
              <a:off x="1579" y="1721"/>
              <a:ext cx="2713" cy="5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t>Colossal-AI</a:t>
              </a:r>
              <a:endParaRPr lang="en-US" altLang="zh-CN" sz="2000" b="1"/>
            </a:p>
          </p:txBody>
        </p:sp>
      </p:grpSp>
      <p:sp>
        <p:nvSpPr>
          <p:cNvPr id="11" name="矩形 10"/>
          <p:cNvSpPr/>
          <p:nvPr/>
        </p:nvSpPr>
        <p:spPr>
          <a:xfrm>
            <a:off x="623570" y="4268470"/>
            <a:ext cx="10963275" cy="2165985"/>
          </a:xfrm>
          <a:prstGeom prst="rect">
            <a:avLst/>
          </a:prstGeom>
          <a:noFill/>
          <a:ln w="31750"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1002665" y="4100195"/>
            <a:ext cx="1722755" cy="3479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t>BMTrain</a:t>
            </a:r>
            <a:endParaRPr lang="en-US" altLang="zh-CN" sz="2000" b="1"/>
          </a:p>
        </p:txBody>
      </p:sp>
      <p:sp>
        <p:nvSpPr>
          <p:cNvPr id="19" name="文本框 18"/>
          <p:cNvSpPr txBox="1"/>
          <p:nvPr/>
        </p:nvSpPr>
        <p:spPr>
          <a:xfrm>
            <a:off x="3646170" y="4299585"/>
            <a:ext cx="4917440" cy="423545"/>
          </a:xfrm>
          <a:prstGeom prst="rect">
            <a:avLst/>
          </a:prstGeom>
        </p:spPr>
        <p:txBody>
          <a:bodyPr wrap="square">
            <a:spAutoFit/>
          </a:bodyPr>
          <a:p>
            <a:pPr marL="0" algn="l">
              <a:lnSpc>
                <a:spcPct val="120000"/>
              </a:lnSpc>
              <a:buClrTx/>
              <a:buSzTx/>
              <a:buFont typeface="Wingdings" panose="05000000000000000000" charset="0"/>
            </a:pPr>
            <a:r>
              <a:rPr lang="zh-CN" altLang="en-US" sz="1800" b="1" i="0" dirty="0">
                <a:solidFill>
                  <a:srgbClr val="374153"/>
                </a:solidFill>
                <a:latin typeface="+mn-ea"/>
                <a:cs typeface="+mn-ea"/>
              </a:rPr>
              <a:t>BMTrain则专注于训练数百亿规模</a:t>
            </a:r>
            <a:r>
              <a:rPr lang="zh-CN" altLang="en-US" sz="1800" b="1" i="0" dirty="0">
                <a:solidFill>
                  <a:srgbClr val="C00000"/>
                </a:solidFill>
                <a:latin typeface="+mn-ea"/>
                <a:cs typeface="+mn-ea"/>
              </a:rPr>
              <a:t>参数大模型</a:t>
            </a:r>
            <a:endParaRPr lang="zh-CN" altLang="en-US" sz="1800" b="1" i="0" dirty="0">
              <a:solidFill>
                <a:srgbClr val="C00000"/>
              </a:solidFill>
              <a:latin typeface="+mn-ea"/>
              <a:cs typeface="+mn-ea"/>
            </a:endParaRPr>
          </a:p>
        </p:txBody>
      </p:sp>
      <p:sp>
        <p:nvSpPr>
          <p:cNvPr id="23" name="文本框 22"/>
          <p:cNvSpPr txBox="1"/>
          <p:nvPr/>
        </p:nvSpPr>
        <p:spPr>
          <a:xfrm>
            <a:off x="1003935" y="4631690"/>
            <a:ext cx="10318750" cy="1753235"/>
          </a:xfrm>
          <a:prstGeom prst="rect">
            <a:avLst/>
          </a:prstGeom>
        </p:spPr>
        <p:txBody>
          <a:bodyPr wrap="square">
            <a:spAutoFit/>
          </a:bodyPr>
          <a:p>
            <a:pPr marL="285750" indent="-285750" algn="l">
              <a:lnSpc>
                <a:spcPct val="100000"/>
              </a:lnSpc>
              <a:buClrTx/>
              <a:buSzTx/>
              <a:buFont typeface="Wingdings" panose="05000000000000000000" charset="0"/>
              <a:buChar char="ü"/>
            </a:pPr>
            <a:r>
              <a:rPr lang="zh-CN" altLang="en-US" sz="1800" b="1" i="0" dirty="0">
                <a:solidFill>
                  <a:srgbClr val="C00000"/>
                </a:solidFill>
                <a:latin typeface="+mn-ea"/>
                <a:cs typeface="+mn-ea"/>
              </a:rPr>
              <a:t>模型支持：</a:t>
            </a:r>
            <a:endParaRPr lang="zh-CN" altLang="en-US" sz="1800" b="1" i="0" dirty="0">
              <a:solidFill>
                <a:srgbClr val="C00000"/>
              </a:solidFill>
              <a:latin typeface="+mn-ea"/>
              <a:cs typeface="+mn-ea"/>
            </a:endParaRPr>
          </a:p>
          <a:p>
            <a:pPr marL="0" algn="l">
              <a:lnSpc>
                <a:spcPct val="100000"/>
              </a:lnSpc>
              <a:buClrTx/>
              <a:buSzTx/>
              <a:buFontTx/>
            </a:pPr>
            <a:r>
              <a:rPr lang="zh-CN" altLang="en-US" sz="1800" b="1" i="0" dirty="0">
                <a:solidFill>
                  <a:srgbClr val="374153"/>
                </a:solidFill>
                <a:latin typeface="+mn-ea"/>
                <a:cs typeface="+mn-ea"/>
              </a:rPr>
              <a:t>BMTrain 主要支持智源研究院Aquila系列的模型分布式并行框架，为该系列模型的高效训练和优化提供了强大的支持；</a:t>
            </a:r>
            <a:endParaRPr lang="zh-CN" altLang="en-US" sz="1800" b="1" i="0" dirty="0">
              <a:solidFill>
                <a:srgbClr val="374153"/>
              </a:solidFill>
              <a:latin typeface="+mn-ea"/>
              <a:cs typeface="+mn-ea"/>
            </a:endParaRPr>
          </a:p>
          <a:p>
            <a:pPr marL="285750" indent="-285750" algn="l">
              <a:lnSpc>
                <a:spcPct val="100000"/>
              </a:lnSpc>
              <a:buClrTx/>
              <a:buSzTx/>
              <a:buFont typeface="Wingdings" panose="05000000000000000000" charset="0"/>
              <a:buChar char="ü"/>
            </a:pPr>
            <a:r>
              <a:rPr lang="zh-CN" altLang="en-US" sz="1800" b="1" i="0" dirty="0">
                <a:solidFill>
                  <a:srgbClr val="C00000"/>
                </a:solidFill>
                <a:latin typeface="+mn-ea"/>
                <a:cs typeface="+mn-ea"/>
              </a:rPr>
              <a:t>加速训练手段：</a:t>
            </a:r>
            <a:endParaRPr lang="zh-CN" altLang="en-US" sz="1800" b="1" i="0" dirty="0">
              <a:solidFill>
                <a:srgbClr val="C00000"/>
              </a:solidFill>
              <a:latin typeface="+mn-ea"/>
              <a:cs typeface="+mn-ea"/>
            </a:endParaRPr>
          </a:p>
          <a:p>
            <a:pPr marL="0" algn="l">
              <a:lnSpc>
                <a:spcPct val="100000"/>
              </a:lnSpc>
              <a:buClrTx/>
              <a:buSzTx/>
              <a:buFontTx/>
            </a:pPr>
            <a:r>
              <a:rPr lang="zh-CN" altLang="en-US" sz="1800" b="1" i="0" dirty="0">
                <a:solidFill>
                  <a:srgbClr val="374153"/>
                </a:solidFill>
                <a:latin typeface="+mn-ea"/>
                <a:cs typeface="+mn-ea"/>
              </a:rPr>
              <a:t>支持对DeepSpeed中的并行策略进行深度优化，进一步提升了模型训练的效率和性能，使得大规模模型的训练更加高效、稳定。</a:t>
            </a:r>
            <a:endParaRPr lang="zh-CN" altLang="en-US" sz="1800" b="1" i="0" dirty="0">
              <a:solidFill>
                <a:srgbClr val="374153"/>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微软雅黑" panose="020B0503020204020204" pitchFamily="34" charset="-122"/>
              </a:rPr>
              <a:t>未来展望与总结</a:t>
            </a:r>
            <a:endParaRPr lang="zh-CN" altLang="en-US" dirty="0">
              <a:latin typeface="微软雅黑" panose="020B0503020204020204" pitchFamily="34" charset="-122"/>
            </a:endParaRPr>
          </a:p>
        </p:txBody>
      </p:sp>
      <p:sp>
        <p:nvSpPr>
          <p:cNvPr id="13" name="矩形 12"/>
          <p:cNvSpPr/>
          <p:nvPr/>
        </p:nvSpPr>
        <p:spPr>
          <a:xfrm>
            <a:off x="-1026160" y="838771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圆角 2"/>
          <p:cNvSpPr/>
          <p:nvPr>
            <p:custDataLst>
              <p:tags r:id="rId1"/>
            </p:custDataLst>
          </p:nvPr>
        </p:nvSpPr>
        <p:spPr>
          <a:xfrm>
            <a:off x="708025" y="1765300"/>
            <a:ext cx="2491105" cy="3842385"/>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5" name="矩形 4"/>
          <p:cNvSpPr/>
          <p:nvPr>
            <p:custDataLst>
              <p:tags r:id="rId2"/>
            </p:custDataLst>
          </p:nvPr>
        </p:nvSpPr>
        <p:spPr>
          <a:xfrm>
            <a:off x="784225" y="2891790"/>
            <a:ext cx="2284095" cy="2703830"/>
          </a:xfrm>
          <a:prstGeom prst="rect">
            <a:avLst/>
          </a:prstGeom>
          <a:noFill/>
        </p:spPr>
        <p:txBody>
          <a:bodyPr wrap="square" lIns="0" tIns="0" rIns="0" bIns="0" rtlCol="0" anchor="t" anchorCtr="0">
            <a:noAutofit/>
          </a:bodyPr>
          <a:p>
            <a:pPr marL="285750" indent="-285750" algn="just">
              <a:lnSpc>
                <a:spcPct val="150000"/>
              </a:lnSpc>
              <a:spcBef>
                <a:spcPct val="0"/>
              </a:spcBef>
              <a:spcAft>
                <a:spcPct val="0"/>
              </a:spcAft>
              <a:buFont typeface="Wingdings" panose="05000000000000000000" charset="0"/>
              <a:buChar char="ü"/>
            </a:pPr>
            <a:r>
              <a:rPr lang="zh-CN" altLang="en-US" b="1" dirty="0">
                <a:solidFill>
                  <a:srgbClr val="374153"/>
                </a:solidFill>
                <a:latin typeface="+mn-ea"/>
                <a:cs typeface="+mn-ea"/>
              </a:rPr>
              <a:t>万亿级参数模型成为主流</a:t>
            </a:r>
            <a:endParaRPr lang="zh-CN" altLang="en-US" b="1" dirty="0">
              <a:solidFill>
                <a:srgbClr val="374153"/>
              </a:solidFill>
              <a:latin typeface="+mn-ea"/>
              <a:cs typeface="+mn-ea"/>
            </a:endParaRPr>
          </a:p>
          <a:p>
            <a:pPr marL="285750" indent="-285750" algn="just">
              <a:lnSpc>
                <a:spcPct val="150000"/>
              </a:lnSpc>
              <a:spcBef>
                <a:spcPct val="0"/>
              </a:spcBef>
              <a:spcAft>
                <a:spcPct val="0"/>
              </a:spcAft>
              <a:buFont typeface="Wingdings" panose="05000000000000000000" charset="0"/>
              <a:buChar char="ü"/>
            </a:pPr>
            <a:r>
              <a:rPr lang="zh-CN" altLang="en-US" b="1" dirty="0">
                <a:solidFill>
                  <a:srgbClr val="374153"/>
                </a:solidFill>
                <a:latin typeface="+mn-ea"/>
                <a:cs typeface="+mn-ea"/>
              </a:rPr>
              <a:t>多模态融合模型快速发展</a:t>
            </a:r>
            <a:endParaRPr lang="zh-CN" altLang="en-US" b="1" dirty="0">
              <a:solidFill>
                <a:srgbClr val="374153"/>
              </a:solidFill>
              <a:latin typeface="+mn-ea"/>
              <a:cs typeface="+mn-ea"/>
            </a:endParaRPr>
          </a:p>
          <a:p>
            <a:pPr marL="285750" indent="-285750" algn="just">
              <a:lnSpc>
                <a:spcPct val="150000"/>
              </a:lnSpc>
              <a:spcBef>
                <a:spcPct val="0"/>
              </a:spcBef>
              <a:spcAft>
                <a:spcPct val="0"/>
              </a:spcAft>
              <a:buFont typeface="Wingdings" panose="05000000000000000000" charset="0"/>
              <a:buChar char="ü"/>
            </a:pPr>
            <a:r>
              <a:rPr lang="zh-CN" altLang="en-US" b="1" dirty="0">
                <a:solidFill>
                  <a:srgbClr val="374153"/>
                </a:solidFill>
                <a:latin typeface="+mn-ea"/>
                <a:cs typeface="+mn-ea"/>
              </a:rPr>
              <a:t>更复杂的模型架构不断涌现</a:t>
            </a:r>
            <a:endParaRPr lang="zh-CN" altLang="en-US" b="1" dirty="0">
              <a:solidFill>
                <a:srgbClr val="374153"/>
              </a:solidFill>
              <a:latin typeface="+mn-ea"/>
              <a:cs typeface="+mn-ea"/>
            </a:endParaRPr>
          </a:p>
        </p:txBody>
      </p:sp>
      <p:sp>
        <p:nvSpPr>
          <p:cNvPr id="60" name="圆角矩形 59"/>
          <p:cNvSpPr/>
          <p:nvPr>
            <p:custDataLst>
              <p:tags r:id="rId3"/>
            </p:custDataLst>
          </p:nvPr>
        </p:nvSpPr>
        <p:spPr>
          <a:xfrm>
            <a:off x="972503" y="1328103"/>
            <a:ext cx="694055" cy="680085"/>
          </a:xfrm>
          <a:prstGeom prst="roundRect">
            <a:avLst>
              <a:gd name="adj" fmla="val 0"/>
            </a:avLst>
          </a:prstGeom>
          <a:solidFill>
            <a:srgbClr val="374153"/>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0" tIns="0" rIns="0" bIns="0" numCol="1" spcCol="0" rtlCol="0" fromWordArt="0" anchor="ctr" anchorCtr="0" forceAA="0" compatLnSpc="1">
            <a:normAutofit/>
          </a:bodyPr>
          <a:p>
            <a:pPr lvl="0" algn="ctr">
              <a:buClrTx/>
              <a:buSzTx/>
              <a:buFontTx/>
            </a:pPr>
            <a:r>
              <a:rPr lang="en-US" altLang="zh-CN" sz="2000" b="1">
                <a:solidFill>
                  <a:srgbClr val="FFFFFF"/>
                </a:solidFill>
                <a:latin typeface="+mn-ea"/>
                <a:cs typeface="+mn-ea"/>
                <a:sym typeface="+mn-ea"/>
              </a:rPr>
              <a:t>01</a:t>
            </a:r>
            <a:endParaRPr lang="en-US" altLang="zh-CN" sz="2000" b="1">
              <a:solidFill>
                <a:srgbClr val="FFFFFF"/>
              </a:solidFill>
              <a:latin typeface="+mn-ea"/>
              <a:cs typeface="+mn-ea"/>
              <a:sym typeface="+mn-ea"/>
            </a:endParaRPr>
          </a:p>
        </p:txBody>
      </p:sp>
      <p:sp>
        <p:nvSpPr>
          <p:cNvPr id="33" name="矩形: 圆角 2"/>
          <p:cNvSpPr/>
          <p:nvPr>
            <p:custDataLst>
              <p:tags r:id="rId4"/>
            </p:custDataLst>
          </p:nvPr>
        </p:nvSpPr>
        <p:spPr>
          <a:xfrm>
            <a:off x="3471545" y="1765300"/>
            <a:ext cx="2491105" cy="3842385"/>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9" name="矩形 8"/>
          <p:cNvSpPr/>
          <p:nvPr>
            <p:custDataLst>
              <p:tags r:id="rId5"/>
            </p:custDataLst>
          </p:nvPr>
        </p:nvSpPr>
        <p:spPr>
          <a:xfrm>
            <a:off x="3736023" y="2895283"/>
            <a:ext cx="1991995" cy="1759585"/>
          </a:xfrm>
          <a:prstGeom prst="rect">
            <a:avLst/>
          </a:prstGeom>
          <a:noFill/>
        </p:spPr>
        <p:txBody>
          <a:bodyPr wrap="square" lIns="0" tIns="0" rIns="0" bIns="0" rtlCol="0" anchor="t" anchorCtr="0">
            <a:noAutofit/>
          </a:bodyPr>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大模型推理分布式化</a:t>
            </a:r>
            <a:endParaRPr lang="zh-CN" altLang="en-US" sz="1800" b="1" dirty="0">
              <a:solidFill>
                <a:srgbClr val="374153"/>
              </a:solidFill>
              <a:latin typeface="+mn-ea"/>
              <a:cs typeface="+mn-ea"/>
            </a:endParaRPr>
          </a:p>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实时推理性能要求提升</a:t>
            </a:r>
            <a:endParaRPr lang="zh-CN" altLang="en-US" sz="1800" b="1" dirty="0">
              <a:solidFill>
                <a:srgbClr val="374153"/>
              </a:solidFill>
              <a:latin typeface="+mn-ea"/>
              <a:cs typeface="+mn-ea"/>
            </a:endParaRPr>
          </a:p>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边缘计算与云端协同</a:t>
            </a:r>
            <a:endParaRPr lang="zh-CN" altLang="en-US" sz="1800" b="1" dirty="0">
              <a:solidFill>
                <a:srgbClr val="374153"/>
              </a:solidFill>
              <a:latin typeface="+mn-ea"/>
              <a:cs typeface="+mn-ea"/>
            </a:endParaRPr>
          </a:p>
        </p:txBody>
      </p:sp>
      <p:sp>
        <p:nvSpPr>
          <p:cNvPr id="40" name="圆角矩形 39"/>
          <p:cNvSpPr/>
          <p:nvPr>
            <p:custDataLst>
              <p:tags r:id="rId6"/>
            </p:custDataLst>
          </p:nvPr>
        </p:nvSpPr>
        <p:spPr>
          <a:xfrm>
            <a:off x="3736023" y="1328103"/>
            <a:ext cx="694055" cy="680085"/>
          </a:xfrm>
          <a:prstGeom prst="roundRect">
            <a:avLst>
              <a:gd name="adj" fmla="val 0"/>
            </a:avLst>
          </a:prstGeom>
          <a:solidFill>
            <a:srgbClr val="C00000"/>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0" tIns="0" rIns="0" bIns="0" numCol="1" spcCol="0" rtlCol="0" fromWordArt="0" anchor="ctr" anchorCtr="0" forceAA="0" compatLnSpc="1">
            <a:normAutofit/>
          </a:bodyPr>
          <a:p>
            <a:pPr lvl="0" algn="ctr">
              <a:buClrTx/>
              <a:buSzTx/>
              <a:buFontTx/>
            </a:pPr>
            <a:r>
              <a:rPr lang="en-US" altLang="zh-CN" sz="2000" b="1">
                <a:solidFill>
                  <a:srgbClr val="FFFFFF"/>
                </a:solidFill>
                <a:latin typeface="+mn-ea"/>
                <a:cs typeface="+mn-ea"/>
                <a:sym typeface="+mn-ea"/>
              </a:rPr>
              <a:t>02</a:t>
            </a:r>
            <a:endParaRPr lang="en-US" altLang="zh-CN" sz="2000" b="1">
              <a:solidFill>
                <a:srgbClr val="FFFFFF"/>
              </a:solidFill>
              <a:latin typeface="+mn-ea"/>
              <a:cs typeface="+mn-ea"/>
              <a:sym typeface="+mn-ea"/>
            </a:endParaRPr>
          </a:p>
        </p:txBody>
      </p:sp>
      <p:sp>
        <p:nvSpPr>
          <p:cNvPr id="63" name="矩形: 圆角 2"/>
          <p:cNvSpPr/>
          <p:nvPr>
            <p:custDataLst>
              <p:tags r:id="rId7"/>
            </p:custDataLst>
          </p:nvPr>
        </p:nvSpPr>
        <p:spPr>
          <a:xfrm>
            <a:off x="6235065" y="1765300"/>
            <a:ext cx="2491105" cy="3819525"/>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14" name="矩形 13"/>
          <p:cNvSpPr/>
          <p:nvPr>
            <p:custDataLst>
              <p:tags r:id="rId8"/>
            </p:custDataLst>
          </p:nvPr>
        </p:nvSpPr>
        <p:spPr>
          <a:xfrm>
            <a:off x="6499543" y="2891473"/>
            <a:ext cx="1991995" cy="1759585"/>
          </a:xfrm>
          <a:prstGeom prst="rect">
            <a:avLst/>
          </a:prstGeom>
          <a:noFill/>
        </p:spPr>
        <p:txBody>
          <a:bodyPr wrap="square" lIns="0" tIns="0" rIns="0" bIns="0" rtlCol="0" anchor="t" anchorCtr="0">
            <a:noAutofit/>
          </a:bodyPr>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更智能的并行策略自动选择</a:t>
            </a:r>
            <a:endParaRPr lang="zh-CN" altLang="en-US" sz="1800" b="1" dirty="0">
              <a:solidFill>
                <a:srgbClr val="374153"/>
              </a:solidFill>
              <a:latin typeface="+mn-ea"/>
              <a:cs typeface="+mn-ea"/>
            </a:endParaRPr>
          </a:p>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动态负载平衡技术</a:t>
            </a:r>
            <a:endParaRPr lang="zh-CN" altLang="en-US" sz="1800" b="1" dirty="0">
              <a:solidFill>
                <a:srgbClr val="374153"/>
              </a:solidFill>
              <a:latin typeface="+mn-ea"/>
              <a:cs typeface="+mn-ea"/>
            </a:endParaRPr>
          </a:p>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混合精度训练进一步优化</a:t>
            </a:r>
            <a:endParaRPr lang="zh-CN" altLang="en-US" sz="1800" b="1" dirty="0">
              <a:solidFill>
                <a:srgbClr val="374153"/>
              </a:solidFill>
              <a:latin typeface="+mn-ea"/>
              <a:cs typeface="+mn-ea"/>
            </a:endParaRPr>
          </a:p>
        </p:txBody>
      </p:sp>
      <p:sp>
        <p:nvSpPr>
          <p:cNvPr id="65" name="圆角矩形 64"/>
          <p:cNvSpPr/>
          <p:nvPr>
            <p:custDataLst>
              <p:tags r:id="rId9"/>
            </p:custDataLst>
          </p:nvPr>
        </p:nvSpPr>
        <p:spPr>
          <a:xfrm>
            <a:off x="6499543" y="1328103"/>
            <a:ext cx="694055" cy="680085"/>
          </a:xfrm>
          <a:prstGeom prst="roundRect">
            <a:avLst>
              <a:gd name="adj" fmla="val 0"/>
            </a:avLst>
          </a:prstGeom>
          <a:solidFill>
            <a:srgbClr val="374153"/>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0" tIns="0" rIns="0" bIns="0" numCol="1" spcCol="0" rtlCol="0" fromWordArt="0" anchor="ctr" anchorCtr="0" forceAA="0" compatLnSpc="1">
            <a:normAutofit/>
          </a:bodyPr>
          <a:p>
            <a:pPr lvl="0" algn="ctr">
              <a:buClrTx/>
              <a:buSzTx/>
              <a:buFontTx/>
            </a:pPr>
            <a:r>
              <a:rPr lang="en-US" altLang="zh-CN" sz="2000" b="1">
                <a:solidFill>
                  <a:srgbClr val="FFFFFF"/>
                </a:solidFill>
                <a:latin typeface="+mn-ea"/>
                <a:cs typeface="+mn-ea"/>
                <a:sym typeface="+mn-ea"/>
              </a:rPr>
              <a:t>03</a:t>
            </a:r>
            <a:endParaRPr lang="en-US" altLang="zh-CN" sz="2000" b="1">
              <a:solidFill>
                <a:srgbClr val="FFFFFF"/>
              </a:solidFill>
              <a:latin typeface="+mn-ea"/>
              <a:cs typeface="+mn-ea"/>
              <a:sym typeface="+mn-ea"/>
            </a:endParaRPr>
          </a:p>
        </p:txBody>
      </p:sp>
      <p:sp>
        <p:nvSpPr>
          <p:cNvPr id="69" name="矩形: 圆角 2"/>
          <p:cNvSpPr/>
          <p:nvPr>
            <p:custDataLst>
              <p:tags r:id="rId10"/>
            </p:custDataLst>
          </p:nvPr>
        </p:nvSpPr>
        <p:spPr>
          <a:xfrm>
            <a:off x="8998585" y="1765300"/>
            <a:ext cx="2491105" cy="381889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15" name="矩形 14"/>
          <p:cNvSpPr/>
          <p:nvPr>
            <p:custDataLst>
              <p:tags r:id="rId11"/>
            </p:custDataLst>
          </p:nvPr>
        </p:nvSpPr>
        <p:spPr>
          <a:xfrm>
            <a:off x="9180195" y="2895600"/>
            <a:ext cx="2248535" cy="1759585"/>
          </a:xfrm>
          <a:prstGeom prst="rect">
            <a:avLst/>
          </a:prstGeom>
          <a:noFill/>
        </p:spPr>
        <p:txBody>
          <a:bodyPr wrap="square" lIns="0" tIns="0" rIns="0" bIns="0" rtlCol="0" anchor="t" anchorCtr="0">
            <a:noAutofit/>
          </a:bodyPr>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硬件架构专门优化</a:t>
            </a:r>
            <a:endParaRPr lang="zh-CN" altLang="en-US" sz="1800" b="1" dirty="0">
              <a:solidFill>
                <a:srgbClr val="374153"/>
              </a:solidFill>
              <a:latin typeface="+mn-ea"/>
              <a:cs typeface="+mn-ea"/>
            </a:endParaRPr>
          </a:p>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 软件框架深度适配</a:t>
            </a:r>
            <a:endParaRPr lang="zh-CN" altLang="en-US" sz="1800" b="1" dirty="0">
              <a:solidFill>
                <a:srgbClr val="374153"/>
              </a:solidFill>
              <a:latin typeface="+mn-ea"/>
              <a:cs typeface="+mn-ea"/>
            </a:endParaRPr>
          </a:p>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编译器和运行时优化</a:t>
            </a:r>
            <a:endParaRPr lang="zh-CN" altLang="en-US" sz="1800" b="1" dirty="0">
              <a:solidFill>
                <a:srgbClr val="374153"/>
              </a:solidFill>
              <a:latin typeface="+mn-ea"/>
              <a:cs typeface="+mn-ea"/>
            </a:endParaRPr>
          </a:p>
        </p:txBody>
      </p:sp>
      <p:sp>
        <p:nvSpPr>
          <p:cNvPr id="71" name="圆角矩形 70"/>
          <p:cNvSpPr/>
          <p:nvPr>
            <p:custDataLst>
              <p:tags r:id="rId12"/>
            </p:custDataLst>
          </p:nvPr>
        </p:nvSpPr>
        <p:spPr>
          <a:xfrm>
            <a:off x="9263063" y="1328103"/>
            <a:ext cx="694055" cy="680085"/>
          </a:xfrm>
          <a:prstGeom prst="roundRect">
            <a:avLst>
              <a:gd name="adj" fmla="val 0"/>
            </a:avLst>
          </a:prstGeom>
          <a:solidFill>
            <a:srgbClr val="C00000"/>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0" tIns="0" rIns="0" bIns="0" numCol="1" spcCol="0" rtlCol="0" fromWordArt="0" anchor="ctr" anchorCtr="0" forceAA="0" compatLnSpc="1">
            <a:normAutofit/>
          </a:bodyPr>
          <a:p>
            <a:pPr lvl="0" algn="ctr">
              <a:buClrTx/>
              <a:buSzTx/>
              <a:buFontTx/>
            </a:pPr>
            <a:r>
              <a:rPr lang="en-US" altLang="zh-CN" sz="2000" b="1">
                <a:solidFill>
                  <a:srgbClr val="FFFFFF"/>
                </a:solidFill>
                <a:latin typeface="+mn-ea"/>
                <a:cs typeface="+mn-ea"/>
                <a:sym typeface="+mn-ea"/>
              </a:rPr>
              <a:t>04</a:t>
            </a:r>
            <a:endParaRPr lang="en-US" altLang="zh-CN" sz="2000" b="1">
              <a:solidFill>
                <a:srgbClr val="FFFFFF"/>
              </a:solidFill>
              <a:latin typeface="+mn-ea"/>
              <a:cs typeface="+mn-ea"/>
              <a:sym typeface="+mn-ea"/>
            </a:endParaRPr>
          </a:p>
        </p:txBody>
      </p:sp>
      <p:cxnSp>
        <p:nvCxnSpPr>
          <p:cNvPr id="80" name="直接连接符 79"/>
          <p:cNvCxnSpPr/>
          <p:nvPr>
            <p:custDataLst>
              <p:tags r:id="rId13"/>
            </p:custDataLst>
          </p:nvPr>
        </p:nvCxnSpPr>
        <p:spPr>
          <a:xfrm flipV="1">
            <a:off x="893128" y="2742883"/>
            <a:ext cx="2124634" cy="0"/>
          </a:xfrm>
          <a:prstGeom prst="line">
            <a:avLst/>
          </a:prstGeom>
          <a:ln w="22225">
            <a:solidFill>
              <a:srgbClr val="374153">
                <a:alpha val="50000"/>
              </a:srgbClr>
            </a:solidFill>
          </a:ln>
        </p:spPr>
        <p:style>
          <a:lnRef idx="2">
            <a:schemeClr val="accent1"/>
          </a:lnRef>
          <a:fillRef idx="0">
            <a:srgbClr val="FFFFFF"/>
          </a:fillRef>
          <a:effectRef idx="0">
            <a:srgbClr val="FFFFFF"/>
          </a:effectRef>
          <a:fontRef idx="minor">
            <a:schemeClr val="tx1"/>
          </a:fontRef>
        </p:style>
      </p:cxnSp>
      <p:cxnSp>
        <p:nvCxnSpPr>
          <p:cNvPr id="74" name="直接连接符 73"/>
          <p:cNvCxnSpPr/>
          <p:nvPr>
            <p:custDataLst>
              <p:tags r:id="rId14"/>
            </p:custDataLst>
          </p:nvPr>
        </p:nvCxnSpPr>
        <p:spPr>
          <a:xfrm flipV="1">
            <a:off x="3656648" y="2742883"/>
            <a:ext cx="2124634" cy="0"/>
          </a:xfrm>
          <a:prstGeom prst="line">
            <a:avLst/>
          </a:prstGeom>
          <a:ln w="22225">
            <a:solidFill>
              <a:schemeClr val="accent2">
                <a:alpha val="50000"/>
              </a:schemeClr>
            </a:solidFill>
          </a:ln>
        </p:spPr>
        <p:style>
          <a:lnRef idx="2">
            <a:schemeClr val="accent1"/>
          </a:lnRef>
          <a:fillRef idx="0">
            <a:srgbClr val="FFFFFF"/>
          </a:fillRef>
          <a:effectRef idx="0">
            <a:srgbClr val="FFFFFF"/>
          </a:effectRef>
          <a:fontRef idx="minor">
            <a:schemeClr val="tx1"/>
          </a:fontRef>
        </p:style>
      </p:cxnSp>
      <p:cxnSp>
        <p:nvCxnSpPr>
          <p:cNvPr id="75" name="直接连接符 74"/>
          <p:cNvCxnSpPr/>
          <p:nvPr>
            <p:custDataLst>
              <p:tags r:id="rId15"/>
            </p:custDataLst>
          </p:nvPr>
        </p:nvCxnSpPr>
        <p:spPr>
          <a:xfrm flipV="1">
            <a:off x="6420168" y="2742883"/>
            <a:ext cx="2124634" cy="0"/>
          </a:xfrm>
          <a:prstGeom prst="line">
            <a:avLst/>
          </a:prstGeom>
          <a:ln w="22225">
            <a:solidFill>
              <a:srgbClr val="374153">
                <a:alpha val="50000"/>
              </a:srgbClr>
            </a:solidFill>
          </a:ln>
        </p:spPr>
        <p:style>
          <a:lnRef idx="2">
            <a:schemeClr val="accent1"/>
          </a:lnRef>
          <a:fillRef idx="0">
            <a:srgbClr val="FFFFFF"/>
          </a:fillRef>
          <a:effectRef idx="0">
            <a:srgbClr val="FFFFFF"/>
          </a:effectRef>
          <a:fontRef idx="minor">
            <a:schemeClr val="tx1"/>
          </a:fontRef>
        </p:style>
      </p:cxnSp>
      <p:cxnSp>
        <p:nvCxnSpPr>
          <p:cNvPr id="76" name="直接连接符 75"/>
          <p:cNvCxnSpPr/>
          <p:nvPr>
            <p:custDataLst>
              <p:tags r:id="rId16"/>
            </p:custDataLst>
          </p:nvPr>
        </p:nvCxnSpPr>
        <p:spPr>
          <a:xfrm flipV="1">
            <a:off x="9183688" y="2742883"/>
            <a:ext cx="2124634" cy="0"/>
          </a:xfrm>
          <a:prstGeom prst="line">
            <a:avLst/>
          </a:prstGeom>
          <a:ln w="22225">
            <a:solidFill>
              <a:schemeClr val="accent2">
                <a:alpha val="50000"/>
              </a:schemeClr>
            </a:solidFill>
          </a:ln>
        </p:spPr>
        <p:style>
          <a:lnRef idx="2">
            <a:schemeClr val="accent1"/>
          </a:lnRef>
          <a:fillRef idx="0">
            <a:srgbClr val="FFFFFF"/>
          </a:fillRef>
          <a:effectRef idx="0">
            <a:srgbClr val="FFFFFF"/>
          </a:effectRef>
          <a:fontRef idx="minor">
            <a:schemeClr val="tx1"/>
          </a:fontRef>
        </p:style>
      </p:cxnSp>
      <p:sp>
        <p:nvSpPr>
          <p:cNvPr id="16" name="矩形 15"/>
          <p:cNvSpPr/>
          <p:nvPr>
            <p:custDataLst>
              <p:tags r:id="rId17"/>
            </p:custDataLst>
          </p:nvPr>
        </p:nvSpPr>
        <p:spPr>
          <a:xfrm>
            <a:off x="975995" y="2154555"/>
            <a:ext cx="2070100" cy="442595"/>
          </a:xfrm>
          <a:prstGeom prst="rect">
            <a:avLst/>
          </a:prstGeom>
          <a:noFill/>
        </p:spPr>
        <p:txBody>
          <a:bodyPr wrap="square" lIns="0" tIns="0" rIns="0" bIns="0" rtlCol="0" anchor="ctr" anchorCtr="0">
            <a:noAutofit/>
          </a:bodyPr>
          <a:p>
            <a:pPr lvl="0" algn="l">
              <a:buClrTx/>
              <a:buSzTx/>
              <a:buFontTx/>
            </a:pPr>
            <a:r>
              <a:rPr lang="en-US" altLang="zh-CN" sz="2000" b="1">
                <a:solidFill>
                  <a:srgbClr val="374153"/>
                </a:solidFill>
                <a:latin typeface="+mn-ea"/>
                <a:cs typeface="+mn-ea"/>
                <a:sym typeface="+mn-ea"/>
              </a:rPr>
              <a:t>模型规模持续增长</a:t>
            </a:r>
            <a:endParaRPr lang="en-US" altLang="zh-CN" sz="2000" b="1">
              <a:solidFill>
                <a:srgbClr val="374153"/>
              </a:solidFill>
              <a:latin typeface="+mn-ea"/>
              <a:cs typeface="+mn-ea"/>
              <a:sym typeface="+mn-ea"/>
            </a:endParaRPr>
          </a:p>
        </p:txBody>
      </p:sp>
      <p:sp>
        <p:nvSpPr>
          <p:cNvPr id="17" name="矩形 16"/>
          <p:cNvSpPr/>
          <p:nvPr>
            <p:custDataLst>
              <p:tags r:id="rId18"/>
            </p:custDataLst>
          </p:nvPr>
        </p:nvSpPr>
        <p:spPr>
          <a:xfrm>
            <a:off x="3741738" y="2155508"/>
            <a:ext cx="1992308" cy="442595"/>
          </a:xfrm>
          <a:prstGeom prst="rect">
            <a:avLst/>
          </a:prstGeom>
          <a:noFill/>
        </p:spPr>
        <p:txBody>
          <a:bodyPr wrap="square" lIns="0" tIns="0" rIns="0" bIns="0" rtlCol="0" anchor="ctr" anchorCtr="0">
            <a:noAutofit/>
          </a:bodyPr>
          <a:p>
            <a:pPr lvl="0" algn="l">
              <a:buClrTx/>
              <a:buSzTx/>
              <a:buFontTx/>
            </a:pPr>
            <a:r>
              <a:rPr lang="zh-CN" altLang="en-US" sz="2200" b="1">
                <a:solidFill>
                  <a:srgbClr val="C00000"/>
                </a:solidFill>
                <a:latin typeface="+mn-ea"/>
                <a:cs typeface="+mn-ea"/>
                <a:sym typeface="+mn-ea"/>
              </a:rPr>
              <a:t>分布式推理普及</a:t>
            </a:r>
            <a:endParaRPr lang="zh-CN" altLang="en-US" sz="2200" b="1">
              <a:solidFill>
                <a:srgbClr val="C00000"/>
              </a:solidFill>
              <a:latin typeface="+mn-ea"/>
              <a:cs typeface="+mn-ea"/>
              <a:sym typeface="+mn-ea"/>
            </a:endParaRPr>
          </a:p>
        </p:txBody>
      </p:sp>
      <p:sp>
        <p:nvSpPr>
          <p:cNvPr id="18" name="矩形 17"/>
          <p:cNvSpPr/>
          <p:nvPr>
            <p:custDataLst>
              <p:tags r:id="rId19"/>
            </p:custDataLst>
          </p:nvPr>
        </p:nvSpPr>
        <p:spPr>
          <a:xfrm>
            <a:off x="6499543" y="2154238"/>
            <a:ext cx="1992308" cy="442595"/>
          </a:xfrm>
          <a:prstGeom prst="rect">
            <a:avLst/>
          </a:prstGeom>
          <a:noFill/>
        </p:spPr>
        <p:txBody>
          <a:bodyPr wrap="square" lIns="0" tIns="0" rIns="0" bIns="0" rtlCol="0" anchor="ctr" anchorCtr="0">
            <a:noAutofit/>
          </a:bodyPr>
          <a:p>
            <a:pPr lvl="0" algn="l">
              <a:buClrTx/>
              <a:buSzTx/>
              <a:buFontTx/>
            </a:pPr>
            <a:r>
              <a:rPr lang="en-US" altLang="zh-CN" sz="2000" b="1">
                <a:solidFill>
                  <a:srgbClr val="374153"/>
                </a:solidFill>
                <a:latin typeface="+mn-ea"/>
                <a:cs typeface="+mn-ea"/>
                <a:sym typeface="+mn-ea"/>
              </a:rPr>
              <a:t>并行策略优化</a:t>
            </a:r>
            <a:endParaRPr lang="en-US" altLang="zh-CN" sz="2000" b="1">
              <a:solidFill>
                <a:srgbClr val="374153"/>
              </a:solidFill>
              <a:latin typeface="+mn-ea"/>
              <a:cs typeface="+mn-ea"/>
              <a:sym typeface="+mn-ea"/>
            </a:endParaRPr>
          </a:p>
        </p:txBody>
      </p:sp>
      <p:sp>
        <p:nvSpPr>
          <p:cNvPr id="20" name="矩形 19"/>
          <p:cNvSpPr/>
          <p:nvPr>
            <p:custDataLst>
              <p:tags r:id="rId20"/>
            </p:custDataLst>
          </p:nvPr>
        </p:nvSpPr>
        <p:spPr>
          <a:xfrm>
            <a:off x="9263063" y="2155508"/>
            <a:ext cx="1992308" cy="442595"/>
          </a:xfrm>
          <a:prstGeom prst="rect">
            <a:avLst/>
          </a:prstGeom>
          <a:noFill/>
        </p:spPr>
        <p:txBody>
          <a:bodyPr wrap="square" lIns="0" tIns="0" rIns="0" bIns="0" rtlCol="0" anchor="ctr" anchorCtr="0">
            <a:noAutofit/>
          </a:bodyPr>
          <a:p>
            <a:pPr lvl="0" algn="l">
              <a:buClrTx/>
              <a:buSzTx/>
              <a:buFontTx/>
            </a:pPr>
            <a:r>
              <a:rPr lang="zh-CN" altLang="en-US" sz="2200" b="1">
                <a:solidFill>
                  <a:srgbClr val="C00000"/>
                </a:solidFill>
                <a:latin typeface="+mn-ea"/>
                <a:cs typeface="+mn-ea"/>
                <a:sym typeface="+mn-ea"/>
              </a:rPr>
              <a:t>软硬件协同</a:t>
            </a:r>
            <a:endParaRPr lang="zh-CN" altLang="en-US" sz="2200" b="1">
              <a:solidFill>
                <a:srgbClr val="C00000"/>
              </a:solidFill>
              <a:latin typeface="+mn-ea"/>
              <a:cs typeface="+mn-ea"/>
              <a:sym typeface="+mn-ea"/>
            </a:endParaRPr>
          </a:p>
        </p:txBody>
      </p:sp>
      <p:sp>
        <p:nvSpPr>
          <p:cNvPr id="21" name="文本框 20"/>
          <p:cNvSpPr txBox="1"/>
          <p:nvPr/>
        </p:nvSpPr>
        <p:spPr>
          <a:xfrm>
            <a:off x="1273175" y="5821680"/>
            <a:ext cx="9650095" cy="429895"/>
          </a:xfrm>
          <a:prstGeom prst="rect">
            <a:avLst/>
          </a:prstGeom>
          <a:noFill/>
        </p:spPr>
        <p:txBody>
          <a:bodyPr wrap="square" rtlCol="0">
            <a:spAutoFit/>
          </a:bodyPr>
          <a:p>
            <a:r>
              <a:rPr lang="zh-CN" altLang="en-US" sz="2200" b="1">
                <a:solidFill>
                  <a:srgbClr val="C00000"/>
                </a:solidFill>
                <a:latin typeface="+mn-ea"/>
                <a:cs typeface="+mn-ea"/>
              </a:rPr>
              <a:t>分布式并行技术将继续发挥关键作用，为构建更强大的AI系统提供坚实基础</a:t>
            </a:r>
            <a:endParaRPr lang="zh-CN" altLang="en-US" sz="2200" b="1">
              <a:solidFill>
                <a:srgbClr val="C00000"/>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dirty="0"/>
              <a:t>大模型训练面临的</a:t>
            </a:r>
            <a:r>
              <a:rPr dirty="0"/>
              <a:t>严峻挑战</a:t>
            </a:r>
            <a:endParaRPr dirty="0"/>
          </a:p>
        </p:txBody>
      </p:sp>
      <p:sp>
        <p:nvSpPr>
          <p:cNvPr id="4" name="矩形: 圆角 2"/>
          <p:cNvSpPr/>
          <p:nvPr>
            <p:custDataLst>
              <p:tags r:id="rId1"/>
            </p:custDataLst>
          </p:nvPr>
        </p:nvSpPr>
        <p:spPr>
          <a:xfrm>
            <a:off x="677228" y="1905318"/>
            <a:ext cx="3230245" cy="310515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6" name="矩形 5"/>
          <p:cNvSpPr/>
          <p:nvPr>
            <p:custDataLst>
              <p:tags r:id="rId2"/>
            </p:custDataLst>
          </p:nvPr>
        </p:nvSpPr>
        <p:spPr>
          <a:xfrm>
            <a:off x="942340" y="3138805"/>
            <a:ext cx="2702560" cy="1725930"/>
          </a:xfrm>
          <a:prstGeom prst="rect">
            <a:avLst/>
          </a:prstGeom>
          <a:noFill/>
        </p:spPr>
        <p:txBody>
          <a:bodyPr wrap="square" lIns="0" tIns="0" rIns="0" bIns="0" rtlCol="0" anchor="t" anchorCtr="0">
            <a:noAutofit/>
          </a:bodyPr>
          <a:p>
            <a:pPr marL="285750" indent="-285750" algn="just">
              <a:lnSpc>
                <a:spcPct val="150000"/>
              </a:lnSpc>
              <a:spcBef>
                <a:spcPct val="0"/>
              </a:spcBef>
              <a:spcAft>
                <a:spcPct val="0"/>
              </a:spcAft>
              <a:buFont typeface="Wingdings" panose="05000000000000000000" charset="0"/>
              <a:buChar char="ü"/>
            </a:pPr>
            <a:r>
              <a:rPr lang="zh-CN" altLang="en-US" b="1" dirty="0">
                <a:solidFill>
                  <a:srgbClr val="374153"/>
                </a:solidFill>
                <a:latin typeface="+mn-ea"/>
                <a:cs typeface="+mn-ea"/>
              </a:rPr>
              <a:t>训练数据量达到</a:t>
            </a:r>
            <a:r>
              <a:rPr lang="en-US" altLang="zh-CN" b="1" dirty="0">
                <a:solidFill>
                  <a:srgbClr val="374153"/>
                </a:solidFill>
                <a:latin typeface="+mn-ea"/>
                <a:cs typeface="+mn-ea"/>
              </a:rPr>
              <a:t>TB</a:t>
            </a:r>
            <a:r>
              <a:rPr lang="zh-CN" altLang="en-US" b="1" dirty="0">
                <a:solidFill>
                  <a:srgbClr val="374153"/>
                </a:solidFill>
                <a:latin typeface="+mn-ea"/>
                <a:cs typeface="+mn-ea"/>
              </a:rPr>
              <a:t>甚至</a:t>
            </a:r>
            <a:r>
              <a:rPr lang="en-US" altLang="zh-CN" b="1" dirty="0">
                <a:solidFill>
                  <a:srgbClr val="374153"/>
                </a:solidFill>
                <a:latin typeface="+mn-ea"/>
                <a:cs typeface="+mn-ea"/>
              </a:rPr>
              <a:t>PB</a:t>
            </a:r>
            <a:r>
              <a:rPr lang="zh-CN" altLang="en-US" b="1" dirty="0">
                <a:solidFill>
                  <a:srgbClr val="374153"/>
                </a:solidFill>
                <a:latin typeface="+mn-ea"/>
                <a:cs typeface="+mn-ea"/>
              </a:rPr>
              <a:t>级别</a:t>
            </a:r>
            <a:endParaRPr lang="zh-CN" altLang="en-US" b="1" dirty="0">
              <a:solidFill>
                <a:srgbClr val="374153"/>
              </a:solidFill>
              <a:latin typeface="+mn-ea"/>
              <a:cs typeface="+mn-ea"/>
            </a:endParaRPr>
          </a:p>
          <a:p>
            <a:pPr marL="285750" indent="-285750" algn="just">
              <a:lnSpc>
                <a:spcPct val="150000"/>
              </a:lnSpc>
              <a:spcBef>
                <a:spcPct val="0"/>
              </a:spcBef>
              <a:spcAft>
                <a:spcPct val="0"/>
              </a:spcAft>
              <a:buFont typeface="Wingdings" panose="05000000000000000000" charset="0"/>
              <a:buChar char="ü"/>
            </a:pPr>
            <a:r>
              <a:rPr lang="en-US" altLang="zh-CN" b="1" dirty="0">
                <a:solidFill>
                  <a:srgbClr val="374153"/>
                </a:solidFill>
                <a:latin typeface="+mn-ea"/>
                <a:cs typeface="+mn-ea"/>
              </a:rPr>
              <a:t> </a:t>
            </a:r>
            <a:r>
              <a:rPr lang="zh-CN" altLang="en-US" b="1" dirty="0">
                <a:solidFill>
                  <a:srgbClr val="374153"/>
                </a:solidFill>
                <a:latin typeface="+mn-ea"/>
                <a:cs typeface="+mn-ea"/>
              </a:rPr>
              <a:t>传统存储和处理方式难以应对</a:t>
            </a:r>
            <a:endParaRPr lang="zh-CN" altLang="en-US" b="1" dirty="0">
              <a:solidFill>
                <a:srgbClr val="374153"/>
              </a:solidFill>
              <a:latin typeface="+mn-ea"/>
              <a:cs typeface="+mn-ea"/>
            </a:endParaRPr>
          </a:p>
        </p:txBody>
      </p:sp>
      <p:sp>
        <p:nvSpPr>
          <p:cNvPr id="60" name="圆角矩形 59"/>
          <p:cNvSpPr/>
          <p:nvPr>
            <p:custDataLst>
              <p:tags r:id="rId3"/>
            </p:custDataLst>
          </p:nvPr>
        </p:nvSpPr>
        <p:spPr>
          <a:xfrm>
            <a:off x="942023" y="1468438"/>
            <a:ext cx="694055" cy="680085"/>
          </a:xfrm>
          <a:prstGeom prst="roundRect">
            <a:avLst>
              <a:gd name="adj" fmla="val 0"/>
            </a:avLst>
          </a:prstGeom>
          <a:solidFill>
            <a:srgbClr val="374153"/>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rmAutofit/>
          </a:bodyPr>
          <a:p>
            <a:pPr algn="ctr">
              <a:spcBef>
                <a:spcPct val="0"/>
              </a:spcBef>
              <a:spcAft>
                <a:spcPct val="0"/>
              </a:spcAft>
            </a:pPr>
            <a:r>
              <a:rPr lang="en-US" altLang="zh-CN" sz="2000" b="1">
                <a:solidFill>
                  <a:srgbClr val="FFFFFF"/>
                </a:solidFill>
                <a:latin typeface="+mn-ea"/>
                <a:cs typeface="+mn-ea"/>
                <a:sym typeface="+mn-ea"/>
              </a:rPr>
              <a:t>01</a:t>
            </a:r>
            <a:endParaRPr lang="en-US" altLang="zh-CN" sz="2000" b="1" dirty="0">
              <a:solidFill>
                <a:srgbClr val="FFFFFF"/>
              </a:solidFill>
              <a:latin typeface="+mn-ea"/>
              <a:cs typeface="+mn-ea"/>
              <a:sym typeface="+mn-ea"/>
            </a:endParaRPr>
          </a:p>
        </p:txBody>
      </p:sp>
      <p:sp>
        <p:nvSpPr>
          <p:cNvPr id="7" name="矩形 6"/>
          <p:cNvSpPr/>
          <p:nvPr>
            <p:custDataLst>
              <p:tags r:id="rId4"/>
            </p:custDataLst>
          </p:nvPr>
        </p:nvSpPr>
        <p:spPr>
          <a:xfrm>
            <a:off x="945198" y="2323783"/>
            <a:ext cx="2703830" cy="455295"/>
          </a:xfrm>
          <a:prstGeom prst="rect">
            <a:avLst/>
          </a:prstGeom>
          <a:noFill/>
        </p:spPr>
        <p:txBody>
          <a:bodyPr wrap="square" lIns="0" tIns="0" rIns="0" bIns="0" rtlCol="0" anchor="ctr" anchorCtr="0">
            <a:noAutofit/>
          </a:bodyPr>
          <a:p>
            <a:pPr>
              <a:spcBef>
                <a:spcPct val="0"/>
              </a:spcBef>
              <a:spcAft>
                <a:spcPct val="0"/>
              </a:spcAft>
            </a:pPr>
            <a:r>
              <a:rPr lang="zh-CN" altLang="en-US" sz="2000" b="1">
                <a:solidFill>
                  <a:srgbClr val="374153"/>
                </a:solidFill>
                <a:latin typeface="+mn-ea"/>
                <a:cs typeface="+mn-ea"/>
              </a:rPr>
              <a:t>数据规模爆炸式增长</a:t>
            </a:r>
            <a:endParaRPr lang="zh-CN" altLang="en-US" sz="2000" b="1">
              <a:solidFill>
                <a:srgbClr val="374153"/>
              </a:solidFill>
              <a:latin typeface="+mn-ea"/>
              <a:cs typeface="+mn-ea"/>
            </a:endParaRPr>
          </a:p>
        </p:txBody>
      </p:sp>
      <p:sp>
        <p:nvSpPr>
          <p:cNvPr id="33" name="矩形: 圆角 2"/>
          <p:cNvSpPr/>
          <p:nvPr>
            <p:custDataLst>
              <p:tags r:id="rId5"/>
            </p:custDataLst>
          </p:nvPr>
        </p:nvSpPr>
        <p:spPr>
          <a:xfrm>
            <a:off x="4461828" y="1905318"/>
            <a:ext cx="3230245" cy="310515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8" name="矩形 7"/>
          <p:cNvSpPr/>
          <p:nvPr>
            <p:custDataLst>
              <p:tags r:id="rId6"/>
            </p:custDataLst>
          </p:nvPr>
        </p:nvSpPr>
        <p:spPr>
          <a:xfrm>
            <a:off x="4726623" y="3143568"/>
            <a:ext cx="2702560" cy="1605280"/>
          </a:xfrm>
          <a:prstGeom prst="rect">
            <a:avLst/>
          </a:prstGeom>
          <a:noFill/>
        </p:spPr>
        <p:txBody>
          <a:bodyPr wrap="square" lIns="0" tIns="0" rIns="0" bIns="0" rtlCol="0" anchor="t" anchorCtr="0">
            <a:noAutofit/>
          </a:bodyPr>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 参数规模从百万级跃升至千亿级</a:t>
            </a:r>
            <a:endParaRPr lang="zh-CN" altLang="en-US" sz="1800" b="1" dirty="0">
              <a:solidFill>
                <a:srgbClr val="374153"/>
              </a:solidFill>
              <a:latin typeface="+mn-ea"/>
              <a:cs typeface="+mn-ea"/>
            </a:endParaRPr>
          </a:p>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 模型结构日趋复杂，计算需求激增</a:t>
            </a:r>
            <a:endParaRPr lang="zh-CN" altLang="en-US" sz="1800" b="1" dirty="0">
              <a:solidFill>
                <a:srgbClr val="374153"/>
              </a:solidFill>
              <a:latin typeface="+mn-ea"/>
              <a:cs typeface="+mn-ea"/>
            </a:endParaRPr>
          </a:p>
        </p:txBody>
      </p:sp>
      <p:sp>
        <p:nvSpPr>
          <p:cNvPr id="40" name="圆角矩形 39"/>
          <p:cNvSpPr/>
          <p:nvPr>
            <p:custDataLst>
              <p:tags r:id="rId7"/>
            </p:custDataLst>
          </p:nvPr>
        </p:nvSpPr>
        <p:spPr>
          <a:xfrm>
            <a:off x="4726623" y="1468438"/>
            <a:ext cx="694055" cy="680085"/>
          </a:xfrm>
          <a:prstGeom prst="roundRect">
            <a:avLst>
              <a:gd name="adj" fmla="val 0"/>
            </a:avLst>
          </a:prstGeom>
          <a:solidFill>
            <a:srgbClr val="C00000"/>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rmAutofit/>
          </a:bodyPr>
          <a:p>
            <a:pPr algn="ctr">
              <a:spcBef>
                <a:spcPct val="0"/>
              </a:spcBef>
              <a:spcAft>
                <a:spcPct val="0"/>
              </a:spcAft>
            </a:pPr>
            <a:r>
              <a:rPr lang="en-US" altLang="zh-CN" sz="2000" b="1">
                <a:solidFill>
                  <a:srgbClr val="FFFFFF"/>
                </a:solidFill>
                <a:latin typeface="+mn-ea"/>
                <a:cs typeface="+mn-ea"/>
                <a:sym typeface="+mn-ea"/>
              </a:rPr>
              <a:t>02</a:t>
            </a:r>
            <a:endParaRPr lang="en-US" altLang="zh-CN" sz="2000" b="1" dirty="0">
              <a:solidFill>
                <a:srgbClr val="FFFFFF"/>
              </a:solidFill>
              <a:latin typeface="+mn-ea"/>
              <a:cs typeface="+mn-ea"/>
              <a:sym typeface="+mn-ea"/>
            </a:endParaRPr>
          </a:p>
        </p:txBody>
      </p:sp>
      <p:sp>
        <p:nvSpPr>
          <p:cNvPr id="10" name="矩形 9"/>
          <p:cNvSpPr/>
          <p:nvPr>
            <p:custDataLst>
              <p:tags r:id="rId8"/>
            </p:custDataLst>
          </p:nvPr>
        </p:nvSpPr>
        <p:spPr>
          <a:xfrm>
            <a:off x="4732338" y="2335848"/>
            <a:ext cx="2703830" cy="443230"/>
          </a:xfrm>
          <a:prstGeom prst="rect">
            <a:avLst/>
          </a:prstGeom>
          <a:noFill/>
        </p:spPr>
        <p:txBody>
          <a:bodyPr wrap="square" lIns="0" tIns="0" rIns="0" bIns="0" rtlCol="0" anchor="ctr" anchorCtr="0">
            <a:noAutofit/>
          </a:bodyPr>
          <a:p>
            <a:pPr>
              <a:spcBef>
                <a:spcPct val="0"/>
              </a:spcBef>
              <a:spcAft>
                <a:spcPct val="0"/>
              </a:spcAft>
            </a:pPr>
            <a:r>
              <a:rPr lang="zh-CN" altLang="en-US" sz="2000" b="1">
                <a:solidFill>
                  <a:srgbClr val="C00000"/>
                </a:solidFill>
                <a:latin typeface="+mn-ea"/>
                <a:cs typeface="+mn-ea"/>
              </a:rPr>
              <a:t>模型复杂度不断提高</a:t>
            </a:r>
            <a:r>
              <a:rPr lang="en-US" altLang="zh-CN" sz="2200" b="1">
                <a:solidFill>
                  <a:schemeClr val="accent2"/>
                </a:solidFill>
                <a:latin typeface="+mn-ea"/>
                <a:cs typeface="+mn-ea"/>
              </a:rPr>
              <a:t> </a:t>
            </a:r>
            <a:endParaRPr lang="en-US" altLang="zh-CN" sz="2200" b="1">
              <a:solidFill>
                <a:schemeClr val="accent2"/>
              </a:solidFill>
              <a:latin typeface="+mn-ea"/>
              <a:cs typeface="+mn-ea"/>
            </a:endParaRPr>
          </a:p>
        </p:txBody>
      </p:sp>
      <p:sp>
        <p:nvSpPr>
          <p:cNvPr id="63" name="矩形: 圆角 2"/>
          <p:cNvSpPr/>
          <p:nvPr>
            <p:custDataLst>
              <p:tags r:id="rId9"/>
            </p:custDataLst>
          </p:nvPr>
        </p:nvSpPr>
        <p:spPr>
          <a:xfrm>
            <a:off x="8246428" y="1905318"/>
            <a:ext cx="3230245" cy="310515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11" name="矩形 10"/>
          <p:cNvSpPr/>
          <p:nvPr>
            <p:custDataLst>
              <p:tags r:id="rId10"/>
            </p:custDataLst>
          </p:nvPr>
        </p:nvSpPr>
        <p:spPr>
          <a:xfrm>
            <a:off x="8437880" y="3138805"/>
            <a:ext cx="2818765" cy="1605280"/>
          </a:xfrm>
          <a:prstGeom prst="rect">
            <a:avLst/>
          </a:prstGeom>
          <a:noFill/>
        </p:spPr>
        <p:txBody>
          <a:bodyPr wrap="square" lIns="0" tIns="0" rIns="0" bIns="0" rtlCol="0" anchor="t" anchorCtr="0">
            <a:noAutofit/>
          </a:bodyPr>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计算资源有限</a:t>
            </a:r>
            <a:endParaRPr lang="zh-CN" altLang="en-US" sz="1800" b="1" dirty="0">
              <a:solidFill>
                <a:srgbClr val="374153"/>
              </a:solidFill>
              <a:latin typeface="+mn-ea"/>
              <a:cs typeface="+mn-ea"/>
            </a:endParaRPr>
          </a:p>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 训练速度缓慢，无法满足实际需求</a:t>
            </a:r>
            <a:endParaRPr lang="zh-CN" altLang="en-US" sz="1800" b="1" dirty="0">
              <a:solidFill>
                <a:srgbClr val="374153"/>
              </a:solidFill>
              <a:latin typeface="+mn-ea"/>
              <a:cs typeface="+mn-ea"/>
            </a:endParaRPr>
          </a:p>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难以处理大规模数据集</a:t>
            </a:r>
            <a:endParaRPr lang="zh-CN" altLang="en-US" sz="1800" b="1" dirty="0">
              <a:solidFill>
                <a:srgbClr val="374153"/>
              </a:solidFill>
              <a:latin typeface="+mn-ea"/>
              <a:cs typeface="+mn-ea"/>
            </a:endParaRPr>
          </a:p>
        </p:txBody>
      </p:sp>
      <p:sp>
        <p:nvSpPr>
          <p:cNvPr id="65" name="圆角矩形 64"/>
          <p:cNvSpPr/>
          <p:nvPr>
            <p:custDataLst>
              <p:tags r:id="rId11"/>
            </p:custDataLst>
          </p:nvPr>
        </p:nvSpPr>
        <p:spPr>
          <a:xfrm>
            <a:off x="8511223" y="1468438"/>
            <a:ext cx="694055" cy="680085"/>
          </a:xfrm>
          <a:prstGeom prst="roundRect">
            <a:avLst>
              <a:gd name="adj" fmla="val 0"/>
            </a:avLst>
          </a:prstGeom>
          <a:solidFill>
            <a:srgbClr val="374153"/>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rmAutofit/>
          </a:bodyPr>
          <a:p>
            <a:pPr algn="ctr">
              <a:spcBef>
                <a:spcPct val="0"/>
              </a:spcBef>
              <a:spcAft>
                <a:spcPct val="0"/>
              </a:spcAft>
            </a:pPr>
            <a:r>
              <a:rPr lang="en-US" altLang="zh-CN" sz="2000" b="1" dirty="0">
                <a:solidFill>
                  <a:srgbClr val="FFFFFF"/>
                </a:solidFill>
                <a:latin typeface="+mn-ea"/>
                <a:cs typeface="+mn-ea"/>
                <a:sym typeface="+mn-ea"/>
              </a:rPr>
              <a:t>03</a:t>
            </a:r>
            <a:endParaRPr lang="en-US" altLang="zh-CN" sz="2000" b="1" dirty="0">
              <a:solidFill>
                <a:srgbClr val="FFFFFF"/>
              </a:solidFill>
              <a:latin typeface="+mn-ea"/>
              <a:cs typeface="+mn-ea"/>
              <a:sym typeface="+mn-ea"/>
            </a:endParaRPr>
          </a:p>
        </p:txBody>
      </p:sp>
      <p:cxnSp>
        <p:nvCxnSpPr>
          <p:cNvPr id="80" name="直接连接符 79"/>
          <p:cNvCxnSpPr/>
          <p:nvPr>
            <p:custDataLst>
              <p:tags r:id="rId12"/>
            </p:custDataLst>
          </p:nvPr>
        </p:nvCxnSpPr>
        <p:spPr>
          <a:xfrm flipV="1">
            <a:off x="862648" y="2942908"/>
            <a:ext cx="2844165" cy="0"/>
          </a:xfrm>
          <a:prstGeom prst="line">
            <a:avLst/>
          </a:prstGeom>
          <a:ln w="22225">
            <a:solidFill>
              <a:srgbClr val="374153">
                <a:alpha val="50000"/>
              </a:srgbClr>
            </a:solidFill>
          </a:ln>
        </p:spPr>
        <p:style>
          <a:lnRef idx="2">
            <a:schemeClr val="accent1"/>
          </a:lnRef>
          <a:fillRef idx="0">
            <a:srgbClr val="FFFFFF"/>
          </a:fillRef>
          <a:effectRef idx="0">
            <a:srgbClr val="FFFFFF"/>
          </a:effectRef>
          <a:fontRef idx="minor">
            <a:schemeClr val="tx1"/>
          </a:fontRef>
        </p:style>
      </p:cxnSp>
      <p:cxnSp>
        <p:nvCxnSpPr>
          <p:cNvPr id="74" name="直接连接符 73"/>
          <p:cNvCxnSpPr/>
          <p:nvPr>
            <p:custDataLst>
              <p:tags r:id="rId13"/>
            </p:custDataLst>
          </p:nvPr>
        </p:nvCxnSpPr>
        <p:spPr>
          <a:xfrm>
            <a:off x="4647248" y="2942908"/>
            <a:ext cx="2844165" cy="0"/>
          </a:xfrm>
          <a:prstGeom prst="line">
            <a:avLst/>
          </a:prstGeom>
          <a:ln w="22225">
            <a:solidFill>
              <a:srgbClr val="C00000">
                <a:alpha val="50000"/>
              </a:srgbClr>
            </a:solidFill>
          </a:ln>
        </p:spPr>
        <p:style>
          <a:lnRef idx="2">
            <a:schemeClr val="accent1"/>
          </a:lnRef>
          <a:fillRef idx="0">
            <a:srgbClr val="FFFFFF"/>
          </a:fillRef>
          <a:effectRef idx="0">
            <a:srgbClr val="FFFFFF"/>
          </a:effectRef>
          <a:fontRef idx="minor">
            <a:schemeClr val="tx1"/>
          </a:fontRef>
        </p:style>
      </p:cxnSp>
      <p:cxnSp>
        <p:nvCxnSpPr>
          <p:cNvPr id="75" name="直接连接符 74"/>
          <p:cNvCxnSpPr/>
          <p:nvPr>
            <p:custDataLst>
              <p:tags r:id="rId14"/>
            </p:custDataLst>
          </p:nvPr>
        </p:nvCxnSpPr>
        <p:spPr>
          <a:xfrm flipV="1">
            <a:off x="8431848" y="2942908"/>
            <a:ext cx="2844165" cy="0"/>
          </a:xfrm>
          <a:prstGeom prst="line">
            <a:avLst/>
          </a:prstGeom>
          <a:ln w="22225">
            <a:solidFill>
              <a:srgbClr val="374153">
                <a:alpha val="50000"/>
              </a:srgbClr>
            </a:solidFill>
          </a:ln>
        </p:spPr>
        <p:style>
          <a:lnRef idx="2">
            <a:schemeClr val="accent1"/>
          </a:lnRef>
          <a:fillRef idx="0">
            <a:srgbClr val="FFFFFF"/>
          </a:fillRef>
          <a:effectRef idx="0">
            <a:srgbClr val="FFFFFF"/>
          </a:effectRef>
          <a:fontRef idx="minor">
            <a:schemeClr val="tx1"/>
          </a:fontRef>
        </p:style>
      </p:cxnSp>
      <p:sp>
        <p:nvSpPr>
          <p:cNvPr id="12" name="矩形 11"/>
          <p:cNvSpPr/>
          <p:nvPr>
            <p:custDataLst>
              <p:tags r:id="rId15"/>
            </p:custDataLst>
          </p:nvPr>
        </p:nvSpPr>
        <p:spPr>
          <a:xfrm>
            <a:off x="8511223" y="2340928"/>
            <a:ext cx="2703830" cy="443230"/>
          </a:xfrm>
          <a:prstGeom prst="rect">
            <a:avLst/>
          </a:prstGeom>
          <a:noFill/>
        </p:spPr>
        <p:txBody>
          <a:bodyPr wrap="square" lIns="0" tIns="0" rIns="0" bIns="0" rtlCol="0" anchor="ctr" anchorCtr="0">
            <a:noAutofit/>
          </a:bodyPr>
          <a:p>
            <a:pPr algn="l">
              <a:buClrTx/>
              <a:buSzTx/>
              <a:buFontTx/>
            </a:pPr>
            <a:r>
              <a:rPr lang="zh-CN" altLang="en-US" sz="2000" b="1">
                <a:solidFill>
                  <a:srgbClr val="374153"/>
                </a:solidFill>
                <a:latin typeface="+mn-ea"/>
                <a:cs typeface="+mn-ea"/>
              </a:rPr>
              <a:t>传统单机训练的瓶颈</a:t>
            </a:r>
            <a:endParaRPr lang="zh-CN" altLang="en-US" sz="2000" b="1">
              <a:solidFill>
                <a:srgbClr val="374153"/>
              </a:solidFill>
              <a:latin typeface="+mn-ea"/>
              <a:cs typeface="+mn-ea"/>
            </a:endParaRPr>
          </a:p>
        </p:txBody>
      </p:sp>
      <p:sp>
        <p:nvSpPr>
          <p:cNvPr id="13" name="矩形 12"/>
          <p:cNvSpPr/>
          <p:nvPr/>
        </p:nvSpPr>
        <p:spPr>
          <a:xfrm>
            <a:off x="-1026160" y="838771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681990" y="5390515"/>
            <a:ext cx="10795000" cy="807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t>分布式并行技术成为破局之路</a:t>
            </a:r>
            <a:endParaRPr lang="zh-CN" altLang="en-US" sz="24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19125" y="2654300"/>
            <a:ext cx="11144885" cy="815975"/>
          </a:xfrm>
          <a:prstGeom prst="rect">
            <a:avLst/>
          </a:prstGeom>
          <a:noFill/>
          <a:ln>
            <a:solidFill>
              <a:srgbClr val="3741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标题 2"/>
          <p:cNvSpPr>
            <a:spLocks noGrp="1"/>
          </p:cNvSpPr>
          <p:nvPr>
            <p:ph type="title"/>
          </p:nvPr>
        </p:nvSpPr>
        <p:spPr/>
        <p:txBody>
          <a:bodyPr/>
          <a:lstStyle/>
          <a:p>
            <a:r>
              <a:rPr lang="zh-CN" altLang="en-US" dirty="0"/>
              <a:t>分布式并行的破局之路</a:t>
            </a:r>
            <a:endParaRPr lang="zh-CN" altLang="en-US" dirty="0"/>
          </a:p>
        </p:txBody>
      </p:sp>
      <p:sp>
        <p:nvSpPr>
          <p:cNvPr id="13" name="矩形 12"/>
          <p:cNvSpPr/>
          <p:nvPr/>
        </p:nvSpPr>
        <p:spPr>
          <a:xfrm>
            <a:off x="-1026160" y="838771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639445" y="1545590"/>
            <a:ext cx="11144885" cy="624840"/>
          </a:xfrm>
          <a:prstGeom prst="rect">
            <a:avLst/>
          </a:prstGeom>
          <a:noFill/>
          <a:ln>
            <a:solidFill>
              <a:srgbClr val="3741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39445" y="1586865"/>
            <a:ext cx="11124565" cy="506730"/>
          </a:xfrm>
          <a:prstGeom prst="rect">
            <a:avLst/>
          </a:prstGeom>
        </p:spPr>
        <p:txBody>
          <a:bodyPr wrap="square">
            <a:spAutoFit/>
          </a:bodyPr>
          <a:p>
            <a:pPr indent="0" algn="ctr">
              <a:lnSpc>
                <a:spcPct val="150000"/>
              </a:lnSpc>
              <a:buClrTx/>
              <a:buSzTx/>
              <a:buFont typeface="Wingdings" panose="05000000000000000000" charset="0"/>
              <a:buNone/>
            </a:pPr>
            <a:r>
              <a:rPr lang="zh-CN" altLang="en-US" b="1" dirty="0">
                <a:solidFill>
                  <a:srgbClr val="374153"/>
                </a:solidFill>
                <a:latin typeface="+mn-ea"/>
                <a:cs typeface="+mn-ea"/>
              </a:rPr>
              <a:t>将大规模计算任务智能分解为多个子任务，通过多节点并行处理， 实现高效协同计算，突破单机训练瓶颈。</a:t>
            </a:r>
            <a:endParaRPr lang="en-US" altLang="zh-CN" b="1" dirty="0">
              <a:solidFill>
                <a:srgbClr val="374153"/>
              </a:solidFill>
              <a:latin typeface="+mn-ea"/>
              <a:cs typeface="+mn-ea"/>
            </a:endParaRPr>
          </a:p>
        </p:txBody>
      </p:sp>
      <p:sp>
        <p:nvSpPr>
          <p:cNvPr id="9" name="矩形 8"/>
          <p:cNvSpPr/>
          <p:nvPr/>
        </p:nvSpPr>
        <p:spPr>
          <a:xfrm>
            <a:off x="910590" y="1327150"/>
            <a:ext cx="1680210" cy="3479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t>核心理念</a:t>
            </a:r>
            <a:endParaRPr lang="zh-CN" altLang="en-US" sz="2000" b="1"/>
          </a:p>
        </p:txBody>
      </p:sp>
      <p:sp>
        <p:nvSpPr>
          <p:cNvPr id="15" name="矩形 14"/>
          <p:cNvSpPr/>
          <p:nvPr/>
        </p:nvSpPr>
        <p:spPr>
          <a:xfrm>
            <a:off x="910590" y="2460625"/>
            <a:ext cx="1680210" cy="3479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2000" b="1">
                <a:sym typeface="+mn-ea"/>
              </a:rPr>
              <a:t>工作流程</a:t>
            </a:r>
            <a:endParaRPr lang="zh-CN" altLang="en-US" sz="2000" b="1">
              <a:sym typeface="+mn-ea"/>
            </a:endParaRPr>
          </a:p>
        </p:txBody>
      </p:sp>
      <p:sp>
        <p:nvSpPr>
          <p:cNvPr id="17" name="文本框 16"/>
          <p:cNvSpPr txBox="1"/>
          <p:nvPr/>
        </p:nvSpPr>
        <p:spPr>
          <a:xfrm>
            <a:off x="2144078" y="2878138"/>
            <a:ext cx="8094980" cy="368300"/>
          </a:xfrm>
          <a:prstGeom prst="rect">
            <a:avLst/>
          </a:prstGeom>
          <a:noFill/>
        </p:spPr>
        <p:txBody>
          <a:bodyPr wrap="square" rtlCol="0">
            <a:spAutoFit/>
          </a:bodyPr>
          <a:p>
            <a:r>
              <a:rPr lang="zh-CN" altLang="en-US" b="1" dirty="0">
                <a:solidFill>
                  <a:srgbClr val="374153"/>
                </a:solidFill>
                <a:latin typeface="+mn-ea"/>
                <a:cs typeface="+mn-ea"/>
              </a:rPr>
              <a:t>大规模任务 → 任务分解 → 多节点分配 → 并行处理 → 结果整合 → 完成训练</a:t>
            </a:r>
            <a:endParaRPr lang="zh-CN" altLang="en-US" b="1" dirty="0">
              <a:solidFill>
                <a:srgbClr val="374153"/>
              </a:solidFill>
              <a:latin typeface="+mn-ea"/>
              <a:cs typeface="+mn-ea"/>
            </a:endParaRPr>
          </a:p>
        </p:txBody>
      </p:sp>
      <p:sp>
        <p:nvSpPr>
          <p:cNvPr id="67" name="矩形 66"/>
          <p:cNvSpPr/>
          <p:nvPr/>
        </p:nvSpPr>
        <p:spPr>
          <a:xfrm>
            <a:off x="619125" y="3836670"/>
            <a:ext cx="11144885" cy="2576195"/>
          </a:xfrm>
          <a:prstGeom prst="rect">
            <a:avLst/>
          </a:prstGeom>
          <a:noFill/>
          <a:ln>
            <a:solidFill>
              <a:srgbClr val="3741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矩形 67"/>
          <p:cNvSpPr/>
          <p:nvPr/>
        </p:nvSpPr>
        <p:spPr>
          <a:xfrm>
            <a:off x="910590" y="3639820"/>
            <a:ext cx="1680210" cy="3479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2000" b="1">
                <a:sym typeface="+mn-ea"/>
              </a:rPr>
              <a:t>核心优势</a:t>
            </a:r>
            <a:endParaRPr lang="zh-CN" altLang="en-US" sz="2000" b="1">
              <a:sym typeface="+mn-ea"/>
            </a:endParaRPr>
          </a:p>
        </p:txBody>
      </p:sp>
      <p:sp>
        <p:nvSpPr>
          <p:cNvPr id="70" name="图片 2" descr="E:\关系图\SVG\箭头资源 7.svg箭头资源 7"/>
          <p:cNvSpPr/>
          <p:nvPr>
            <p:custDataLst>
              <p:tags r:id="rId1"/>
            </p:custDataLst>
          </p:nvPr>
        </p:nvSpPr>
        <p:spPr>
          <a:xfrm rot="5400000">
            <a:off x="5930499" y="4269345"/>
            <a:ext cx="1469858" cy="941332"/>
          </a:xfrm>
          <a:custGeom>
            <a:avLst/>
            <a:gdLst>
              <a:gd name="connsiteX0" fmla="*/ 0 w 2037220"/>
              <a:gd name="connsiteY0" fmla="*/ 1304686 h 1304685"/>
              <a:gd name="connsiteX1" fmla="*/ 0 w 2037220"/>
              <a:gd name="connsiteY1" fmla="*/ 605603 h 1304685"/>
              <a:gd name="connsiteX2" fmla="*/ 435329 w 2037220"/>
              <a:gd name="connsiteY2" fmla="*/ 170539 h 1304685"/>
              <a:gd name="connsiteX3" fmla="*/ 1503573 w 2037220"/>
              <a:gd name="connsiteY3" fmla="*/ 170539 h 1304685"/>
              <a:gd name="connsiteX4" fmla="*/ 1503573 w 2037220"/>
              <a:gd name="connsiteY4" fmla="*/ 0 h 1304685"/>
              <a:gd name="connsiteX5" fmla="*/ 2037220 w 2037220"/>
              <a:gd name="connsiteY5" fmla="*/ 474477 h 1304685"/>
              <a:gd name="connsiteX6" fmla="*/ 1504772 w 2037220"/>
              <a:gd name="connsiteY6" fmla="*/ 960829 h 1304685"/>
              <a:gd name="connsiteX7" fmla="*/ 1504772 w 2037220"/>
              <a:gd name="connsiteY7" fmla="*/ 785363 h 1304685"/>
              <a:gd name="connsiteX8" fmla="*/ 758196 w 2037220"/>
              <a:gd name="connsiteY8" fmla="*/ 785363 h 1304685"/>
              <a:gd name="connsiteX9" fmla="*/ 653638 w 2037220"/>
              <a:gd name="connsiteY9" fmla="*/ 828813 h 1304685"/>
              <a:gd name="connsiteX10" fmla="*/ 610560 w 2037220"/>
              <a:gd name="connsiteY10" fmla="*/ 933543 h 1304685"/>
              <a:gd name="connsiteX11" fmla="*/ 611760 w 2037220"/>
              <a:gd name="connsiteY11" fmla="*/ 1304686 h 1304685"/>
              <a:gd name="connsiteX12" fmla="*/ 305880 w 2037220"/>
              <a:gd name="connsiteY12" fmla="*/ 967335 h 1304685"/>
              <a:gd name="connsiteX13" fmla="*/ 0 w 2037220"/>
              <a:gd name="connsiteY13" fmla="*/ 1304686 h 13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37220" h="1304685">
                <a:moveTo>
                  <a:pt x="0" y="1304686"/>
                </a:moveTo>
                <a:lnTo>
                  <a:pt x="0" y="605603"/>
                </a:lnTo>
                <a:cubicBezTo>
                  <a:pt x="139" y="365233"/>
                  <a:pt x="195022" y="170469"/>
                  <a:pt x="435329" y="170539"/>
                </a:cubicBezTo>
                <a:lnTo>
                  <a:pt x="1503573" y="170539"/>
                </a:lnTo>
                <a:lnTo>
                  <a:pt x="1503573" y="0"/>
                </a:lnTo>
                <a:lnTo>
                  <a:pt x="2037220" y="474477"/>
                </a:lnTo>
                <a:lnTo>
                  <a:pt x="1504772" y="960829"/>
                </a:lnTo>
                <a:lnTo>
                  <a:pt x="1504772" y="785363"/>
                </a:lnTo>
                <a:lnTo>
                  <a:pt x="758196" y="785363"/>
                </a:lnTo>
                <a:cubicBezTo>
                  <a:pt x="718957" y="785382"/>
                  <a:pt x="681340" y="801015"/>
                  <a:pt x="653638" y="828813"/>
                </a:cubicBezTo>
                <a:cubicBezTo>
                  <a:pt x="625943" y="856611"/>
                  <a:pt x="610443" y="894293"/>
                  <a:pt x="610560" y="933543"/>
                </a:cubicBezTo>
                <a:lnTo>
                  <a:pt x="611760" y="1304686"/>
                </a:lnTo>
                <a:lnTo>
                  <a:pt x="305880" y="967335"/>
                </a:lnTo>
                <a:lnTo>
                  <a:pt x="0" y="1304686"/>
                </a:lnTo>
                <a:close/>
              </a:path>
            </a:pathLst>
          </a:custGeom>
          <a:gradFill>
            <a:gsLst>
              <a:gs pos="0">
                <a:schemeClr val="accent2">
                  <a:lumMod val="60000"/>
                  <a:lumOff val="40000"/>
                  <a:alpha val="100000"/>
                </a:schemeClr>
              </a:gs>
              <a:gs pos="71000">
                <a:srgbClr val="C00000"/>
              </a:gs>
            </a:gsLst>
            <a:lin ang="2700000" scaled="0"/>
          </a:gradFill>
          <a:ln>
            <a:noFill/>
          </a:ln>
          <a:effectLst>
            <a:outerShdw blurRad="50800" dist="38100" dir="8100000" algn="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vert270" wrap="square" lIns="923925" tIns="108000" rIns="1008000" bIns="45061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zh-CN" sz="2800" b="1" dirty="0">
              <a:gradFill>
                <a:gsLst>
                  <a:gs pos="0">
                    <a:srgbClr val="FFFFFF"/>
                  </a:gs>
                  <a:gs pos="100000">
                    <a:srgbClr val="FFFFFF">
                      <a:alpha val="70000"/>
                    </a:srgbClr>
                  </a:gs>
                </a:gsLst>
                <a:lin ang="5400000" scaled="0"/>
              </a:gradFill>
              <a:latin typeface="微软雅黑" panose="020B0503020204020204" pitchFamily="34" charset="-122"/>
              <a:ea typeface="微软雅黑" panose="020B0503020204020204" pitchFamily="34" charset="-122"/>
            </a:endParaRPr>
          </a:p>
        </p:txBody>
      </p:sp>
      <p:sp>
        <p:nvSpPr>
          <p:cNvPr id="71" name="图片 5" descr="E:\关系图\SVG\箭头资源 7.svg箭头资源 7"/>
          <p:cNvSpPr/>
          <p:nvPr>
            <p:custDataLst>
              <p:tags r:id="rId2"/>
            </p:custDataLst>
          </p:nvPr>
        </p:nvSpPr>
        <p:spPr>
          <a:xfrm rot="16200000">
            <a:off x="4469905" y="4944662"/>
            <a:ext cx="1469858" cy="941332"/>
          </a:xfrm>
          <a:custGeom>
            <a:avLst/>
            <a:gdLst>
              <a:gd name="connsiteX0" fmla="*/ 0 w 2037220"/>
              <a:gd name="connsiteY0" fmla="*/ 1304686 h 1304685"/>
              <a:gd name="connsiteX1" fmla="*/ 0 w 2037220"/>
              <a:gd name="connsiteY1" fmla="*/ 605603 h 1304685"/>
              <a:gd name="connsiteX2" fmla="*/ 435329 w 2037220"/>
              <a:gd name="connsiteY2" fmla="*/ 170539 h 1304685"/>
              <a:gd name="connsiteX3" fmla="*/ 1503573 w 2037220"/>
              <a:gd name="connsiteY3" fmla="*/ 170539 h 1304685"/>
              <a:gd name="connsiteX4" fmla="*/ 1503573 w 2037220"/>
              <a:gd name="connsiteY4" fmla="*/ 0 h 1304685"/>
              <a:gd name="connsiteX5" fmla="*/ 2037220 w 2037220"/>
              <a:gd name="connsiteY5" fmla="*/ 474477 h 1304685"/>
              <a:gd name="connsiteX6" fmla="*/ 1504772 w 2037220"/>
              <a:gd name="connsiteY6" fmla="*/ 960829 h 1304685"/>
              <a:gd name="connsiteX7" fmla="*/ 1504772 w 2037220"/>
              <a:gd name="connsiteY7" fmla="*/ 785363 h 1304685"/>
              <a:gd name="connsiteX8" fmla="*/ 758196 w 2037220"/>
              <a:gd name="connsiteY8" fmla="*/ 785363 h 1304685"/>
              <a:gd name="connsiteX9" fmla="*/ 653638 w 2037220"/>
              <a:gd name="connsiteY9" fmla="*/ 828813 h 1304685"/>
              <a:gd name="connsiteX10" fmla="*/ 610560 w 2037220"/>
              <a:gd name="connsiteY10" fmla="*/ 933543 h 1304685"/>
              <a:gd name="connsiteX11" fmla="*/ 611760 w 2037220"/>
              <a:gd name="connsiteY11" fmla="*/ 1304686 h 1304685"/>
              <a:gd name="connsiteX12" fmla="*/ 305880 w 2037220"/>
              <a:gd name="connsiteY12" fmla="*/ 967335 h 1304685"/>
              <a:gd name="connsiteX13" fmla="*/ 0 w 2037220"/>
              <a:gd name="connsiteY13" fmla="*/ 1304686 h 13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37220" h="1304685">
                <a:moveTo>
                  <a:pt x="0" y="1304686"/>
                </a:moveTo>
                <a:lnTo>
                  <a:pt x="0" y="605603"/>
                </a:lnTo>
                <a:cubicBezTo>
                  <a:pt x="139" y="365233"/>
                  <a:pt x="195022" y="170469"/>
                  <a:pt x="435329" y="170539"/>
                </a:cubicBezTo>
                <a:lnTo>
                  <a:pt x="1503573" y="170539"/>
                </a:lnTo>
                <a:lnTo>
                  <a:pt x="1503573" y="0"/>
                </a:lnTo>
                <a:lnTo>
                  <a:pt x="2037220" y="474477"/>
                </a:lnTo>
                <a:lnTo>
                  <a:pt x="1504772" y="960829"/>
                </a:lnTo>
                <a:lnTo>
                  <a:pt x="1504772" y="785363"/>
                </a:lnTo>
                <a:lnTo>
                  <a:pt x="758196" y="785363"/>
                </a:lnTo>
                <a:cubicBezTo>
                  <a:pt x="718957" y="785382"/>
                  <a:pt x="681340" y="801015"/>
                  <a:pt x="653638" y="828813"/>
                </a:cubicBezTo>
                <a:cubicBezTo>
                  <a:pt x="625943" y="856611"/>
                  <a:pt x="610443" y="894293"/>
                  <a:pt x="610560" y="933543"/>
                </a:cubicBezTo>
                <a:lnTo>
                  <a:pt x="611760" y="1304686"/>
                </a:lnTo>
                <a:lnTo>
                  <a:pt x="305880" y="967335"/>
                </a:lnTo>
                <a:lnTo>
                  <a:pt x="0" y="1304686"/>
                </a:lnTo>
                <a:close/>
              </a:path>
            </a:pathLst>
          </a:custGeom>
          <a:gradFill>
            <a:gsLst>
              <a:gs pos="0">
                <a:schemeClr val="accent2">
                  <a:lumMod val="60000"/>
                  <a:lumOff val="40000"/>
                  <a:alpha val="100000"/>
                </a:schemeClr>
              </a:gs>
              <a:gs pos="71000">
                <a:srgbClr val="C00000"/>
              </a:gs>
            </a:gsLst>
            <a:lin ang="2700000" scaled="0"/>
          </a:gradFill>
          <a:ln>
            <a:noFill/>
          </a:ln>
          <a:effectLst>
            <a:outerShdw blurRad="50800" dist="38100" dir="8100000" algn="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eaVert" wrap="square" lIns="580390" tIns="434340" rIns="885965" bIns="79200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zh-CN" sz="2800" b="1" dirty="0">
              <a:gradFill>
                <a:gsLst>
                  <a:gs pos="0">
                    <a:srgbClr val="FFFFFF"/>
                  </a:gs>
                  <a:gs pos="100000">
                    <a:srgbClr val="FFFFFF">
                      <a:alpha val="70000"/>
                    </a:srgbClr>
                  </a:gs>
                </a:gsLst>
                <a:lin ang="5400000" scaled="0"/>
              </a:gradFill>
              <a:latin typeface="微软雅黑" panose="020B0503020204020204" pitchFamily="34" charset="-122"/>
              <a:ea typeface="微软雅黑" panose="020B0503020204020204" pitchFamily="34" charset="-122"/>
            </a:endParaRPr>
          </a:p>
        </p:txBody>
      </p:sp>
      <p:sp>
        <p:nvSpPr>
          <p:cNvPr id="72" name="图片 3" descr="E:\关系图\SVG\箭头资源 7.svg箭头资源 7"/>
          <p:cNvSpPr/>
          <p:nvPr>
            <p:custDataLst>
              <p:tags r:id="rId3"/>
            </p:custDataLst>
          </p:nvPr>
        </p:nvSpPr>
        <p:spPr>
          <a:xfrm>
            <a:off x="4857503" y="3878082"/>
            <a:ext cx="1469858" cy="941332"/>
          </a:xfrm>
          <a:custGeom>
            <a:avLst/>
            <a:gdLst>
              <a:gd name="connsiteX0" fmla="*/ 0 w 2037220"/>
              <a:gd name="connsiteY0" fmla="*/ 1304686 h 1304685"/>
              <a:gd name="connsiteX1" fmla="*/ 0 w 2037220"/>
              <a:gd name="connsiteY1" fmla="*/ 605603 h 1304685"/>
              <a:gd name="connsiteX2" fmla="*/ 435329 w 2037220"/>
              <a:gd name="connsiteY2" fmla="*/ 170539 h 1304685"/>
              <a:gd name="connsiteX3" fmla="*/ 1503573 w 2037220"/>
              <a:gd name="connsiteY3" fmla="*/ 170539 h 1304685"/>
              <a:gd name="connsiteX4" fmla="*/ 1503573 w 2037220"/>
              <a:gd name="connsiteY4" fmla="*/ 0 h 1304685"/>
              <a:gd name="connsiteX5" fmla="*/ 2037220 w 2037220"/>
              <a:gd name="connsiteY5" fmla="*/ 474477 h 1304685"/>
              <a:gd name="connsiteX6" fmla="*/ 1504772 w 2037220"/>
              <a:gd name="connsiteY6" fmla="*/ 960829 h 1304685"/>
              <a:gd name="connsiteX7" fmla="*/ 1504772 w 2037220"/>
              <a:gd name="connsiteY7" fmla="*/ 785363 h 1304685"/>
              <a:gd name="connsiteX8" fmla="*/ 758196 w 2037220"/>
              <a:gd name="connsiteY8" fmla="*/ 785363 h 1304685"/>
              <a:gd name="connsiteX9" fmla="*/ 653638 w 2037220"/>
              <a:gd name="connsiteY9" fmla="*/ 828813 h 1304685"/>
              <a:gd name="connsiteX10" fmla="*/ 610560 w 2037220"/>
              <a:gd name="connsiteY10" fmla="*/ 933543 h 1304685"/>
              <a:gd name="connsiteX11" fmla="*/ 611760 w 2037220"/>
              <a:gd name="connsiteY11" fmla="*/ 1304686 h 1304685"/>
              <a:gd name="connsiteX12" fmla="*/ 305880 w 2037220"/>
              <a:gd name="connsiteY12" fmla="*/ 967335 h 1304685"/>
              <a:gd name="connsiteX13" fmla="*/ 0 w 2037220"/>
              <a:gd name="connsiteY13" fmla="*/ 1304686 h 13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37220" h="1304685">
                <a:moveTo>
                  <a:pt x="0" y="1304686"/>
                </a:moveTo>
                <a:lnTo>
                  <a:pt x="0" y="605603"/>
                </a:lnTo>
                <a:cubicBezTo>
                  <a:pt x="139" y="365233"/>
                  <a:pt x="195022" y="170469"/>
                  <a:pt x="435329" y="170539"/>
                </a:cubicBezTo>
                <a:lnTo>
                  <a:pt x="1503573" y="170539"/>
                </a:lnTo>
                <a:lnTo>
                  <a:pt x="1503573" y="0"/>
                </a:lnTo>
                <a:lnTo>
                  <a:pt x="2037220" y="474477"/>
                </a:lnTo>
                <a:lnTo>
                  <a:pt x="1504772" y="960829"/>
                </a:lnTo>
                <a:lnTo>
                  <a:pt x="1504772" y="785363"/>
                </a:lnTo>
                <a:lnTo>
                  <a:pt x="758196" y="785363"/>
                </a:lnTo>
                <a:cubicBezTo>
                  <a:pt x="718957" y="785382"/>
                  <a:pt x="681340" y="801015"/>
                  <a:pt x="653638" y="828813"/>
                </a:cubicBezTo>
                <a:cubicBezTo>
                  <a:pt x="625943" y="856611"/>
                  <a:pt x="610443" y="894293"/>
                  <a:pt x="610560" y="933543"/>
                </a:cubicBezTo>
                <a:lnTo>
                  <a:pt x="611760" y="1304686"/>
                </a:lnTo>
                <a:lnTo>
                  <a:pt x="305880" y="967335"/>
                </a:lnTo>
                <a:lnTo>
                  <a:pt x="0" y="1304686"/>
                </a:lnTo>
                <a:close/>
              </a:path>
            </a:pathLst>
          </a:custGeom>
          <a:gradFill>
            <a:gsLst>
              <a:gs pos="0">
                <a:schemeClr val="accent1">
                  <a:lumMod val="60000"/>
                  <a:lumOff val="40000"/>
                  <a:alpha val="100000"/>
                </a:schemeClr>
              </a:gs>
              <a:gs pos="71000">
                <a:srgbClr val="374153"/>
              </a:gs>
            </a:gsLst>
            <a:lin ang="2700000" scaled="0"/>
          </a:gradFill>
          <a:ln>
            <a:noFill/>
          </a:ln>
          <a:effectLst>
            <a:outerShdw blurRad="50800" dist="38100" dir="8100000" algn="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784225" tIns="312420" rIns="682130" bIns="65698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zh-CN" sz="2800" b="1" dirty="0">
              <a:gradFill>
                <a:gsLst>
                  <a:gs pos="0">
                    <a:srgbClr val="FFFFFF"/>
                  </a:gs>
                  <a:gs pos="100000">
                    <a:srgbClr val="FFFFFF">
                      <a:alpha val="70000"/>
                    </a:srgbClr>
                  </a:gs>
                </a:gsLst>
                <a:lin ang="5400000" scaled="0"/>
              </a:gradFill>
              <a:latin typeface="微软雅黑" panose="020B0503020204020204" pitchFamily="34" charset="-122"/>
              <a:ea typeface="微软雅黑" panose="020B0503020204020204" pitchFamily="34" charset="-122"/>
            </a:endParaRPr>
          </a:p>
        </p:txBody>
      </p:sp>
      <p:sp>
        <p:nvSpPr>
          <p:cNvPr id="73" name="矩形 72"/>
          <p:cNvSpPr/>
          <p:nvPr>
            <p:custDataLst>
              <p:tags r:id="rId4"/>
            </p:custDataLst>
          </p:nvPr>
        </p:nvSpPr>
        <p:spPr>
          <a:xfrm>
            <a:off x="7655447" y="3841888"/>
            <a:ext cx="1957231" cy="519546"/>
          </a:xfrm>
          <a:prstGeom prst="rect">
            <a:avLst/>
          </a:prstGeom>
          <a:noFill/>
        </p:spPr>
        <p:txBody>
          <a:bodyPr wrap="square" lIns="0" tIns="0" rIns="0" bIns="0" rtlCol="0" anchor="b" anchorCtr="0">
            <a:noAutofit/>
          </a:bodyPr>
          <a:lstStyle/>
          <a:p>
            <a:pPr>
              <a:spcBef>
                <a:spcPct val="0"/>
              </a:spcBef>
              <a:spcAft>
                <a:spcPct val="0"/>
              </a:spcAft>
            </a:pPr>
            <a:r>
              <a:rPr lang="zh-CN" altLang="en-US" sz="1600" b="1" dirty="0">
                <a:solidFill>
                  <a:srgbClr val="374153"/>
                </a:solidFill>
                <a:latin typeface="+mn-ea"/>
                <a:cs typeface="+mn-ea"/>
                <a:sym typeface="+mn-ea"/>
              </a:rPr>
              <a:t> </a:t>
            </a:r>
            <a:r>
              <a:rPr lang="zh-CN" altLang="en-US" b="1" dirty="0">
                <a:solidFill>
                  <a:srgbClr val="C00000"/>
                </a:solidFill>
                <a:latin typeface="+mn-ea"/>
                <a:cs typeface="+mn-ea"/>
                <a:sym typeface="+mn-ea"/>
              </a:rPr>
              <a:t>提升训练效率</a:t>
            </a:r>
            <a:endParaRPr lang="zh-CN" altLang="en-US" b="1" kern="0" dirty="0">
              <a:solidFill>
                <a:srgbClr val="C00000"/>
              </a:solidFill>
              <a:latin typeface="+mn-ea"/>
              <a:cs typeface="+mn-ea"/>
              <a:sym typeface="+mn-ea"/>
            </a:endParaRPr>
          </a:p>
        </p:txBody>
      </p:sp>
      <p:sp>
        <p:nvSpPr>
          <p:cNvPr id="76" name="矩形 75"/>
          <p:cNvSpPr/>
          <p:nvPr>
            <p:custDataLst>
              <p:tags r:id="rId5"/>
            </p:custDataLst>
          </p:nvPr>
        </p:nvSpPr>
        <p:spPr>
          <a:xfrm>
            <a:off x="7655560" y="4366260"/>
            <a:ext cx="2185035" cy="779145"/>
          </a:xfrm>
          <a:prstGeom prst="rect">
            <a:avLst/>
          </a:prstGeom>
          <a:noFill/>
        </p:spPr>
        <p:txBody>
          <a:bodyPr wrap="square" lIns="0" tIns="0" rIns="0" bIns="0" rtlCol="0" anchor="t" anchorCtr="0">
            <a:noAutofit/>
          </a:bodyPr>
          <a:lstStyle/>
          <a:p>
            <a:pPr>
              <a:lnSpc>
                <a:spcPct val="130000"/>
              </a:lnSpc>
              <a:spcBef>
                <a:spcPct val="0"/>
              </a:spcBef>
              <a:spcAft>
                <a:spcPct val="0"/>
              </a:spcAft>
            </a:pPr>
            <a:r>
              <a:rPr lang="zh-CN" altLang="en-US" sz="1400" b="1" dirty="0">
                <a:solidFill>
                  <a:srgbClr val="374153"/>
                </a:solidFill>
                <a:latin typeface="+mn-ea"/>
                <a:cs typeface="+mn-ea"/>
                <a:sym typeface="+mn-ea"/>
              </a:rPr>
              <a:t>并行处理大幅缩短训练时间 </a:t>
            </a:r>
            <a:endParaRPr lang="zh-CN" altLang="en-US" sz="1400" dirty="0">
              <a:solidFill>
                <a:schemeClr val="tx1">
                  <a:lumMod val="85000"/>
                  <a:lumOff val="15000"/>
                </a:schemeClr>
              </a:solidFill>
              <a:latin typeface="+mn-ea"/>
              <a:cs typeface="+mn-ea"/>
            </a:endParaRPr>
          </a:p>
        </p:txBody>
      </p:sp>
      <p:sp>
        <p:nvSpPr>
          <p:cNvPr id="77" name="矩形 76"/>
          <p:cNvSpPr/>
          <p:nvPr>
            <p:custDataLst>
              <p:tags r:id="rId6"/>
            </p:custDataLst>
          </p:nvPr>
        </p:nvSpPr>
        <p:spPr>
          <a:xfrm>
            <a:off x="7655447" y="5215432"/>
            <a:ext cx="1957231" cy="519546"/>
          </a:xfrm>
          <a:prstGeom prst="rect">
            <a:avLst/>
          </a:prstGeom>
          <a:noFill/>
        </p:spPr>
        <p:txBody>
          <a:bodyPr wrap="square" lIns="0" tIns="0" rIns="0" bIns="0" rtlCol="0" anchor="b" anchorCtr="0">
            <a:noAutofit/>
          </a:bodyPr>
          <a:lstStyle/>
          <a:p>
            <a:pPr algn="l">
              <a:buClrTx/>
              <a:buSzTx/>
              <a:buFontTx/>
            </a:pPr>
            <a:r>
              <a:rPr lang="zh-CN" altLang="en-US" b="1" dirty="0">
                <a:solidFill>
                  <a:srgbClr val="C00000"/>
                </a:solidFill>
                <a:latin typeface="+mn-ea"/>
                <a:cs typeface="+mn-ea"/>
                <a:sym typeface="+mn-ea"/>
              </a:rPr>
              <a:t>优化资源利用</a:t>
            </a:r>
            <a:endParaRPr lang="zh-CN" altLang="en-US" b="1" dirty="0">
              <a:solidFill>
                <a:srgbClr val="C00000"/>
              </a:solidFill>
              <a:latin typeface="+mn-ea"/>
              <a:cs typeface="+mn-ea"/>
            </a:endParaRPr>
          </a:p>
        </p:txBody>
      </p:sp>
      <p:sp>
        <p:nvSpPr>
          <p:cNvPr id="78" name="矩形 77"/>
          <p:cNvSpPr/>
          <p:nvPr>
            <p:custDataLst>
              <p:tags r:id="rId7"/>
            </p:custDataLst>
          </p:nvPr>
        </p:nvSpPr>
        <p:spPr>
          <a:xfrm>
            <a:off x="7655447" y="5742767"/>
            <a:ext cx="1957232" cy="779319"/>
          </a:xfrm>
          <a:prstGeom prst="rect">
            <a:avLst/>
          </a:prstGeom>
          <a:noFill/>
        </p:spPr>
        <p:txBody>
          <a:bodyPr wrap="square" lIns="0" tIns="0" rIns="0" bIns="0" rtlCol="0" anchor="t" anchorCtr="0">
            <a:noAutofit/>
          </a:bodyPr>
          <a:lstStyle/>
          <a:p>
            <a:pPr algn="l">
              <a:buClrTx/>
              <a:buSzTx/>
              <a:buFontTx/>
            </a:pPr>
            <a:r>
              <a:rPr lang="zh-CN" altLang="en-US" sz="1400" b="1" dirty="0">
                <a:solidFill>
                  <a:srgbClr val="374153"/>
                </a:solidFill>
                <a:latin typeface="+mn-ea"/>
                <a:cs typeface="+mn-ea"/>
                <a:sym typeface="+mn-ea"/>
              </a:rPr>
              <a:t>最大化硬件投资回报</a:t>
            </a:r>
            <a:endParaRPr lang="zh-CN" altLang="en-US" sz="1400" dirty="0">
              <a:solidFill>
                <a:schemeClr val="tx1">
                  <a:lumMod val="85000"/>
                  <a:lumOff val="15000"/>
                </a:schemeClr>
              </a:solidFill>
              <a:latin typeface="+mn-ea"/>
              <a:cs typeface="+mn-ea"/>
            </a:endParaRPr>
          </a:p>
        </p:txBody>
      </p:sp>
      <p:sp>
        <p:nvSpPr>
          <p:cNvPr id="79" name="椭圆 78"/>
          <p:cNvSpPr/>
          <p:nvPr>
            <p:custDataLst>
              <p:tags r:id="rId8"/>
            </p:custDataLst>
          </p:nvPr>
        </p:nvSpPr>
        <p:spPr>
          <a:xfrm>
            <a:off x="7288924" y="4216657"/>
            <a:ext cx="158063" cy="158063"/>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1" name="椭圆 80"/>
          <p:cNvSpPr/>
          <p:nvPr>
            <p:custDataLst>
              <p:tags r:id="rId9"/>
            </p:custDataLst>
          </p:nvPr>
        </p:nvSpPr>
        <p:spPr>
          <a:xfrm>
            <a:off x="7340696" y="4268429"/>
            <a:ext cx="54520" cy="54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cxnSp>
        <p:nvCxnSpPr>
          <p:cNvPr id="82" name="直接连接符 81"/>
          <p:cNvCxnSpPr/>
          <p:nvPr>
            <p:custDataLst>
              <p:tags r:id="rId10"/>
            </p:custDataLst>
          </p:nvPr>
        </p:nvCxnSpPr>
        <p:spPr>
          <a:xfrm>
            <a:off x="7446987" y="4295918"/>
            <a:ext cx="159437"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83" name="椭圆 82"/>
          <p:cNvSpPr/>
          <p:nvPr>
            <p:custDataLst>
              <p:tags r:id="rId11"/>
            </p:custDataLst>
          </p:nvPr>
        </p:nvSpPr>
        <p:spPr>
          <a:xfrm>
            <a:off x="7288924" y="5576915"/>
            <a:ext cx="158063" cy="158063"/>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4" name="椭圆 83"/>
          <p:cNvSpPr/>
          <p:nvPr>
            <p:custDataLst>
              <p:tags r:id="rId12"/>
            </p:custDataLst>
          </p:nvPr>
        </p:nvSpPr>
        <p:spPr>
          <a:xfrm>
            <a:off x="7340696" y="5628687"/>
            <a:ext cx="54520" cy="54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cxnSp>
        <p:nvCxnSpPr>
          <p:cNvPr id="85" name="直接连接符 84"/>
          <p:cNvCxnSpPr/>
          <p:nvPr>
            <p:custDataLst>
              <p:tags r:id="rId13"/>
            </p:custDataLst>
          </p:nvPr>
        </p:nvCxnSpPr>
        <p:spPr>
          <a:xfrm>
            <a:off x="7446987" y="5656176"/>
            <a:ext cx="159437" cy="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86" name="矩形 85"/>
          <p:cNvSpPr/>
          <p:nvPr>
            <p:custDataLst>
              <p:tags r:id="rId14"/>
            </p:custDataLst>
          </p:nvPr>
        </p:nvSpPr>
        <p:spPr>
          <a:xfrm>
            <a:off x="2312918" y="3837306"/>
            <a:ext cx="1937990" cy="519546"/>
          </a:xfrm>
          <a:prstGeom prst="rect">
            <a:avLst/>
          </a:prstGeom>
          <a:noFill/>
        </p:spPr>
        <p:txBody>
          <a:bodyPr wrap="square" lIns="0" tIns="0" rIns="0" bIns="0" rtlCol="0" anchor="b" anchorCtr="0">
            <a:noAutofit/>
          </a:bodyPr>
          <a:lstStyle/>
          <a:p>
            <a:pPr algn="r">
              <a:spcBef>
                <a:spcPct val="0"/>
              </a:spcBef>
              <a:spcAft>
                <a:spcPct val="0"/>
              </a:spcAft>
            </a:pPr>
            <a:r>
              <a:rPr lang="zh-CN" altLang="en-US" b="1" dirty="0">
                <a:solidFill>
                  <a:srgbClr val="C00000"/>
                </a:solidFill>
                <a:latin typeface="+mn-ea"/>
                <a:cs typeface="+mn-ea"/>
                <a:sym typeface="+mn-ea"/>
              </a:rPr>
              <a:t>突破硬件限制</a:t>
            </a:r>
            <a:endParaRPr lang="zh-CN" altLang="en-US" b="1" kern="0" dirty="0">
              <a:solidFill>
                <a:srgbClr val="C00000"/>
              </a:solidFill>
              <a:latin typeface="+mn-ea"/>
              <a:cs typeface="+mn-ea"/>
              <a:sym typeface="+mn-ea"/>
            </a:endParaRPr>
          </a:p>
        </p:txBody>
      </p:sp>
      <p:sp>
        <p:nvSpPr>
          <p:cNvPr id="87" name="矩形 86"/>
          <p:cNvSpPr/>
          <p:nvPr>
            <p:custDataLst>
              <p:tags r:id="rId15"/>
            </p:custDataLst>
          </p:nvPr>
        </p:nvSpPr>
        <p:spPr>
          <a:xfrm>
            <a:off x="2312918" y="4361434"/>
            <a:ext cx="1957232" cy="779319"/>
          </a:xfrm>
          <a:prstGeom prst="rect">
            <a:avLst/>
          </a:prstGeom>
          <a:noFill/>
        </p:spPr>
        <p:txBody>
          <a:bodyPr wrap="square" lIns="0" tIns="0" rIns="0" bIns="0" rtlCol="0" anchor="t" anchorCtr="0">
            <a:noAutofit/>
          </a:bodyPr>
          <a:lstStyle/>
          <a:p>
            <a:pPr algn="r">
              <a:lnSpc>
                <a:spcPct val="130000"/>
              </a:lnSpc>
              <a:spcBef>
                <a:spcPct val="0"/>
              </a:spcBef>
              <a:spcAft>
                <a:spcPct val="0"/>
              </a:spcAft>
            </a:pPr>
            <a:r>
              <a:rPr lang="zh-CN" altLang="en-US" sz="1400" b="1" dirty="0">
                <a:solidFill>
                  <a:srgbClr val="374153"/>
                </a:solidFill>
                <a:latin typeface="+mn-ea"/>
                <a:cs typeface="+mn-ea"/>
                <a:sym typeface="+mn-ea"/>
              </a:rPr>
              <a:t>充分利用集群计算资源</a:t>
            </a:r>
            <a:endParaRPr lang="zh-CN" altLang="en-US" sz="1400" dirty="0">
              <a:solidFill>
                <a:schemeClr val="tx1">
                  <a:lumMod val="85000"/>
                  <a:lumOff val="15000"/>
                </a:schemeClr>
              </a:solidFill>
              <a:latin typeface="+mn-ea"/>
              <a:cs typeface="+mn-ea"/>
            </a:endParaRPr>
          </a:p>
        </p:txBody>
      </p:sp>
      <p:sp>
        <p:nvSpPr>
          <p:cNvPr id="90" name="矩形 89"/>
          <p:cNvSpPr/>
          <p:nvPr>
            <p:custDataLst>
              <p:tags r:id="rId16"/>
            </p:custDataLst>
          </p:nvPr>
        </p:nvSpPr>
        <p:spPr>
          <a:xfrm>
            <a:off x="2312918" y="5215432"/>
            <a:ext cx="1937990" cy="519546"/>
          </a:xfrm>
          <a:prstGeom prst="rect">
            <a:avLst/>
          </a:prstGeom>
          <a:noFill/>
        </p:spPr>
        <p:txBody>
          <a:bodyPr wrap="square" lIns="0" tIns="0" rIns="0" bIns="0" rtlCol="0" anchor="b" anchorCtr="0">
            <a:noAutofit/>
          </a:bodyPr>
          <a:lstStyle/>
          <a:p>
            <a:pPr algn="r">
              <a:spcBef>
                <a:spcPct val="0"/>
              </a:spcBef>
              <a:spcAft>
                <a:spcPct val="0"/>
              </a:spcAft>
            </a:pPr>
            <a:r>
              <a:rPr lang="zh-CN" altLang="en-US" sz="1800" b="1" dirty="0">
                <a:solidFill>
                  <a:srgbClr val="C00000"/>
                </a:solidFill>
                <a:latin typeface="+mn-ea"/>
                <a:cs typeface="+mn-ea"/>
                <a:sym typeface="+mn-ea"/>
              </a:rPr>
              <a:t>增强可扩展性</a:t>
            </a:r>
            <a:endParaRPr lang="zh-CN" altLang="en-US" sz="1800" b="1" dirty="0">
              <a:solidFill>
                <a:srgbClr val="374153"/>
              </a:solidFill>
              <a:latin typeface="+mn-ea"/>
              <a:cs typeface="+mn-ea"/>
            </a:endParaRPr>
          </a:p>
        </p:txBody>
      </p:sp>
      <p:sp>
        <p:nvSpPr>
          <p:cNvPr id="91" name="矩形 90"/>
          <p:cNvSpPr/>
          <p:nvPr>
            <p:custDataLst>
              <p:tags r:id="rId17"/>
            </p:custDataLst>
          </p:nvPr>
        </p:nvSpPr>
        <p:spPr>
          <a:xfrm>
            <a:off x="2293676" y="5742767"/>
            <a:ext cx="1957232" cy="779319"/>
          </a:xfrm>
          <a:prstGeom prst="rect">
            <a:avLst/>
          </a:prstGeom>
          <a:noFill/>
        </p:spPr>
        <p:txBody>
          <a:bodyPr wrap="square" lIns="0" tIns="0" rIns="0" bIns="0" rtlCol="0" anchor="t" anchorCtr="0">
            <a:noAutofit/>
          </a:bodyPr>
          <a:lstStyle/>
          <a:p>
            <a:pPr algn="r">
              <a:lnSpc>
                <a:spcPct val="130000"/>
              </a:lnSpc>
              <a:spcBef>
                <a:spcPct val="0"/>
              </a:spcBef>
              <a:spcAft>
                <a:spcPct val="0"/>
              </a:spcAft>
            </a:pPr>
            <a:r>
              <a:rPr lang="zh-CN" altLang="en-US" sz="1400" b="1" dirty="0">
                <a:solidFill>
                  <a:srgbClr val="374153"/>
                </a:solidFill>
                <a:latin typeface="+mn-ea"/>
                <a:cs typeface="+mn-ea"/>
                <a:sym typeface="+mn-ea"/>
              </a:rPr>
              <a:t>灵活调整计算节点数量</a:t>
            </a:r>
            <a:endParaRPr lang="zh-CN" altLang="en-US" sz="1400" dirty="0">
              <a:solidFill>
                <a:schemeClr val="tx1">
                  <a:lumMod val="85000"/>
                  <a:lumOff val="15000"/>
                </a:schemeClr>
              </a:solidFill>
              <a:latin typeface="+mn-ea"/>
              <a:cs typeface="+mn-ea"/>
            </a:endParaRPr>
          </a:p>
        </p:txBody>
      </p:sp>
      <p:sp>
        <p:nvSpPr>
          <p:cNvPr id="92" name="椭圆 91"/>
          <p:cNvSpPr/>
          <p:nvPr>
            <p:custDataLst>
              <p:tags r:id="rId18"/>
            </p:custDataLst>
          </p:nvPr>
        </p:nvSpPr>
        <p:spPr>
          <a:xfrm>
            <a:off x="4452495" y="4212076"/>
            <a:ext cx="158063" cy="158063"/>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3" name="椭圆 92"/>
          <p:cNvSpPr/>
          <p:nvPr>
            <p:custDataLst>
              <p:tags r:id="rId19"/>
            </p:custDataLst>
          </p:nvPr>
        </p:nvSpPr>
        <p:spPr>
          <a:xfrm>
            <a:off x="4504267" y="4263847"/>
            <a:ext cx="54520" cy="54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cxnSp>
        <p:nvCxnSpPr>
          <p:cNvPr id="94" name="直接连接符 93"/>
          <p:cNvCxnSpPr/>
          <p:nvPr>
            <p:custDataLst>
              <p:tags r:id="rId20"/>
            </p:custDataLst>
          </p:nvPr>
        </p:nvCxnSpPr>
        <p:spPr>
          <a:xfrm>
            <a:off x="4293058" y="4291336"/>
            <a:ext cx="159437" cy="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97" name="椭圆 96"/>
          <p:cNvSpPr/>
          <p:nvPr>
            <p:custDataLst>
              <p:tags r:id="rId21"/>
            </p:custDataLst>
          </p:nvPr>
        </p:nvSpPr>
        <p:spPr>
          <a:xfrm>
            <a:off x="4446081" y="5581497"/>
            <a:ext cx="158063" cy="158063"/>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8" name="椭圆 97"/>
          <p:cNvSpPr/>
          <p:nvPr>
            <p:custDataLst>
              <p:tags r:id="rId22"/>
            </p:custDataLst>
          </p:nvPr>
        </p:nvSpPr>
        <p:spPr>
          <a:xfrm>
            <a:off x="4497853" y="5633268"/>
            <a:ext cx="54520" cy="54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cxnSp>
        <p:nvCxnSpPr>
          <p:cNvPr id="99" name="直接连接符 98"/>
          <p:cNvCxnSpPr/>
          <p:nvPr>
            <p:custDataLst>
              <p:tags r:id="rId23"/>
            </p:custDataLst>
          </p:nvPr>
        </p:nvCxnSpPr>
        <p:spPr>
          <a:xfrm>
            <a:off x="4286644" y="5660757"/>
            <a:ext cx="159437" cy="0"/>
          </a:xfrm>
          <a:prstGeom prst="line">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00" name="任意多边形: 形状 37"/>
          <p:cNvSpPr/>
          <p:nvPr>
            <p:custDataLst>
              <p:tags r:id="rId24"/>
            </p:custDataLst>
          </p:nvPr>
        </p:nvSpPr>
        <p:spPr>
          <a:xfrm>
            <a:off x="5538319" y="5331345"/>
            <a:ext cx="1469858" cy="941333"/>
          </a:xfrm>
          <a:custGeom>
            <a:avLst/>
            <a:gdLst>
              <a:gd name="connsiteX0" fmla="*/ 1425460 w 2037220"/>
              <a:gd name="connsiteY0" fmla="*/ 0 h 1304686"/>
              <a:gd name="connsiteX1" fmla="*/ 1731340 w 2037220"/>
              <a:gd name="connsiteY1" fmla="*/ 337351 h 1304686"/>
              <a:gd name="connsiteX2" fmla="*/ 2037220 w 2037220"/>
              <a:gd name="connsiteY2" fmla="*/ 0 h 1304686"/>
              <a:gd name="connsiteX3" fmla="*/ 2037220 w 2037220"/>
              <a:gd name="connsiteY3" fmla="*/ 699083 h 1304686"/>
              <a:gd name="connsiteX4" fmla="*/ 1601891 w 2037220"/>
              <a:gd name="connsiteY4" fmla="*/ 1134147 h 1304686"/>
              <a:gd name="connsiteX5" fmla="*/ 533647 w 2037220"/>
              <a:gd name="connsiteY5" fmla="*/ 1134147 h 1304686"/>
              <a:gd name="connsiteX6" fmla="*/ 533647 w 2037220"/>
              <a:gd name="connsiteY6" fmla="*/ 1304686 h 1304686"/>
              <a:gd name="connsiteX7" fmla="*/ 0 w 2037220"/>
              <a:gd name="connsiteY7" fmla="*/ 830209 h 1304686"/>
              <a:gd name="connsiteX8" fmla="*/ 532448 w 2037220"/>
              <a:gd name="connsiteY8" fmla="*/ 343857 h 1304686"/>
              <a:gd name="connsiteX9" fmla="*/ 532448 w 2037220"/>
              <a:gd name="connsiteY9" fmla="*/ 519323 h 1304686"/>
              <a:gd name="connsiteX10" fmla="*/ 1279024 w 2037220"/>
              <a:gd name="connsiteY10" fmla="*/ 519323 h 1304686"/>
              <a:gd name="connsiteX11" fmla="*/ 1383582 w 2037220"/>
              <a:gd name="connsiteY11" fmla="*/ 475873 h 1304686"/>
              <a:gd name="connsiteX12" fmla="*/ 1426660 w 2037220"/>
              <a:gd name="connsiteY12" fmla="*/ 371143 h 1304686"/>
              <a:gd name="connsiteX13" fmla="*/ 1425460 w 2037220"/>
              <a:gd name="connsiteY13" fmla="*/ 0 h 130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37220" h="1304686">
                <a:moveTo>
                  <a:pt x="1425460" y="0"/>
                </a:moveTo>
                <a:lnTo>
                  <a:pt x="1731340" y="337351"/>
                </a:lnTo>
                <a:lnTo>
                  <a:pt x="2037220" y="0"/>
                </a:lnTo>
                <a:lnTo>
                  <a:pt x="2037220" y="699083"/>
                </a:lnTo>
                <a:cubicBezTo>
                  <a:pt x="2037081" y="939453"/>
                  <a:pt x="1842198" y="1134217"/>
                  <a:pt x="1601891" y="1134147"/>
                </a:cubicBezTo>
                <a:lnTo>
                  <a:pt x="533647" y="1134147"/>
                </a:lnTo>
                <a:lnTo>
                  <a:pt x="533647" y="1304686"/>
                </a:lnTo>
                <a:lnTo>
                  <a:pt x="0" y="830209"/>
                </a:lnTo>
                <a:lnTo>
                  <a:pt x="532448" y="343857"/>
                </a:lnTo>
                <a:lnTo>
                  <a:pt x="532448" y="519323"/>
                </a:lnTo>
                <a:lnTo>
                  <a:pt x="1279024" y="519323"/>
                </a:lnTo>
                <a:cubicBezTo>
                  <a:pt x="1318263" y="519304"/>
                  <a:pt x="1355880" y="503671"/>
                  <a:pt x="1383582" y="475873"/>
                </a:cubicBezTo>
                <a:cubicBezTo>
                  <a:pt x="1411277" y="448075"/>
                  <a:pt x="1426777" y="410393"/>
                  <a:pt x="1426660" y="371143"/>
                </a:cubicBezTo>
                <a:lnTo>
                  <a:pt x="1425460" y="0"/>
                </a:lnTo>
                <a:close/>
              </a:path>
            </a:pathLst>
          </a:custGeom>
          <a:gradFill flip="none" rotWithShape="1">
            <a:gsLst>
              <a:gs pos="0">
                <a:schemeClr val="accent1">
                  <a:lumMod val="60000"/>
                  <a:lumOff val="40000"/>
                  <a:alpha val="100000"/>
                </a:schemeClr>
              </a:gs>
              <a:gs pos="71000">
                <a:srgbClr val="374153"/>
              </a:gs>
            </a:gsLst>
            <a:lin ang="13500000" scaled="1"/>
            <a:tileRect/>
          </a:gradFill>
          <a:ln>
            <a:noFill/>
          </a:ln>
          <a:effectLst>
            <a:outerShdw blurRad="50800" dist="38100" dir="8100000" algn="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00000" tIns="792000" rIns="828000" bIns="450610" numCol="1" spcCol="0" rtlCol="0" fromWordArt="0" anchor="ctr" anchorCtr="0" forceAA="0" compatLnSpc="1">
            <a:noAutofit/>
          </a:bodyPr>
          <a:lstStyle/>
          <a:p>
            <a:pPr algn="ctr"/>
            <a:endParaRPr lang="zh-CN" altLang="en-US" sz="2800" b="1" dirty="0">
              <a:gradFill>
                <a:gsLst>
                  <a:gs pos="0">
                    <a:srgbClr val="FFFFFF"/>
                  </a:gs>
                  <a:gs pos="100000">
                    <a:srgbClr val="FFFFFF">
                      <a:alpha val="70000"/>
                    </a:srgbClr>
                  </a:gs>
                </a:gsLst>
                <a:lin ang="5400000" scaled="0"/>
              </a:gra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训练耗时公式解析</a:t>
            </a:r>
            <a:endParaRPr lang="zh-CN" altLang="en-US" dirty="0"/>
          </a:p>
        </p:txBody>
      </p:sp>
      <p:sp>
        <p:nvSpPr>
          <p:cNvPr id="13" name="矩形 12"/>
          <p:cNvSpPr/>
          <p:nvPr/>
        </p:nvSpPr>
        <p:spPr>
          <a:xfrm>
            <a:off x="-1026160" y="838771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774700" y="1252855"/>
            <a:ext cx="1748155" cy="398780"/>
          </a:xfrm>
          <a:prstGeom prst="rect">
            <a:avLst/>
          </a:prstGeom>
          <a:noFill/>
        </p:spPr>
        <p:txBody>
          <a:bodyPr wrap="square" rtlCol="0" anchor="t">
            <a:spAutoFit/>
          </a:bodyPr>
          <a:p>
            <a:pPr marL="342900" indent="-342900">
              <a:spcBef>
                <a:spcPct val="0"/>
              </a:spcBef>
              <a:spcAft>
                <a:spcPct val="0"/>
              </a:spcAft>
              <a:buFont typeface="Wingdings" panose="05000000000000000000" charset="0"/>
              <a:buChar char="Ø"/>
            </a:pPr>
            <a:r>
              <a:rPr lang="zh-CN" altLang="en-US" sz="2000" b="1">
                <a:solidFill>
                  <a:srgbClr val="C00000"/>
                </a:solidFill>
                <a:latin typeface="+mn-ea"/>
                <a:cs typeface="+mn-ea"/>
                <a:sym typeface="+mn-ea"/>
              </a:rPr>
              <a:t>核心公式：</a:t>
            </a:r>
            <a:endParaRPr lang="zh-CN" altLang="en-US" sz="2000" b="1">
              <a:solidFill>
                <a:srgbClr val="C00000"/>
              </a:solidFill>
              <a:latin typeface="+mn-ea"/>
              <a:cs typeface="+mn-ea"/>
              <a:sym typeface="+mn-ea"/>
            </a:endParaRPr>
          </a:p>
        </p:txBody>
      </p:sp>
      <p:sp>
        <p:nvSpPr>
          <p:cNvPr id="6" name="文本框 5"/>
          <p:cNvSpPr txBox="1"/>
          <p:nvPr/>
        </p:nvSpPr>
        <p:spPr>
          <a:xfrm>
            <a:off x="3050223" y="1871345"/>
            <a:ext cx="6096000" cy="398780"/>
          </a:xfrm>
          <a:prstGeom prst="rect">
            <a:avLst/>
          </a:prstGeom>
          <a:noFill/>
        </p:spPr>
        <p:txBody>
          <a:bodyPr wrap="square" rtlCol="0" anchor="t">
            <a:spAutoFit/>
          </a:bodyPr>
          <a:p>
            <a:pPr indent="0">
              <a:spcBef>
                <a:spcPct val="0"/>
              </a:spcBef>
              <a:spcAft>
                <a:spcPct val="0"/>
              </a:spcAft>
              <a:buFont typeface="Wingdings" panose="05000000000000000000" charset="0"/>
              <a:buNone/>
            </a:pPr>
            <a:r>
              <a:rPr lang="en-US" altLang="zh-CN" sz="2000" b="1">
                <a:solidFill>
                  <a:srgbClr val="374153"/>
                </a:solidFill>
                <a:latin typeface="+mn-ea"/>
                <a:cs typeface="+mn-ea"/>
                <a:sym typeface="+mn-ea"/>
              </a:rPr>
              <a:t>1.</a:t>
            </a:r>
            <a:r>
              <a:rPr lang="zh-CN" altLang="en-US" sz="2000" b="1">
                <a:solidFill>
                  <a:srgbClr val="374153"/>
                </a:solidFill>
                <a:latin typeface="+mn-ea"/>
                <a:cs typeface="+mn-ea"/>
                <a:sym typeface="+mn-ea"/>
              </a:rPr>
              <a:t>训练耗时</a:t>
            </a:r>
            <a:r>
              <a:rPr lang="en-US" altLang="zh-CN" sz="2000" b="1">
                <a:solidFill>
                  <a:srgbClr val="374153"/>
                </a:solidFill>
                <a:latin typeface="+mn-ea"/>
                <a:cs typeface="+mn-ea"/>
                <a:sym typeface="+mn-ea"/>
              </a:rPr>
              <a:t> = </a:t>
            </a:r>
            <a:r>
              <a:rPr lang="zh-CN" altLang="en-US" sz="2000" b="1">
                <a:solidFill>
                  <a:srgbClr val="374153"/>
                </a:solidFill>
                <a:latin typeface="+mn-ea"/>
                <a:cs typeface="+mn-ea"/>
                <a:sym typeface="+mn-ea"/>
              </a:rPr>
              <a:t>训练数据规模</a:t>
            </a:r>
            <a:r>
              <a:rPr lang="en-US" altLang="zh-CN" sz="2000" b="1">
                <a:solidFill>
                  <a:srgbClr val="374153"/>
                </a:solidFill>
                <a:latin typeface="+mn-ea"/>
                <a:cs typeface="+mn-ea"/>
                <a:sym typeface="+mn-ea"/>
              </a:rPr>
              <a:t> </a:t>
            </a:r>
            <a:r>
              <a:rPr lang="en-US" altLang="en-US" sz="2000" b="1">
                <a:solidFill>
                  <a:srgbClr val="374153"/>
                </a:solidFill>
                <a:latin typeface="+mn-ea"/>
                <a:cs typeface="+mn-ea"/>
                <a:sym typeface="+mn-ea"/>
              </a:rPr>
              <a:t>×</a:t>
            </a:r>
            <a:r>
              <a:rPr lang="en-US" altLang="zh-CN" sz="2000" b="1">
                <a:solidFill>
                  <a:srgbClr val="374153"/>
                </a:solidFill>
                <a:latin typeface="+mn-ea"/>
                <a:cs typeface="+mn-ea"/>
                <a:sym typeface="+mn-ea"/>
              </a:rPr>
              <a:t> </a:t>
            </a:r>
            <a:r>
              <a:rPr lang="zh-CN" altLang="en-US" sz="2000" b="1">
                <a:solidFill>
                  <a:srgbClr val="374153"/>
                </a:solidFill>
                <a:latin typeface="+mn-ea"/>
                <a:cs typeface="+mn-ea"/>
                <a:sym typeface="+mn-ea"/>
              </a:rPr>
              <a:t>单步计算量</a:t>
            </a:r>
            <a:r>
              <a:rPr lang="en-US" altLang="zh-CN" sz="2000" b="1">
                <a:solidFill>
                  <a:srgbClr val="374153"/>
                </a:solidFill>
                <a:latin typeface="+mn-ea"/>
                <a:cs typeface="+mn-ea"/>
                <a:sym typeface="+mn-ea"/>
              </a:rPr>
              <a:t>/</a:t>
            </a:r>
            <a:r>
              <a:rPr lang="zh-CN" altLang="en-US" sz="2000" b="1">
                <a:solidFill>
                  <a:srgbClr val="374153"/>
                </a:solidFill>
                <a:latin typeface="+mn-ea"/>
                <a:cs typeface="+mn-ea"/>
                <a:sym typeface="+mn-ea"/>
              </a:rPr>
              <a:t>计算速率</a:t>
            </a:r>
            <a:endParaRPr lang="zh-CN" altLang="en-US" sz="2000" b="1">
              <a:solidFill>
                <a:srgbClr val="374153"/>
              </a:solidFill>
              <a:latin typeface="+mn-ea"/>
              <a:cs typeface="+mn-ea"/>
              <a:sym typeface="+mn-ea"/>
            </a:endParaRPr>
          </a:p>
        </p:txBody>
      </p:sp>
      <p:sp>
        <p:nvSpPr>
          <p:cNvPr id="7" name="文本框 6"/>
          <p:cNvSpPr txBox="1"/>
          <p:nvPr/>
        </p:nvSpPr>
        <p:spPr>
          <a:xfrm>
            <a:off x="2775585" y="3603625"/>
            <a:ext cx="6952615" cy="398780"/>
          </a:xfrm>
          <a:prstGeom prst="rect">
            <a:avLst/>
          </a:prstGeom>
          <a:noFill/>
        </p:spPr>
        <p:txBody>
          <a:bodyPr wrap="square" rtlCol="0" anchor="t">
            <a:spAutoFit/>
          </a:bodyPr>
          <a:p>
            <a:pPr indent="0">
              <a:spcBef>
                <a:spcPct val="0"/>
              </a:spcBef>
              <a:spcAft>
                <a:spcPct val="0"/>
              </a:spcAft>
              <a:buFont typeface="Wingdings" panose="05000000000000000000" charset="0"/>
              <a:buNone/>
            </a:pPr>
            <a:r>
              <a:rPr lang="en-US" altLang="zh-CN" sz="2000" b="1">
                <a:solidFill>
                  <a:srgbClr val="374153"/>
                </a:solidFill>
                <a:latin typeface="+mn-ea"/>
                <a:cs typeface="+mn-ea"/>
                <a:sym typeface="+mn-ea"/>
              </a:rPr>
              <a:t>2.</a:t>
            </a:r>
            <a:r>
              <a:rPr lang="zh-CN" altLang="en-US" sz="2000" b="1">
                <a:solidFill>
                  <a:srgbClr val="374153"/>
                </a:solidFill>
                <a:latin typeface="+mn-ea"/>
                <a:cs typeface="+mn-ea"/>
                <a:sym typeface="+mn-ea"/>
              </a:rPr>
              <a:t>计算速率</a:t>
            </a:r>
            <a:r>
              <a:rPr lang="en-US" altLang="zh-CN" sz="2000" b="1">
                <a:solidFill>
                  <a:srgbClr val="374153"/>
                </a:solidFill>
                <a:latin typeface="+mn-ea"/>
                <a:cs typeface="+mn-ea"/>
                <a:sym typeface="+mn-ea"/>
              </a:rPr>
              <a:t> = </a:t>
            </a:r>
            <a:r>
              <a:rPr lang="zh-CN" altLang="en-US" sz="2000" b="1">
                <a:solidFill>
                  <a:srgbClr val="374153"/>
                </a:solidFill>
                <a:latin typeface="+mn-ea"/>
                <a:cs typeface="+mn-ea"/>
                <a:sym typeface="+mn-ea"/>
              </a:rPr>
              <a:t>单设备计算速率</a:t>
            </a:r>
            <a:r>
              <a:rPr lang="en-US" altLang="zh-CN" sz="2000" b="1">
                <a:solidFill>
                  <a:srgbClr val="374153"/>
                </a:solidFill>
                <a:latin typeface="+mn-ea"/>
                <a:cs typeface="+mn-ea"/>
                <a:sym typeface="+mn-ea"/>
              </a:rPr>
              <a:t> </a:t>
            </a:r>
            <a:r>
              <a:rPr lang="en-US" altLang="en-US" sz="2000" b="1">
                <a:solidFill>
                  <a:srgbClr val="374153"/>
                </a:solidFill>
                <a:latin typeface="+mn-ea"/>
                <a:cs typeface="+mn-ea"/>
                <a:sym typeface="+mn-ea"/>
              </a:rPr>
              <a:t>×</a:t>
            </a:r>
            <a:r>
              <a:rPr lang="en-US" altLang="zh-CN" sz="2000" b="1">
                <a:solidFill>
                  <a:srgbClr val="374153"/>
                </a:solidFill>
                <a:latin typeface="+mn-ea"/>
                <a:cs typeface="+mn-ea"/>
                <a:sym typeface="+mn-ea"/>
              </a:rPr>
              <a:t> </a:t>
            </a:r>
            <a:r>
              <a:rPr lang="zh-CN" altLang="en-US" sz="2000" b="1">
                <a:solidFill>
                  <a:srgbClr val="374153"/>
                </a:solidFill>
                <a:latin typeface="+mn-ea"/>
                <a:cs typeface="+mn-ea"/>
                <a:sym typeface="+mn-ea"/>
              </a:rPr>
              <a:t>设备数</a:t>
            </a:r>
            <a:r>
              <a:rPr lang="en-US" altLang="zh-CN" sz="2000" b="1">
                <a:solidFill>
                  <a:srgbClr val="374153"/>
                </a:solidFill>
                <a:latin typeface="+mn-ea"/>
                <a:cs typeface="+mn-ea"/>
                <a:sym typeface="+mn-ea"/>
              </a:rPr>
              <a:t> </a:t>
            </a:r>
            <a:r>
              <a:rPr lang="en-US" altLang="en-US" sz="2000" b="1">
                <a:solidFill>
                  <a:srgbClr val="374153"/>
                </a:solidFill>
                <a:latin typeface="+mn-ea"/>
                <a:cs typeface="+mn-ea"/>
                <a:sym typeface="+mn-ea"/>
              </a:rPr>
              <a:t>×</a:t>
            </a:r>
            <a:r>
              <a:rPr lang="en-US" altLang="zh-CN" sz="2000" b="1">
                <a:solidFill>
                  <a:srgbClr val="374153"/>
                </a:solidFill>
                <a:latin typeface="+mn-ea"/>
                <a:cs typeface="+mn-ea"/>
                <a:sym typeface="+mn-ea"/>
              </a:rPr>
              <a:t> </a:t>
            </a:r>
            <a:r>
              <a:rPr lang="zh-CN" altLang="en-US" sz="2000" b="1">
                <a:solidFill>
                  <a:srgbClr val="374153"/>
                </a:solidFill>
                <a:latin typeface="+mn-ea"/>
                <a:cs typeface="+mn-ea"/>
                <a:sym typeface="+mn-ea"/>
              </a:rPr>
              <a:t>多设备并行效率</a:t>
            </a:r>
            <a:endParaRPr lang="zh-CN" altLang="en-US" sz="2000" b="1">
              <a:solidFill>
                <a:srgbClr val="374153"/>
              </a:solidFill>
              <a:latin typeface="+mn-ea"/>
              <a:cs typeface="+mn-ea"/>
              <a:sym typeface="+mn-ea"/>
            </a:endParaRPr>
          </a:p>
        </p:txBody>
      </p:sp>
      <p:sp>
        <p:nvSpPr>
          <p:cNvPr id="8" name="矩形 7"/>
          <p:cNvSpPr/>
          <p:nvPr/>
        </p:nvSpPr>
        <p:spPr>
          <a:xfrm>
            <a:off x="4662170" y="1871345"/>
            <a:ext cx="1600835" cy="3987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6569710" y="1871345"/>
            <a:ext cx="1356360" cy="3987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nvCxnSpPr>
        <p:spPr>
          <a:xfrm flipH="1">
            <a:off x="4456430" y="2320925"/>
            <a:ext cx="554355" cy="340995"/>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2415540" y="2770505"/>
            <a:ext cx="3838575" cy="398780"/>
          </a:xfrm>
          <a:prstGeom prst="rect">
            <a:avLst/>
          </a:prstGeom>
          <a:noFill/>
        </p:spPr>
        <p:txBody>
          <a:bodyPr wrap="square" rtlCol="0" anchor="t">
            <a:spAutoFit/>
          </a:bodyPr>
          <a:p>
            <a:pPr indent="0">
              <a:spcBef>
                <a:spcPct val="0"/>
              </a:spcBef>
              <a:spcAft>
                <a:spcPct val="0"/>
              </a:spcAft>
              <a:buFont typeface="Wingdings" panose="05000000000000000000" charset="0"/>
              <a:buNone/>
            </a:pPr>
            <a:r>
              <a:rPr lang="zh-CN" altLang="en-US" sz="2000" b="1">
                <a:solidFill>
                  <a:srgbClr val="C00000"/>
                </a:solidFill>
                <a:latin typeface="+mn-ea"/>
                <a:cs typeface="+mn-ea"/>
                <a:sym typeface="+mn-ea"/>
              </a:rPr>
              <a:t>通常为固定值，由业务需求决定</a:t>
            </a:r>
            <a:endParaRPr lang="zh-CN" altLang="en-US" sz="2000" b="1">
              <a:solidFill>
                <a:srgbClr val="C00000"/>
              </a:solidFill>
              <a:latin typeface="+mn-ea"/>
              <a:cs typeface="+mn-ea"/>
              <a:sym typeface="+mn-ea"/>
            </a:endParaRPr>
          </a:p>
        </p:txBody>
      </p:sp>
      <p:cxnSp>
        <p:nvCxnSpPr>
          <p:cNvPr id="14" name="直接箭头连接符 13"/>
          <p:cNvCxnSpPr>
            <a:stCxn id="10" idx="2"/>
          </p:cNvCxnSpPr>
          <p:nvPr/>
        </p:nvCxnSpPr>
        <p:spPr>
          <a:xfrm>
            <a:off x="7247890" y="2270125"/>
            <a:ext cx="662940" cy="382905"/>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
        <p:nvSpPr>
          <p:cNvPr id="18" name="文本框 17"/>
          <p:cNvSpPr txBox="1"/>
          <p:nvPr/>
        </p:nvSpPr>
        <p:spPr>
          <a:xfrm>
            <a:off x="6782435" y="2770505"/>
            <a:ext cx="3838575" cy="398780"/>
          </a:xfrm>
          <a:prstGeom prst="rect">
            <a:avLst/>
          </a:prstGeom>
          <a:noFill/>
        </p:spPr>
        <p:txBody>
          <a:bodyPr wrap="square" rtlCol="0" anchor="t">
            <a:spAutoFit/>
          </a:bodyPr>
          <a:p>
            <a:pPr indent="0">
              <a:spcBef>
                <a:spcPct val="0"/>
              </a:spcBef>
              <a:spcAft>
                <a:spcPct val="0"/>
              </a:spcAft>
              <a:buFont typeface="Wingdings" panose="05000000000000000000" charset="0"/>
              <a:buNone/>
            </a:pPr>
            <a:r>
              <a:rPr lang="zh-CN" altLang="en-US" sz="2000" b="1">
                <a:solidFill>
                  <a:srgbClr val="C00000"/>
                </a:solidFill>
                <a:latin typeface="+mn-ea"/>
                <a:cs typeface="+mn-ea"/>
                <a:sym typeface="+mn-ea"/>
              </a:rPr>
              <a:t>由模型架构决定，相对固定</a:t>
            </a:r>
            <a:endParaRPr lang="zh-CN" altLang="en-US" sz="2000" b="1">
              <a:solidFill>
                <a:srgbClr val="C00000"/>
              </a:solidFill>
              <a:latin typeface="+mn-ea"/>
              <a:cs typeface="+mn-ea"/>
              <a:sym typeface="+mn-ea"/>
            </a:endParaRPr>
          </a:p>
        </p:txBody>
      </p:sp>
      <p:sp>
        <p:nvSpPr>
          <p:cNvPr id="19" name="文本框 18"/>
          <p:cNvSpPr txBox="1"/>
          <p:nvPr/>
        </p:nvSpPr>
        <p:spPr>
          <a:xfrm>
            <a:off x="901700" y="4150360"/>
            <a:ext cx="1748155" cy="398780"/>
          </a:xfrm>
          <a:prstGeom prst="rect">
            <a:avLst/>
          </a:prstGeom>
          <a:noFill/>
        </p:spPr>
        <p:txBody>
          <a:bodyPr wrap="square" rtlCol="0" anchor="t">
            <a:spAutoFit/>
          </a:bodyPr>
          <a:p>
            <a:pPr marL="342900" indent="-342900">
              <a:spcBef>
                <a:spcPct val="0"/>
              </a:spcBef>
              <a:spcAft>
                <a:spcPct val="0"/>
              </a:spcAft>
              <a:buFont typeface="Wingdings" panose="05000000000000000000" charset="0"/>
              <a:buChar char="Ø"/>
            </a:pPr>
            <a:r>
              <a:rPr lang="zh-CN" altLang="en-US" sz="2000" b="1">
                <a:solidFill>
                  <a:srgbClr val="C00000"/>
                </a:solidFill>
                <a:latin typeface="+mn-ea"/>
                <a:cs typeface="+mn-ea"/>
                <a:sym typeface="+mn-ea"/>
              </a:rPr>
              <a:t>优化关键：</a:t>
            </a:r>
            <a:endParaRPr lang="zh-CN" altLang="en-US" sz="2000" b="1">
              <a:solidFill>
                <a:srgbClr val="374153"/>
              </a:solidFill>
              <a:latin typeface="+mn-ea"/>
              <a:cs typeface="+mn-ea"/>
              <a:sym typeface="+mn-ea"/>
            </a:endParaRPr>
          </a:p>
        </p:txBody>
      </p:sp>
      <p:sp>
        <p:nvSpPr>
          <p:cNvPr id="20" name="文本框 19"/>
          <p:cNvSpPr txBox="1"/>
          <p:nvPr/>
        </p:nvSpPr>
        <p:spPr>
          <a:xfrm>
            <a:off x="2867025" y="4770120"/>
            <a:ext cx="8101330" cy="829945"/>
          </a:xfrm>
          <a:prstGeom prst="rect">
            <a:avLst/>
          </a:prstGeom>
        </p:spPr>
        <p:txBody>
          <a:bodyPr wrap="square">
            <a:spAutoFit/>
          </a:bodyPr>
          <a:p>
            <a:pPr marL="342900" indent="-342900" algn="l">
              <a:lnSpc>
                <a:spcPct val="120000"/>
              </a:lnSpc>
              <a:buClrTx/>
              <a:buSzTx/>
              <a:buFont typeface="Wingdings" panose="05000000000000000000" charset="0"/>
              <a:buChar char="ü"/>
            </a:pPr>
            <a:r>
              <a:rPr lang="zh-CN" altLang="en-US" sz="2000" b="1">
                <a:solidFill>
                  <a:srgbClr val="374153"/>
                </a:solidFill>
                <a:latin typeface="+mn-ea"/>
                <a:cs typeface="+mn-ea"/>
              </a:rPr>
              <a:t>计算速率是可大幅优化的变量 </a:t>
            </a:r>
            <a:endParaRPr lang="zh-CN" altLang="en-US" sz="2000" b="1">
              <a:solidFill>
                <a:srgbClr val="374153"/>
              </a:solidFill>
              <a:latin typeface="+mn-ea"/>
              <a:cs typeface="+mn-ea"/>
            </a:endParaRPr>
          </a:p>
          <a:p>
            <a:pPr marL="342900" indent="-342900" algn="l">
              <a:lnSpc>
                <a:spcPct val="120000"/>
              </a:lnSpc>
              <a:buClrTx/>
              <a:buSzTx/>
              <a:buFont typeface="Wingdings" panose="05000000000000000000" charset="0"/>
              <a:buChar char="ü"/>
            </a:pPr>
            <a:r>
              <a:rPr lang="zh-CN" altLang="en-US" sz="2000" b="1">
                <a:solidFill>
                  <a:srgbClr val="374153"/>
                </a:solidFill>
                <a:latin typeface="+mn-ea"/>
                <a:cs typeface="+mn-ea"/>
              </a:rPr>
              <a:t>通过提升计算速率，实现训练时间的显著缩短</a:t>
            </a:r>
            <a:endParaRPr lang="zh-CN" altLang="en-US" sz="2000" b="1">
              <a:solidFill>
                <a:srgbClr val="374153"/>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优化策略三大方向</a:t>
            </a:r>
            <a:endParaRPr lang="zh-CN" altLang="en-US" dirty="0"/>
          </a:p>
        </p:txBody>
      </p:sp>
      <p:sp>
        <p:nvSpPr>
          <p:cNvPr id="13" name="矩形 12"/>
          <p:cNvSpPr/>
          <p:nvPr/>
        </p:nvSpPr>
        <p:spPr>
          <a:xfrm>
            <a:off x="-1026160" y="838771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custDataLst>
              <p:tags r:id="rId1"/>
            </p:custDataLst>
          </p:nvPr>
        </p:nvSpPr>
        <p:spPr>
          <a:xfrm>
            <a:off x="837883" y="638810"/>
            <a:ext cx="2800706" cy="1195446"/>
          </a:xfrm>
          <a:prstGeom prst="rect">
            <a:avLst/>
          </a:prstGeom>
          <a:noFill/>
        </p:spPr>
        <p:txBody>
          <a:bodyPr wrap="none" lIns="0" tIns="0" rIns="0" bIns="0" rtlCol="0" anchor="b" anchorCtr="0">
            <a:normAutofit/>
          </a:bodyPr>
          <a:p>
            <a:pPr>
              <a:spcBef>
                <a:spcPct val="0"/>
              </a:spcBef>
              <a:spcAft>
                <a:spcPct val="0"/>
              </a:spcAft>
            </a:pPr>
            <a:r>
              <a:rPr lang="en-US" altLang="zh-CN" sz="4000" b="1" dirty="0">
                <a:solidFill>
                  <a:srgbClr val="374153"/>
                </a:solidFill>
                <a:latin typeface="+mn-ea"/>
                <a:cs typeface="+mn-ea"/>
              </a:rPr>
              <a:t>01</a:t>
            </a:r>
            <a:endParaRPr lang="en-US" altLang="zh-CN" sz="4000" b="1" dirty="0">
              <a:solidFill>
                <a:srgbClr val="374153"/>
              </a:solidFill>
              <a:latin typeface="+mn-ea"/>
              <a:cs typeface="+mn-ea"/>
            </a:endParaRPr>
          </a:p>
        </p:txBody>
      </p:sp>
      <p:sp>
        <p:nvSpPr>
          <p:cNvPr id="22" name="矩形 21"/>
          <p:cNvSpPr/>
          <p:nvPr>
            <p:custDataLst>
              <p:tags r:id="rId2"/>
            </p:custDataLst>
          </p:nvPr>
        </p:nvSpPr>
        <p:spPr>
          <a:xfrm>
            <a:off x="837883" y="2061210"/>
            <a:ext cx="2800985" cy="669290"/>
          </a:xfrm>
          <a:prstGeom prst="rect">
            <a:avLst/>
          </a:prstGeom>
          <a:noFill/>
        </p:spPr>
        <p:txBody>
          <a:bodyPr wrap="square" lIns="0" tIns="0" rIns="0" bIns="0" rtlCol="0" anchor="ctr" anchorCtr="0">
            <a:noAutofit/>
          </a:bodyPr>
          <a:p>
            <a:pPr marL="342900" indent="-342900" algn="just">
              <a:spcBef>
                <a:spcPct val="0"/>
              </a:spcBef>
              <a:spcAft>
                <a:spcPct val="0"/>
              </a:spcAft>
              <a:buFont typeface="Wingdings" panose="05000000000000000000" charset="0"/>
              <a:buChar char="Ø"/>
            </a:pPr>
            <a:r>
              <a:rPr lang="zh-CN" altLang="en-US" sz="2000" b="1" dirty="0">
                <a:solidFill>
                  <a:srgbClr val="374153"/>
                </a:solidFill>
                <a:latin typeface="+mn-ea"/>
                <a:cs typeface="+mn-ea"/>
                <a:sym typeface="+mn-ea"/>
              </a:rPr>
              <a:t>单设备计算速率优化</a:t>
            </a:r>
            <a:endParaRPr lang="zh-CN" altLang="en-US" sz="2000" b="1" dirty="0">
              <a:solidFill>
                <a:srgbClr val="374153"/>
              </a:solidFill>
              <a:latin typeface="+mn-ea"/>
              <a:cs typeface="+mn-ea"/>
              <a:sym typeface="+mn-ea"/>
            </a:endParaRPr>
          </a:p>
        </p:txBody>
      </p:sp>
      <p:sp>
        <p:nvSpPr>
          <p:cNvPr id="23" name="矩形 22"/>
          <p:cNvSpPr/>
          <p:nvPr>
            <p:custDataLst>
              <p:tags r:id="rId3"/>
            </p:custDataLst>
          </p:nvPr>
        </p:nvSpPr>
        <p:spPr>
          <a:xfrm>
            <a:off x="4621848" y="638810"/>
            <a:ext cx="2800706" cy="1195446"/>
          </a:xfrm>
          <a:prstGeom prst="rect">
            <a:avLst/>
          </a:prstGeom>
          <a:noFill/>
        </p:spPr>
        <p:txBody>
          <a:bodyPr wrap="none" lIns="0" tIns="0" rIns="0" bIns="0" rtlCol="0" anchor="b" anchorCtr="0">
            <a:normAutofit/>
          </a:bodyPr>
          <a:p>
            <a:pPr lvl="0" algn="l">
              <a:buClrTx/>
              <a:buSzTx/>
              <a:buFontTx/>
            </a:pPr>
            <a:r>
              <a:rPr lang="en-US" altLang="zh-CN" sz="4000" b="1" dirty="0">
                <a:solidFill>
                  <a:srgbClr val="C00000"/>
                </a:solidFill>
                <a:latin typeface="+mn-ea"/>
                <a:cs typeface="+mn-ea"/>
                <a:sym typeface="+mn-ea"/>
              </a:rPr>
              <a:t>02</a:t>
            </a:r>
            <a:endParaRPr lang="en-US" altLang="zh-CN" sz="4000" b="1" dirty="0">
              <a:solidFill>
                <a:srgbClr val="C00000"/>
              </a:solidFill>
              <a:latin typeface="+mn-ea"/>
              <a:cs typeface="+mn-ea"/>
              <a:sym typeface="+mn-ea"/>
            </a:endParaRPr>
          </a:p>
        </p:txBody>
      </p:sp>
      <p:sp>
        <p:nvSpPr>
          <p:cNvPr id="24" name="矩形 23"/>
          <p:cNvSpPr/>
          <p:nvPr>
            <p:custDataLst>
              <p:tags r:id="rId4"/>
            </p:custDataLst>
          </p:nvPr>
        </p:nvSpPr>
        <p:spPr>
          <a:xfrm>
            <a:off x="4621848" y="2061210"/>
            <a:ext cx="2800985" cy="669290"/>
          </a:xfrm>
          <a:prstGeom prst="rect">
            <a:avLst/>
          </a:prstGeom>
          <a:noFill/>
        </p:spPr>
        <p:txBody>
          <a:bodyPr wrap="square" lIns="0" tIns="0" rIns="0" bIns="0" rtlCol="0" anchor="ctr" anchorCtr="0">
            <a:noAutofit/>
          </a:bodyPr>
          <a:p>
            <a:pPr marL="342900" lvl="0" indent="-342900" algn="just">
              <a:buClrTx/>
              <a:buSzTx/>
              <a:buFont typeface="Wingdings" panose="05000000000000000000" charset="0"/>
              <a:buChar char="Ø"/>
            </a:pPr>
            <a:r>
              <a:rPr lang="zh-CN" altLang="en-US" sz="2000" b="1">
                <a:solidFill>
                  <a:srgbClr val="C00000"/>
                </a:solidFill>
                <a:latin typeface="+mn-ea"/>
                <a:cs typeface="+mn-ea"/>
                <a:sym typeface="+mn-ea"/>
              </a:rPr>
              <a:t>设备数量扩展</a:t>
            </a:r>
            <a:endParaRPr lang="zh-CN" altLang="en-US" sz="2000" b="1">
              <a:solidFill>
                <a:srgbClr val="C00000"/>
              </a:solidFill>
              <a:latin typeface="+mn-ea"/>
              <a:cs typeface="+mn-ea"/>
              <a:sym typeface="+mn-ea"/>
            </a:endParaRPr>
          </a:p>
        </p:txBody>
      </p:sp>
      <p:sp>
        <p:nvSpPr>
          <p:cNvPr id="27" name="矩形 26"/>
          <p:cNvSpPr/>
          <p:nvPr>
            <p:custDataLst>
              <p:tags r:id="rId5"/>
            </p:custDataLst>
          </p:nvPr>
        </p:nvSpPr>
        <p:spPr>
          <a:xfrm>
            <a:off x="4682808" y="2814320"/>
            <a:ext cx="2800350" cy="2639060"/>
          </a:xfrm>
          <a:prstGeom prst="rect">
            <a:avLst/>
          </a:prstGeom>
          <a:ln>
            <a:noFill/>
            <a:prstDash val="sysDash"/>
          </a:ln>
        </p:spPr>
        <p:txBody>
          <a:bodyPr vert="horz" wrap="square" lIns="0" tIns="0" rIns="0" bIns="0" rtlCol="0">
            <a:noAutofit/>
          </a:bodyPr>
          <a:p>
            <a:pPr marL="285750" indent="-285750" algn="just" fontAlgn="auto">
              <a:lnSpc>
                <a:spcPct val="120000"/>
              </a:lnSpc>
              <a:spcAft>
                <a:spcPts val="600"/>
              </a:spcAft>
              <a:buClrTx/>
              <a:buSzTx/>
              <a:buFont typeface="Wingdings" panose="05000000000000000000" charset="0"/>
              <a:buChar char="ü"/>
            </a:pPr>
            <a:r>
              <a:rPr lang="en-US" altLang="zh-CN" sz="1800" b="1" dirty="0">
                <a:ln>
                  <a:noFill/>
                  <a:prstDash val="sysDot"/>
                </a:ln>
                <a:solidFill>
                  <a:srgbClr val="C00000"/>
                </a:solidFill>
                <a:latin typeface="+mn-ea"/>
                <a:cs typeface="+mn-ea"/>
                <a:sym typeface="+mn-ea"/>
              </a:rPr>
              <a:t>集群化部署</a:t>
            </a:r>
            <a:endParaRPr lang="en-US" altLang="zh-CN" sz="1800" b="1" dirty="0">
              <a:ln>
                <a:noFill/>
                <a:prstDash val="sysDot"/>
              </a:ln>
              <a:solidFill>
                <a:srgbClr val="C00000"/>
              </a:solidFill>
              <a:latin typeface="+mn-ea"/>
              <a:cs typeface="+mn-ea"/>
              <a:sym typeface="+mn-ea"/>
            </a:endParaRPr>
          </a:p>
          <a:p>
            <a:pPr algn="just" fontAlgn="auto">
              <a:lnSpc>
                <a:spcPct val="120000"/>
              </a:lnSpc>
              <a:spcAft>
                <a:spcPts val="600"/>
              </a:spcAft>
              <a:buClrTx/>
              <a:buSzTx/>
              <a:buFontTx/>
              <a:buNone/>
            </a:pPr>
            <a:r>
              <a:rPr lang="zh-CN" altLang="en-US" sz="1800" b="1" dirty="0">
                <a:ln>
                  <a:noFill/>
                  <a:prstDash val="sysDot"/>
                </a:ln>
                <a:solidFill>
                  <a:schemeClr val="tx1">
                    <a:lumMod val="75000"/>
                    <a:lumOff val="25000"/>
                  </a:schemeClr>
                </a:solidFill>
                <a:latin typeface="+mn-ea"/>
                <a:cs typeface="+mn-ea"/>
                <a:sym typeface="+mn-ea"/>
              </a:rPr>
              <a:t>  - 多GPU/TPU/NPU协同工作</a:t>
            </a:r>
            <a:endParaRPr lang="zh-CN" altLang="en-US" sz="1800" b="1" dirty="0">
              <a:ln>
                <a:noFill/>
                <a:prstDash val="sysDot"/>
              </a:ln>
              <a:solidFill>
                <a:schemeClr val="tx1">
                  <a:lumMod val="75000"/>
                  <a:lumOff val="25000"/>
                </a:schemeClr>
              </a:solidFill>
              <a:latin typeface="+mn-ea"/>
              <a:cs typeface="+mn-ea"/>
              <a:sym typeface="+mn-ea"/>
            </a:endParaRPr>
          </a:p>
          <a:p>
            <a:pPr algn="just" fontAlgn="auto">
              <a:lnSpc>
                <a:spcPct val="120000"/>
              </a:lnSpc>
              <a:spcAft>
                <a:spcPts val="600"/>
              </a:spcAft>
              <a:buClrTx/>
              <a:buSzTx/>
              <a:buFontTx/>
              <a:buNone/>
            </a:pPr>
            <a:r>
              <a:rPr lang="zh-CN" altLang="en-US" sz="1800" b="1" dirty="0">
                <a:ln>
                  <a:noFill/>
                  <a:prstDash val="sysDot"/>
                </a:ln>
                <a:solidFill>
                  <a:schemeClr val="tx1">
                    <a:lumMod val="75000"/>
                    <a:lumOff val="25000"/>
                  </a:schemeClr>
                </a:solidFill>
                <a:latin typeface="+mn-ea"/>
                <a:cs typeface="+mn-ea"/>
                <a:sym typeface="+mn-ea"/>
              </a:rPr>
              <a:t>  - 构建高性能计算集群</a:t>
            </a:r>
            <a:endParaRPr lang="zh-CN" altLang="en-US" sz="1800" b="1" dirty="0">
              <a:ln>
                <a:noFill/>
                <a:prstDash val="sysDot"/>
              </a:ln>
              <a:solidFill>
                <a:schemeClr val="tx1">
                  <a:lumMod val="75000"/>
                  <a:lumOff val="25000"/>
                </a:schemeClr>
              </a:solidFill>
              <a:latin typeface="+mn-ea"/>
              <a:cs typeface="+mn-ea"/>
              <a:sym typeface="+mn-ea"/>
            </a:endParaRPr>
          </a:p>
          <a:p>
            <a:pPr marL="285750" indent="-285750" algn="just" fontAlgn="auto">
              <a:lnSpc>
                <a:spcPct val="120000"/>
              </a:lnSpc>
              <a:spcAft>
                <a:spcPts val="600"/>
              </a:spcAft>
              <a:buClrTx/>
              <a:buSzTx/>
              <a:buFont typeface="Wingdings" panose="05000000000000000000" charset="0"/>
              <a:buChar char="ü"/>
            </a:pPr>
            <a:r>
              <a:rPr lang="en-US" altLang="zh-CN" sz="1800" b="1" dirty="0">
                <a:ln>
                  <a:noFill/>
                  <a:prstDash val="sysDot"/>
                </a:ln>
                <a:solidFill>
                  <a:srgbClr val="C00000"/>
                </a:solidFill>
                <a:latin typeface="+mn-ea"/>
                <a:cs typeface="+mn-ea"/>
                <a:sym typeface="+mn-ea"/>
              </a:rPr>
              <a:t>资源池化</a:t>
            </a:r>
            <a:endParaRPr lang="en-US" altLang="zh-CN" sz="1800" b="1" dirty="0">
              <a:ln>
                <a:noFill/>
                <a:prstDash val="sysDot"/>
              </a:ln>
              <a:solidFill>
                <a:srgbClr val="C00000"/>
              </a:solidFill>
              <a:latin typeface="+mn-ea"/>
              <a:cs typeface="+mn-ea"/>
              <a:sym typeface="+mn-ea"/>
            </a:endParaRPr>
          </a:p>
          <a:p>
            <a:pPr algn="just" fontAlgn="auto">
              <a:lnSpc>
                <a:spcPct val="120000"/>
              </a:lnSpc>
              <a:spcAft>
                <a:spcPts val="600"/>
              </a:spcAft>
              <a:buClrTx/>
              <a:buSzTx/>
              <a:buNone/>
            </a:pPr>
            <a:r>
              <a:rPr lang="zh-CN" altLang="en-US" sz="1800" b="1" dirty="0">
                <a:ln>
                  <a:noFill/>
                  <a:prstDash val="sysDot"/>
                </a:ln>
                <a:solidFill>
                  <a:schemeClr val="tx1">
                    <a:lumMod val="75000"/>
                    <a:lumOff val="25000"/>
                  </a:schemeClr>
                </a:solidFill>
                <a:latin typeface="+mn-ea"/>
                <a:cs typeface="+mn-ea"/>
                <a:sym typeface="+mn-ea"/>
              </a:rPr>
              <a:t>  - 统一管理计算资源</a:t>
            </a:r>
            <a:endParaRPr lang="zh-CN" altLang="en-US" sz="1800" b="1" dirty="0">
              <a:ln>
                <a:noFill/>
                <a:prstDash val="sysDot"/>
              </a:ln>
              <a:solidFill>
                <a:schemeClr val="tx1">
                  <a:lumMod val="75000"/>
                  <a:lumOff val="25000"/>
                </a:schemeClr>
              </a:solidFill>
              <a:latin typeface="+mn-ea"/>
              <a:cs typeface="+mn-ea"/>
              <a:sym typeface="+mn-ea"/>
            </a:endParaRPr>
          </a:p>
          <a:p>
            <a:pPr algn="just" fontAlgn="auto">
              <a:lnSpc>
                <a:spcPct val="120000"/>
              </a:lnSpc>
              <a:spcAft>
                <a:spcPts val="600"/>
              </a:spcAft>
              <a:buClrTx/>
              <a:buSzTx/>
              <a:buNone/>
            </a:pPr>
            <a:r>
              <a:rPr lang="zh-CN" altLang="en-US" sz="1800" b="1" dirty="0">
                <a:ln>
                  <a:noFill/>
                  <a:prstDash val="sysDot"/>
                </a:ln>
                <a:solidFill>
                  <a:schemeClr val="tx1">
                    <a:lumMod val="75000"/>
                    <a:lumOff val="25000"/>
                  </a:schemeClr>
                </a:solidFill>
                <a:latin typeface="+mn-ea"/>
                <a:cs typeface="+mn-ea"/>
                <a:sym typeface="+mn-ea"/>
              </a:rPr>
              <a:t>  - 灵活调度和分配</a:t>
            </a:r>
            <a:endParaRPr lang="zh-CN" altLang="en-US" sz="1800" b="1" dirty="0">
              <a:ln>
                <a:noFill/>
                <a:prstDash val="sysDot"/>
              </a:ln>
              <a:solidFill>
                <a:schemeClr val="tx1">
                  <a:lumMod val="75000"/>
                  <a:lumOff val="25000"/>
                </a:schemeClr>
              </a:solidFill>
              <a:latin typeface="+mn-ea"/>
              <a:cs typeface="+mn-ea"/>
              <a:sym typeface="+mn-ea"/>
            </a:endParaRPr>
          </a:p>
        </p:txBody>
      </p:sp>
      <p:sp>
        <p:nvSpPr>
          <p:cNvPr id="28" name="矩形 27"/>
          <p:cNvSpPr/>
          <p:nvPr>
            <p:custDataLst>
              <p:tags r:id="rId6"/>
            </p:custDataLst>
          </p:nvPr>
        </p:nvSpPr>
        <p:spPr>
          <a:xfrm>
            <a:off x="8405178" y="638810"/>
            <a:ext cx="2800706" cy="1195446"/>
          </a:xfrm>
          <a:prstGeom prst="rect">
            <a:avLst/>
          </a:prstGeom>
          <a:noFill/>
        </p:spPr>
        <p:txBody>
          <a:bodyPr wrap="none" lIns="0" tIns="0" rIns="0" bIns="0" rtlCol="0" anchor="b" anchorCtr="0">
            <a:normAutofit/>
          </a:bodyPr>
          <a:p>
            <a:pPr>
              <a:spcBef>
                <a:spcPct val="0"/>
              </a:spcBef>
              <a:spcAft>
                <a:spcPct val="0"/>
              </a:spcAft>
            </a:pPr>
            <a:r>
              <a:rPr lang="en-US" altLang="zh-CN" sz="4000" b="1" dirty="0">
                <a:solidFill>
                  <a:srgbClr val="374153"/>
                </a:solidFill>
                <a:latin typeface="+mn-ea"/>
                <a:cs typeface="+mn-ea"/>
              </a:rPr>
              <a:t>03</a:t>
            </a:r>
            <a:endParaRPr lang="en-US" altLang="zh-CN" sz="4000" b="1" dirty="0">
              <a:solidFill>
                <a:srgbClr val="374153"/>
              </a:solidFill>
              <a:latin typeface="+mn-ea"/>
              <a:cs typeface="+mn-ea"/>
            </a:endParaRPr>
          </a:p>
        </p:txBody>
      </p:sp>
      <p:cxnSp>
        <p:nvCxnSpPr>
          <p:cNvPr id="30" name="直接连接符 29"/>
          <p:cNvCxnSpPr/>
          <p:nvPr>
            <p:custDataLst>
              <p:tags r:id="rId7"/>
            </p:custDataLst>
          </p:nvPr>
        </p:nvCxnSpPr>
        <p:spPr>
          <a:xfrm>
            <a:off x="837883" y="1927860"/>
            <a:ext cx="2790000" cy="0"/>
          </a:xfrm>
          <a:prstGeom prst="line">
            <a:avLst/>
          </a:prstGeom>
          <a:ln w="12700">
            <a:solidFill>
              <a:srgbClr val="374153">
                <a:alpha val="60000"/>
              </a:srgbClr>
            </a:solidFill>
          </a:ln>
        </p:spPr>
        <p:style>
          <a:lnRef idx="2">
            <a:schemeClr val="accent1"/>
          </a:lnRef>
          <a:fillRef idx="0">
            <a:srgbClr val="FFFFFF"/>
          </a:fillRef>
          <a:effectRef idx="0">
            <a:srgbClr val="FFFFFF"/>
          </a:effectRef>
          <a:fontRef idx="minor">
            <a:schemeClr val="tx1"/>
          </a:fontRef>
        </p:style>
      </p:cxnSp>
      <p:cxnSp>
        <p:nvCxnSpPr>
          <p:cNvPr id="31" name="直接连接符 30"/>
          <p:cNvCxnSpPr/>
          <p:nvPr>
            <p:custDataLst>
              <p:tags r:id="rId8"/>
            </p:custDataLst>
          </p:nvPr>
        </p:nvCxnSpPr>
        <p:spPr>
          <a:xfrm>
            <a:off x="4621848" y="1927860"/>
            <a:ext cx="2790000" cy="0"/>
          </a:xfrm>
          <a:prstGeom prst="line">
            <a:avLst/>
          </a:prstGeom>
          <a:ln w="12700">
            <a:solidFill>
              <a:srgbClr val="C00000">
                <a:alpha val="60000"/>
              </a:srgbClr>
            </a:solidFill>
          </a:ln>
        </p:spPr>
        <p:style>
          <a:lnRef idx="2">
            <a:schemeClr val="accent1"/>
          </a:lnRef>
          <a:fillRef idx="0">
            <a:srgbClr val="FFFFFF"/>
          </a:fillRef>
          <a:effectRef idx="0">
            <a:srgbClr val="FFFFFF"/>
          </a:effectRef>
          <a:fontRef idx="minor">
            <a:schemeClr val="tx1"/>
          </a:fontRef>
        </p:style>
      </p:cxnSp>
      <p:cxnSp>
        <p:nvCxnSpPr>
          <p:cNvPr id="32" name="直接连接符 31"/>
          <p:cNvCxnSpPr/>
          <p:nvPr>
            <p:custDataLst>
              <p:tags r:id="rId9"/>
            </p:custDataLst>
          </p:nvPr>
        </p:nvCxnSpPr>
        <p:spPr>
          <a:xfrm>
            <a:off x="8405178" y="1927860"/>
            <a:ext cx="2790000" cy="0"/>
          </a:xfrm>
          <a:prstGeom prst="line">
            <a:avLst/>
          </a:prstGeom>
          <a:ln w="12700">
            <a:solidFill>
              <a:srgbClr val="374153">
                <a:alpha val="60000"/>
              </a:srgbClr>
            </a:solidFill>
          </a:ln>
        </p:spPr>
        <p:style>
          <a:lnRef idx="2">
            <a:schemeClr val="accent1"/>
          </a:lnRef>
          <a:fillRef idx="0">
            <a:srgbClr val="FFFFFF"/>
          </a:fillRef>
          <a:effectRef idx="0">
            <a:srgbClr val="FFFFFF"/>
          </a:effectRef>
          <a:fontRef idx="minor">
            <a:schemeClr val="tx1"/>
          </a:fontRef>
        </p:style>
      </p:cxnSp>
      <p:sp>
        <p:nvSpPr>
          <p:cNvPr id="33" name="矩形 32"/>
          <p:cNvSpPr/>
          <p:nvPr>
            <p:custDataLst>
              <p:tags r:id="rId10"/>
            </p:custDataLst>
          </p:nvPr>
        </p:nvSpPr>
        <p:spPr>
          <a:xfrm>
            <a:off x="8405178" y="2061210"/>
            <a:ext cx="2800985" cy="669290"/>
          </a:xfrm>
          <a:prstGeom prst="rect">
            <a:avLst/>
          </a:prstGeom>
          <a:noFill/>
        </p:spPr>
        <p:txBody>
          <a:bodyPr wrap="square" lIns="0" tIns="0" rIns="0" bIns="0" rtlCol="0" anchor="ctr" anchorCtr="0">
            <a:noAutofit/>
          </a:bodyPr>
          <a:p>
            <a:pPr marL="342900" indent="-342900" algn="just">
              <a:buClrTx/>
              <a:buSzTx/>
              <a:buFont typeface="Wingdings" panose="05000000000000000000" charset="0"/>
              <a:buChar char="Ø"/>
            </a:pPr>
            <a:r>
              <a:rPr lang="zh-CN" altLang="en-US" sz="2000" b="1" dirty="0">
                <a:solidFill>
                  <a:srgbClr val="374153"/>
                </a:solidFill>
                <a:latin typeface="+mn-ea"/>
                <a:cs typeface="+mn-ea"/>
              </a:rPr>
              <a:t>多设备并行效率</a:t>
            </a:r>
            <a:endParaRPr lang="zh-CN" altLang="en-US" sz="2000" b="1" dirty="0">
              <a:solidFill>
                <a:srgbClr val="374153"/>
              </a:solidFill>
              <a:latin typeface="+mn-ea"/>
              <a:cs typeface="+mn-ea"/>
            </a:endParaRPr>
          </a:p>
        </p:txBody>
      </p:sp>
      <p:sp>
        <p:nvSpPr>
          <p:cNvPr id="34" name="矩形 33"/>
          <p:cNvSpPr/>
          <p:nvPr>
            <p:custDataLst>
              <p:tags r:id="rId11"/>
            </p:custDataLst>
          </p:nvPr>
        </p:nvSpPr>
        <p:spPr>
          <a:xfrm>
            <a:off x="8405813" y="2716530"/>
            <a:ext cx="2800350" cy="2638425"/>
          </a:xfrm>
          <a:prstGeom prst="rect">
            <a:avLst/>
          </a:prstGeom>
          <a:ln>
            <a:noFill/>
            <a:prstDash val="sysDash"/>
          </a:ln>
        </p:spPr>
        <p:txBody>
          <a:bodyPr vert="horz" wrap="square" lIns="0" tIns="0" rIns="0" bIns="0" rtlCol="0">
            <a:noAutofit/>
          </a:bodyPr>
          <a:p>
            <a:pPr marL="285750" indent="-285750" algn="just" fontAlgn="auto">
              <a:lnSpc>
                <a:spcPct val="110000"/>
              </a:lnSpc>
              <a:spcAft>
                <a:spcPts val="600"/>
              </a:spcAft>
              <a:buClrTx/>
              <a:buSzTx/>
              <a:buFont typeface="Wingdings" panose="05000000000000000000" charset="0"/>
              <a:buChar char="ü"/>
            </a:pPr>
            <a:r>
              <a:rPr lang="en-US" altLang="zh-CN" sz="1800" b="1" dirty="0">
                <a:ln>
                  <a:noFill/>
                  <a:prstDash val="sysDot"/>
                </a:ln>
                <a:solidFill>
                  <a:srgbClr val="C00000"/>
                </a:solidFill>
                <a:latin typeface="+mn-ea"/>
                <a:cs typeface="+mn-ea"/>
                <a:sym typeface="+mn-ea"/>
              </a:rPr>
              <a:t>数据并行</a:t>
            </a:r>
            <a:endParaRPr lang="en-US" altLang="zh-CN" sz="1800" b="1" dirty="0">
              <a:ln>
                <a:noFill/>
                <a:prstDash val="sysDot"/>
              </a:ln>
              <a:solidFill>
                <a:srgbClr val="C00000"/>
              </a:solidFill>
              <a:latin typeface="+mn-ea"/>
              <a:cs typeface="+mn-ea"/>
              <a:sym typeface="+mn-ea"/>
            </a:endParaRPr>
          </a:p>
          <a:p>
            <a:pPr indent="0" algn="just" fontAlgn="auto">
              <a:lnSpc>
                <a:spcPct val="110000"/>
              </a:lnSpc>
              <a:spcAft>
                <a:spcPts val="600"/>
              </a:spcAft>
              <a:buClrTx/>
              <a:buSzTx/>
              <a:buFont typeface="Wingdings" panose="05000000000000000000" charset="0"/>
              <a:buNone/>
            </a:pPr>
            <a:r>
              <a:rPr lang="en-US" altLang="zh-CN" sz="1800" b="1" dirty="0">
                <a:ln>
                  <a:noFill/>
                  <a:prstDash val="sysDot"/>
                </a:ln>
                <a:solidFill>
                  <a:srgbClr val="C00000"/>
                </a:solidFill>
                <a:latin typeface="+mn-ea"/>
                <a:cs typeface="+mn-ea"/>
                <a:sym typeface="+mn-ea"/>
              </a:rPr>
              <a:t>（Data Parallelism）</a:t>
            </a:r>
            <a:endParaRPr lang="en-US" altLang="zh-CN" sz="1800" b="1" dirty="0">
              <a:ln>
                <a:noFill/>
                <a:prstDash val="sysDot"/>
              </a:ln>
              <a:solidFill>
                <a:srgbClr val="C00000"/>
              </a:solidFill>
              <a:latin typeface="+mn-ea"/>
              <a:cs typeface="+mn-ea"/>
              <a:sym typeface="+mn-ea"/>
            </a:endParaRPr>
          </a:p>
          <a:p>
            <a:pPr indent="0" algn="just" fontAlgn="auto">
              <a:lnSpc>
                <a:spcPct val="110000"/>
              </a:lnSpc>
              <a:spcBef>
                <a:spcPct val="0"/>
              </a:spcBef>
              <a:spcAft>
                <a:spcPts val="600"/>
              </a:spcAft>
              <a:buNone/>
            </a:pPr>
            <a:r>
              <a:rPr lang="zh-CN" altLang="en-US" sz="1800" b="1" dirty="0">
                <a:ln>
                  <a:noFill/>
                  <a:prstDash val="sysDot"/>
                </a:ln>
                <a:solidFill>
                  <a:schemeClr val="tx1">
                    <a:lumMod val="75000"/>
                    <a:lumOff val="25000"/>
                  </a:schemeClr>
                </a:solidFill>
                <a:latin typeface="+mn-ea"/>
                <a:cs typeface="+mn-ea"/>
                <a:sym typeface="+mn-ea"/>
              </a:rPr>
              <a:t>  - 样本维度并行处理</a:t>
            </a:r>
            <a:endParaRPr lang="zh-CN" altLang="en-US" sz="1800" b="1" dirty="0">
              <a:ln>
                <a:noFill/>
                <a:prstDash val="sysDot"/>
              </a:ln>
              <a:solidFill>
                <a:schemeClr val="tx1">
                  <a:lumMod val="75000"/>
                  <a:lumOff val="25000"/>
                </a:schemeClr>
              </a:solidFill>
              <a:latin typeface="+mn-ea"/>
              <a:cs typeface="+mn-ea"/>
              <a:sym typeface="+mn-ea"/>
            </a:endParaRPr>
          </a:p>
          <a:p>
            <a:pPr marL="285750" indent="-285750" algn="just" fontAlgn="auto">
              <a:lnSpc>
                <a:spcPct val="110000"/>
              </a:lnSpc>
              <a:spcAft>
                <a:spcPts val="600"/>
              </a:spcAft>
              <a:buClrTx/>
              <a:buSzTx/>
              <a:buFont typeface="Wingdings" panose="05000000000000000000" charset="0"/>
              <a:buChar char="ü"/>
            </a:pPr>
            <a:r>
              <a:rPr lang="en-US" altLang="zh-CN" sz="1800" b="1" dirty="0">
                <a:ln>
                  <a:noFill/>
                  <a:prstDash val="sysDot"/>
                </a:ln>
                <a:solidFill>
                  <a:srgbClr val="C00000"/>
                </a:solidFill>
                <a:latin typeface="+mn-ea"/>
                <a:cs typeface="+mn-ea"/>
                <a:sym typeface="+mn-ea"/>
              </a:rPr>
              <a:t>模型并行</a:t>
            </a:r>
            <a:endParaRPr lang="en-US" altLang="zh-CN" sz="1800" b="1" dirty="0">
              <a:ln>
                <a:noFill/>
                <a:prstDash val="sysDot"/>
              </a:ln>
              <a:solidFill>
                <a:srgbClr val="C00000"/>
              </a:solidFill>
              <a:latin typeface="+mn-ea"/>
              <a:cs typeface="+mn-ea"/>
              <a:sym typeface="+mn-ea"/>
            </a:endParaRPr>
          </a:p>
          <a:p>
            <a:pPr indent="0" algn="just" fontAlgn="auto">
              <a:lnSpc>
                <a:spcPct val="110000"/>
              </a:lnSpc>
              <a:spcAft>
                <a:spcPts val="600"/>
              </a:spcAft>
              <a:buClrTx/>
              <a:buSzTx/>
              <a:buFont typeface="Wingdings" panose="05000000000000000000" charset="0"/>
              <a:buNone/>
            </a:pPr>
            <a:r>
              <a:rPr lang="en-US" altLang="zh-CN" sz="1800" b="1" dirty="0">
                <a:ln>
                  <a:noFill/>
                  <a:prstDash val="sysDot"/>
                </a:ln>
                <a:solidFill>
                  <a:srgbClr val="C00000"/>
                </a:solidFill>
                <a:latin typeface="+mn-ea"/>
                <a:cs typeface="+mn-ea"/>
                <a:sym typeface="+mn-ea"/>
              </a:rPr>
              <a:t>（Model Parallelism）</a:t>
            </a:r>
            <a:endParaRPr lang="en-US" altLang="zh-CN" sz="1800" b="1" dirty="0">
              <a:ln>
                <a:noFill/>
                <a:prstDash val="sysDot"/>
              </a:ln>
              <a:solidFill>
                <a:srgbClr val="C00000"/>
              </a:solidFill>
              <a:latin typeface="+mn-ea"/>
              <a:cs typeface="+mn-ea"/>
              <a:sym typeface="+mn-ea"/>
            </a:endParaRPr>
          </a:p>
          <a:p>
            <a:pPr indent="0" algn="just" fontAlgn="auto">
              <a:lnSpc>
                <a:spcPct val="110000"/>
              </a:lnSpc>
              <a:spcBef>
                <a:spcPct val="0"/>
              </a:spcBef>
              <a:spcAft>
                <a:spcPts val="600"/>
              </a:spcAft>
              <a:buNone/>
            </a:pPr>
            <a:r>
              <a:rPr lang="zh-CN" altLang="en-US" sz="1800" b="1" dirty="0">
                <a:ln>
                  <a:noFill/>
                  <a:prstDash val="sysDot"/>
                </a:ln>
                <a:solidFill>
                  <a:schemeClr val="tx1">
                    <a:lumMod val="75000"/>
                    <a:lumOff val="25000"/>
                  </a:schemeClr>
                </a:solidFill>
                <a:latin typeface="+mn-ea"/>
                <a:cs typeface="+mn-ea"/>
                <a:sym typeface="+mn-ea"/>
              </a:rPr>
              <a:t>  - 参数维度分布式存储</a:t>
            </a:r>
            <a:endParaRPr lang="zh-CN" altLang="en-US" sz="1800" b="1" dirty="0">
              <a:ln>
                <a:noFill/>
                <a:prstDash val="sysDot"/>
              </a:ln>
              <a:solidFill>
                <a:schemeClr val="tx1">
                  <a:lumMod val="75000"/>
                  <a:lumOff val="25000"/>
                </a:schemeClr>
              </a:solidFill>
              <a:latin typeface="+mn-ea"/>
              <a:cs typeface="+mn-ea"/>
              <a:sym typeface="+mn-ea"/>
            </a:endParaRPr>
          </a:p>
          <a:p>
            <a:pPr marL="285750" indent="-285750" algn="just" fontAlgn="auto">
              <a:lnSpc>
                <a:spcPct val="110000"/>
              </a:lnSpc>
              <a:spcAft>
                <a:spcPts val="600"/>
              </a:spcAft>
              <a:buClrTx/>
              <a:buSzTx/>
              <a:buFont typeface="Wingdings" panose="05000000000000000000" charset="0"/>
              <a:buChar char="ü"/>
            </a:pPr>
            <a:r>
              <a:rPr lang="en-US" altLang="zh-CN" sz="1800" b="1" dirty="0">
                <a:ln>
                  <a:noFill/>
                  <a:prstDash val="sysDot"/>
                </a:ln>
                <a:solidFill>
                  <a:srgbClr val="C00000"/>
                </a:solidFill>
                <a:latin typeface="+mn-ea"/>
                <a:cs typeface="+mn-ea"/>
                <a:sym typeface="+mn-ea"/>
              </a:rPr>
              <a:t>流水线并行</a:t>
            </a:r>
            <a:endParaRPr lang="en-US" altLang="zh-CN" sz="1800" b="1" dirty="0">
              <a:ln>
                <a:noFill/>
                <a:prstDash val="sysDot"/>
              </a:ln>
              <a:solidFill>
                <a:srgbClr val="C00000"/>
              </a:solidFill>
              <a:latin typeface="+mn-ea"/>
              <a:cs typeface="+mn-ea"/>
              <a:sym typeface="+mn-ea"/>
            </a:endParaRPr>
          </a:p>
          <a:p>
            <a:pPr indent="0" algn="just" fontAlgn="auto">
              <a:lnSpc>
                <a:spcPct val="110000"/>
              </a:lnSpc>
              <a:spcAft>
                <a:spcPts val="600"/>
              </a:spcAft>
              <a:buClrTx/>
              <a:buSzTx/>
              <a:buFont typeface="Wingdings" panose="05000000000000000000" charset="0"/>
              <a:buNone/>
            </a:pPr>
            <a:r>
              <a:rPr lang="en-US" altLang="zh-CN" sz="1800" b="1" dirty="0">
                <a:ln>
                  <a:noFill/>
                  <a:prstDash val="sysDot"/>
                </a:ln>
                <a:solidFill>
                  <a:srgbClr val="C00000"/>
                </a:solidFill>
                <a:latin typeface="+mn-ea"/>
                <a:cs typeface="+mn-ea"/>
                <a:sym typeface="+mn-ea"/>
              </a:rPr>
              <a:t>（Pipeline Parallelism）</a:t>
            </a:r>
            <a:endParaRPr lang="en-US" altLang="zh-CN" sz="1800" b="1" dirty="0">
              <a:ln>
                <a:noFill/>
                <a:prstDash val="sysDot"/>
              </a:ln>
              <a:solidFill>
                <a:srgbClr val="C00000"/>
              </a:solidFill>
              <a:latin typeface="+mn-ea"/>
              <a:cs typeface="+mn-ea"/>
              <a:sym typeface="+mn-ea"/>
            </a:endParaRPr>
          </a:p>
          <a:p>
            <a:pPr indent="0" algn="just" fontAlgn="auto">
              <a:lnSpc>
                <a:spcPct val="110000"/>
              </a:lnSpc>
              <a:spcBef>
                <a:spcPct val="0"/>
              </a:spcBef>
              <a:spcAft>
                <a:spcPts val="600"/>
              </a:spcAft>
              <a:buNone/>
            </a:pPr>
            <a:r>
              <a:rPr lang="zh-CN" altLang="en-US" sz="1800" b="1" dirty="0">
                <a:ln>
                  <a:noFill/>
                  <a:prstDash val="sysDot"/>
                </a:ln>
                <a:solidFill>
                  <a:schemeClr val="tx1">
                    <a:lumMod val="75000"/>
                    <a:lumOff val="25000"/>
                  </a:schemeClr>
                </a:solidFill>
                <a:latin typeface="+mn-ea"/>
                <a:cs typeface="+mn-ea"/>
                <a:sym typeface="+mn-ea"/>
              </a:rPr>
              <a:t>  - 时间维度流水作业</a:t>
            </a:r>
            <a:endParaRPr lang="zh-CN" altLang="en-US" sz="1800" b="1" dirty="0">
              <a:ln>
                <a:noFill/>
                <a:prstDash val="sysDot"/>
              </a:ln>
              <a:solidFill>
                <a:schemeClr val="tx1">
                  <a:lumMod val="75000"/>
                  <a:lumOff val="25000"/>
                </a:schemeClr>
              </a:solidFill>
              <a:latin typeface="+mn-ea"/>
              <a:cs typeface="+mn-ea"/>
              <a:sym typeface="+mn-ea"/>
            </a:endParaRPr>
          </a:p>
        </p:txBody>
      </p:sp>
      <p:sp>
        <p:nvSpPr>
          <p:cNvPr id="35" name="矩形 34"/>
          <p:cNvSpPr/>
          <p:nvPr>
            <p:custDataLst>
              <p:tags r:id="rId12"/>
            </p:custDataLst>
          </p:nvPr>
        </p:nvSpPr>
        <p:spPr>
          <a:xfrm>
            <a:off x="868045" y="2692400"/>
            <a:ext cx="3456305" cy="2639060"/>
          </a:xfrm>
          <a:prstGeom prst="rect">
            <a:avLst/>
          </a:prstGeom>
          <a:ln>
            <a:noFill/>
            <a:prstDash val="sysDash"/>
          </a:ln>
        </p:spPr>
        <p:txBody>
          <a:bodyPr vert="horz" wrap="square" lIns="0" tIns="0" rIns="0" bIns="0" rtlCol="0">
            <a:noAutofit/>
          </a:bodyPr>
          <a:p>
            <a:pPr marL="285750" indent="-285750" algn="just" fontAlgn="auto">
              <a:lnSpc>
                <a:spcPct val="120000"/>
              </a:lnSpc>
              <a:spcAft>
                <a:spcPts val="600"/>
              </a:spcAft>
              <a:buClrTx/>
              <a:buSzTx/>
              <a:buFont typeface="Wingdings" panose="05000000000000000000" charset="0"/>
              <a:buChar char="ü"/>
            </a:pPr>
            <a:r>
              <a:rPr lang="en-US" altLang="zh-CN" b="1" dirty="0">
                <a:ln>
                  <a:noFill/>
                  <a:prstDash val="sysDot"/>
                </a:ln>
                <a:solidFill>
                  <a:srgbClr val="C00000"/>
                </a:solidFill>
                <a:latin typeface="+mn-ea"/>
                <a:cs typeface="+mn-ea"/>
              </a:rPr>
              <a:t>混合精度训练</a:t>
            </a:r>
            <a:endParaRPr lang="en-US" altLang="zh-CN" b="1" dirty="0">
              <a:ln>
                <a:noFill/>
                <a:prstDash val="sysDot"/>
              </a:ln>
              <a:solidFill>
                <a:srgbClr val="C00000"/>
              </a:solidFill>
              <a:latin typeface="+mn-ea"/>
              <a:cs typeface="+mn-ea"/>
            </a:endParaRPr>
          </a:p>
          <a:p>
            <a:pPr indent="0" algn="just" fontAlgn="auto">
              <a:lnSpc>
                <a:spcPct val="120000"/>
              </a:lnSpc>
              <a:spcBef>
                <a:spcPct val="0"/>
              </a:spcBef>
              <a:spcAft>
                <a:spcPts val="600"/>
              </a:spcAft>
              <a:buNone/>
            </a:pPr>
            <a:r>
              <a:rPr lang="en-US" altLang="zh-CN" b="1" dirty="0">
                <a:ln>
                  <a:noFill/>
                  <a:prstDash val="sysDot"/>
                </a:ln>
                <a:solidFill>
                  <a:schemeClr val="tx1">
                    <a:lumMod val="75000"/>
                    <a:lumOff val="25000"/>
                  </a:schemeClr>
                </a:solidFill>
                <a:latin typeface="+mn-ea"/>
                <a:cs typeface="+mn-ea"/>
              </a:rPr>
              <a:t>  - FP16/BF16</a:t>
            </a:r>
            <a:r>
              <a:rPr lang="zh-CN" altLang="en-US" b="1" dirty="0">
                <a:ln>
                  <a:noFill/>
                  <a:prstDash val="sysDot"/>
                </a:ln>
                <a:solidFill>
                  <a:schemeClr val="tx1">
                    <a:lumMod val="75000"/>
                    <a:lumOff val="25000"/>
                  </a:schemeClr>
                </a:solidFill>
                <a:latin typeface="+mn-ea"/>
                <a:cs typeface="+mn-ea"/>
              </a:rPr>
              <a:t>降低计算复杂度</a:t>
            </a:r>
            <a:endParaRPr lang="zh-CN" altLang="en-US" b="1" dirty="0">
              <a:ln>
                <a:noFill/>
                <a:prstDash val="sysDot"/>
              </a:ln>
              <a:solidFill>
                <a:schemeClr val="tx1">
                  <a:lumMod val="75000"/>
                  <a:lumOff val="25000"/>
                </a:schemeClr>
              </a:solidFill>
              <a:latin typeface="+mn-ea"/>
              <a:cs typeface="+mn-ea"/>
            </a:endParaRPr>
          </a:p>
          <a:p>
            <a:pPr indent="0" algn="just" fontAlgn="auto">
              <a:lnSpc>
                <a:spcPct val="120000"/>
              </a:lnSpc>
              <a:spcBef>
                <a:spcPct val="0"/>
              </a:spcBef>
              <a:spcAft>
                <a:spcPts val="600"/>
              </a:spcAft>
              <a:buNone/>
            </a:pPr>
            <a:r>
              <a:rPr lang="en-US" altLang="zh-CN" b="1" dirty="0">
                <a:ln>
                  <a:noFill/>
                  <a:prstDash val="sysDot"/>
                </a:ln>
                <a:solidFill>
                  <a:schemeClr val="tx1">
                    <a:lumMod val="75000"/>
                    <a:lumOff val="25000"/>
                  </a:schemeClr>
                </a:solidFill>
                <a:latin typeface="+mn-ea"/>
                <a:cs typeface="+mn-ea"/>
              </a:rPr>
              <a:t>  - </a:t>
            </a:r>
            <a:r>
              <a:rPr lang="zh-CN" altLang="en-US" b="1" dirty="0">
                <a:ln>
                  <a:noFill/>
                  <a:prstDash val="sysDot"/>
                </a:ln>
                <a:solidFill>
                  <a:schemeClr val="tx1">
                    <a:lumMod val="75000"/>
                    <a:lumOff val="25000"/>
                  </a:schemeClr>
                </a:solidFill>
                <a:latin typeface="+mn-ea"/>
                <a:cs typeface="+mn-ea"/>
              </a:rPr>
              <a:t>保持模型精度的同时提升速度</a:t>
            </a:r>
            <a:endParaRPr lang="zh-CN" altLang="en-US" b="1" dirty="0">
              <a:ln>
                <a:noFill/>
                <a:prstDash val="sysDot"/>
              </a:ln>
              <a:solidFill>
                <a:schemeClr val="tx1">
                  <a:lumMod val="75000"/>
                  <a:lumOff val="25000"/>
                </a:schemeClr>
              </a:solidFill>
              <a:latin typeface="+mn-ea"/>
              <a:cs typeface="+mn-ea"/>
            </a:endParaRPr>
          </a:p>
          <a:p>
            <a:pPr marL="285750" indent="-285750" algn="just" fontAlgn="auto">
              <a:lnSpc>
                <a:spcPct val="120000"/>
              </a:lnSpc>
              <a:spcAft>
                <a:spcPts val="600"/>
              </a:spcAft>
              <a:buClrTx/>
              <a:buSzTx/>
              <a:buFont typeface="Wingdings" panose="05000000000000000000" charset="0"/>
              <a:buChar char="ü"/>
            </a:pPr>
            <a:r>
              <a:rPr lang="en-US" altLang="zh-CN" b="1" dirty="0">
                <a:ln>
                  <a:noFill/>
                  <a:prstDash val="sysDot"/>
                </a:ln>
                <a:solidFill>
                  <a:srgbClr val="C00000"/>
                </a:solidFill>
                <a:latin typeface="+mn-ea"/>
                <a:cs typeface="+mn-ea"/>
              </a:rPr>
              <a:t>算子融合</a:t>
            </a:r>
            <a:endParaRPr lang="en-US" altLang="zh-CN" b="1" dirty="0">
              <a:ln>
                <a:noFill/>
                <a:prstDash val="sysDot"/>
              </a:ln>
              <a:solidFill>
                <a:srgbClr val="C00000"/>
              </a:solidFill>
              <a:latin typeface="+mn-ea"/>
              <a:cs typeface="+mn-ea"/>
            </a:endParaRPr>
          </a:p>
          <a:p>
            <a:pPr indent="0" algn="just" fontAlgn="auto">
              <a:lnSpc>
                <a:spcPct val="120000"/>
              </a:lnSpc>
              <a:spcBef>
                <a:spcPct val="0"/>
              </a:spcBef>
              <a:spcAft>
                <a:spcPts val="600"/>
              </a:spcAft>
              <a:buNone/>
            </a:pPr>
            <a:r>
              <a:rPr lang="en-US" altLang="zh-CN" b="1" dirty="0">
                <a:ln>
                  <a:noFill/>
                  <a:prstDash val="sysDot"/>
                </a:ln>
                <a:solidFill>
                  <a:schemeClr val="tx1">
                    <a:lumMod val="75000"/>
                    <a:lumOff val="25000"/>
                  </a:schemeClr>
                </a:solidFill>
                <a:latin typeface="+mn-ea"/>
                <a:cs typeface="+mn-ea"/>
              </a:rPr>
              <a:t>  - </a:t>
            </a:r>
            <a:r>
              <a:rPr lang="zh-CN" altLang="en-US" b="1" dirty="0">
                <a:ln>
                  <a:noFill/>
                  <a:prstDash val="sysDot"/>
                </a:ln>
                <a:solidFill>
                  <a:schemeClr val="tx1">
                    <a:lumMod val="75000"/>
                    <a:lumOff val="25000"/>
                  </a:schemeClr>
                </a:solidFill>
                <a:latin typeface="+mn-ea"/>
                <a:cs typeface="+mn-ea"/>
              </a:rPr>
              <a:t>减少内存访问次数</a:t>
            </a:r>
            <a:endParaRPr lang="zh-CN" altLang="en-US" b="1" dirty="0">
              <a:ln>
                <a:noFill/>
                <a:prstDash val="sysDot"/>
              </a:ln>
              <a:solidFill>
                <a:schemeClr val="tx1">
                  <a:lumMod val="75000"/>
                  <a:lumOff val="25000"/>
                </a:schemeClr>
              </a:solidFill>
              <a:latin typeface="+mn-ea"/>
              <a:cs typeface="+mn-ea"/>
            </a:endParaRPr>
          </a:p>
          <a:p>
            <a:pPr indent="0" algn="just" fontAlgn="auto">
              <a:lnSpc>
                <a:spcPct val="120000"/>
              </a:lnSpc>
              <a:spcBef>
                <a:spcPct val="0"/>
              </a:spcBef>
              <a:spcAft>
                <a:spcPts val="600"/>
              </a:spcAft>
              <a:buNone/>
            </a:pPr>
            <a:r>
              <a:rPr lang="en-US" altLang="zh-CN" b="1" dirty="0">
                <a:ln>
                  <a:noFill/>
                  <a:prstDash val="sysDot"/>
                </a:ln>
                <a:solidFill>
                  <a:schemeClr val="tx1">
                    <a:lumMod val="75000"/>
                    <a:lumOff val="25000"/>
                  </a:schemeClr>
                </a:solidFill>
                <a:latin typeface="+mn-ea"/>
                <a:cs typeface="+mn-ea"/>
              </a:rPr>
              <a:t>  - </a:t>
            </a:r>
            <a:r>
              <a:rPr lang="zh-CN" altLang="en-US" b="1" dirty="0">
                <a:ln>
                  <a:noFill/>
                  <a:prstDash val="sysDot"/>
                </a:ln>
                <a:solidFill>
                  <a:schemeClr val="tx1">
                    <a:lumMod val="75000"/>
                    <a:lumOff val="25000"/>
                  </a:schemeClr>
                </a:solidFill>
                <a:latin typeface="+mn-ea"/>
                <a:cs typeface="+mn-ea"/>
              </a:rPr>
              <a:t>优化计算图执行效率</a:t>
            </a:r>
            <a:endParaRPr lang="zh-CN" altLang="en-US" b="1" dirty="0">
              <a:ln>
                <a:noFill/>
                <a:prstDash val="sysDot"/>
              </a:ln>
              <a:solidFill>
                <a:schemeClr val="tx1">
                  <a:lumMod val="75000"/>
                  <a:lumOff val="25000"/>
                </a:schemeClr>
              </a:solidFill>
              <a:latin typeface="+mn-ea"/>
              <a:cs typeface="+mn-ea"/>
            </a:endParaRPr>
          </a:p>
          <a:p>
            <a:pPr marL="285750" indent="-285750" algn="just" fontAlgn="auto">
              <a:lnSpc>
                <a:spcPct val="120000"/>
              </a:lnSpc>
              <a:spcAft>
                <a:spcPts val="600"/>
              </a:spcAft>
              <a:buClrTx/>
              <a:buSzTx/>
              <a:buFont typeface="Wingdings" panose="05000000000000000000" charset="0"/>
              <a:buChar char="ü"/>
            </a:pPr>
            <a:r>
              <a:rPr lang="en-US" altLang="zh-CN" b="1" dirty="0">
                <a:ln>
                  <a:noFill/>
                  <a:prstDash val="sysDot"/>
                </a:ln>
                <a:solidFill>
                  <a:srgbClr val="C00000"/>
                </a:solidFill>
                <a:latin typeface="+mn-ea"/>
                <a:cs typeface="+mn-ea"/>
              </a:rPr>
              <a:t>梯度累积</a:t>
            </a:r>
            <a:endParaRPr lang="en-US" altLang="zh-CN" b="1" dirty="0">
              <a:ln>
                <a:noFill/>
                <a:prstDash val="sysDot"/>
              </a:ln>
              <a:solidFill>
                <a:srgbClr val="C00000"/>
              </a:solidFill>
              <a:latin typeface="+mn-ea"/>
              <a:cs typeface="+mn-ea"/>
            </a:endParaRPr>
          </a:p>
          <a:p>
            <a:pPr indent="0" algn="just" fontAlgn="auto">
              <a:lnSpc>
                <a:spcPct val="120000"/>
              </a:lnSpc>
              <a:spcBef>
                <a:spcPct val="0"/>
              </a:spcBef>
              <a:spcAft>
                <a:spcPts val="600"/>
              </a:spcAft>
              <a:buNone/>
            </a:pPr>
            <a:r>
              <a:rPr lang="en-US" altLang="zh-CN" b="1" dirty="0">
                <a:ln>
                  <a:noFill/>
                  <a:prstDash val="sysDot"/>
                </a:ln>
                <a:solidFill>
                  <a:schemeClr val="tx1">
                    <a:lumMod val="75000"/>
                    <a:lumOff val="25000"/>
                  </a:schemeClr>
                </a:solidFill>
                <a:latin typeface="+mn-ea"/>
                <a:cs typeface="+mn-ea"/>
              </a:rPr>
              <a:t>  - </a:t>
            </a:r>
            <a:r>
              <a:rPr lang="zh-CN" altLang="en-US" b="1" dirty="0">
                <a:ln>
                  <a:noFill/>
                  <a:prstDash val="sysDot"/>
                </a:ln>
                <a:solidFill>
                  <a:schemeClr val="tx1">
                    <a:lumMod val="75000"/>
                    <a:lumOff val="25000"/>
                  </a:schemeClr>
                </a:solidFill>
                <a:latin typeface="+mn-ea"/>
                <a:cs typeface="+mn-ea"/>
              </a:rPr>
              <a:t>模拟大批量训练效果</a:t>
            </a:r>
            <a:endParaRPr lang="zh-CN" altLang="en-US" b="1" dirty="0">
              <a:ln>
                <a:noFill/>
                <a:prstDash val="sysDot"/>
              </a:ln>
              <a:solidFill>
                <a:schemeClr val="tx1">
                  <a:lumMod val="75000"/>
                  <a:lumOff val="25000"/>
                </a:schemeClr>
              </a:solidFill>
              <a:latin typeface="+mn-ea"/>
              <a:cs typeface="+mn-ea"/>
            </a:endParaRPr>
          </a:p>
          <a:p>
            <a:pPr indent="0" algn="just" fontAlgn="auto">
              <a:lnSpc>
                <a:spcPct val="120000"/>
              </a:lnSpc>
              <a:spcBef>
                <a:spcPct val="0"/>
              </a:spcBef>
              <a:spcAft>
                <a:spcPts val="600"/>
              </a:spcAft>
              <a:buNone/>
            </a:pPr>
            <a:r>
              <a:rPr lang="en-US" altLang="zh-CN" b="1" dirty="0">
                <a:ln>
                  <a:noFill/>
                  <a:prstDash val="sysDot"/>
                </a:ln>
                <a:solidFill>
                  <a:schemeClr val="tx1">
                    <a:lumMod val="75000"/>
                    <a:lumOff val="25000"/>
                  </a:schemeClr>
                </a:solidFill>
                <a:latin typeface="+mn-ea"/>
                <a:cs typeface="+mn-ea"/>
              </a:rPr>
              <a:t>  - </a:t>
            </a:r>
            <a:r>
              <a:rPr lang="zh-CN" altLang="en-US" b="1" dirty="0">
                <a:ln>
                  <a:noFill/>
                  <a:prstDash val="sysDot"/>
                </a:ln>
                <a:solidFill>
                  <a:schemeClr val="tx1">
                    <a:lumMod val="75000"/>
                    <a:lumOff val="25000"/>
                  </a:schemeClr>
                </a:solidFill>
                <a:latin typeface="+mn-ea"/>
                <a:cs typeface="+mn-ea"/>
              </a:rPr>
              <a:t>突破显存限制</a:t>
            </a:r>
            <a:endParaRPr lang="zh-CN" altLang="en-US" b="1" dirty="0">
              <a:ln>
                <a:noFill/>
                <a:prstDash val="sysDot"/>
              </a:ln>
              <a:solidFill>
                <a:schemeClr val="tx1">
                  <a:lumMod val="75000"/>
                  <a:lumOff val="25000"/>
                </a:schemeClr>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硬件体系的支持</a:t>
            </a:r>
            <a:endParaRPr lang="zh-CN" altLang="en-US" dirty="0"/>
          </a:p>
        </p:txBody>
      </p:sp>
      <p:sp>
        <p:nvSpPr>
          <p:cNvPr id="13" name="矩形 12"/>
          <p:cNvSpPr/>
          <p:nvPr/>
        </p:nvSpPr>
        <p:spPr>
          <a:xfrm>
            <a:off x="-1026160" y="838771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01Introduction01"/>
          <p:cNvPicPr>
            <a:picLocks noChangeAspect="1"/>
          </p:cNvPicPr>
          <p:nvPr/>
        </p:nvPicPr>
        <p:blipFill>
          <a:blip r:embed="rId1"/>
          <a:stretch>
            <a:fillRect/>
          </a:stretch>
        </p:blipFill>
        <p:spPr>
          <a:xfrm>
            <a:off x="263525" y="1079818"/>
            <a:ext cx="6281420" cy="5349240"/>
          </a:xfrm>
          <a:prstGeom prst="rect">
            <a:avLst/>
          </a:prstGeom>
        </p:spPr>
      </p:pic>
      <p:sp>
        <p:nvSpPr>
          <p:cNvPr id="4" name="文本框 3"/>
          <p:cNvSpPr txBox="1"/>
          <p:nvPr/>
        </p:nvSpPr>
        <p:spPr>
          <a:xfrm>
            <a:off x="6544945" y="977265"/>
            <a:ext cx="5652135" cy="5554345"/>
          </a:xfrm>
          <a:prstGeom prst="rect">
            <a:avLst/>
          </a:prstGeom>
        </p:spPr>
        <p:txBody>
          <a:bodyPr wrap="square">
            <a:spAutoFit/>
          </a:bodyPr>
          <a:p>
            <a:pPr marL="285750" indent="-285750" algn="l">
              <a:lnSpc>
                <a:spcPct val="120000"/>
              </a:lnSpc>
              <a:buClrTx/>
              <a:buSzTx/>
              <a:buFont typeface="Wingdings" panose="05000000000000000000" charset="0"/>
              <a:buChar char="ü"/>
            </a:pPr>
            <a:r>
              <a:rPr lang="zh-CN" altLang="en-US" sz="2000" b="1" i="0" dirty="0">
                <a:solidFill>
                  <a:srgbClr val="C00000"/>
                </a:solidFill>
                <a:latin typeface="+mn-ea"/>
                <a:cs typeface="+mn-ea"/>
              </a:rPr>
              <a:t>硬件接口抽象：</a:t>
            </a:r>
            <a:endParaRPr lang="zh-CN" altLang="en-US" sz="2000" b="1" i="0" dirty="0">
              <a:solidFill>
                <a:srgbClr val="C00000"/>
              </a:solidFill>
              <a:latin typeface="+mn-ea"/>
              <a:cs typeface="+mn-ea"/>
            </a:endParaRPr>
          </a:p>
          <a:p>
            <a:pPr indent="0">
              <a:lnSpc>
                <a:spcPct val="120000"/>
              </a:lnSpc>
              <a:spcBef>
                <a:spcPct val="0"/>
              </a:spcBef>
              <a:spcAft>
                <a:spcPct val="0"/>
              </a:spcAft>
              <a:buFont typeface="Wingdings" panose="05000000000000000000" charset="0"/>
              <a:buNone/>
            </a:pPr>
            <a:r>
              <a:rPr lang="en-US" altLang="zh-CN" sz="1800" b="1" i="0" dirty="0">
                <a:solidFill>
                  <a:srgbClr val="374153"/>
                </a:solidFill>
                <a:latin typeface="+mn-ea"/>
                <a:cs typeface="+mn-ea"/>
              </a:rPr>
              <a:t>     </a:t>
            </a:r>
            <a:r>
              <a:rPr lang="zh-CN" altLang="en-US" sz="1800" b="1" i="0" dirty="0">
                <a:solidFill>
                  <a:srgbClr val="374153"/>
                </a:solidFill>
                <a:latin typeface="+mn-ea"/>
                <a:cs typeface="+mn-ea"/>
              </a:rPr>
              <a:t> GPU/TPU/NPU和各种DSA。统一硬件接口抽象可以服用编译优化策略，让优化与具体底层设备和体系结构适当解耦。</a:t>
            </a:r>
            <a:endParaRPr lang="zh-CN" altLang="en-US" sz="1800" b="1" i="0" dirty="0">
              <a:solidFill>
                <a:srgbClr val="374153"/>
              </a:solidFill>
              <a:latin typeface="+mn-ea"/>
              <a:cs typeface="+mn-ea"/>
            </a:endParaRPr>
          </a:p>
          <a:p>
            <a:pPr marL="285750" indent="-285750" algn="l">
              <a:lnSpc>
                <a:spcPct val="120000"/>
              </a:lnSpc>
              <a:buClrTx/>
              <a:buSzTx/>
              <a:buFont typeface="Wingdings" panose="05000000000000000000" charset="0"/>
              <a:buChar char="ü"/>
            </a:pPr>
            <a:r>
              <a:rPr lang="zh-CN" altLang="en-US" sz="2000" b="1" i="0" dirty="0">
                <a:solidFill>
                  <a:srgbClr val="C00000"/>
                </a:solidFill>
                <a:latin typeface="+mn-ea"/>
                <a:cs typeface="+mn-ea"/>
              </a:rPr>
              <a:t>可扩展网络：</a:t>
            </a:r>
            <a:endParaRPr lang="zh-CN" altLang="en-US" sz="2000" b="1" i="0" dirty="0">
              <a:solidFill>
                <a:srgbClr val="C00000"/>
              </a:solidFill>
              <a:latin typeface="+mn-ea"/>
              <a:cs typeface="+mn-ea"/>
            </a:endParaRPr>
          </a:p>
          <a:p>
            <a:pPr indent="0">
              <a:lnSpc>
                <a:spcPct val="120000"/>
              </a:lnSpc>
              <a:spcBef>
                <a:spcPct val="0"/>
              </a:spcBef>
              <a:spcAft>
                <a:spcPct val="0"/>
              </a:spcAft>
              <a:buFont typeface="Wingdings" panose="05000000000000000000" charset="0"/>
              <a:buNone/>
            </a:pPr>
            <a:r>
              <a:rPr lang="en-US" altLang="zh-CN" sz="1800" b="1" i="0" dirty="0">
                <a:solidFill>
                  <a:srgbClr val="374153"/>
                </a:solidFill>
                <a:latin typeface="+mn-ea"/>
                <a:cs typeface="+mn-ea"/>
              </a:rPr>
              <a:t>  </a:t>
            </a:r>
            <a:r>
              <a:rPr lang="zh-CN" altLang="en-US" sz="1800" b="1" i="0" dirty="0">
                <a:solidFill>
                  <a:srgbClr val="374153"/>
                </a:solidFill>
                <a:latin typeface="+mn-ea"/>
                <a:cs typeface="+mn-ea"/>
              </a:rPr>
              <a:t> </a:t>
            </a:r>
            <a:r>
              <a:rPr lang="en-US" altLang="zh-CN" sz="1800" b="1" i="0" dirty="0">
                <a:solidFill>
                  <a:srgbClr val="374153"/>
                </a:solidFill>
                <a:latin typeface="+mn-ea"/>
                <a:cs typeface="+mn-ea"/>
              </a:rPr>
              <a:t>   </a:t>
            </a:r>
            <a:r>
              <a:rPr lang="zh-CN" altLang="en-US" sz="1800" b="1" i="0" dirty="0">
                <a:solidFill>
                  <a:srgbClr val="374153"/>
                </a:solidFill>
                <a:latin typeface="+mn-ea"/>
                <a:cs typeface="+mn-ea"/>
              </a:rPr>
              <a:t>RDMA，InifiBand，NVLink等。提供高效NPU到NPU互联，更高带宽，更灵活通信原语与搞笑的通信聚合算法。</a:t>
            </a:r>
            <a:endParaRPr lang="zh-CN" altLang="en-US" sz="1800" b="1" i="0" dirty="0">
              <a:solidFill>
                <a:srgbClr val="374153"/>
              </a:solidFill>
              <a:latin typeface="+mn-ea"/>
              <a:cs typeface="+mn-ea"/>
            </a:endParaRPr>
          </a:p>
          <a:p>
            <a:pPr marL="285750" indent="-285750" algn="l">
              <a:lnSpc>
                <a:spcPct val="120000"/>
              </a:lnSpc>
              <a:buClrTx/>
              <a:buSzTx/>
              <a:buFont typeface="Wingdings" panose="05000000000000000000" charset="0"/>
              <a:buChar char="ü"/>
            </a:pPr>
            <a:r>
              <a:rPr lang="zh-CN" altLang="en-US" sz="2000" b="1" i="0" dirty="0">
                <a:solidFill>
                  <a:srgbClr val="C00000"/>
                </a:solidFill>
                <a:latin typeface="+mn-ea"/>
                <a:cs typeface="+mn-ea"/>
              </a:rPr>
              <a:t>集群硬件体系结构：</a:t>
            </a:r>
            <a:endParaRPr lang="zh-CN" altLang="en-US" sz="2000" b="1" i="0" dirty="0">
              <a:solidFill>
                <a:srgbClr val="C00000"/>
              </a:solidFill>
              <a:latin typeface="+mn-ea"/>
              <a:cs typeface="+mn-ea"/>
            </a:endParaRPr>
          </a:p>
          <a:p>
            <a:pPr indent="0">
              <a:lnSpc>
                <a:spcPct val="120000"/>
              </a:lnSpc>
              <a:spcBef>
                <a:spcPct val="0"/>
              </a:spcBef>
              <a:spcAft>
                <a:spcPct val="0"/>
              </a:spcAft>
              <a:buFont typeface="Wingdings" panose="05000000000000000000" charset="0"/>
              <a:buNone/>
            </a:pPr>
            <a:r>
              <a:rPr lang="en-US" altLang="zh-CN" sz="1800" b="1" i="0" dirty="0">
                <a:solidFill>
                  <a:srgbClr val="374153"/>
                </a:solidFill>
                <a:latin typeface="+mn-ea"/>
                <a:cs typeface="+mn-ea"/>
              </a:rPr>
              <a:t>  </a:t>
            </a:r>
            <a:r>
              <a:rPr lang="zh-CN" altLang="en-US" sz="1800" b="1" i="0" dirty="0">
                <a:solidFill>
                  <a:srgbClr val="374153"/>
                </a:solidFill>
                <a:latin typeface="+mn-ea"/>
                <a:cs typeface="+mn-ea"/>
              </a:rPr>
              <a:t> </a:t>
            </a:r>
            <a:r>
              <a:rPr lang="en-US" altLang="zh-CN" sz="1800" b="1" i="0" dirty="0">
                <a:solidFill>
                  <a:srgbClr val="374153"/>
                </a:solidFill>
                <a:latin typeface="+mn-ea"/>
                <a:cs typeface="+mn-ea"/>
              </a:rPr>
              <a:t>   </a:t>
            </a:r>
            <a:r>
              <a:rPr lang="zh-CN" altLang="en-US" sz="1800" b="1" i="0" dirty="0">
                <a:solidFill>
                  <a:srgbClr val="374153"/>
                </a:solidFill>
                <a:latin typeface="+mn-ea"/>
                <a:cs typeface="+mn-ea"/>
              </a:rPr>
              <a:t>负责集群的建设，包括存储、网络和程序的执行，互联与加速。</a:t>
            </a:r>
            <a:endParaRPr lang="zh-CN" altLang="en-US" sz="1800" b="1" i="0" dirty="0">
              <a:solidFill>
                <a:srgbClr val="374153"/>
              </a:solidFill>
              <a:latin typeface="+mn-ea"/>
              <a:cs typeface="+mn-ea"/>
            </a:endParaRPr>
          </a:p>
          <a:p>
            <a:pPr marL="285750" indent="-285750" algn="l">
              <a:lnSpc>
                <a:spcPct val="120000"/>
              </a:lnSpc>
              <a:buClrTx/>
              <a:buSzTx/>
              <a:buFont typeface="Wingdings" panose="05000000000000000000" charset="0"/>
              <a:buChar char="ü"/>
            </a:pPr>
            <a:r>
              <a:rPr lang="zh-CN" altLang="en-US" sz="2000" b="1" i="0" dirty="0">
                <a:solidFill>
                  <a:srgbClr val="C00000"/>
                </a:solidFill>
                <a:latin typeface="+mn-ea"/>
                <a:cs typeface="+mn-ea"/>
              </a:rPr>
              <a:t>作业调度和资源管理：</a:t>
            </a:r>
            <a:endParaRPr lang="zh-CN" altLang="en-US" sz="2000" b="1" i="0" dirty="0">
              <a:solidFill>
                <a:srgbClr val="C00000"/>
              </a:solidFill>
              <a:latin typeface="+mn-ea"/>
              <a:cs typeface="+mn-ea"/>
            </a:endParaRPr>
          </a:p>
          <a:p>
            <a:pPr indent="0">
              <a:lnSpc>
                <a:spcPct val="120000"/>
              </a:lnSpc>
              <a:spcBef>
                <a:spcPct val="0"/>
              </a:spcBef>
              <a:spcAft>
                <a:spcPct val="0"/>
              </a:spcAft>
              <a:buFont typeface="Wingdings" panose="05000000000000000000" charset="0"/>
              <a:buNone/>
            </a:pPr>
            <a:r>
              <a:rPr lang="en-US" altLang="zh-CN" sz="1800" b="1" i="0" dirty="0">
                <a:solidFill>
                  <a:srgbClr val="374153"/>
                </a:solidFill>
                <a:latin typeface="+mn-ea"/>
                <a:cs typeface="+mn-ea"/>
              </a:rPr>
              <a:t>  </a:t>
            </a:r>
            <a:r>
              <a:rPr lang="zh-CN" altLang="en-US" sz="1800" b="1" i="0" dirty="0">
                <a:solidFill>
                  <a:srgbClr val="374153"/>
                </a:solidFill>
                <a:latin typeface="+mn-ea"/>
                <a:cs typeface="+mn-ea"/>
              </a:rPr>
              <a:t> </a:t>
            </a:r>
            <a:r>
              <a:rPr lang="en-US" altLang="zh-CN" sz="1800" b="1" i="0" dirty="0">
                <a:solidFill>
                  <a:srgbClr val="374153"/>
                </a:solidFill>
                <a:latin typeface="+mn-ea"/>
                <a:cs typeface="+mn-ea"/>
              </a:rPr>
              <a:t>    </a:t>
            </a:r>
            <a:r>
              <a:rPr lang="zh-CN" altLang="en-US" sz="1800" b="1" i="0" dirty="0">
                <a:solidFill>
                  <a:srgbClr val="374153"/>
                </a:solidFill>
                <a:latin typeface="+mn-ea"/>
                <a:cs typeface="+mn-ea"/>
              </a:rPr>
              <a:t>在更广的层面，作业与作业间需要平台提供调度，运行期资源分配与环境隔离，异构资源集群管理等。将服务器资源池化，通过高效的调度器结合深度学习作业特点和异构硬件拓扑进行高效调度。</a:t>
            </a:r>
            <a:endParaRPr lang="zh-CN" altLang="en-US" sz="1800" b="1" i="0" dirty="0">
              <a:solidFill>
                <a:srgbClr val="374153"/>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大模型使能层</a:t>
            </a:r>
            <a:endParaRPr lang="zh-CN" altLang="en-US" dirty="0"/>
          </a:p>
        </p:txBody>
      </p:sp>
      <p:sp>
        <p:nvSpPr>
          <p:cNvPr id="13" name="矩形 12"/>
          <p:cNvSpPr/>
          <p:nvPr/>
        </p:nvSpPr>
        <p:spPr>
          <a:xfrm>
            <a:off x="-1026160" y="838771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custDataLst>
              <p:tags r:id="rId1"/>
            </p:custDataLst>
          </p:nvPr>
        </p:nvSpPr>
        <p:spPr>
          <a:xfrm>
            <a:off x="5207000" y="4912043"/>
            <a:ext cx="6208395" cy="953135"/>
          </a:xfrm>
          <a:prstGeom prst="rect">
            <a:avLst/>
          </a:prstGeom>
          <a:noFill/>
        </p:spPr>
        <p:txBody>
          <a:bodyPr wrap="square" lIns="0" tIns="0" rIns="0" bIns="0" rtlCol="0" anchor="t" anchorCtr="0">
            <a:noAutofit/>
          </a:bodyPr>
          <a:p>
            <a:pPr algn="l">
              <a:lnSpc>
                <a:spcPct val="130000"/>
              </a:lnSpc>
              <a:buClrTx/>
              <a:buSzTx/>
              <a:buNone/>
            </a:pPr>
            <a:r>
              <a:rPr lang="zh-CN" altLang="en-US" b="1" dirty="0">
                <a:solidFill>
                  <a:schemeClr val="tx1">
                    <a:lumMod val="85000"/>
                    <a:lumOff val="15000"/>
                  </a:schemeClr>
                </a:solidFill>
                <a:latin typeface="+mn-ea"/>
                <a:cs typeface="+mn-ea"/>
              </a:rPr>
              <a:t>- 集合通信（Collective Communication）</a:t>
            </a:r>
            <a:endParaRPr lang="zh-CN" altLang="en-US" b="1" dirty="0">
              <a:solidFill>
                <a:schemeClr val="tx1">
                  <a:lumMod val="85000"/>
                  <a:lumOff val="15000"/>
                </a:schemeClr>
              </a:solidFill>
              <a:latin typeface="+mn-ea"/>
              <a:cs typeface="+mn-ea"/>
            </a:endParaRPr>
          </a:p>
          <a:p>
            <a:pPr algn="l">
              <a:lnSpc>
                <a:spcPct val="130000"/>
              </a:lnSpc>
              <a:buClrTx/>
              <a:buSzTx/>
              <a:buNone/>
            </a:pPr>
            <a:r>
              <a:rPr lang="zh-CN" altLang="en-US" b="1" dirty="0">
                <a:solidFill>
                  <a:schemeClr val="tx1">
                    <a:lumMod val="85000"/>
                    <a:lumOff val="15000"/>
                  </a:schemeClr>
                </a:solidFill>
                <a:latin typeface="+mn-ea"/>
                <a:cs typeface="+mn-ea"/>
              </a:rPr>
              <a:t>- AllReduce、AllGather等高效通信原语</a:t>
            </a:r>
            <a:endParaRPr lang="zh-CN" altLang="en-US" b="1" dirty="0">
              <a:solidFill>
                <a:schemeClr val="tx1">
                  <a:lumMod val="85000"/>
                  <a:lumOff val="15000"/>
                </a:schemeClr>
              </a:solidFill>
              <a:latin typeface="+mn-ea"/>
              <a:cs typeface="+mn-ea"/>
            </a:endParaRPr>
          </a:p>
          <a:p>
            <a:pPr algn="l">
              <a:lnSpc>
                <a:spcPct val="130000"/>
              </a:lnSpc>
              <a:buClrTx/>
              <a:buSzTx/>
              <a:buNone/>
            </a:pPr>
            <a:r>
              <a:rPr lang="zh-CN" altLang="en-US" b="1" dirty="0">
                <a:solidFill>
                  <a:schemeClr val="tx1">
                    <a:lumMod val="85000"/>
                    <a:lumOff val="15000"/>
                  </a:schemeClr>
                </a:solidFill>
                <a:latin typeface="+mn-ea"/>
                <a:cs typeface="+mn-ea"/>
              </a:rPr>
              <a:t>- 参数服务器（Parameter Server）</a:t>
            </a:r>
            <a:endParaRPr lang="zh-CN" altLang="en-US" b="1" dirty="0">
              <a:solidFill>
                <a:schemeClr val="tx1">
                  <a:lumMod val="85000"/>
                  <a:lumOff val="15000"/>
                </a:schemeClr>
              </a:solidFill>
              <a:latin typeface="+mn-ea"/>
              <a:cs typeface="+mn-ea"/>
            </a:endParaRPr>
          </a:p>
          <a:p>
            <a:pPr algn="l">
              <a:lnSpc>
                <a:spcPct val="130000"/>
              </a:lnSpc>
              <a:buClrTx/>
              <a:buSzTx/>
              <a:buNone/>
            </a:pPr>
            <a:r>
              <a:rPr lang="zh-CN" altLang="en-US" b="1" dirty="0">
                <a:solidFill>
                  <a:schemeClr val="tx1">
                    <a:lumMod val="85000"/>
                    <a:lumOff val="15000"/>
                  </a:schemeClr>
                </a:solidFill>
                <a:latin typeface="+mn-ea"/>
                <a:cs typeface="+mn-ea"/>
              </a:rPr>
              <a:t>- 集中式参数管理和更新</a:t>
            </a:r>
            <a:endParaRPr lang="zh-CN" altLang="en-US" b="1" dirty="0">
              <a:solidFill>
                <a:schemeClr val="tx1">
                  <a:lumMod val="85000"/>
                  <a:lumOff val="15000"/>
                </a:schemeClr>
              </a:solidFill>
              <a:latin typeface="+mn-ea"/>
              <a:cs typeface="+mn-ea"/>
            </a:endParaRPr>
          </a:p>
        </p:txBody>
      </p:sp>
      <p:sp>
        <p:nvSpPr>
          <p:cNvPr id="14" name="矩形 13"/>
          <p:cNvSpPr/>
          <p:nvPr>
            <p:custDataLst>
              <p:tags r:id="rId2"/>
            </p:custDataLst>
          </p:nvPr>
        </p:nvSpPr>
        <p:spPr>
          <a:xfrm>
            <a:off x="5207000" y="4378325"/>
            <a:ext cx="6208395" cy="502285"/>
          </a:xfrm>
          <a:prstGeom prst="rect">
            <a:avLst/>
          </a:prstGeom>
          <a:noFill/>
        </p:spPr>
        <p:txBody>
          <a:bodyPr wrap="square" lIns="0" tIns="0" rIns="0" bIns="36000" rtlCol="0" anchor="b">
            <a:noAutofit/>
          </a:bodyPr>
          <a:p>
            <a:pPr marL="342900" indent="-342900" algn="l">
              <a:buClrTx/>
              <a:buSzTx/>
              <a:buFont typeface="Wingdings" panose="05000000000000000000" charset="0"/>
              <a:buChar char="ü"/>
            </a:pPr>
            <a:r>
              <a:rPr lang="zh-CN" altLang="en-US" sz="2000" b="1" dirty="0">
                <a:solidFill>
                  <a:srgbClr val="C00000"/>
                </a:solidFill>
                <a:latin typeface="+mn-ea"/>
                <a:cs typeface="+mn-ea"/>
              </a:rPr>
              <a:t>资源整合方式</a:t>
            </a:r>
            <a:endParaRPr lang="zh-CN" altLang="en-US" sz="2000" b="1" dirty="0">
              <a:solidFill>
                <a:srgbClr val="C00000"/>
              </a:solidFill>
              <a:latin typeface="+mn-ea"/>
              <a:cs typeface="+mn-ea"/>
            </a:endParaRPr>
          </a:p>
        </p:txBody>
      </p:sp>
      <p:sp>
        <p:nvSpPr>
          <p:cNvPr id="15" name="矩形 14"/>
          <p:cNvSpPr/>
          <p:nvPr>
            <p:custDataLst>
              <p:tags r:id="rId3"/>
            </p:custDataLst>
          </p:nvPr>
        </p:nvSpPr>
        <p:spPr>
          <a:xfrm>
            <a:off x="5207000" y="1409383"/>
            <a:ext cx="6208395" cy="953135"/>
          </a:xfrm>
          <a:prstGeom prst="rect">
            <a:avLst/>
          </a:prstGeom>
          <a:noFill/>
        </p:spPr>
        <p:txBody>
          <a:bodyPr wrap="square" lIns="0" tIns="0" rIns="0" bIns="0" rtlCol="0" anchor="t" anchorCtr="0">
            <a:noAutofit/>
          </a:bodyPr>
          <a:p>
            <a:pPr>
              <a:lnSpc>
                <a:spcPct val="130000"/>
              </a:lnSpc>
              <a:spcBef>
                <a:spcPct val="0"/>
              </a:spcBef>
              <a:spcAft>
                <a:spcPct val="0"/>
              </a:spcAft>
            </a:pPr>
            <a:r>
              <a:rPr lang="en-US" altLang="zh-CN" b="1" dirty="0">
                <a:solidFill>
                  <a:schemeClr val="tx1">
                    <a:lumMod val="85000"/>
                    <a:lumOff val="15000"/>
                  </a:schemeClr>
                </a:solidFill>
                <a:latin typeface="+mn-ea"/>
                <a:cs typeface="+mn-ea"/>
              </a:rPr>
              <a:t>- </a:t>
            </a:r>
            <a:r>
              <a:rPr lang="zh-CN" altLang="en-US" b="1" dirty="0">
                <a:solidFill>
                  <a:schemeClr val="tx1">
                    <a:lumMod val="85000"/>
                    <a:lumOff val="15000"/>
                  </a:schemeClr>
                </a:solidFill>
                <a:latin typeface="+mn-ea"/>
                <a:cs typeface="+mn-ea"/>
              </a:rPr>
              <a:t>专门支持</a:t>
            </a:r>
            <a:r>
              <a:rPr lang="en-US" altLang="zh-CN" b="1" dirty="0">
                <a:solidFill>
                  <a:schemeClr val="tx1">
                    <a:lumMod val="85000"/>
                    <a:lumOff val="15000"/>
                  </a:schemeClr>
                </a:solidFill>
                <a:latin typeface="+mn-ea"/>
                <a:cs typeface="+mn-ea"/>
              </a:rPr>
              <a:t>Transformer</a:t>
            </a:r>
            <a:r>
              <a:rPr lang="zh-CN" altLang="en-US" b="1" dirty="0">
                <a:solidFill>
                  <a:schemeClr val="tx1">
                    <a:lumMod val="85000"/>
                    <a:lumOff val="15000"/>
                  </a:schemeClr>
                </a:solidFill>
                <a:latin typeface="+mn-ea"/>
                <a:cs typeface="+mn-ea"/>
              </a:rPr>
              <a:t>类型结构</a:t>
            </a:r>
            <a:endParaRPr lang="zh-CN" altLang="en-US" b="1" dirty="0">
              <a:solidFill>
                <a:schemeClr val="tx1">
                  <a:lumMod val="85000"/>
                  <a:lumOff val="15000"/>
                </a:schemeClr>
              </a:solidFill>
              <a:latin typeface="+mn-ea"/>
              <a:cs typeface="+mn-ea"/>
            </a:endParaRPr>
          </a:p>
          <a:p>
            <a:pPr>
              <a:lnSpc>
                <a:spcPct val="130000"/>
              </a:lnSpc>
              <a:spcBef>
                <a:spcPct val="0"/>
              </a:spcBef>
              <a:spcAft>
                <a:spcPct val="0"/>
              </a:spcAft>
            </a:pPr>
            <a:r>
              <a:rPr lang="en-US" altLang="zh-CN" b="1" dirty="0">
                <a:solidFill>
                  <a:schemeClr val="tx1">
                    <a:lumMod val="85000"/>
                    <a:lumOff val="15000"/>
                  </a:schemeClr>
                </a:solidFill>
                <a:latin typeface="+mn-ea"/>
                <a:cs typeface="+mn-ea"/>
              </a:rPr>
              <a:t>- </a:t>
            </a:r>
            <a:r>
              <a:rPr lang="zh-CN" altLang="en-US" b="1" dirty="0">
                <a:solidFill>
                  <a:schemeClr val="tx1">
                    <a:lumMod val="85000"/>
                    <a:lumOff val="15000"/>
                  </a:schemeClr>
                </a:solidFill>
                <a:latin typeface="+mn-ea"/>
                <a:cs typeface="+mn-ea"/>
              </a:rPr>
              <a:t>优化大规模模型的部署流程</a:t>
            </a:r>
            <a:endParaRPr lang="zh-CN" altLang="en-US" b="1" dirty="0">
              <a:solidFill>
                <a:schemeClr val="tx1">
                  <a:lumMod val="85000"/>
                  <a:lumOff val="15000"/>
                </a:schemeClr>
              </a:solidFill>
              <a:latin typeface="+mn-ea"/>
              <a:cs typeface="+mn-ea"/>
            </a:endParaRPr>
          </a:p>
          <a:p>
            <a:pPr>
              <a:lnSpc>
                <a:spcPct val="130000"/>
              </a:lnSpc>
              <a:spcBef>
                <a:spcPct val="0"/>
              </a:spcBef>
              <a:spcAft>
                <a:spcPct val="0"/>
              </a:spcAft>
            </a:pPr>
            <a:r>
              <a:rPr lang="en-US" altLang="zh-CN" b="1" dirty="0">
                <a:solidFill>
                  <a:schemeClr val="tx1">
                    <a:lumMod val="85000"/>
                    <a:lumOff val="15000"/>
                  </a:schemeClr>
                </a:solidFill>
                <a:latin typeface="+mn-ea"/>
                <a:cs typeface="+mn-ea"/>
              </a:rPr>
              <a:t>- </a:t>
            </a:r>
            <a:r>
              <a:rPr lang="zh-CN" altLang="en-US" b="1" dirty="0">
                <a:solidFill>
                  <a:schemeClr val="tx1">
                    <a:lumMod val="85000"/>
                    <a:lumOff val="15000"/>
                  </a:schemeClr>
                </a:solidFill>
                <a:latin typeface="+mn-ea"/>
                <a:cs typeface="+mn-ea"/>
              </a:rPr>
              <a:t>提供完整的训练生命周期管理</a:t>
            </a:r>
            <a:endParaRPr lang="zh-CN" altLang="en-US" b="1" dirty="0">
              <a:solidFill>
                <a:schemeClr val="tx1">
                  <a:lumMod val="85000"/>
                  <a:lumOff val="15000"/>
                </a:schemeClr>
              </a:solidFill>
              <a:latin typeface="+mn-ea"/>
              <a:cs typeface="+mn-ea"/>
            </a:endParaRPr>
          </a:p>
        </p:txBody>
      </p:sp>
      <p:sp>
        <p:nvSpPr>
          <p:cNvPr id="16" name="矩形 15"/>
          <p:cNvSpPr/>
          <p:nvPr>
            <p:custDataLst>
              <p:tags r:id="rId4"/>
            </p:custDataLst>
          </p:nvPr>
        </p:nvSpPr>
        <p:spPr>
          <a:xfrm>
            <a:off x="5207000" y="815658"/>
            <a:ext cx="6208393" cy="580832"/>
          </a:xfrm>
          <a:prstGeom prst="rect">
            <a:avLst/>
          </a:prstGeom>
          <a:noFill/>
        </p:spPr>
        <p:txBody>
          <a:bodyPr wrap="square" lIns="0" tIns="0" rIns="0" bIns="36000" rtlCol="0" anchor="b">
            <a:noAutofit/>
          </a:bodyPr>
          <a:p>
            <a:pPr marL="342900" indent="-342900">
              <a:spcBef>
                <a:spcPct val="0"/>
              </a:spcBef>
              <a:spcAft>
                <a:spcPct val="0"/>
              </a:spcAft>
              <a:buFont typeface="Wingdings" panose="05000000000000000000" charset="0"/>
              <a:buChar char="ü"/>
            </a:pPr>
            <a:r>
              <a:rPr lang="zh-CN" altLang="en-US" sz="2000" b="1" dirty="0">
                <a:solidFill>
                  <a:srgbClr val="C00000"/>
                </a:solidFill>
                <a:latin typeface="+mn-ea"/>
                <a:cs typeface="+mn-ea"/>
              </a:rPr>
              <a:t>大模型部署和训练</a:t>
            </a:r>
            <a:endParaRPr lang="zh-CN" altLang="en-US" sz="2000" b="1" dirty="0">
              <a:solidFill>
                <a:srgbClr val="C00000"/>
              </a:solidFill>
              <a:latin typeface="+mn-ea"/>
              <a:cs typeface="+mn-ea"/>
            </a:endParaRPr>
          </a:p>
        </p:txBody>
      </p:sp>
      <p:sp>
        <p:nvSpPr>
          <p:cNvPr id="17" name="矩形 16"/>
          <p:cNvSpPr/>
          <p:nvPr>
            <p:custDataLst>
              <p:tags r:id="rId5"/>
            </p:custDataLst>
          </p:nvPr>
        </p:nvSpPr>
        <p:spPr>
          <a:xfrm>
            <a:off x="5207000" y="2964815"/>
            <a:ext cx="6208395" cy="1460500"/>
          </a:xfrm>
          <a:prstGeom prst="rect">
            <a:avLst/>
          </a:prstGeom>
          <a:noFill/>
        </p:spPr>
        <p:txBody>
          <a:bodyPr wrap="square" lIns="0" tIns="0" rIns="0" bIns="0" rtlCol="0" anchor="t" anchorCtr="0">
            <a:noAutofit/>
          </a:bodyPr>
          <a:p>
            <a:pPr algn="l">
              <a:lnSpc>
                <a:spcPct val="130000"/>
              </a:lnSpc>
              <a:buClrTx/>
              <a:buSzTx/>
              <a:buNone/>
            </a:pPr>
            <a:r>
              <a:rPr lang="zh-CN" altLang="en-US" b="1" dirty="0">
                <a:solidFill>
                  <a:schemeClr val="tx1">
                    <a:lumMod val="85000"/>
                    <a:lumOff val="15000"/>
                  </a:schemeClr>
                </a:solidFill>
                <a:latin typeface="+mn-ea"/>
                <a:cs typeface="+mn-ea"/>
              </a:rPr>
              <a:t>- 数据并行（Data Parallelism）</a:t>
            </a:r>
            <a:endParaRPr lang="zh-CN" altLang="en-US" b="1" dirty="0">
              <a:solidFill>
                <a:schemeClr val="tx1">
                  <a:lumMod val="85000"/>
                  <a:lumOff val="15000"/>
                </a:schemeClr>
              </a:solidFill>
              <a:latin typeface="+mn-ea"/>
              <a:cs typeface="+mn-ea"/>
            </a:endParaRPr>
          </a:p>
          <a:p>
            <a:pPr algn="l">
              <a:lnSpc>
                <a:spcPct val="130000"/>
              </a:lnSpc>
              <a:buClrTx/>
              <a:buSzTx/>
              <a:buNone/>
            </a:pPr>
            <a:r>
              <a:rPr lang="zh-CN" altLang="en-US" b="1" dirty="0">
                <a:solidFill>
                  <a:schemeClr val="tx1">
                    <a:lumMod val="85000"/>
                    <a:lumOff val="15000"/>
                  </a:schemeClr>
                </a:solidFill>
                <a:latin typeface="+mn-ea"/>
                <a:cs typeface="+mn-ea"/>
              </a:rPr>
              <a:t>- 模型并行（Model Parallelism）  </a:t>
            </a:r>
            <a:endParaRPr lang="zh-CN" altLang="en-US" b="1" dirty="0">
              <a:solidFill>
                <a:schemeClr val="tx1">
                  <a:lumMod val="85000"/>
                  <a:lumOff val="15000"/>
                </a:schemeClr>
              </a:solidFill>
              <a:latin typeface="+mn-ea"/>
              <a:cs typeface="+mn-ea"/>
            </a:endParaRPr>
          </a:p>
          <a:p>
            <a:pPr algn="l">
              <a:lnSpc>
                <a:spcPct val="130000"/>
              </a:lnSpc>
              <a:buClrTx/>
              <a:buSzTx/>
              <a:buNone/>
            </a:pPr>
            <a:r>
              <a:rPr lang="zh-CN" altLang="en-US" b="1" dirty="0">
                <a:solidFill>
                  <a:schemeClr val="tx1">
                    <a:lumMod val="85000"/>
                    <a:lumOff val="15000"/>
                  </a:schemeClr>
                </a:solidFill>
                <a:latin typeface="+mn-ea"/>
                <a:cs typeface="+mn-ea"/>
              </a:rPr>
              <a:t>- 流水线并行（Pipeline Parallelism）</a:t>
            </a:r>
            <a:endParaRPr lang="zh-CN" altLang="en-US" b="1" dirty="0">
              <a:solidFill>
                <a:schemeClr val="tx1">
                  <a:lumMod val="85000"/>
                  <a:lumOff val="15000"/>
                </a:schemeClr>
              </a:solidFill>
              <a:latin typeface="+mn-ea"/>
              <a:cs typeface="+mn-ea"/>
            </a:endParaRPr>
          </a:p>
          <a:p>
            <a:pPr algn="l">
              <a:lnSpc>
                <a:spcPct val="130000"/>
              </a:lnSpc>
              <a:buClrTx/>
              <a:buSzTx/>
              <a:buNone/>
            </a:pPr>
            <a:r>
              <a:rPr lang="zh-CN" altLang="en-US" b="1" dirty="0">
                <a:solidFill>
                  <a:schemeClr val="tx1">
                    <a:lumMod val="85000"/>
                    <a:lumOff val="15000"/>
                  </a:schemeClr>
                </a:solidFill>
                <a:latin typeface="+mn-ea"/>
                <a:cs typeface="+mn-ea"/>
              </a:rPr>
              <a:t>- PTT（Parallel Training Toolkit）多维并行</a:t>
            </a:r>
            <a:endParaRPr lang="zh-CN" altLang="en-US" b="1" dirty="0">
              <a:solidFill>
                <a:schemeClr val="tx1">
                  <a:lumMod val="85000"/>
                  <a:lumOff val="15000"/>
                </a:schemeClr>
              </a:solidFill>
              <a:latin typeface="+mn-ea"/>
              <a:cs typeface="+mn-ea"/>
            </a:endParaRPr>
          </a:p>
        </p:txBody>
      </p:sp>
      <p:sp>
        <p:nvSpPr>
          <p:cNvPr id="21" name="矩形 20"/>
          <p:cNvSpPr/>
          <p:nvPr>
            <p:custDataLst>
              <p:tags r:id="rId6"/>
            </p:custDataLst>
          </p:nvPr>
        </p:nvSpPr>
        <p:spPr>
          <a:xfrm>
            <a:off x="5207000" y="2516505"/>
            <a:ext cx="6208395" cy="445770"/>
          </a:xfrm>
          <a:prstGeom prst="rect">
            <a:avLst/>
          </a:prstGeom>
          <a:noFill/>
        </p:spPr>
        <p:txBody>
          <a:bodyPr wrap="square" lIns="0" tIns="0" rIns="0" bIns="36000" rtlCol="0" anchor="b">
            <a:noAutofit/>
          </a:bodyPr>
          <a:p>
            <a:pPr marL="342900" lvl="0" indent="-342900" algn="l">
              <a:buClrTx/>
              <a:buSzTx/>
              <a:buFont typeface="Wingdings" panose="05000000000000000000" charset="0"/>
              <a:buChar char="ü"/>
            </a:pPr>
            <a:r>
              <a:rPr lang="zh-CN" altLang="en-US" sz="2000" b="1" dirty="0">
                <a:solidFill>
                  <a:srgbClr val="C00000"/>
                </a:solidFill>
                <a:latin typeface="+mn-ea"/>
                <a:cs typeface="+mn-ea"/>
                <a:sym typeface="+mn-ea"/>
              </a:rPr>
              <a:t>多维并行模式</a:t>
            </a:r>
            <a:endParaRPr lang="zh-CN" altLang="en-US" sz="2000" b="1" dirty="0">
              <a:solidFill>
                <a:srgbClr val="C00000"/>
              </a:solidFill>
              <a:latin typeface="+mn-ea"/>
              <a:cs typeface="+mn-ea"/>
              <a:sym typeface="+mn-ea"/>
            </a:endParaRPr>
          </a:p>
        </p:txBody>
      </p:sp>
      <p:sp>
        <p:nvSpPr>
          <p:cNvPr id="27" name="任意多边形: 形状 26"/>
          <p:cNvSpPr/>
          <p:nvPr>
            <p:custDataLst>
              <p:tags r:id="rId7"/>
            </p:custDataLst>
          </p:nvPr>
        </p:nvSpPr>
        <p:spPr>
          <a:xfrm>
            <a:off x="916305" y="1523683"/>
            <a:ext cx="3172579" cy="4176000"/>
          </a:xfrm>
          <a:custGeom>
            <a:avLst/>
            <a:gdLst>
              <a:gd name="connsiteX0" fmla="*/ 1084579 w 3172579"/>
              <a:gd name="connsiteY0" fmla="*/ 0 h 4176000"/>
              <a:gd name="connsiteX1" fmla="*/ 3172579 w 3172579"/>
              <a:gd name="connsiteY1" fmla="*/ 2088000 h 4176000"/>
              <a:gd name="connsiteX2" fmla="*/ 1084579 w 3172579"/>
              <a:gd name="connsiteY2" fmla="*/ 4176000 h 4176000"/>
              <a:gd name="connsiteX3" fmla="*/ 89315 w 3172579"/>
              <a:gd name="connsiteY3" fmla="*/ 3923990 h 4176000"/>
              <a:gd name="connsiteX4" fmla="*/ 0 w 3172579"/>
              <a:gd name="connsiteY4" fmla="*/ 3869730 h 4176000"/>
              <a:gd name="connsiteX5" fmla="*/ 0 w 3172579"/>
              <a:gd name="connsiteY5" fmla="*/ 306270 h 4176000"/>
              <a:gd name="connsiteX6" fmla="*/ 89315 w 3172579"/>
              <a:gd name="connsiteY6" fmla="*/ 252010 h 4176000"/>
              <a:gd name="connsiteX7" fmla="*/ 1084579 w 3172579"/>
              <a:gd name="connsiteY7" fmla="*/ 0 h 41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2579" h="4176000">
                <a:moveTo>
                  <a:pt x="1084579" y="0"/>
                </a:moveTo>
                <a:cubicBezTo>
                  <a:pt x="2237750" y="0"/>
                  <a:pt x="3172579" y="934829"/>
                  <a:pt x="3172579" y="2088000"/>
                </a:cubicBezTo>
                <a:cubicBezTo>
                  <a:pt x="3172579" y="3241171"/>
                  <a:pt x="2237750" y="4176000"/>
                  <a:pt x="1084579" y="4176000"/>
                </a:cubicBezTo>
                <a:cubicBezTo>
                  <a:pt x="724213" y="4176000"/>
                  <a:pt x="385170" y="4084708"/>
                  <a:pt x="89315" y="3923990"/>
                </a:cubicBezTo>
                <a:lnTo>
                  <a:pt x="0" y="3869730"/>
                </a:lnTo>
                <a:lnTo>
                  <a:pt x="0" y="306270"/>
                </a:lnTo>
                <a:lnTo>
                  <a:pt x="89315" y="252010"/>
                </a:lnTo>
                <a:cubicBezTo>
                  <a:pt x="385170" y="91292"/>
                  <a:pt x="724213" y="0"/>
                  <a:pt x="1084579" y="0"/>
                </a:cubicBezTo>
                <a:close/>
              </a:path>
            </a:pathLst>
          </a:custGeom>
          <a:noFill/>
          <a:ln>
            <a:gradFill>
              <a:gsLst>
                <a:gs pos="100000">
                  <a:schemeClr val="tx1">
                    <a:lumMod val="50000"/>
                    <a:lumOff val="50000"/>
                    <a:alpha val="30000"/>
                  </a:schemeClr>
                </a:gs>
                <a:gs pos="15000">
                  <a:srgbClr val="FFFFFF">
                    <a:lumMod val="20000"/>
                    <a:lumOff val="80000"/>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chemeClr val="lt1"/>
              </a:solidFill>
              <a:sym typeface="+mn-ea"/>
            </a:endParaRPr>
          </a:p>
        </p:txBody>
      </p:sp>
      <p:sp>
        <p:nvSpPr>
          <p:cNvPr id="22" name="椭圆 21"/>
          <p:cNvSpPr/>
          <p:nvPr>
            <p:custDataLst>
              <p:tags r:id="rId8"/>
            </p:custDataLst>
          </p:nvPr>
        </p:nvSpPr>
        <p:spPr>
          <a:xfrm>
            <a:off x="3763645" y="3304858"/>
            <a:ext cx="607695" cy="607695"/>
          </a:xfrm>
          <a:prstGeom prst="ellipse">
            <a:avLst/>
          </a:prstGeom>
          <a:solidFill>
            <a:srgbClr val="1F497D"/>
          </a:solidFill>
          <a:ln>
            <a:gradFill>
              <a:gsLst>
                <a:gs pos="37000">
                  <a:srgbClr val="FFFFFF"/>
                </a:gs>
                <a:gs pos="0">
                  <a:schemeClr val="accent1">
                    <a:lumMod val="45000"/>
                    <a:lumOff val="55000"/>
                    <a:alpha val="100000"/>
                  </a:schemeClr>
                </a:gs>
                <a:gs pos="100000">
                  <a:srgbClr val="FFFFFF"/>
                </a:gs>
                <a:gs pos="71000">
                  <a:schemeClr val="accent1">
                    <a:lumMod val="30000"/>
                    <a:lumOff val="70000"/>
                    <a:alpha val="100000"/>
                  </a:schemeClr>
                </a:gs>
              </a:gsLst>
              <a:lin ang="16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buClrTx/>
              <a:buSzTx/>
              <a:buFontTx/>
            </a:pPr>
            <a:r>
              <a:rPr lang="zh-CN" altLang="en-US" sz="2000" b="1" spc="150" dirty="0">
                <a:solidFill>
                  <a:srgbClr val="FFFFFF"/>
                </a:solidFill>
                <a:latin typeface="+mn-ea"/>
                <a:cs typeface="+mn-ea"/>
                <a:sym typeface="+mn-ea"/>
              </a:rPr>
              <a:t>02</a:t>
            </a:r>
            <a:endParaRPr lang="zh-CN" altLang="en-US" sz="2000" b="1" spc="150" dirty="0">
              <a:solidFill>
                <a:srgbClr val="FFFFFF"/>
              </a:solidFill>
              <a:latin typeface="+mn-ea"/>
              <a:cs typeface="+mn-ea"/>
              <a:sym typeface="+mn-ea"/>
            </a:endParaRPr>
          </a:p>
        </p:txBody>
      </p:sp>
      <p:sp>
        <p:nvSpPr>
          <p:cNvPr id="33" name="椭圆 32"/>
          <p:cNvSpPr/>
          <p:nvPr>
            <p:custDataLst>
              <p:tags r:id="rId9"/>
            </p:custDataLst>
          </p:nvPr>
        </p:nvSpPr>
        <p:spPr>
          <a:xfrm>
            <a:off x="3201670" y="1850073"/>
            <a:ext cx="607695" cy="607695"/>
          </a:xfrm>
          <a:prstGeom prst="ellipse">
            <a:avLst/>
          </a:prstGeom>
          <a:solidFill>
            <a:srgbClr val="1F497D"/>
          </a:solidFill>
          <a:ln>
            <a:gradFill>
              <a:gsLst>
                <a:gs pos="37000">
                  <a:srgbClr val="FFFFFF"/>
                </a:gs>
                <a:gs pos="0">
                  <a:schemeClr val="accent1">
                    <a:lumMod val="45000"/>
                    <a:lumOff val="55000"/>
                    <a:alpha val="100000"/>
                  </a:schemeClr>
                </a:gs>
                <a:gs pos="100000">
                  <a:srgbClr val="FFFFFF"/>
                </a:gs>
                <a:gs pos="71000">
                  <a:schemeClr val="accent1">
                    <a:lumMod val="30000"/>
                    <a:lumOff val="70000"/>
                    <a:alpha val="100000"/>
                  </a:schemeClr>
                </a:gs>
              </a:gsLst>
              <a:lin ang="16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buClrTx/>
              <a:buSzTx/>
              <a:buFontTx/>
            </a:pPr>
            <a:r>
              <a:rPr lang="zh-CN" altLang="en-US" sz="2000" b="1" spc="150" dirty="0">
                <a:solidFill>
                  <a:srgbClr val="FFFFFF"/>
                </a:solidFill>
                <a:latin typeface="+mn-ea"/>
                <a:cs typeface="+mn-ea"/>
                <a:sym typeface="+mn-ea"/>
              </a:rPr>
              <a:t>01</a:t>
            </a:r>
            <a:endParaRPr lang="zh-CN" altLang="en-US" sz="2000" b="1" spc="150" dirty="0">
              <a:solidFill>
                <a:srgbClr val="FFFFFF"/>
              </a:solidFill>
              <a:latin typeface="+mn-ea"/>
              <a:cs typeface="+mn-ea"/>
              <a:sym typeface="+mn-ea"/>
            </a:endParaRPr>
          </a:p>
        </p:txBody>
      </p:sp>
      <p:sp>
        <p:nvSpPr>
          <p:cNvPr id="25" name="椭圆 24"/>
          <p:cNvSpPr/>
          <p:nvPr>
            <p:custDataLst>
              <p:tags r:id="rId10"/>
            </p:custDataLst>
          </p:nvPr>
        </p:nvSpPr>
        <p:spPr>
          <a:xfrm>
            <a:off x="3201670" y="4759008"/>
            <a:ext cx="607695" cy="607695"/>
          </a:xfrm>
          <a:prstGeom prst="ellipse">
            <a:avLst/>
          </a:prstGeom>
          <a:solidFill>
            <a:srgbClr val="1F497D"/>
          </a:solidFill>
          <a:ln>
            <a:gradFill>
              <a:gsLst>
                <a:gs pos="37000">
                  <a:srgbClr val="FFFFFF"/>
                </a:gs>
                <a:gs pos="0">
                  <a:schemeClr val="accent1">
                    <a:lumMod val="45000"/>
                    <a:lumOff val="55000"/>
                    <a:alpha val="100000"/>
                  </a:schemeClr>
                </a:gs>
                <a:gs pos="100000">
                  <a:srgbClr val="FFFFFF"/>
                </a:gs>
                <a:gs pos="71000">
                  <a:schemeClr val="accent1">
                    <a:lumMod val="30000"/>
                    <a:lumOff val="70000"/>
                    <a:alpha val="100000"/>
                  </a:schemeClr>
                </a:gs>
              </a:gsLst>
              <a:lin ang="16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buClrTx/>
              <a:buSzTx/>
              <a:buFontTx/>
            </a:pPr>
            <a:r>
              <a:rPr lang="zh-CN" altLang="en-US" sz="2000" b="1" spc="150" dirty="0">
                <a:solidFill>
                  <a:srgbClr val="FFFFFF"/>
                </a:solidFill>
                <a:latin typeface="+mn-ea"/>
                <a:cs typeface="+mn-ea"/>
                <a:sym typeface="+mn-ea"/>
              </a:rPr>
              <a:t>03</a:t>
            </a:r>
            <a:endParaRPr lang="zh-CN" altLang="en-US" sz="2000" b="1" spc="150" dirty="0">
              <a:solidFill>
                <a:srgbClr val="FFFFFF"/>
              </a:solidFill>
              <a:latin typeface="+mn-ea"/>
              <a:cs typeface="+mn-ea"/>
              <a:sym typeface="+mn-ea"/>
            </a:endParaRPr>
          </a:p>
        </p:txBody>
      </p:sp>
      <p:sp>
        <p:nvSpPr>
          <p:cNvPr id="29" name="椭圆 28"/>
          <p:cNvSpPr/>
          <p:nvPr>
            <p:custDataLst>
              <p:tags r:id="rId11"/>
            </p:custDataLst>
          </p:nvPr>
        </p:nvSpPr>
        <p:spPr>
          <a:xfrm>
            <a:off x="916305" y="2521268"/>
            <a:ext cx="2169160" cy="2169160"/>
          </a:xfrm>
          <a:prstGeom prst="ellipse">
            <a:avLst/>
          </a:prstGeom>
          <a:solidFill>
            <a:srgbClr val="1F497D"/>
          </a:solidFill>
          <a:ln>
            <a:gradFill>
              <a:gsLst>
                <a:gs pos="37000">
                  <a:srgbClr val="FFFFFF"/>
                </a:gs>
                <a:gs pos="0">
                  <a:schemeClr val="accent1">
                    <a:lumMod val="45000"/>
                    <a:lumOff val="55000"/>
                    <a:alpha val="100000"/>
                  </a:schemeClr>
                </a:gs>
                <a:gs pos="100000">
                  <a:srgbClr val="FFFFFF"/>
                </a:gs>
                <a:gs pos="71000">
                  <a:schemeClr val="accent1">
                    <a:lumMod val="30000"/>
                    <a:lumOff val="70000"/>
                    <a:alpha val="100000"/>
                  </a:schemeClr>
                </a:gs>
              </a:gsLst>
              <a:lin ang="16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algn="ctr">
              <a:spcBef>
                <a:spcPct val="0"/>
              </a:spcBef>
              <a:spcAft>
                <a:spcPct val="0"/>
              </a:spcAft>
            </a:pPr>
            <a:r>
              <a:rPr lang="zh-CN" altLang="en-US" sz="2000" b="1" spc="150" dirty="0">
                <a:solidFill>
                  <a:srgbClr val="FFFFFF"/>
                </a:solidFill>
                <a:latin typeface="+mn-ea"/>
                <a:cs typeface="+mn-ea"/>
                <a:sym typeface="+mn-ea"/>
              </a:rPr>
              <a:t>使能层</a:t>
            </a:r>
            <a:endParaRPr lang="zh-CN" altLang="en-US" sz="2000" b="1" spc="150" dirty="0">
              <a:solidFill>
                <a:srgbClr val="FFFFFF"/>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微软雅黑" panose="020B0503020204020204" pitchFamily="34" charset="-122"/>
              </a:rPr>
              <a:t>DeepSpeed—</a:t>
            </a:r>
            <a:r>
              <a:rPr lang="zh-CN" altLang="en-US" dirty="0"/>
              <a:t>微软的训练加速利器</a:t>
            </a:r>
            <a:endParaRPr lang="zh-CN" altLang="en-US" dirty="0"/>
          </a:p>
        </p:txBody>
      </p:sp>
      <p:sp>
        <p:nvSpPr>
          <p:cNvPr id="13" name="矩形 12"/>
          <p:cNvSpPr/>
          <p:nvPr/>
        </p:nvSpPr>
        <p:spPr>
          <a:xfrm>
            <a:off x="-1026160" y="838771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圆角 2"/>
          <p:cNvSpPr/>
          <p:nvPr>
            <p:custDataLst>
              <p:tags r:id="rId1"/>
            </p:custDataLst>
          </p:nvPr>
        </p:nvSpPr>
        <p:spPr>
          <a:xfrm>
            <a:off x="677545" y="1763395"/>
            <a:ext cx="3230245" cy="356997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6" name="矩形 5"/>
          <p:cNvSpPr/>
          <p:nvPr>
            <p:custDataLst>
              <p:tags r:id="rId2"/>
            </p:custDataLst>
          </p:nvPr>
        </p:nvSpPr>
        <p:spPr>
          <a:xfrm>
            <a:off x="942340" y="3159125"/>
            <a:ext cx="2702560" cy="2167255"/>
          </a:xfrm>
          <a:prstGeom prst="rect">
            <a:avLst/>
          </a:prstGeom>
          <a:noFill/>
        </p:spPr>
        <p:txBody>
          <a:bodyPr wrap="square" lIns="0" tIns="0" rIns="0" bIns="0" rtlCol="0" anchor="t" anchorCtr="0">
            <a:noAutofit/>
          </a:bodyPr>
          <a:p>
            <a:pPr marL="285750" indent="-285750" algn="just">
              <a:lnSpc>
                <a:spcPct val="150000"/>
              </a:lnSpc>
              <a:spcBef>
                <a:spcPct val="0"/>
              </a:spcBef>
              <a:spcAft>
                <a:spcPct val="0"/>
              </a:spcAft>
              <a:buFont typeface="Wingdings" panose="05000000000000000000" charset="0"/>
              <a:buChar char="ü"/>
            </a:pPr>
            <a:r>
              <a:rPr lang="en-US" altLang="zh-CN" b="1" dirty="0">
                <a:solidFill>
                  <a:srgbClr val="374153"/>
                </a:solidFill>
                <a:latin typeface="+mn-ea"/>
                <a:cs typeface="+mn-ea"/>
              </a:rPr>
              <a:t>ZeRO</a:t>
            </a:r>
            <a:r>
              <a:rPr lang="zh-CN" altLang="en-US" b="1" dirty="0">
                <a:solidFill>
                  <a:srgbClr val="374153"/>
                </a:solidFill>
                <a:latin typeface="+mn-ea"/>
                <a:cs typeface="+mn-ea"/>
              </a:rPr>
              <a:t>系列技术</a:t>
            </a:r>
            <a:endParaRPr lang="zh-CN" altLang="en-US" b="1" dirty="0">
              <a:solidFill>
                <a:srgbClr val="374153"/>
              </a:solidFill>
              <a:latin typeface="+mn-ea"/>
              <a:cs typeface="+mn-ea"/>
            </a:endParaRPr>
          </a:p>
          <a:p>
            <a:pPr marL="285750" indent="-285750" algn="just">
              <a:lnSpc>
                <a:spcPct val="150000"/>
              </a:lnSpc>
              <a:spcBef>
                <a:spcPct val="0"/>
              </a:spcBef>
              <a:spcAft>
                <a:spcPct val="0"/>
              </a:spcAft>
              <a:buFont typeface="Wingdings" panose="05000000000000000000" charset="0"/>
              <a:buChar char="ü"/>
            </a:pPr>
            <a:r>
              <a:rPr lang="en-US" altLang="zh-CN" b="1" dirty="0">
                <a:solidFill>
                  <a:srgbClr val="374153"/>
                </a:solidFill>
                <a:latin typeface="+mn-ea"/>
                <a:cs typeface="+mn-ea"/>
              </a:rPr>
              <a:t> </a:t>
            </a:r>
            <a:r>
              <a:rPr lang="zh-CN" altLang="en-US" b="1" dirty="0">
                <a:solidFill>
                  <a:srgbClr val="374153"/>
                </a:solidFill>
                <a:latin typeface="+mn-ea"/>
                <a:cs typeface="+mn-ea"/>
              </a:rPr>
              <a:t>流水线并行</a:t>
            </a:r>
            <a:endParaRPr lang="zh-CN" altLang="en-US" b="1" dirty="0">
              <a:solidFill>
                <a:srgbClr val="374153"/>
              </a:solidFill>
              <a:latin typeface="+mn-ea"/>
              <a:cs typeface="+mn-ea"/>
            </a:endParaRPr>
          </a:p>
          <a:p>
            <a:pPr marL="285750" indent="-285750" algn="just">
              <a:lnSpc>
                <a:spcPct val="150000"/>
              </a:lnSpc>
              <a:spcBef>
                <a:spcPct val="0"/>
              </a:spcBef>
              <a:spcAft>
                <a:spcPct val="0"/>
              </a:spcAft>
              <a:buFont typeface="Wingdings" panose="05000000000000000000" charset="0"/>
              <a:buChar char="ü"/>
            </a:pPr>
            <a:r>
              <a:rPr lang="zh-CN" altLang="en-US" b="1" dirty="0">
                <a:solidFill>
                  <a:srgbClr val="374153"/>
                </a:solidFill>
                <a:latin typeface="+mn-ea"/>
                <a:cs typeface="+mn-ea"/>
              </a:rPr>
              <a:t>梯度累积和动态缩放</a:t>
            </a:r>
            <a:endParaRPr lang="zh-CN" altLang="en-US" b="1" dirty="0">
              <a:solidFill>
                <a:srgbClr val="374153"/>
              </a:solidFill>
              <a:latin typeface="+mn-ea"/>
              <a:cs typeface="+mn-ea"/>
            </a:endParaRPr>
          </a:p>
          <a:p>
            <a:pPr marL="285750" indent="-285750" algn="just">
              <a:lnSpc>
                <a:spcPct val="150000"/>
              </a:lnSpc>
              <a:spcBef>
                <a:spcPct val="0"/>
              </a:spcBef>
              <a:spcAft>
                <a:spcPct val="0"/>
              </a:spcAft>
              <a:buFont typeface="Wingdings" panose="05000000000000000000" charset="0"/>
              <a:buChar char="ü"/>
            </a:pPr>
            <a:r>
              <a:rPr lang="en-US" altLang="zh-CN" b="1" dirty="0">
                <a:solidFill>
                  <a:srgbClr val="374153"/>
                </a:solidFill>
                <a:latin typeface="+mn-ea"/>
                <a:cs typeface="+mn-ea"/>
              </a:rPr>
              <a:t> </a:t>
            </a:r>
            <a:r>
              <a:rPr lang="zh-CN" altLang="en-US" b="1" dirty="0">
                <a:solidFill>
                  <a:srgbClr val="374153"/>
                </a:solidFill>
                <a:latin typeface="+mn-ea"/>
                <a:cs typeface="+mn-ea"/>
              </a:rPr>
              <a:t>混合精度训练优化</a:t>
            </a:r>
            <a:endParaRPr lang="zh-CN" altLang="en-US" b="1" dirty="0">
              <a:solidFill>
                <a:srgbClr val="374153"/>
              </a:solidFill>
              <a:latin typeface="+mn-ea"/>
              <a:cs typeface="+mn-ea"/>
            </a:endParaRPr>
          </a:p>
          <a:p>
            <a:pPr marL="285750" indent="-285750" algn="just">
              <a:lnSpc>
                <a:spcPct val="150000"/>
              </a:lnSpc>
              <a:spcBef>
                <a:spcPct val="0"/>
              </a:spcBef>
              <a:spcAft>
                <a:spcPct val="0"/>
              </a:spcAft>
              <a:buFont typeface="Wingdings" panose="05000000000000000000" charset="0"/>
              <a:buChar char="ü"/>
            </a:pPr>
            <a:r>
              <a:rPr lang="en-US" altLang="zh-CN" b="1" dirty="0">
                <a:solidFill>
                  <a:srgbClr val="374153"/>
                </a:solidFill>
                <a:latin typeface="+mn-ea"/>
                <a:cs typeface="+mn-ea"/>
              </a:rPr>
              <a:t> </a:t>
            </a:r>
            <a:r>
              <a:rPr lang="zh-CN" altLang="en-US" b="1" dirty="0">
                <a:solidFill>
                  <a:srgbClr val="374153"/>
                </a:solidFill>
                <a:latin typeface="+mn-ea"/>
                <a:cs typeface="+mn-ea"/>
              </a:rPr>
              <a:t>自动调优和性能优化</a:t>
            </a:r>
            <a:endParaRPr lang="zh-CN" altLang="en-US" b="1" dirty="0">
              <a:solidFill>
                <a:srgbClr val="374153"/>
              </a:solidFill>
              <a:latin typeface="+mn-ea"/>
              <a:cs typeface="+mn-ea"/>
            </a:endParaRPr>
          </a:p>
        </p:txBody>
      </p:sp>
      <p:sp>
        <p:nvSpPr>
          <p:cNvPr id="60" name="圆角矩形 59"/>
          <p:cNvSpPr/>
          <p:nvPr>
            <p:custDataLst>
              <p:tags r:id="rId3"/>
            </p:custDataLst>
          </p:nvPr>
        </p:nvSpPr>
        <p:spPr>
          <a:xfrm>
            <a:off x="942023" y="1326198"/>
            <a:ext cx="694055" cy="680085"/>
          </a:xfrm>
          <a:prstGeom prst="roundRect">
            <a:avLst>
              <a:gd name="adj" fmla="val 0"/>
            </a:avLst>
          </a:prstGeom>
          <a:solidFill>
            <a:srgbClr val="374153"/>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rmAutofit/>
          </a:bodyPr>
          <a:p>
            <a:pPr algn="ctr">
              <a:spcBef>
                <a:spcPct val="0"/>
              </a:spcBef>
              <a:spcAft>
                <a:spcPct val="0"/>
              </a:spcAft>
            </a:pPr>
            <a:r>
              <a:rPr lang="en-US" altLang="zh-CN" sz="2000" b="1">
                <a:solidFill>
                  <a:srgbClr val="FFFFFF"/>
                </a:solidFill>
                <a:latin typeface="+mn-ea"/>
                <a:cs typeface="+mn-ea"/>
                <a:sym typeface="+mn-ea"/>
              </a:rPr>
              <a:t>01</a:t>
            </a:r>
            <a:endParaRPr lang="en-US" altLang="zh-CN" sz="2000" b="1" dirty="0">
              <a:solidFill>
                <a:srgbClr val="FFFFFF"/>
              </a:solidFill>
              <a:latin typeface="+mn-ea"/>
              <a:cs typeface="+mn-ea"/>
              <a:sym typeface="+mn-ea"/>
            </a:endParaRPr>
          </a:p>
        </p:txBody>
      </p:sp>
      <p:sp>
        <p:nvSpPr>
          <p:cNvPr id="7" name="矩形 6"/>
          <p:cNvSpPr/>
          <p:nvPr>
            <p:custDataLst>
              <p:tags r:id="rId4"/>
            </p:custDataLst>
          </p:nvPr>
        </p:nvSpPr>
        <p:spPr>
          <a:xfrm>
            <a:off x="945198" y="2181543"/>
            <a:ext cx="2703830" cy="455295"/>
          </a:xfrm>
          <a:prstGeom prst="rect">
            <a:avLst/>
          </a:prstGeom>
          <a:noFill/>
        </p:spPr>
        <p:txBody>
          <a:bodyPr wrap="square" lIns="0" tIns="0" rIns="0" bIns="0" rtlCol="0" anchor="ctr" anchorCtr="0">
            <a:noAutofit/>
          </a:bodyPr>
          <a:p>
            <a:pPr>
              <a:spcBef>
                <a:spcPct val="0"/>
              </a:spcBef>
              <a:spcAft>
                <a:spcPct val="0"/>
              </a:spcAft>
            </a:pPr>
            <a:r>
              <a:rPr lang="en-US" altLang="zh-CN" sz="2000" b="1">
                <a:solidFill>
                  <a:srgbClr val="374153"/>
                </a:solidFill>
                <a:latin typeface="+mn-ea"/>
                <a:cs typeface="+mn-ea"/>
              </a:rPr>
              <a:t> </a:t>
            </a:r>
            <a:r>
              <a:rPr lang="zh-CN" altLang="en-US" sz="2000" b="1">
                <a:solidFill>
                  <a:srgbClr val="374153"/>
                </a:solidFill>
                <a:latin typeface="+mn-ea"/>
                <a:cs typeface="+mn-ea"/>
              </a:rPr>
              <a:t>加速训练手段</a:t>
            </a:r>
            <a:endParaRPr lang="zh-CN" altLang="en-US" sz="2000" b="1">
              <a:solidFill>
                <a:srgbClr val="374153"/>
              </a:solidFill>
              <a:latin typeface="+mn-ea"/>
              <a:cs typeface="+mn-ea"/>
            </a:endParaRPr>
          </a:p>
        </p:txBody>
      </p:sp>
      <p:sp>
        <p:nvSpPr>
          <p:cNvPr id="2" name="矩形: 圆角 2"/>
          <p:cNvSpPr/>
          <p:nvPr>
            <p:custDataLst>
              <p:tags r:id="rId5"/>
            </p:custDataLst>
          </p:nvPr>
        </p:nvSpPr>
        <p:spPr>
          <a:xfrm>
            <a:off x="4462145" y="1763395"/>
            <a:ext cx="3230245" cy="3555365"/>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8" name="矩形 7"/>
          <p:cNvSpPr/>
          <p:nvPr>
            <p:custDataLst>
              <p:tags r:id="rId6"/>
            </p:custDataLst>
          </p:nvPr>
        </p:nvSpPr>
        <p:spPr>
          <a:xfrm>
            <a:off x="4726623" y="3001328"/>
            <a:ext cx="2702560" cy="1605280"/>
          </a:xfrm>
          <a:prstGeom prst="rect">
            <a:avLst/>
          </a:prstGeom>
          <a:noFill/>
        </p:spPr>
        <p:txBody>
          <a:bodyPr wrap="square" lIns="0" tIns="0" rIns="0" bIns="0" rtlCol="0" anchor="t" anchorCtr="0">
            <a:noAutofit/>
          </a:bodyPr>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分布式训练管理</a:t>
            </a:r>
            <a:endParaRPr lang="zh-CN" altLang="en-US" sz="1800" b="1" dirty="0">
              <a:solidFill>
                <a:srgbClr val="374153"/>
              </a:solidFill>
              <a:latin typeface="+mn-ea"/>
              <a:cs typeface="+mn-ea"/>
            </a:endParaRPr>
          </a:p>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内存优化</a:t>
            </a:r>
            <a:endParaRPr lang="zh-CN" altLang="en-US" sz="1800" b="1" dirty="0">
              <a:solidFill>
                <a:srgbClr val="374153"/>
              </a:solidFill>
              <a:latin typeface="+mn-ea"/>
              <a:cs typeface="+mn-ea"/>
            </a:endParaRPr>
          </a:p>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模型压缩</a:t>
            </a:r>
            <a:endParaRPr lang="zh-CN" altLang="en-US" sz="1800" b="1" dirty="0">
              <a:solidFill>
                <a:srgbClr val="374153"/>
              </a:solidFill>
              <a:latin typeface="+mn-ea"/>
              <a:cs typeface="+mn-ea"/>
            </a:endParaRPr>
          </a:p>
        </p:txBody>
      </p:sp>
      <p:sp>
        <p:nvSpPr>
          <p:cNvPr id="40" name="圆角矩形 39"/>
          <p:cNvSpPr/>
          <p:nvPr>
            <p:custDataLst>
              <p:tags r:id="rId7"/>
            </p:custDataLst>
          </p:nvPr>
        </p:nvSpPr>
        <p:spPr>
          <a:xfrm>
            <a:off x="4726623" y="1326198"/>
            <a:ext cx="694055" cy="680085"/>
          </a:xfrm>
          <a:prstGeom prst="roundRect">
            <a:avLst>
              <a:gd name="adj" fmla="val 0"/>
            </a:avLst>
          </a:prstGeom>
          <a:solidFill>
            <a:srgbClr val="C00000"/>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rmAutofit/>
          </a:bodyPr>
          <a:p>
            <a:pPr algn="ctr">
              <a:spcBef>
                <a:spcPct val="0"/>
              </a:spcBef>
              <a:spcAft>
                <a:spcPct val="0"/>
              </a:spcAft>
            </a:pPr>
            <a:r>
              <a:rPr lang="en-US" altLang="zh-CN" sz="2000" b="1">
                <a:solidFill>
                  <a:srgbClr val="FFFFFF"/>
                </a:solidFill>
                <a:latin typeface="+mn-ea"/>
                <a:cs typeface="+mn-ea"/>
                <a:sym typeface="+mn-ea"/>
              </a:rPr>
              <a:t>02</a:t>
            </a:r>
            <a:endParaRPr lang="en-US" altLang="zh-CN" sz="2000" b="1" dirty="0">
              <a:solidFill>
                <a:srgbClr val="FFFFFF"/>
              </a:solidFill>
              <a:latin typeface="+mn-ea"/>
              <a:cs typeface="+mn-ea"/>
              <a:sym typeface="+mn-ea"/>
            </a:endParaRPr>
          </a:p>
        </p:txBody>
      </p:sp>
      <p:sp>
        <p:nvSpPr>
          <p:cNvPr id="10" name="矩形 9"/>
          <p:cNvSpPr/>
          <p:nvPr>
            <p:custDataLst>
              <p:tags r:id="rId8"/>
            </p:custDataLst>
          </p:nvPr>
        </p:nvSpPr>
        <p:spPr>
          <a:xfrm>
            <a:off x="4732338" y="2193608"/>
            <a:ext cx="2703830" cy="443230"/>
          </a:xfrm>
          <a:prstGeom prst="rect">
            <a:avLst/>
          </a:prstGeom>
          <a:noFill/>
        </p:spPr>
        <p:txBody>
          <a:bodyPr wrap="square" lIns="0" tIns="0" rIns="0" bIns="0" rtlCol="0" anchor="ctr" anchorCtr="0">
            <a:noAutofit/>
          </a:bodyPr>
          <a:p>
            <a:pPr>
              <a:spcBef>
                <a:spcPct val="0"/>
              </a:spcBef>
              <a:spcAft>
                <a:spcPct val="0"/>
              </a:spcAft>
            </a:pPr>
            <a:r>
              <a:rPr lang="zh-CN" altLang="en-US" sz="2200" b="1">
                <a:solidFill>
                  <a:srgbClr val="C00000"/>
                </a:solidFill>
                <a:latin typeface="+mn-ea"/>
                <a:cs typeface="+mn-ea"/>
              </a:rPr>
              <a:t>辅助工具</a:t>
            </a:r>
            <a:endParaRPr lang="zh-CN" altLang="en-US" sz="2200" b="1">
              <a:solidFill>
                <a:srgbClr val="C00000"/>
              </a:solidFill>
              <a:latin typeface="+mn-ea"/>
              <a:cs typeface="+mn-ea"/>
            </a:endParaRPr>
          </a:p>
        </p:txBody>
      </p:sp>
      <p:sp>
        <p:nvSpPr>
          <p:cNvPr id="63" name="矩形: 圆角 2"/>
          <p:cNvSpPr/>
          <p:nvPr>
            <p:custDataLst>
              <p:tags r:id="rId9"/>
            </p:custDataLst>
          </p:nvPr>
        </p:nvSpPr>
        <p:spPr>
          <a:xfrm>
            <a:off x="8246745" y="1763395"/>
            <a:ext cx="3230245" cy="356616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11" name="矩形 10"/>
          <p:cNvSpPr/>
          <p:nvPr>
            <p:custDataLst>
              <p:tags r:id="rId10"/>
            </p:custDataLst>
          </p:nvPr>
        </p:nvSpPr>
        <p:spPr>
          <a:xfrm>
            <a:off x="8315325" y="2996565"/>
            <a:ext cx="3169285" cy="1605280"/>
          </a:xfrm>
          <a:prstGeom prst="rect">
            <a:avLst/>
          </a:prstGeom>
          <a:noFill/>
        </p:spPr>
        <p:txBody>
          <a:bodyPr wrap="square" lIns="0" tIns="0" rIns="0" bIns="0" rtlCol="0" anchor="t" anchorCtr="0">
            <a:noAutofit/>
          </a:bodyPr>
          <a:p>
            <a:pPr marL="285750" indent="-285750" algn="just">
              <a:lnSpc>
                <a:spcPct val="150000"/>
              </a:lnSpc>
              <a:buClrTx/>
              <a:buSzTx/>
              <a:buFont typeface="Wingdings" panose="05000000000000000000" charset="0"/>
              <a:buChar char="ü"/>
            </a:pPr>
            <a:r>
              <a:rPr lang="en-US" altLang="zh-CN" sz="1800" b="1" dirty="0">
                <a:solidFill>
                  <a:srgbClr val="374153"/>
                </a:solidFill>
                <a:latin typeface="+mn-ea"/>
                <a:cs typeface="+mn-ea"/>
              </a:rPr>
              <a:t>Python Wrapper</a:t>
            </a:r>
            <a:r>
              <a:rPr lang="zh-CN" altLang="en-US" sz="1800" b="1" dirty="0">
                <a:solidFill>
                  <a:srgbClr val="374153"/>
                </a:solidFill>
                <a:latin typeface="+mn-ea"/>
                <a:cs typeface="+mn-ea"/>
              </a:rPr>
              <a:t>方式构建</a:t>
            </a:r>
            <a:endParaRPr lang="zh-CN" altLang="en-US" sz="1800" b="1" dirty="0">
              <a:solidFill>
                <a:srgbClr val="374153"/>
              </a:solidFill>
              <a:latin typeface="+mn-ea"/>
              <a:cs typeface="+mn-ea"/>
            </a:endParaRPr>
          </a:p>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基于</a:t>
            </a:r>
            <a:r>
              <a:rPr lang="en-US" altLang="zh-CN" sz="1800" b="1" dirty="0">
                <a:solidFill>
                  <a:srgbClr val="374153"/>
                </a:solidFill>
                <a:latin typeface="+mn-ea"/>
                <a:cs typeface="+mn-ea"/>
              </a:rPr>
              <a:t>PyTorch</a:t>
            </a:r>
            <a:r>
              <a:rPr lang="zh-CN" altLang="en-US" sz="1800" b="1" dirty="0">
                <a:solidFill>
                  <a:srgbClr val="374153"/>
                </a:solidFill>
                <a:latin typeface="+mn-ea"/>
                <a:cs typeface="+mn-ea"/>
              </a:rPr>
              <a:t>，开发者友好</a:t>
            </a:r>
            <a:endParaRPr lang="zh-CN" altLang="en-US" sz="1800" b="1" dirty="0">
              <a:solidFill>
                <a:srgbClr val="374153"/>
              </a:solidFill>
              <a:latin typeface="+mn-ea"/>
              <a:cs typeface="+mn-ea"/>
            </a:endParaRPr>
          </a:p>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直接调用接口，轻松迁移</a:t>
            </a:r>
            <a:endParaRPr lang="zh-CN" altLang="en-US" sz="1800" b="1" dirty="0">
              <a:solidFill>
                <a:srgbClr val="374153"/>
              </a:solidFill>
              <a:latin typeface="+mn-ea"/>
              <a:cs typeface="+mn-ea"/>
            </a:endParaRPr>
          </a:p>
          <a:p>
            <a:pPr marL="285750" indent="-285750" algn="just">
              <a:lnSpc>
                <a:spcPct val="150000"/>
              </a:lnSpc>
              <a:buClrTx/>
              <a:buSzTx/>
              <a:buFont typeface="Wingdings" panose="05000000000000000000" charset="0"/>
              <a:buChar char="ü"/>
            </a:pPr>
            <a:r>
              <a:rPr lang="zh-CN" altLang="en-US" sz="1800" b="1" dirty="0">
                <a:solidFill>
                  <a:srgbClr val="374153"/>
                </a:solidFill>
                <a:latin typeface="+mn-ea"/>
                <a:cs typeface="+mn-ea"/>
              </a:rPr>
              <a:t>从单机到分布式的无缝过渡</a:t>
            </a:r>
            <a:endParaRPr lang="zh-CN" altLang="en-US" sz="1800" b="1" dirty="0">
              <a:solidFill>
                <a:srgbClr val="374153"/>
              </a:solidFill>
              <a:latin typeface="+mn-ea"/>
              <a:cs typeface="+mn-ea"/>
            </a:endParaRPr>
          </a:p>
        </p:txBody>
      </p:sp>
      <p:sp>
        <p:nvSpPr>
          <p:cNvPr id="65" name="圆角矩形 64"/>
          <p:cNvSpPr/>
          <p:nvPr>
            <p:custDataLst>
              <p:tags r:id="rId11"/>
            </p:custDataLst>
          </p:nvPr>
        </p:nvSpPr>
        <p:spPr>
          <a:xfrm>
            <a:off x="8511223" y="1326198"/>
            <a:ext cx="694055" cy="680085"/>
          </a:xfrm>
          <a:prstGeom prst="roundRect">
            <a:avLst>
              <a:gd name="adj" fmla="val 0"/>
            </a:avLst>
          </a:prstGeom>
          <a:solidFill>
            <a:srgbClr val="374153"/>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rmAutofit/>
          </a:bodyPr>
          <a:p>
            <a:pPr algn="ctr">
              <a:spcBef>
                <a:spcPct val="0"/>
              </a:spcBef>
              <a:spcAft>
                <a:spcPct val="0"/>
              </a:spcAft>
            </a:pPr>
            <a:r>
              <a:rPr lang="en-US" altLang="zh-CN" sz="2000" b="1" dirty="0">
                <a:solidFill>
                  <a:srgbClr val="FFFFFF"/>
                </a:solidFill>
                <a:latin typeface="+mn-ea"/>
                <a:cs typeface="+mn-ea"/>
                <a:sym typeface="+mn-ea"/>
              </a:rPr>
              <a:t>03</a:t>
            </a:r>
            <a:endParaRPr lang="en-US" altLang="zh-CN" sz="2000" b="1" dirty="0">
              <a:solidFill>
                <a:srgbClr val="FFFFFF"/>
              </a:solidFill>
              <a:latin typeface="+mn-ea"/>
              <a:cs typeface="+mn-ea"/>
              <a:sym typeface="+mn-ea"/>
            </a:endParaRPr>
          </a:p>
        </p:txBody>
      </p:sp>
      <p:cxnSp>
        <p:nvCxnSpPr>
          <p:cNvPr id="80" name="直接连接符 79"/>
          <p:cNvCxnSpPr/>
          <p:nvPr>
            <p:custDataLst>
              <p:tags r:id="rId12"/>
            </p:custDataLst>
          </p:nvPr>
        </p:nvCxnSpPr>
        <p:spPr>
          <a:xfrm flipV="1">
            <a:off x="862648" y="2800668"/>
            <a:ext cx="2844165" cy="0"/>
          </a:xfrm>
          <a:prstGeom prst="line">
            <a:avLst/>
          </a:prstGeom>
          <a:ln w="22225">
            <a:solidFill>
              <a:srgbClr val="374153">
                <a:alpha val="50000"/>
              </a:srgbClr>
            </a:solidFill>
          </a:ln>
        </p:spPr>
        <p:style>
          <a:lnRef idx="2">
            <a:schemeClr val="accent1"/>
          </a:lnRef>
          <a:fillRef idx="0">
            <a:srgbClr val="FFFFFF"/>
          </a:fillRef>
          <a:effectRef idx="0">
            <a:srgbClr val="FFFFFF"/>
          </a:effectRef>
          <a:fontRef idx="minor">
            <a:schemeClr val="tx1"/>
          </a:fontRef>
        </p:style>
      </p:cxnSp>
      <p:cxnSp>
        <p:nvCxnSpPr>
          <p:cNvPr id="74" name="直接连接符 73"/>
          <p:cNvCxnSpPr/>
          <p:nvPr>
            <p:custDataLst>
              <p:tags r:id="rId13"/>
            </p:custDataLst>
          </p:nvPr>
        </p:nvCxnSpPr>
        <p:spPr>
          <a:xfrm>
            <a:off x="4647248" y="2800668"/>
            <a:ext cx="2844165" cy="0"/>
          </a:xfrm>
          <a:prstGeom prst="line">
            <a:avLst/>
          </a:prstGeom>
          <a:ln w="22225">
            <a:solidFill>
              <a:srgbClr val="C00000">
                <a:alpha val="50000"/>
              </a:srgbClr>
            </a:solidFill>
          </a:ln>
        </p:spPr>
        <p:style>
          <a:lnRef idx="2">
            <a:schemeClr val="accent1"/>
          </a:lnRef>
          <a:fillRef idx="0">
            <a:srgbClr val="FFFFFF"/>
          </a:fillRef>
          <a:effectRef idx="0">
            <a:srgbClr val="FFFFFF"/>
          </a:effectRef>
          <a:fontRef idx="minor">
            <a:schemeClr val="tx1"/>
          </a:fontRef>
        </p:style>
      </p:cxnSp>
      <p:cxnSp>
        <p:nvCxnSpPr>
          <p:cNvPr id="75" name="直接连接符 74"/>
          <p:cNvCxnSpPr/>
          <p:nvPr>
            <p:custDataLst>
              <p:tags r:id="rId14"/>
            </p:custDataLst>
          </p:nvPr>
        </p:nvCxnSpPr>
        <p:spPr>
          <a:xfrm flipV="1">
            <a:off x="8431848" y="2800668"/>
            <a:ext cx="2844165" cy="0"/>
          </a:xfrm>
          <a:prstGeom prst="line">
            <a:avLst/>
          </a:prstGeom>
          <a:ln w="22225">
            <a:solidFill>
              <a:srgbClr val="374153">
                <a:alpha val="50000"/>
              </a:srgbClr>
            </a:solidFill>
          </a:ln>
        </p:spPr>
        <p:style>
          <a:lnRef idx="2">
            <a:schemeClr val="accent1"/>
          </a:lnRef>
          <a:fillRef idx="0">
            <a:srgbClr val="FFFFFF"/>
          </a:fillRef>
          <a:effectRef idx="0">
            <a:srgbClr val="FFFFFF"/>
          </a:effectRef>
          <a:fontRef idx="minor">
            <a:schemeClr val="tx1"/>
          </a:fontRef>
        </p:style>
      </p:cxnSp>
      <p:sp>
        <p:nvSpPr>
          <p:cNvPr id="12" name="矩形 11"/>
          <p:cNvSpPr/>
          <p:nvPr>
            <p:custDataLst>
              <p:tags r:id="rId15"/>
            </p:custDataLst>
          </p:nvPr>
        </p:nvSpPr>
        <p:spPr>
          <a:xfrm>
            <a:off x="8511223" y="2198688"/>
            <a:ext cx="2703830" cy="443230"/>
          </a:xfrm>
          <a:prstGeom prst="rect">
            <a:avLst/>
          </a:prstGeom>
          <a:noFill/>
        </p:spPr>
        <p:txBody>
          <a:bodyPr wrap="square" lIns="0" tIns="0" rIns="0" bIns="0" rtlCol="0" anchor="ctr" anchorCtr="0">
            <a:noAutofit/>
          </a:bodyPr>
          <a:p>
            <a:pPr algn="l">
              <a:buClrTx/>
              <a:buSzTx/>
              <a:buFontTx/>
            </a:pPr>
            <a:r>
              <a:rPr lang="zh-CN" altLang="en-US" sz="2000" b="1">
                <a:solidFill>
                  <a:srgbClr val="374153"/>
                </a:solidFill>
                <a:latin typeface="+mn-ea"/>
                <a:cs typeface="+mn-ea"/>
              </a:rPr>
              <a:t>快速迁移</a:t>
            </a:r>
            <a:endParaRPr lang="zh-CN" altLang="en-US" sz="2000" b="1">
              <a:solidFill>
                <a:srgbClr val="374153"/>
              </a:solidFill>
              <a:latin typeface="+mn-ea"/>
              <a:cs typeface="+mn-ea"/>
            </a:endParaRPr>
          </a:p>
        </p:txBody>
      </p:sp>
      <p:sp>
        <p:nvSpPr>
          <p:cNvPr id="19" name="文本框 18"/>
          <p:cNvSpPr txBox="1"/>
          <p:nvPr/>
        </p:nvSpPr>
        <p:spPr>
          <a:xfrm>
            <a:off x="1517650" y="5704205"/>
            <a:ext cx="9133840" cy="398780"/>
          </a:xfrm>
          <a:prstGeom prst="rect">
            <a:avLst/>
          </a:prstGeom>
        </p:spPr>
        <p:txBody>
          <a:bodyPr wrap="square">
            <a:spAutoFit/>
          </a:bodyPr>
          <a:p>
            <a:r>
              <a:rPr lang="zh-CN" altLang="en-US" sz="2000" b="1">
                <a:solidFill>
                  <a:srgbClr val="C00000"/>
                </a:solidFill>
              </a:rPr>
              <a:t>应用优势：在预训练环节和</a:t>
            </a:r>
            <a:r>
              <a:rPr lang="en-US" altLang="zh-CN" sz="2000" b="1">
                <a:solidFill>
                  <a:srgbClr val="C00000"/>
                </a:solidFill>
              </a:rPr>
              <a:t>HuggingFace Transformers</a:t>
            </a:r>
            <a:r>
              <a:rPr lang="zh-CN" altLang="en-US" sz="2000" b="1">
                <a:solidFill>
                  <a:srgbClr val="C00000"/>
                </a:solidFill>
              </a:rPr>
              <a:t>结合使用时表现卓越</a:t>
            </a:r>
            <a:endParaRPr lang="zh-CN" altLang="en-US" sz="2000" b="1">
              <a:solidFill>
                <a:srgbClr val="C0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微软雅黑" panose="020B0503020204020204" pitchFamily="34" charset="-122"/>
              </a:rPr>
              <a:t>Megatron-LM - NVIDIA</a:t>
            </a:r>
            <a:r>
              <a:rPr lang="zh-CN" altLang="en-US" dirty="0"/>
              <a:t>的并行训练框架</a:t>
            </a:r>
            <a:endParaRPr lang="zh-CN" altLang="en-US" dirty="0"/>
          </a:p>
        </p:txBody>
      </p:sp>
      <p:sp>
        <p:nvSpPr>
          <p:cNvPr id="13" name="矩形 12"/>
          <p:cNvSpPr/>
          <p:nvPr/>
        </p:nvSpPr>
        <p:spPr>
          <a:xfrm>
            <a:off x="-1026160" y="838771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323658" y="1354455"/>
            <a:ext cx="9756140" cy="423545"/>
          </a:xfrm>
          <a:prstGeom prst="rect">
            <a:avLst/>
          </a:prstGeom>
        </p:spPr>
        <p:txBody>
          <a:bodyPr wrap="square">
            <a:spAutoFit/>
          </a:bodyPr>
          <a:p>
            <a:pPr marL="285750" indent="-285750" algn="l">
              <a:lnSpc>
                <a:spcPct val="120000"/>
              </a:lnSpc>
              <a:buClrTx/>
              <a:buSzTx/>
              <a:buFont typeface="Wingdings" panose="05000000000000000000" charset="0"/>
              <a:buChar char="Ø"/>
            </a:pPr>
            <a:r>
              <a:rPr lang="zh-CN" altLang="en-US" sz="1800" b="1" i="0" dirty="0">
                <a:solidFill>
                  <a:srgbClr val="374153"/>
                </a:solidFill>
                <a:latin typeface="+mn-ea"/>
                <a:cs typeface="+mn-ea"/>
              </a:rPr>
              <a:t>Megatron-LM是NVIDIA开发的利器，专注于提高大模型</a:t>
            </a:r>
            <a:r>
              <a:rPr lang="zh-CN" altLang="en-US" sz="1800" b="1" i="0" dirty="0">
                <a:solidFill>
                  <a:srgbClr val="C00000"/>
                </a:solidFill>
                <a:latin typeface="+mn-ea"/>
                <a:cs typeface="+mn-ea"/>
              </a:rPr>
              <a:t>分布式并行训练效率和线性度</a:t>
            </a:r>
            <a:endParaRPr lang="zh-CN" altLang="en-US" sz="1800" b="1" i="0" dirty="0">
              <a:solidFill>
                <a:srgbClr val="C00000"/>
              </a:solidFill>
              <a:latin typeface="+mn-ea"/>
              <a:cs typeface="+mn-ea"/>
            </a:endParaRPr>
          </a:p>
        </p:txBody>
      </p:sp>
      <p:grpSp>
        <p:nvGrpSpPr>
          <p:cNvPr id="20" name="组合 19"/>
          <p:cNvGrpSpPr/>
          <p:nvPr/>
        </p:nvGrpSpPr>
        <p:grpSpPr>
          <a:xfrm>
            <a:off x="639445" y="2153920"/>
            <a:ext cx="11144250" cy="1301750"/>
            <a:chOff x="1007" y="3350"/>
            <a:chExt cx="17550" cy="2050"/>
          </a:xfrm>
        </p:grpSpPr>
        <p:sp>
          <p:nvSpPr>
            <p:cNvPr id="9" name="矩形 8"/>
            <p:cNvSpPr/>
            <p:nvPr/>
          </p:nvSpPr>
          <p:spPr>
            <a:xfrm>
              <a:off x="1007" y="3694"/>
              <a:ext cx="17551" cy="1706"/>
            </a:xfrm>
            <a:prstGeom prst="rect">
              <a:avLst/>
            </a:prstGeom>
            <a:noFill/>
            <a:ln>
              <a:solidFill>
                <a:srgbClr val="3741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1007" y="3759"/>
              <a:ext cx="17519" cy="1452"/>
            </a:xfrm>
            <a:prstGeom prst="rect">
              <a:avLst/>
            </a:prstGeom>
          </p:spPr>
          <p:txBody>
            <a:bodyPr wrap="square">
              <a:spAutoFit/>
            </a:bodyPr>
            <a:p>
              <a:pPr indent="0" algn="ctr">
                <a:lnSpc>
                  <a:spcPct val="150000"/>
                </a:lnSpc>
                <a:buClrTx/>
                <a:buSzTx/>
                <a:buFont typeface="Wingdings" panose="05000000000000000000" charset="0"/>
                <a:buNone/>
              </a:pPr>
              <a:r>
                <a:rPr lang="zh-CN" altLang="en-US" b="1" dirty="0">
                  <a:solidFill>
                    <a:srgbClr val="374153"/>
                  </a:solidFill>
                  <a:latin typeface="+mn-ea"/>
                  <a:cs typeface="+mn-ea"/>
                </a:rPr>
                <a:t>通过综合数据并行（</a:t>
              </a:r>
              <a:r>
                <a:rPr lang="en-US" altLang="zh-CN" b="1" dirty="0">
                  <a:solidFill>
                    <a:srgbClr val="374153"/>
                  </a:solidFill>
                  <a:latin typeface="+mn-ea"/>
                  <a:cs typeface="+mn-ea"/>
                </a:rPr>
                <a:t>Data Parallelism</a:t>
              </a:r>
              <a:r>
                <a:rPr lang="zh-CN" altLang="en-US" b="1" dirty="0">
                  <a:solidFill>
                    <a:srgbClr val="374153"/>
                  </a:solidFill>
                  <a:latin typeface="+mn-ea"/>
                  <a:cs typeface="+mn-ea"/>
                </a:rPr>
                <a:t>），张量并行（</a:t>
              </a:r>
              <a:r>
                <a:rPr lang="en-US" altLang="zh-CN" b="1" dirty="0">
                  <a:solidFill>
                    <a:srgbClr val="374153"/>
                  </a:solidFill>
                  <a:latin typeface="+mn-ea"/>
                  <a:cs typeface="+mn-ea"/>
                </a:rPr>
                <a:t>Tensor Parallelism</a:t>
              </a:r>
              <a:r>
                <a:rPr lang="zh-CN" altLang="en-US" b="1" dirty="0">
                  <a:solidFill>
                    <a:srgbClr val="374153"/>
                  </a:solidFill>
                  <a:latin typeface="+mn-ea"/>
                  <a:cs typeface="+mn-ea"/>
                </a:rPr>
                <a:t>）和流水线并行（</a:t>
              </a:r>
              <a:r>
                <a:rPr lang="en-US" altLang="zh-CN" b="1" dirty="0">
                  <a:solidFill>
                    <a:srgbClr val="374153"/>
                  </a:solidFill>
                  <a:latin typeface="+mn-ea"/>
                  <a:cs typeface="+mn-ea"/>
                </a:rPr>
                <a:t>Pipeline Parallelism</a:t>
              </a:r>
              <a:r>
                <a:rPr lang="zh-CN" altLang="en-US" b="1" dirty="0">
                  <a:solidFill>
                    <a:srgbClr val="374153"/>
                  </a:solidFill>
                  <a:latin typeface="+mn-ea"/>
                  <a:cs typeface="+mn-ea"/>
                </a:rPr>
                <a:t>）来复现</a:t>
              </a:r>
              <a:r>
                <a:rPr lang="en-US" altLang="zh-CN" b="1" dirty="0">
                  <a:solidFill>
                    <a:srgbClr val="374153"/>
                  </a:solidFill>
                  <a:latin typeface="+mn-ea"/>
                  <a:cs typeface="+mn-ea"/>
                </a:rPr>
                <a:t>GPT-3</a:t>
              </a:r>
              <a:r>
                <a:rPr lang="zh-CN" altLang="en-US" b="1" dirty="0">
                  <a:solidFill>
                    <a:srgbClr val="374153"/>
                  </a:solidFill>
                  <a:latin typeface="+mn-ea"/>
                  <a:cs typeface="+mn-ea"/>
                </a:rPr>
                <a:t>，有效提升大规模模型的训练效率，加快模型收敛速度</a:t>
              </a:r>
              <a:endParaRPr lang="zh-CN" altLang="en-US" b="1" dirty="0">
                <a:solidFill>
                  <a:srgbClr val="374153"/>
                </a:solidFill>
                <a:latin typeface="+mn-ea"/>
                <a:cs typeface="+mn-ea"/>
              </a:endParaRPr>
            </a:p>
          </p:txBody>
        </p:sp>
        <p:sp>
          <p:nvSpPr>
            <p:cNvPr id="15" name="矩形 14"/>
            <p:cNvSpPr/>
            <p:nvPr/>
          </p:nvSpPr>
          <p:spPr>
            <a:xfrm>
              <a:off x="1434" y="3350"/>
              <a:ext cx="2713" cy="5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t>加速</a:t>
              </a:r>
              <a:r>
                <a:rPr lang="zh-CN" altLang="en-US" sz="2000" b="1"/>
                <a:t>训练手段</a:t>
              </a:r>
              <a:endParaRPr lang="zh-CN" altLang="en-US" sz="2000" b="1"/>
            </a:p>
          </p:txBody>
        </p:sp>
      </p:grpSp>
      <p:grpSp>
        <p:nvGrpSpPr>
          <p:cNvPr id="21" name="组合 20"/>
          <p:cNvGrpSpPr/>
          <p:nvPr/>
        </p:nvGrpSpPr>
        <p:grpSpPr>
          <a:xfrm>
            <a:off x="619125" y="3831590"/>
            <a:ext cx="11144250" cy="1009015"/>
            <a:chOff x="975" y="5783"/>
            <a:chExt cx="17550" cy="1589"/>
          </a:xfrm>
        </p:grpSpPr>
        <p:sp>
          <p:nvSpPr>
            <p:cNvPr id="16" name="矩形 15"/>
            <p:cNvSpPr/>
            <p:nvPr/>
          </p:nvSpPr>
          <p:spPr>
            <a:xfrm>
              <a:off x="975" y="6088"/>
              <a:ext cx="17551" cy="1285"/>
            </a:xfrm>
            <a:prstGeom prst="rect">
              <a:avLst/>
            </a:prstGeom>
            <a:noFill/>
            <a:ln>
              <a:solidFill>
                <a:srgbClr val="3741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434" y="5783"/>
              <a:ext cx="2646" cy="5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2000" b="1">
                  <a:sym typeface="+mn-ea"/>
                </a:rPr>
                <a:t>辅助工具</a:t>
              </a:r>
              <a:endParaRPr lang="zh-CN" altLang="en-US" sz="2000" b="1">
                <a:sym typeface="+mn-ea"/>
              </a:endParaRPr>
            </a:p>
          </p:txBody>
        </p:sp>
        <p:sp>
          <p:nvSpPr>
            <p:cNvPr id="18" name="文本框 17"/>
            <p:cNvSpPr txBox="1"/>
            <p:nvPr/>
          </p:nvSpPr>
          <p:spPr>
            <a:xfrm>
              <a:off x="3377" y="6441"/>
              <a:ext cx="12748" cy="580"/>
            </a:xfrm>
            <a:prstGeom prst="rect">
              <a:avLst/>
            </a:prstGeom>
            <a:noFill/>
          </p:spPr>
          <p:txBody>
            <a:bodyPr wrap="square" rtlCol="0">
              <a:spAutoFit/>
            </a:bodyPr>
            <a:p>
              <a:r>
                <a:rPr lang="zh-CN" altLang="en-US" b="1" dirty="0">
                  <a:solidFill>
                    <a:srgbClr val="374153"/>
                  </a:solidFill>
                  <a:latin typeface="+mn-ea"/>
                  <a:cs typeface="+mn-ea"/>
                </a:rPr>
                <a:t>大规模任务 → 任务分解 → 多节点分配 → 并行处理 → 结果整合 → 完成训练</a:t>
              </a:r>
              <a:endParaRPr lang="zh-CN" altLang="en-US" b="1" dirty="0">
                <a:solidFill>
                  <a:srgbClr val="374153"/>
                </a:solidFill>
                <a:latin typeface="+mn-ea"/>
                <a:cs typeface="+mn-ea"/>
              </a:endParaRPr>
            </a:p>
          </p:txBody>
        </p:sp>
      </p:grpSp>
      <p:sp>
        <p:nvSpPr>
          <p:cNvPr id="22" name="文本框 21"/>
          <p:cNvSpPr txBox="1"/>
          <p:nvPr/>
        </p:nvSpPr>
        <p:spPr>
          <a:xfrm>
            <a:off x="2282508" y="5216525"/>
            <a:ext cx="7817485" cy="460375"/>
          </a:xfrm>
          <a:prstGeom prst="rect">
            <a:avLst/>
          </a:prstGeom>
        </p:spPr>
        <p:txBody>
          <a:bodyPr wrap="square">
            <a:spAutoFit/>
          </a:bodyPr>
          <a:p>
            <a:pPr indent="0" algn="l">
              <a:lnSpc>
                <a:spcPct val="120000"/>
              </a:lnSpc>
              <a:buClrTx/>
              <a:buSzTx/>
              <a:buFont typeface="Wingdings" panose="05000000000000000000" charset="0"/>
              <a:buNone/>
            </a:pPr>
            <a:r>
              <a:rPr lang="zh-CN" altLang="en-US" sz="2000" b="1" dirty="0">
                <a:solidFill>
                  <a:srgbClr val="C00000"/>
                </a:solidFill>
                <a:latin typeface="+mn-ea"/>
                <a:cs typeface="+mn-ea"/>
              </a:rPr>
              <a:t>注意事项：工程实现存在版本管理问题，实际使用中需要注意兼容性</a:t>
            </a:r>
            <a:endParaRPr lang="zh-CN" altLang="en-US" sz="2000" b="1" dirty="0">
              <a:solidFill>
                <a:srgbClr val="C00000"/>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73_2*l_h_i*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02"/>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100.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1973_3*l_h_a*1_4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101.xml><?xml version="1.0" encoding="utf-8"?>
<p:tagLst xmlns:p="http://schemas.openxmlformats.org/presentationml/2006/main">
  <p:tag name="resource_record_key" val="{&quot;70&quot;:[3321480,3322033,3312306,3312443,3318297,3322023,3312417,3321482]}"/>
</p:tagLst>
</file>

<file path=ppt/tags/tag11.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73_2*l_h_a*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1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2*l_h_i*1_3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13.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1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973_2*l_h_i*1_3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03"/>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15.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973_2*l_h_i*1_1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1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973_2*l_h_i*1_2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1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2*l_h_i*1_3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18.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19.xml><?xml version="1.0" encoding="utf-8"?>
<p:tagLst xmlns:p="http://schemas.openxmlformats.org/presentationml/2006/main">
  <p:tag name="KSO_WM_UNIT_HIGHLIGHT" val="0"/>
  <p:tag name="KSO_WM_DIAGRAM_GROUP_CODE" val="q1-1"/>
  <p:tag name="KSO_WM_UNIT_LAYERLEVEL" val="1_1_1"/>
  <p:tag name="KSO_WM_DIAGRAM_MAX_ITEMCNT" val="4"/>
  <p:tag name="KSO_WM_DIAGRAM_MIN_ITEMCNT" val="4"/>
  <p:tag name="KSO_WM_TAG_VERSION" val="3.0"/>
  <p:tag name="KSO_WM_UNIT_DIAGRAM_ISREFERUNIT" val="0"/>
  <p:tag name="KSO_WM_DIAGRAM_COLOR_TEXT_CAN_REMOVE" val="n"/>
  <p:tag name="KSO_WM_UNIT_ISCONTENTSTITLE" val="0"/>
  <p:tag name="KSO_WM_UNIT_ISNUMDGMTITLE" val="0"/>
  <p:tag name="KSO_WM_UNIT_NOCLEAR" val="0"/>
  <p:tag name="KSO_WM_UNIT_COMPATIBLE" val="0"/>
  <p:tag name="KSO_WM_UNIT_DIAGRAM_ISNUMVISUAL" val="0"/>
  <p:tag name="KSO_WM_UNIT_TYPE" val="q_h_i"/>
  <p:tag name="KSO_WM_UNIT_INDEX" val="1_2_4"/>
  <p:tag name="KSO_WM_UNIT_ID" val="diagram20230950_1*q_h_i*1_2_4"/>
  <p:tag name="KSO_WM_TEMPLATE_CATEGORY" val="diagram"/>
  <p:tag name="KSO_WM_TEMPLATE_INDEX" val="20230950"/>
  <p:tag name="KSO_WM_BEAUTIFY_FLAG" val="#wm#"/>
  <p:tag name="KSO_WM_DIAGRAM_VERSION" val="3"/>
  <p:tag name="KSO_WM_DIAGRAM_COLOR_TRICK" val="1"/>
  <p:tag name="KSO_WM_DIAGRAM_VIRTUALLY_FRAME" val="{&quot;height&quot;:213.80000000000035,&quot;left&quot;:180.60439090591518,&quot;top&quot;:302.1500787401575,&quot;width&quot;:728.9405431761161}"/>
  <p:tag name="KSO_WM_DIAGRAM_COLOR_MATCH_VALUE" val="{&quot;shape&quot;:{&quot;fill&quot;:{&quot;gradient&quot;:[{&quot;brightness&quot;:0.4000000059604645,&quot;colorType&quot;:1,&quot;foreColorIndex&quot;:5,&quot;pos&quot;:0,&quot;transparency&quot;:0},{&quot;brightness&quot;:0,&quot;colorType&quot;:1,&quot;foreColorIndex&quot;:5,&quot;pos&quot;:0.7099999785423279,&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gradient&quot;:[{&quot;brightness&quot;:0,&quot;colorType&quot;:2,&quot;pos&quot;:0,&quot;rgb&quot;:&quot;#ffffff&quot;,&quot;transparency&quot;:0},{&quot;brightness&quot;:0,&quot;colorType&quot;:2,&quot;pos&quot;:1,&quot;rgb&quot;:&quot;#ffffff&quot;,&quot;transparency&quot;:0.30000001192092896}],&quot;type&quot;:3},&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TYPE" val="3"/>
  <p:tag name="KSO_WM_DIAGRAM_USE_COLOR_VALUE" val="{&quot;color_scheme&quot;:1,&quot;color_type&quot;:1,&quot;theme_color_indexes&quot;:[5,6,5,6,5,6]}"/>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p="http://schemas.openxmlformats.org/presentationml/2006/main">
  <p:tag name="KSO_WM_DIAGRAM_COLOR_TRICK" val="1"/>
  <p:tag name="KSO_WM_UNIT_HIGHLIGHT" val="0"/>
  <p:tag name="KSO_WM_UNIT_DIAGRAM_ISNUMVISUAL" val="0"/>
  <p:tag name="KSO_WM_DIAGRAM_GROUP_CODE" val="q1-1"/>
  <p:tag name="KSO_WM_TEMPLATE_CATEGORY" val="diagram"/>
  <p:tag name="KSO_WM_UNIT_LAYERLEVEL" val="1_1_1"/>
  <p:tag name="KSO_WM_BEAUTIFY_FLAG" val="#wm#"/>
  <p:tag name="KSO_WM_DIAGRAM_MAX_ITEMCNT" val="4"/>
  <p:tag name="KSO_WM_DIAGRAM_VIRTUALLY_FRAME" val="{&quot;height&quot;:213.80000000000035,&quot;left&quot;:180.60439090591518,&quot;top&quot;:302.1500787401575,&quot;width&quot;:728.9405431761161}"/>
  <p:tag name="KSO_WM_UNIT_ISNUMDGMTITLE" val="0"/>
  <p:tag name="KSO_WM_DIAGRAM_MIN_ITEMCNT" val="4"/>
  <p:tag name="KSO_WM_UNIT_INDEX" val="1_4_4"/>
  <p:tag name="KSO_WM_DIAGRAM_COLOR_TEXT_CAN_REMOVE" val="n"/>
  <p:tag name="KSO_WM_DIAGRAM_VERSION" val="3"/>
  <p:tag name="KSO_WM_TAG_VERSION" val="3.0"/>
  <p:tag name="KSO_WM_TEMPLATE_INDEX" val="20230950"/>
  <p:tag name="KSO_WM_UNIT_ID" val="diagram20230950_1*q_h_i*1_4_4"/>
  <p:tag name="KSO_WM_UNIT_TYPE" val="q_h_i"/>
  <p:tag name="KSO_WM_UNIT_DIAGRAM_ISREFERUNIT" val="0"/>
  <p:tag name="KSO_WM_UNIT_COMPATIBLE" val="0"/>
  <p:tag name="KSO_WM_UNIT_NOCLEAR" val="0"/>
  <p:tag name="KSO_WM_UNIT_ISCONTENTSTITLE" val="0"/>
  <p:tag name="KSO_WM_DIAGRAM_COLOR_MATCH_VALUE" val="{&quot;shape&quot;:{&quot;fill&quot;:{&quot;gradient&quot;:[{&quot;brightness&quot;:0.4000000059604645,&quot;colorType&quot;:1,&quot;foreColorIndex&quot;:5,&quot;pos&quot;:0,&quot;transparency&quot;:0},{&quot;brightness&quot;:0,&quot;colorType&quot;:1,&quot;foreColorIndex&quot;:5,&quot;pos&quot;:0.7099999785423279,&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gradient&quot;:[{&quot;brightness&quot;:0,&quot;colorType&quot;:2,&quot;pos&quot;:0,&quot;rgb&quot;:&quot;#ffffff&quot;,&quot;transparency&quot;:0},{&quot;brightness&quot;:0,&quot;colorType&quot;:2,&quot;pos&quot;:1,&quot;rgb&quot;:&quot;#ffffff&quot;,&quot;transparency&quot;:0.30000001192092896}],&quot;type&quot;:3},&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TYPE" val="3"/>
  <p:tag name="KSO_WM_DIAGRAM_USE_COLOR_VALUE" val="{&quot;color_scheme&quot;:1,&quot;color_type&quot;:1,&quot;theme_color_indexes&quot;:[5,6,5,6,5,6]}"/>
</p:tagLst>
</file>

<file path=ppt/tags/tag21.xml><?xml version="1.0" encoding="utf-8"?>
<p:tagLst xmlns:p="http://schemas.openxmlformats.org/presentationml/2006/main">
  <p:tag name="KSO_WM_DIAGRAM_COLOR_TRICK" val="1"/>
  <p:tag name="KSO_WM_UNIT_HIGHLIGHT" val="0"/>
  <p:tag name="KSO_WM_UNIT_DIAGRAM_ISNUMVISUAL" val="0"/>
  <p:tag name="KSO_WM_DIAGRAM_GROUP_CODE" val="q1-1"/>
  <p:tag name="KSO_WM_TEMPLATE_CATEGORY" val="diagram"/>
  <p:tag name="KSO_WM_UNIT_LAYERLEVEL" val="1_1_1"/>
  <p:tag name="KSO_WM_BEAUTIFY_FLAG" val="#wm#"/>
  <p:tag name="KSO_WM_DIAGRAM_MAX_ITEMCNT" val="4"/>
  <p:tag name="KSO_WM_DIAGRAM_VIRTUALLY_FRAME" val="{&quot;height&quot;:213.80000000000035,&quot;left&quot;:180.60439090591518,&quot;top&quot;:302.1500787401575,&quot;width&quot;:728.9405431761161}"/>
  <p:tag name="KSO_WM_UNIT_ISCONTENTSTITLE" val="0"/>
  <p:tag name="KSO_WM_UNIT_ISNUMDGMTITLE" val="0"/>
  <p:tag name="KSO_WM_UNIT_NOCLEAR" val="0"/>
  <p:tag name="KSO_WM_UNIT_COMPATIBLE" val="0"/>
  <p:tag name="KSO_WM_UNIT_DIAGRAM_ISREFERUNIT" val="0"/>
  <p:tag name="KSO_WM_UNIT_TYPE" val="q_h_i"/>
  <p:tag name="KSO_WM_UNIT_INDEX" val="1_1_4"/>
  <p:tag name="KSO_WM_UNIT_ID" val="diagram20230950_1*q_h_i*1_1_4"/>
  <p:tag name="KSO_WM_TEMPLATE_INDEX" val="20230950"/>
  <p:tag name="KSO_WM_TAG_VERSION" val="3.0"/>
  <p:tag name="KSO_WM_DIAGRAM_VERSION" val="3"/>
  <p:tag name="KSO_WM_DIAGRAM_COLOR_TEXT_CAN_REMOVE" val="n"/>
  <p:tag name="KSO_WM_DIAGRAM_MIN_ITEMCNT" val="4"/>
  <p:tag name="KSO_WM_DIAGRAM_COLOR_MATCH_VALUE" val="{&quot;shape&quot;:{&quot;fill&quot;:{&quot;gradient&quot;:[{&quot;brightness&quot;:0.4000000059604645,&quot;colorType&quot;:1,&quot;foreColorIndex&quot;:5,&quot;pos&quot;:0,&quot;transparency&quot;:0},{&quot;brightness&quot;:0,&quot;colorType&quot;:1,&quot;foreColorIndex&quot;:5,&quot;pos&quot;:0.7099999785423279,&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gradient&quot;:[{&quot;brightness&quot;:0,&quot;colorType&quot;:2,&quot;pos&quot;:0,&quot;rgb&quot;:&quot;#ffffff&quot;,&quot;transparency&quot;:0},{&quot;brightness&quot;:0,&quot;colorType&quot;:2,&quot;pos&quot;:1,&quot;rgb&quot;:&quot;#ffffff&quot;,&quot;transparency&quot;:0.30000001192092896}],&quot;type&quot;:3},&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TYPE" val="3"/>
  <p:tag name="KSO_WM_DIAGRAM_USE_COLOR_VALUE" val="{&quot;color_scheme&quot;:1,&quot;color_type&quot;:1,&quot;theme_color_indexes&quot;:[5,6,5,6,5,6]}"/>
</p:tagLst>
</file>

<file path=ppt/tags/tag2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q_h_a"/>
  <p:tag name="KSO_WM_UNIT_INDEX" val="1_2_1"/>
  <p:tag name="KSO_WM_UNIT_ID" val="diagram20230950_1*q_h_a*1_2_1"/>
  <p:tag name="KSO_WM_TEMPLATE_CATEGORY" val="diagram"/>
  <p:tag name="KSO_WM_TEMPLATE_INDEX" val="20230950"/>
  <p:tag name="KSO_WM_UNIT_LAYERLEVEL" val="1_1_1"/>
  <p:tag name="KSO_WM_TAG_VERSION" val="3.0"/>
  <p:tag name="KSO_WM_BEAUTIFY_FLAG" val="#wm#"/>
  <p:tag name="KSO_WM_DIAGRAM_VERSION" val="3"/>
  <p:tag name="KSO_WM_DIAGRAM_COLOR_TRICK" val="1"/>
  <p:tag name="KSO_WM_DIAGRAM_COLOR_TEXT_CAN_REMOVE" val="n"/>
  <p:tag name="KSO_WM_DIAGRAM_GROUP_CODE" val="q1-1"/>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2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diagram20230950_1*q_h_f*1_2_1"/>
  <p:tag name="KSO_WM_TEMPLATE_CATEGORY" val="diagram"/>
  <p:tag name="KSO_WM_TEMPLATE_INDEX" val="20230950"/>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VALUE" val="60"/>
  <p:tag name="KSO_WM_UNIT_PRESET_TEXT" val="单击此处添加正文，文字是您思想的提炼"/>
  <p:tag name="KSO_WM_UNIT_TEXT_FILL_FORE_SCHEMECOLOR_INDEX" val="1"/>
  <p:tag name="KSO_WM_UNIT_TEXT_FILL_TYPE" val="1"/>
  <p:tag name="KSO_WM_DIAGRAM_USE_COLOR_VALUE" val="{&quot;color_scheme&quot;:1,&quot;color_type&quot;:1,&quot;theme_color_indexes&quot;:[5,6,5,6,5,6]}"/>
</p:tagLst>
</file>

<file path=ppt/tags/tag2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q_h_a"/>
  <p:tag name="KSO_WM_UNIT_INDEX" val="1_3_1"/>
  <p:tag name="KSO_WM_UNIT_ID" val="diagram20230950_1*q_h_a*1_3_1"/>
  <p:tag name="KSO_WM_TEMPLATE_CATEGORY" val="diagram"/>
  <p:tag name="KSO_WM_TEMPLATE_INDEX" val="20230950"/>
  <p:tag name="KSO_WM_UNIT_LAYERLEVEL" val="1_1_1"/>
  <p:tag name="KSO_WM_TAG_VERSION" val="3.0"/>
  <p:tag name="KSO_WM_BEAUTIFY_FLAG" val="#wm#"/>
  <p:tag name="KSO_WM_DIAGRAM_VERSION" val="3"/>
  <p:tag name="KSO_WM_DIAGRAM_COLOR_TRICK" val="1"/>
  <p:tag name="KSO_WM_DIAGRAM_COLOR_TEXT_CAN_REMOVE" val="n"/>
  <p:tag name="KSO_WM_DIAGRAM_GROUP_CODE" val="q1-1"/>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项标题"/>
  <p:tag name="KSO_WM_UNIT_TEXT_FILL_FORE_SCHEMECOLOR_INDEX" val="1"/>
  <p:tag name="KSO_WM_UNIT_TEXT_FILL_TYPE" val="1"/>
  <p:tag name="KSO_WM_DIAGRAM_USE_COLOR_VALUE" val="{&quot;color_scheme&quot;:1,&quot;color_type&quot;:1,&quot;theme_color_indexes&quot;:[5,6,5,6,5,6]}"/>
</p:tagLst>
</file>

<file path=ppt/tags/tag2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3_1"/>
  <p:tag name="KSO_WM_UNIT_ID" val="diagram20230950_1*q_h_f*1_3_1"/>
  <p:tag name="KSO_WM_TEMPLATE_CATEGORY" val="diagram"/>
  <p:tag name="KSO_WM_TEMPLATE_INDEX" val="20230950"/>
  <p:tag name="KSO_WM_UNIT_LAYERLEVEL" val="1_1_1"/>
  <p:tag name="KSO_WM_TAG_VERSION" val="3.0"/>
  <p:tag name="KSO_WM_BEAUTIFY_FLAG" val="#wm#"/>
  <p:tag name="KSO_WM_DIAGRAM_VERSION" val="3"/>
  <p:tag name="KSO_WM_DIAGRAM_COLOR_TRICK" val="1"/>
  <p:tag name="KSO_WM_DIAGRAM_COLOR_TEXT_CAN_REMOVE" val="n"/>
  <p:tag name="KSO_WM_UNIT_VALUE" val="68"/>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单击此处添加正文，文字是您思想的提炼"/>
  <p:tag name="KSO_WM_UNIT_TEXT_FILL_FORE_SCHEMECOLOR_INDEX" val="1"/>
  <p:tag name="KSO_WM_UNIT_TEXT_FILL_TYPE" val="1"/>
  <p:tag name="KSO_WM_DIAGRAM_USE_COLOR_VALUE" val="{&quot;color_scheme&quot;:1,&quot;color_type&quot;:1,&quot;theme_color_indexes&quot;:[5,6,5,6,5,6]}"/>
</p:tagLst>
</file>

<file path=ppt/tags/tag26.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2_3"/>
  <p:tag name="KSO_WM_UNIT_ID" val="diagram20230950_1*q_h_i*1_2_3"/>
  <p:tag name="KSO_WM_TEMPLATE_CATEGORY" val="diagram"/>
  <p:tag name="KSO_WM_TEMPLATE_INDEX" val="20230950"/>
  <p:tag name="KSO_WM_UNIT_LAYERLEVEL" val="1_1_1"/>
  <p:tag name="KSO_WM_TAG_VERSION" val="3.0"/>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solid&quot;:{&quot;brightness&quot;:0,&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27.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2_2"/>
  <p:tag name="KSO_WM_UNIT_ID" val="diagram20230950_1*q_h_i*1_2_2"/>
  <p:tag name="KSO_WM_TEMPLATE_CATEGORY" val="diagram"/>
  <p:tag name="KSO_WM_TEMPLATE_INDEX" val="20230950"/>
  <p:tag name="KSO_WM_UNIT_LAYERLEVEL" val="1_1_1"/>
  <p:tag name="KSO_WM_TAG_VERSION" val="3.0"/>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28.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diagram20230950_1*q_h_i*1_2_1"/>
  <p:tag name="KSO_WM_TEMPLATE_CATEGORY" val="diagram"/>
  <p:tag name="KSO_WM_TEMPLATE_INDEX" val="20230950"/>
  <p:tag name="KSO_WM_UNIT_LAYERLEVEL" val="1_1_1"/>
  <p:tag name="KSO_WM_TAG_VERSION" val="3.0"/>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29.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3_3"/>
  <p:tag name="KSO_WM_UNIT_ID" val="diagram20230950_1*q_h_i*1_3_3"/>
  <p:tag name="KSO_WM_TEMPLATE_CATEGORY" val="diagram"/>
  <p:tag name="KSO_WM_TEMPLATE_INDEX" val="20230950"/>
  <p:tag name="KSO_WM_UNIT_LAYERLEVEL" val="1_1_1"/>
  <p:tag name="KSO_WM_TAG_VERSION" val="3.0"/>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solid&quot;:{&quot;brightness&quot;:0,&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3_2"/>
  <p:tag name="KSO_WM_UNIT_ID" val="diagram20230950_1*q_h_i*1_3_2"/>
  <p:tag name="KSO_WM_TEMPLATE_CATEGORY" val="diagram"/>
  <p:tag name="KSO_WM_TEMPLATE_INDEX" val="20230950"/>
  <p:tag name="KSO_WM_UNIT_LAYERLEVEL" val="1_1_1"/>
  <p:tag name="KSO_WM_TAG_VERSION" val="3.0"/>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31.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3_1"/>
  <p:tag name="KSO_WM_UNIT_ID" val="diagram20230950_1*q_h_i*1_3_1"/>
  <p:tag name="KSO_WM_TEMPLATE_CATEGORY" val="diagram"/>
  <p:tag name="KSO_WM_TEMPLATE_INDEX" val="20230950"/>
  <p:tag name="KSO_WM_UNIT_LAYERLEVEL" val="1_1_1"/>
  <p:tag name="KSO_WM_TAG_VERSION" val="3.0"/>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3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q_h_a"/>
  <p:tag name="KSO_WM_UNIT_INDEX" val="1_1_1"/>
  <p:tag name="KSO_WM_UNIT_ID" val="diagram20230950_1*q_h_a*1_1_1"/>
  <p:tag name="KSO_WM_TEMPLATE_CATEGORY" val="diagram"/>
  <p:tag name="KSO_WM_TEMPLATE_INDEX" val="20230950"/>
  <p:tag name="KSO_WM_UNIT_LAYERLEVEL" val="1_1_1"/>
  <p:tag name="KSO_WM_TAG_VERSION" val="3.0"/>
  <p:tag name="KSO_WM_BEAUTIFY_FLAG" val="#wm#"/>
  <p:tag name="KSO_WM_DIAGRAM_VERSION" val="3"/>
  <p:tag name="KSO_WM_DIAGRAM_COLOR_TRICK" val="1"/>
  <p:tag name="KSO_WM_DIAGRAM_COLOR_TEXT_CAN_REMOVE" val="n"/>
  <p:tag name="KSO_WM_DIAGRAM_GROUP_CODE" val="q1-1"/>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3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230950_1*q_h_f*1_1_1"/>
  <p:tag name="KSO_WM_TEMPLATE_CATEGORY" val="diagram"/>
  <p:tag name="KSO_WM_TEMPLATE_INDEX" val="20230950"/>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0"/>
  <p:tag name="KSO_WM_UNIT_TEXT_TYPE" val="1"/>
  <p:tag name="KSO_WM_UNIT_PRESET_TEXT" val="单击此处添加正文，文字是您思想的提炼"/>
  <p:tag name="KSO_WM_UNIT_TEXT_FILL_FORE_SCHEMECOLOR_INDEX" val="1"/>
  <p:tag name="KSO_WM_UNIT_TEXT_FILL_TYPE" val="1"/>
  <p:tag name="KSO_WM_DIAGRAM_USE_COLOR_VALUE" val="{&quot;color_scheme&quot;:1,&quot;color_type&quot;:1,&quot;theme_color_indexes&quot;:[5,6,5,6,5,6]}"/>
</p:tagLst>
</file>

<file path=ppt/tags/tag3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q_h_a"/>
  <p:tag name="KSO_WM_UNIT_INDEX" val="1_4_1"/>
  <p:tag name="KSO_WM_UNIT_ID" val="diagram20230950_1*q_h_a*1_4_1"/>
  <p:tag name="KSO_WM_TEMPLATE_CATEGORY" val="diagram"/>
  <p:tag name="KSO_WM_TEMPLATE_INDEX" val="20230950"/>
  <p:tag name="KSO_WM_UNIT_LAYERLEVEL" val="1_1_1"/>
  <p:tag name="KSO_WM_TAG_VERSION" val="3.0"/>
  <p:tag name="KSO_WM_BEAUTIFY_FLAG" val="#wm#"/>
  <p:tag name="KSO_WM_DIAGRAM_VERSION" val="3"/>
  <p:tag name="KSO_WM_DIAGRAM_COLOR_TRICK" val="1"/>
  <p:tag name="KSO_WM_DIAGRAM_COLOR_TEXT_CAN_REMOVE" val="n"/>
  <p:tag name="KSO_WM_DIAGRAM_GROUP_CODE" val="q1-1"/>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项标题"/>
  <p:tag name="KSO_WM_UNIT_TEXT_FILL_FORE_SCHEMECOLOR_INDEX" val="1"/>
  <p:tag name="KSO_WM_UNIT_TEXT_FILL_TYPE" val="1"/>
  <p:tag name="KSO_WM_DIAGRAM_USE_COLOR_VALUE" val="{&quot;color_scheme&quot;:1,&quot;color_type&quot;:1,&quot;theme_color_indexes&quot;:[5,6,5,6,5,6]}"/>
</p:tagLst>
</file>

<file path=ppt/tags/tag3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4_1"/>
  <p:tag name="KSO_WM_UNIT_ID" val="diagram20230950_1*q_h_f*1_4_1"/>
  <p:tag name="KSO_WM_TEMPLATE_CATEGORY" val="diagram"/>
  <p:tag name="KSO_WM_TEMPLATE_INDEX" val="20230950"/>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VALUE" val="60"/>
  <p:tag name="KSO_WM_UNIT_PRESET_TEXT" val="单击此处添加正文，文字是您思想的提炼"/>
  <p:tag name="KSO_WM_UNIT_TEXT_FILL_FORE_SCHEMECOLOR_INDEX" val="1"/>
  <p:tag name="KSO_WM_UNIT_TEXT_FILL_TYPE" val="1"/>
  <p:tag name="KSO_WM_DIAGRAM_USE_COLOR_VALUE" val="{&quot;color_scheme&quot;:1,&quot;color_type&quot;:1,&quot;theme_color_indexes&quot;:[5,6,5,6,5,6]}"/>
</p:tagLst>
</file>

<file path=ppt/tags/tag36.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1_3"/>
  <p:tag name="KSO_WM_UNIT_ID" val="diagram20230950_1*q_h_i*1_1_3"/>
  <p:tag name="KSO_WM_TEMPLATE_CATEGORY" val="diagram"/>
  <p:tag name="KSO_WM_TEMPLATE_INDEX" val="20230950"/>
  <p:tag name="KSO_WM_UNIT_LAYERLEVEL" val="1_1_1"/>
  <p:tag name="KSO_WM_TAG_VERSION" val="3.0"/>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solid&quot;:{&quot;brightness&quot;:0,&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37.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1_2"/>
  <p:tag name="KSO_WM_UNIT_ID" val="diagram20230950_1*q_h_i*1_1_2"/>
  <p:tag name="KSO_WM_TEMPLATE_CATEGORY" val="diagram"/>
  <p:tag name="KSO_WM_TEMPLATE_INDEX" val="20230950"/>
  <p:tag name="KSO_WM_UNIT_LAYERLEVEL" val="1_1_1"/>
  <p:tag name="KSO_WM_TAG_VERSION" val="3.0"/>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38.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diagram20230950_1*q_h_i*1_1_1"/>
  <p:tag name="KSO_WM_TEMPLATE_CATEGORY" val="diagram"/>
  <p:tag name="KSO_WM_TEMPLATE_INDEX" val="20230950"/>
  <p:tag name="KSO_WM_UNIT_LAYERLEVEL" val="1_1_1"/>
  <p:tag name="KSO_WM_TAG_VERSION" val="3.0"/>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39.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4_3"/>
  <p:tag name="KSO_WM_UNIT_ID" val="diagram20230950_1*q_h_i*1_4_3"/>
  <p:tag name="KSO_WM_TEMPLATE_CATEGORY" val="diagram"/>
  <p:tag name="KSO_WM_TEMPLATE_INDEX" val="20230950"/>
  <p:tag name="KSO_WM_UNIT_LAYERLEVEL" val="1_1_1"/>
  <p:tag name="KSO_WM_TAG_VERSION" val="3.0"/>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solid&quot;:{&quot;brightness&quot;:0,&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973_2*l_h_i*1_1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40.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4_2"/>
  <p:tag name="KSO_WM_UNIT_ID" val="diagram20230950_1*q_h_i*1_4_2"/>
  <p:tag name="KSO_WM_TEMPLATE_CATEGORY" val="diagram"/>
  <p:tag name="KSO_WM_TEMPLATE_INDEX" val="20230950"/>
  <p:tag name="KSO_WM_UNIT_LAYERLEVEL" val="1_1_1"/>
  <p:tag name="KSO_WM_TAG_VERSION" val="3.0"/>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41.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4_1"/>
  <p:tag name="KSO_WM_UNIT_ID" val="diagram20230950_1*q_h_i*1_4_1"/>
  <p:tag name="KSO_WM_TEMPLATE_CATEGORY" val="diagram"/>
  <p:tag name="KSO_WM_TEMPLATE_INDEX" val="20230950"/>
  <p:tag name="KSO_WM_UNIT_LAYERLEVEL" val="1_1_1"/>
  <p:tag name="KSO_WM_TAG_VERSION" val="3.0"/>
  <p:tag name="KSO_WM_DIAGRAM_MAX_ITEMCNT" val="4"/>
  <p:tag name="KSO_WM_DIAGRAM_MIN_ITEMCNT" val="4"/>
  <p:tag name="KSO_WM_DIAGRAM_VIRTUALLY_FRAME" val="{&quot;height&quot;:213.80000000000035,&quot;left&quot;:180.60439090591518,&quot;top&quot;:302.1500787401575,&quot;width&quot;:728.940543176116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42.xml><?xml version="1.0" encoding="utf-8"?>
<p:tagLst xmlns:p="http://schemas.openxmlformats.org/presentationml/2006/main">
  <p:tag name="KSO_WM_DIAGRAM_COLOR_TRICK" val="1"/>
  <p:tag name="KSO_WM_UNIT_HIGHLIGHT" val="0"/>
  <p:tag name="KSO_WM_UNIT_DIAGRAM_ISNUMVISUAL" val="0"/>
  <p:tag name="KSO_WM_DIAGRAM_GROUP_CODE" val="q1-1"/>
  <p:tag name="KSO_WM_TEMPLATE_CATEGORY" val="diagram"/>
  <p:tag name="KSO_WM_UNIT_LAYERLEVEL" val="1_1_1"/>
  <p:tag name="KSO_WM_BEAUTIFY_FLAG" val="#wm#"/>
  <p:tag name="KSO_WM_DIAGRAM_MAX_ITEMCNT" val="4"/>
  <p:tag name="KSO_WM_DIAGRAM_VIRTUALLY_FRAME" val="{&quot;height&quot;:213.80000000000035,&quot;left&quot;:180.60439090591518,&quot;top&quot;:302.1500787401575,&quot;width&quot;:728.9405431761161}"/>
  <p:tag name="KSO_WM_UNIT_ISCONTENTSTITLE" val="0"/>
  <p:tag name="KSO_WM_UNIT_ISNUMDGMTITLE" val="0"/>
  <p:tag name="KSO_WM_UNIT_NOCLEAR" val="0"/>
  <p:tag name="KSO_WM_UNIT_COMPATIBLE" val="0"/>
  <p:tag name="KSO_WM_UNIT_DIAGRAM_ISREFERUNIT" val="0"/>
  <p:tag name="KSO_WM_UNIT_TYPE" val="q_h_i"/>
  <p:tag name="KSO_WM_UNIT_INDEX" val="1_3_4"/>
  <p:tag name="KSO_WM_UNIT_ID" val="diagram20230950_1*q_h_i*1_3_4"/>
  <p:tag name="KSO_WM_TEMPLATE_INDEX" val="20230950"/>
  <p:tag name="KSO_WM_TAG_VERSION" val="3.0"/>
  <p:tag name="KSO_WM_DIAGRAM_VERSION" val="3"/>
  <p:tag name="KSO_WM_DIAGRAM_COLOR_TEXT_CAN_REMOVE" val="n"/>
  <p:tag name="KSO_WM_DIAGRAM_MIN_ITEMCNT" val="4"/>
  <p:tag name="KSO_WM_DIAGRAM_COLOR_MATCH_VALUE" val="{&quot;shape&quot;:{&quot;fill&quot;:{&quot;gradient&quot;:[{&quot;brightness&quot;:0.4000000059604645,&quot;colorType&quot;:1,&quot;foreColorIndex&quot;:5,&quot;pos&quot;:0,&quot;transparency&quot;:0},{&quot;brightness&quot;:0,&quot;colorType&quot;:1,&quot;foreColorIndex&quot;:5,&quot;pos&quot;:0.7099999785423279,&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gradient&quot;:[{&quot;brightness&quot;:0,&quot;colorType&quot;:2,&quot;pos&quot;:0,&quot;rgb&quot;:&quot;#ffffff&quot;,&quot;transparency&quot;:0},{&quot;brightness&quot;:0,&quot;colorType&quot;:2,&quot;pos&quot;:1,&quot;rgb&quot;:&quot;#ffffff&quot;,&quot;transparency&quot;:0.30000001192092896}],&quot;type&quot;:3},&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TYPE" val="3"/>
  <p:tag name="KSO_WM_DIAGRAM_USE_COLOR_VALUE" val="{&quot;color_scheme&quot;:1,&quot;color_type&quot;:1,&quot;theme_color_indexes&quot;:[5,6,5,6,5,6]}"/>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diagram20233131_2*l_h_i*1_1_1"/>
  <p:tag name="KSO_WM_TEMPLATE_CATEGORY" val="diagram"/>
  <p:tag name="KSO_WM_TEMPLATE_INDEX" val="20233131"/>
  <p:tag name="KSO_WM_UNIT_LAYERLEVEL" val="1_1_1"/>
  <p:tag name="KSO_WM_TAG_VERSION" val="3.0"/>
  <p:tag name="KSO_WM_UNIT_TEXT_FILL_FORE_SCHEMECOLOR_INDEX_BRIGHTNESS" val="0"/>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79.1000061035156,&quot;left&quot;:49.15,&quot;top&quot;:50.29999694824219,&quot;width&quot;:834.4299682617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6000000238418579,&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 name="KSO_WM_DIAGRAM_USE_COLOR_VALUE" val="{&quot;color_scheme&quot;:1,&quot;color_type&quot;:1,&quot;theme_color_indexes&quot;:[5,6,5,6,5,6]}"/>
  <p:tag name="KSO_WM_BEAUTIFY_FLAG" val="#wm#"/>
  <p:tag name="KSO_WM_UNIT_TEXT_FILL_FORE_SCHEMECOLOR_INDEX" val="1"/>
  <p:tag name="KSO_WM_UNIT_TEXT_FILL_TYPE" val="1"/>
</p:tagLst>
</file>

<file path=ppt/tags/tag4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131_2*l_h_a*1_1_1"/>
  <p:tag name="KSO_WM_TEMPLATE_CATEGORY" val="diagram"/>
  <p:tag name="KSO_WM_TEMPLATE_INDEX" val="2023313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79.1000061035156,&quot;left&quot;:49.15,&quot;top&quot;:50.29999694824219,&quot;width&quot;:834.4299682617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 name="KSO_WM_UNIT_TEXT_TYPE" val="1"/>
  <p:tag name="KSO_WM_DIAGRAM_USE_COLOR_VALUE" val="{&quot;color_scheme&quot;:1,&quot;color_type&quot;:1,&quot;theme_color_indexes&quot;:[5,6,5,6,5,6]}"/>
  <p:tag name="KSO_WM_BEAUTIFY_FLAG" val="#wm#"/>
  <p:tag name="KSO_WM_UNIT_PRESET_TEXT" val="添加项标题"/>
  <p:tag name="KSO_WM_UNIT_TEXT_FILL_FORE_SCHEMECOLOR_INDEX" val="1"/>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diagram20233131_2*l_h_i*1_2_1"/>
  <p:tag name="KSO_WM_TEMPLATE_CATEGORY" val="diagram"/>
  <p:tag name="KSO_WM_TEMPLATE_INDEX" val="20233131"/>
  <p:tag name="KSO_WM_UNIT_LAYERLEVEL" val="1_1_1"/>
  <p:tag name="KSO_WM_TAG_VERSION" val="3.0"/>
  <p:tag name="KSO_WM_UNIT_TEXT_FILL_FORE_SCHEMECOLOR_INDEX_BRIGHTNESS" val="0"/>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79.1000061035156,&quot;left&quot;:49.15,&quot;top&quot;:50.29999694824219,&quot;width&quot;:834.4299682617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6000000238418579,&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 name="KSO_WM_DIAGRAM_USE_COLOR_VALUE" val="{&quot;color_scheme&quot;:1,&quot;color_type&quot;:1,&quot;theme_color_indexes&quot;:[5,6,5,6,5,6]}"/>
  <p:tag name="KSO_WM_BEAUTIFY_FLAG" val="#wm#"/>
  <p:tag name="KSO_WM_UNIT_TEXT_FILL_FORE_SCHEMECOLOR_INDEX" val="1"/>
  <p:tag name="KSO_WM_UNIT_TEXT_FILL_TYPE" val="1"/>
</p:tagLst>
</file>

<file path=ppt/tags/tag4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131_2*l_h_a*1_2_1"/>
  <p:tag name="KSO_WM_TEMPLATE_CATEGORY" val="diagram"/>
  <p:tag name="KSO_WM_TEMPLATE_INDEX" val="2023313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79.1000061035156,&quot;left&quot;:49.15,&quot;top&quot;:50.29999694824219,&quot;width&quot;:834.4299682617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 name="KSO_WM_UNIT_TEXT_TYPE" val="1"/>
  <p:tag name="KSO_WM_DIAGRAM_USE_COLOR_VALUE" val="{&quot;color_scheme&quot;:1,&quot;color_type&quot;:1,&quot;theme_color_indexes&quot;:[5,6,5,6,5,6]}"/>
  <p:tag name="KSO_WM_BEAUTIFY_FLAG" val="#wm#"/>
  <p:tag name="KSO_WM_UNIT_PRESET_TEXT" val="添加项标题"/>
  <p:tag name="KSO_WM_UNIT_TEXT_FILL_FORE_SCHEMECOLOR_INDEX" val="1"/>
  <p:tag name="KSO_WM_UNIT_TEXT_FILL_TYPE" val="1"/>
</p:tagLst>
</file>

<file path=ppt/tags/tag4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3131_2*l_h_f*1_2_1"/>
  <p:tag name="KSO_WM_TEMPLATE_CATEGORY" val="diagram"/>
  <p:tag name="KSO_WM_TEMPLATE_INDEX" val="20233131"/>
  <p:tag name="KSO_WM_UNIT_LAYERLEVEL" val="1_1_1"/>
  <p:tag name="KSO_WM_TAG_VERSION" val="3.0"/>
  <p:tag name="KSO_WM_UNIT_TEXT_FILL_FORE_SCHEMECOLOR_INDEX_BRIGHTNESS" val="0.2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79.1000061035156,&quot;left&quot;:49.15,&quot;top&quot;:50.29999694824219,&quot;width&quot;:834.4299682617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 name="KSO_WM_UNIT_TEXT_TYPE" val="1"/>
  <p:tag name="KSO_WM_DIAGRAM_USE_COLOR_VALUE" val="{&quot;color_scheme&quot;:1,&quot;color_type&quot;:1,&quot;theme_color_indexes&quot;:[5,6,5,6,5,6]}"/>
  <p:tag name="KSO_WM_UNIT_TEXT_LAYER_COUNT" val="1"/>
  <p:tag name="KSO_WM_BEAUTIFY_FLAG" val="#wm#"/>
  <p:tag name="KSO_WM_UNIT_PRESET_TEXT" val="单击此处输入智能正文，文字是您思想的提炼，请尽量言简意赅的阐述观点。单击此处添加正文&#10;文字是您思想的提炼。单击此处输入智能正文，文字是您思想的提炼，请尽量言简意赅的阐述观点。单击此处添加正文"/>
  <p:tag name="KSO_WM_UNIT_TEXT_FILL_FORE_SCHEMECOLOR_INDEX" val="1"/>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3131_2*l_h_i*1_3_1"/>
  <p:tag name="KSO_WM_TEMPLATE_CATEGORY" val="diagram"/>
  <p:tag name="KSO_WM_TEMPLATE_INDEX" val="20233131"/>
  <p:tag name="KSO_WM_UNIT_LAYERLEVEL" val="1_1_1"/>
  <p:tag name="KSO_WM_TAG_VERSION" val="3.0"/>
  <p:tag name="KSO_WM_UNIT_TEXT_FILL_FORE_SCHEMECOLOR_INDEX_BRIGHTNESS" val="0"/>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79.1000061035156,&quot;left&quot;:49.15,&quot;top&quot;:50.29999694824219,&quot;width&quot;:834.4299682617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6000000238418579,&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 name="KSO_WM_DIAGRAM_USE_COLOR_VALUE" val="{&quot;color_scheme&quot;:1,&quot;color_type&quot;:1,&quot;theme_color_indexes&quot;:[5,6,5,6,5,6]}"/>
  <p:tag name="KSO_WM_BEAUTIFY_FLAG" val="#wm#"/>
  <p:tag name="KSO_WM_UNIT_TEXT_FILL_FORE_SCHEMECOLOR_INDEX" val="1"/>
  <p:tag name="KSO_WM_UNIT_TEXT_FILL_TYPE" val="1"/>
</p:tagLst>
</file>

<file path=ppt/tags/tag49.xml><?xml version="1.0" encoding="utf-8"?>
<p:tagLst xmlns:p="http://schemas.openxmlformats.org/presentationml/2006/main">
  <p:tag name="KSO_WM_UNIT_LINE_FORE_SCHEMECOLOR_INDEX_BRIGHTNESS" val="0"/>
  <p:tag name="KSO_WM_UNIT_LINE_FILL_TYPE" val="2"/>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3131_2*l_h_i*1_1_2"/>
  <p:tag name="KSO_WM_TEMPLATE_CATEGORY" val="diagram"/>
  <p:tag name="KSO_WM_TEMPLATE_INDEX" val="20233131"/>
  <p:tag name="KSO_WM_UNIT_LAYERLEVEL" val="1_1_1"/>
  <p:tag name="KSO_WM_TAG_VERSION" val="3.0"/>
  <p:tag name="KSO_WM_DIAGRAM_VERSION" val="3"/>
  <p:tag name="KSO_WM_DIAGRAM_COLOR_TRICK" val="1"/>
  <p:tag name="KSO_WM_DIAGRAM_COLOR_TEXT_CAN_REMOVE" val="n"/>
  <p:tag name="KSO_WM_DIAGRAM_MAX_ITEMCNT" val="4"/>
  <p:tag name="KSO_WM_DIAGRAM_MIN_ITEMCNT" val="2"/>
  <p:tag name="KSO_WM_DIAGRAM_VIRTUALLY_FRAME" val="{&quot;height&quot;:379.1000061035156,&quot;left&quot;:49.15,&quot;top&quot;:50.29999694824219,&quot;width&quot;:834.4299682617187}"/>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 name="KSO_WM_DIAGRAM_USE_COLOR_VALUE" val="{&quot;color_scheme&quot;:1,&quot;color_type&quot;:1,&quot;theme_color_indexes&quot;:[5,6,5,6,5,6]}"/>
  <p:tag name="KSO_WM_BEAUTIFY_FLAG" val="#wm#"/>
  <p:tag name="KSO_WM_UNIT_LINE_FORE_SCHEMECOLOR_INDEX" val="5"/>
</p:tagLst>
</file>

<file path=ppt/tags/tag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73_2*l_h_f*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50.xml><?xml version="1.0" encoding="utf-8"?>
<p:tagLst xmlns:p="http://schemas.openxmlformats.org/presentationml/2006/main">
  <p:tag name="KSO_WM_UNIT_LINE_FORE_SCHEMECOLOR_INDEX_BRIGHTNESS" val="0"/>
  <p:tag name="KSO_WM_UNIT_LINE_FILL_TYPE" val="2"/>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3131_2*l_h_i*1_2_2"/>
  <p:tag name="KSO_WM_TEMPLATE_CATEGORY" val="diagram"/>
  <p:tag name="KSO_WM_TEMPLATE_INDEX" val="20233131"/>
  <p:tag name="KSO_WM_UNIT_LAYERLEVEL" val="1_1_1"/>
  <p:tag name="KSO_WM_TAG_VERSION" val="3.0"/>
  <p:tag name="KSO_WM_DIAGRAM_VERSION" val="3"/>
  <p:tag name="KSO_WM_DIAGRAM_COLOR_TRICK" val="1"/>
  <p:tag name="KSO_WM_DIAGRAM_COLOR_TEXT_CAN_REMOVE" val="n"/>
  <p:tag name="KSO_WM_DIAGRAM_MAX_ITEMCNT" val="4"/>
  <p:tag name="KSO_WM_DIAGRAM_MIN_ITEMCNT" val="2"/>
  <p:tag name="KSO_WM_DIAGRAM_VIRTUALLY_FRAME" val="{&quot;height&quot;:379.1000061035156,&quot;left&quot;:49.15,&quot;top&quot;:50.29999694824219,&quot;width&quot;:834.4299682617187}"/>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 name="KSO_WM_DIAGRAM_USE_COLOR_VALUE" val="{&quot;color_scheme&quot;:1,&quot;color_type&quot;:1,&quot;theme_color_indexes&quot;:[5,6,5,6,5,6]}"/>
  <p:tag name="KSO_WM_BEAUTIFY_FLAG" val="#wm#"/>
  <p:tag name="KSO_WM_UNIT_LINE_FORE_SCHEMECOLOR_INDEX" val="5"/>
</p:tagLst>
</file>

<file path=ppt/tags/tag51.xml><?xml version="1.0" encoding="utf-8"?>
<p:tagLst xmlns:p="http://schemas.openxmlformats.org/presentationml/2006/main">
  <p:tag name="KSO_WM_UNIT_LINE_FORE_SCHEMECOLOR_INDEX_BRIGHTNESS" val="0"/>
  <p:tag name="KSO_WM_UNIT_LINE_FILL_TYPE" val="2"/>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3131_2*l_h_i*1_3_2"/>
  <p:tag name="KSO_WM_TEMPLATE_CATEGORY" val="diagram"/>
  <p:tag name="KSO_WM_TEMPLATE_INDEX" val="20233131"/>
  <p:tag name="KSO_WM_UNIT_LAYERLEVEL" val="1_1_1"/>
  <p:tag name="KSO_WM_TAG_VERSION" val="3.0"/>
  <p:tag name="KSO_WM_DIAGRAM_VERSION" val="3"/>
  <p:tag name="KSO_WM_DIAGRAM_COLOR_TRICK" val="1"/>
  <p:tag name="KSO_WM_DIAGRAM_COLOR_TEXT_CAN_REMOVE" val="n"/>
  <p:tag name="KSO_WM_DIAGRAM_MAX_ITEMCNT" val="4"/>
  <p:tag name="KSO_WM_DIAGRAM_MIN_ITEMCNT" val="2"/>
  <p:tag name="KSO_WM_DIAGRAM_VIRTUALLY_FRAME" val="{&quot;height&quot;:379.1000061035156,&quot;left&quot;:49.15,&quot;top&quot;:50.29999694824219,&quot;width&quot;:834.4299682617187}"/>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 name="KSO_WM_DIAGRAM_USE_COLOR_VALUE" val="{&quot;color_scheme&quot;:1,&quot;color_type&quot;:1,&quot;theme_color_indexes&quot;:[5,6,5,6,5,6]}"/>
  <p:tag name="KSO_WM_BEAUTIFY_FLAG" val="#wm#"/>
  <p:tag name="KSO_WM_UNIT_LINE_FORE_SCHEMECOLOR_INDEX" val="5"/>
</p:tagLst>
</file>

<file path=ppt/tags/tag5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3131_2*l_h_a*1_3_1"/>
  <p:tag name="KSO_WM_TEMPLATE_CATEGORY" val="diagram"/>
  <p:tag name="KSO_WM_TEMPLATE_INDEX" val="2023313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79.1000061035156,&quot;left&quot;:49.15,&quot;top&quot;:50.29999694824219,&quot;width&quot;:834.4299682617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 name="KSO_WM_UNIT_TEXT_TYPE" val="1"/>
  <p:tag name="KSO_WM_DIAGRAM_USE_COLOR_VALUE" val="{&quot;color_scheme&quot;:1,&quot;color_type&quot;:1,&quot;theme_color_indexes&quot;:[5,6,5,6,5,6]}"/>
  <p:tag name="KSO_WM_BEAUTIFY_FLAG" val="#wm#"/>
  <p:tag name="KSO_WM_UNIT_PRESET_TEXT" val="添加项标题"/>
  <p:tag name="KSO_WM_UNIT_TEXT_FILL_FORE_SCHEMECOLOR_INDEX" val="1"/>
  <p:tag name="KSO_WM_UNIT_TEXT_FILL_TYPE" val="1"/>
</p:tagLst>
</file>

<file path=ppt/tags/tag5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3131_2*l_h_f*1_3_1"/>
  <p:tag name="KSO_WM_TEMPLATE_CATEGORY" val="diagram"/>
  <p:tag name="KSO_WM_TEMPLATE_INDEX" val="20233131"/>
  <p:tag name="KSO_WM_UNIT_LAYERLEVEL" val="1_1_1"/>
  <p:tag name="KSO_WM_TAG_VERSION" val="3.0"/>
  <p:tag name="KSO_WM_UNIT_TEXT_FILL_FORE_SCHEMECOLOR_INDEX_BRIGHTNESS" val="0.2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79.1000061035156,&quot;left&quot;:49.15,&quot;top&quot;:50.29999694824219,&quot;width&quot;:834.4299682617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 name="KSO_WM_UNIT_TEXT_TYPE" val="1"/>
  <p:tag name="KSO_WM_DIAGRAM_USE_COLOR_VALUE" val="{&quot;color_scheme&quot;:1,&quot;color_type&quot;:1,&quot;theme_color_indexes&quot;:[5,6,5,6,5,6]}"/>
  <p:tag name="KSO_WM_UNIT_TEXT_LAYER_COUNT" val="1"/>
  <p:tag name="KSO_WM_BEAUTIFY_FLAG" val="#wm#"/>
  <p:tag name="KSO_WM_UNIT_PRESET_TEXT" val="单击此处输入智能正文，文字是您思想的提炼，请尽量言简意赅的阐述观点。单击此处添加正文文字是您思想的提炼&#10;文字是您思想的提炼。单击此处输入智能正文，文字是您思想的提炼，请尽量言简意赅的阐述观点。"/>
  <p:tag name="KSO_WM_UNIT_TEXT_FILL_FORE_SCHEMECOLOR_INDEX" val="1"/>
  <p:tag name="KSO_WM_UNIT_TEXT_FILL_TYPE" val="1"/>
</p:tagLst>
</file>

<file path=ppt/tags/tag5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131_2*l_h_f*1_1_1"/>
  <p:tag name="KSO_WM_TEMPLATE_CATEGORY" val="diagram"/>
  <p:tag name="KSO_WM_TEMPLATE_INDEX" val="20233131"/>
  <p:tag name="KSO_WM_UNIT_LAYERLEVEL" val="1_1_1"/>
  <p:tag name="KSO_WM_TAG_VERSION" val="3.0"/>
  <p:tag name="KSO_WM_UNIT_TEXT_FILL_FORE_SCHEMECOLOR_INDEX_BRIGHTNESS" val="0.2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79.1000061035156,&quot;left&quot;:49.15,&quot;top&quot;:50.29999694824219,&quot;width&quot;:834.42996826171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 name="KSO_WM_UNIT_TEXT_TYPE" val="1"/>
  <p:tag name="KSO_WM_DIAGRAM_USE_COLOR_VALUE" val="{&quot;color_scheme&quot;:1,&quot;color_type&quot;:1,&quot;theme_color_indexes&quot;:[5,6,5,6,5,6]}"/>
  <p:tag name="KSO_WM_UNIT_TEXT_LAYER_COUNT" val="1"/>
  <p:tag name="KSO_WM_BEAUTIFY_FLAG" val="#wm#"/>
  <p:tag name="KSO_WM_UNIT_PRESET_TEXT" val="单击此处输入智能正文，文字是您思想的提炼，请尽量言简意赅的阐述观点。单击此处添加正文文字是您思想的提炼&#10;文字是您思想的提炼。单击此处输入智能正文，文字是您思想的提炼，请尽量言简意赅的阐述观点。"/>
  <p:tag name="KSO_WM_UNIT_TEXT_FILL_FORE_SCHEMECOLOR_INDEX" val="1"/>
  <p:tag name="KSO_WM_UNIT_TEXT_FILL_TYPE" val="1"/>
</p:tagLst>
</file>

<file path=ppt/tags/tag5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0945_2*n_h_h_f*1_2_3_1"/>
  <p:tag name="KSO_WM_TEMPLATE_CATEGORY" val="diagram"/>
  <p:tag name="KSO_WM_TEMPLATE_INDEX" val="20230945"/>
  <p:tag name="KSO_WM_UNIT_LAYERLEVEL" val="1_1_1_1"/>
  <p:tag name="KSO_WM_TAG_VERSION" val="3.0"/>
  <p:tag name="KSO_WM_DIAGRAM_VERSION" val="3"/>
  <p:tag name="KSO_WM_DIAGRAM_COLOR_TRICK" val="3"/>
  <p:tag name="KSO_WM_DIAGRAM_COLOR_TEXT_CAN_REMOVE" val="n"/>
  <p:tag name="KSO_WM_DIAGRAM_GROUP_CODE" val="n1-1"/>
  <p:tag name="KSO_WM_DIAGRAM_MAX_ITEMCNT" val="4"/>
  <p:tag name="KSO_WM_DIAGRAM_MIN_ITEMCNT" val="2"/>
  <p:tag name="KSO_WM_DIAGRAM_VIRTUALLY_FRAME" val="{&quot;height&quot;:431.1981936621478,&quot;left&quot;:72.1265869140625,&quot;top&quot;:64.22503937007875,&quot;width&quot;:826.7234130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TEXT_TYPE" val="1"/>
  <p:tag name="KSO_WM_UNIT_TEXT_LAYER_COUNT" val="1"/>
  <p:tag name="KSO_WM_UNIT_PRESET_TEXT" val="单击此处输入你的智能图形项正文，文字是您思想的提炼，请尽量言简意赅的阐述观点。单击此处输入你的智能图形项正文，文字是您思想的提炼。单击此处输入你的智能图形项正文，文字是您思想的提炼。"/>
  <p:tag name="KSO_WM_UNIT_TEXT_FILL_FORE_SCHEMECOLOR_INDEX" val="1"/>
  <p:tag name="KSO_WM_UNIT_TEXT_FILL_TYPE" val="1"/>
  <p:tag name="KSO_WM_DIAGRAM_USE_COLOR_VALUE" val="{&quot;color_scheme&quot;:1,&quot;color_type&quot;:1,&quot;theme_color_indexes&quot;:[5,6,5,6,5,6]}"/>
</p:tagLst>
</file>

<file path=ppt/tags/tag5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3_1"/>
  <p:tag name="KSO_WM_UNIT_ID" val="diagram20230945_2*n_h_h_a*1_2_3_1"/>
  <p:tag name="KSO_WM_TEMPLATE_CATEGORY" val="diagram"/>
  <p:tag name="KSO_WM_TEMPLATE_INDEX" val="20230945"/>
  <p:tag name="KSO_WM_UNIT_LAYERLEVEL" val="1_1_1_1"/>
  <p:tag name="KSO_WM_TAG_VERSION" val="3.0"/>
  <p:tag name="KSO_WM_DIAGRAM_VERSION" val="3"/>
  <p:tag name="KSO_WM_DIAGRAM_COLOR_TRICK" val="3"/>
  <p:tag name="KSO_WM_DIAGRAM_COLOR_TEXT_CAN_REMOVE" val="n"/>
  <p:tag name="KSO_WM_DIAGRAM_GROUP_CODE" val="n1-1"/>
  <p:tag name="KSO_WM_DIAGRAM_MAX_ITEMCNT" val="4"/>
  <p:tag name="KSO_WM_DIAGRAM_MIN_ITEMCNT" val="2"/>
  <p:tag name="KSO_WM_DIAGRAM_VIRTUALLY_FRAME" val="{&quot;height&quot;:431.1981936621478,&quot;left&quot;:72.1265869140625,&quot;top&quot;:64.22503937007875,&quot;width&quot;:826.7234130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5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0945_2*n_h_h_f*1_2_1_1"/>
  <p:tag name="KSO_WM_TEMPLATE_CATEGORY" val="diagram"/>
  <p:tag name="KSO_WM_TEMPLATE_INDEX" val="20230945"/>
  <p:tag name="KSO_WM_UNIT_LAYERLEVEL" val="1_1_1_1"/>
  <p:tag name="KSO_WM_TAG_VERSION" val="3.0"/>
  <p:tag name="KSO_WM_DIAGRAM_VERSION" val="3"/>
  <p:tag name="KSO_WM_DIAGRAM_COLOR_TRICK" val="3"/>
  <p:tag name="KSO_WM_DIAGRAM_COLOR_TEXT_CAN_REMOVE" val="n"/>
  <p:tag name="KSO_WM_DIAGRAM_GROUP_CODE" val="n1-1"/>
  <p:tag name="KSO_WM_DIAGRAM_MAX_ITEMCNT" val="4"/>
  <p:tag name="KSO_WM_DIAGRAM_MIN_ITEMCNT" val="2"/>
  <p:tag name="KSO_WM_DIAGRAM_VIRTUALLY_FRAME" val="{&quot;height&quot;:431.1981936621478,&quot;left&quot;:72.1265869140625,&quot;top&quot;:64.22503937007875,&quot;width&quot;:826.7234130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TEXT_TYPE" val="1"/>
  <p:tag name="KSO_WM_UNIT_TEXT_LAYER_COUNT" val="1"/>
  <p:tag name="KSO_WM_UNIT_PRESET_TEXT" val="单击此处输入你的智能图形项正文，文字是您思想的提炼，请尽量言简意赅的阐述观点。单击此处输入你的智能图形项正文，文字是您思想的提炼。 单击此处输入你的智能图形项正文，文字是您思想的提炼。"/>
  <p:tag name="KSO_WM_UNIT_TEXT_FILL_FORE_SCHEMECOLOR_INDEX" val="1"/>
  <p:tag name="KSO_WM_UNIT_TEXT_FILL_TYPE" val="1"/>
  <p:tag name="KSO_WM_DIAGRAM_USE_COLOR_VALUE" val="{&quot;color_scheme&quot;:1,&quot;color_type&quot;:1,&quot;theme_color_indexes&quot;:[5,6,5,6,5,6]}"/>
</p:tagLst>
</file>

<file path=ppt/tags/tag5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1_1"/>
  <p:tag name="KSO_WM_UNIT_ID" val="diagram20230945_2*n_h_h_a*1_2_1_1"/>
  <p:tag name="KSO_WM_TEMPLATE_CATEGORY" val="diagram"/>
  <p:tag name="KSO_WM_TEMPLATE_INDEX" val="20230945"/>
  <p:tag name="KSO_WM_UNIT_LAYERLEVEL" val="1_1_1_1"/>
  <p:tag name="KSO_WM_TAG_VERSION" val="3.0"/>
  <p:tag name="KSO_WM_DIAGRAM_VERSION" val="3"/>
  <p:tag name="KSO_WM_DIAGRAM_COLOR_TRICK" val="3"/>
  <p:tag name="KSO_WM_DIAGRAM_COLOR_TEXT_CAN_REMOVE" val="n"/>
  <p:tag name="KSO_WM_DIAGRAM_GROUP_CODE" val="n1-1"/>
  <p:tag name="KSO_WM_DIAGRAM_MAX_ITEMCNT" val="4"/>
  <p:tag name="KSO_WM_DIAGRAM_MIN_ITEMCNT" val="2"/>
  <p:tag name="KSO_WM_DIAGRAM_VIRTUALLY_FRAME" val="{&quot;height&quot;:431.1981936621478,&quot;left&quot;:72.1265869140625,&quot;top&quot;:64.22503937007875,&quot;width&quot;:826.7234130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5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0945_2*n_h_h_f*1_2_2_1"/>
  <p:tag name="KSO_WM_TEMPLATE_CATEGORY" val="diagram"/>
  <p:tag name="KSO_WM_TEMPLATE_INDEX" val="20230945"/>
  <p:tag name="KSO_WM_UNIT_LAYERLEVEL" val="1_1_1_1"/>
  <p:tag name="KSO_WM_TAG_VERSION" val="3.0"/>
  <p:tag name="KSO_WM_DIAGRAM_VERSION" val="3"/>
  <p:tag name="KSO_WM_DIAGRAM_COLOR_TRICK" val="3"/>
  <p:tag name="KSO_WM_DIAGRAM_COLOR_TEXT_CAN_REMOVE" val="n"/>
  <p:tag name="KSO_WM_DIAGRAM_GROUP_CODE" val="n1-1"/>
  <p:tag name="KSO_WM_DIAGRAM_MAX_ITEMCNT" val="4"/>
  <p:tag name="KSO_WM_DIAGRAM_MIN_ITEMCNT" val="2"/>
  <p:tag name="KSO_WM_DIAGRAM_VIRTUALLY_FRAME" val="{&quot;height&quot;:431.1981936621478,&quot;left&quot;:72.1265869140625,&quot;top&quot;:64.22503937007875,&quot;width&quot;:826.7234130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TEXT_TYPE" val="1"/>
  <p:tag name="KSO_WM_UNIT_TEXT_LAYER_COUNT" val="1"/>
  <p:tag name="KSO_WM_UNIT_PRESET_TEXT" val="单击此处输入你的智能图形项正文，文字是您思想的提炼，请尽量言简意赅的阐述观点。单击此处输入你的智能图形项正文，文字是您思想的提炼。单击此处输入你的智能图形项正文，文字是您思想的提炼。"/>
  <p:tag name="KSO_WM_UNIT_TEXT_FILL_FORE_SCHEMECOLOR_INDEX" val="1"/>
  <p:tag name="KSO_WM_UNIT_TEXT_FILL_TYPE" val="1"/>
  <p:tag name="KSO_WM_DIAGRAM_USE_COLOR_VALUE" val="{&quot;color_scheme&quot;:1,&quot;color_type&quot;:1,&quot;theme_color_indexes&quot;:[5,6,5,6,5,6]}"/>
</p:tagLst>
</file>

<file path=ppt/tags/tag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73_2*l_h_i*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01"/>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6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2_1"/>
  <p:tag name="KSO_WM_UNIT_ID" val="diagram20230945_2*n_h_h_a*1_2_2_1"/>
  <p:tag name="KSO_WM_TEMPLATE_CATEGORY" val="diagram"/>
  <p:tag name="KSO_WM_TEMPLATE_INDEX" val="20230945"/>
  <p:tag name="KSO_WM_UNIT_LAYERLEVEL" val="1_1_1_1"/>
  <p:tag name="KSO_WM_TAG_VERSION" val="3.0"/>
  <p:tag name="KSO_WM_DIAGRAM_VERSION" val="3"/>
  <p:tag name="KSO_WM_DIAGRAM_COLOR_TRICK" val="3"/>
  <p:tag name="KSO_WM_DIAGRAM_COLOR_TEXT_CAN_REMOVE" val="n"/>
  <p:tag name="KSO_WM_DIAGRAM_GROUP_CODE" val="n1-1"/>
  <p:tag name="KSO_WM_DIAGRAM_MAX_ITEMCNT" val="4"/>
  <p:tag name="KSO_WM_DIAGRAM_MIN_ITEMCNT" val="2"/>
  <p:tag name="KSO_WM_DIAGRAM_VIRTUALLY_FRAME" val="{&quot;height&quot;:431.1981936621478,&quot;left&quot;:72.1265869140625,&quot;top&quot;:64.22503937007875,&quot;width&quot;:826.7234130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61.xml><?xml version="1.0" encoding="utf-8"?>
<p:tagLst xmlns:p="http://schemas.openxmlformats.org/presentationml/2006/main">
  <p:tag name="KSO_WM_UNIT_FILL_FORE_SCHEMECOLOR_INDEX_1_BRIGHTNESS" val="0"/>
  <p:tag name="KSO_WM_UNIT_FILL_FORE_SCHEMECOLOR_INDEX_1" val="10"/>
  <p:tag name="KSO_WM_UNIT_FILL_FORE_SCHEMECOLOR_INDEX_1_POS" val="0.04"/>
  <p:tag name="KSO_WM_UNIT_FILL_FORE_SCHEMECOLOR_INDEX_1_TRANS" val="0"/>
  <p:tag name="KSO_WM_UNIT_FILL_FORE_SCHEMECOLOR_INDEX_2_BRIGHTNESS" val="0"/>
  <p:tag name="KSO_WM_UNIT_FILL_FORE_SCHEMECOLOR_INDEX_2" val="5"/>
  <p:tag name="KSO_WM_UNIT_FILL_FORE_SCHEMECOLOR_INDEX_2_POS" val="0.54"/>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TYPE" val="1"/>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0.64"/>
  <p:tag name="KSO_WM_UNIT_LINE_FORE_SCHEMECOLOR_INDEX_2_TRANS" val="0"/>
  <p:tag name="KSO_WM_UNIT_LINE_FORE_SCHEMECOLOR_INDEX_3_BRIGHTNESS" val="0.8"/>
  <p:tag name="KSO_WM_UNIT_LINE_FORE_SCHEMECOLOR_INDEX_3" val="15"/>
  <p:tag name="KSO_WM_UNIT_LINE_FORE_SCHEMECOLOR_INDEX_3_POS" val="0.9"/>
  <p:tag name="KSO_WM_UNIT_LINE_FORE_SCHEMECOLOR_INDEX_3_TRANS" val="0.53"/>
  <p:tag name="KSO_WM_UNIT_LINE_FORE_SCHEMECOLOR_INDEX_4_BRIGHTNESS" val="0.8"/>
  <p:tag name="KSO_WM_UNIT_LINE_FORE_SCHEMECOLOR_INDEX_4" val="15"/>
  <p:tag name="KSO_WM_UNIT_LINE_FORE_SCHEMECOLOR_INDEX_4_POS" val="0.95"/>
  <p:tag name="KSO_WM_UNIT_LINE_FORE_SCHEMECOLOR_INDEX_4_TRANS" val="0"/>
  <p:tag name="KSO_WM_UNIT_LINE_FORE_SCHEMECOLOR_INDEX_5_BRIGHTNESS" val="0.8"/>
  <p:tag name="KSO_WM_UNIT_LINE_FORE_SCHEMECOLOR_INDEX_5" val="15"/>
  <p:tag name="KSO_WM_UNIT_LINE_FORE_SCHEMECOLOR_INDEX_5_POS" val="1"/>
  <p:tag name="KSO_WM_UNIT_LINE_FORE_SCHEMECOLOR_INDEX_5_TRANS" val="0.9"/>
  <p:tag name="KSO_WM_UNIT_LINE_GRADIENT_TYPE" val="0"/>
  <p:tag name="KSO_WM_UNIT_LINE_GRADIENT_ANGLE" val="0"/>
  <p:tag name="KSO_WM_UNIT_LINE_GRADIENT_DIRECTION" val="3"/>
  <p:tag name="KSO_WM_UNIT_LINE_FILL_TYPE" val="5"/>
  <p:tag name="KSO_WM_BEAUTIFY_FLAG" val="#wm#"/>
  <p:tag name="KSO_WM_UNIT_HIGHLIGHT" val="0"/>
  <p:tag name="KSO_WM_UNIT_COMPATIBLE" val="0"/>
  <p:tag name="KSO_WM_UNIT_DIAGRAM_ISNUMVISUAL" val="0"/>
  <p:tag name="KSO_WM_UNIT_DIAGRAM_ISREFERUNIT" val="0"/>
  <p:tag name="KSO_WM_UNIT_ID" val="diagram20230945_2*n_h_i*1_2_1"/>
  <p:tag name="KSO_WM_TEMPLATE_CATEGORY" val="diagram"/>
  <p:tag name="KSO_WM_TEMPLATE_INDEX" val="20230945"/>
  <p:tag name="KSO_WM_UNIT_LAYERLEVEL" val="1_1_1"/>
  <p:tag name="KSO_WM_TAG_VERSION" val="3.0"/>
  <p:tag name="KSO_WM_DIAGRAM_VERSION" val="3"/>
  <p:tag name="KSO_WM_DIAGRAM_COLOR_TRICK" val="3"/>
  <p:tag name="KSO_WM_DIAGRAM_COLOR_TEXT_CAN_REMOVE" val="n"/>
  <p:tag name="KSO_WM_DIAGRAM_GROUP_CODE" val="n1-1"/>
  <p:tag name="KSO_WM_UNIT_TYPE" val="n_h_i"/>
  <p:tag name="KSO_WM_UNIT_INDEX" val="1_2_1"/>
  <p:tag name="KSO_WM_DIAGRAM_MAX_ITEMCNT" val="4"/>
  <p:tag name="KSO_WM_DIAGRAM_MIN_ITEMCNT" val="2"/>
  <p:tag name="KSO_WM_DIAGRAM_VIRTUALLY_FRAME" val="{&quot;height&quot;:431.1981936621478,&quot;left&quot;:72.1265869140625,&quot;top&quot;:64.22503937007875,&quot;width&quot;:826.7234130859375}"/>
  <p:tag name="KSO_WM_DIAGRAM_COLOR_MATCH_VALUE" val="{&quot;shape&quot;:{&quot;fill&quot;:{&quot;type&quot;:0},&quot;glow&quot;:{&quot;colorType&quot;:0},&quot;line&quot;:{&quot;gradient&quot;:[{&quot;brightness&quot;:0.5,&quot;colorType&quot;:1,&quot;foreColorIndex&quot;:13,&quot;pos&quot;:1,&quot;transparency&quot;:0.699999988079071},{&quot;brightness&quot;:0.800000011920929,&quot;colorType&quot;:2,&quot;pos&quot;:0.15000000596046448,&quot;rgb&quot;:&quot;#ffffff&quot;,&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5,6,5,6,5,6]}"/>
</p:tagLst>
</file>

<file path=ppt/tags/tag62.xml><?xml version="1.0" encoding="utf-8"?>
<p:tagLst xmlns:p="http://schemas.openxmlformats.org/presentationml/2006/main">
  <p:tag name="KSO_WM_UNIT_FILL_FORE_SCHEMECOLOR_INDEX_1_BRIGHTNESS" val="0"/>
  <p:tag name="KSO_WM_UNIT_FILL_FORE_SCHEMECOLOR_INDEX_1" val="10"/>
  <p:tag name="KSO_WM_UNIT_FILL_FORE_SCHEMECOLOR_INDEX_1_POS" val="0.04"/>
  <p:tag name="KSO_WM_UNIT_FILL_FORE_SCHEMECOLOR_INDEX_1_TRANS" val="0"/>
  <p:tag name="KSO_WM_UNIT_FILL_FORE_SCHEMECOLOR_INDEX_2_BRIGHTNESS" val="0"/>
  <p:tag name="KSO_WM_UNIT_FILL_FORE_SCHEMECOLOR_INDEX_2" val="5"/>
  <p:tag name="KSO_WM_UNIT_FILL_FORE_SCHEMECOLOR_INDEX_2_POS" val="0.54"/>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45"/>
  <p:tag name="KSO_WM_UNIT_FILL_GRADIENT_DIRECTION" val="0"/>
  <p:tag name="KSO_WM_UNIT_TEXT_FILL_FORE_SCHEMECOLOR_INDEX_BRIGHTNESS" val="0"/>
  <p:tag name="KSO_WM_UNIT_LINE_FORE_SCHEMECOLOR_INDEX_1_BRIGHTNESS" val="0.95"/>
  <p:tag name="KSO_WM_UNIT_LINE_FORE_SCHEMECOLOR_INDEX_1" val="5"/>
  <p:tag name="KSO_WM_UNIT_LINE_FORE_SCHEMECOLOR_INDEX_1_POS" val="0.09"/>
  <p:tag name="KSO_WM_UNIT_LINE_FORE_SCHEMECOLOR_INDEX_1_TRANS" val="0.3"/>
  <p:tag name="KSO_WM_BEAUTIFY_FLAG" val="#wm#"/>
  <p:tag name="KSO_WM_UNIT_HIGHLIGHT" val="0"/>
  <p:tag name="KSO_WM_UNIT_COMPATIBLE" val="0"/>
  <p:tag name="KSO_WM_UNIT_DIAGRAM_ISNUMVISUAL" val="0"/>
  <p:tag name="KSO_WM_UNIT_DIAGRAM_ISREFERUNIT" val="0"/>
  <p:tag name="KSO_WM_UNIT_ID" val="diagram20230945_2*n_h_h_i*1_2_2_1"/>
  <p:tag name="KSO_WM_TEMPLATE_CATEGORY" val="diagram"/>
  <p:tag name="KSO_WM_TEMPLATE_INDEX" val="20230945"/>
  <p:tag name="KSO_WM_UNIT_LAYERLEVEL" val="1_1_1_1"/>
  <p:tag name="KSO_WM_TAG_VERSION" val="3.0"/>
  <p:tag name="KSO_WM_DIAGRAM_VERSION" val="3"/>
  <p:tag name="KSO_WM_DIAGRAM_COLOR_TRICK" val="3"/>
  <p:tag name="KSO_WM_DIAGRAM_COLOR_TEXT_CAN_REMOVE" val="n"/>
  <p:tag name="KSO_WM_DIAGRAM_GROUP_CODE" val="n1-1"/>
  <p:tag name="KSO_WM_UNIT_SUBTYPE" val="d"/>
  <p:tag name="KSO_WM_UNIT_TYPE" val="n_h_h_i"/>
  <p:tag name="KSO_WM_UNIT_INDEX" val="1_2_2_1"/>
  <p:tag name="KSO_WM_DIAGRAM_MAX_ITEMCNT" val="4"/>
  <p:tag name="KSO_WM_DIAGRAM_MIN_ITEMCNT" val="2"/>
  <p:tag name="KSO_WM_DIAGRAM_VIRTUALLY_FRAME" val="{&quot;height&quot;:431.1981936621478,&quot;left&quot;:72.1265869140625,&quot;top&quot;:64.22503937007875,&quot;width&quot;:826.7234130859375}"/>
  <p:tag name="KSO_WM_DIAGRAM_COLOR_MATCH_VALUE" val="{&quot;shape&quot;:{&quot;fill&quot;:{&quot;solid&quot;:{&quot;brightness&quot;:0,&quot;colorType&quot;:1,&quot;foreColorIndex&quot;:6,&quot;transparency&quot;:0},&quot;type&quot;:1},&quot;glow&quot;:{&quot;colorType&quot;:0},&quot;line&quot;:{&quot;gradient&quot;:[{&quot;brightness&quot;:0,&quot;colorType&quot;:2,&quot;pos&quot;:0.3700000047683716,&quot;rgb&quot;:&quot;#ffffff&quot;,&quot;transparency&quot;:0},{&quot;brightness&quot;:0.800000011920929,&quot;colorType&quot;:1,&quot;foreColorIndex&quot;:6,&quot;pos&quot;:0,&quot;transparency&quot;:0},{&quot;brightness&quot;:0,&quot;colorType&quot;:2,&quot;pos&quot;:1,&quot;rgb&quot;:&quot;#ffffff&quot;,&quot;transparency&quot;:0},{&quot;brightness&quot;:0.800000011920929,&quot;colorType&quot;:1,&quot;foreColorIndex&quot;:6,&quot;pos&quot;:0.7099999785423279,&quot;transparency&quot;:0}],&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1"/>
  <p:tag name="KSO_WM_UNIT_FILL_FORE_SCHEMECOLOR_INDEX" val="6"/>
  <p:tag name="KSO_WM_UNIT_FILL_FORE_SCHEMECOLOR_INDEX_BRIGHTNESS" val="0"/>
  <p:tag name="KSO_WM_DIAGRAM_USE_COLOR_VALUE" val="{&quot;color_scheme&quot;:1,&quot;color_type&quot;:1,&quot;theme_color_indexes&quot;:[5,6,5,6,5,6]}"/>
</p:tagLst>
</file>

<file path=ppt/tags/tag63.xml><?xml version="1.0" encoding="utf-8"?>
<p:tagLst xmlns:p="http://schemas.openxmlformats.org/presentationml/2006/main">
  <p:tag name="KSO_WM_UNIT_FILL_FORE_SCHEMECOLOR_INDEX_1_BRIGHTNESS" val="0"/>
  <p:tag name="KSO_WM_UNIT_FILL_FORE_SCHEMECOLOR_INDEX_1" val="10"/>
  <p:tag name="KSO_WM_UNIT_FILL_FORE_SCHEMECOLOR_INDEX_1_POS" val="0.04"/>
  <p:tag name="KSO_WM_UNIT_FILL_FORE_SCHEMECOLOR_INDEX_1_TRANS" val="0"/>
  <p:tag name="KSO_WM_UNIT_FILL_FORE_SCHEMECOLOR_INDEX_2_BRIGHTNESS" val="0"/>
  <p:tag name="KSO_WM_UNIT_FILL_FORE_SCHEMECOLOR_INDEX_2" val="5"/>
  <p:tag name="KSO_WM_UNIT_FILL_FORE_SCHEMECOLOR_INDEX_2_POS" val="0.54"/>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45"/>
  <p:tag name="KSO_WM_UNIT_FILL_GRADIENT_DIRECTION" val="0"/>
  <p:tag name="KSO_WM_UNIT_TEXT_FILL_FORE_SCHEMECOLOR_INDEX_BRIGHTNESS" val="0"/>
  <p:tag name="KSO_WM_UNIT_LINE_FORE_SCHEMECOLOR_INDEX_1_BRIGHTNESS" val="0.95"/>
  <p:tag name="KSO_WM_UNIT_LINE_FORE_SCHEMECOLOR_INDEX_1" val="5"/>
  <p:tag name="KSO_WM_UNIT_LINE_FORE_SCHEMECOLOR_INDEX_1_POS" val="0.09"/>
  <p:tag name="KSO_WM_UNIT_LINE_FORE_SCHEMECOLOR_INDEX_1_TRANS" val="0.3"/>
  <p:tag name="KSO_WM_BEAUTIFY_FLAG" val="#wm#"/>
  <p:tag name="KSO_WM_UNIT_HIGHLIGHT" val="0"/>
  <p:tag name="KSO_WM_UNIT_COMPATIBLE" val="0"/>
  <p:tag name="KSO_WM_UNIT_DIAGRAM_ISNUMVISUAL" val="0"/>
  <p:tag name="KSO_WM_UNIT_DIAGRAM_ISREFERUNIT" val="0"/>
  <p:tag name="KSO_WM_UNIT_ID" val="diagram20230945_2*n_h_h_i*1_2_1_1"/>
  <p:tag name="KSO_WM_TEMPLATE_CATEGORY" val="diagram"/>
  <p:tag name="KSO_WM_TEMPLATE_INDEX" val="20230945"/>
  <p:tag name="KSO_WM_UNIT_LAYERLEVEL" val="1_1_1_1"/>
  <p:tag name="KSO_WM_TAG_VERSION" val="3.0"/>
  <p:tag name="KSO_WM_DIAGRAM_VERSION" val="3"/>
  <p:tag name="KSO_WM_DIAGRAM_COLOR_TRICK" val="3"/>
  <p:tag name="KSO_WM_DIAGRAM_COLOR_TEXT_CAN_REMOVE" val="n"/>
  <p:tag name="KSO_WM_DIAGRAM_GROUP_CODE" val="n1-1"/>
  <p:tag name="KSO_WM_UNIT_SUBTYPE" val="d"/>
  <p:tag name="KSO_WM_UNIT_TYPE" val="n_h_h_i"/>
  <p:tag name="KSO_WM_UNIT_INDEX" val="1_2_1_1"/>
  <p:tag name="KSO_WM_DIAGRAM_MAX_ITEMCNT" val="4"/>
  <p:tag name="KSO_WM_DIAGRAM_MIN_ITEMCNT" val="2"/>
  <p:tag name="KSO_WM_DIAGRAM_VIRTUALLY_FRAME" val="{&quot;height&quot;:431.1981936621478,&quot;left&quot;:72.1265869140625,&quot;top&quot;:64.22503937007875,&quot;width&quot;:826.7234130859375}"/>
  <p:tag name="KSO_WM_DIAGRAM_COLOR_MATCH_VALUE" val="{&quot;shape&quot;:{&quot;fill&quot;:{&quot;solid&quot;:{&quot;brightness&quot;:0,&quot;colorType&quot;:1,&quot;foreColorIndex&quot;:5,&quot;transparency&quot;:0},&quot;type&quot;:1},&quot;glow&quot;:{&quot;colorType&quot;:0},&quot;line&quot;:{&quot;gradient&quot;:[{&quot;brightness&quot;:0,&quot;colorType&quot;:2,&quot;pos&quot;:0.3700000047683716,&quot;rgb&quot;:&quot;#ffffff&quot;,&quot;transparency&quot;:0},{&quot;brightness&quot;:0.800000011920929,&quot;colorType&quot;:1,&quot;foreColorIndex&quot;:5,&quot;pos&quot;:0,&quot;transparency&quot;:0},{&quot;brightness&quot;:0,&quot;colorType&quot;:2,&quot;pos&quot;:1,&quot;rgb&quot;:&quot;#ffffff&quot;,&quot;transparency&quot;:0},{&quot;brightness&quot;:0.800000011920929,&quot;colorType&quot;:1,&quot;foreColorIndex&quot;:5,&quot;pos&quot;:0.7099999785423279,&quot;transparency&quot;:0}],&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64.xml><?xml version="1.0" encoding="utf-8"?>
<p:tagLst xmlns:p="http://schemas.openxmlformats.org/presentationml/2006/main">
  <p:tag name="KSO_WM_UNIT_FILL_FORE_SCHEMECOLOR_INDEX_1_BRIGHTNESS" val="0"/>
  <p:tag name="KSO_WM_UNIT_FILL_FORE_SCHEMECOLOR_INDEX_1" val="10"/>
  <p:tag name="KSO_WM_UNIT_FILL_FORE_SCHEMECOLOR_INDEX_1_POS" val="0.04"/>
  <p:tag name="KSO_WM_UNIT_FILL_FORE_SCHEMECOLOR_INDEX_1_TRANS" val="0"/>
  <p:tag name="KSO_WM_UNIT_FILL_FORE_SCHEMECOLOR_INDEX_2_BRIGHTNESS" val="0"/>
  <p:tag name="KSO_WM_UNIT_FILL_FORE_SCHEMECOLOR_INDEX_2" val="5"/>
  <p:tag name="KSO_WM_UNIT_FILL_FORE_SCHEMECOLOR_INDEX_2_POS" val="0.54"/>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45"/>
  <p:tag name="KSO_WM_UNIT_FILL_GRADIENT_DIRECTION" val="0"/>
  <p:tag name="KSO_WM_UNIT_TEXT_FILL_FORE_SCHEMECOLOR_INDEX_BRIGHTNESS" val="0"/>
  <p:tag name="KSO_WM_UNIT_LINE_FORE_SCHEMECOLOR_INDEX_1_BRIGHTNESS" val="0.95"/>
  <p:tag name="KSO_WM_UNIT_LINE_FORE_SCHEMECOLOR_INDEX_1" val="5"/>
  <p:tag name="KSO_WM_UNIT_LINE_FORE_SCHEMECOLOR_INDEX_1_POS" val="0.09"/>
  <p:tag name="KSO_WM_UNIT_LINE_FORE_SCHEMECOLOR_INDEX_1_TRANS" val="0.3"/>
  <p:tag name="KSO_WM_BEAUTIFY_FLAG" val="#wm#"/>
  <p:tag name="KSO_WM_UNIT_HIGHLIGHT" val="0"/>
  <p:tag name="KSO_WM_UNIT_COMPATIBLE" val="0"/>
  <p:tag name="KSO_WM_UNIT_DIAGRAM_ISNUMVISUAL" val="0"/>
  <p:tag name="KSO_WM_UNIT_DIAGRAM_ISREFERUNIT" val="0"/>
  <p:tag name="KSO_WM_UNIT_ID" val="diagram20230945_2*n_h_h_i*1_2_3_1"/>
  <p:tag name="KSO_WM_TEMPLATE_CATEGORY" val="diagram"/>
  <p:tag name="KSO_WM_TEMPLATE_INDEX" val="20230945"/>
  <p:tag name="KSO_WM_UNIT_LAYERLEVEL" val="1_1_1_1"/>
  <p:tag name="KSO_WM_TAG_VERSION" val="3.0"/>
  <p:tag name="KSO_WM_DIAGRAM_VERSION" val="3"/>
  <p:tag name="KSO_WM_DIAGRAM_COLOR_TRICK" val="3"/>
  <p:tag name="KSO_WM_DIAGRAM_COLOR_TEXT_CAN_REMOVE" val="n"/>
  <p:tag name="KSO_WM_DIAGRAM_GROUP_CODE" val="n1-1"/>
  <p:tag name="KSO_WM_UNIT_SUBTYPE" val="d"/>
  <p:tag name="KSO_WM_UNIT_TYPE" val="n_h_h_i"/>
  <p:tag name="KSO_WM_UNIT_INDEX" val="1_2_3_1"/>
  <p:tag name="KSO_WM_DIAGRAM_MAX_ITEMCNT" val="4"/>
  <p:tag name="KSO_WM_DIAGRAM_MIN_ITEMCNT" val="2"/>
  <p:tag name="KSO_WM_DIAGRAM_VIRTUALLY_FRAME" val="{&quot;height&quot;:431.1981936621478,&quot;left&quot;:72.1265869140625,&quot;top&quot;:64.22503937007875,&quot;width&quot;:826.7234130859375}"/>
  <p:tag name="KSO_WM_DIAGRAM_COLOR_MATCH_VALUE" val="{&quot;shape&quot;:{&quot;fill&quot;:{&quot;solid&quot;:{&quot;brightness&quot;:0,&quot;colorType&quot;:1,&quot;foreColorIndex&quot;:7,&quot;transparency&quot;:0},&quot;type&quot;:1},&quot;glow&quot;:{&quot;colorType&quot;:0},&quot;line&quot;:{&quot;gradient&quot;:[{&quot;brightness&quot;:0,&quot;colorType&quot;:2,&quot;pos&quot;:0.3700000047683716,&quot;rgb&quot;:&quot;#ffffff&quot;,&quot;transparency&quot;:0},{&quot;brightness&quot;:0.800000011920929,&quot;colorType&quot;:1,&quot;foreColorIndex&quot;:10,&quot;pos&quot;:0,&quot;transparency&quot;:0},{&quot;brightness&quot;:0,&quot;colorType&quot;:2,&quot;pos&quot;:1,&quot;rgb&quot;:&quot;#ffffff&quot;,&quot;transparency&quot;:0},{&quot;brightness&quot;:0.800000011920929,&quot;colorType&quot;:1,&quot;foreColorIndex&quot;:7,&quot;pos&quot;:0.7099999785423279,&quot;transparency&quot;:0}],&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1"/>
  <p:tag name="KSO_WM_UNIT_FILL_FORE_SCHEMECOLOR_INDEX" val="7"/>
  <p:tag name="KSO_WM_UNIT_FILL_FORE_SCHEMECOLOR_INDEX_BRIGHTNESS" val="0"/>
  <p:tag name="KSO_WM_DIAGRAM_USE_COLOR_VALUE" val="{&quot;color_scheme&quot;:1,&quot;color_type&quot;:1,&quot;theme_color_indexes&quot;:[5,6,5,6,5,6]}"/>
</p:tagLst>
</file>

<file path=ppt/tags/tag65.xml><?xml version="1.0" encoding="utf-8"?>
<p:tagLst xmlns:p="http://schemas.openxmlformats.org/presentationml/2006/main">
  <p:tag name="KSO_WM_UNIT_FILL_FORE_SCHEMECOLOR_INDEX_1_BRIGHTNESS" val="0"/>
  <p:tag name="KSO_WM_UNIT_FILL_FORE_SCHEMECOLOR_INDEX_1" val="10"/>
  <p:tag name="KSO_WM_UNIT_FILL_FORE_SCHEMECOLOR_INDEX_1_POS" val="0.04"/>
  <p:tag name="KSO_WM_UNIT_FILL_FORE_SCHEMECOLOR_INDEX_1_TRANS" val="0"/>
  <p:tag name="KSO_WM_UNIT_FILL_FORE_SCHEMECOLOR_INDEX_2_BRIGHTNESS" val="0"/>
  <p:tag name="KSO_WM_UNIT_FILL_FORE_SCHEMECOLOR_INDEX_2" val="5"/>
  <p:tag name="KSO_WM_UNIT_FILL_FORE_SCHEMECOLOR_INDEX_2_POS" val="0.54"/>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45"/>
  <p:tag name="KSO_WM_UNIT_FILL_GRADIENT_DIRECTION" val="0"/>
  <p:tag name="KSO_WM_UNIT_TEXT_FILL_FORE_SCHEMECOLOR_INDEX_BRIGHTNESS" val="0"/>
  <p:tag name="KSO_WM_UNIT_LINE_FORE_SCHEMECOLOR_INDEX_1_BRIGHTNESS" val="0.95"/>
  <p:tag name="KSO_WM_UNIT_LINE_FORE_SCHEMECOLOR_INDEX_1" val="5"/>
  <p:tag name="KSO_WM_UNIT_LINE_FORE_SCHEMECOLOR_INDEX_1_POS" val="0.09"/>
  <p:tag name="KSO_WM_UNIT_LINE_FORE_SCHEMECOLOR_INDEX_1_TRANS" val="0.3"/>
  <p:tag name="KSO_WM_BEAUTIFY_FLAG" val="#wm#"/>
  <p:tag name="KSO_WM_UNIT_HIGHLIGHT" val="0"/>
  <p:tag name="KSO_WM_UNIT_COMPATIBLE" val="0"/>
  <p:tag name="KSO_WM_UNIT_DIAGRAM_ISNUMVISUAL" val="0"/>
  <p:tag name="KSO_WM_UNIT_DIAGRAM_ISREFERUNIT" val="0"/>
  <p:tag name="KSO_WM_UNIT_ID" val="diagram20230945_2*n_h_a*1_1_1"/>
  <p:tag name="KSO_WM_TEMPLATE_CATEGORY" val="diagram"/>
  <p:tag name="KSO_WM_TEMPLATE_INDEX" val="20230945"/>
  <p:tag name="KSO_WM_UNIT_LAYERLEVEL" val="1_1_1"/>
  <p:tag name="KSO_WM_TAG_VERSION" val="3.0"/>
  <p:tag name="KSO_WM_DIAGRAM_VERSION" val="3"/>
  <p:tag name="KSO_WM_DIAGRAM_COLOR_TRICK" val="3"/>
  <p:tag name="KSO_WM_DIAGRAM_COLOR_TEXT_CAN_REMOVE" val="n"/>
  <p:tag name="KSO_WM_UNIT_ISCONTENTSTITLE" val="0"/>
  <p:tag name="KSO_WM_UNIT_ISNUMDGMTITLE" val="0"/>
  <p:tag name="KSO_WM_UNIT_NOCLEAR" val="0"/>
  <p:tag name="KSO_WM_UNIT_VALUE" val="30"/>
  <p:tag name="KSO_WM_DIAGRAM_GROUP_CODE" val="n1-1"/>
  <p:tag name="KSO_WM_UNIT_TYPE" val="n_h_a"/>
  <p:tag name="KSO_WM_UNIT_INDEX" val="1_1_1"/>
  <p:tag name="KSO_WM_DIAGRAM_MAX_ITEMCNT" val="4"/>
  <p:tag name="KSO_WM_DIAGRAM_MIN_ITEMCNT" val="2"/>
  <p:tag name="KSO_WM_DIAGRAM_VIRTUALLY_FRAME" val="{&quot;height&quot;:431.1981936621478,&quot;left&quot;:72.1265869140625,&quot;top&quot;:64.22503937007875,&quot;width&quot;:826.7234130859375}"/>
  <p:tag name="KSO_WM_DIAGRAM_COLOR_MATCH_VALUE" val="{&quot;shape&quot;:{&quot;fill&quot;:{&quot;solid&quot;:{&quot;brightness&quot;:0,&quot;colorType&quot;:1,&quot;foreColorIndex&quot;:5,&quot;transparency&quot;:0},&quot;type&quot;:1},&quot;glow&quot;:{&quot;colorType&quot;:0},&quot;line&quot;:{&quot;gradient&quot;:[{&quot;brightness&quot;:0,&quot;colorType&quot;:2,&quot;pos&quot;:0.3700000047683716,&quot;rgb&quot;:&quot;#ffffff&quot;,&quot;transparency&quot;:0},{&quot;brightness&quot;:0.550000011920929,&quot;colorType&quot;:1,&quot;foreColorIndex&quot;:5,&quot;pos&quot;:0,&quot;transparency&quot;:0},{&quot;brightness&quot;:0,&quot;colorType&quot;:2,&quot;pos&quot;:1,&quot;rgb&quot;:&quot;#ffffff&quot;,&quot;transparency&quot;:0},{&quot;brightness&quot;:0.699999988079071,&quot;colorType&quot;:1,&quot;foreColorIndex&quot;:5,&quot;pos&quot;:0.7099999785423279,&quot;transparency&quot;:0}],&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TEXT_TYPE" val="1"/>
  <p:tag name="KSO_WM_UNIT_PRESET_TEXT" val="单击添加&#10;项标题"/>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6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973_2*l_h_i*1_1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67.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73_2*l_h_f*1_1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68.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73_2*l_h_i*1_1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01"/>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69.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73_2*l_h_a*1_1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7.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73_2*l_h_a*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70.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973_2*l_h_i*1_2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71.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73_2*l_h_f*1_2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7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73_2*l_h_i*1_2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02"/>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73.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73_2*l_h_a*1_2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7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2*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7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7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973_2*l_h_i*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03"/>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7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973_2*l_h_i*1_1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78.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973_2*l_h_i*1_2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7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2*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8.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973_2*l_h_i*1_2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80.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8.1249938964844,&quot;left&quot;:53.30001220703125,&quot;top&quot;:91.82500610351562,&quot;width&quot;:850.9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8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973_3*l_h_i*1_1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82.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73_3*l_h_f*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5"/>
  <p:tag name="KSO_WM_UNIT_TEXT_TYPE" val="1"/>
  <p:tag name="KSO_WM_UNIT_TEXT_LAYER_COUNT" val="1"/>
  <p:tag name="KSO_WM_UNIT_PRESET_TEXT" val="单击此处添加文本具体内容，简明扼要地阐述您的观点。根据需要可酌情增减文字内容"/>
  <p:tag name="KSO_WM_UNIT_TEXT_FILL_FORE_SCHEMECOLOR_INDEX" val="1"/>
  <p:tag name="KSO_WM_UNIT_TEXT_FILL_TYPE" val="1"/>
  <p:tag name="KSO_WM_DIAGRAM_USE_COLOR_VALUE" val="{&quot;color_scheme&quot;:1,&quot;color_type&quot;:1,&quot;theme_color_indexes&quot;:[5,6,5,6,5,6]}"/>
</p:tagLst>
</file>

<file path=ppt/tags/tag83.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73_3*l_h_i*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01"/>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8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973_3*l_h_i*1_2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8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73_3*l_h_f*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5"/>
  <p:tag name="KSO_WM_UNIT_TEXT_TYPE" val="1"/>
  <p:tag name="KSO_WM_UNIT_TEXT_LAYER_COUNT" val="1"/>
  <p:tag name="KSO_WM_UNIT_PRESET_TEXT" val="单击此处添加文本具体内容，简明扼要地阐述您的观点。根据需要可酌情增减文字内容"/>
  <p:tag name="KSO_WM_UNIT_TEXT_FILL_FORE_SCHEMECOLOR_INDEX" val="1"/>
  <p:tag name="KSO_WM_UNIT_TEXT_FILL_TYPE" val="1"/>
  <p:tag name="KSO_WM_DIAGRAM_USE_COLOR_VALUE" val="{&quot;color_scheme&quot;:1,&quot;color_type&quot;:1,&quot;theme_color_indexes&quot;:[5,6,5,6,5,6]}"/>
</p:tagLst>
</file>

<file path=ppt/tags/tag8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73_3*l_h_i*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02"/>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8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3*l_h_i*1_3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88.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3*l_h_f*1_3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5"/>
  <p:tag name="KSO_WM_UNIT_TEXT_TYPE" val="1"/>
  <p:tag name="KSO_WM_UNIT_TEXT_LAYER_COUNT" val="1"/>
  <p:tag name="KSO_WM_UNIT_PRESET_TEXT" val="单击此处添加文本具体内容，简明扼要地阐述您的观点。根据需要可酌情增减文字内容"/>
  <p:tag name="KSO_WM_UNIT_TEXT_FILL_FORE_SCHEMECOLOR_INDEX" val="1"/>
  <p:tag name="KSO_WM_UNIT_TEXT_FILL_TYPE" val="1"/>
  <p:tag name="KSO_WM_DIAGRAM_USE_COLOR_VALUE" val="{&quot;color_scheme&quot;:1,&quot;color_type&quot;:1,&quot;theme_color_indexes&quot;:[5,6,5,6,5,6]}"/>
</p:tagLst>
</file>

<file path=ppt/tags/tag8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973_3*l_h_i*1_3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03"/>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9.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73_2*l_h_f*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26.54998779296875,&quot;left&quot;:53.30001220703125,&quot;top&quot;:91.82500610351562,&quot;width&quot;:850.37502716304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90.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31973_3*l_h_i*1_4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91.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973_3*l_h_f*1_4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5"/>
  <p:tag name="KSO_WM_UNIT_TEXT_TYPE" val="1"/>
  <p:tag name="KSO_WM_UNIT_TEXT_LAYER_COUNT" val="1"/>
  <p:tag name="KSO_WM_UNIT_PRESET_TEXT" val="单击此处添加文本具体内容，简明扼要地阐述您的观点。根据需要可酌情增减文字内容"/>
  <p:tag name="KSO_WM_UNIT_TEXT_FILL_FORE_SCHEMECOLOR_INDEX" val="1"/>
  <p:tag name="KSO_WM_UNIT_TEXT_FILL_TYPE" val="1"/>
  <p:tag name="KSO_WM_DIAGRAM_USE_COLOR_VALUE" val="{&quot;color_scheme&quot;:1,&quot;color_type&quot;:1,&quot;theme_color_indexes&quot;:[5,6,5,6,5,6]}"/>
</p:tagLst>
</file>

<file path=ppt/tags/tag9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973_3*l_h_i*1_4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04"/>
  <p:tag name="KSO_WM_UNIT_FILL_TYPE" val="1"/>
  <p:tag name="KSO_WM_UNIT_FILL_FORE_SCHEMECOLOR_INDEX" val="5"/>
  <p:tag name="KSO_WM_UNIT_FILL_FORE_SCHEMECOLOR_INDEX_BRIGHTNESS" val="0"/>
  <p:tag name="KSO_WM_DIAGRAM_USE_COLOR_VALUE" val="{&quot;color_scheme&quot;:1,&quot;color_type&quot;:1,&quot;theme_color_indexes&quot;:[5,6,5,6,5,6]}"/>
</p:tagLst>
</file>

<file path=ppt/tags/tag93.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973_3*l_h_i*1_1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9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973_3*l_h_i*1_2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95.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3*l_h_i*1_3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9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973_3*l_h_i*1_4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97.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73_3*l_h_a*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98.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73_3*l_h_a*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99.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3*l_h_a*1_3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87.34995452640567,&quot;left&quot;:55.00001220703125,&quot;top&quot;:104.57503937007873,&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heme/theme1.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2467</Words>
  <Application>WPS 演示</Application>
  <PresentationFormat>自定义</PresentationFormat>
  <Paragraphs>258</Paragraphs>
  <Slides>12</Slides>
  <Notes>3</Notes>
  <HiddenSlides>0</HiddenSlides>
  <MMClips>0</MMClips>
  <ScaleCrop>false</ScaleCrop>
  <HeadingPairs>
    <vt:vector size="6" baseType="variant">
      <vt:variant>
        <vt:lpstr>已用的字体</vt:lpstr>
      </vt:variant>
      <vt:variant>
        <vt:i4>18</vt:i4>
      </vt:variant>
      <vt:variant>
        <vt:lpstr>主题</vt:lpstr>
      </vt:variant>
      <vt:variant>
        <vt:i4>4</vt:i4>
      </vt:variant>
      <vt:variant>
        <vt:lpstr>幻灯片标题</vt:lpstr>
      </vt:variant>
      <vt:variant>
        <vt:i4>12</vt:i4>
      </vt:variant>
    </vt:vector>
  </HeadingPairs>
  <TitlesOfParts>
    <vt:vector size="34" baseType="lpstr">
      <vt:lpstr>Arial</vt:lpstr>
      <vt:lpstr>宋体</vt:lpstr>
      <vt:lpstr>Wingdings</vt:lpstr>
      <vt:lpstr>Futura-Medium</vt:lpstr>
      <vt:lpstr>Segoe Print</vt:lpstr>
      <vt:lpstr>微软雅黑</vt:lpstr>
      <vt:lpstr>Lexend</vt:lpstr>
      <vt:lpstr>华文细黑</vt:lpstr>
      <vt:lpstr>Gill Sans MT</vt:lpstr>
      <vt:lpstr>Calibri</vt:lpstr>
      <vt:lpstr>AMGDT</vt:lpstr>
      <vt:lpstr>ACGN-MiaoGB-Flash</vt:lpstr>
      <vt:lpstr>黑体</vt:lpstr>
      <vt:lpstr>FrutigerNext LT Medium</vt:lpstr>
      <vt:lpstr>Wingdings</vt:lpstr>
      <vt:lpstr>Arial Unicode MS</vt:lpstr>
      <vt:lpstr>等线</vt:lpstr>
      <vt:lpstr>Calibri Light</vt:lpstr>
      <vt:lpstr>1_内容Copytext </vt:lpstr>
      <vt:lpstr>code01</vt:lpstr>
      <vt:lpstr>1_code01</vt:lpstr>
      <vt:lpstr>结束页</vt:lpstr>
      <vt:lpstr>PowerPoint 演示文稿</vt:lpstr>
      <vt:lpstr>大模型训练面临的严峻挑战</vt:lpstr>
      <vt:lpstr>分布式并行的破局之路</vt:lpstr>
      <vt:lpstr>训练耗时公式解析</vt:lpstr>
      <vt:lpstr>优化策略三大方向</vt:lpstr>
      <vt:lpstr>硬件体系的支持</vt:lpstr>
      <vt:lpstr>大模型使能层</vt:lpstr>
      <vt:lpstr>DeepSpeed—微软的训练加速利器</vt:lpstr>
      <vt:lpstr>Megatron-LM - NVIDIA的并行训练框架</vt:lpstr>
      <vt:lpstr>Colossal-AI &amp; BMTrain</vt:lpstr>
      <vt:lpstr>未来展望与总结</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Alex</cp:lastModifiedBy>
  <cp:revision>10897</cp:revision>
  <cp:lastPrinted>2023-09-08T09:14:00Z</cp:lastPrinted>
  <dcterms:created xsi:type="dcterms:W3CDTF">2020-08-28T08:44:00Z</dcterms:created>
  <dcterms:modified xsi:type="dcterms:W3CDTF">2025-07-19T08:28:23Z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y fmtid="{D5CDD505-2E9C-101B-9397-08002B2CF9AE}" pid="9" name="ICV">
    <vt:lpwstr>E11B2800BC084AE9BA0A2D1CFC947DF4_13</vt:lpwstr>
  </property>
  <property fmtid="{D5CDD505-2E9C-101B-9397-08002B2CF9AE}" pid="10" name="KSOProductBuildVer">
    <vt:lpwstr>2052-12.1.0.21915</vt:lpwstr>
  </property>
</Properties>
</file>