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  <p:sldMasterId id="2147483948" r:id="rId2"/>
    <p:sldMasterId id="2147483950" r:id="rId3"/>
    <p:sldMasterId id="2147483683" r:id="rId4"/>
  </p:sldMasterIdLst>
  <p:notesMasterIdLst>
    <p:notesMasterId r:id="rId27"/>
  </p:notesMasterIdLst>
  <p:handoutMasterIdLst>
    <p:handoutMasterId r:id="rId28"/>
  </p:handoutMasterIdLst>
  <p:sldIdLst>
    <p:sldId id="603" r:id="rId5"/>
    <p:sldId id="2618" r:id="rId6"/>
    <p:sldId id="2147483483" r:id="rId7"/>
    <p:sldId id="2500" r:id="rId8"/>
    <p:sldId id="2147483499" r:id="rId9"/>
    <p:sldId id="2147483515" r:id="rId10"/>
    <p:sldId id="2147483517" r:id="rId11"/>
    <p:sldId id="2147483518" r:id="rId12"/>
    <p:sldId id="2147483519" r:id="rId13"/>
    <p:sldId id="2147483508" r:id="rId14"/>
    <p:sldId id="2147483520" r:id="rId15"/>
    <p:sldId id="2147483521" r:id="rId16"/>
    <p:sldId id="2147483509" r:id="rId17"/>
    <p:sldId id="2147483513" r:id="rId18"/>
    <p:sldId id="2147483514" r:id="rId19"/>
    <p:sldId id="2147483510" r:id="rId20"/>
    <p:sldId id="2147483511" r:id="rId21"/>
    <p:sldId id="2147483512" r:id="rId22"/>
    <p:sldId id="2516" r:id="rId23"/>
    <p:sldId id="2147483506" r:id="rId24"/>
    <p:sldId id="582" r:id="rId25"/>
    <p:sldId id="2419" r:id="rId2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FFFFFF"/>
    <a:srgbClr val="66BA36"/>
    <a:srgbClr val="221815"/>
    <a:srgbClr val="FFFF00"/>
    <a:srgbClr val="1D1D1A"/>
    <a:srgbClr val="595757"/>
    <a:srgbClr val="91A2BF"/>
    <a:srgbClr val="E4EBE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59" autoAdjust="0"/>
    <p:restoredTop sz="96291" autoAdjust="0"/>
  </p:normalViewPr>
  <p:slideViewPr>
    <p:cSldViewPr snapToGrid="0" snapToObjects="1">
      <p:cViewPr varScale="1">
        <p:scale>
          <a:sx n="86" d="100"/>
          <a:sy n="86" d="100"/>
        </p:scale>
        <p:origin x="-33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0A32D-C200-E957-3B0F-EDCA67C6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FDF61FD-BA07-20EF-2B81-B5EAB793A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3F0584F-702B-EFA9-27D9-D72701C70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EA9D7E-0106-1BCB-1254-1750831F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74E1-3AFA-EF0F-7C9E-59168F34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E75994-C08B-14E1-AA46-B9AC980956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F2AA3B-FEA5-A93C-A5F8-00A813F11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E233E1-4FC5-0197-F03D-69F5005C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102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2C23-C792-0984-D5AB-BB38C79B2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C7C821-ED8C-C4C2-C16C-48D0920B1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D14BB9-3A6C-EE78-D58C-B0B6DA041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60D2E0-8FFA-5035-8B8C-E61D2ECA5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5725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github.com/Infrasys-AI/AIInfra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76156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4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448BE4E0-AC91-8910-4CFD-353EC35F216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87108" y="1246908"/>
            <a:ext cx="5400000" cy="511200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61162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放总结和问题为主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4BA1338-979F-0199-7A7F-F5FD4E1362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二级目录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一级目录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AC22811-9AEA-A591-E5A6-59E3F43AC10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66E8723B-B548-47A1-A585-5AE392C37FD8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5973BA6-9643-FF5E-1051-6735B3FA37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0AFBB51-BBBA-04A3-12FE-10139AC78321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github.com/Infrasys-AI/AIInfra" TargetMode="Externa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Infrasys-AI/AIInfra" TargetMode="Externa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frasys-AI/AIInfra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374153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rgbClr val="374153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374153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374153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7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617210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rgbClr val="374154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B1CCA0BD-7523-410F-69AA-9DBA589B8CB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AEADF86-8F19-19C7-EAC1-CDEB2046C5B9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F6638CC1-9C62-8D56-0FC7-AFD38A242C7F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87" name="Group 18">
              <a:extLst>
                <a:ext uri="{FF2B5EF4-FFF2-40B4-BE49-F238E27FC236}">
                  <a16:creationId xmlns:a16="http://schemas.microsoft.com/office/drawing/2014/main" id="{77876179-7B16-E1A3-8D6A-0BA80C9B6E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8" name="Rectangle 19">
                <a:extLst>
                  <a:ext uri="{FF2B5EF4-FFF2-40B4-BE49-F238E27FC236}">
                    <a16:creationId xmlns:a16="http://schemas.microsoft.com/office/drawing/2014/main" id="{6532F44B-B2F8-6999-0506-AC02253DD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0">
                <a:extLst>
                  <a:ext uri="{FF2B5EF4-FFF2-40B4-BE49-F238E27FC236}">
                    <a16:creationId xmlns:a16="http://schemas.microsoft.com/office/drawing/2014/main" id="{1620BAAC-5C71-11F8-473A-7B5DC9A28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0" name="Rectangle 21">
                <a:extLst>
                  <a:ext uri="{FF2B5EF4-FFF2-40B4-BE49-F238E27FC236}">
                    <a16:creationId xmlns:a16="http://schemas.microsoft.com/office/drawing/2014/main" id="{BA6A9A36-1273-8EDE-3046-B695CBC69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51" name="Rectangle 22">
                <a:extLst>
                  <a:ext uri="{FF2B5EF4-FFF2-40B4-BE49-F238E27FC236}">
                    <a16:creationId xmlns:a16="http://schemas.microsoft.com/office/drawing/2014/main" id="{FB1E8CD3-9AAB-966E-FAED-2BCF0A2C6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23">
              <a:extLst>
                <a:ext uri="{FF2B5EF4-FFF2-40B4-BE49-F238E27FC236}">
                  <a16:creationId xmlns:a16="http://schemas.microsoft.com/office/drawing/2014/main" id="{73BC7F8F-1033-3C0C-489E-75BBABD648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4" name="Rectangle 24">
                <a:extLst>
                  <a:ext uri="{FF2B5EF4-FFF2-40B4-BE49-F238E27FC236}">
                    <a16:creationId xmlns:a16="http://schemas.microsoft.com/office/drawing/2014/main" id="{24715ABA-FA1D-3004-EA79-D9FBE8FEC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5">
                <a:extLst>
                  <a:ext uri="{FF2B5EF4-FFF2-40B4-BE49-F238E27FC236}">
                    <a16:creationId xmlns:a16="http://schemas.microsoft.com/office/drawing/2014/main" id="{86541857-2C9D-32A4-F7E2-9F61FC59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6" name="Rectangle 26">
                <a:extLst>
                  <a:ext uri="{FF2B5EF4-FFF2-40B4-BE49-F238E27FC236}">
                    <a16:creationId xmlns:a16="http://schemas.microsoft.com/office/drawing/2014/main" id="{AEF920D3-00BA-33A6-915C-5DC727F27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7">
                <a:extLst>
                  <a:ext uri="{FF2B5EF4-FFF2-40B4-BE49-F238E27FC236}">
                    <a16:creationId xmlns:a16="http://schemas.microsoft.com/office/drawing/2014/main" id="{B14C9BB4-49DC-6EEF-678C-AD2B1DC08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28">
              <a:extLst>
                <a:ext uri="{FF2B5EF4-FFF2-40B4-BE49-F238E27FC236}">
                  <a16:creationId xmlns:a16="http://schemas.microsoft.com/office/drawing/2014/main" id="{AE7F7EB6-852B-E648-26B4-02820AB689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40" name="Rectangle 29">
                <a:extLst>
                  <a:ext uri="{FF2B5EF4-FFF2-40B4-BE49-F238E27FC236}">
                    <a16:creationId xmlns:a16="http://schemas.microsoft.com/office/drawing/2014/main" id="{61CA1103-02AA-6AF6-8D80-931C7ED2C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0">
                <a:extLst>
                  <a:ext uri="{FF2B5EF4-FFF2-40B4-BE49-F238E27FC236}">
                    <a16:creationId xmlns:a16="http://schemas.microsoft.com/office/drawing/2014/main" id="{80B68643-05C8-4BB7-987F-483FA4E8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31">
                <a:extLst>
                  <a:ext uri="{FF2B5EF4-FFF2-40B4-BE49-F238E27FC236}">
                    <a16:creationId xmlns:a16="http://schemas.microsoft.com/office/drawing/2014/main" id="{876A7B84-75AE-5C10-C49E-6793CD815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32">
                <a:extLst>
                  <a:ext uri="{FF2B5EF4-FFF2-40B4-BE49-F238E27FC236}">
                    <a16:creationId xmlns:a16="http://schemas.microsoft.com/office/drawing/2014/main" id="{7342F917-18E5-EC25-BDA8-7DE487BFA2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33">
              <a:extLst>
                <a:ext uri="{FF2B5EF4-FFF2-40B4-BE49-F238E27FC236}">
                  <a16:creationId xmlns:a16="http://schemas.microsoft.com/office/drawing/2014/main" id="{FF7EF3DB-2AEE-B2F1-7DA4-1E7AF53AC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6" name="Rectangle 34">
                <a:extLst>
                  <a:ext uri="{FF2B5EF4-FFF2-40B4-BE49-F238E27FC236}">
                    <a16:creationId xmlns:a16="http://schemas.microsoft.com/office/drawing/2014/main" id="{F37D03F4-F3C9-224D-BBF4-4279E1CEA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5">
                <a:extLst>
                  <a:ext uri="{FF2B5EF4-FFF2-40B4-BE49-F238E27FC236}">
                    <a16:creationId xmlns:a16="http://schemas.microsoft.com/office/drawing/2014/main" id="{8F59D7B8-689E-8FB8-1E02-09945DA1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6693BB7C-4324-2789-3AA5-85C18A67BA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CF2C26E7-0DEB-C5CC-A760-DF63F577B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38">
              <a:extLst>
                <a:ext uri="{FF2B5EF4-FFF2-40B4-BE49-F238E27FC236}">
                  <a16:creationId xmlns:a16="http://schemas.microsoft.com/office/drawing/2014/main" id="{A80EEF1D-B529-4CA5-01FD-8D63F901B5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2" name="Rectangle 39">
                <a:extLst>
                  <a:ext uri="{FF2B5EF4-FFF2-40B4-BE49-F238E27FC236}">
                    <a16:creationId xmlns:a16="http://schemas.microsoft.com/office/drawing/2014/main" id="{066D2F99-CE52-54EB-B08C-E011F57A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0">
                <a:extLst>
                  <a:ext uri="{FF2B5EF4-FFF2-40B4-BE49-F238E27FC236}">
                    <a16:creationId xmlns:a16="http://schemas.microsoft.com/office/drawing/2014/main" id="{88046BCF-8C13-A289-2F92-C6DD36B29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41">
                <a:extLst>
                  <a:ext uri="{FF2B5EF4-FFF2-40B4-BE49-F238E27FC236}">
                    <a16:creationId xmlns:a16="http://schemas.microsoft.com/office/drawing/2014/main" id="{8BC11A18-A2FD-25D2-AAF7-73819B239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42">
                <a:extLst>
                  <a:ext uri="{FF2B5EF4-FFF2-40B4-BE49-F238E27FC236}">
                    <a16:creationId xmlns:a16="http://schemas.microsoft.com/office/drawing/2014/main" id="{E3E314AE-9308-8C07-8C9F-95CBDE08E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43">
              <a:extLst>
                <a:ext uri="{FF2B5EF4-FFF2-40B4-BE49-F238E27FC236}">
                  <a16:creationId xmlns:a16="http://schemas.microsoft.com/office/drawing/2014/main" id="{B227D926-C2E9-59FE-2A6F-8BDA96BF42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8" name="Rectangle 44">
                <a:extLst>
                  <a:ext uri="{FF2B5EF4-FFF2-40B4-BE49-F238E27FC236}">
                    <a16:creationId xmlns:a16="http://schemas.microsoft.com/office/drawing/2014/main" id="{DF54FF05-0B42-90A0-065B-992DCFEF7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5">
                <a:extLst>
                  <a:ext uri="{FF2B5EF4-FFF2-40B4-BE49-F238E27FC236}">
                    <a16:creationId xmlns:a16="http://schemas.microsoft.com/office/drawing/2014/main" id="{EF03EFFD-7A1D-7426-82C2-765299EBD8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46">
                <a:extLst>
                  <a:ext uri="{FF2B5EF4-FFF2-40B4-BE49-F238E27FC236}">
                    <a16:creationId xmlns:a16="http://schemas.microsoft.com/office/drawing/2014/main" id="{AE02F522-F4F2-A090-89A6-A130CB2CF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7">
                <a:extLst>
                  <a:ext uri="{FF2B5EF4-FFF2-40B4-BE49-F238E27FC236}">
                    <a16:creationId xmlns:a16="http://schemas.microsoft.com/office/drawing/2014/main" id="{86041F9D-F90E-1CDE-56AE-C530DC17A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48">
              <a:extLst>
                <a:ext uri="{FF2B5EF4-FFF2-40B4-BE49-F238E27FC236}">
                  <a16:creationId xmlns:a16="http://schemas.microsoft.com/office/drawing/2014/main" id="{3C5C1BC9-B054-55E5-60A7-FE9E65BD1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4" name="Rectangle 49">
                <a:extLst>
                  <a:ext uri="{FF2B5EF4-FFF2-40B4-BE49-F238E27FC236}">
                    <a16:creationId xmlns:a16="http://schemas.microsoft.com/office/drawing/2014/main" id="{6B0D697A-254D-9733-F85C-AAC717311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0">
                <a:extLst>
                  <a:ext uri="{FF2B5EF4-FFF2-40B4-BE49-F238E27FC236}">
                    <a16:creationId xmlns:a16="http://schemas.microsoft.com/office/drawing/2014/main" id="{CE3C35E2-E520-12BC-17CB-CEE8C1D38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51">
                <a:extLst>
                  <a:ext uri="{FF2B5EF4-FFF2-40B4-BE49-F238E27FC236}">
                    <a16:creationId xmlns:a16="http://schemas.microsoft.com/office/drawing/2014/main" id="{85924030-0D3A-B5D8-E4B7-E237926B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52">
                <a:extLst>
                  <a:ext uri="{FF2B5EF4-FFF2-40B4-BE49-F238E27FC236}">
                    <a16:creationId xmlns:a16="http://schemas.microsoft.com/office/drawing/2014/main" id="{10EF9E83-E331-7B01-10B1-CC4DC0DCA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53">
              <a:extLst>
                <a:ext uri="{FF2B5EF4-FFF2-40B4-BE49-F238E27FC236}">
                  <a16:creationId xmlns:a16="http://schemas.microsoft.com/office/drawing/2014/main" id="{847F1E52-49C6-FD54-5AA5-EB54B1B57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20" name="Rectangle 54">
                <a:extLst>
                  <a:ext uri="{FF2B5EF4-FFF2-40B4-BE49-F238E27FC236}">
                    <a16:creationId xmlns:a16="http://schemas.microsoft.com/office/drawing/2014/main" id="{E08535AB-3B71-9539-810C-1A6735806A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5">
                <a:extLst>
                  <a:ext uri="{FF2B5EF4-FFF2-40B4-BE49-F238E27FC236}">
                    <a16:creationId xmlns:a16="http://schemas.microsoft.com/office/drawing/2014/main" id="{B590FED6-5C84-00D0-5F7C-80FD9225F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56">
                <a:extLst>
                  <a:ext uri="{FF2B5EF4-FFF2-40B4-BE49-F238E27FC236}">
                    <a16:creationId xmlns:a16="http://schemas.microsoft.com/office/drawing/2014/main" id="{01844FD0-B873-774A-DD3A-6147E134A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7">
                <a:extLst>
                  <a:ext uri="{FF2B5EF4-FFF2-40B4-BE49-F238E27FC236}">
                    <a16:creationId xmlns:a16="http://schemas.microsoft.com/office/drawing/2014/main" id="{50B52979-E217-B9D6-E9B9-08033732C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58">
              <a:extLst>
                <a:ext uri="{FF2B5EF4-FFF2-40B4-BE49-F238E27FC236}">
                  <a16:creationId xmlns:a16="http://schemas.microsoft.com/office/drawing/2014/main" id="{51AA072F-E687-74E9-C196-D42E647AE4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6" name="Rectangle 59">
                <a:extLst>
                  <a:ext uri="{FF2B5EF4-FFF2-40B4-BE49-F238E27FC236}">
                    <a16:creationId xmlns:a16="http://schemas.microsoft.com/office/drawing/2014/main" id="{D621B429-7919-AF40-BA85-51D22787A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0">
                <a:extLst>
                  <a:ext uri="{FF2B5EF4-FFF2-40B4-BE49-F238E27FC236}">
                    <a16:creationId xmlns:a16="http://schemas.microsoft.com/office/drawing/2014/main" id="{7C4867DE-F109-4BEF-392F-567F6C681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61">
                <a:extLst>
                  <a:ext uri="{FF2B5EF4-FFF2-40B4-BE49-F238E27FC236}">
                    <a16:creationId xmlns:a16="http://schemas.microsoft.com/office/drawing/2014/main" id="{0646C962-F88C-07CA-AD64-1211E2122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62">
                <a:extLst>
                  <a:ext uri="{FF2B5EF4-FFF2-40B4-BE49-F238E27FC236}">
                    <a16:creationId xmlns:a16="http://schemas.microsoft.com/office/drawing/2014/main" id="{91239E2F-E652-A0A6-A274-1A2D69BA4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63">
              <a:extLst>
                <a:ext uri="{FF2B5EF4-FFF2-40B4-BE49-F238E27FC236}">
                  <a16:creationId xmlns:a16="http://schemas.microsoft.com/office/drawing/2014/main" id="{5690423E-29EC-021A-6B1F-8A4C016C38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2" name="Rectangle 64">
                <a:extLst>
                  <a:ext uri="{FF2B5EF4-FFF2-40B4-BE49-F238E27FC236}">
                    <a16:creationId xmlns:a16="http://schemas.microsoft.com/office/drawing/2014/main" id="{EB1860FB-7714-0CF4-091E-1F0252DD5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5">
                <a:extLst>
                  <a:ext uri="{FF2B5EF4-FFF2-40B4-BE49-F238E27FC236}">
                    <a16:creationId xmlns:a16="http://schemas.microsoft.com/office/drawing/2014/main" id="{455C3C32-D55F-CA66-2C73-97D5EDC5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66">
                <a:extLst>
                  <a:ext uri="{FF2B5EF4-FFF2-40B4-BE49-F238E27FC236}">
                    <a16:creationId xmlns:a16="http://schemas.microsoft.com/office/drawing/2014/main" id="{2507892E-5A59-3DA1-2787-2809A83FF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7">
                <a:extLst>
                  <a:ext uri="{FF2B5EF4-FFF2-40B4-BE49-F238E27FC236}">
                    <a16:creationId xmlns:a16="http://schemas.microsoft.com/office/drawing/2014/main" id="{FCE5A25C-3D73-715B-597E-9C79E8917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68">
              <a:extLst>
                <a:ext uri="{FF2B5EF4-FFF2-40B4-BE49-F238E27FC236}">
                  <a16:creationId xmlns:a16="http://schemas.microsoft.com/office/drawing/2014/main" id="{C39F9DFE-3F4F-4661-970E-0C8EE9EDE5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8" name="Rectangle 69">
                <a:extLst>
                  <a:ext uri="{FF2B5EF4-FFF2-40B4-BE49-F238E27FC236}">
                    <a16:creationId xmlns:a16="http://schemas.microsoft.com/office/drawing/2014/main" id="{CC362880-D61F-0C37-893C-7B0121EAE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0">
                <a:extLst>
                  <a:ext uri="{FF2B5EF4-FFF2-40B4-BE49-F238E27FC236}">
                    <a16:creationId xmlns:a16="http://schemas.microsoft.com/office/drawing/2014/main" id="{DCFAC9A1-CF8B-41B7-5932-E782FD1BF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71">
                <a:extLst>
                  <a:ext uri="{FF2B5EF4-FFF2-40B4-BE49-F238E27FC236}">
                    <a16:creationId xmlns:a16="http://schemas.microsoft.com/office/drawing/2014/main" id="{693CB43B-4D4C-5775-2D55-B9E64FC9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72">
                <a:extLst>
                  <a:ext uri="{FF2B5EF4-FFF2-40B4-BE49-F238E27FC236}">
                    <a16:creationId xmlns:a16="http://schemas.microsoft.com/office/drawing/2014/main" id="{9E76542D-2002-825A-FA6C-7753124F1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8" name="Group 73">
              <a:extLst>
                <a:ext uri="{FF2B5EF4-FFF2-40B4-BE49-F238E27FC236}">
                  <a16:creationId xmlns:a16="http://schemas.microsoft.com/office/drawing/2014/main" id="{8D8D483D-D824-812D-A96B-41C38C3B2C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4" name="Rectangle 74">
                <a:extLst>
                  <a:ext uri="{FF2B5EF4-FFF2-40B4-BE49-F238E27FC236}">
                    <a16:creationId xmlns:a16="http://schemas.microsoft.com/office/drawing/2014/main" id="{5139DAC4-1B3F-7CA3-73CB-09EA774AA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5">
                <a:extLst>
                  <a:ext uri="{FF2B5EF4-FFF2-40B4-BE49-F238E27FC236}">
                    <a16:creationId xmlns:a16="http://schemas.microsoft.com/office/drawing/2014/main" id="{37C172BE-5191-A4F6-6737-5F8B58EE4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76">
                <a:extLst>
                  <a:ext uri="{FF2B5EF4-FFF2-40B4-BE49-F238E27FC236}">
                    <a16:creationId xmlns:a16="http://schemas.microsoft.com/office/drawing/2014/main" id="{57938373-BC73-BF99-8183-4ED92A3E1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7">
                <a:extLst>
                  <a:ext uri="{FF2B5EF4-FFF2-40B4-BE49-F238E27FC236}">
                    <a16:creationId xmlns:a16="http://schemas.microsoft.com/office/drawing/2014/main" id="{ACCB12D4-3673-8583-F168-C502B1572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9" name="Group 78">
              <a:extLst>
                <a:ext uri="{FF2B5EF4-FFF2-40B4-BE49-F238E27FC236}">
                  <a16:creationId xmlns:a16="http://schemas.microsoft.com/office/drawing/2014/main" id="{497AFE23-5F11-0198-08E6-3D027AAAB2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00" name="Rectangle 79">
                <a:extLst>
                  <a:ext uri="{FF2B5EF4-FFF2-40B4-BE49-F238E27FC236}">
                    <a16:creationId xmlns:a16="http://schemas.microsoft.com/office/drawing/2014/main" id="{E4694EA4-90CF-617A-291F-9D5FC8F9F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0">
                <a:extLst>
                  <a:ext uri="{FF2B5EF4-FFF2-40B4-BE49-F238E27FC236}">
                    <a16:creationId xmlns:a16="http://schemas.microsoft.com/office/drawing/2014/main" id="{42519FFB-FA93-3CEA-7013-CDB495F4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81">
                <a:extLst>
                  <a:ext uri="{FF2B5EF4-FFF2-40B4-BE49-F238E27FC236}">
                    <a16:creationId xmlns:a16="http://schemas.microsoft.com/office/drawing/2014/main" id="{0AF2FBD7-34E3-D51F-C609-7F51823AF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82">
                <a:extLst>
                  <a:ext uri="{FF2B5EF4-FFF2-40B4-BE49-F238E27FC236}">
                    <a16:creationId xmlns:a16="http://schemas.microsoft.com/office/drawing/2014/main" id="{C9D4C74F-DB46-9C5D-B7BF-E2A136D4E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2" name="Rectangle 83">
            <a:extLst>
              <a:ext uri="{FF2B5EF4-FFF2-40B4-BE49-F238E27FC236}">
                <a16:creationId xmlns:a16="http://schemas.microsoft.com/office/drawing/2014/main" id="{E17F8D68-0A58-4CB6-354E-13C9614A8C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7AC5DB3B-B2B2-9FAF-8287-761613ADE179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B97423B5-2FA2-0A8D-741E-401A2589F1C5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5" name="Rectangle 34">
              <a:extLst>
                <a:ext uri="{FF2B5EF4-FFF2-40B4-BE49-F238E27FC236}">
                  <a16:creationId xmlns:a16="http://schemas.microsoft.com/office/drawing/2014/main" id="{20318C0B-3608-AE55-1334-415EB2CA7B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5">
              <a:extLst>
                <a:ext uri="{FF2B5EF4-FFF2-40B4-BE49-F238E27FC236}">
                  <a16:creationId xmlns:a16="http://schemas.microsoft.com/office/drawing/2014/main" id="{964A9AC7-A813-EB99-F6E4-AF4DDBA810C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7" name="Rectangle 36">
              <a:extLst>
                <a:ext uri="{FF2B5EF4-FFF2-40B4-BE49-F238E27FC236}">
                  <a16:creationId xmlns:a16="http://schemas.microsoft.com/office/drawing/2014/main" id="{DB634757-C14A-E3F4-2D4C-3E4F3425AC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8" name="Rectangle 37">
              <a:extLst>
                <a:ext uri="{FF2B5EF4-FFF2-40B4-BE49-F238E27FC236}">
                  <a16:creationId xmlns:a16="http://schemas.microsoft.com/office/drawing/2014/main" id="{FB8BC71A-884E-8BEA-3626-A61E6CB512B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9" name="Rectangle 36">
            <a:extLst>
              <a:ext uri="{FF2B5EF4-FFF2-40B4-BE49-F238E27FC236}">
                <a16:creationId xmlns:a16="http://schemas.microsoft.com/office/drawing/2014/main" id="{89E993F0-BD89-A30F-4EA9-B9C46FC5230F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60" name="Rectangle 34">
            <a:extLst>
              <a:ext uri="{FF2B5EF4-FFF2-40B4-BE49-F238E27FC236}">
                <a16:creationId xmlns:a16="http://schemas.microsoft.com/office/drawing/2014/main" id="{278F23BF-DF29-7CE3-64C3-DC42E19E43F9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06" r:id="rId3"/>
    <p:sldLayoutId id="2147483963" r:id="rId4"/>
    <p:sldLayoutId id="2147483964" r:id="rId5"/>
    <p:sldLayoutId id="2147483970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>
            <a:extLst>
              <a:ext uri="{FF2B5EF4-FFF2-40B4-BE49-F238E27FC236}">
                <a16:creationId xmlns:a16="http://schemas.microsoft.com/office/drawing/2014/main" id="{B8F9DEF2-016D-0A6F-9E4E-8AE09BE67D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D029102-549C-0B25-A336-7DA8623BB98A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F2276145-B413-D857-FD54-B7E39DF4DF36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79" name="Group 18">
              <a:extLst>
                <a:ext uri="{FF2B5EF4-FFF2-40B4-BE49-F238E27FC236}">
                  <a16:creationId xmlns:a16="http://schemas.microsoft.com/office/drawing/2014/main" id="{4C6ACA1F-2E83-3C4C-7248-CD119B047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0" name="Rectangle 19">
                <a:extLst>
                  <a:ext uri="{FF2B5EF4-FFF2-40B4-BE49-F238E27FC236}">
                    <a16:creationId xmlns:a16="http://schemas.microsoft.com/office/drawing/2014/main" id="{33AF03B2-76EE-0BF5-6D3E-D4883852D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20">
                <a:extLst>
                  <a:ext uri="{FF2B5EF4-FFF2-40B4-BE49-F238E27FC236}">
                    <a16:creationId xmlns:a16="http://schemas.microsoft.com/office/drawing/2014/main" id="{D603D383-CAB4-FF5C-3D00-3E28AF959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2" name="Rectangle 21">
                <a:extLst>
                  <a:ext uri="{FF2B5EF4-FFF2-40B4-BE49-F238E27FC236}">
                    <a16:creationId xmlns:a16="http://schemas.microsoft.com/office/drawing/2014/main" id="{2E0FAF93-5BD9-5454-2B2D-3E4636C8C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2">
                <a:extLst>
                  <a:ext uri="{FF2B5EF4-FFF2-40B4-BE49-F238E27FC236}">
                    <a16:creationId xmlns:a16="http://schemas.microsoft.com/office/drawing/2014/main" id="{42E0C307-A0D2-B0A1-0FE9-A4D0F475C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0" name="Group 23">
              <a:extLst>
                <a:ext uri="{FF2B5EF4-FFF2-40B4-BE49-F238E27FC236}">
                  <a16:creationId xmlns:a16="http://schemas.microsoft.com/office/drawing/2014/main" id="{313ABF6B-3352-FB69-EA3E-618C9BB23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6" name="Rectangle 24">
                <a:extLst>
                  <a:ext uri="{FF2B5EF4-FFF2-40B4-BE49-F238E27FC236}">
                    <a16:creationId xmlns:a16="http://schemas.microsoft.com/office/drawing/2014/main" id="{4C769D53-869E-ACC4-98DA-69BB5084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5">
                <a:extLst>
                  <a:ext uri="{FF2B5EF4-FFF2-40B4-BE49-F238E27FC236}">
                    <a16:creationId xmlns:a16="http://schemas.microsoft.com/office/drawing/2014/main" id="{F195C3DA-41B8-2BED-EA4B-2EA579320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8" name="Rectangle 26">
                <a:extLst>
                  <a:ext uri="{FF2B5EF4-FFF2-40B4-BE49-F238E27FC236}">
                    <a16:creationId xmlns:a16="http://schemas.microsoft.com/office/drawing/2014/main" id="{03BCE725-7EE3-3439-63EE-525924B21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27">
                <a:extLst>
                  <a:ext uri="{FF2B5EF4-FFF2-40B4-BE49-F238E27FC236}">
                    <a16:creationId xmlns:a16="http://schemas.microsoft.com/office/drawing/2014/main" id="{D1257517-8595-5386-A0BF-629A3BF80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1" name="Group 28">
              <a:extLst>
                <a:ext uri="{FF2B5EF4-FFF2-40B4-BE49-F238E27FC236}">
                  <a16:creationId xmlns:a16="http://schemas.microsoft.com/office/drawing/2014/main" id="{986E89A8-2B77-12C4-0A0E-80B3E36D88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2" name="Rectangle 29">
                <a:extLst>
                  <a:ext uri="{FF2B5EF4-FFF2-40B4-BE49-F238E27FC236}">
                    <a16:creationId xmlns:a16="http://schemas.microsoft.com/office/drawing/2014/main" id="{D421088F-6B6D-8DF3-25FA-B49E89437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30">
                <a:extLst>
                  <a:ext uri="{FF2B5EF4-FFF2-40B4-BE49-F238E27FC236}">
                    <a16:creationId xmlns:a16="http://schemas.microsoft.com/office/drawing/2014/main" id="{80C53E7B-1B4B-0601-1BB2-A575BA255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4" name="Rectangle 31">
                <a:extLst>
                  <a:ext uri="{FF2B5EF4-FFF2-40B4-BE49-F238E27FC236}">
                    <a16:creationId xmlns:a16="http://schemas.microsoft.com/office/drawing/2014/main" id="{3E0A6C64-9F5C-D844-E8CA-0EED3AA42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2">
                <a:extLst>
                  <a:ext uri="{FF2B5EF4-FFF2-40B4-BE49-F238E27FC236}">
                    <a16:creationId xmlns:a16="http://schemas.microsoft.com/office/drawing/2014/main" id="{CE7715B2-00CD-FBDC-790C-BF1181BBD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2" name="Group 33">
              <a:extLst>
                <a:ext uri="{FF2B5EF4-FFF2-40B4-BE49-F238E27FC236}">
                  <a16:creationId xmlns:a16="http://schemas.microsoft.com/office/drawing/2014/main" id="{6688B95A-9119-535A-0A38-F416CB317C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28" name="Rectangle 34">
                <a:extLst>
                  <a:ext uri="{FF2B5EF4-FFF2-40B4-BE49-F238E27FC236}">
                    <a16:creationId xmlns:a16="http://schemas.microsoft.com/office/drawing/2014/main" id="{FC9F7402-D7D5-BC55-4DFB-7FBA8342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5">
                <a:extLst>
                  <a:ext uri="{FF2B5EF4-FFF2-40B4-BE49-F238E27FC236}">
                    <a16:creationId xmlns:a16="http://schemas.microsoft.com/office/drawing/2014/main" id="{894B4EC1-E233-14D6-5568-0CDEC55BC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0" name="Rectangle 36">
                <a:extLst>
                  <a:ext uri="{FF2B5EF4-FFF2-40B4-BE49-F238E27FC236}">
                    <a16:creationId xmlns:a16="http://schemas.microsoft.com/office/drawing/2014/main" id="{A9EEF8C1-C32E-7AE9-9D5B-9F794A569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37">
                <a:extLst>
                  <a:ext uri="{FF2B5EF4-FFF2-40B4-BE49-F238E27FC236}">
                    <a16:creationId xmlns:a16="http://schemas.microsoft.com/office/drawing/2014/main" id="{23A1FBA7-3DA4-C57B-7594-D757138166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3" name="Group 38">
              <a:extLst>
                <a:ext uri="{FF2B5EF4-FFF2-40B4-BE49-F238E27FC236}">
                  <a16:creationId xmlns:a16="http://schemas.microsoft.com/office/drawing/2014/main" id="{44B9673D-21ED-8F3F-0214-65D395E96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24" name="Rectangle 39">
                <a:extLst>
                  <a:ext uri="{FF2B5EF4-FFF2-40B4-BE49-F238E27FC236}">
                    <a16:creationId xmlns:a16="http://schemas.microsoft.com/office/drawing/2014/main" id="{67DAC08A-CD0E-30CD-33BD-3F79FD5EB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40">
                <a:extLst>
                  <a:ext uri="{FF2B5EF4-FFF2-40B4-BE49-F238E27FC236}">
                    <a16:creationId xmlns:a16="http://schemas.microsoft.com/office/drawing/2014/main" id="{1BF111F0-F77C-E7D1-3BBE-5F9292803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C53ADDC0-B771-E2B2-06E9-C1E0DA2FF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2">
                <a:extLst>
                  <a:ext uri="{FF2B5EF4-FFF2-40B4-BE49-F238E27FC236}">
                    <a16:creationId xmlns:a16="http://schemas.microsoft.com/office/drawing/2014/main" id="{3C009238-E60F-4D2D-77FF-2397F39D8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4" name="Group 43">
              <a:extLst>
                <a:ext uri="{FF2B5EF4-FFF2-40B4-BE49-F238E27FC236}">
                  <a16:creationId xmlns:a16="http://schemas.microsoft.com/office/drawing/2014/main" id="{CE6621E6-E519-82EF-AC25-DD9D7DD8F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0" name="Rectangle 44">
                <a:extLst>
                  <a:ext uri="{FF2B5EF4-FFF2-40B4-BE49-F238E27FC236}">
                    <a16:creationId xmlns:a16="http://schemas.microsoft.com/office/drawing/2014/main" id="{9B19DC26-4191-A907-8708-3471DAAF8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45">
                <a:extLst>
                  <a:ext uri="{FF2B5EF4-FFF2-40B4-BE49-F238E27FC236}">
                    <a16:creationId xmlns:a16="http://schemas.microsoft.com/office/drawing/2014/main" id="{A9198CA1-21E8-B5B2-25A1-4F096FE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2" name="Rectangle 46">
                <a:extLst>
                  <a:ext uri="{FF2B5EF4-FFF2-40B4-BE49-F238E27FC236}">
                    <a16:creationId xmlns:a16="http://schemas.microsoft.com/office/drawing/2014/main" id="{4CE61DBB-7F45-5265-B6F1-DEEADF598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47">
                <a:extLst>
                  <a:ext uri="{FF2B5EF4-FFF2-40B4-BE49-F238E27FC236}">
                    <a16:creationId xmlns:a16="http://schemas.microsoft.com/office/drawing/2014/main" id="{6C97E3EC-2EAD-CCF5-D75F-E9D7B7AAC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5" name="Group 48">
              <a:extLst>
                <a:ext uri="{FF2B5EF4-FFF2-40B4-BE49-F238E27FC236}">
                  <a16:creationId xmlns:a16="http://schemas.microsoft.com/office/drawing/2014/main" id="{840D2F2F-DD17-DA6D-B6DA-27915B2A5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16" name="Rectangle 49">
                <a:extLst>
                  <a:ext uri="{FF2B5EF4-FFF2-40B4-BE49-F238E27FC236}">
                    <a16:creationId xmlns:a16="http://schemas.microsoft.com/office/drawing/2014/main" id="{B41D3A2B-46B9-D056-18BE-A38C21A4C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50">
                <a:extLst>
                  <a:ext uri="{FF2B5EF4-FFF2-40B4-BE49-F238E27FC236}">
                    <a16:creationId xmlns:a16="http://schemas.microsoft.com/office/drawing/2014/main" id="{40CFF744-4F78-6E43-F0EA-B8FD2261D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8" name="Rectangle 51">
                <a:extLst>
                  <a:ext uri="{FF2B5EF4-FFF2-40B4-BE49-F238E27FC236}">
                    <a16:creationId xmlns:a16="http://schemas.microsoft.com/office/drawing/2014/main" id="{8E0F73C0-93E9-F2BE-D5B6-8EAE3C93E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2">
                <a:extLst>
                  <a:ext uri="{FF2B5EF4-FFF2-40B4-BE49-F238E27FC236}">
                    <a16:creationId xmlns:a16="http://schemas.microsoft.com/office/drawing/2014/main" id="{4B8E63F9-367F-FE0D-2BB3-281C9EEEE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53">
              <a:extLst>
                <a:ext uri="{FF2B5EF4-FFF2-40B4-BE49-F238E27FC236}">
                  <a16:creationId xmlns:a16="http://schemas.microsoft.com/office/drawing/2014/main" id="{02114E45-FD27-250B-EB06-D0B49730FF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6471461E-6132-97AB-84F9-0F6565407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56D844E-8646-D893-0454-079965AA1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F6BD347F-97F5-D305-EB2C-5333FC9B7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6F3339E9-D7A5-CFD8-64C4-AF7392E72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58">
              <a:extLst>
                <a:ext uri="{FF2B5EF4-FFF2-40B4-BE49-F238E27FC236}">
                  <a16:creationId xmlns:a16="http://schemas.microsoft.com/office/drawing/2014/main" id="{5241492B-80EE-6159-3431-B1020F136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08" name="Rectangle 59">
                <a:extLst>
                  <a:ext uri="{FF2B5EF4-FFF2-40B4-BE49-F238E27FC236}">
                    <a16:creationId xmlns:a16="http://schemas.microsoft.com/office/drawing/2014/main" id="{29AD7C1D-9167-945D-FFA9-2033B8F009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60">
                <a:extLst>
                  <a:ext uri="{FF2B5EF4-FFF2-40B4-BE49-F238E27FC236}">
                    <a16:creationId xmlns:a16="http://schemas.microsoft.com/office/drawing/2014/main" id="{0B47A553-0F7E-D5BD-9EB3-6A8D490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0" name="Rectangle 61">
                <a:extLst>
                  <a:ext uri="{FF2B5EF4-FFF2-40B4-BE49-F238E27FC236}">
                    <a16:creationId xmlns:a16="http://schemas.microsoft.com/office/drawing/2014/main" id="{1C9A0FC4-0776-407B-DDFF-A65952BF63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2">
                <a:extLst>
                  <a:ext uri="{FF2B5EF4-FFF2-40B4-BE49-F238E27FC236}">
                    <a16:creationId xmlns:a16="http://schemas.microsoft.com/office/drawing/2014/main" id="{32AA8322-5657-18B0-C4AE-BC30B6A18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63">
              <a:extLst>
                <a:ext uri="{FF2B5EF4-FFF2-40B4-BE49-F238E27FC236}">
                  <a16:creationId xmlns:a16="http://schemas.microsoft.com/office/drawing/2014/main" id="{674B67E4-6492-CA23-2943-1236EF3833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04" name="Rectangle 64">
                <a:extLst>
                  <a:ext uri="{FF2B5EF4-FFF2-40B4-BE49-F238E27FC236}">
                    <a16:creationId xmlns:a16="http://schemas.microsoft.com/office/drawing/2014/main" id="{0D3B348C-9200-641C-4A2F-470CFB61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65">
                <a:extLst>
                  <a:ext uri="{FF2B5EF4-FFF2-40B4-BE49-F238E27FC236}">
                    <a16:creationId xmlns:a16="http://schemas.microsoft.com/office/drawing/2014/main" id="{E04C6AC1-50D6-F1F0-1842-DA43A51CD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6" name="Rectangle 66">
                <a:extLst>
                  <a:ext uri="{FF2B5EF4-FFF2-40B4-BE49-F238E27FC236}">
                    <a16:creationId xmlns:a16="http://schemas.microsoft.com/office/drawing/2014/main" id="{A1A7F3C9-1EAB-0ED4-54D5-6A63DE441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67">
                <a:extLst>
                  <a:ext uri="{FF2B5EF4-FFF2-40B4-BE49-F238E27FC236}">
                    <a16:creationId xmlns:a16="http://schemas.microsoft.com/office/drawing/2014/main" id="{9D7F2457-2653-A152-E16C-2B5B34EA6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68">
              <a:extLst>
                <a:ext uri="{FF2B5EF4-FFF2-40B4-BE49-F238E27FC236}">
                  <a16:creationId xmlns:a16="http://schemas.microsoft.com/office/drawing/2014/main" id="{9455E7E2-1591-E303-8A86-BA6F194B3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0" name="Rectangle 69">
                <a:extLst>
                  <a:ext uri="{FF2B5EF4-FFF2-40B4-BE49-F238E27FC236}">
                    <a16:creationId xmlns:a16="http://schemas.microsoft.com/office/drawing/2014/main" id="{94E574A6-D0DE-D853-DC9D-22F8CA528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70">
                <a:extLst>
                  <a:ext uri="{FF2B5EF4-FFF2-40B4-BE49-F238E27FC236}">
                    <a16:creationId xmlns:a16="http://schemas.microsoft.com/office/drawing/2014/main" id="{37D179C1-E4C9-A774-07B4-3BA54906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2" name="Rectangle 71">
                <a:extLst>
                  <a:ext uri="{FF2B5EF4-FFF2-40B4-BE49-F238E27FC236}">
                    <a16:creationId xmlns:a16="http://schemas.microsoft.com/office/drawing/2014/main" id="{B0B39330-5827-FBC0-6687-3A1B07472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2">
                <a:extLst>
                  <a:ext uri="{FF2B5EF4-FFF2-40B4-BE49-F238E27FC236}">
                    <a16:creationId xmlns:a16="http://schemas.microsoft.com/office/drawing/2014/main" id="{DF29A1C7-7C33-E70D-A34D-E3FB794E2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73">
              <a:extLst>
                <a:ext uri="{FF2B5EF4-FFF2-40B4-BE49-F238E27FC236}">
                  <a16:creationId xmlns:a16="http://schemas.microsoft.com/office/drawing/2014/main" id="{DE5A0340-36E5-E2A2-BC01-546E021FA8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96" name="Rectangle 74">
                <a:extLst>
                  <a:ext uri="{FF2B5EF4-FFF2-40B4-BE49-F238E27FC236}">
                    <a16:creationId xmlns:a16="http://schemas.microsoft.com/office/drawing/2014/main" id="{C4ED7AEA-10E1-B6C1-2DB0-0291A7A04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7" name="Rectangle 75">
                <a:extLst>
                  <a:ext uri="{FF2B5EF4-FFF2-40B4-BE49-F238E27FC236}">
                    <a16:creationId xmlns:a16="http://schemas.microsoft.com/office/drawing/2014/main" id="{9BED2734-FD1F-4137-758B-57D5314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8" name="Rectangle 76">
                <a:extLst>
                  <a:ext uri="{FF2B5EF4-FFF2-40B4-BE49-F238E27FC236}">
                    <a16:creationId xmlns:a16="http://schemas.microsoft.com/office/drawing/2014/main" id="{6F38206E-1F68-08CB-16E9-5C029AE66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77">
                <a:extLst>
                  <a:ext uri="{FF2B5EF4-FFF2-40B4-BE49-F238E27FC236}">
                    <a16:creationId xmlns:a16="http://schemas.microsoft.com/office/drawing/2014/main" id="{99539F7F-54BF-3100-1A66-79027B524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78">
              <a:extLst>
                <a:ext uri="{FF2B5EF4-FFF2-40B4-BE49-F238E27FC236}">
                  <a16:creationId xmlns:a16="http://schemas.microsoft.com/office/drawing/2014/main" id="{26AB5AD5-3E4B-DA70-9E5D-AC033C405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2" name="Rectangle 79">
                <a:extLst>
                  <a:ext uri="{FF2B5EF4-FFF2-40B4-BE49-F238E27FC236}">
                    <a16:creationId xmlns:a16="http://schemas.microsoft.com/office/drawing/2014/main" id="{6F06D870-5E97-EA84-8D7D-0D10BB2BE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3" name="Rectangle 80">
                <a:extLst>
                  <a:ext uri="{FF2B5EF4-FFF2-40B4-BE49-F238E27FC236}">
                    <a16:creationId xmlns:a16="http://schemas.microsoft.com/office/drawing/2014/main" id="{7E45ED3B-DD44-2DD6-9C17-B5325521C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4" name="Rectangle 81">
                <a:extLst>
                  <a:ext uri="{FF2B5EF4-FFF2-40B4-BE49-F238E27FC236}">
                    <a16:creationId xmlns:a16="http://schemas.microsoft.com/office/drawing/2014/main" id="{9485FB2E-8E61-53F4-B762-893129D1D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5" name="Rectangle 82">
                <a:extLst>
                  <a:ext uri="{FF2B5EF4-FFF2-40B4-BE49-F238E27FC236}">
                    <a16:creationId xmlns:a16="http://schemas.microsoft.com/office/drawing/2014/main" id="{D6E6A5E6-545F-E96A-01C0-66EC350B1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44" name="Rectangle 83">
            <a:extLst>
              <a:ext uri="{FF2B5EF4-FFF2-40B4-BE49-F238E27FC236}">
                <a16:creationId xmlns:a16="http://schemas.microsoft.com/office/drawing/2014/main" id="{AE44D6FB-E3B1-CC63-EB56-74A9ECE341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51592DF1-4B7B-91BC-6E76-264A5B9F3F90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95946FA3-CA56-5871-F18C-870E04CBF69B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7" name="Rectangle 34">
              <a:extLst>
                <a:ext uri="{FF2B5EF4-FFF2-40B4-BE49-F238E27FC236}">
                  <a16:creationId xmlns:a16="http://schemas.microsoft.com/office/drawing/2014/main" id="{7EDE480A-2443-C106-1C71-48C93E61C70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8" name="Rectangle 35">
              <a:extLst>
                <a:ext uri="{FF2B5EF4-FFF2-40B4-BE49-F238E27FC236}">
                  <a16:creationId xmlns:a16="http://schemas.microsoft.com/office/drawing/2014/main" id="{8B4CA2B3-3637-D7BD-C288-74FD1A1D603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9" name="Rectangle 36">
              <a:extLst>
                <a:ext uri="{FF2B5EF4-FFF2-40B4-BE49-F238E27FC236}">
                  <a16:creationId xmlns:a16="http://schemas.microsoft.com/office/drawing/2014/main" id="{331D9070-E124-648B-AF52-FF7C9F1E008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0" name="Rectangle 37">
              <a:extLst>
                <a:ext uri="{FF2B5EF4-FFF2-40B4-BE49-F238E27FC236}">
                  <a16:creationId xmlns:a16="http://schemas.microsoft.com/office/drawing/2014/main" id="{552923EB-190B-2F56-DEFC-6C81EC29B8E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1" name="Rectangle 36">
            <a:extLst>
              <a:ext uri="{FF2B5EF4-FFF2-40B4-BE49-F238E27FC236}">
                <a16:creationId xmlns:a16="http://schemas.microsoft.com/office/drawing/2014/main" id="{38C4ED65-DF21-581D-91ED-4672A2282AD0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2" name="Rectangle 34">
            <a:extLst>
              <a:ext uri="{FF2B5EF4-FFF2-40B4-BE49-F238E27FC236}">
                <a16:creationId xmlns:a16="http://schemas.microsoft.com/office/drawing/2014/main" id="{105345A9-76FC-0F7C-7E39-0986AC126117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3" name="TextBox 2">
            <a:extLst>
              <a:ext uri="{FF2B5EF4-FFF2-40B4-BE49-F238E27FC236}">
                <a16:creationId xmlns:a16="http://schemas.microsoft.com/office/drawing/2014/main" id="{6AE0035D-3988-461D-61EE-983FC6624C01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54" name="TextBox 3">
            <a:extLst>
              <a:ext uri="{FF2B5EF4-FFF2-40B4-BE49-F238E27FC236}">
                <a16:creationId xmlns:a16="http://schemas.microsoft.com/office/drawing/2014/main" id="{D6AE4410-D559-AE6E-DDE7-DBE8A7F0F590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55" name="图片 154">
            <a:extLst>
              <a:ext uri="{FF2B5EF4-FFF2-40B4-BE49-F238E27FC236}">
                <a16:creationId xmlns:a16="http://schemas.microsoft.com/office/drawing/2014/main" id="{D787E139-1EC7-01B7-04C4-2FE5F094B3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6" name="TextBox 2">
            <a:extLst>
              <a:ext uri="{FF2B5EF4-FFF2-40B4-BE49-F238E27FC236}">
                <a16:creationId xmlns:a16="http://schemas.microsoft.com/office/drawing/2014/main" id="{F4488B33-37EF-8B65-E414-077E1ABBA93D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tx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8A44F0C5-AC20-0666-5ED3-ECCD9B0C7E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C352397-75D1-04B6-7251-178D8CDA0F0F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3397C9-1F26-AE17-19CD-D8E21FD182AC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9" name="Group 18">
              <a:extLst>
                <a:ext uri="{FF2B5EF4-FFF2-40B4-BE49-F238E27FC236}">
                  <a16:creationId xmlns:a16="http://schemas.microsoft.com/office/drawing/2014/main" id="{F64D1621-6A3E-376D-6095-AB3A3B34B0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34" name="Rectangle 19">
                <a:extLst>
                  <a:ext uri="{FF2B5EF4-FFF2-40B4-BE49-F238E27FC236}">
                    <a16:creationId xmlns:a16="http://schemas.microsoft.com/office/drawing/2014/main" id="{8525BC6F-1F15-5C49-4489-417DCEB9C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20">
                <a:extLst>
                  <a:ext uri="{FF2B5EF4-FFF2-40B4-BE49-F238E27FC236}">
                    <a16:creationId xmlns:a16="http://schemas.microsoft.com/office/drawing/2014/main" id="{E65F59D2-8044-2AD5-BB4D-43268B0B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21">
                <a:extLst>
                  <a:ext uri="{FF2B5EF4-FFF2-40B4-BE49-F238E27FC236}">
                    <a16:creationId xmlns:a16="http://schemas.microsoft.com/office/drawing/2014/main" id="{71B23D4A-9244-45D4-8264-8B88D6265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22">
                <a:extLst>
                  <a:ext uri="{FF2B5EF4-FFF2-40B4-BE49-F238E27FC236}">
                    <a16:creationId xmlns:a16="http://schemas.microsoft.com/office/drawing/2014/main" id="{B3F794B8-B82C-5184-C1B1-32E61344A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0" name="Group 23">
              <a:extLst>
                <a:ext uri="{FF2B5EF4-FFF2-40B4-BE49-F238E27FC236}">
                  <a16:creationId xmlns:a16="http://schemas.microsoft.com/office/drawing/2014/main" id="{64BBD473-C82D-E538-DC61-57EF53F14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30" name="Rectangle 24">
                <a:extLst>
                  <a:ext uri="{FF2B5EF4-FFF2-40B4-BE49-F238E27FC236}">
                    <a16:creationId xmlns:a16="http://schemas.microsoft.com/office/drawing/2014/main" id="{E97E70DA-5065-C6A2-CFC4-0887D6F81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25">
                <a:extLst>
                  <a:ext uri="{FF2B5EF4-FFF2-40B4-BE49-F238E27FC236}">
                    <a16:creationId xmlns:a16="http://schemas.microsoft.com/office/drawing/2014/main" id="{19E768DE-9CBB-E17F-B624-F4B95482B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26">
                <a:extLst>
                  <a:ext uri="{FF2B5EF4-FFF2-40B4-BE49-F238E27FC236}">
                    <a16:creationId xmlns:a16="http://schemas.microsoft.com/office/drawing/2014/main" id="{959B11CE-E157-9C86-5DE7-02FA907C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27">
                <a:extLst>
                  <a:ext uri="{FF2B5EF4-FFF2-40B4-BE49-F238E27FC236}">
                    <a16:creationId xmlns:a16="http://schemas.microsoft.com/office/drawing/2014/main" id="{44286C30-D682-661C-2865-ED1BB7AD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1" name="Group 28">
              <a:extLst>
                <a:ext uri="{FF2B5EF4-FFF2-40B4-BE49-F238E27FC236}">
                  <a16:creationId xmlns:a16="http://schemas.microsoft.com/office/drawing/2014/main" id="{65C05429-6589-F56F-DF60-5284DD9E5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8438D689-AB00-4741-9E24-93CAFFA7E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C443FEEE-4F32-3EFE-C063-ECA8431D1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31">
                <a:extLst>
                  <a:ext uri="{FF2B5EF4-FFF2-40B4-BE49-F238E27FC236}">
                    <a16:creationId xmlns:a16="http://schemas.microsoft.com/office/drawing/2014/main" id="{9F52FA9E-1092-38EE-82CC-D48E6766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32">
                <a:extLst>
                  <a:ext uri="{FF2B5EF4-FFF2-40B4-BE49-F238E27FC236}">
                    <a16:creationId xmlns:a16="http://schemas.microsoft.com/office/drawing/2014/main" id="{23893828-85AE-A399-50D4-3D0B95DE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33">
              <a:extLst>
                <a:ext uri="{FF2B5EF4-FFF2-40B4-BE49-F238E27FC236}">
                  <a16:creationId xmlns:a16="http://schemas.microsoft.com/office/drawing/2014/main" id="{605B516B-B772-FF1E-8739-E16B029E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58" name="Rectangle 34">
                <a:extLst>
                  <a:ext uri="{FF2B5EF4-FFF2-40B4-BE49-F238E27FC236}">
                    <a16:creationId xmlns:a16="http://schemas.microsoft.com/office/drawing/2014/main" id="{EC057116-E4D4-C812-C1A3-959CB96B2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35">
                <a:extLst>
                  <a:ext uri="{FF2B5EF4-FFF2-40B4-BE49-F238E27FC236}">
                    <a16:creationId xmlns:a16="http://schemas.microsoft.com/office/drawing/2014/main" id="{D13EDA0B-4308-68C5-96F5-EBBCED17DD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0257EBF-B555-665E-31B9-90A3E1F52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7">
                <a:extLst>
                  <a:ext uri="{FF2B5EF4-FFF2-40B4-BE49-F238E27FC236}">
                    <a16:creationId xmlns:a16="http://schemas.microsoft.com/office/drawing/2014/main" id="{9863DFE1-8DA0-8378-742D-A8B786703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7C64A445-7796-E60F-A2F6-FF7346ED4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4" name="Rectangle 39">
                <a:extLst>
                  <a:ext uri="{FF2B5EF4-FFF2-40B4-BE49-F238E27FC236}">
                    <a16:creationId xmlns:a16="http://schemas.microsoft.com/office/drawing/2014/main" id="{A0303C84-7DD5-E18D-B650-B9AAA65F9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0">
                <a:extLst>
                  <a:ext uri="{FF2B5EF4-FFF2-40B4-BE49-F238E27FC236}">
                    <a16:creationId xmlns:a16="http://schemas.microsoft.com/office/drawing/2014/main" id="{E1EF0EED-BB2B-00A8-7BFF-6EEA56C3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447CB7F2-9898-0D79-A288-B0C9C2954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2">
                <a:extLst>
                  <a:ext uri="{FF2B5EF4-FFF2-40B4-BE49-F238E27FC236}">
                    <a16:creationId xmlns:a16="http://schemas.microsoft.com/office/drawing/2014/main" id="{B4498E14-8884-3FED-749F-9DEB50D0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43">
              <a:extLst>
                <a:ext uri="{FF2B5EF4-FFF2-40B4-BE49-F238E27FC236}">
                  <a16:creationId xmlns:a16="http://schemas.microsoft.com/office/drawing/2014/main" id="{6258D2FE-C089-5722-5128-26968B2DBC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0" name="Rectangle 44">
                <a:extLst>
                  <a:ext uri="{FF2B5EF4-FFF2-40B4-BE49-F238E27FC236}">
                    <a16:creationId xmlns:a16="http://schemas.microsoft.com/office/drawing/2014/main" id="{4D088030-80F3-A203-0C3C-80C8D5ECE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45">
                <a:extLst>
                  <a:ext uri="{FF2B5EF4-FFF2-40B4-BE49-F238E27FC236}">
                    <a16:creationId xmlns:a16="http://schemas.microsoft.com/office/drawing/2014/main" id="{AF966C78-B17C-E30D-4E38-26D188A94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46">
                <a:extLst>
                  <a:ext uri="{FF2B5EF4-FFF2-40B4-BE49-F238E27FC236}">
                    <a16:creationId xmlns:a16="http://schemas.microsoft.com/office/drawing/2014/main" id="{DC5FB48F-2D4C-1071-2D38-B09B1068D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7">
                <a:extLst>
                  <a:ext uri="{FF2B5EF4-FFF2-40B4-BE49-F238E27FC236}">
                    <a16:creationId xmlns:a16="http://schemas.microsoft.com/office/drawing/2014/main" id="{6320969E-7A0F-B6CC-33C3-6FB11D64D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48">
              <a:extLst>
                <a:ext uri="{FF2B5EF4-FFF2-40B4-BE49-F238E27FC236}">
                  <a16:creationId xmlns:a16="http://schemas.microsoft.com/office/drawing/2014/main" id="{CAE3D4A6-A314-1818-45C3-E9E8104F7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6" name="Rectangle 49">
                <a:extLst>
                  <a:ext uri="{FF2B5EF4-FFF2-40B4-BE49-F238E27FC236}">
                    <a16:creationId xmlns:a16="http://schemas.microsoft.com/office/drawing/2014/main" id="{8CB0A70F-0479-DB1A-7E9C-29D276A3D1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AF89A855-A7B3-1080-26F3-21FF31878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1">
                <a:extLst>
                  <a:ext uri="{FF2B5EF4-FFF2-40B4-BE49-F238E27FC236}">
                    <a16:creationId xmlns:a16="http://schemas.microsoft.com/office/drawing/2014/main" id="{A9C9B63F-E1D1-12DA-F1DB-63DFE125A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702B3784-CFB0-0907-D46A-0BBA70EAA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53">
              <a:extLst>
                <a:ext uri="{FF2B5EF4-FFF2-40B4-BE49-F238E27FC236}">
                  <a16:creationId xmlns:a16="http://schemas.microsoft.com/office/drawing/2014/main" id="{9AE3B9DB-807F-D6DF-BB5B-2214FAEEE9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2" name="Rectangle 54">
                <a:extLst>
                  <a:ext uri="{FF2B5EF4-FFF2-40B4-BE49-F238E27FC236}">
                    <a16:creationId xmlns:a16="http://schemas.microsoft.com/office/drawing/2014/main" id="{3095EC65-905D-788E-5793-75914C79D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55">
                <a:extLst>
                  <a:ext uri="{FF2B5EF4-FFF2-40B4-BE49-F238E27FC236}">
                    <a16:creationId xmlns:a16="http://schemas.microsoft.com/office/drawing/2014/main" id="{ADFE070D-72E9-3966-00BA-6467324F8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AB0058D7-E5B3-2156-9D93-FE159E5F4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15271D06-E480-A16D-D7C3-EF17C7135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89F93DEB-53B6-712F-8727-779244FD4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38" name="Rectangle 59">
                <a:extLst>
                  <a:ext uri="{FF2B5EF4-FFF2-40B4-BE49-F238E27FC236}">
                    <a16:creationId xmlns:a16="http://schemas.microsoft.com/office/drawing/2014/main" id="{A8AF0FB9-EFE4-53E7-41C5-4E74B67C4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0">
                <a:extLst>
                  <a:ext uri="{FF2B5EF4-FFF2-40B4-BE49-F238E27FC236}">
                    <a16:creationId xmlns:a16="http://schemas.microsoft.com/office/drawing/2014/main" id="{B1165C80-0C6E-1DA7-A6A8-813226E8E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1">
                <a:extLst>
                  <a:ext uri="{FF2B5EF4-FFF2-40B4-BE49-F238E27FC236}">
                    <a16:creationId xmlns:a16="http://schemas.microsoft.com/office/drawing/2014/main" id="{CFB8145C-13B4-D742-5D1A-E154DB30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2">
                <a:extLst>
                  <a:ext uri="{FF2B5EF4-FFF2-40B4-BE49-F238E27FC236}">
                    <a16:creationId xmlns:a16="http://schemas.microsoft.com/office/drawing/2014/main" id="{1F067CAE-E6AA-B0F8-09C1-A9EB9969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id="{EBA23FD8-91E1-E236-15AA-32A6F17F8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4" name="Rectangle 64">
                <a:extLst>
                  <a:ext uri="{FF2B5EF4-FFF2-40B4-BE49-F238E27FC236}">
                    <a16:creationId xmlns:a16="http://schemas.microsoft.com/office/drawing/2014/main" id="{CC272B58-168D-FF91-DD49-65D4C0261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65">
                <a:extLst>
                  <a:ext uri="{FF2B5EF4-FFF2-40B4-BE49-F238E27FC236}">
                    <a16:creationId xmlns:a16="http://schemas.microsoft.com/office/drawing/2014/main" id="{573141DC-AD1E-3B91-D7E3-9CC4B9F30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66">
                <a:extLst>
                  <a:ext uri="{FF2B5EF4-FFF2-40B4-BE49-F238E27FC236}">
                    <a16:creationId xmlns:a16="http://schemas.microsoft.com/office/drawing/2014/main" id="{F7E60CA3-7BAF-A861-8E78-A3F3C6920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7">
                <a:extLst>
                  <a:ext uri="{FF2B5EF4-FFF2-40B4-BE49-F238E27FC236}">
                    <a16:creationId xmlns:a16="http://schemas.microsoft.com/office/drawing/2014/main" id="{F515D6C0-D0CC-C114-71D4-FEB9B9A9D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68">
              <a:extLst>
                <a:ext uri="{FF2B5EF4-FFF2-40B4-BE49-F238E27FC236}">
                  <a16:creationId xmlns:a16="http://schemas.microsoft.com/office/drawing/2014/main" id="{594E8191-DDFA-F27C-A6B2-28F4F2798C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0" name="Rectangle 69">
                <a:extLst>
                  <a:ext uri="{FF2B5EF4-FFF2-40B4-BE49-F238E27FC236}">
                    <a16:creationId xmlns:a16="http://schemas.microsoft.com/office/drawing/2014/main" id="{26D6883C-F6D2-98B9-3243-BEF14A8DF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0">
                <a:extLst>
                  <a:ext uri="{FF2B5EF4-FFF2-40B4-BE49-F238E27FC236}">
                    <a16:creationId xmlns:a16="http://schemas.microsoft.com/office/drawing/2014/main" id="{1DF11F40-50EB-574F-8F83-817BC6007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id="{6048771D-00D1-D6F9-C9A8-D38E16E114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2">
                <a:extLst>
                  <a:ext uri="{FF2B5EF4-FFF2-40B4-BE49-F238E27FC236}">
                    <a16:creationId xmlns:a16="http://schemas.microsoft.com/office/drawing/2014/main" id="{5EE914F0-9596-2E59-8E6E-61D035A3DB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73">
              <a:extLst>
                <a:ext uri="{FF2B5EF4-FFF2-40B4-BE49-F238E27FC236}">
                  <a16:creationId xmlns:a16="http://schemas.microsoft.com/office/drawing/2014/main" id="{525D7374-FB8C-6F4E-6F1E-50E1EC7452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6" name="Rectangle 74">
                <a:extLst>
                  <a:ext uri="{FF2B5EF4-FFF2-40B4-BE49-F238E27FC236}">
                    <a16:creationId xmlns:a16="http://schemas.microsoft.com/office/drawing/2014/main" id="{B93CAF75-8977-B641-D196-55E250097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75">
                <a:extLst>
                  <a:ext uri="{FF2B5EF4-FFF2-40B4-BE49-F238E27FC236}">
                    <a16:creationId xmlns:a16="http://schemas.microsoft.com/office/drawing/2014/main" id="{A6AAD157-F647-6688-9914-F3E1D8CE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76">
                <a:extLst>
                  <a:ext uri="{FF2B5EF4-FFF2-40B4-BE49-F238E27FC236}">
                    <a16:creationId xmlns:a16="http://schemas.microsoft.com/office/drawing/2014/main" id="{EE2DB8A2-43FF-83D1-2D0D-6749EC824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7">
                <a:extLst>
                  <a:ext uri="{FF2B5EF4-FFF2-40B4-BE49-F238E27FC236}">
                    <a16:creationId xmlns:a16="http://schemas.microsoft.com/office/drawing/2014/main" id="{3A3C28DD-7073-E73A-CDC4-5CC1F4FA9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78">
              <a:extLst>
                <a:ext uri="{FF2B5EF4-FFF2-40B4-BE49-F238E27FC236}">
                  <a16:creationId xmlns:a16="http://schemas.microsoft.com/office/drawing/2014/main" id="{7100E49B-F190-5A24-9ACD-1065AEF38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2" name="Rectangle 79">
                <a:extLst>
                  <a:ext uri="{FF2B5EF4-FFF2-40B4-BE49-F238E27FC236}">
                    <a16:creationId xmlns:a16="http://schemas.microsoft.com/office/drawing/2014/main" id="{20557239-CF50-B548-8E48-F004DC7F5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3" name="Rectangle 80">
                <a:extLst>
                  <a:ext uri="{FF2B5EF4-FFF2-40B4-BE49-F238E27FC236}">
                    <a16:creationId xmlns:a16="http://schemas.microsoft.com/office/drawing/2014/main" id="{B942FCB9-0C59-661D-AB1C-A6E135FB2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4" name="Rectangle 81">
                <a:extLst>
                  <a:ext uri="{FF2B5EF4-FFF2-40B4-BE49-F238E27FC236}">
                    <a16:creationId xmlns:a16="http://schemas.microsoft.com/office/drawing/2014/main" id="{10214EE5-6911-B767-EEE0-694FCD509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2">
                <a:extLst>
                  <a:ext uri="{FF2B5EF4-FFF2-40B4-BE49-F238E27FC236}">
                    <a16:creationId xmlns:a16="http://schemas.microsoft.com/office/drawing/2014/main" id="{48375764-2F47-B6F7-46C5-A25AE0D8E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38" name="Rectangle 83">
            <a:extLst>
              <a:ext uri="{FF2B5EF4-FFF2-40B4-BE49-F238E27FC236}">
                <a16:creationId xmlns:a16="http://schemas.microsoft.com/office/drawing/2014/main" id="{F9B8CDF9-510D-9CDB-C550-53717A5716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ECA5068-9BD8-6774-499F-37450F9D1B2D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7F4EFB97-E9DE-4A92-9A9B-89134773B366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41" name="Rectangle 34">
              <a:extLst>
                <a:ext uri="{FF2B5EF4-FFF2-40B4-BE49-F238E27FC236}">
                  <a16:creationId xmlns:a16="http://schemas.microsoft.com/office/drawing/2014/main" id="{D00A38A3-DFB1-AE51-725E-3E5B1F4089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2" name="Rectangle 35">
              <a:extLst>
                <a:ext uri="{FF2B5EF4-FFF2-40B4-BE49-F238E27FC236}">
                  <a16:creationId xmlns:a16="http://schemas.microsoft.com/office/drawing/2014/main" id="{0694593C-9265-E762-A8E5-790CF39D85E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3" name="Rectangle 36">
              <a:extLst>
                <a:ext uri="{FF2B5EF4-FFF2-40B4-BE49-F238E27FC236}">
                  <a16:creationId xmlns:a16="http://schemas.microsoft.com/office/drawing/2014/main" id="{79BD35E8-C1FF-8A99-8E21-0073B6EAF0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44" name="Rectangle 37">
              <a:extLst>
                <a:ext uri="{FF2B5EF4-FFF2-40B4-BE49-F238E27FC236}">
                  <a16:creationId xmlns:a16="http://schemas.microsoft.com/office/drawing/2014/main" id="{D3DAFA26-2D34-D4DD-0395-72B02DF4A1B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45" name="Rectangle 36">
            <a:extLst>
              <a:ext uri="{FF2B5EF4-FFF2-40B4-BE49-F238E27FC236}">
                <a16:creationId xmlns:a16="http://schemas.microsoft.com/office/drawing/2014/main" id="{6F83414F-3EC2-B044-EA60-A31E987B184E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6" name="Rectangle 34">
            <a:extLst>
              <a:ext uri="{FF2B5EF4-FFF2-40B4-BE49-F238E27FC236}">
                <a16:creationId xmlns:a16="http://schemas.microsoft.com/office/drawing/2014/main" id="{ADEA7BF1-44EA-2504-9C74-4C53FF5A36B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47" name="TextBox 2">
            <a:extLst>
              <a:ext uri="{FF2B5EF4-FFF2-40B4-BE49-F238E27FC236}">
                <a16:creationId xmlns:a16="http://schemas.microsoft.com/office/drawing/2014/main" id="{F3B0B3D1-A651-BE16-0545-A221F4E3E7A7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48" name="TextBox 3">
            <a:extLst>
              <a:ext uri="{FF2B5EF4-FFF2-40B4-BE49-F238E27FC236}">
                <a16:creationId xmlns:a16="http://schemas.microsoft.com/office/drawing/2014/main" id="{8BB9CB47-A153-CD1B-E637-3442B950585A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49" name="图片 148">
            <a:extLst>
              <a:ext uri="{FF2B5EF4-FFF2-40B4-BE49-F238E27FC236}">
                <a16:creationId xmlns:a16="http://schemas.microsoft.com/office/drawing/2014/main" id="{44ACB03E-D6D4-C3F1-FF77-16E176750F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50" name="TextBox 2">
            <a:extLst>
              <a:ext uri="{FF2B5EF4-FFF2-40B4-BE49-F238E27FC236}">
                <a16:creationId xmlns:a16="http://schemas.microsoft.com/office/drawing/2014/main" id="{7CC24E0B-5763-992F-30A6-68C9CB867FBB}"/>
              </a:ext>
            </a:extLst>
          </p:cNvPr>
          <p:cNvSpPr txBox="1"/>
          <p:nvPr userDrawn="1"/>
        </p:nvSpPr>
        <p:spPr>
          <a:xfrm>
            <a:off x="6357842" y="6437185"/>
            <a:ext cx="5815467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b="1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200" b="0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  </a:t>
            </a:r>
            <a:r>
              <a:rPr 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book</a:t>
            </a:r>
            <a:r>
              <a:rPr lang="zh-CN" altLang="en-US" sz="1200" b="1" kern="120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200" u="sng" dirty="0" err="1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200" u="sng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51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Copyright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©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2025 </a:t>
            </a:r>
            <a:r>
              <a:rPr lang="en-US" altLang="zh-CN" sz="9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5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="1" baseline="0" dirty="0">
                <a:solidFill>
                  <a:srgbClr val="374153"/>
                </a:solidFill>
                <a:latin typeface="Lexend" pitchFamily="2" charset="0"/>
              </a:rPr>
              <a:t>All Rights Reserved.</a:t>
            </a: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br>
              <a:rPr kumimoji="1" lang="en-US" altLang="zh-CN" sz="779" dirty="0">
                <a:solidFill>
                  <a:srgbClr val="374153"/>
                </a:solidFill>
                <a:latin typeface="Lexend" pitchFamily="2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only and constitutes neither an offer nor an acceptance. </a:t>
            </a:r>
            <a:r>
              <a:rPr lang="en-US" altLang="zh-CN" sz="8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Infrasys-AI</a:t>
            </a:r>
            <a:r>
              <a:rPr kumimoji="1" lang="en-US" altLang="zh-CN" sz="800" b="1" baseline="0" dirty="0">
                <a:solidFill>
                  <a:srgbClr val="374153"/>
                </a:solidFill>
                <a:latin typeface="Lexend" pitchFamily="2" charset="0"/>
              </a:rPr>
              <a:t> org.</a:t>
            </a:r>
            <a:r>
              <a:rPr kumimoji="1" lang="zh-CN" altLang="en-US" sz="800" b="1" baseline="0" dirty="0">
                <a:solidFill>
                  <a:srgbClr val="374153"/>
                </a:solidFill>
                <a:latin typeface="Lexend" pitchFamily="2" charset="0"/>
              </a:rPr>
              <a:t> </a:t>
            </a:r>
            <a:r>
              <a:rPr kumimoji="1" lang="en-US" altLang="zh-CN" sz="850" baseline="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把 </a:t>
            </a:r>
            <a: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AIInfra</a:t>
            </a: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 带入每个开发者、每个家庭、</a:t>
            </a:r>
            <a:br>
              <a:rPr kumimoji="1" lang="en-US" altLang="zh-CN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374153"/>
                </a:solidFill>
                <a:latin typeface="Lexend" pitchFamily="2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Infra</a:t>
            </a:r>
            <a:r>
              <a:rPr kumimoji="1" lang="zh-CN" altLang="en-US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374153"/>
                </a:solidFill>
                <a:latin typeface="Lexend" pitchFamily="2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374153"/>
              </a:solidFill>
              <a:latin typeface="Lexend" pitchFamily="2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4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3" name="Rectangle 15">
            <a:extLst>
              <a:ext uri="{FF2B5EF4-FFF2-40B4-BE49-F238E27FC236}">
                <a16:creationId xmlns:a16="http://schemas.microsoft.com/office/drawing/2014/main" id="{945970F3-EEC0-24EB-9D51-28AE93DA31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4101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标题颜色：华为红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正文大小：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颜色：蓝黑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中文字体：微软雅黑</a:t>
            </a: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英文字体：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Gill Sans MT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建议排版：上下对半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/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左右对半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911823-EE3F-119E-8A3D-5B409A788B4B}"/>
              </a:ext>
            </a:extLst>
          </p:cNvPr>
          <p:cNvGrpSpPr/>
          <p:nvPr userDrawn="1"/>
        </p:nvGrpSpPr>
        <p:grpSpPr>
          <a:xfrm>
            <a:off x="12497085" y="3327980"/>
            <a:ext cx="1214711" cy="3499198"/>
            <a:chOff x="12438524" y="3358802"/>
            <a:chExt cx="1214711" cy="3499198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64D3D0-7B8C-AD8A-3979-4F3B86622A7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2" name="Group 18">
              <a:extLst>
                <a:ext uri="{FF2B5EF4-FFF2-40B4-BE49-F238E27FC236}">
                  <a16:creationId xmlns:a16="http://schemas.microsoft.com/office/drawing/2014/main" id="{221D04D6-7A5F-1BD6-C94B-4CD13AF68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146" name="Rectangle 19">
                <a:extLst>
                  <a:ext uri="{FF2B5EF4-FFF2-40B4-BE49-F238E27FC236}">
                    <a16:creationId xmlns:a16="http://schemas.microsoft.com/office/drawing/2014/main" id="{099FB978-446A-FB9B-3669-549EDDD37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7" name="Rectangle 20">
                <a:extLst>
                  <a:ext uri="{FF2B5EF4-FFF2-40B4-BE49-F238E27FC236}">
                    <a16:creationId xmlns:a16="http://schemas.microsoft.com/office/drawing/2014/main" id="{402953FC-C7FD-74E0-9E03-DCED5C730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8" name="Rectangle 21">
                <a:extLst>
                  <a:ext uri="{FF2B5EF4-FFF2-40B4-BE49-F238E27FC236}">
                    <a16:creationId xmlns:a16="http://schemas.microsoft.com/office/drawing/2014/main" id="{6163CA8A-7471-F09E-5202-ECDF0D6C4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9" name="Rectangle 22">
                <a:extLst>
                  <a:ext uri="{FF2B5EF4-FFF2-40B4-BE49-F238E27FC236}">
                    <a16:creationId xmlns:a16="http://schemas.microsoft.com/office/drawing/2014/main" id="{DDD5D0B4-C25F-1678-0ECD-C33469FA4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6" name="Group 23">
              <a:extLst>
                <a:ext uri="{FF2B5EF4-FFF2-40B4-BE49-F238E27FC236}">
                  <a16:creationId xmlns:a16="http://schemas.microsoft.com/office/drawing/2014/main" id="{0CB401A5-BFA4-5173-37F2-03D22141FC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142" name="Rectangle 24">
                <a:extLst>
                  <a:ext uri="{FF2B5EF4-FFF2-40B4-BE49-F238E27FC236}">
                    <a16:creationId xmlns:a16="http://schemas.microsoft.com/office/drawing/2014/main" id="{97B4DC9F-B485-0677-E934-6D0065F33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3" name="Rectangle 25">
                <a:extLst>
                  <a:ext uri="{FF2B5EF4-FFF2-40B4-BE49-F238E27FC236}">
                    <a16:creationId xmlns:a16="http://schemas.microsoft.com/office/drawing/2014/main" id="{AEE94955-676C-ABEF-2CC7-F6D203947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4" name="Rectangle 26">
                <a:extLst>
                  <a:ext uri="{FF2B5EF4-FFF2-40B4-BE49-F238E27FC236}">
                    <a16:creationId xmlns:a16="http://schemas.microsoft.com/office/drawing/2014/main" id="{B2A6585D-0981-DA5B-C4CE-12079FB9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5" name="Rectangle 27">
                <a:extLst>
                  <a:ext uri="{FF2B5EF4-FFF2-40B4-BE49-F238E27FC236}">
                    <a16:creationId xmlns:a16="http://schemas.microsoft.com/office/drawing/2014/main" id="{F575C384-2CE3-7C62-1E5F-79383AA76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7" name="Group 28">
              <a:extLst>
                <a:ext uri="{FF2B5EF4-FFF2-40B4-BE49-F238E27FC236}">
                  <a16:creationId xmlns:a16="http://schemas.microsoft.com/office/drawing/2014/main" id="{E8B07BFF-F732-B6A7-AC9F-E502FCD072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138" name="Rectangle 29">
                <a:extLst>
                  <a:ext uri="{FF2B5EF4-FFF2-40B4-BE49-F238E27FC236}">
                    <a16:creationId xmlns:a16="http://schemas.microsoft.com/office/drawing/2014/main" id="{36FA4321-3365-5180-F0DC-052106299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9" name="Rectangle 30">
                <a:extLst>
                  <a:ext uri="{FF2B5EF4-FFF2-40B4-BE49-F238E27FC236}">
                    <a16:creationId xmlns:a16="http://schemas.microsoft.com/office/drawing/2014/main" id="{DE4A66BF-1FC9-D1A9-4E9C-98F1EDC89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0" name="Rectangle 31">
                <a:extLst>
                  <a:ext uri="{FF2B5EF4-FFF2-40B4-BE49-F238E27FC236}">
                    <a16:creationId xmlns:a16="http://schemas.microsoft.com/office/drawing/2014/main" id="{EB88A0D6-6542-B633-D6F4-FD06C8F87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41" name="Rectangle 32">
                <a:extLst>
                  <a:ext uri="{FF2B5EF4-FFF2-40B4-BE49-F238E27FC236}">
                    <a16:creationId xmlns:a16="http://schemas.microsoft.com/office/drawing/2014/main" id="{E283AE8A-822E-14DE-B4CB-38342CDF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8" name="Group 33">
              <a:extLst>
                <a:ext uri="{FF2B5EF4-FFF2-40B4-BE49-F238E27FC236}">
                  <a16:creationId xmlns:a16="http://schemas.microsoft.com/office/drawing/2014/main" id="{4C99AB02-4592-5148-C15D-F183631F8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134" name="Rectangle 34">
                <a:extLst>
                  <a:ext uri="{FF2B5EF4-FFF2-40B4-BE49-F238E27FC236}">
                    <a16:creationId xmlns:a16="http://schemas.microsoft.com/office/drawing/2014/main" id="{9BCB22EF-C5AC-06BD-63A7-9D398CF3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5" name="Rectangle 35">
                <a:extLst>
                  <a:ext uri="{FF2B5EF4-FFF2-40B4-BE49-F238E27FC236}">
                    <a16:creationId xmlns:a16="http://schemas.microsoft.com/office/drawing/2014/main" id="{46F6214D-6940-1212-D8A0-559A13928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6" name="Rectangle 36">
                <a:extLst>
                  <a:ext uri="{FF2B5EF4-FFF2-40B4-BE49-F238E27FC236}">
                    <a16:creationId xmlns:a16="http://schemas.microsoft.com/office/drawing/2014/main" id="{7C9683CB-14BC-3368-9583-914D48242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7" name="Rectangle 37">
                <a:extLst>
                  <a:ext uri="{FF2B5EF4-FFF2-40B4-BE49-F238E27FC236}">
                    <a16:creationId xmlns:a16="http://schemas.microsoft.com/office/drawing/2014/main" id="{A70BD387-07BC-4C03-29A7-808D266BB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89" name="Group 38">
              <a:extLst>
                <a:ext uri="{FF2B5EF4-FFF2-40B4-BE49-F238E27FC236}">
                  <a16:creationId xmlns:a16="http://schemas.microsoft.com/office/drawing/2014/main" id="{745134D5-7314-ECE1-3D7A-47CACFA1B4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130" name="Rectangle 39">
                <a:extLst>
                  <a:ext uri="{FF2B5EF4-FFF2-40B4-BE49-F238E27FC236}">
                    <a16:creationId xmlns:a16="http://schemas.microsoft.com/office/drawing/2014/main" id="{B4DFCEA2-B89F-1F98-BC08-D92C8AD5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A5D4DF71-55A5-582B-E9ED-EAA3E8862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2" name="Rectangle 41">
                <a:extLst>
                  <a:ext uri="{FF2B5EF4-FFF2-40B4-BE49-F238E27FC236}">
                    <a16:creationId xmlns:a16="http://schemas.microsoft.com/office/drawing/2014/main" id="{51BB396B-8B24-2D31-18E1-278B01E1C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33" name="Rectangle 42">
                <a:extLst>
                  <a:ext uri="{FF2B5EF4-FFF2-40B4-BE49-F238E27FC236}">
                    <a16:creationId xmlns:a16="http://schemas.microsoft.com/office/drawing/2014/main" id="{459A2A59-F7B0-0D7A-64E7-EE829A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0" name="Group 43">
              <a:extLst>
                <a:ext uri="{FF2B5EF4-FFF2-40B4-BE49-F238E27FC236}">
                  <a16:creationId xmlns:a16="http://schemas.microsoft.com/office/drawing/2014/main" id="{EB46CC9A-4B71-9C60-9881-8FA28C627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26" name="Rectangle 44">
                <a:extLst>
                  <a:ext uri="{FF2B5EF4-FFF2-40B4-BE49-F238E27FC236}">
                    <a16:creationId xmlns:a16="http://schemas.microsoft.com/office/drawing/2014/main" id="{8DCD65C3-BD00-F5FF-263E-EF68F015B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7" name="Rectangle 45">
                <a:extLst>
                  <a:ext uri="{FF2B5EF4-FFF2-40B4-BE49-F238E27FC236}">
                    <a16:creationId xmlns:a16="http://schemas.microsoft.com/office/drawing/2014/main" id="{48BD9D59-BBFF-EE1B-C12C-AE983889C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8" name="Rectangle 46">
                <a:extLst>
                  <a:ext uri="{FF2B5EF4-FFF2-40B4-BE49-F238E27FC236}">
                    <a16:creationId xmlns:a16="http://schemas.microsoft.com/office/drawing/2014/main" id="{0A4BCE4C-72AA-B2AA-98D8-4267D421E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9" name="Rectangle 47">
                <a:extLst>
                  <a:ext uri="{FF2B5EF4-FFF2-40B4-BE49-F238E27FC236}">
                    <a16:creationId xmlns:a16="http://schemas.microsoft.com/office/drawing/2014/main" id="{FDD12625-D8A2-2329-A5DF-35B4D5BC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1" name="Group 48">
              <a:extLst>
                <a:ext uri="{FF2B5EF4-FFF2-40B4-BE49-F238E27FC236}">
                  <a16:creationId xmlns:a16="http://schemas.microsoft.com/office/drawing/2014/main" id="{9BB745C8-F700-EE56-571F-7E4AE7F743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22" name="Rectangle 49">
                <a:extLst>
                  <a:ext uri="{FF2B5EF4-FFF2-40B4-BE49-F238E27FC236}">
                    <a16:creationId xmlns:a16="http://schemas.microsoft.com/office/drawing/2014/main" id="{F4C1E894-70AD-45E8-6F42-9D36B914FB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3" name="Rectangle 50">
                <a:extLst>
                  <a:ext uri="{FF2B5EF4-FFF2-40B4-BE49-F238E27FC236}">
                    <a16:creationId xmlns:a16="http://schemas.microsoft.com/office/drawing/2014/main" id="{988F9269-6FAD-3020-396D-31DD978FC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4" name="Rectangle 51">
                <a:extLst>
                  <a:ext uri="{FF2B5EF4-FFF2-40B4-BE49-F238E27FC236}">
                    <a16:creationId xmlns:a16="http://schemas.microsoft.com/office/drawing/2014/main" id="{627A6F9C-1CD2-D7D4-40F2-5ECC1D3E9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5" name="Rectangle 52">
                <a:extLst>
                  <a:ext uri="{FF2B5EF4-FFF2-40B4-BE49-F238E27FC236}">
                    <a16:creationId xmlns:a16="http://schemas.microsoft.com/office/drawing/2014/main" id="{6D9D8F90-FA8D-0084-4972-BB22B22D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2" name="Group 53">
              <a:extLst>
                <a:ext uri="{FF2B5EF4-FFF2-40B4-BE49-F238E27FC236}">
                  <a16:creationId xmlns:a16="http://schemas.microsoft.com/office/drawing/2014/main" id="{660EDEDE-7760-6506-E180-F30F374078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18" name="Rectangle 54">
                <a:extLst>
                  <a:ext uri="{FF2B5EF4-FFF2-40B4-BE49-F238E27FC236}">
                    <a16:creationId xmlns:a16="http://schemas.microsoft.com/office/drawing/2014/main" id="{8F5C4E85-5019-11A3-D251-C951D9734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9" name="Rectangle 55">
                <a:extLst>
                  <a:ext uri="{FF2B5EF4-FFF2-40B4-BE49-F238E27FC236}">
                    <a16:creationId xmlns:a16="http://schemas.microsoft.com/office/drawing/2014/main" id="{BA0D5B2D-7334-83E8-F7DB-54ABECAB4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0" name="Rectangle 56">
                <a:extLst>
                  <a:ext uri="{FF2B5EF4-FFF2-40B4-BE49-F238E27FC236}">
                    <a16:creationId xmlns:a16="http://schemas.microsoft.com/office/drawing/2014/main" id="{77CF0B68-F87E-A2DA-8744-1F37DC56D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21" name="Rectangle 57">
                <a:extLst>
                  <a:ext uri="{FF2B5EF4-FFF2-40B4-BE49-F238E27FC236}">
                    <a16:creationId xmlns:a16="http://schemas.microsoft.com/office/drawing/2014/main" id="{044F93E1-7832-2216-50CA-12C2D703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3" name="Group 58">
              <a:extLst>
                <a:ext uri="{FF2B5EF4-FFF2-40B4-BE49-F238E27FC236}">
                  <a16:creationId xmlns:a16="http://schemas.microsoft.com/office/drawing/2014/main" id="{958A6FA7-0514-0E20-F672-845E98798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14" name="Rectangle 59">
                <a:extLst>
                  <a:ext uri="{FF2B5EF4-FFF2-40B4-BE49-F238E27FC236}">
                    <a16:creationId xmlns:a16="http://schemas.microsoft.com/office/drawing/2014/main" id="{D68908FE-6ADF-2CAF-E4B5-DF22E78F41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5" name="Rectangle 60">
                <a:extLst>
                  <a:ext uri="{FF2B5EF4-FFF2-40B4-BE49-F238E27FC236}">
                    <a16:creationId xmlns:a16="http://schemas.microsoft.com/office/drawing/2014/main" id="{8109CB6D-46A1-F47D-5AF4-A6C980312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6" name="Rectangle 61">
                <a:extLst>
                  <a:ext uri="{FF2B5EF4-FFF2-40B4-BE49-F238E27FC236}">
                    <a16:creationId xmlns:a16="http://schemas.microsoft.com/office/drawing/2014/main" id="{63973E3B-2E25-DA36-EA74-D5BDD449F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7" name="Rectangle 62">
                <a:extLst>
                  <a:ext uri="{FF2B5EF4-FFF2-40B4-BE49-F238E27FC236}">
                    <a16:creationId xmlns:a16="http://schemas.microsoft.com/office/drawing/2014/main" id="{AC446EF0-7A22-C318-4105-B1905A7A2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4" name="Group 63">
              <a:extLst>
                <a:ext uri="{FF2B5EF4-FFF2-40B4-BE49-F238E27FC236}">
                  <a16:creationId xmlns:a16="http://schemas.microsoft.com/office/drawing/2014/main" id="{DFFAE7CC-265B-905E-9681-8C955632F1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10" name="Rectangle 64">
                <a:extLst>
                  <a:ext uri="{FF2B5EF4-FFF2-40B4-BE49-F238E27FC236}">
                    <a16:creationId xmlns:a16="http://schemas.microsoft.com/office/drawing/2014/main" id="{12B78310-E9DA-70FB-DD81-AFB297848B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1" name="Rectangle 65">
                <a:extLst>
                  <a:ext uri="{FF2B5EF4-FFF2-40B4-BE49-F238E27FC236}">
                    <a16:creationId xmlns:a16="http://schemas.microsoft.com/office/drawing/2014/main" id="{033FBE90-EE4E-D77E-AB17-78D340DD4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2" name="Rectangle 66">
                <a:extLst>
                  <a:ext uri="{FF2B5EF4-FFF2-40B4-BE49-F238E27FC236}">
                    <a16:creationId xmlns:a16="http://schemas.microsoft.com/office/drawing/2014/main" id="{DE8B042E-D24B-610A-8590-2CE5E64B54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13" name="Rectangle 67">
                <a:extLst>
                  <a:ext uri="{FF2B5EF4-FFF2-40B4-BE49-F238E27FC236}">
                    <a16:creationId xmlns:a16="http://schemas.microsoft.com/office/drawing/2014/main" id="{42350D2A-9F9D-1E30-FEE6-B2F84C945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5" name="Group 68">
              <a:extLst>
                <a:ext uri="{FF2B5EF4-FFF2-40B4-BE49-F238E27FC236}">
                  <a16:creationId xmlns:a16="http://schemas.microsoft.com/office/drawing/2014/main" id="{E508880F-4A6E-B791-8482-E7E986846D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06" name="Rectangle 69">
                <a:extLst>
                  <a:ext uri="{FF2B5EF4-FFF2-40B4-BE49-F238E27FC236}">
                    <a16:creationId xmlns:a16="http://schemas.microsoft.com/office/drawing/2014/main" id="{3632305E-DD9C-1E44-159D-62B9C3D4A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7" name="Rectangle 70">
                <a:extLst>
                  <a:ext uri="{FF2B5EF4-FFF2-40B4-BE49-F238E27FC236}">
                    <a16:creationId xmlns:a16="http://schemas.microsoft.com/office/drawing/2014/main" id="{2FDB680F-0E87-6768-392A-39CC818BC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8" name="Rectangle 71">
                <a:extLst>
                  <a:ext uri="{FF2B5EF4-FFF2-40B4-BE49-F238E27FC236}">
                    <a16:creationId xmlns:a16="http://schemas.microsoft.com/office/drawing/2014/main" id="{69D86CF0-6094-9A96-EE68-271DC89F9F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9" name="Rectangle 72">
                <a:extLst>
                  <a:ext uri="{FF2B5EF4-FFF2-40B4-BE49-F238E27FC236}">
                    <a16:creationId xmlns:a16="http://schemas.microsoft.com/office/drawing/2014/main" id="{8EBF0CBF-F9A5-71F1-0462-E5805A796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6" name="Group 73">
              <a:extLst>
                <a:ext uri="{FF2B5EF4-FFF2-40B4-BE49-F238E27FC236}">
                  <a16:creationId xmlns:a16="http://schemas.microsoft.com/office/drawing/2014/main" id="{DC572AB9-1C77-1390-4368-7E34853D7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02" name="Rectangle 74">
                <a:extLst>
                  <a:ext uri="{FF2B5EF4-FFF2-40B4-BE49-F238E27FC236}">
                    <a16:creationId xmlns:a16="http://schemas.microsoft.com/office/drawing/2014/main" id="{9BE142CC-0515-3F7D-000A-B21883901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3" name="Rectangle 75">
                <a:extLst>
                  <a:ext uri="{FF2B5EF4-FFF2-40B4-BE49-F238E27FC236}">
                    <a16:creationId xmlns:a16="http://schemas.microsoft.com/office/drawing/2014/main" id="{D3FBEFEE-3095-7D32-92E5-DAEB6A8D6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4" name="Rectangle 76">
                <a:extLst>
                  <a:ext uri="{FF2B5EF4-FFF2-40B4-BE49-F238E27FC236}">
                    <a16:creationId xmlns:a16="http://schemas.microsoft.com/office/drawing/2014/main" id="{B0E21079-93F2-BB6B-1D95-1E9D5A392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5" name="Rectangle 77">
                <a:extLst>
                  <a:ext uri="{FF2B5EF4-FFF2-40B4-BE49-F238E27FC236}">
                    <a16:creationId xmlns:a16="http://schemas.microsoft.com/office/drawing/2014/main" id="{8B72400F-A983-CD6A-E1E2-62A9853293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97" name="Group 78">
              <a:extLst>
                <a:ext uri="{FF2B5EF4-FFF2-40B4-BE49-F238E27FC236}">
                  <a16:creationId xmlns:a16="http://schemas.microsoft.com/office/drawing/2014/main" id="{37F70978-7F81-BD41-04F5-53EAAC42AA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98" name="Rectangle 79">
                <a:extLst>
                  <a:ext uri="{FF2B5EF4-FFF2-40B4-BE49-F238E27FC236}">
                    <a16:creationId xmlns:a16="http://schemas.microsoft.com/office/drawing/2014/main" id="{84CE1407-9150-BF95-3F99-C92D9719B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99" name="Rectangle 80">
                <a:extLst>
                  <a:ext uri="{FF2B5EF4-FFF2-40B4-BE49-F238E27FC236}">
                    <a16:creationId xmlns:a16="http://schemas.microsoft.com/office/drawing/2014/main" id="{CA6A1811-C5BD-F9FE-F564-AE345B56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0" name="Rectangle 81">
                <a:extLst>
                  <a:ext uri="{FF2B5EF4-FFF2-40B4-BE49-F238E27FC236}">
                    <a16:creationId xmlns:a16="http://schemas.microsoft.com/office/drawing/2014/main" id="{65707941-EBE7-9B5F-1BAA-034948D52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01" name="Rectangle 82">
                <a:extLst>
                  <a:ext uri="{FF2B5EF4-FFF2-40B4-BE49-F238E27FC236}">
                    <a16:creationId xmlns:a16="http://schemas.microsoft.com/office/drawing/2014/main" id="{CD8CE744-EF7C-E492-228C-F2967464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150" name="Rectangle 83">
            <a:extLst>
              <a:ext uri="{FF2B5EF4-FFF2-40B4-BE49-F238E27FC236}">
                <a16:creationId xmlns:a16="http://schemas.microsoft.com/office/drawing/2014/main" id="{20D263BD-B2EC-BBF6-A665-4BFC1A8CCE2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15396" y="-26681"/>
            <a:ext cx="1757991" cy="139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</a:t>
            </a:r>
            <a:endParaRPr lang="en-US" altLang="zh-CN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 eaLnBrk="0" hangingPunct="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同一页面内建议只选择一组使用</a:t>
            </a: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6315BEB-AE9E-2525-4503-D7A1155A8892}"/>
              </a:ext>
            </a:extLst>
          </p:cNvPr>
          <p:cNvGrpSpPr/>
          <p:nvPr userDrawn="1"/>
        </p:nvGrpSpPr>
        <p:grpSpPr>
          <a:xfrm>
            <a:off x="12497084" y="1426593"/>
            <a:ext cx="1214711" cy="358713"/>
            <a:chOff x="12497084" y="2812490"/>
            <a:chExt cx="1214711" cy="358713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BD106B4-8281-7645-DC13-F3E1575874CC}"/>
                </a:ext>
              </a:extLst>
            </p:cNvPr>
            <p:cNvSpPr/>
            <p:nvPr userDrawn="1"/>
          </p:nvSpPr>
          <p:spPr bwMode="auto">
            <a:xfrm>
              <a:off x="12497084" y="2812490"/>
              <a:ext cx="1214711" cy="3587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153" name="Rectangle 34">
              <a:extLst>
                <a:ext uri="{FF2B5EF4-FFF2-40B4-BE49-F238E27FC236}">
                  <a16:creationId xmlns:a16="http://schemas.microsoft.com/office/drawing/2014/main" id="{9EA2945D-4222-AD08-AF83-E7698980755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104441" y="2897405"/>
              <a:ext cx="245629" cy="188882"/>
            </a:xfrm>
            <a:prstGeom prst="rect">
              <a:avLst/>
            </a:prstGeom>
            <a:solidFill>
              <a:srgbClr val="37415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dirty="0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4" name="Rectangle 35">
              <a:extLst>
                <a:ext uri="{FF2B5EF4-FFF2-40B4-BE49-F238E27FC236}">
                  <a16:creationId xmlns:a16="http://schemas.microsoft.com/office/drawing/2014/main" id="{46F6E496-55FC-95AF-33AF-5821F903365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3350070" y="2897405"/>
              <a:ext cx="247747" cy="18888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5" name="Rectangle 36">
              <a:extLst>
                <a:ext uri="{FF2B5EF4-FFF2-40B4-BE49-F238E27FC236}">
                  <a16:creationId xmlns:a16="http://schemas.microsoft.com/office/drawing/2014/main" id="{CC21113F-A15B-3F3E-5502-7EC9BD35B6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611065" y="2897405"/>
              <a:ext cx="247747" cy="1888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  <p:sp>
          <p:nvSpPr>
            <p:cNvPr id="156" name="Rectangle 37">
              <a:extLst>
                <a:ext uri="{FF2B5EF4-FFF2-40B4-BE49-F238E27FC236}">
                  <a16:creationId xmlns:a16="http://schemas.microsoft.com/office/drawing/2014/main" id="{46B17A68-273E-E06E-0D3A-21FF9C6751D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V="1">
              <a:off x="12858812" y="2897405"/>
              <a:ext cx="245629" cy="18888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Calibri" charset="0"/>
                <a:ea typeface="宋体" charset="-122"/>
              </a:endParaRPr>
            </a:p>
          </p:txBody>
        </p:sp>
      </p:grpSp>
      <p:sp>
        <p:nvSpPr>
          <p:cNvPr id="157" name="Rectangle 36">
            <a:extLst>
              <a:ext uri="{FF2B5EF4-FFF2-40B4-BE49-F238E27FC236}">
                <a16:creationId xmlns:a16="http://schemas.microsoft.com/office/drawing/2014/main" id="{811107E7-C1F8-9727-BAB0-FEB37EA0D916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825946" y="485734"/>
            <a:ext cx="247747" cy="188882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8" name="Rectangle 34">
            <a:extLst>
              <a:ext uri="{FF2B5EF4-FFF2-40B4-BE49-F238E27FC236}">
                <a16:creationId xmlns:a16="http://schemas.microsoft.com/office/drawing/2014/main" id="{18BA9515-2E9D-0DB4-5644-25B0A9B03B4B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-1324552" y="2354215"/>
            <a:ext cx="245629" cy="188882"/>
          </a:xfrm>
          <a:prstGeom prst="rect">
            <a:avLst/>
          </a:prstGeom>
          <a:solidFill>
            <a:srgbClr val="374153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dirty="0">
              <a:solidFill>
                <a:srgbClr val="000000"/>
              </a:solidFill>
              <a:latin typeface="Calibri" charset="0"/>
              <a:ea typeface="宋体" charset="-122"/>
            </a:endParaRPr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C70F3DC2-6D56-0B3B-7AF1-2445D7893116}"/>
              </a:ext>
            </a:extLst>
          </p:cNvPr>
          <p:cNvSpPr txBox="1"/>
          <p:nvPr userDrawn="1"/>
        </p:nvSpPr>
        <p:spPr>
          <a:xfrm>
            <a:off x="495383" y="643718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60" name="TextBox 3">
            <a:extLst>
              <a:ext uri="{FF2B5EF4-FFF2-40B4-BE49-F238E27FC236}">
                <a16:creationId xmlns:a16="http://schemas.microsoft.com/office/drawing/2014/main" id="{F384CB42-5594-BE6D-1575-0E3B59D9C483}"/>
              </a:ext>
            </a:extLst>
          </p:cNvPr>
          <p:cNvSpPr txBox="1"/>
          <p:nvPr userDrawn="1"/>
        </p:nvSpPr>
        <p:spPr>
          <a:xfrm>
            <a:off x="1073887" y="649258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Lexend" pitchFamily="2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Lexend" pitchFamily="2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161" name="图片 160">
            <a:extLst>
              <a:ext uri="{FF2B5EF4-FFF2-40B4-BE49-F238E27FC236}">
                <a16:creationId xmlns:a16="http://schemas.microsoft.com/office/drawing/2014/main" id="{00A2EBB4-52E3-2F9F-2684-F9318886345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91" y="6371542"/>
            <a:ext cx="417809" cy="417809"/>
          </a:xfrm>
          <a:prstGeom prst="ellipse">
            <a:avLst/>
          </a:prstGeom>
          <a:ln w="28575" cap="rnd">
            <a:noFill/>
            <a:prstDash val="solid"/>
          </a:ln>
          <a:effectLst/>
        </p:spPr>
      </p:pic>
      <p:sp>
        <p:nvSpPr>
          <p:cNvPr id="162" name="TextBox 2">
            <a:extLst>
              <a:ext uri="{FF2B5EF4-FFF2-40B4-BE49-F238E27FC236}">
                <a16:creationId xmlns:a16="http://schemas.microsoft.com/office/drawing/2014/main" id="{0F566741-EF80-32C9-85A8-F598C335639A}"/>
              </a:ext>
            </a:extLst>
          </p:cNvPr>
          <p:cNvSpPr txBox="1"/>
          <p:nvPr userDrawn="1"/>
        </p:nvSpPr>
        <p:spPr>
          <a:xfrm>
            <a:off x="7916985" y="5258809"/>
            <a:ext cx="328754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1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5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5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github.com/Infrasys-AI/AIInfra</a:t>
            </a:r>
            <a:r>
              <a:rPr lang="zh-CN" altLang="en-US" sz="1050" b="0" kern="1200" dirty="0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 </a:t>
            </a:r>
            <a:endParaRPr lang="en-US" altLang="zh-CN" sz="1050" b="0" kern="1200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50" b="0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B</a:t>
            </a:r>
            <a:r>
              <a:rPr 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ook</a:t>
            </a:r>
            <a:r>
              <a:rPr lang="zh-CN" altLang="en-US" sz="1050" b="1" kern="1200" dirty="0">
                <a:solidFill>
                  <a:schemeClr val="tx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" altLang="zh-CN" sz="1050" u="sng" dirty="0" err="1">
                <a:solidFill>
                  <a:srgbClr val="C00000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infrasys-ai.github.io</a:t>
            </a:r>
            <a:endParaRPr lang="en" altLang="zh-CN" sz="1050" u="sng" dirty="0">
              <a:solidFill>
                <a:srgbClr val="C00000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624740065" TargetMode="External"/><Relationship Id="rId2" Type="http://schemas.openxmlformats.org/officeDocument/2006/relationships/hyperlink" Target="https://zhuanlan.zhihu.com/p/662498827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chenzomi12/AIInfra" TargetMode="External"/><Relationship Id="rId5" Type="http://schemas.openxmlformats.org/officeDocument/2006/relationships/hyperlink" Target="https://github.com/huggingface/transformers/blob/main/src/transformers/models/gpt2/modeling_gpt2.py" TargetMode="External"/><Relationship Id="rId4" Type="http://schemas.openxmlformats.org/officeDocument/2006/relationships/hyperlink" Target="https://www.cnblogs.com/rossiXYZ/p/1879950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113888" y="1438921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bg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488" y="1607952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KV</a:t>
            </a: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Cache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bg1"/>
                </a:solidFill>
                <a:latin typeface="Lexend" pitchFamily="2" charset="0"/>
                <a:cs typeface="Futura-Medium" panose="020B0602020204020303" pitchFamily="34" charset="-79"/>
              </a:rPr>
              <a:t>原理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EE05-CE4A-18DA-BEFF-3B7D842D6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E9965D-43B4-59DB-5C3B-ACB2EEAC52A1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B3298E-7106-1C92-2FBD-2C43A55095A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7C658D-FC94-B55B-6474-59E361B59C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原理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738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F9BF-37D9-B092-C6A8-32DC2CAF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41789-1D4F-844C-FDCF-E2352FE7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 Cache</a:t>
            </a:r>
            <a:r>
              <a:rPr lang="zh-CN" altLang="en-US" dirty="0"/>
              <a:t>原理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421D70B-C6C7-C1E2-FF3F-458DA2561D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根据上一节的分析，每个</a:t>
                </a:r>
                <a:r>
                  <a:rPr lang="en-US" altLang="zh-CN" sz="2000" dirty="0"/>
                  <a:t>token decode</a:t>
                </a:r>
                <a:r>
                  <a:rPr lang="zh-CN" altLang="en-US" sz="2000" dirty="0"/>
                  <a:t>阶段需要用到前面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的</a:t>
                </a:r>
                <a:r>
                  <a:rPr lang="en-US" altLang="zh-CN" sz="2000" dirty="0"/>
                  <a:t>KV</a:t>
                </a:r>
                <a:r>
                  <a:rPr lang="zh-CN" altLang="en-US" sz="2000" dirty="0"/>
                  <a:t>向量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这些</a:t>
                </a:r>
                <a:r>
                  <a:rPr lang="en-US" altLang="zh-CN" sz="2000" dirty="0"/>
                  <a:t>KV </a:t>
                </a:r>
                <a:r>
                  <a:rPr lang="zh-CN" altLang="en-US" sz="2000" dirty="0"/>
                  <a:t>向量计算之后值是确定的，因此将之前计算出的</a:t>
                </a:r>
                <a:r>
                  <a:rPr lang="en-US" altLang="zh-CN" sz="2000" dirty="0"/>
                  <a:t>K/V</a:t>
                </a:r>
                <a:r>
                  <a:rPr lang="zh-CN" altLang="en-US" sz="2000" dirty="0"/>
                  <a:t>向量缓存，这就是</a:t>
                </a:r>
                <a:r>
                  <a:rPr lang="en-US" altLang="zh-CN" sz="2000" dirty="0"/>
                  <a:t>KV Cache</a:t>
                </a:r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当我们缓存了</a:t>
                </a:r>
                <a:r>
                  <a:rPr lang="en-US" altLang="zh-CN" sz="2000" dirty="0"/>
                  <a:t>KV</a:t>
                </a:r>
                <a:r>
                  <a:rPr lang="zh-CN" altLang="en-US" sz="2000" dirty="0"/>
                  <a:t>之后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𝐴𝑡𝑡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的计算只与当前的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有关，只需要输入当前的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就能够完成计算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示例：有</a:t>
                </a:r>
                <a:r>
                  <a:rPr lang="en-US" altLang="zh-CN" sz="2000" dirty="0"/>
                  <a:t>KV Cache</a:t>
                </a:r>
                <a:r>
                  <a:rPr lang="zh-CN" altLang="en-US" sz="2000" dirty="0"/>
                  <a:t>情况下第三个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的计算示意图：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0" lvl="1" indent="0">
                  <a:buNone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1421D70B-C6C7-C1E2-FF3F-458DA256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D408AEC-23C9-0086-3759-51F801019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7" y="3872048"/>
            <a:ext cx="8440818" cy="240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2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3E455-9438-F6BC-8A52-1BBEC759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783B9-663F-7BAC-D267-416D2CE8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有无</a:t>
            </a:r>
            <a:r>
              <a:rPr lang="en-US" altLang="zh-CN" dirty="0"/>
              <a:t>KV Cache</a:t>
            </a:r>
            <a:r>
              <a:rPr lang="zh-CN" altLang="en-US" dirty="0"/>
              <a:t>计算对比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DCF404-D2AA-CE68-7FC2-1BD0ACF5D3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没有</a:t>
            </a:r>
            <a:r>
              <a:rPr lang="en-US" altLang="zh-CN" sz="2000" dirty="0"/>
              <a:t>KV Cache</a:t>
            </a:r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r>
              <a:rPr lang="zh-CN" altLang="en-US" sz="2000" dirty="0"/>
              <a:t>有</a:t>
            </a:r>
            <a:r>
              <a:rPr lang="en-US" altLang="zh-CN" sz="2000" dirty="0"/>
              <a:t>KV Cache</a:t>
            </a:r>
          </a:p>
          <a:p>
            <a:pPr marL="0" lvl="1" indent="0">
              <a:buNone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-239106">
              <a:buFont typeface="Arial" pitchFamily="34" charset="0"/>
              <a:buChar char="•"/>
            </a:pPr>
            <a:endParaRPr lang="en-US" altLang="zh-CN" sz="2000" dirty="0"/>
          </a:p>
          <a:p>
            <a:pPr marL="239106" lvl="1" indent="0">
              <a:buNone/>
            </a:pP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678E282-D3C8-DAAA-02FD-A99E6A333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59" y="3478579"/>
            <a:ext cx="8440818" cy="24028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0BC0CF4-9347-0847-C6CA-69BB229C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59" y="1111979"/>
            <a:ext cx="8440818" cy="2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951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6BBF1-E7C7-5313-05CA-86173A561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856D5E5-6437-508B-DEC5-5B4ABA16A36E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48BFA8-55F5-55CC-63CA-352F0325DA03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1134B-1A71-4E83-C88D-F8D51966C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实现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83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F1426-5B8E-AC94-ED52-9483B7B0E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E84865-1C5E-6278-00B7-4DA072BF6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实现（基础）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FA0D99-8DCD-821C-FD02-FFE116C7E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本质上就是在上一次缓存的</a:t>
            </a:r>
            <a:r>
              <a:rPr lang="en-US" altLang="zh-CN" dirty="0"/>
              <a:t>Key</a:t>
            </a:r>
            <a:r>
              <a:rPr lang="zh-CN" altLang="en-US" dirty="0"/>
              <a:t>和</a:t>
            </a:r>
            <a:r>
              <a:rPr lang="en-US" altLang="zh-CN" dirty="0"/>
              <a:t>Value</a:t>
            </a:r>
            <a:r>
              <a:rPr lang="zh-CN" altLang="en-US" dirty="0"/>
              <a:t>上做</a:t>
            </a:r>
            <a:r>
              <a:rPr lang="en-US" altLang="zh-CN" dirty="0" err="1"/>
              <a:t>concat</a:t>
            </a:r>
            <a:endParaRPr lang="en-US" altLang="zh-CN" dirty="0"/>
          </a:p>
          <a:p>
            <a:r>
              <a:rPr lang="zh-CN" altLang="en-US" dirty="0"/>
              <a:t>早期</a:t>
            </a:r>
            <a:r>
              <a:rPr lang="en-US" altLang="zh-CN" dirty="0"/>
              <a:t>KV Cache</a:t>
            </a:r>
            <a:r>
              <a:rPr lang="zh-CN" altLang="en-US" dirty="0"/>
              <a:t>实现就是这样实现的：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存在的问题：</a:t>
            </a:r>
            <a:endParaRPr lang="en-US" altLang="zh-CN" dirty="0"/>
          </a:p>
          <a:p>
            <a:pPr lvl="1"/>
            <a:r>
              <a:rPr lang="zh-CN" altLang="en-US" dirty="0"/>
              <a:t>代码冗余：每一个支持</a:t>
            </a:r>
            <a:r>
              <a:rPr lang="en-US" altLang="zh-CN" dirty="0"/>
              <a:t>KV Cache</a:t>
            </a:r>
            <a:r>
              <a:rPr lang="zh-CN" altLang="en-US" dirty="0"/>
              <a:t>的模型都需要重复编写上述代码</a:t>
            </a:r>
            <a:endParaRPr lang="en-US" altLang="zh-CN" dirty="0"/>
          </a:p>
          <a:p>
            <a:pPr lvl="1"/>
            <a:r>
              <a:rPr lang="zh-CN" altLang="en-US" dirty="0"/>
              <a:t>扩展性不足：随着大模型技术的发展，出现了多种不同的</a:t>
            </a:r>
            <a:r>
              <a:rPr lang="en-US" altLang="zh-CN" dirty="0"/>
              <a:t>KV Cache</a:t>
            </a:r>
            <a:r>
              <a:rPr lang="zh-CN" altLang="en-US" dirty="0"/>
              <a:t>策略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FA4D34-8A00-8B16-94B8-FF6C728E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008" y="2151905"/>
            <a:ext cx="6273340" cy="212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1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589A5-53C2-D637-4088-A099FA00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FA035-B822-2FF3-F170-25B67BF9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实现（优化）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79D9DA-4A5B-5B76-2EEA-C2730FA1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为了解决代码冗余与扩展性不足的问题，</a:t>
            </a:r>
            <a:r>
              <a:rPr lang="en-US" altLang="zh-CN" dirty="0" err="1"/>
              <a:t>huggingface</a:t>
            </a:r>
            <a:r>
              <a:rPr lang="en-US" altLang="zh-CN" dirty="0"/>
              <a:t> transformers</a:t>
            </a:r>
            <a:r>
              <a:rPr lang="zh-CN" altLang="en-US" dirty="0"/>
              <a:t>库引入</a:t>
            </a:r>
            <a:r>
              <a:rPr lang="en-US" altLang="zh-CN" dirty="0"/>
              <a:t>Cache API</a:t>
            </a:r>
          </a:p>
          <a:p>
            <a:r>
              <a:rPr lang="en-US" altLang="zh-CN" dirty="0"/>
              <a:t>Cache API</a:t>
            </a:r>
            <a:r>
              <a:rPr lang="zh-CN" altLang="en-US" dirty="0"/>
              <a:t>负责存储数据与管理自身的更新逻辑</a:t>
            </a:r>
            <a:endParaRPr lang="en-US" altLang="zh-CN" dirty="0"/>
          </a:p>
          <a:p>
            <a:r>
              <a:rPr lang="zh-CN" altLang="en-US" dirty="0"/>
              <a:t>模型代码处理</a:t>
            </a:r>
            <a:r>
              <a:rPr lang="en-US" altLang="zh-CN" dirty="0"/>
              <a:t>KV Cache</a:t>
            </a:r>
            <a:r>
              <a:rPr lang="zh-CN" altLang="en-US" dirty="0"/>
              <a:t>时只需要调用</a:t>
            </a:r>
            <a:r>
              <a:rPr lang="en-US" altLang="zh-CN" dirty="0"/>
              <a:t>update</a:t>
            </a:r>
            <a:r>
              <a:rPr lang="zh-CN" altLang="en-US" dirty="0"/>
              <a:t>函数，具体逻辑由</a:t>
            </a:r>
            <a:r>
              <a:rPr lang="en-US" altLang="zh-CN" dirty="0"/>
              <a:t>Cache</a:t>
            </a:r>
            <a:r>
              <a:rPr lang="zh-CN" altLang="en-US" dirty="0"/>
              <a:t>类完成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225ED5D-B47E-E664-0A3E-6F672BDCA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29" y="3172772"/>
            <a:ext cx="6124789" cy="24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47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5C778-0EC8-F06B-D7C8-BC7F2927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04D21BB-B314-6335-2C2A-25576025A4ED}"/>
              </a:ext>
            </a:extLst>
          </p:cNvPr>
          <p:cNvSpPr txBox="1"/>
          <p:nvPr/>
        </p:nvSpPr>
        <p:spPr>
          <a:xfrm>
            <a:off x="4693189" y="1046095"/>
            <a:ext cx="281038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FEBAB0-D3B4-EEC6-2E53-654038262CDF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BDB0D-8010-65B6-CE22-50D89FB23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微软雅黑" panose="020B0503020204020204" pitchFamily="34" charset="-122"/>
              </a:rPr>
              <a:t>KV</a:t>
            </a:r>
            <a:r>
              <a:rPr lang="zh-CN" altLang="en-US" dirty="0">
                <a:latin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</a:rPr>
              <a:t>Cache</a:t>
            </a:r>
          </a:p>
          <a:p>
            <a:r>
              <a:rPr lang="zh-CN" altLang="en-US" dirty="0">
                <a:latin typeface="微软雅黑" panose="020B0503020204020204" pitchFamily="34" charset="-122"/>
              </a:rPr>
              <a:t>显存占用分析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67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D65B-7E50-C1AD-2342-3D9FC5929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FE43-16D8-0CB6-EF29-926DEB24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显存占用计算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27BAC-CBA6-489A-916A-CB2D32E35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显存占用公式</a:t>
            </a:r>
            <a:endParaRPr lang="en-US" altLang="zh-CN" dirty="0"/>
          </a:p>
          <a:p>
            <a:r>
              <a:rPr lang="en-US" altLang="zh-CN" i="1" dirty="0" err="1">
                <a:latin typeface="Cambria Math" panose="02040503050406030204" pitchFamily="18" charset="0"/>
              </a:rPr>
              <a:t>Cache_Memory</a:t>
            </a:r>
            <a:r>
              <a:rPr lang="en-US" altLang="zh-CN" i="1" dirty="0">
                <a:latin typeface="Cambria Math" panose="02040503050406030204" pitchFamily="18" charset="0"/>
              </a:rPr>
              <a:t> = 2 * num_layers * batch_size * seq_len * hidden_size * </a:t>
            </a:r>
            <a:r>
              <a:rPr lang="en-US" altLang="zh-CN" i="1" dirty="0" err="1">
                <a:latin typeface="Cambria Math" panose="02040503050406030204" pitchFamily="18" charset="0"/>
              </a:rPr>
              <a:t>precision_in_bytes</a:t>
            </a:r>
            <a:endParaRPr lang="en-US" altLang="zh-CN" i="1" dirty="0">
              <a:latin typeface="Cambria Math" panose="02040503050406030204" pitchFamily="18" charset="0"/>
            </a:endParaRPr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/>
              <a:t>2</a:t>
            </a:r>
            <a:r>
              <a:rPr lang="zh-CN" altLang="en-US" sz="1800" dirty="0"/>
              <a:t>：需要保存</a:t>
            </a:r>
            <a:r>
              <a:rPr lang="en-US" altLang="zh-CN" sz="1800" dirty="0"/>
              <a:t>K/V Cache</a:t>
            </a:r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num_layers</a:t>
            </a:r>
            <a:r>
              <a:rPr lang="zh-CN" altLang="en-US" sz="1800" dirty="0"/>
              <a:t>：模型层数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batch_size</a:t>
            </a:r>
            <a:r>
              <a:rPr lang="zh-CN" altLang="en-US" sz="1800" dirty="0"/>
              <a:t>：批次大小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seq_len</a:t>
            </a:r>
            <a:r>
              <a:rPr lang="zh-CN" altLang="en-US" sz="1800" dirty="0"/>
              <a:t>：缓存的序列长度</a:t>
            </a:r>
            <a:endParaRPr lang="en-US" altLang="zh-CN" sz="1800" dirty="0"/>
          </a:p>
          <a:p>
            <a:pPr marL="596706" lvl="2" indent="-239106">
              <a:buFont typeface="Arial" pitchFamily="34" charset="0"/>
              <a:buChar char="•"/>
            </a:pPr>
            <a:r>
              <a:rPr lang="en-US" altLang="zh-CN" sz="1800" dirty="0" err="1"/>
              <a:t>precision_in_bytes</a:t>
            </a:r>
            <a:r>
              <a:rPr lang="zh-CN" altLang="en-US" sz="1800" dirty="0"/>
              <a:t>：用于存储每个数值的字节数，取决于模型的精度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6869384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E3547-8587-046E-09DD-3496DF47E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3686D-FB4E-7617-4227-DBACC1D3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显存占用计算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E6CBC-3BE9-07BD-B9F7-1BB406972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6644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示例：以</a:t>
            </a:r>
            <a:r>
              <a:rPr lang="en-US" altLang="zh-CN" dirty="0"/>
              <a:t>GPT3-175B</a:t>
            </a:r>
            <a:r>
              <a:rPr lang="zh-CN" altLang="en-US" dirty="0"/>
              <a:t>为例估算</a:t>
            </a:r>
            <a:r>
              <a:rPr lang="en-US" altLang="zh-CN" dirty="0"/>
              <a:t>KV Cache</a:t>
            </a:r>
            <a:r>
              <a:rPr lang="zh-CN" altLang="en-US" dirty="0"/>
              <a:t>占用显存，模型主要参数如下，假设序列总长度为</a:t>
            </a:r>
            <a:r>
              <a:rPr lang="en-US" altLang="zh-CN" dirty="0"/>
              <a:t>1024</a:t>
            </a:r>
            <a:r>
              <a:rPr lang="zh-CN" altLang="en-US" dirty="0"/>
              <a:t>，批次大小为</a:t>
            </a:r>
            <a:r>
              <a:rPr lang="en-US" altLang="zh-CN" dirty="0"/>
              <a:t>16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KV Cache</a:t>
            </a:r>
            <a:r>
              <a:rPr lang="zh-CN" altLang="en-US" dirty="0"/>
              <a:t>占用显存为 </a:t>
            </a:r>
            <a:r>
              <a:rPr lang="en-US" altLang="zh-CN" dirty="0"/>
              <a:t>2×96×16×1024×12288×2/1024/1024/1024=72 GB</a:t>
            </a:r>
          </a:p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显存占用量约为大模型参数量的一半</a:t>
            </a:r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B7EB839-796E-EA25-3FC3-96410EC15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33954"/>
              </p:ext>
            </p:extLst>
          </p:nvPr>
        </p:nvGraphicFramePr>
        <p:xfrm>
          <a:off x="945673" y="2604412"/>
          <a:ext cx="6352901" cy="963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7402">
                  <a:extLst>
                    <a:ext uri="{9D8B030D-6E8A-4147-A177-3AD203B41FA5}">
                      <a16:colId xmlns:a16="http://schemas.microsoft.com/office/drawing/2014/main" val="4118355072"/>
                    </a:ext>
                  </a:extLst>
                </a:gridCol>
                <a:gridCol w="1238317">
                  <a:extLst>
                    <a:ext uri="{9D8B030D-6E8A-4147-A177-3AD203B41FA5}">
                      <a16:colId xmlns:a16="http://schemas.microsoft.com/office/drawing/2014/main" val="54617212"/>
                    </a:ext>
                  </a:extLst>
                </a:gridCol>
                <a:gridCol w="988940">
                  <a:extLst>
                    <a:ext uri="{9D8B030D-6E8A-4147-A177-3AD203B41FA5}">
                      <a16:colId xmlns:a16="http://schemas.microsoft.com/office/drawing/2014/main" val="1647608126"/>
                    </a:ext>
                  </a:extLst>
                </a:gridCol>
                <a:gridCol w="1519121">
                  <a:extLst>
                    <a:ext uri="{9D8B030D-6E8A-4147-A177-3AD203B41FA5}">
                      <a16:colId xmlns:a16="http://schemas.microsoft.com/office/drawing/2014/main" val="3531192101"/>
                    </a:ext>
                  </a:extLst>
                </a:gridCol>
                <a:gridCol w="1519121">
                  <a:extLst>
                    <a:ext uri="{9D8B030D-6E8A-4147-A177-3AD203B41FA5}">
                      <a16:colId xmlns:a16="http://schemas.microsoft.com/office/drawing/2014/main" val="3784367686"/>
                    </a:ext>
                  </a:extLst>
                </a:gridCol>
              </a:tblGrid>
              <a:tr h="2780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模型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参数量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层数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隐藏层维度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zh-CN" alt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精度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706065"/>
                  </a:ext>
                </a:extLst>
              </a:tr>
              <a:tr h="5976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GPT3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175B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96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12288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186966" rtl="0" eaLnBrk="1" latinLnBrk="0" hangingPunct="1">
                        <a:lnSpc>
                          <a:spcPct val="100000"/>
                        </a:lnSpc>
                      </a:pPr>
                      <a:r>
                        <a:rPr kumimoji="0" lang="en-US" altLang="zh-CN" sz="16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374154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 pitchFamily="34" charset="-122"/>
                          <a:cs typeface="+mn-cs"/>
                        </a:rPr>
                        <a:t>FP16</a:t>
                      </a:r>
                      <a:endParaRPr kumimoji="0" lang="zh-CN" altLang="en-US" sz="16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374154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795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057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</a:rPr>
              <a:t>总结与思考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24EEC5C-F060-B8EF-0B87-CDF9F6208D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到底节省了哪部分的计算？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为什么只有</a:t>
            </a:r>
            <a:r>
              <a:rPr lang="en-US" altLang="zh-CN" sz="2400" dirty="0"/>
              <a:t>KV Cache</a:t>
            </a:r>
            <a:r>
              <a:rPr lang="zh-CN" altLang="en-US" sz="2400" dirty="0"/>
              <a:t>而没有</a:t>
            </a:r>
            <a:r>
              <a:rPr lang="en-US" altLang="zh-CN" sz="2400" dirty="0"/>
              <a:t>Q Cache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的内存占用如何分析？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68CE08-C441-3DD1-B4D7-138D63D5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如果没有</a:t>
            </a:r>
            <a:r>
              <a:rPr lang="en-US" altLang="zh-CN" dirty="0"/>
              <a:t>KV Cache</a:t>
            </a:r>
            <a:r>
              <a:rPr lang="zh-CN" altLang="en-US" dirty="0"/>
              <a:t>，每次</a:t>
            </a:r>
            <a:r>
              <a:rPr lang="en-US" altLang="zh-CN" dirty="0"/>
              <a:t>decode</a:t>
            </a:r>
            <a:r>
              <a:rPr lang="zh-CN" altLang="en-US" dirty="0"/>
              <a:t>需要输入之前的所有序列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KV Cache</a:t>
            </a:r>
            <a:r>
              <a:rPr lang="zh-CN" altLang="en-US" dirty="0"/>
              <a:t>，</a:t>
            </a:r>
            <a:r>
              <a:rPr lang="en-US" altLang="zh-CN" dirty="0"/>
              <a:t>decode</a:t>
            </a:r>
            <a:r>
              <a:rPr lang="zh-CN" altLang="en-US" dirty="0"/>
              <a:t>时只需输入当前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KV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显存占用不容忽视，内存优化至关重要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87750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https://zhuanlan.zhihu.com/p/662498827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https://zhuanlan.zhihu.com/p/624740065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https://www.cnblogs.com/rossiXYZ/p/18799503</a:t>
            </a:r>
            <a:endParaRPr lang="en-US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-US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https://github.com/huggingface/transformers/blob/main/src/transformers/models/gpt2/modeling_gpt2.py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6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53456" lvl="1" indent="-514350">
              <a:buFont typeface="+mj-lt"/>
              <a:buAutoNum type="arabicPeriod"/>
            </a:pPr>
            <a:r>
              <a:rPr lang="zh-CN" altLang="en-US" sz="2400" dirty="0"/>
              <a:t>大模型推理回顾（基本流程，无</a:t>
            </a:r>
            <a:r>
              <a:rPr lang="en-US" altLang="zh-CN" sz="2400" dirty="0"/>
              <a:t>KV Cache</a:t>
            </a:r>
            <a:r>
              <a:rPr lang="zh-CN" altLang="en-US" sz="2400" dirty="0"/>
              <a:t>的计算分析）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r>
              <a:rPr lang="zh-CN" altLang="en-US" sz="2400" dirty="0"/>
              <a:t>原理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实现</a:t>
            </a:r>
            <a:endParaRPr lang="en-US" altLang="zh-CN" sz="2400" dirty="0"/>
          </a:p>
          <a:p>
            <a:pPr marL="753456" lvl="1" indent="-514350">
              <a:buFont typeface="+mj-lt"/>
              <a:buAutoNum type="arabicPeriod"/>
            </a:pPr>
            <a:r>
              <a:rPr lang="en-US" altLang="zh-CN" sz="2400" dirty="0"/>
              <a:t>KV Cache</a:t>
            </a:r>
            <a:r>
              <a:rPr lang="zh-CN" altLang="en-US" sz="2400" dirty="0"/>
              <a:t>显存占用分析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</a:rPr>
              <a:t>大模型</a:t>
            </a:r>
            <a:endParaRPr lang="en-US" altLang="zh-CN" dirty="0">
              <a:latin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</a:rPr>
              <a:t>推理过程</a:t>
            </a:r>
            <a:endParaRPr lang="en-US" altLang="zh-CN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F4C9-AA02-4D9E-8A85-E15560BE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大模型推理回顾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4455E5-F3EC-0749-CBED-44ED417C66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大模型推理：模型依据所有已知的历史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序列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，来预测下一个最可能的</a:t>
                </a:r>
                <a:r>
                  <a:rPr lang="en-US" altLang="zh-CN" dirty="0"/>
                  <a:t>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，输出的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会与输入</a:t>
                </a:r>
                <a:r>
                  <a:rPr lang="en-US" altLang="zh-CN" dirty="0"/>
                  <a:t>tokens </a:t>
                </a:r>
                <a:r>
                  <a:rPr lang="zh-CN" altLang="en-US" dirty="0"/>
                  <a:t>拼接在一起，然后作为下一次推理的输入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，这样不断重复直到遇到终止符</a:t>
                </a:r>
                <a:endParaRPr lang="en-US" altLang="zh-CN" dirty="0"/>
              </a:p>
              <a:p>
                <a:r>
                  <a:rPr lang="zh-CN" altLang="en-US" dirty="0"/>
                  <a:t>大模型推理被划分为两个阶段：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Prefill</a:t>
                </a:r>
                <a:r>
                  <a:rPr lang="zh-CN" altLang="en-US" dirty="0"/>
                  <a:t>：一次性地、并行地处理用户输入的全部</a:t>
                </a:r>
                <a:r>
                  <a:rPr lang="en-US" altLang="zh-CN" dirty="0"/>
                  <a:t>Prompt</a:t>
                </a:r>
                <a:r>
                  <a:rPr lang="zh-CN" altLang="en-US" dirty="0"/>
                  <a:t>，计算出用于预测第一个新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的初始状态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Decode</a:t>
                </a:r>
                <a:r>
                  <a:rPr lang="zh-CN" altLang="en-US" dirty="0"/>
                  <a:t>阶段：在每一步中，模型都将上一步生成的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加入到历史序列中，并以此为基础预测下一个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，直到生成结束符或达到最大长度</a:t>
                </a:r>
              </a:p>
              <a:p>
                <a:pPr lvl="1"/>
                <a:endParaRPr lang="zh-CN" altLang="en-US" dirty="0"/>
              </a:p>
              <a:p>
                <a:pPr lvl="1"/>
                <a:endParaRPr lang="zh-CN" altLang="en-US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B4455E5-F3EC-0749-CBED-44ED417C6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 r="-2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9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D226-3643-30FB-C2AE-6F7C37C7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31F26-6162-60B2-1CB5-132CC830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599B61-878F-AE2B-7F20-6051D5D03EB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单个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自回归推理会经过以下核心模块：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Embedding</a:t>
                </a:r>
                <a:r>
                  <a:rPr lang="zh-CN" altLang="en-US" dirty="0"/>
                  <a:t>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QKV</a:t>
                </a:r>
                <a:r>
                  <a:rPr lang="zh-CN" altLang="en-US" dirty="0"/>
                  <a:t>向量计算</a:t>
                </a:r>
              </a:p>
              <a:p>
                <a:pPr lvl="1"/>
                <a:r>
                  <a:rPr lang="en-US" altLang="zh-CN" dirty="0"/>
                  <a:t>Causal Attention</a:t>
                </a:r>
                <a:r>
                  <a:rPr lang="zh-CN" altLang="en-US" dirty="0"/>
                  <a:t>计算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FFN</a:t>
                </a:r>
              </a:p>
              <a:p>
                <a:r>
                  <a:rPr lang="zh-CN" altLang="en-US" dirty="0"/>
                  <a:t>整个过程的核心计算是注意力计算：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𝐴𝑡𝑡𝑒𝑛𝑡𝑖𝑜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pl-PL" altLang="zh-CN" i="1" dirty="0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pl-PL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pl-PL" altLang="zh-CN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pl-PL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B4599B61-878F-AE2B-7F20-6051D5D03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6148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6CE3-00DB-4952-1AB1-03782C97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7A325-B8CF-9031-56A4-B763FB6B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F5EDBE-6FED-B78E-6341-363838D1AA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示例：假设我们输入的</a:t>
                </a:r>
                <a:r>
                  <a:rPr lang="en-US" altLang="zh-CN" dirty="0"/>
                  <a:t>prompt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，最终的输出是</a:t>
                </a:r>
                <a:r>
                  <a:rPr lang="en-US" altLang="zh-CN" dirty="0"/>
                  <a:t>hello</a:t>
                </a:r>
              </a:p>
              <a:p>
                <a:r>
                  <a:rPr lang="zh-CN" altLang="en-US" dirty="0"/>
                  <a:t>根据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公式，第</a:t>
                </a:r>
                <a:r>
                  <a:rPr lang="en-US" altLang="zh-CN" dirty="0"/>
                  <a:t>t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计算如下：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pl-PL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我们将上述公式展开，直观表示每一步的</a:t>
                </a:r>
                <a:r>
                  <a:rPr lang="en-US" altLang="zh-CN" dirty="0"/>
                  <a:t>attention</a:t>
                </a:r>
                <a:r>
                  <a:rPr lang="zh-CN" altLang="en-US" dirty="0"/>
                  <a:t>计算，用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𝑠𝑜𝑓𝑡𝑚𝑎𝑥𝑒𝑑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softmax</a:t>
                </a:r>
                <a:r>
                  <a:rPr lang="zh-CN" altLang="en-US" dirty="0"/>
                  <a:t>对矩阵计算后的结果</a:t>
                </a:r>
                <a:endParaRPr lang="en-US" altLang="zh-CN" dirty="0"/>
              </a:p>
              <a:p>
                <a:endParaRPr lang="zh-CN" altLang="en-US" b="1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F5EDBE-6FED-B78E-6341-363838D1A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 r="-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89B0020-582B-9C00-CB41-CE41C31DB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027" y="2502603"/>
            <a:ext cx="6634952" cy="12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90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2C513-2330-7B7F-AE47-33FC335A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5CEBA-B186-66B2-2324-2652A477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3327064-A950-993E-1307-E67BE6BC22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第一步：输入“</a:t>
                </a:r>
                <a:r>
                  <a:rPr lang="en-US" altLang="zh-CN" dirty="0"/>
                  <a:t>h</a:t>
                </a:r>
                <a:r>
                  <a:rPr lang="zh-CN" altLang="en-US" dirty="0"/>
                  <a:t>”，计算出</a:t>
                </a:r>
                <a:r>
                  <a:rPr lang="en-US" altLang="zh-CN" dirty="0"/>
                  <a:t>token </a:t>
                </a:r>
                <a:r>
                  <a:rPr lang="zh-CN" altLang="en-US" dirty="0"/>
                  <a:t>“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”</a:t>
                </a:r>
                <a:endParaRPr lang="en-US" altLang="zh-CN" b="1" dirty="0"/>
              </a:p>
              <a:p>
                <a:pPr marL="23910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第二步：输入“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”，计算出</a:t>
                </a:r>
                <a:r>
                  <a:rPr lang="en-US" altLang="zh-CN" sz="2000" dirty="0"/>
                  <a:t>token 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第三步：输入“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”，计算出</a:t>
                </a:r>
                <a:r>
                  <a:rPr lang="en-US" altLang="zh-CN" sz="2000" dirty="0"/>
                  <a:t>token</a:t>
                </a:r>
                <a:r>
                  <a:rPr lang="zh-CN" altLang="en-US" sz="2000" dirty="0"/>
                  <a:t>“</a:t>
                </a:r>
                <a:r>
                  <a:rPr lang="en-US" altLang="zh-CN" sz="2000" dirty="0"/>
                  <a:t>l</a:t>
                </a:r>
                <a:r>
                  <a:rPr lang="zh-CN" altLang="en-US" sz="2000" dirty="0"/>
                  <a:t>”</a:t>
                </a:r>
                <a:endParaRPr lang="en-US" altLang="zh-CN" sz="2000" dirty="0"/>
              </a:p>
              <a:p>
                <a:pPr marL="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𝐴𝑡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𝑠𝑜𝑓𝑡𝑚𝑎𝑥𝑒𝑑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dirty="0"/>
                  <a:t>每一次计算当前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attention</a:t>
                </a:r>
                <a:r>
                  <a:rPr lang="zh-CN" altLang="en-US" b="1" dirty="0"/>
                  <a:t>都需要之前</a:t>
                </a:r>
                <a:r>
                  <a:rPr lang="en-US" altLang="zh-CN" b="1" dirty="0"/>
                  <a:t>token</a:t>
                </a:r>
                <a:r>
                  <a:rPr lang="zh-CN" altLang="en-US" b="1" dirty="0"/>
                  <a:t>的</a:t>
                </a:r>
                <a:r>
                  <a:rPr lang="en-US" altLang="zh-CN" b="1" dirty="0"/>
                  <a:t>K/V</a:t>
                </a:r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dirty="0"/>
                  <a:t>为了能够计算之前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K/V</a:t>
                </a:r>
                <a:r>
                  <a:rPr lang="zh-CN" altLang="en-US" dirty="0"/>
                  <a:t>，当我们不采取任何优化措施时，我们</a:t>
                </a:r>
                <a:r>
                  <a:rPr lang="zh-CN" altLang="en-US" b="1" dirty="0"/>
                  <a:t>需要将之前的</a:t>
                </a:r>
                <a:r>
                  <a:rPr lang="en-US" altLang="zh-CN" b="1" dirty="0"/>
                  <a:t>token</a:t>
                </a:r>
                <a:r>
                  <a:rPr lang="zh-CN" altLang="en-US" b="1" dirty="0"/>
                  <a:t>也作为输入</a:t>
                </a:r>
                <a:endParaRPr lang="en-US" altLang="zh-CN" sz="2000" b="1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3327064-A950-993E-1307-E67BE6BC2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78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276F3-C27B-B47D-5AFC-14029BF0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9D62F-2192-784E-6023-6CADA9F9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大模型推理计算分析（无优化）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3790B1-01A1-F259-8BDB-40BCC08400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没有</a:t>
                </a:r>
                <a:r>
                  <a:rPr lang="en-US" altLang="zh-CN" sz="2000" dirty="0"/>
                  <a:t>KV Cache</a:t>
                </a:r>
                <a:r>
                  <a:rPr lang="zh-CN" altLang="en-US" sz="2000" dirty="0"/>
                  <a:t>优化时计算示意图如下（</a:t>
                </a:r>
                <a:r>
                  <a:rPr lang="zh-CN" altLang="en-US" dirty="0"/>
                  <a:t>忽略</a:t>
                </a:r>
                <a:r>
                  <a:rPr lang="en-US" altLang="zh-CN" dirty="0"/>
                  <a:t>scale</a:t>
                </a:r>
                <a:r>
                  <a:rPr lang="zh-CN" altLang="en-US" dirty="0"/>
                  <a:t>项，</a:t>
                </a:r>
                <a:r>
                  <a:rPr lang="en-US" altLang="zh-CN" dirty="0"/>
                  <a:t>θ</a:t>
                </a:r>
                <a:r>
                  <a:rPr lang="zh-CN" altLang="en-US" dirty="0"/>
                  <a:t>代表</a:t>
                </a:r>
                <a:r>
                  <a:rPr lang="en-US" altLang="zh-CN" dirty="0" err="1"/>
                  <a:t>softmax</a:t>
                </a:r>
                <a:r>
                  <a:rPr lang="zh-CN" altLang="en-US" dirty="0"/>
                  <a:t>计算后的结果）</a:t>
                </a: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r>
                  <a:rPr lang="zh-CN" altLang="en-US" sz="2000" dirty="0"/>
                  <a:t>无优化情况下，计算复杂度与生成序列长度</a:t>
                </a:r>
                <a14:m>
                  <m:oMath xmlns:m="http://schemas.openxmlformats.org/officeDocument/2006/math">
                    <m:r>
                      <a:rPr lang="en-US" altLang="zh-CN" sz="2000" dirty="0"/>
                      <m:t>𝑇</m:t>
                    </m:r>
                  </m:oMath>
                </a14:m>
                <a:r>
                  <a:rPr lang="zh-CN" altLang="en-US" sz="2000" dirty="0"/>
                  <a:t>的平方成正比</a:t>
                </a:r>
                <a14:m>
                  <m:oMath xmlns:m="http://schemas.openxmlformats.org/officeDocument/2006/math">
                    <m:r>
                      <a:rPr lang="en-US" altLang="zh-CN" sz="2000" dirty="0"/>
                      <m:t>𝑂</m:t>
                    </m:r>
                    <m:d>
                      <m:dPr>
                        <m:ctrlPr>
                          <a:rPr lang="en-US" altLang="zh-CN" sz="2000" dirty="0"/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dirty="0"/>
                            </m:ctrlPr>
                          </m:sSupPr>
                          <m:e>
                            <m:r>
                              <a:rPr lang="en-US" altLang="zh-CN" sz="2000" dirty="0"/>
                              <m:t>𝑇</m:t>
                            </m:r>
                          </m:e>
                          <m:sup>
                            <m:r>
                              <a:rPr lang="en-US" altLang="zh-CN" sz="2000" dirty="0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-239106">
                  <a:buFont typeface="Arial" pitchFamily="34" charset="0"/>
                  <a:buChar char="•"/>
                </a:pPr>
                <a:endParaRPr lang="en-US" altLang="zh-CN" sz="2000" dirty="0"/>
              </a:p>
              <a:p>
                <a:pPr marL="239106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93790B1-01A1-F259-8BDB-40BCC0840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7545D9A-B14B-B148-34E7-28AFF0950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81" y="2151908"/>
            <a:ext cx="8440818" cy="223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83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2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33116</TotalTime>
  <Words>1017</Words>
  <Application>Microsoft Office PowerPoint</Application>
  <PresentationFormat>自定义</PresentationFormat>
  <Paragraphs>136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22</vt:i4>
      </vt:variant>
    </vt:vector>
  </HeadingPairs>
  <TitlesOfParts>
    <vt:vector size="38" baseType="lpstr">
      <vt:lpstr>ACGN-MiaoGB-Flash</vt:lpstr>
      <vt:lpstr>Futura-Medium</vt:lpstr>
      <vt:lpstr>Lexend</vt:lpstr>
      <vt:lpstr>PingFang SC</vt:lpstr>
      <vt:lpstr>PingFang SC Semibold</vt:lpstr>
      <vt:lpstr>微软雅黑</vt:lpstr>
      <vt:lpstr>微软雅黑</vt:lpstr>
      <vt:lpstr>Arial</vt:lpstr>
      <vt:lpstr>Calibri</vt:lpstr>
      <vt:lpstr>Cambria Math</vt:lpstr>
      <vt:lpstr>Gill Sans MT</vt:lpstr>
      <vt:lpstr>Wingdings</vt:lpstr>
      <vt:lpstr>1_内容Copytext </vt:lpstr>
      <vt:lpstr>code01</vt:lpstr>
      <vt:lpstr>1_code01</vt:lpstr>
      <vt:lpstr>结束页</vt:lpstr>
      <vt:lpstr>PowerPoint 演示文稿</vt:lpstr>
      <vt:lpstr>Question</vt:lpstr>
      <vt:lpstr>Content</vt:lpstr>
      <vt:lpstr>PowerPoint 演示文稿</vt:lpstr>
      <vt:lpstr>大模型推理回顾</vt:lpstr>
      <vt:lpstr>大模型推理计算分析（无优化）</vt:lpstr>
      <vt:lpstr>大模型推理计算分析（无优化）</vt:lpstr>
      <vt:lpstr>大模型推理计算分析（无优化）</vt:lpstr>
      <vt:lpstr>大模型推理计算分析（无优化）</vt:lpstr>
      <vt:lpstr>PowerPoint 演示文稿</vt:lpstr>
      <vt:lpstr>KV Cache原理</vt:lpstr>
      <vt:lpstr>有无KV Cache计算对比</vt:lpstr>
      <vt:lpstr>PowerPoint 演示文稿</vt:lpstr>
      <vt:lpstr>KV Cache实现（基础）</vt:lpstr>
      <vt:lpstr>KV Cache实现（优化）</vt:lpstr>
      <vt:lpstr>PowerPoint 演示文稿</vt:lpstr>
      <vt:lpstr>KV Cache显存占用计算</vt:lpstr>
      <vt:lpstr>KV Cache显存占用计算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YR Z</cp:lastModifiedBy>
  <cp:revision>10911</cp:revision>
  <cp:lastPrinted>2023-09-08T09:14:01Z</cp:lastPrinted>
  <dcterms:created xsi:type="dcterms:W3CDTF">2020-08-28T08:44:19Z</dcterms:created>
  <dcterms:modified xsi:type="dcterms:W3CDTF">2025-07-10T14:00:36Z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