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41" r:id="rId3"/>
    <p:sldId id="343" r:id="rId4"/>
    <p:sldId id="342" r:id="rId5"/>
    <p:sldId id="330" r:id="rId6"/>
    <p:sldId id="332" r:id="rId7"/>
    <p:sldId id="334" r:id="rId8"/>
    <p:sldId id="384" r:id="rId9"/>
    <p:sldId id="266" r:id="rId11"/>
    <p:sldId id="395" r:id="rId12"/>
    <p:sldId id="333" r:id="rId13"/>
    <p:sldId id="371" r:id="rId14"/>
    <p:sldId id="293" r:id="rId15"/>
    <p:sldId id="393" r:id="rId16"/>
    <p:sldId id="394" r:id="rId17"/>
    <p:sldId id="396" r:id="rId18"/>
    <p:sldId id="337" r:id="rId19"/>
    <p:sldId id="386" r:id="rId20"/>
    <p:sldId id="356" r:id="rId21"/>
    <p:sldId id="388" r:id="rId22"/>
    <p:sldId id="397" r:id="rId23"/>
    <p:sldId id="339" r:id="rId24"/>
    <p:sldId id="360" r:id="rId25"/>
    <p:sldId id="311" r:id="rId26"/>
    <p:sldId id="398"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5A5C"/>
    <a:srgbClr val="BCD9B4"/>
    <a:srgbClr val="E1EEDE"/>
    <a:srgbClr val="FCFBF9"/>
    <a:srgbClr val="DAD1C1"/>
    <a:srgbClr val="E7834C"/>
    <a:srgbClr val="A3B6DD"/>
    <a:srgbClr val="F5E0D7"/>
    <a:srgbClr val="DEC6D9"/>
    <a:srgbClr val="CCB8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showGuides="1">
      <p:cViewPr varScale="1">
        <p:scale>
          <a:sx n="76" d="100"/>
          <a:sy n="76" d="100"/>
        </p:scale>
        <p:origin x="900" y="84"/>
      </p:cViewPr>
      <p:guideLst>
        <p:guide pos="2880"/>
        <p:guide orient="horz" pos="2255"/>
        <p:guide orient="horz" pos="645"/>
      </p:guideLst>
    </p:cSldViewPr>
  </p:slid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5" Type="http://schemas.microsoft.com/office/2011/relationships/chartColorStyle" Target="colors1.xml"/><Relationship Id="rId4" Type="http://schemas.microsoft.com/office/2011/relationships/chartStyle" Target="style1.xml"/><Relationship Id="rId3" Type="http://schemas.openxmlformats.org/officeDocument/2006/relationships/image" Target="../media/image6.png"/><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96242421876"/>
          <c:y val="0.040878899260288"/>
          <c:w val="0.927200375757812"/>
          <c:h val="0.918242201479424"/>
        </c:manualLayout>
      </c:layout>
      <c:barChart>
        <c:barDir val="bar"/>
        <c:grouping val="clustered"/>
        <c:varyColors val="0"/>
        <c:ser>
          <c:idx val="0"/>
          <c:order val="0"/>
          <c:tx>
            <c:strRef>
              <c:f>Sheet1!$B$1</c:f>
              <c:strCache>
                <c:ptCount val="1"/>
                <c:pt idx="0">
                  <c:v>固定值</c:v>
                </c:pt>
              </c:strCache>
            </c:strRef>
          </c:tx>
          <c:spPr>
            <a:blipFill>
              <a:blip xmlns:r="http://schemas.openxmlformats.org/officeDocument/2006/relationships" r:embed="rId3"/>
              <a:stretch>
                <a:fillRect/>
              </a:stretch>
            </a:blipFill>
            <a:ln>
              <a:noFill/>
            </a:ln>
            <a:effectLst/>
          </c:spPr>
          <c:invertIfNegative val="0"/>
          <c:dPt>
            <c:idx val="0"/>
            <c:invertIfNegative val="0"/>
            <c:bubble3D val="0"/>
            <c:spPr>
              <a:blipFill>
                <a:blip xmlns:r="http://schemas.openxmlformats.org/officeDocument/2006/relationships" r:embed="rId3"/>
                <a:stretch>
                  <a:fillRect/>
                </a:stretch>
              </a:blipFill>
              <a:ln>
                <a:noFill/>
              </a:ln>
              <a:effectLst/>
            </c:spPr>
          </c:dPt>
          <c:dPt>
            <c:idx val="1"/>
            <c:invertIfNegative val="0"/>
            <c:bubble3D val="0"/>
            <c:spPr>
              <a:blipFill>
                <a:blip xmlns:r="http://schemas.openxmlformats.org/officeDocument/2006/relationships" r:embed="rId3"/>
                <a:stretch>
                  <a:fillRect/>
                </a:stretch>
              </a:blipFill>
              <a:ln>
                <a:noFill/>
              </a:ln>
              <a:effectLst/>
            </c:spPr>
          </c:dPt>
          <c:dPt>
            <c:idx val="2"/>
            <c:invertIfNegative val="0"/>
            <c:bubble3D val="0"/>
            <c:spPr>
              <a:blipFill>
                <a:blip xmlns:r="http://schemas.openxmlformats.org/officeDocument/2006/relationships" r:embed="rId3"/>
                <a:stretch>
                  <a:fillRect/>
                </a:stretch>
              </a:blipFill>
              <a:ln>
                <a:noFill/>
              </a:ln>
              <a:effectLst/>
            </c:spPr>
          </c:dPt>
          <c:dLbls>
            <c:delete val="1"/>
          </c:dLbls>
          <c:cat>
            <c:strRef>
              <c:f>Sheet1!$A$2:$A$6</c:f>
              <c:strCache>
                <c:ptCount val="5"/>
                <c:pt idx="0">
                  <c:v>部门1</c:v>
                </c:pt>
                <c:pt idx="1">
                  <c:v>部门2</c:v>
                </c:pt>
                <c:pt idx="2">
                  <c:v>部门3</c:v>
                </c:pt>
                <c:pt idx="3">
                  <c:v>部门4</c:v>
                </c:pt>
                <c:pt idx="4">
                  <c:v>部门5</c:v>
                </c:pt>
              </c:strCache>
            </c:strRef>
          </c:cat>
          <c:val>
            <c:numRef>
              <c:f>Sheet1!$B$2:$B$6</c:f>
              <c:numCache>
                <c:formatCode>0%</c:formatCode>
                <c:ptCount val="5"/>
                <c:pt idx="0">
                  <c:v>1</c:v>
                </c:pt>
                <c:pt idx="1">
                  <c:v>1</c:v>
                </c:pt>
                <c:pt idx="2">
                  <c:v>1</c:v>
                </c:pt>
                <c:pt idx="3">
                  <c:v>1</c:v>
                </c:pt>
                <c:pt idx="4">
                  <c:v>1</c:v>
                </c:pt>
              </c:numCache>
            </c:numRef>
          </c:val>
        </c:ser>
        <c:ser>
          <c:idx val="1"/>
          <c:order val="1"/>
          <c:tx>
            <c:strRef>
              <c:f>Sheet1!$C$1</c:f>
              <c:strCache>
                <c:ptCount val="1"/>
                <c:pt idx="0">
                  <c:v>数据填入2</c:v>
                </c:pt>
              </c:strCache>
            </c:strRef>
          </c:tx>
          <c:spPr>
            <a:solidFill>
              <a:srgbClr val="4D5A5C"/>
            </a:solidFill>
            <a:ln>
              <a:noFill/>
            </a:ln>
            <a:effectLst/>
          </c:spPr>
          <c:invertIfNegative val="0"/>
          <c:dPt>
            <c:idx val="0"/>
            <c:invertIfNegative val="0"/>
            <c:bubble3D val="0"/>
            <c:spPr>
              <a:solidFill>
                <a:srgbClr val="4D5A5C"/>
              </a:solidFill>
              <a:ln>
                <a:noFill/>
              </a:ln>
              <a:effectLst/>
            </c:spPr>
          </c:dPt>
          <c:dPt>
            <c:idx val="1"/>
            <c:invertIfNegative val="0"/>
            <c:bubble3D val="0"/>
            <c:spPr>
              <a:solidFill>
                <a:srgbClr val="4D5A5C"/>
              </a:solidFill>
              <a:ln>
                <a:noFill/>
              </a:ln>
              <a:effectLst/>
            </c:spPr>
          </c:dPt>
          <c:dPt>
            <c:idx val="2"/>
            <c:invertIfNegative val="0"/>
            <c:bubble3D val="0"/>
            <c:spPr>
              <a:solidFill>
                <a:srgbClr val="4D5A5C"/>
              </a:solidFill>
              <a:ln>
                <a:noFill/>
              </a:ln>
              <a:effectLst/>
            </c:spPr>
          </c:dPt>
          <c:dPt>
            <c:idx val="3"/>
            <c:invertIfNegative val="0"/>
            <c:bubble3D val="0"/>
            <c:spPr>
              <a:solidFill>
                <a:srgbClr val="4D5A5C"/>
              </a:solidFill>
              <a:ln>
                <a:noFill/>
              </a:ln>
              <a:effectLst/>
            </c:spPr>
          </c:dPt>
          <c:dPt>
            <c:idx val="4"/>
            <c:invertIfNegative val="0"/>
            <c:bubble3D val="0"/>
            <c:spPr>
              <a:solidFill>
                <a:srgbClr val="4D5A5C"/>
              </a:solidFill>
              <a:ln>
                <a:noFill/>
              </a:ln>
              <a:effectLst/>
            </c:spPr>
          </c:dPt>
          <c:dLbls>
            <c:dLbl>
              <c:idx val="0"/>
              <c:layout>
                <c:manualLayout>
                  <c:x val="-0.0631159551916477"/>
                  <c:y val="0.00371743404583179"/>
                </c:manualLayout>
              </c:layout>
              <c:tx>
                <c:rich>
                  <a:bodyPr rot="0" spcFirstLastPara="1" vertOverflow="clip" vert="horz" wrap="square" lIns="36576" tIns="18288" rIns="36576" bIns="18288" anchor="ctr" anchorCtr="1"/>
                  <a:lstStyle/>
                  <a:p>
                    <a:fld id="{46e06572-31b6-43b8-87e9-a7eaa3b9624b}" type="VALUE">
                      <a:t>[VALUE]</a:t>
                    </a:fld>
                    <a:endParaRPr lang="zh-CN" altLang="en-US" b="0" i="0" u="none" strike="noStrike" baseline="0">
                      <a:latin typeface="Arial" panose="020B0604020202090204" pitchFamily="34" charset="0"/>
                      <a:ea typeface="Arial" panose="020B0604020202090204" pitchFamily="34" charset="0"/>
                      <a:cs typeface="+mn-ea"/>
                    </a:endParaRPr>
                  </a:p>
                </c:rich>
              </c:tx>
              <c:dLblPos val="outEnd"/>
              <c:showLegendKey val="0"/>
              <c:showVal val="1"/>
              <c:showCatName val="0"/>
              <c:showSerName val="0"/>
              <c:showPercent val="0"/>
              <c:showBubbleSize val="0"/>
              <c:extLst>
                <c:ext xmlns:c15="http://schemas.microsoft.com/office/drawing/2012/chart" uri="{CE6537A1-D6FC-4f65-9D91-7224C49458BB}">
                  <c15:layout>
                    <c:manualLayout>
                      <c:w val="0.089455684523595"/>
                      <c:h val="0.105342904321429"/>
                    </c:manualLayout>
                  </c15:layout>
                </c:ext>
              </c:extLst>
            </c:dLbl>
            <c:dLbl>
              <c:idx val="1"/>
              <c:layout>
                <c:manualLayout>
                  <c:x val="-0.0631159551916476"/>
                  <c:y val="0.00371743404583178"/>
                </c:manualLayout>
              </c:layout>
              <c:tx>
                <c:rich>
                  <a:bodyPr rot="0" spcFirstLastPara="1" vertOverflow="clip" vert="horz" wrap="square" lIns="36576" tIns="18288" rIns="36576" bIns="18288" anchor="ctr" anchorCtr="1"/>
                  <a:lstStyle/>
                  <a:p>
                    <a:fld id="{e0d46cd9-57f5-4cba-ac9f-a06f4287b21d}" type="VALUE">
                      <a:t>[VALUE]</a:t>
                    </a:fld>
                    <a:endParaRPr lang="zh-CN" altLang="en-US" b="0" i="0" u="none" strike="noStrike" baseline="0">
                      <a:latin typeface="Arial" panose="020B0604020202090204" pitchFamily="34" charset="0"/>
                      <a:ea typeface="Arial" panose="020B0604020202090204" pitchFamily="34" charset="0"/>
                      <a:cs typeface="+mn-ea"/>
                    </a:endParaRPr>
                  </a:p>
                </c:rich>
              </c:tx>
              <c:dLblPos val="outEnd"/>
              <c:showLegendKey val="0"/>
              <c:showVal val="1"/>
              <c:showCatName val="0"/>
              <c:showSerName val="0"/>
              <c:showPercent val="0"/>
              <c:showBubbleSize val="0"/>
              <c:extLst>
                <c:ext xmlns:c15="http://schemas.microsoft.com/office/drawing/2012/chart" uri="{CE6537A1-D6FC-4f65-9D91-7224C49458BB}">
                  <c15:layout>
                    <c:manualLayout>
                      <c:w val="0.089455684523595"/>
                      <c:h val="0.105342904321429"/>
                    </c:manualLayout>
                  </c15:layout>
                </c:ext>
              </c:extLst>
            </c:dLbl>
            <c:dLbl>
              <c:idx val="2"/>
              <c:layout>
                <c:manualLayout>
                  <c:x val="-0.0631159551916476"/>
                  <c:y val="0.00371743404583185"/>
                </c:manualLayout>
              </c:layout>
              <c:tx>
                <c:rich>
                  <a:bodyPr rot="0" spcFirstLastPara="1" vertOverflow="clip" vert="horz" wrap="square" lIns="36576" tIns="18288" rIns="36576" bIns="18288" anchor="ctr" anchorCtr="1"/>
                  <a:lstStyle/>
                  <a:p>
                    <a:fld id="{97add280-0d83-4e63-8cd1-128480f70b3f}" type="VALUE">
                      <a:t>[VALUE]</a:t>
                    </a:fld>
                    <a:endParaRPr lang="zh-CN" altLang="en-US" b="0" i="0" u="none" strike="noStrike" baseline="0">
                      <a:latin typeface="Arial" panose="020B0604020202090204" pitchFamily="34" charset="0"/>
                      <a:ea typeface="Arial" panose="020B0604020202090204" pitchFamily="34" charset="0"/>
                      <a:cs typeface="+mn-ea"/>
                    </a:endParaRPr>
                  </a:p>
                </c:rich>
              </c:tx>
              <c:dLblPos val="outEnd"/>
              <c:showLegendKey val="0"/>
              <c:showVal val="1"/>
              <c:showCatName val="0"/>
              <c:showSerName val="0"/>
              <c:showPercent val="0"/>
              <c:showBubbleSize val="0"/>
              <c:extLst>
                <c:ext xmlns:c15="http://schemas.microsoft.com/office/drawing/2012/chart" uri="{CE6537A1-D6FC-4f65-9D91-7224C49458BB}">
                  <c15:layout>
                    <c:manualLayout>
                      <c:w val="0.089455684523595"/>
                      <c:h val="0.105342904321429"/>
                    </c:manualLayout>
                  </c15:layout>
                </c:ext>
              </c:extLst>
            </c:dLbl>
            <c:dLbl>
              <c:idx val="3"/>
              <c:layout>
                <c:manualLayout>
                  <c:x val="-0.0631159551916477"/>
                  <c:y val="0.00371743404583192"/>
                </c:manualLayout>
              </c:layout>
              <c:tx>
                <c:rich>
                  <a:bodyPr rot="0" spcFirstLastPara="1" vertOverflow="clip" vert="horz" wrap="square" lIns="36576" tIns="18288" rIns="36576" bIns="18288" anchor="ctr" anchorCtr="1"/>
                  <a:lstStyle/>
                  <a:p>
                    <a:fld id="{e7e71845-86db-4a3b-ad15-34e604e7ca80}" type="VALUE">
                      <a:t>[VALUE]</a:t>
                    </a:fld>
                    <a:endParaRPr lang="zh-CN" altLang="en-US" b="0" i="0" u="none" strike="noStrike" baseline="0">
                      <a:latin typeface="Arial" panose="020B0604020202090204" pitchFamily="34" charset="0"/>
                      <a:ea typeface="Arial" panose="020B0604020202090204" pitchFamily="34" charset="0"/>
                      <a:cs typeface="+mn-ea"/>
                    </a:endParaRPr>
                  </a:p>
                </c:rich>
              </c:tx>
              <c:dLblPos val="outEnd"/>
              <c:showLegendKey val="0"/>
              <c:showVal val="1"/>
              <c:showCatName val="0"/>
              <c:showSerName val="0"/>
              <c:showPercent val="0"/>
              <c:showBubbleSize val="0"/>
              <c:extLst>
                <c:ext xmlns:c15="http://schemas.microsoft.com/office/drawing/2012/chart" uri="{CE6537A1-D6FC-4f65-9D91-7224C49458BB}">
                  <c15:layout>
                    <c:manualLayout>
                      <c:w val="0.089455684523595"/>
                      <c:h val="0.105342904321429"/>
                    </c:manualLayout>
                  </c15:layout>
                </c:ext>
              </c:extLst>
            </c:dLbl>
            <c:dLbl>
              <c:idx val="4"/>
              <c:layout>
                <c:manualLayout>
                  <c:x val="-0.0631159551916476"/>
                  <c:y val="0.00371743404583178"/>
                </c:manualLayout>
              </c:layout>
              <c:tx>
                <c:rich>
                  <a:bodyPr rot="0" spcFirstLastPara="1" vertOverflow="clip" vert="horz" wrap="square" lIns="36576" tIns="18288" rIns="36576" bIns="18288" anchor="ctr" anchorCtr="1"/>
                  <a:lstStyle/>
                  <a:p>
                    <a:fld id="{d723c9f5-f8e0-4b3d-a51a-8963ffe92254}" type="VALUE">
                      <a:t>[VALUE]</a:t>
                    </a:fld>
                    <a:endParaRPr lang="zh-CN" altLang="en-US" b="0" i="0" u="none" strike="noStrike" baseline="0">
                      <a:latin typeface="Arial" panose="020B0604020202090204" pitchFamily="34" charset="0"/>
                      <a:ea typeface="Arial" panose="020B0604020202090204" pitchFamily="34" charset="0"/>
                      <a:cs typeface="+mn-ea"/>
                    </a:endParaRPr>
                  </a:p>
                </c:rich>
              </c:tx>
              <c:dLblPos val="outEnd"/>
              <c:showLegendKey val="0"/>
              <c:showVal val="1"/>
              <c:showCatName val="0"/>
              <c:showSerName val="0"/>
              <c:showPercent val="0"/>
              <c:showBubbleSize val="0"/>
              <c:extLst>
                <c:ext xmlns:c15="http://schemas.microsoft.com/office/drawing/2012/chart" uri="{CE6537A1-D6FC-4f65-9D91-7224C49458BB}">
                  <c15:layout>
                    <c:manualLayout>
                      <c:w val="0.089455684523595"/>
                      <c:h val="0.105342904321429"/>
                    </c:manualLayout>
                  </c15:layout>
                </c:ext>
              </c:extLst>
            </c:dLbl>
            <c:spPr>
              <a:solidFill>
                <a:srgbClr val="FFFFFF"/>
              </a:solidFill>
              <a:ln w="9525" cap="flat" cmpd="sng" algn="ctr">
                <a:noFill/>
                <a:prstDash val="solid"/>
                <a:round/>
                <a:headEnd type="none" w="med" len="med"/>
                <a:tailEnd type="none" w="med" len="med"/>
              </a:ln>
              <a:effectLst>
                <a:outerShdw blurRad="76200" dist="38100" dir="2700000" algn="tl" rotWithShape="0">
                  <a:prstClr val="black">
                    <a:alpha val="25000"/>
                  </a:prstClr>
                </a:outerShdw>
              </a:effectLst>
              <a:scene3d>
                <a:camera prst="orthographicFront"/>
                <a:lightRig rig="threePt" dir="t"/>
              </a:scene3d>
              <a:sp3d>
                <a:bevelT w="38100" h="19050" prst="angle"/>
              </a:sp3d>
            </c:spPr>
            <c:txPr>
              <a:bodyPr rot="0" spcFirstLastPara="1" vertOverflow="clip" horzOverflow="clip" vert="horz" wrap="square" lIns="36576" tIns="18288" rIns="36576" bIns="18288" anchor="ctr" anchorCtr="1">
                <a:spAutoFit/>
              </a:bodyPr>
              <a:lstStyle/>
              <a:p>
                <a:pPr>
                  <a:defRPr lang="zh-CN" sz="1195" b="0" i="0" u="none" strike="noStrike" kern="1200" baseline="0">
                    <a:solidFill>
                      <a:schemeClr val="dk1">
                        <a:lumMod val="65000"/>
                        <a:lumOff val="35000"/>
                      </a:schemeClr>
                    </a:solidFill>
                    <a:latin typeface="+mn-lt"/>
                    <a:ea typeface="+mn-ea"/>
                    <a:cs typeface="+mn-ea"/>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gd name="adj" fmla="val 50000"/>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部门1</c:v>
                </c:pt>
                <c:pt idx="1">
                  <c:v>部门2</c:v>
                </c:pt>
                <c:pt idx="2">
                  <c:v>部门3</c:v>
                </c:pt>
                <c:pt idx="3">
                  <c:v>部门4</c:v>
                </c:pt>
                <c:pt idx="4">
                  <c:v>部门5</c:v>
                </c:pt>
              </c:strCache>
            </c:strRef>
          </c:cat>
          <c:val>
            <c:numRef>
              <c:f>Sheet1!$C$2:$C$6</c:f>
              <c:numCache>
                <c:formatCode>0%</c:formatCode>
                <c:ptCount val="5"/>
                <c:pt idx="0">
                  <c:v>0.5</c:v>
                </c:pt>
                <c:pt idx="1">
                  <c:v>0.4</c:v>
                </c:pt>
                <c:pt idx="2">
                  <c:v>0.8</c:v>
                </c:pt>
                <c:pt idx="3">
                  <c:v>0.7</c:v>
                </c:pt>
                <c:pt idx="4">
                  <c:v>0.9</c:v>
                </c:pt>
              </c:numCache>
            </c:numRef>
          </c:val>
        </c:ser>
        <c:dLbls>
          <c:showLegendKey val="0"/>
          <c:showVal val="0"/>
          <c:showCatName val="0"/>
          <c:showSerName val="0"/>
          <c:showPercent val="0"/>
          <c:showBubbleSize val="0"/>
        </c:dLbls>
        <c:gapWidth val="150"/>
        <c:overlap val="100"/>
        <c:axId val="777816896"/>
        <c:axId val="777815808"/>
      </c:barChart>
      <c:catAx>
        <c:axId val="777816896"/>
        <c:scaling>
          <c:orientation val="maxMin"/>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777815808"/>
        <c:crosses val="autoZero"/>
        <c:auto val="1"/>
        <c:lblAlgn val="ctr"/>
        <c:lblOffset val="100"/>
        <c:noMultiLvlLbl val="0"/>
      </c:catAx>
      <c:valAx>
        <c:axId val="777815808"/>
        <c:scaling>
          <c:orientation val="minMax"/>
          <c:max val="1"/>
          <c:min val="0"/>
        </c:scaling>
        <c:delete val="1"/>
        <c:axPos val="t"/>
        <c:numFmt formatCode="0%" sourceLinked="1"/>
        <c:majorTickMark val="out"/>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777816896"/>
        <c:crosses val="autoZero"/>
        <c:crossBetween val="between"/>
        <c:majorUnit val="0.2"/>
      </c:valAx>
      <c:spPr>
        <a:noFill/>
        <a:ln>
          <a:noFill/>
        </a:ln>
        <a:effectLst/>
      </c:spPr>
    </c:plotArea>
    <c:plotVisOnly val="1"/>
    <c:dispBlanksAs val="gap"/>
    <c:showDLblsOverMax val="0"/>
  </c:chart>
  <c:spPr>
    <a:noFill/>
    <a:ln w="9525" cap="flat" cmpd="sng" algn="ctr">
      <a:noFill/>
      <a:prstDash val="solid"/>
      <a:round/>
      <a:headEnd type="none" w="med" len="med"/>
      <a:tailEnd type="none" w="med" len="med"/>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pitchFamily="34" charset="-122"/>
                <a:ea typeface="思源黑体 CN Light" panose="020B03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pitchFamily="34" charset="-122"/>
                <a:ea typeface="思源黑体 CN Light" panose="020B0300000000000000" pitchFamily="34" charset="-122"/>
              </a:defRPr>
            </a:lvl1pPr>
          </a:lstStyle>
          <a:p>
            <a:fld id="{28A79BCC-EBEB-42E5-83F4-10D3135CFBA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pitchFamily="34" charset="-122"/>
                <a:ea typeface="思源黑体 CN Light" panose="020B03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pitchFamily="34" charset="-122"/>
                <a:ea typeface="思源黑体 CN Light" panose="020B0300000000000000" pitchFamily="34" charset="-122"/>
              </a:defRPr>
            </a:lvl1pPr>
          </a:lstStyle>
          <a:p>
            <a:fld id="{F66E5D90-DA93-403E-ABDB-C1B1DCB6D7C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1pPr>
    <a:lvl2pPr marL="4572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2pPr>
    <a:lvl3pPr marL="9144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3pPr>
    <a:lvl4pPr marL="13716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4pPr>
    <a:lvl5pPr marL="18288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EA7AF-3AEC-4994-8709-76DC0F6C8F6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6A21F1C-4B22-4412-A117-EC05FC3F8C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420E4F-5226-43D9-9294-42A7917BCD1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9E5D052-5861-439C-AE3F-2CE1146454C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420E4F-5226-43D9-9294-42A7917BCD1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9EA7AF-3AEC-4994-8709-76DC0F6C8F6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直角三角形 5"/>
          <p:cNvSpPr/>
          <p:nvPr/>
        </p:nvSpPr>
        <p:spPr>
          <a:xfrm rot="5400000">
            <a:off x="168217" y="-168216"/>
            <a:ext cx="1206358" cy="1542790"/>
          </a:xfrm>
          <a:prstGeom prst="rtTriangle">
            <a:avLst/>
          </a:prstGeom>
          <a:solidFill>
            <a:srgbClr val="BCD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nvGrpSpPr>
          <p:cNvPr id="9" name="组合 8"/>
          <p:cNvGrpSpPr/>
          <p:nvPr userDrawn="1"/>
        </p:nvGrpSpPr>
        <p:grpSpPr>
          <a:xfrm rot="10800000">
            <a:off x="7626927" y="3957250"/>
            <a:ext cx="1517073" cy="1186250"/>
            <a:chOff x="-3" y="-28347"/>
            <a:chExt cx="5437254" cy="4251572"/>
          </a:xfrm>
          <a:solidFill>
            <a:srgbClr val="4D5A5C"/>
          </a:solidFill>
        </p:grpSpPr>
        <p:sp>
          <p:nvSpPr>
            <p:cNvPr id="10" name="直角三角形 9"/>
            <p:cNvSpPr/>
            <p:nvPr/>
          </p:nvSpPr>
          <p:spPr>
            <a:xfrm rot="5400000">
              <a:off x="592838" y="-621187"/>
              <a:ext cx="4251571" cy="543725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11" name="直角三角形 10"/>
            <p:cNvSpPr/>
            <p:nvPr/>
          </p:nvSpPr>
          <p:spPr>
            <a:xfrm rot="5400000">
              <a:off x="560814" y="-589160"/>
              <a:ext cx="4021873" cy="51435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2296AAE-631E-41FD-8FC9-6EAFB56BE3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99AB58-482A-49A7-97BE-25AC2FA89E1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Arial" panose="020B0604020202090204" pitchFamily="34" charset="0"/>
                <a:ea typeface="华文细黑" panose="02010600040101010101" pitchFamily="2" charset="-122"/>
              </a:defRPr>
            </a:lvl1pPr>
          </a:lstStyle>
          <a:p>
            <a:fld id="{82296AAE-631E-41FD-8FC9-6EAFB56BE33E}" type="datetimeFigureOut">
              <a:rPr lang="zh-CN" altLang="en-US" smtClean="0"/>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90204" pitchFamily="34" charset="0"/>
                <a:ea typeface="华文细黑" panose="02010600040101010101" pitchFamily="2"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B0604020202090204" pitchFamily="34" charset="0"/>
                <a:ea typeface="华文细黑" panose="02010600040101010101" pitchFamily="2" charset="-122"/>
              </a:defRPr>
            </a:lvl1pPr>
          </a:lstStyle>
          <a:p>
            <a:fld id="{E099AB58-482A-49A7-97BE-25AC2FA89E1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华文细黑" panose="02010600040101010101" pitchFamily="2" charset="-122"/>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Arial" panose="020B0604020202090204" pitchFamily="34" charset="0"/>
          <a:ea typeface="华文细黑" panose="02010600040101010101" pitchFamily="2" charset="-122"/>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Arial" panose="020B0604020202090204" pitchFamily="34" charset="0"/>
          <a:ea typeface="华文细黑" panose="02010600040101010101" pitchFamily="2" charset="-122"/>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Arial" panose="020B0604020202090204" pitchFamily="34" charset="0"/>
          <a:ea typeface="华文细黑" panose="02010600040101010101" pitchFamily="2" charset="-122"/>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Arial" panose="020B0604020202090204" pitchFamily="34" charset="0"/>
          <a:ea typeface="华文细黑" panose="02010600040101010101" pitchFamily="2" charset="-122"/>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Arial" panose="020B0604020202090204" pitchFamily="34" charset="0"/>
          <a:ea typeface="华文细黑" panose="02010600040101010101" pitchFamily="2"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png"/><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3" Type="http://schemas.openxmlformats.org/officeDocument/2006/relationships/slideLayout" Target="../slideLayouts/slideLayout2.xml"/><Relationship Id="rId32" Type="http://schemas.openxmlformats.org/officeDocument/2006/relationships/tags" Target="../tags/tag248.xml"/><Relationship Id="rId31" Type="http://schemas.openxmlformats.org/officeDocument/2006/relationships/tags" Target="../tags/tag247.xml"/><Relationship Id="rId30" Type="http://schemas.openxmlformats.org/officeDocument/2006/relationships/tags" Target="../tags/tag246.xml"/><Relationship Id="rId3" Type="http://schemas.openxmlformats.org/officeDocument/2006/relationships/tags" Target="../tags/tag219.xml"/><Relationship Id="rId29" Type="http://schemas.openxmlformats.org/officeDocument/2006/relationships/tags" Target="../tags/tag245.xml"/><Relationship Id="rId28" Type="http://schemas.openxmlformats.org/officeDocument/2006/relationships/tags" Target="../tags/tag244.xml"/><Relationship Id="rId27" Type="http://schemas.openxmlformats.org/officeDocument/2006/relationships/tags" Target="../tags/tag243.xml"/><Relationship Id="rId26" Type="http://schemas.openxmlformats.org/officeDocument/2006/relationships/tags" Target="../tags/tag242.xml"/><Relationship Id="rId25" Type="http://schemas.openxmlformats.org/officeDocument/2006/relationships/tags" Target="../tags/tag241.xml"/><Relationship Id="rId24" Type="http://schemas.openxmlformats.org/officeDocument/2006/relationships/tags" Target="../tags/tag240.xml"/><Relationship Id="rId23" Type="http://schemas.openxmlformats.org/officeDocument/2006/relationships/tags" Target="../tags/tag239.xml"/><Relationship Id="rId22" Type="http://schemas.openxmlformats.org/officeDocument/2006/relationships/tags" Target="../tags/tag238.xml"/><Relationship Id="rId21" Type="http://schemas.openxmlformats.org/officeDocument/2006/relationships/tags" Target="../tags/tag237.xml"/><Relationship Id="rId20" Type="http://schemas.openxmlformats.org/officeDocument/2006/relationships/tags" Target="../tags/tag236.xml"/><Relationship Id="rId2" Type="http://schemas.openxmlformats.org/officeDocument/2006/relationships/tags" Target="../tags/tag218.xml"/><Relationship Id="rId19" Type="http://schemas.openxmlformats.org/officeDocument/2006/relationships/tags" Target="../tags/tag235.xml"/><Relationship Id="rId18" Type="http://schemas.openxmlformats.org/officeDocument/2006/relationships/tags" Target="../tags/tag234.xml"/><Relationship Id="rId17" Type="http://schemas.openxmlformats.org/officeDocument/2006/relationships/tags" Target="../tags/tag233.xml"/><Relationship Id="rId16" Type="http://schemas.openxmlformats.org/officeDocument/2006/relationships/tags" Target="../tags/tag232.xml"/><Relationship Id="rId15" Type="http://schemas.openxmlformats.org/officeDocument/2006/relationships/tags" Target="../tags/tag231.xml"/><Relationship Id="rId14" Type="http://schemas.openxmlformats.org/officeDocument/2006/relationships/tags" Target="../tags/tag230.xml"/><Relationship Id="rId13" Type="http://schemas.openxmlformats.org/officeDocument/2006/relationships/tags" Target="../tags/tag229.xml"/><Relationship Id="rId12" Type="http://schemas.openxmlformats.org/officeDocument/2006/relationships/tags" Target="../tags/tag228.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tags" Target="../tags/tag217.xml"/></Relationships>
</file>

<file path=ppt/slides/_rels/slide11.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9" Type="http://schemas.openxmlformats.org/officeDocument/2006/relationships/notesSlide" Target="../notesSlides/notesSlide3.xml"/><Relationship Id="rId18" Type="http://schemas.openxmlformats.org/officeDocument/2006/relationships/slideLayout" Target="../slideLayouts/slideLayout2.xml"/><Relationship Id="rId17" Type="http://schemas.openxmlformats.org/officeDocument/2006/relationships/tags" Target="../tags/tag265.xml"/><Relationship Id="rId16" Type="http://schemas.openxmlformats.org/officeDocument/2006/relationships/tags" Target="../tags/tag264.xml"/><Relationship Id="rId15" Type="http://schemas.openxmlformats.org/officeDocument/2006/relationships/tags" Target="../tags/tag263.xml"/><Relationship Id="rId14" Type="http://schemas.openxmlformats.org/officeDocument/2006/relationships/tags" Target="../tags/tag262.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49.xml"/></Relationships>
</file>

<file path=ppt/slides/_rels/slide12.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tags" Target="../tags/tag272.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4" Type="http://schemas.openxmlformats.org/officeDocument/2006/relationships/notesSlide" Target="../notesSlides/notesSlide4.xml"/><Relationship Id="rId13" Type="http://schemas.openxmlformats.org/officeDocument/2006/relationships/slideLayout" Target="../slideLayouts/slideLayout2.xml"/><Relationship Id="rId12" Type="http://schemas.openxmlformats.org/officeDocument/2006/relationships/tags" Target="../tags/tag277.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tags" Target="../tags/tag266.xml"/></Relationships>
</file>

<file path=ppt/slides/_rels/slide13.xml.rels><?xml version="1.0" encoding="UTF-8" standalone="yes"?>
<Relationships xmlns="http://schemas.openxmlformats.org/package/2006/relationships"><Relationship Id="rId9" Type="http://schemas.openxmlformats.org/officeDocument/2006/relationships/tags" Target="../tags/tag284.xml"/><Relationship Id="rId8" Type="http://schemas.microsoft.com/office/2007/relationships/hdphoto" Target="../media/image5.wdp"/><Relationship Id="rId7" Type="http://schemas.openxmlformats.org/officeDocument/2006/relationships/image" Target="../media/image4.png"/><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7" Type="http://schemas.openxmlformats.org/officeDocument/2006/relationships/notesSlide" Target="../notesSlides/notesSlide5.xml"/><Relationship Id="rId26" Type="http://schemas.openxmlformats.org/officeDocument/2006/relationships/slideLayout" Target="../slideLayouts/slideLayout2.xml"/><Relationship Id="rId25" Type="http://schemas.openxmlformats.org/officeDocument/2006/relationships/tags" Target="../tags/tag300.xml"/><Relationship Id="rId24" Type="http://schemas.openxmlformats.org/officeDocument/2006/relationships/tags" Target="../tags/tag299.xml"/><Relationship Id="rId23" Type="http://schemas.openxmlformats.org/officeDocument/2006/relationships/tags" Target="../tags/tag298.xml"/><Relationship Id="rId22" Type="http://schemas.openxmlformats.org/officeDocument/2006/relationships/tags" Target="../tags/tag297.xml"/><Relationship Id="rId21" Type="http://schemas.openxmlformats.org/officeDocument/2006/relationships/tags" Target="../tags/tag296.xml"/><Relationship Id="rId20" Type="http://schemas.openxmlformats.org/officeDocument/2006/relationships/tags" Target="../tags/tag295.xml"/><Relationship Id="rId2" Type="http://schemas.openxmlformats.org/officeDocument/2006/relationships/tags" Target="../tags/tag279.xml"/><Relationship Id="rId19" Type="http://schemas.openxmlformats.org/officeDocument/2006/relationships/tags" Target="../tags/tag294.xml"/><Relationship Id="rId18" Type="http://schemas.openxmlformats.org/officeDocument/2006/relationships/tags" Target="../tags/tag293.xml"/><Relationship Id="rId17" Type="http://schemas.openxmlformats.org/officeDocument/2006/relationships/tags" Target="../tags/tag292.xml"/><Relationship Id="rId16" Type="http://schemas.openxmlformats.org/officeDocument/2006/relationships/tags" Target="../tags/tag291.xml"/><Relationship Id="rId15" Type="http://schemas.openxmlformats.org/officeDocument/2006/relationships/tags" Target="../tags/tag290.xml"/><Relationship Id="rId14" Type="http://schemas.openxmlformats.org/officeDocument/2006/relationships/tags" Target="../tags/tag289.xml"/><Relationship Id="rId13" Type="http://schemas.openxmlformats.org/officeDocument/2006/relationships/tags" Target="../tags/tag288.xml"/><Relationship Id="rId12" Type="http://schemas.openxmlformats.org/officeDocument/2006/relationships/tags" Target="../tags/tag287.xml"/><Relationship Id="rId11" Type="http://schemas.openxmlformats.org/officeDocument/2006/relationships/tags" Target="../tags/tag286.xml"/><Relationship Id="rId10" Type="http://schemas.openxmlformats.org/officeDocument/2006/relationships/tags" Target="../tags/tag285.xml"/><Relationship Id="rId1" Type="http://schemas.openxmlformats.org/officeDocument/2006/relationships/tags" Target="../tags/tag278.xml"/></Relationships>
</file>

<file path=ppt/slides/_rels/slide14.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9" Type="http://schemas.openxmlformats.org/officeDocument/2006/relationships/notesSlide" Target="../notesSlides/notesSlide6.xml"/><Relationship Id="rId18" Type="http://schemas.openxmlformats.org/officeDocument/2006/relationships/slideLayout" Target="../slideLayouts/slideLayout2.xml"/><Relationship Id="rId17" Type="http://schemas.openxmlformats.org/officeDocument/2006/relationships/tags" Target="../tags/tag317.xml"/><Relationship Id="rId16" Type="http://schemas.openxmlformats.org/officeDocument/2006/relationships/tags" Target="../tags/tag316.xml"/><Relationship Id="rId15" Type="http://schemas.openxmlformats.org/officeDocument/2006/relationships/tags" Target="../tags/tag315.xml"/><Relationship Id="rId14" Type="http://schemas.openxmlformats.org/officeDocument/2006/relationships/tags" Target="../tags/tag314.xml"/><Relationship Id="rId13" Type="http://schemas.openxmlformats.org/officeDocument/2006/relationships/tags" Target="../tags/tag313.xml"/><Relationship Id="rId12" Type="http://schemas.openxmlformats.org/officeDocument/2006/relationships/tags" Target="../tags/tag312.xml"/><Relationship Id="rId11" Type="http://schemas.openxmlformats.org/officeDocument/2006/relationships/tags" Target="../tags/tag311.xml"/><Relationship Id="rId10" Type="http://schemas.openxmlformats.org/officeDocument/2006/relationships/tags" Target="../tags/tag310.xml"/><Relationship Id="rId1" Type="http://schemas.openxmlformats.org/officeDocument/2006/relationships/tags" Target="../tags/tag301.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s>
</file>

<file path=ppt/slides/_rels/slide16.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 Id="rId3" Type="http://schemas.openxmlformats.org/officeDocument/2006/relationships/tags" Target="../tags/tag325.xml"/><Relationship Id="rId24" Type="http://schemas.openxmlformats.org/officeDocument/2006/relationships/slideLayout" Target="../slideLayouts/slideLayout2.xml"/><Relationship Id="rId23" Type="http://schemas.openxmlformats.org/officeDocument/2006/relationships/tags" Target="../tags/tag345.xml"/><Relationship Id="rId22" Type="http://schemas.openxmlformats.org/officeDocument/2006/relationships/tags" Target="../tags/tag344.xml"/><Relationship Id="rId21" Type="http://schemas.openxmlformats.org/officeDocument/2006/relationships/tags" Target="../tags/tag343.xml"/><Relationship Id="rId20" Type="http://schemas.openxmlformats.org/officeDocument/2006/relationships/tags" Target="../tags/tag342.xml"/><Relationship Id="rId2" Type="http://schemas.openxmlformats.org/officeDocument/2006/relationships/tags" Target="../tags/tag324.xml"/><Relationship Id="rId19" Type="http://schemas.openxmlformats.org/officeDocument/2006/relationships/tags" Target="../tags/tag341.xml"/><Relationship Id="rId18" Type="http://schemas.openxmlformats.org/officeDocument/2006/relationships/tags" Target="../tags/tag340.xml"/><Relationship Id="rId17" Type="http://schemas.openxmlformats.org/officeDocument/2006/relationships/tags" Target="../tags/tag339.xml"/><Relationship Id="rId16" Type="http://schemas.openxmlformats.org/officeDocument/2006/relationships/tags" Target="../tags/tag338.xml"/><Relationship Id="rId15" Type="http://schemas.openxmlformats.org/officeDocument/2006/relationships/tags" Target="../tags/tag337.xml"/><Relationship Id="rId14" Type="http://schemas.openxmlformats.org/officeDocument/2006/relationships/tags" Target="../tags/tag336.xml"/><Relationship Id="rId13" Type="http://schemas.openxmlformats.org/officeDocument/2006/relationships/tags" Target="../tags/tag335.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tags" Target="../tags/tag323.xml"/></Relationships>
</file>

<file path=ppt/slides/_rels/slide17.xml.rels><?xml version="1.0" encoding="UTF-8" standalone="yes"?>
<Relationships xmlns="http://schemas.openxmlformats.org/package/2006/relationships"><Relationship Id="rId9" Type="http://schemas.openxmlformats.org/officeDocument/2006/relationships/tags" Target="../tags/tag354.xml"/><Relationship Id="rId8" Type="http://schemas.openxmlformats.org/officeDocument/2006/relationships/tags" Target="../tags/tag353.xml"/><Relationship Id="rId7" Type="http://schemas.openxmlformats.org/officeDocument/2006/relationships/tags" Target="../tags/tag352.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3" Type="http://schemas.openxmlformats.org/officeDocument/2006/relationships/tags" Target="../tags/tag348.xml"/><Relationship Id="rId27" Type="http://schemas.openxmlformats.org/officeDocument/2006/relationships/notesSlide" Target="../notesSlides/notesSlide7.xml"/><Relationship Id="rId26" Type="http://schemas.openxmlformats.org/officeDocument/2006/relationships/slideLayout" Target="../slideLayouts/slideLayout2.xml"/><Relationship Id="rId25" Type="http://schemas.openxmlformats.org/officeDocument/2006/relationships/tags" Target="../tags/tag370.xml"/><Relationship Id="rId24" Type="http://schemas.openxmlformats.org/officeDocument/2006/relationships/tags" Target="../tags/tag369.xml"/><Relationship Id="rId23" Type="http://schemas.openxmlformats.org/officeDocument/2006/relationships/tags" Target="../tags/tag368.xml"/><Relationship Id="rId22" Type="http://schemas.openxmlformats.org/officeDocument/2006/relationships/tags" Target="../tags/tag367.xml"/><Relationship Id="rId21" Type="http://schemas.openxmlformats.org/officeDocument/2006/relationships/tags" Target="../tags/tag366.xml"/><Relationship Id="rId20" Type="http://schemas.openxmlformats.org/officeDocument/2006/relationships/tags" Target="../tags/tag365.xml"/><Relationship Id="rId2" Type="http://schemas.openxmlformats.org/officeDocument/2006/relationships/tags" Target="../tags/tag347.xml"/><Relationship Id="rId19" Type="http://schemas.openxmlformats.org/officeDocument/2006/relationships/tags" Target="../tags/tag364.xml"/><Relationship Id="rId18" Type="http://schemas.openxmlformats.org/officeDocument/2006/relationships/tags" Target="../tags/tag363.xml"/><Relationship Id="rId17" Type="http://schemas.openxmlformats.org/officeDocument/2006/relationships/tags" Target="../tags/tag362.xml"/><Relationship Id="rId16" Type="http://schemas.openxmlformats.org/officeDocument/2006/relationships/tags" Target="../tags/tag361.xml"/><Relationship Id="rId15" Type="http://schemas.openxmlformats.org/officeDocument/2006/relationships/tags" Target="../tags/tag360.xml"/><Relationship Id="rId14" Type="http://schemas.openxmlformats.org/officeDocument/2006/relationships/tags" Target="../tags/tag359.xml"/><Relationship Id="rId13" Type="http://schemas.openxmlformats.org/officeDocument/2006/relationships/tags" Target="../tags/tag358.xml"/><Relationship Id="rId12" Type="http://schemas.openxmlformats.org/officeDocument/2006/relationships/tags" Target="../tags/tag357.xml"/><Relationship Id="rId11" Type="http://schemas.openxmlformats.org/officeDocument/2006/relationships/tags" Target="../tags/tag356.xml"/><Relationship Id="rId10" Type="http://schemas.openxmlformats.org/officeDocument/2006/relationships/tags" Target="../tags/tag355.xml"/><Relationship Id="rId1" Type="http://schemas.openxmlformats.org/officeDocument/2006/relationships/tags" Target="../tags/tag346.xml"/></Relationships>
</file>

<file path=ppt/slides/_rels/slide18.xml.rels><?xml version="1.0" encoding="UTF-8" standalone="yes"?>
<Relationships xmlns="http://schemas.openxmlformats.org/package/2006/relationships"><Relationship Id="rId9" Type="http://schemas.openxmlformats.org/officeDocument/2006/relationships/tags" Target="../tags/tag379.xml"/><Relationship Id="rId8" Type="http://schemas.openxmlformats.org/officeDocument/2006/relationships/tags" Target="../tags/tag378.xml"/><Relationship Id="rId7" Type="http://schemas.openxmlformats.org/officeDocument/2006/relationships/tags" Target="../tags/tag377.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 Id="rId33" Type="http://schemas.openxmlformats.org/officeDocument/2006/relationships/notesSlide" Target="../notesSlides/notesSlide8.xml"/><Relationship Id="rId32" Type="http://schemas.openxmlformats.org/officeDocument/2006/relationships/slideLayout" Target="../slideLayouts/slideLayout2.xml"/><Relationship Id="rId31" Type="http://schemas.openxmlformats.org/officeDocument/2006/relationships/tags" Target="../tags/tag401.xml"/><Relationship Id="rId30" Type="http://schemas.openxmlformats.org/officeDocument/2006/relationships/tags" Target="../tags/tag400.xml"/><Relationship Id="rId3" Type="http://schemas.openxmlformats.org/officeDocument/2006/relationships/tags" Target="../tags/tag373.xml"/><Relationship Id="rId29" Type="http://schemas.openxmlformats.org/officeDocument/2006/relationships/tags" Target="../tags/tag399.xml"/><Relationship Id="rId28" Type="http://schemas.openxmlformats.org/officeDocument/2006/relationships/tags" Target="../tags/tag398.xml"/><Relationship Id="rId27" Type="http://schemas.openxmlformats.org/officeDocument/2006/relationships/tags" Target="../tags/tag397.xml"/><Relationship Id="rId26" Type="http://schemas.openxmlformats.org/officeDocument/2006/relationships/tags" Target="../tags/tag396.xml"/><Relationship Id="rId25" Type="http://schemas.openxmlformats.org/officeDocument/2006/relationships/tags" Target="../tags/tag395.xml"/><Relationship Id="rId24" Type="http://schemas.openxmlformats.org/officeDocument/2006/relationships/tags" Target="../tags/tag394.xml"/><Relationship Id="rId23" Type="http://schemas.openxmlformats.org/officeDocument/2006/relationships/tags" Target="../tags/tag393.xml"/><Relationship Id="rId22" Type="http://schemas.openxmlformats.org/officeDocument/2006/relationships/tags" Target="../tags/tag392.xml"/><Relationship Id="rId21" Type="http://schemas.openxmlformats.org/officeDocument/2006/relationships/tags" Target="../tags/tag391.xml"/><Relationship Id="rId20" Type="http://schemas.openxmlformats.org/officeDocument/2006/relationships/tags" Target="../tags/tag390.xml"/><Relationship Id="rId2" Type="http://schemas.openxmlformats.org/officeDocument/2006/relationships/tags" Target="../tags/tag372.xml"/><Relationship Id="rId19" Type="http://schemas.openxmlformats.org/officeDocument/2006/relationships/tags" Target="../tags/tag389.xml"/><Relationship Id="rId18" Type="http://schemas.openxmlformats.org/officeDocument/2006/relationships/tags" Target="../tags/tag388.xml"/><Relationship Id="rId17" Type="http://schemas.openxmlformats.org/officeDocument/2006/relationships/tags" Target="../tags/tag387.xml"/><Relationship Id="rId16" Type="http://schemas.openxmlformats.org/officeDocument/2006/relationships/tags" Target="../tags/tag386.xml"/><Relationship Id="rId15" Type="http://schemas.openxmlformats.org/officeDocument/2006/relationships/tags" Target="../tags/tag385.xml"/><Relationship Id="rId14" Type="http://schemas.openxmlformats.org/officeDocument/2006/relationships/tags" Target="../tags/tag384.xml"/><Relationship Id="rId13" Type="http://schemas.openxmlformats.org/officeDocument/2006/relationships/tags" Target="../tags/tag383.xml"/><Relationship Id="rId12" Type="http://schemas.openxmlformats.org/officeDocument/2006/relationships/tags" Target="../tags/tag382.xml"/><Relationship Id="rId11" Type="http://schemas.openxmlformats.org/officeDocument/2006/relationships/tags" Target="../tags/tag381.xml"/><Relationship Id="rId10" Type="http://schemas.openxmlformats.org/officeDocument/2006/relationships/tags" Target="../tags/tag380.xml"/><Relationship Id="rId1" Type="http://schemas.openxmlformats.org/officeDocument/2006/relationships/tags" Target="../tags/tag371.xml"/></Relationships>
</file>

<file path=ppt/slides/_rels/slide19.xml.rels><?xml version="1.0" encoding="UTF-8" standalone="yes"?>
<Relationships xmlns="http://schemas.openxmlformats.org/package/2006/relationships"><Relationship Id="rId9" Type="http://schemas.openxmlformats.org/officeDocument/2006/relationships/tags" Target="../tags/tag410.xml"/><Relationship Id="rId8" Type="http://schemas.openxmlformats.org/officeDocument/2006/relationships/tags" Target="../tags/tag409.xml"/><Relationship Id="rId7" Type="http://schemas.openxmlformats.org/officeDocument/2006/relationships/tags" Target="../tags/tag408.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 Id="rId33" Type="http://schemas.openxmlformats.org/officeDocument/2006/relationships/notesSlide" Target="../notesSlides/notesSlide9.xml"/><Relationship Id="rId32" Type="http://schemas.openxmlformats.org/officeDocument/2006/relationships/slideLayout" Target="../slideLayouts/slideLayout2.xml"/><Relationship Id="rId31" Type="http://schemas.openxmlformats.org/officeDocument/2006/relationships/tags" Target="../tags/tag432.xml"/><Relationship Id="rId30" Type="http://schemas.openxmlformats.org/officeDocument/2006/relationships/tags" Target="../tags/tag431.xml"/><Relationship Id="rId3" Type="http://schemas.openxmlformats.org/officeDocument/2006/relationships/tags" Target="../tags/tag404.xml"/><Relationship Id="rId29" Type="http://schemas.openxmlformats.org/officeDocument/2006/relationships/tags" Target="../tags/tag430.xml"/><Relationship Id="rId28" Type="http://schemas.openxmlformats.org/officeDocument/2006/relationships/tags" Target="../tags/tag429.xml"/><Relationship Id="rId27" Type="http://schemas.openxmlformats.org/officeDocument/2006/relationships/tags" Target="../tags/tag428.xml"/><Relationship Id="rId26" Type="http://schemas.openxmlformats.org/officeDocument/2006/relationships/tags" Target="../tags/tag427.xml"/><Relationship Id="rId25" Type="http://schemas.openxmlformats.org/officeDocument/2006/relationships/tags" Target="../tags/tag426.xml"/><Relationship Id="rId24" Type="http://schemas.openxmlformats.org/officeDocument/2006/relationships/tags" Target="../tags/tag425.xml"/><Relationship Id="rId23" Type="http://schemas.openxmlformats.org/officeDocument/2006/relationships/tags" Target="../tags/tag424.xml"/><Relationship Id="rId22" Type="http://schemas.openxmlformats.org/officeDocument/2006/relationships/tags" Target="../tags/tag423.xml"/><Relationship Id="rId21" Type="http://schemas.openxmlformats.org/officeDocument/2006/relationships/tags" Target="../tags/tag422.xml"/><Relationship Id="rId20" Type="http://schemas.openxmlformats.org/officeDocument/2006/relationships/tags" Target="../tags/tag421.xml"/><Relationship Id="rId2" Type="http://schemas.openxmlformats.org/officeDocument/2006/relationships/tags" Target="../tags/tag403.xml"/><Relationship Id="rId19" Type="http://schemas.openxmlformats.org/officeDocument/2006/relationships/tags" Target="../tags/tag420.xml"/><Relationship Id="rId18" Type="http://schemas.openxmlformats.org/officeDocument/2006/relationships/tags" Target="../tags/tag419.xml"/><Relationship Id="rId17" Type="http://schemas.openxmlformats.org/officeDocument/2006/relationships/tags" Target="../tags/tag418.xml"/><Relationship Id="rId16" Type="http://schemas.openxmlformats.org/officeDocument/2006/relationships/tags" Target="../tags/tag417.xml"/><Relationship Id="rId15" Type="http://schemas.openxmlformats.org/officeDocument/2006/relationships/tags" Target="../tags/tag416.xml"/><Relationship Id="rId14" Type="http://schemas.openxmlformats.org/officeDocument/2006/relationships/tags" Target="../tags/tag415.xml"/><Relationship Id="rId13" Type="http://schemas.openxmlformats.org/officeDocument/2006/relationships/tags" Target="../tags/tag414.xml"/><Relationship Id="rId12" Type="http://schemas.openxmlformats.org/officeDocument/2006/relationships/tags" Target="../tags/tag413.xml"/><Relationship Id="rId11" Type="http://schemas.openxmlformats.org/officeDocument/2006/relationships/tags" Target="../tags/tag412.xml"/><Relationship Id="rId10" Type="http://schemas.openxmlformats.org/officeDocument/2006/relationships/tags" Target="../tags/tag411.xml"/><Relationship Id="rId1" Type="http://schemas.openxmlformats.org/officeDocument/2006/relationships/tags" Target="../tags/tag402.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4" Type="http://schemas.openxmlformats.org/officeDocument/2006/relationships/slideLayout" Target="../slideLayouts/slideLayout7.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s>
</file>

<file path=ppt/slides/_rels/slide21.xml.rels><?xml version="1.0" encoding="UTF-8" standalone="yes"?>
<Relationships xmlns="http://schemas.openxmlformats.org/package/2006/relationships"><Relationship Id="rId9" Type="http://schemas.openxmlformats.org/officeDocument/2006/relationships/tags" Target="../tags/tag446.xml"/><Relationship Id="rId8" Type="http://schemas.openxmlformats.org/officeDocument/2006/relationships/tags" Target="../tags/tag445.xml"/><Relationship Id="rId7" Type="http://schemas.openxmlformats.org/officeDocument/2006/relationships/tags" Target="../tags/tag444.xml"/><Relationship Id="rId6" Type="http://schemas.openxmlformats.org/officeDocument/2006/relationships/tags" Target="../tags/tag443.xml"/><Relationship Id="rId5" Type="http://schemas.openxmlformats.org/officeDocument/2006/relationships/tags" Target="../tags/tag442.xml"/><Relationship Id="rId4" Type="http://schemas.openxmlformats.org/officeDocument/2006/relationships/tags" Target="../tags/tag441.xml"/><Relationship Id="rId3" Type="http://schemas.openxmlformats.org/officeDocument/2006/relationships/tags" Target="../tags/tag440.xml"/><Relationship Id="rId28" Type="http://schemas.openxmlformats.org/officeDocument/2006/relationships/slideLayout" Target="../slideLayouts/slideLayout2.xml"/><Relationship Id="rId27" Type="http://schemas.openxmlformats.org/officeDocument/2006/relationships/tags" Target="../tags/tag464.xml"/><Relationship Id="rId26" Type="http://schemas.openxmlformats.org/officeDocument/2006/relationships/tags" Target="../tags/tag463.xml"/><Relationship Id="rId25" Type="http://schemas.openxmlformats.org/officeDocument/2006/relationships/tags" Target="../tags/tag462.xml"/><Relationship Id="rId24" Type="http://schemas.openxmlformats.org/officeDocument/2006/relationships/tags" Target="../tags/tag461.xml"/><Relationship Id="rId23" Type="http://schemas.openxmlformats.org/officeDocument/2006/relationships/tags" Target="../tags/tag460.xml"/><Relationship Id="rId22" Type="http://schemas.openxmlformats.org/officeDocument/2006/relationships/tags" Target="../tags/tag459.xml"/><Relationship Id="rId21" Type="http://schemas.openxmlformats.org/officeDocument/2006/relationships/tags" Target="../tags/tag458.xml"/><Relationship Id="rId20" Type="http://schemas.openxmlformats.org/officeDocument/2006/relationships/tags" Target="../tags/tag457.xml"/><Relationship Id="rId2" Type="http://schemas.openxmlformats.org/officeDocument/2006/relationships/tags" Target="../tags/tag439.xml"/><Relationship Id="rId19" Type="http://schemas.openxmlformats.org/officeDocument/2006/relationships/tags" Target="../tags/tag456.xml"/><Relationship Id="rId18" Type="http://schemas.openxmlformats.org/officeDocument/2006/relationships/tags" Target="../tags/tag455.xml"/><Relationship Id="rId17" Type="http://schemas.openxmlformats.org/officeDocument/2006/relationships/tags" Target="../tags/tag454.xml"/><Relationship Id="rId16" Type="http://schemas.openxmlformats.org/officeDocument/2006/relationships/tags" Target="../tags/tag453.xml"/><Relationship Id="rId15" Type="http://schemas.openxmlformats.org/officeDocument/2006/relationships/tags" Target="../tags/tag452.xml"/><Relationship Id="rId14" Type="http://schemas.openxmlformats.org/officeDocument/2006/relationships/tags" Target="../tags/tag451.xml"/><Relationship Id="rId13" Type="http://schemas.openxmlformats.org/officeDocument/2006/relationships/tags" Target="../tags/tag450.xml"/><Relationship Id="rId12" Type="http://schemas.openxmlformats.org/officeDocument/2006/relationships/tags" Target="../tags/tag449.xml"/><Relationship Id="rId11" Type="http://schemas.openxmlformats.org/officeDocument/2006/relationships/tags" Target="../tags/tag448.xml"/><Relationship Id="rId10" Type="http://schemas.openxmlformats.org/officeDocument/2006/relationships/tags" Target="../tags/tag447.xml"/><Relationship Id="rId1" Type="http://schemas.openxmlformats.org/officeDocument/2006/relationships/tags" Target="../tags/tag438.xml"/></Relationships>
</file>

<file path=ppt/slides/_rels/slide22.xml.rels><?xml version="1.0" encoding="UTF-8" standalone="yes"?>
<Relationships xmlns="http://schemas.openxmlformats.org/package/2006/relationships"><Relationship Id="rId9" Type="http://schemas.openxmlformats.org/officeDocument/2006/relationships/tags" Target="../tags/tag472.xml"/><Relationship Id="rId8" Type="http://schemas.openxmlformats.org/officeDocument/2006/relationships/tags" Target="../tags/tag471.xml"/><Relationship Id="rId7" Type="http://schemas.openxmlformats.org/officeDocument/2006/relationships/tags" Target="../tags/tag470.xml"/><Relationship Id="rId6" Type="http://schemas.openxmlformats.org/officeDocument/2006/relationships/tags" Target="../tags/tag469.xml"/><Relationship Id="rId5" Type="http://schemas.openxmlformats.org/officeDocument/2006/relationships/tags" Target="../tags/tag468.xml"/><Relationship Id="rId4" Type="http://schemas.openxmlformats.org/officeDocument/2006/relationships/tags" Target="../tags/tag467.xml"/><Relationship Id="rId3" Type="http://schemas.openxmlformats.org/officeDocument/2006/relationships/tags" Target="../tags/tag466.xml"/><Relationship Id="rId2" Type="http://schemas.openxmlformats.org/officeDocument/2006/relationships/tags" Target="../tags/tag465.xml"/><Relationship Id="rId12" Type="http://schemas.openxmlformats.org/officeDocument/2006/relationships/notesSlide" Target="../notesSlides/notesSlide10.xml"/><Relationship Id="rId11" Type="http://schemas.openxmlformats.org/officeDocument/2006/relationships/slideLayout" Target="../slideLayouts/slideLayout2.xml"/><Relationship Id="rId10" Type="http://schemas.openxmlformats.org/officeDocument/2006/relationships/tags" Target="../tags/tag473.xml"/><Relationship Id="rId1" Type="http://schemas.openxmlformats.org/officeDocument/2006/relationships/chart" Target="../charts/chart1.xml"/></Relationships>
</file>

<file path=ppt/slides/_rels/slide23.xml.rels><?xml version="1.0" encoding="UTF-8" standalone="yes"?>
<Relationships xmlns="http://schemas.openxmlformats.org/package/2006/relationships"><Relationship Id="rId9" Type="http://schemas.openxmlformats.org/officeDocument/2006/relationships/tags" Target="../tags/tag482.xml"/><Relationship Id="rId8" Type="http://schemas.openxmlformats.org/officeDocument/2006/relationships/tags" Target="../tags/tag481.xml"/><Relationship Id="rId7" Type="http://schemas.openxmlformats.org/officeDocument/2006/relationships/tags" Target="../tags/tag480.xml"/><Relationship Id="rId6" Type="http://schemas.openxmlformats.org/officeDocument/2006/relationships/tags" Target="../tags/tag479.xml"/><Relationship Id="rId5" Type="http://schemas.openxmlformats.org/officeDocument/2006/relationships/tags" Target="../tags/tag478.xml"/><Relationship Id="rId4" Type="http://schemas.openxmlformats.org/officeDocument/2006/relationships/tags" Target="../tags/tag477.xml"/><Relationship Id="rId3" Type="http://schemas.openxmlformats.org/officeDocument/2006/relationships/tags" Target="../tags/tag476.xml"/><Relationship Id="rId27" Type="http://schemas.openxmlformats.org/officeDocument/2006/relationships/notesSlide" Target="../notesSlides/notesSlide11.xml"/><Relationship Id="rId26" Type="http://schemas.openxmlformats.org/officeDocument/2006/relationships/slideLayout" Target="../slideLayouts/slideLayout2.xml"/><Relationship Id="rId25" Type="http://schemas.openxmlformats.org/officeDocument/2006/relationships/tags" Target="../tags/tag498.xml"/><Relationship Id="rId24" Type="http://schemas.openxmlformats.org/officeDocument/2006/relationships/tags" Target="../tags/tag497.xml"/><Relationship Id="rId23" Type="http://schemas.openxmlformats.org/officeDocument/2006/relationships/tags" Target="../tags/tag496.xml"/><Relationship Id="rId22" Type="http://schemas.openxmlformats.org/officeDocument/2006/relationships/tags" Target="../tags/tag495.xml"/><Relationship Id="rId21" Type="http://schemas.openxmlformats.org/officeDocument/2006/relationships/tags" Target="../tags/tag494.xml"/><Relationship Id="rId20" Type="http://schemas.openxmlformats.org/officeDocument/2006/relationships/tags" Target="../tags/tag493.xml"/><Relationship Id="rId2" Type="http://schemas.openxmlformats.org/officeDocument/2006/relationships/tags" Target="../tags/tag475.xml"/><Relationship Id="rId19" Type="http://schemas.openxmlformats.org/officeDocument/2006/relationships/tags" Target="../tags/tag492.xml"/><Relationship Id="rId18" Type="http://schemas.openxmlformats.org/officeDocument/2006/relationships/tags" Target="../tags/tag491.xml"/><Relationship Id="rId17" Type="http://schemas.openxmlformats.org/officeDocument/2006/relationships/tags" Target="../tags/tag490.xml"/><Relationship Id="rId16" Type="http://schemas.openxmlformats.org/officeDocument/2006/relationships/tags" Target="../tags/tag489.xml"/><Relationship Id="rId15" Type="http://schemas.openxmlformats.org/officeDocument/2006/relationships/tags" Target="../tags/tag488.xml"/><Relationship Id="rId14" Type="http://schemas.openxmlformats.org/officeDocument/2006/relationships/tags" Target="../tags/tag487.xml"/><Relationship Id="rId13" Type="http://schemas.openxmlformats.org/officeDocument/2006/relationships/tags" Target="../tags/tag486.xml"/><Relationship Id="rId12" Type="http://schemas.openxmlformats.org/officeDocument/2006/relationships/tags" Target="../tags/tag485.xml"/><Relationship Id="rId11" Type="http://schemas.openxmlformats.org/officeDocument/2006/relationships/tags" Target="../tags/tag484.xml"/><Relationship Id="rId10" Type="http://schemas.openxmlformats.org/officeDocument/2006/relationships/tags" Target="../tags/tag483.xml"/><Relationship Id="rId1" Type="http://schemas.openxmlformats.org/officeDocument/2006/relationships/tags" Target="../tags/tag474.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png"/><Relationship Id="rId7" Type="http://schemas.openxmlformats.org/officeDocument/2006/relationships/tags" Target="../tags/tag505.xml"/><Relationship Id="rId6" Type="http://schemas.openxmlformats.org/officeDocument/2006/relationships/tags" Target="../tags/tag504.xml"/><Relationship Id="rId5" Type="http://schemas.openxmlformats.org/officeDocument/2006/relationships/tags" Target="../tags/tag503.xml"/><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tags" Target="../tags/tag499.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7" Type="http://schemas.openxmlformats.org/officeDocument/2006/relationships/slideLayout" Target="../slideLayouts/slideLayout2.xml"/><Relationship Id="rId36" Type="http://schemas.openxmlformats.org/officeDocument/2006/relationships/image" Target="../media/image2.png"/><Relationship Id="rId35" Type="http://schemas.openxmlformats.org/officeDocument/2006/relationships/tags" Target="../tags/tag70.xml"/><Relationship Id="rId34" Type="http://schemas.openxmlformats.org/officeDocument/2006/relationships/tags" Target="../tags/tag69.xml"/><Relationship Id="rId33" Type="http://schemas.openxmlformats.org/officeDocument/2006/relationships/tags" Target="../tags/tag68.xml"/><Relationship Id="rId32" Type="http://schemas.openxmlformats.org/officeDocument/2006/relationships/tags" Target="../tags/tag67.xml"/><Relationship Id="rId31" Type="http://schemas.openxmlformats.org/officeDocument/2006/relationships/tags" Target="../tags/tag66.xml"/><Relationship Id="rId30" Type="http://schemas.openxmlformats.org/officeDocument/2006/relationships/tags" Target="../tags/tag65.xml"/><Relationship Id="rId3" Type="http://schemas.openxmlformats.org/officeDocument/2006/relationships/tags" Target="../tags/tag38.xml"/><Relationship Id="rId29" Type="http://schemas.openxmlformats.org/officeDocument/2006/relationships/tags" Target="../tags/tag64.xml"/><Relationship Id="rId28" Type="http://schemas.openxmlformats.org/officeDocument/2006/relationships/tags" Target="../tags/tag63.xml"/><Relationship Id="rId27" Type="http://schemas.openxmlformats.org/officeDocument/2006/relationships/tags" Target="../tags/tag62.xml"/><Relationship Id="rId26" Type="http://schemas.openxmlformats.org/officeDocument/2006/relationships/tags" Target="../tags/tag61.xml"/><Relationship Id="rId25" Type="http://schemas.openxmlformats.org/officeDocument/2006/relationships/tags" Target="../tags/tag60.xml"/><Relationship Id="rId24" Type="http://schemas.openxmlformats.org/officeDocument/2006/relationships/tags" Target="../tags/tag59.xml"/><Relationship Id="rId23" Type="http://schemas.openxmlformats.org/officeDocument/2006/relationships/tags" Target="../tags/tag58.xml"/><Relationship Id="rId22" Type="http://schemas.openxmlformats.org/officeDocument/2006/relationships/tags" Target="../tags/tag57.xml"/><Relationship Id="rId21" Type="http://schemas.openxmlformats.org/officeDocument/2006/relationships/tags" Target="../tags/tag56.xml"/><Relationship Id="rId20" Type="http://schemas.openxmlformats.org/officeDocument/2006/relationships/tags" Target="../tags/tag55.xml"/><Relationship Id="rId2" Type="http://schemas.openxmlformats.org/officeDocument/2006/relationships/tags" Target="../tags/tag37.xml"/><Relationship Id="rId19" Type="http://schemas.openxmlformats.org/officeDocument/2006/relationships/tags" Target="../tags/tag54.xml"/><Relationship Id="rId18" Type="http://schemas.openxmlformats.org/officeDocument/2006/relationships/tags" Target="../tags/tag53.xml"/><Relationship Id="rId17" Type="http://schemas.openxmlformats.org/officeDocument/2006/relationships/tags" Target="../tags/tag52.xml"/><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9" Type="http://schemas.openxmlformats.org/officeDocument/2006/relationships/slideLayout" Target="../slideLayouts/slideLayout2.xml"/><Relationship Id="rId38" Type="http://schemas.openxmlformats.org/officeDocument/2006/relationships/image" Target="../media/image2.png"/><Relationship Id="rId37" Type="http://schemas.openxmlformats.org/officeDocument/2006/relationships/tags" Target="../tags/tag107.xml"/><Relationship Id="rId36" Type="http://schemas.openxmlformats.org/officeDocument/2006/relationships/tags" Target="../tags/tag106.xml"/><Relationship Id="rId35" Type="http://schemas.openxmlformats.org/officeDocument/2006/relationships/tags" Target="../tags/tag105.xml"/><Relationship Id="rId34" Type="http://schemas.openxmlformats.org/officeDocument/2006/relationships/tags" Target="../tags/tag104.xml"/><Relationship Id="rId33" Type="http://schemas.openxmlformats.org/officeDocument/2006/relationships/tags" Target="../tags/tag103.xml"/><Relationship Id="rId32" Type="http://schemas.openxmlformats.org/officeDocument/2006/relationships/tags" Target="../tags/tag102.xml"/><Relationship Id="rId31" Type="http://schemas.openxmlformats.org/officeDocument/2006/relationships/tags" Target="../tags/tag101.xml"/><Relationship Id="rId30" Type="http://schemas.openxmlformats.org/officeDocument/2006/relationships/tags" Target="../tags/tag100.xml"/><Relationship Id="rId3" Type="http://schemas.openxmlformats.org/officeDocument/2006/relationships/tags" Target="../tags/tag73.xml"/><Relationship Id="rId29" Type="http://schemas.openxmlformats.org/officeDocument/2006/relationships/tags" Target="../tags/tag99.xml"/><Relationship Id="rId28" Type="http://schemas.openxmlformats.org/officeDocument/2006/relationships/tags" Target="../tags/tag98.xml"/><Relationship Id="rId27" Type="http://schemas.openxmlformats.org/officeDocument/2006/relationships/tags" Target="../tags/tag97.xml"/><Relationship Id="rId26" Type="http://schemas.openxmlformats.org/officeDocument/2006/relationships/tags" Target="../tags/tag96.xml"/><Relationship Id="rId25" Type="http://schemas.openxmlformats.org/officeDocument/2006/relationships/tags" Target="../tags/tag95.xml"/><Relationship Id="rId24" Type="http://schemas.openxmlformats.org/officeDocument/2006/relationships/tags" Target="../tags/tag94.xml"/><Relationship Id="rId23" Type="http://schemas.openxmlformats.org/officeDocument/2006/relationships/tags" Target="../tags/tag93.xml"/><Relationship Id="rId22" Type="http://schemas.openxmlformats.org/officeDocument/2006/relationships/tags" Target="../tags/tag92.xml"/><Relationship Id="rId21" Type="http://schemas.openxmlformats.org/officeDocument/2006/relationships/tags" Target="../tags/tag91.xml"/><Relationship Id="rId20" Type="http://schemas.openxmlformats.org/officeDocument/2006/relationships/tags" Target="../tags/tag90.xml"/><Relationship Id="rId2" Type="http://schemas.openxmlformats.org/officeDocument/2006/relationships/tags" Target="../tags/tag72.xml"/><Relationship Id="rId19" Type="http://schemas.openxmlformats.org/officeDocument/2006/relationships/tags" Target="../tags/tag89.xml"/><Relationship Id="rId18" Type="http://schemas.openxmlformats.org/officeDocument/2006/relationships/tags" Target="../tags/tag88.xml"/><Relationship Id="rId17" Type="http://schemas.openxmlformats.org/officeDocument/2006/relationships/tags" Target="../tags/tag87.xml"/><Relationship Id="rId16" Type="http://schemas.openxmlformats.org/officeDocument/2006/relationships/tags" Target="../tags/tag86.xml"/><Relationship Id="rId15" Type="http://schemas.openxmlformats.org/officeDocument/2006/relationships/tags" Target="../tags/tag85.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8" Type="http://schemas.openxmlformats.org/officeDocument/2006/relationships/slideLayout" Target="../slideLayouts/slideLayout2.xml"/><Relationship Id="rId37" Type="http://schemas.openxmlformats.org/officeDocument/2006/relationships/image" Target="../media/image2.png"/><Relationship Id="rId36" Type="http://schemas.openxmlformats.org/officeDocument/2006/relationships/tags" Target="../tags/tag143.xml"/><Relationship Id="rId35" Type="http://schemas.openxmlformats.org/officeDocument/2006/relationships/tags" Target="../tags/tag142.xml"/><Relationship Id="rId34" Type="http://schemas.openxmlformats.org/officeDocument/2006/relationships/tags" Target="../tags/tag141.xml"/><Relationship Id="rId33" Type="http://schemas.openxmlformats.org/officeDocument/2006/relationships/tags" Target="../tags/tag140.xml"/><Relationship Id="rId32" Type="http://schemas.openxmlformats.org/officeDocument/2006/relationships/tags" Target="../tags/tag139.xml"/><Relationship Id="rId31" Type="http://schemas.openxmlformats.org/officeDocument/2006/relationships/tags" Target="../tags/tag138.xml"/><Relationship Id="rId30" Type="http://schemas.openxmlformats.org/officeDocument/2006/relationships/tags" Target="../tags/tag137.xml"/><Relationship Id="rId3" Type="http://schemas.openxmlformats.org/officeDocument/2006/relationships/tags" Target="../tags/tag110.xml"/><Relationship Id="rId29" Type="http://schemas.openxmlformats.org/officeDocument/2006/relationships/tags" Target="../tags/tag136.xml"/><Relationship Id="rId28" Type="http://schemas.openxmlformats.org/officeDocument/2006/relationships/tags" Target="../tags/tag135.xml"/><Relationship Id="rId27" Type="http://schemas.openxmlformats.org/officeDocument/2006/relationships/tags" Target="../tags/tag134.xml"/><Relationship Id="rId26" Type="http://schemas.openxmlformats.org/officeDocument/2006/relationships/tags" Target="../tags/tag133.xml"/><Relationship Id="rId25" Type="http://schemas.openxmlformats.org/officeDocument/2006/relationships/tags" Target="../tags/tag132.xml"/><Relationship Id="rId24" Type="http://schemas.openxmlformats.org/officeDocument/2006/relationships/tags" Target="../tags/tag131.xml"/><Relationship Id="rId23" Type="http://schemas.openxmlformats.org/officeDocument/2006/relationships/tags" Target="../tags/tag130.xml"/><Relationship Id="rId22" Type="http://schemas.openxmlformats.org/officeDocument/2006/relationships/tags" Target="../tags/tag129.xml"/><Relationship Id="rId21" Type="http://schemas.openxmlformats.org/officeDocument/2006/relationships/tags" Target="../tags/tag128.xml"/><Relationship Id="rId20" Type="http://schemas.openxmlformats.org/officeDocument/2006/relationships/tags" Target="../tags/tag127.xml"/><Relationship Id="rId2" Type="http://schemas.openxmlformats.org/officeDocument/2006/relationships/tags" Target="../tags/tag109.xml"/><Relationship Id="rId19" Type="http://schemas.openxmlformats.org/officeDocument/2006/relationships/tags" Target="../tags/tag126.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tags" Target="../tags/tag108.xml"/></Relationships>
</file>

<file path=ppt/slides/_rels/slide7.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8" Type="http://schemas.openxmlformats.org/officeDocument/2006/relationships/notesSlide" Target="../notesSlides/notesSlide1.xml"/><Relationship Id="rId37" Type="http://schemas.openxmlformats.org/officeDocument/2006/relationships/slideLayout" Target="../slideLayouts/slideLayout2.xml"/><Relationship Id="rId36" Type="http://schemas.openxmlformats.org/officeDocument/2006/relationships/image" Target="../media/image2.png"/><Relationship Id="rId35" Type="http://schemas.openxmlformats.org/officeDocument/2006/relationships/tags" Target="../tags/tag177.xml"/><Relationship Id="rId34" Type="http://schemas.openxmlformats.org/officeDocument/2006/relationships/tags" Target="../tags/tag176.xml"/><Relationship Id="rId33" Type="http://schemas.openxmlformats.org/officeDocument/2006/relationships/tags" Target="../tags/tag175.xml"/><Relationship Id="rId32" Type="http://schemas.openxmlformats.org/officeDocument/2006/relationships/tags" Target="../tags/tag174.xml"/><Relationship Id="rId31" Type="http://schemas.openxmlformats.org/officeDocument/2006/relationships/tags" Target="../tags/tag173.xml"/><Relationship Id="rId30" Type="http://schemas.openxmlformats.org/officeDocument/2006/relationships/tags" Target="../tags/tag172.xml"/><Relationship Id="rId3" Type="http://schemas.openxmlformats.org/officeDocument/2006/relationships/tags" Target="../tags/tag146.xml"/><Relationship Id="rId29" Type="http://schemas.openxmlformats.org/officeDocument/2006/relationships/image" Target="../media/image3.png"/><Relationship Id="rId28" Type="http://schemas.openxmlformats.org/officeDocument/2006/relationships/tags" Target="../tags/tag171.xml"/><Relationship Id="rId27" Type="http://schemas.openxmlformats.org/officeDocument/2006/relationships/tags" Target="../tags/tag170.xml"/><Relationship Id="rId26" Type="http://schemas.openxmlformats.org/officeDocument/2006/relationships/tags" Target="../tags/tag169.xml"/><Relationship Id="rId25" Type="http://schemas.openxmlformats.org/officeDocument/2006/relationships/tags" Target="../tags/tag168.xml"/><Relationship Id="rId24" Type="http://schemas.openxmlformats.org/officeDocument/2006/relationships/tags" Target="../tags/tag167.xml"/><Relationship Id="rId23" Type="http://schemas.openxmlformats.org/officeDocument/2006/relationships/tags" Target="../tags/tag166.xml"/><Relationship Id="rId22" Type="http://schemas.openxmlformats.org/officeDocument/2006/relationships/tags" Target="../tags/tag165.xml"/><Relationship Id="rId21" Type="http://schemas.openxmlformats.org/officeDocument/2006/relationships/tags" Target="../tags/tag164.xml"/><Relationship Id="rId20" Type="http://schemas.openxmlformats.org/officeDocument/2006/relationships/tags" Target="../tags/tag163.xml"/><Relationship Id="rId2" Type="http://schemas.openxmlformats.org/officeDocument/2006/relationships/tags" Target="../tags/tag145.xml"/><Relationship Id="rId19" Type="http://schemas.openxmlformats.org/officeDocument/2006/relationships/tags" Target="../tags/tag162.xml"/><Relationship Id="rId18" Type="http://schemas.openxmlformats.org/officeDocument/2006/relationships/tags" Target="../tags/tag161.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_rels/slide8.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7" Type="http://schemas.openxmlformats.org/officeDocument/2006/relationships/notesSlide" Target="../notesSlides/notesSlide2.xml"/><Relationship Id="rId36" Type="http://schemas.openxmlformats.org/officeDocument/2006/relationships/slideLayout" Target="../slideLayouts/slideLayout2.xml"/><Relationship Id="rId35" Type="http://schemas.openxmlformats.org/officeDocument/2006/relationships/image" Target="../media/image2.png"/><Relationship Id="rId34" Type="http://schemas.openxmlformats.org/officeDocument/2006/relationships/tags" Target="../tags/tag211.xml"/><Relationship Id="rId33" Type="http://schemas.openxmlformats.org/officeDocument/2006/relationships/tags" Target="../tags/tag210.xml"/><Relationship Id="rId32" Type="http://schemas.openxmlformats.org/officeDocument/2006/relationships/tags" Target="../tags/tag209.xml"/><Relationship Id="rId31" Type="http://schemas.openxmlformats.org/officeDocument/2006/relationships/tags" Target="../tags/tag208.xml"/><Relationship Id="rId30" Type="http://schemas.openxmlformats.org/officeDocument/2006/relationships/tags" Target="../tags/tag207.xml"/><Relationship Id="rId3" Type="http://schemas.openxmlformats.org/officeDocument/2006/relationships/tags" Target="../tags/tag180.xml"/><Relationship Id="rId29" Type="http://schemas.openxmlformats.org/officeDocument/2006/relationships/tags" Target="../tags/tag206.xml"/><Relationship Id="rId28" Type="http://schemas.openxmlformats.org/officeDocument/2006/relationships/tags" Target="../tags/tag205.xml"/><Relationship Id="rId27" Type="http://schemas.openxmlformats.org/officeDocument/2006/relationships/tags" Target="../tags/tag204.xml"/><Relationship Id="rId26" Type="http://schemas.openxmlformats.org/officeDocument/2006/relationships/tags" Target="../tags/tag203.xml"/><Relationship Id="rId25" Type="http://schemas.openxmlformats.org/officeDocument/2006/relationships/tags" Target="../tags/tag20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tags" Target="../tags/tag179.xml"/><Relationship Id="rId19" Type="http://schemas.openxmlformats.org/officeDocument/2006/relationships/tags" Target="../tags/tag196.xml"/><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tags" Target="../tags/tag17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矩形 5"/>
          <p:cNvSpPr/>
          <p:nvPr>
            <p:custDataLst>
              <p:tags r:id="rId1"/>
            </p:custDataLst>
          </p:nvPr>
        </p:nvSpPr>
        <p:spPr>
          <a:xfrm>
            <a:off x="6115050" y="0"/>
            <a:ext cx="3028950" cy="5143500"/>
          </a:xfrm>
          <a:prstGeom prst="rect">
            <a:avLst/>
          </a:pr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5" name="PA-矩形 4"/>
          <p:cNvSpPr/>
          <p:nvPr>
            <p:custDataLst>
              <p:tags r:id="rId2"/>
            </p:custDataLst>
          </p:nvPr>
        </p:nvSpPr>
        <p:spPr>
          <a:xfrm>
            <a:off x="0" y="0"/>
            <a:ext cx="6115050" cy="5143500"/>
          </a:xfrm>
          <a:prstGeom prst="rect">
            <a:avLst/>
          </a:prstGeom>
          <a:solidFill>
            <a:srgbClr val="E1E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7" name="PA-矩形 6"/>
          <p:cNvSpPr/>
          <p:nvPr>
            <p:custDataLst>
              <p:tags r:id="rId3"/>
            </p:custDataLst>
          </p:nvPr>
        </p:nvSpPr>
        <p:spPr>
          <a:xfrm>
            <a:off x="1233377" y="718937"/>
            <a:ext cx="7081561" cy="3939540"/>
          </a:xfrm>
          <a:prstGeom prst="rect">
            <a:avLst/>
          </a:prstGeom>
          <a:solidFill>
            <a:srgbClr val="FCFBF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10" name="PA-矩形 9"/>
          <p:cNvSpPr/>
          <p:nvPr>
            <p:custDataLst>
              <p:tags r:id="rId4"/>
            </p:custDataLst>
          </p:nvPr>
        </p:nvSpPr>
        <p:spPr bwMode="auto">
          <a:xfrm>
            <a:off x="2471192" y="2334763"/>
            <a:ext cx="5117106" cy="707886"/>
          </a:xfrm>
          <a:prstGeom prst="rect">
            <a:avLst/>
          </a:prstGeom>
        </p:spPr>
        <p:txBody>
          <a:bodyPr wrap="none">
            <a:spAutoFit/>
          </a:bodyPr>
          <a:lstStyle/>
          <a:p>
            <a:pPr algn="ctr">
              <a:defRPr/>
            </a:pPr>
            <a:r>
              <a:rPr lang="zh-CN" altLang="en-US" sz="4000" b="1"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华中科技大学</a:t>
            </a:r>
            <a:r>
              <a:rPr lang="en-US" altLang="zh-CN" sz="4000" b="1"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PPT</a:t>
            </a:r>
            <a:r>
              <a:rPr lang="zh-CN" altLang="en-US" sz="4000" b="1"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模板</a:t>
            </a:r>
            <a:endParaRPr lang="zh-CN" altLang="en-US" sz="4000" b="1"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11" name="PA-矩形 10"/>
          <p:cNvSpPr/>
          <p:nvPr>
            <p:custDataLst>
              <p:tags r:id="rId5"/>
            </p:custDataLst>
          </p:nvPr>
        </p:nvSpPr>
        <p:spPr>
          <a:xfrm>
            <a:off x="2624952" y="3295737"/>
            <a:ext cx="4834939" cy="338554"/>
          </a:xfrm>
          <a:prstGeom prst="rect">
            <a:avLst/>
          </a:prstGeom>
        </p:spPr>
        <p:txBody>
          <a:bodyPr wrap="square">
            <a:spAutoFit/>
          </a:bodyPr>
          <a:lstStyle/>
          <a:p>
            <a:pPr algn="ctr"/>
            <a:r>
              <a:rPr lang="zh-CN" altLang="en-US" sz="1600" spc="600" dirty="0">
                <a:solidFill>
                  <a:srgbClr val="6D6A73"/>
                </a:solidFill>
                <a:latin typeface="+mj-lt"/>
                <a:ea typeface="华文细黑" panose="02010600040101010101" pitchFamily="2" charset="-122"/>
              </a:rPr>
              <a:t>答辩人：小北</a:t>
            </a:r>
            <a:endParaRPr lang="zh-CN" altLang="en-US" sz="1600" spc="600" dirty="0">
              <a:solidFill>
                <a:srgbClr val="6D6A73"/>
              </a:solidFill>
              <a:latin typeface="+mj-lt"/>
              <a:ea typeface="华文细黑" panose="02010600040101010101" pitchFamily="2" charset="-122"/>
            </a:endParaRPr>
          </a:p>
        </p:txBody>
      </p:sp>
      <p:cxnSp>
        <p:nvCxnSpPr>
          <p:cNvPr id="12" name="PA-直接连接符 11"/>
          <p:cNvCxnSpPr/>
          <p:nvPr>
            <p:custDataLst>
              <p:tags r:id="rId6"/>
            </p:custDataLst>
          </p:nvPr>
        </p:nvCxnSpPr>
        <p:spPr>
          <a:xfrm>
            <a:off x="3803422" y="3702687"/>
            <a:ext cx="2444620" cy="0"/>
          </a:xfrm>
          <a:prstGeom prst="line">
            <a:avLst/>
          </a:prstGeom>
          <a:ln w="6350"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PA-矩形 13"/>
          <p:cNvSpPr/>
          <p:nvPr>
            <p:custDataLst>
              <p:tags r:id="rId7"/>
            </p:custDataLst>
          </p:nvPr>
        </p:nvSpPr>
        <p:spPr>
          <a:xfrm rot="10800000">
            <a:off x="711960" y="1326795"/>
            <a:ext cx="1047273" cy="2723823"/>
          </a:xfrm>
          <a:prstGeom prst="rect">
            <a:avLst/>
          </a:prstGeom>
          <a:solidFill>
            <a:srgbClr val="4D5A5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spc="600" dirty="0">
                <a:latin typeface="Impact" panose="020B0806030902050204" pitchFamily="34" charset="0"/>
                <a:ea typeface="华文细黑" panose="02010600040101010101" pitchFamily="2" charset="-122"/>
              </a:rPr>
              <a:t>2020</a:t>
            </a:r>
            <a:endParaRPr lang="zh-CN" altLang="en-US" sz="4800" spc="600" dirty="0">
              <a:latin typeface="Impact" panose="020B0806030902050204" pitchFamily="34" charset="0"/>
              <a:ea typeface="华文细黑" panose="02010600040101010101" pitchFamily="2" charset="-122"/>
            </a:endParaRPr>
          </a:p>
        </p:txBody>
      </p:sp>
      <p:pic>
        <p:nvPicPr>
          <p:cNvPr id="2" name="图片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71118" y="1245333"/>
            <a:ext cx="1142606" cy="8696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10" grpId="0"/>
      <p:bldP spid="11"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PA-组合 30"/>
          <p:cNvGrpSpPr/>
          <p:nvPr>
            <p:custDataLst>
              <p:tags r:id="rId1"/>
            </p:custDataLst>
          </p:nvPr>
        </p:nvGrpSpPr>
        <p:grpSpPr>
          <a:xfrm>
            <a:off x="3094673" y="227004"/>
            <a:ext cx="2954655" cy="584776"/>
            <a:chOff x="446927" y="227004"/>
            <a:chExt cx="2954655" cy="584776"/>
          </a:xfrm>
        </p:grpSpPr>
        <p:sp>
          <p:nvSpPr>
            <p:cNvPr id="32" name="PA-矩形 31"/>
            <p:cNvSpPr/>
            <p:nvPr>
              <p:custDataLst>
                <p:tags r:id="rId2"/>
              </p:custDataLst>
            </p:nvPr>
          </p:nvSpPr>
          <p:spPr bwMode="auto">
            <a:xfrm>
              <a:off x="446927" y="227004"/>
              <a:ext cx="2954655"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第二部分：研究方法及过程</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33" name="PA-矩形 32"/>
            <p:cNvSpPr/>
            <p:nvPr>
              <p:custDataLst>
                <p:tags r:id="rId3"/>
              </p:custDataLst>
            </p:nvPr>
          </p:nvSpPr>
          <p:spPr>
            <a:xfrm>
              <a:off x="818022" y="596336"/>
              <a:ext cx="2212465"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RESEARCH METHODS AND PROCESSES</a:t>
              </a:r>
              <a:endParaRPr lang="en-US" altLang="zh-CN" sz="800">
                <a:solidFill>
                  <a:srgbClr val="4D5A5C"/>
                </a:solidFill>
                <a:latin typeface="+mj-lt"/>
                <a:ea typeface="方正兰亭黑_GBK"/>
              </a:endParaRPr>
            </a:p>
          </p:txBody>
        </p:sp>
      </p:grpSp>
      <p:cxnSp>
        <p:nvCxnSpPr>
          <p:cNvPr id="34" name="PA-直接连接符 33"/>
          <p:cNvCxnSpPr/>
          <p:nvPr>
            <p:custDataLst>
              <p:tags r:id="rId4"/>
            </p:custDataLst>
          </p:nvPr>
        </p:nvCxnSpPr>
        <p:spPr>
          <a:xfrm>
            <a:off x="4419600" y="886690"/>
            <a:ext cx="304800" cy="0"/>
          </a:xfrm>
          <a:prstGeom prst="line">
            <a:avLst/>
          </a:prstGeom>
          <a:ln w="28575"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PA-îŝḷîḓé-Arrow: Up 52"/>
          <p:cNvSpPr/>
          <p:nvPr>
            <p:custDataLst>
              <p:tags r:id="rId5"/>
            </p:custDataLst>
          </p:nvPr>
        </p:nvSpPr>
        <p:spPr>
          <a:xfrm rot="18900000" flipH="1" flipV="1">
            <a:off x="5230221" y="3253929"/>
            <a:ext cx="614906" cy="587584"/>
          </a:xfrm>
          <a:prstGeom prst="upArrow">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Arial" panose="020B0604020202090204" pitchFamily="34" charset="0"/>
              <a:ea typeface="华文细黑" panose="02010600040101010101" pitchFamily="2" charset="-122"/>
            </a:endParaRPr>
          </a:p>
        </p:txBody>
      </p:sp>
      <p:sp>
        <p:nvSpPr>
          <p:cNvPr id="23" name="PA-îŝḷîḓé-Arrow: Up 53"/>
          <p:cNvSpPr/>
          <p:nvPr>
            <p:custDataLst>
              <p:tags r:id="rId6"/>
            </p:custDataLst>
          </p:nvPr>
        </p:nvSpPr>
        <p:spPr>
          <a:xfrm rot="2700000" flipV="1">
            <a:off x="3325273" y="3236709"/>
            <a:ext cx="614906" cy="587584"/>
          </a:xfrm>
          <a:prstGeom prst="upArrow">
            <a:avLst/>
          </a:prstGeom>
          <a:solidFill>
            <a:srgbClr val="4D5A5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Arial" panose="020B0604020202090204" pitchFamily="34" charset="0"/>
              <a:ea typeface="华文细黑" panose="02010600040101010101" pitchFamily="2" charset="-122"/>
            </a:endParaRPr>
          </a:p>
        </p:txBody>
      </p:sp>
      <p:sp>
        <p:nvSpPr>
          <p:cNvPr id="24" name="PA-îŝḷîḓé-Arrow: Up 54"/>
          <p:cNvSpPr/>
          <p:nvPr>
            <p:custDataLst>
              <p:tags r:id="rId7"/>
            </p:custDataLst>
          </p:nvPr>
        </p:nvSpPr>
        <p:spPr>
          <a:xfrm rot="2700000" flipH="1">
            <a:off x="5230221" y="1450442"/>
            <a:ext cx="614906" cy="587584"/>
          </a:xfrm>
          <a:prstGeom prst="upArrow">
            <a:avLst/>
          </a:prstGeom>
          <a:solidFill>
            <a:schemeClr val="accent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Arial" panose="020B0604020202090204" pitchFamily="34" charset="0"/>
              <a:ea typeface="华文细黑" panose="02010600040101010101" pitchFamily="2" charset="-122"/>
            </a:endParaRPr>
          </a:p>
        </p:txBody>
      </p:sp>
      <p:sp>
        <p:nvSpPr>
          <p:cNvPr id="25" name="PA-îŝḷîḓé-Arrow: Up 55"/>
          <p:cNvSpPr/>
          <p:nvPr>
            <p:custDataLst>
              <p:tags r:id="rId8"/>
            </p:custDataLst>
          </p:nvPr>
        </p:nvSpPr>
        <p:spPr>
          <a:xfrm rot="18900000">
            <a:off x="3298873" y="1450442"/>
            <a:ext cx="614906" cy="587584"/>
          </a:xfrm>
          <a:prstGeom prst="upArrow">
            <a:avLst/>
          </a:prstGeom>
          <a:solidFill>
            <a:srgbClr val="BCD9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Arial" panose="020B0604020202090204" pitchFamily="34" charset="0"/>
              <a:ea typeface="华文细黑" panose="02010600040101010101" pitchFamily="2" charset="-122"/>
            </a:endParaRPr>
          </a:p>
        </p:txBody>
      </p:sp>
      <p:sp>
        <p:nvSpPr>
          <p:cNvPr id="26" name="PA-îŝḷîḓé-Oval 56"/>
          <p:cNvSpPr/>
          <p:nvPr>
            <p:custDataLst>
              <p:tags r:id="rId9"/>
            </p:custDataLst>
          </p:nvPr>
        </p:nvSpPr>
        <p:spPr>
          <a:xfrm>
            <a:off x="3455121" y="1566797"/>
            <a:ext cx="2191507" cy="2191508"/>
          </a:xfrm>
          <a:prstGeom prst="ellipse">
            <a:avLst/>
          </a:prstGeom>
          <a:solidFill>
            <a:schemeClr val="bg1"/>
          </a:solidFill>
          <a:ln w="285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Arial" panose="020B0604020202090204" pitchFamily="34" charset="0"/>
              <a:ea typeface="华文细黑" panose="02010600040101010101" pitchFamily="2" charset="-122"/>
            </a:endParaRPr>
          </a:p>
        </p:txBody>
      </p:sp>
      <p:sp>
        <p:nvSpPr>
          <p:cNvPr id="27" name="PA-îŝḷîḓé-Partial Circle 58"/>
          <p:cNvSpPr/>
          <p:nvPr>
            <p:custDataLst>
              <p:tags r:id="rId10"/>
            </p:custDataLst>
          </p:nvPr>
        </p:nvSpPr>
        <p:spPr>
          <a:xfrm>
            <a:off x="3542033" y="1661510"/>
            <a:ext cx="986066" cy="986066"/>
          </a:xfrm>
          <a:prstGeom prst="pieWedge">
            <a:avLst/>
          </a:prstGeom>
          <a:solidFill>
            <a:srgbClr val="BCD9B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dirty="0">
              <a:latin typeface="Arial" panose="020B0604020202090204" pitchFamily="34" charset="0"/>
              <a:ea typeface="华文细黑" panose="02010600040101010101" pitchFamily="2" charset="-122"/>
            </a:endParaRPr>
          </a:p>
        </p:txBody>
      </p:sp>
      <p:sp>
        <p:nvSpPr>
          <p:cNvPr id="28" name="PA-îŝḷîḓé-Partial Circle 61"/>
          <p:cNvSpPr/>
          <p:nvPr>
            <p:custDataLst>
              <p:tags r:id="rId11"/>
            </p:custDataLst>
          </p:nvPr>
        </p:nvSpPr>
        <p:spPr>
          <a:xfrm rot="5400000">
            <a:off x="4573646" y="1661511"/>
            <a:ext cx="986066" cy="986066"/>
          </a:xfrm>
          <a:prstGeom prst="pieWedge">
            <a:avLst/>
          </a:prstGeom>
          <a:solidFill>
            <a:schemeClr val="bg1">
              <a:lumMod val="6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dirty="0">
              <a:latin typeface="Arial" panose="020B0604020202090204" pitchFamily="34" charset="0"/>
              <a:ea typeface="华文细黑" panose="02010600040101010101" pitchFamily="2" charset="-122"/>
            </a:endParaRPr>
          </a:p>
        </p:txBody>
      </p:sp>
      <p:sp>
        <p:nvSpPr>
          <p:cNvPr id="29" name="PA-îŝḷîḓé-Partial Circle 64"/>
          <p:cNvSpPr/>
          <p:nvPr>
            <p:custDataLst>
              <p:tags r:id="rId12"/>
            </p:custDataLst>
          </p:nvPr>
        </p:nvSpPr>
        <p:spPr>
          <a:xfrm rot="16200000">
            <a:off x="3542034" y="2693120"/>
            <a:ext cx="986066" cy="986066"/>
          </a:xfrm>
          <a:prstGeom prst="pieWedge">
            <a:avLst/>
          </a:prstGeom>
          <a:solidFill>
            <a:srgbClr val="4D5A5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dirty="0">
              <a:latin typeface="Arial" panose="020B0604020202090204" pitchFamily="34" charset="0"/>
              <a:ea typeface="华文细黑" panose="02010600040101010101" pitchFamily="2" charset="-122"/>
            </a:endParaRPr>
          </a:p>
        </p:txBody>
      </p:sp>
      <p:sp>
        <p:nvSpPr>
          <p:cNvPr id="30" name="PA-îŝḷîḓé-Partial Circle 67"/>
          <p:cNvSpPr/>
          <p:nvPr>
            <p:custDataLst>
              <p:tags r:id="rId13"/>
            </p:custDataLst>
          </p:nvPr>
        </p:nvSpPr>
        <p:spPr>
          <a:xfrm rot="10800000">
            <a:off x="4573646" y="2693120"/>
            <a:ext cx="986066" cy="986066"/>
          </a:xfrm>
          <a:prstGeom prst="pieWedge">
            <a:avLst/>
          </a:prstGeom>
          <a:solidFill>
            <a:srgbClr val="E1EED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dirty="0">
              <a:latin typeface="Arial" panose="020B0604020202090204" pitchFamily="34" charset="0"/>
              <a:ea typeface="华文细黑" panose="02010600040101010101" pitchFamily="2" charset="-122"/>
            </a:endParaRPr>
          </a:p>
        </p:txBody>
      </p:sp>
      <p:sp>
        <p:nvSpPr>
          <p:cNvPr id="51" name="PA-AutoShape 112"/>
          <p:cNvSpPr/>
          <p:nvPr>
            <p:custDataLst>
              <p:tags r:id="rId14"/>
            </p:custDataLst>
          </p:nvPr>
        </p:nvSpPr>
        <p:spPr bwMode="auto">
          <a:xfrm>
            <a:off x="4862568" y="2076619"/>
            <a:ext cx="311756" cy="31038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nvGrpSpPr>
          <p:cNvPr id="52" name="PA-组合 51"/>
          <p:cNvGrpSpPr/>
          <p:nvPr>
            <p:custDataLst>
              <p:tags r:id="rId15"/>
            </p:custDataLst>
          </p:nvPr>
        </p:nvGrpSpPr>
        <p:grpSpPr>
          <a:xfrm>
            <a:off x="4911686" y="2949464"/>
            <a:ext cx="213521" cy="311251"/>
            <a:chOff x="2528974" y="2863357"/>
            <a:chExt cx="246811" cy="359779"/>
          </a:xfrm>
          <a:solidFill>
            <a:schemeClr val="bg1"/>
          </a:solidFill>
        </p:grpSpPr>
        <p:sp>
          <p:nvSpPr>
            <p:cNvPr id="53" name="PA-AutoShape 113"/>
            <p:cNvSpPr/>
            <p:nvPr>
              <p:custDataLst>
                <p:tags r:id="rId16"/>
              </p:custDataLst>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4" name="PA-AutoShape 114"/>
            <p:cNvSpPr/>
            <p:nvPr>
              <p:custDataLst>
                <p:tags r:id="rId17"/>
              </p:custDataLst>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55" name="PA-组合 54"/>
          <p:cNvGrpSpPr/>
          <p:nvPr>
            <p:custDataLst>
              <p:tags r:id="rId18"/>
            </p:custDataLst>
          </p:nvPr>
        </p:nvGrpSpPr>
        <p:grpSpPr>
          <a:xfrm>
            <a:off x="3993188" y="2949996"/>
            <a:ext cx="310720" cy="310720"/>
            <a:chOff x="3191434" y="2145028"/>
            <a:chExt cx="359165" cy="359165"/>
          </a:xfrm>
          <a:solidFill>
            <a:schemeClr val="bg1"/>
          </a:solidFill>
        </p:grpSpPr>
        <p:sp>
          <p:nvSpPr>
            <p:cNvPr id="56" name="PA-AutoShape 123"/>
            <p:cNvSpPr/>
            <p:nvPr>
              <p:custDataLst>
                <p:tags r:id="rId19"/>
              </p:custDataLst>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7" name="PA-AutoShape 124"/>
            <p:cNvSpPr/>
            <p:nvPr>
              <p:custDataLst>
                <p:tags r:id="rId20"/>
              </p:custDataLst>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8" name="PA-AutoShape 125"/>
            <p:cNvSpPr/>
            <p:nvPr>
              <p:custDataLst>
                <p:tags r:id="rId21"/>
              </p:custDataLst>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59" name="PA-组合 58"/>
          <p:cNvGrpSpPr/>
          <p:nvPr>
            <p:custDataLst>
              <p:tags r:id="rId22"/>
            </p:custDataLst>
          </p:nvPr>
        </p:nvGrpSpPr>
        <p:grpSpPr>
          <a:xfrm flipH="1">
            <a:off x="4012964" y="2083040"/>
            <a:ext cx="310720" cy="310720"/>
            <a:chOff x="2473104" y="2145028"/>
            <a:chExt cx="359165" cy="359165"/>
          </a:xfrm>
          <a:solidFill>
            <a:schemeClr val="bg1"/>
          </a:solidFill>
        </p:grpSpPr>
        <p:sp>
          <p:nvSpPr>
            <p:cNvPr id="60" name="PA-AutoShape 126"/>
            <p:cNvSpPr/>
            <p:nvPr>
              <p:custDataLst>
                <p:tags r:id="rId23"/>
              </p:custDataLst>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61" name="PA-AutoShape 127"/>
            <p:cNvSpPr/>
            <p:nvPr>
              <p:custDataLst>
                <p:tags r:id="rId24"/>
              </p:custDataLst>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sp>
        <p:nvSpPr>
          <p:cNvPr id="62" name="PA-矩形 61"/>
          <p:cNvSpPr/>
          <p:nvPr>
            <p:custDataLst>
              <p:tags r:id="rId25"/>
            </p:custDataLst>
          </p:nvPr>
        </p:nvSpPr>
        <p:spPr bwMode="auto">
          <a:xfrm>
            <a:off x="2198239" y="1416902"/>
            <a:ext cx="1005403" cy="338554"/>
          </a:xfrm>
          <a:prstGeom prst="rect">
            <a:avLst/>
          </a:prstGeom>
          <a:noFill/>
        </p:spPr>
        <p:txBody>
          <a:bodyPr wrap="none">
            <a:spAutoFit/>
          </a:bodyPr>
          <a:lstStyle/>
          <a:p>
            <a:pPr algn="r">
              <a:defRPr/>
            </a:pPr>
            <a:r>
              <a:rPr lang="zh-CN" altLang="en-US" sz="1600"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63" name="PA-矩形 62"/>
          <p:cNvSpPr/>
          <p:nvPr>
            <p:custDataLst>
              <p:tags r:id="rId26"/>
            </p:custDataLst>
          </p:nvPr>
        </p:nvSpPr>
        <p:spPr>
          <a:xfrm>
            <a:off x="248987" y="1708785"/>
            <a:ext cx="2954655" cy="794385"/>
          </a:xfrm>
          <a:prstGeom prst="rect">
            <a:avLst/>
          </a:prstGeom>
        </p:spPr>
        <p:txBody>
          <a:bodyPr wrap="square">
            <a:spAutoFit/>
          </a:bodyPr>
          <a:lstStyle/>
          <a:p>
            <a:pPr algn="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sem</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vulputate</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venenatis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bibendum</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orci</a:t>
            </a:r>
            <a:r>
              <a:rPr lang="en-US" altLang="zh-CN" sz="1050" dirty="0">
                <a:solidFill>
                  <a:schemeClr val="bg1">
                    <a:lumMod val="50000"/>
                  </a:schemeClr>
                </a:solidFill>
                <a:latin typeface="Arial" panose="020B0604020202090204" pitchFamily="34" charset="0"/>
                <a:ea typeface="华文细黑" panose="02010600040101010101" pitchFamily="2" charset="-122"/>
              </a:rPr>
              <a:t> pulvinar. </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64" name="PA-矩形 63"/>
          <p:cNvSpPr/>
          <p:nvPr>
            <p:custDataLst>
              <p:tags r:id="rId27"/>
            </p:custDataLst>
          </p:nvPr>
        </p:nvSpPr>
        <p:spPr bwMode="auto">
          <a:xfrm>
            <a:off x="2295319" y="3023957"/>
            <a:ext cx="1005403" cy="338554"/>
          </a:xfrm>
          <a:prstGeom prst="rect">
            <a:avLst/>
          </a:prstGeom>
          <a:noFill/>
        </p:spPr>
        <p:txBody>
          <a:bodyPr wrap="none">
            <a:spAutoFit/>
          </a:bodyPr>
          <a:lstStyle/>
          <a:p>
            <a:pPr algn="r">
              <a:defRPr/>
            </a:pPr>
            <a:r>
              <a:rPr lang="zh-CN" altLang="en-US" sz="1600"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65" name="PA-矩形 64"/>
          <p:cNvSpPr/>
          <p:nvPr>
            <p:custDataLst>
              <p:tags r:id="rId28"/>
            </p:custDataLst>
          </p:nvPr>
        </p:nvSpPr>
        <p:spPr>
          <a:xfrm>
            <a:off x="346067" y="3315840"/>
            <a:ext cx="2954655" cy="794385"/>
          </a:xfrm>
          <a:prstGeom prst="rect">
            <a:avLst/>
          </a:prstGeom>
        </p:spPr>
        <p:txBody>
          <a:bodyPr wrap="square">
            <a:spAutoFit/>
          </a:bodyPr>
          <a:lstStyle/>
          <a:p>
            <a:pPr algn="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sem</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vulputate</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venenatis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bibendum</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orci</a:t>
            </a:r>
            <a:r>
              <a:rPr lang="en-US" altLang="zh-CN" sz="1050" dirty="0">
                <a:solidFill>
                  <a:schemeClr val="bg1">
                    <a:lumMod val="50000"/>
                  </a:schemeClr>
                </a:solidFill>
                <a:latin typeface="Arial" panose="020B0604020202090204" pitchFamily="34" charset="0"/>
                <a:ea typeface="华文细黑" panose="02010600040101010101" pitchFamily="2" charset="-122"/>
              </a:rPr>
              <a:t> pulvinar. </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66" name="PA-矩形 65"/>
          <p:cNvSpPr/>
          <p:nvPr>
            <p:custDataLst>
              <p:tags r:id="rId29"/>
            </p:custDataLst>
          </p:nvPr>
        </p:nvSpPr>
        <p:spPr bwMode="auto">
          <a:xfrm>
            <a:off x="5898107" y="1416902"/>
            <a:ext cx="1005403" cy="338554"/>
          </a:xfrm>
          <a:prstGeom prst="rect">
            <a:avLst/>
          </a:prstGeom>
          <a:noFill/>
        </p:spPr>
        <p:txBody>
          <a:bodyPr wrap="none">
            <a:spAutoFit/>
          </a:bodyPr>
          <a:lstStyle/>
          <a:p>
            <a:pPr>
              <a:defRPr/>
            </a:pPr>
            <a:r>
              <a:rPr lang="zh-CN" altLang="en-US" sz="1600"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67" name="PA-矩形 66"/>
          <p:cNvSpPr/>
          <p:nvPr>
            <p:custDataLst>
              <p:tags r:id="rId30"/>
            </p:custDataLst>
          </p:nvPr>
        </p:nvSpPr>
        <p:spPr>
          <a:xfrm>
            <a:off x="5898107" y="1708785"/>
            <a:ext cx="2954655" cy="794385"/>
          </a:xfrm>
          <a:prstGeom prst="rect">
            <a:avLst/>
          </a:prstGeom>
        </p:spPr>
        <p:txBody>
          <a:bodyPr wrap="square">
            <a:spAutoFit/>
          </a:bodyPr>
          <a:lstStyle/>
          <a:p>
            <a:pP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sem</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vulputate</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venenatis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bibendum</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orci</a:t>
            </a:r>
            <a:r>
              <a:rPr lang="en-US" altLang="zh-CN" sz="1050" dirty="0">
                <a:solidFill>
                  <a:schemeClr val="bg1">
                    <a:lumMod val="50000"/>
                  </a:schemeClr>
                </a:solidFill>
                <a:latin typeface="Arial" panose="020B0604020202090204" pitchFamily="34" charset="0"/>
                <a:ea typeface="华文细黑" panose="02010600040101010101" pitchFamily="2" charset="-122"/>
              </a:rPr>
              <a:t> pulvinar. </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68" name="PA-矩形 67"/>
          <p:cNvSpPr/>
          <p:nvPr>
            <p:custDataLst>
              <p:tags r:id="rId31"/>
            </p:custDataLst>
          </p:nvPr>
        </p:nvSpPr>
        <p:spPr bwMode="auto">
          <a:xfrm>
            <a:off x="5892121" y="3010671"/>
            <a:ext cx="1005403" cy="338554"/>
          </a:xfrm>
          <a:prstGeom prst="rect">
            <a:avLst/>
          </a:prstGeom>
          <a:noFill/>
        </p:spPr>
        <p:txBody>
          <a:bodyPr wrap="none">
            <a:spAutoFit/>
          </a:bodyPr>
          <a:lstStyle/>
          <a:p>
            <a:pPr>
              <a:defRPr/>
            </a:pPr>
            <a:r>
              <a:rPr lang="zh-CN" altLang="en-US" sz="1600"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69" name="PA-矩形 68"/>
          <p:cNvSpPr/>
          <p:nvPr>
            <p:custDataLst>
              <p:tags r:id="rId32"/>
            </p:custDataLst>
          </p:nvPr>
        </p:nvSpPr>
        <p:spPr>
          <a:xfrm>
            <a:off x="5892121" y="3302554"/>
            <a:ext cx="2954655" cy="794385"/>
          </a:xfrm>
          <a:prstGeom prst="rect">
            <a:avLst/>
          </a:prstGeom>
        </p:spPr>
        <p:txBody>
          <a:bodyPr wrap="square">
            <a:spAutoFit/>
          </a:bodyPr>
          <a:lstStyle/>
          <a:p>
            <a:pP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sem</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vulputate</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venenatis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bibendum</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orci</a:t>
            </a:r>
            <a:r>
              <a:rPr lang="en-US" altLang="zh-CN" sz="1050" dirty="0">
                <a:solidFill>
                  <a:schemeClr val="bg1">
                    <a:lumMod val="50000"/>
                  </a:schemeClr>
                </a:solidFill>
                <a:latin typeface="Arial" panose="020B0604020202090204" pitchFamily="34" charset="0"/>
                <a:ea typeface="华文细黑" panose="02010600040101010101" pitchFamily="2" charset="-122"/>
              </a:rPr>
              <a:t> pulvinar. </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组合 1"/>
          <p:cNvGrpSpPr/>
          <p:nvPr>
            <p:custDataLst>
              <p:tags r:id="rId1"/>
            </p:custDataLst>
          </p:nvPr>
        </p:nvGrpSpPr>
        <p:grpSpPr>
          <a:xfrm>
            <a:off x="762067" y="2381358"/>
            <a:ext cx="7421747" cy="2028804"/>
            <a:chOff x="764576" y="922548"/>
            <a:chExt cx="7555044" cy="2065242"/>
          </a:xfrm>
        </p:grpSpPr>
        <p:sp>
          <p:nvSpPr>
            <p:cNvPr id="3" name="PA-iS1ide-Freeform: Shape 2"/>
            <p:cNvSpPr/>
            <p:nvPr>
              <p:custDataLst>
                <p:tags r:id="rId2"/>
              </p:custDataLst>
            </p:nvPr>
          </p:nvSpPr>
          <p:spPr bwMode="auto">
            <a:xfrm>
              <a:off x="764576" y="2605742"/>
              <a:ext cx="1917213" cy="382046"/>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4D5A5C"/>
            </a:solidFill>
            <a:ln>
              <a:noFill/>
            </a:ln>
          </p:spPr>
          <p:txBody>
            <a:bodyPr anchor="ctr"/>
            <a:lstStyle/>
            <a:p>
              <a:pPr algn="ctr"/>
              <a:endParaRPr sz="1350" dirty="0">
                <a:solidFill>
                  <a:schemeClr val="tx1">
                    <a:lumMod val="65000"/>
                    <a:lumOff val="35000"/>
                  </a:schemeClr>
                </a:solidFill>
                <a:latin typeface="Impact" panose="020B0806030902050204" pitchFamily="34" charset="0"/>
                <a:ea typeface="思源黑体 CN Light" panose="020B0300000000000000" pitchFamily="34" charset="-122"/>
              </a:endParaRPr>
            </a:p>
          </p:txBody>
        </p:sp>
        <p:sp>
          <p:nvSpPr>
            <p:cNvPr id="4" name="PA-iS1ide-TextBox 7"/>
            <p:cNvSpPr txBox="1"/>
            <p:nvPr>
              <p:custDataLst>
                <p:tags r:id="rId3"/>
              </p:custDataLst>
            </p:nvPr>
          </p:nvSpPr>
          <p:spPr bwMode="auto">
            <a:xfrm>
              <a:off x="1566891" y="2176990"/>
              <a:ext cx="312586" cy="276999"/>
            </a:xfrm>
            <a:prstGeom prst="rect">
              <a:avLst/>
            </a:prstGeom>
            <a:noFill/>
            <a:ln w="9525">
              <a:noFill/>
              <a:miter lim="800000"/>
            </a:ln>
          </p:spPr>
          <p:txBody>
            <a:bodyPr wrap="none" lIns="0" tIns="0" rIns="0" bIns="0" anchor="t" anchorCtr="0">
              <a:normAutofit lnSpcReduction="10000"/>
              <a:scene3d>
                <a:camera prst="orthographicFront"/>
                <a:lightRig rig="threePt" dir="t"/>
              </a:scene3d>
              <a:sp3d>
                <a:bevelT w="0" h="0"/>
              </a:sp3d>
            </a:bodyPr>
            <a:lstStyle/>
            <a:p>
              <a:pPr marL="0" lvl="1" algn="ctr"/>
              <a:r>
                <a:rPr lang="en-US" altLang="ko-KR" dirty="0">
                  <a:solidFill>
                    <a:schemeClr val="tx1">
                      <a:lumMod val="65000"/>
                      <a:lumOff val="35000"/>
                    </a:schemeClr>
                  </a:solidFill>
                  <a:latin typeface="Impact" panose="020B0806030902050204" pitchFamily="34" charset="0"/>
                  <a:ea typeface="思源黑体 CN Light" panose="020B0300000000000000" pitchFamily="34" charset="-122"/>
                </a:rPr>
                <a:t>20%</a:t>
              </a:r>
              <a:endParaRPr lang="en-US" altLang="ko-KR" dirty="0">
                <a:solidFill>
                  <a:schemeClr val="tx1">
                    <a:lumMod val="65000"/>
                    <a:lumOff val="35000"/>
                  </a:schemeClr>
                </a:solidFill>
                <a:latin typeface="Impact" panose="020B0806030902050204" pitchFamily="34" charset="0"/>
                <a:ea typeface="思源黑体 CN Light" panose="020B0300000000000000" pitchFamily="34" charset="-122"/>
              </a:endParaRPr>
            </a:p>
          </p:txBody>
        </p:sp>
        <p:sp>
          <p:nvSpPr>
            <p:cNvPr id="5" name="PA-iS1ide-Freeform: Shape 3"/>
            <p:cNvSpPr/>
            <p:nvPr>
              <p:custDataLst>
                <p:tags r:id="rId4"/>
              </p:custDataLst>
            </p:nvPr>
          </p:nvSpPr>
          <p:spPr bwMode="auto">
            <a:xfrm>
              <a:off x="2174035" y="1841647"/>
              <a:ext cx="1917213" cy="1146143"/>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BCD9B4"/>
            </a:solidFill>
            <a:ln>
              <a:noFill/>
            </a:ln>
          </p:spPr>
          <p:txBody>
            <a:bodyPr anchor="ctr"/>
            <a:lstStyle/>
            <a:p>
              <a:pPr algn="ctr"/>
              <a:endParaRPr sz="1350" dirty="0">
                <a:solidFill>
                  <a:schemeClr val="tx1">
                    <a:lumMod val="65000"/>
                    <a:lumOff val="35000"/>
                  </a:schemeClr>
                </a:solidFill>
                <a:latin typeface="Impact" panose="020B0806030902050204" pitchFamily="34" charset="0"/>
                <a:ea typeface="思源黑体 CN Light" panose="020B0300000000000000" pitchFamily="34" charset="-122"/>
              </a:endParaRPr>
            </a:p>
          </p:txBody>
        </p:sp>
        <p:sp>
          <p:nvSpPr>
            <p:cNvPr id="6" name="PA-iS1ide-TextBox 8"/>
            <p:cNvSpPr txBox="1"/>
            <p:nvPr>
              <p:custDataLst>
                <p:tags r:id="rId5"/>
              </p:custDataLst>
            </p:nvPr>
          </p:nvSpPr>
          <p:spPr bwMode="auto">
            <a:xfrm>
              <a:off x="2971540" y="1450167"/>
              <a:ext cx="322204" cy="276999"/>
            </a:xfrm>
            <a:prstGeom prst="rect">
              <a:avLst/>
            </a:prstGeom>
            <a:noFill/>
            <a:ln w="9525">
              <a:noFill/>
              <a:miter lim="800000"/>
            </a:ln>
          </p:spPr>
          <p:txBody>
            <a:bodyPr wrap="none" lIns="0" tIns="0" rIns="0" bIns="0" anchor="t" anchorCtr="0">
              <a:normAutofit lnSpcReduction="10000"/>
              <a:scene3d>
                <a:camera prst="orthographicFront"/>
                <a:lightRig rig="threePt" dir="t"/>
              </a:scene3d>
              <a:sp3d>
                <a:bevelT w="0" h="0"/>
              </a:sp3d>
            </a:bodyPr>
            <a:lstStyle/>
            <a:p>
              <a:pPr marL="0" lvl="1" algn="ctr"/>
              <a:r>
                <a:rPr lang="en-US" altLang="ko-KR" dirty="0">
                  <a:solidFill>
                    <a:schemeClr val="tx1">
                      <a:lumMod val="65000"/>
                      <a:lumOff val="35000"/>
                    </a:schemeClr>
                  </a:solidFill>
                  <a:latin typeface="Impact" panose="020B0806030902050204" pitchFamily="34" charset="0"/>
                  <a:ea typeface="思源黑体 CN Light" panose="020B0300000000000000" pitchFamily="34" charset="-122"/>
                </a:rPr>
                <a:t>60%</a:t>
              </a:r>
              <a:endParaRPr lang="en-US" altLang="ko-KR" dirty="0">
                <a:solidFill>
                  <a:schemeClr val="tx1">
                    <a:lumMod val="65000"/>
                    <a:lumOff val="35000"/>
                  </a:schemeClr>
                </a:solidFill>
                <a:latin typeface="Impact" panose="020B0806030902050204" pitchFamily="34" charset="0"/>
                <a:ea typeface="思源黑体 CN Light" panose="020B0300000000000000" pitchFamily="34" charset="-122"/>
              </a:endParaRPr>
            </a:p>
          </p:txBody>
        </p:sp>
        <p:sp>
          <p:nvSpPr>
            <p:cNvPr id="7" name="PA-íṡľíḍè-Freeform: Shape 4"/>
            <p:cNvSpPr/>
            <p:nvPr>
              <p:custDataLst>
                <p:tags r:id="rId6"/>
              </p:custDataLst>
            </p:nvPr>
          </p:nvSpPr>
          <p:spPr bwMode="auto">
            <a:xfrm>
              <a:off x="3583491" y="2030120"/>
              <a:ext cx="1917213" cy="957668"/>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4D5A5C"/>
            </a:solidFill>
            <a:ln>
              <a:noFill/>
            </a:ln>
          </p:spPr>
          <p:txBody>
            <a:bodyPr anchor="ctr"/>
            <a:lstStyle/>
            <a:p>
              <a:pPr algn="ctr"/>
              <a:endParaRPr sz="1350" dirty="0">
                <a:solidFill>
                  <a:schemeClr val="tx1">
                    <a:lumMod val="65000"/>
                    <a:lumOff val="35000"/>
                  </a:schemeClr>
                </a:solidFill>
                <a:latin typeface="Impact" panose="020B0806030902050204" pitchFamily="34" charset="0"/>
                <a:ea typeface="思源黑体 CN Light" panose="020B0300000000000000" pitchFamily="34" charset="-122"/>
              </a:endParaRPr>
            </a:p>
          </p:txBody>
        </p:sp>
        <p:sp>
          <p:nvSpPr>
            <p:cNvPr id="8" name="PA-íṡľíḍè-TextBox 9"/>
            <p:cNvSpPr txBox="1"/>
            <p:nvPr>
              <p:custDataLst>
                <p:tags r:id="rId7"/>
              </p:custDataLst>
            </p:nvPr>
          </p:nvSpPr>
          <p:spPr bwMode="auto">
            <a:xfrm>
              <a:off x="4381596" y="1655943"/>
              <a:ext cx="321001" cy="276999"/>
            </a:xfrm>
            <a:prstGeom prst="rect">
              <a:avLst/>
            </a:prstGeom>
            <a:noFill/>
            <a:ln w="9525">
              <a:noFill/>
              <a:miter lim="800000"/>
            </a:ln>
          </p:spPr>
          <p:txBody>
            <a:bodyPr wrap="none" lIns="0" tIns="0" rIns="0" bIns="0" anchor="t" anchorCtr="0">
              <a:normAutofit lnSpcReduction="10000"/>
              <a:scene3d>
                <a:camera prst="orthographicFront"/>
                <a:lightRig rig="threePt" dir="t"/>
              </a:scene3d>
              <a:sp3d>
                <a:bevelT w="0" h="0"/>
              </a:sp3d>
            </a:bodyPr>
            <a:lstStyle/>
            <a:p>
              <a:pPr marL="0" lvl="1" algn="ctr"/>
              <a:r>
                <a:rPr lang="en-US" altLang="ko-KR" dirty="0">
                  <a:solidFill>
                    <a:schemeClr val="tx1">
                      <a:lumMod val="65000"/>
                      <a:lumOff val="35000"/>
                    </a:schemeClr>
                  </a:solidFill>
                  <a:latin typeface="Impact" panose="020B0806030902050204" pitchFamily="34" charset="0"/>
                  <a:ea typeface="思源黑体 CN Light" panose="020B0300000000000000" pitchFamily="34" charset="-122"/>
                </a:rPr>
                <a:t>50%</a:t>
              </a:r>
              <a:endParaRPr lang="en-US" altLang="ko-KR" dirty="0">
                <a:solidFill>
                  <a:schemeClr val="tx1">
                    <a:lumMod val="65000"/>
                    <a:lumOff val="35000"/>
                  </a:schemeClr>
                </a:solidFill>
                <a:latin typeface="Impact" panose="020B0806030902050204" pitchFamily="34" charset="0"/>
                <a:ea typeface="思源黑体 CN Light" panose="020B0300000000000000" pitchFamily="34" charset="-122"/>
              </a:endParaRPr>
            </a:p>
          </p:txBody>
        </p:sp>
        <p:sp>
          <p:nvSpPr>
            <p:cNvPr id="9" name="PA-íṡľíḍè-Freeform: Shape 5"/>
            <p:cNvSpPr/>
            <p:nvPr>
              <p:custDataLst>
                <p:tags r:id="rId8"/>
              </p:custDataLst>
            </p:nvPr>
          </p:nvSpPr>
          <p:spPr bwMode="auto">
            <a:xfrm>
              <a:off x="4992950" y="1284102"/>
              <a:ext cx="1917213" cy="1703687"/>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BCD9B4"/>
            </a:solidFill>
            <a:ln>
              <a:noFill/>
            </a:ln>
          </p:spPr>
          <p:txBody>
            <a:bodyPr anchor="ctr"/>
            <a:lstStyle/>
            <a:p>
              <a:pPr algn="ctr"/>
              <a:endParaRPr sz="1350" dirty="0">
                <a:solidFill>
                  <a:schemeClr val="tx1">
                    <a:lumMod val="65000"/>
                    <a:lumOff val="35000"/>
                  </a:schemeClr>
                </a:solidFill>
                <a:latin typeface="Impact" panose="020B0806030902050204" pitchFamily="34" charset="0"/>
                <a:ea typeface="思源黑体 CN Light" panose="020B0300000000000000" pitchFamily="34" charset="-122"/>
              </a:endParaRPr>
            </a:p>
          </p:txBody>
        </p:sp>
        <p:sp>
          <p:nvSpPr>
            <p:cNvPr id="10" name="PA-íṡľíḍè-TextBox 10"/>
            <p:cNvSpPr txBox="1"/>
            <p:nvPr>
              <p:custDataLst>
                <p:tags r:id="rId9"/>
              </p:custDataLst>
            </p:nvPr>
          </p:nvSpPr>
          <p:spPr bwMode="auto">
            <a:xfrm>
              <a:off x="5790454" y="922548"/>
              <a:ext cx="322204" cy="276999"/>
            </a:xfrm>
            <a:prstGeom prst="rect">
              <a:avLst/>
            </a:prstGeom>
            <a:noFill/>
            <a:ln w="9525">
              <a:noFill/>
              <a:miter lim="800000"/>
            </a:ln>
          </p:spPr>
          <p:txBody>
            <a:bodyPr wrap="none" lIns="0" tIns="0" rIns="0" bIns="0" anchor="t" anchorCtr="0">
              <a:normAutofit lnSpcReduction="10000"/>
              <a:scene3d>
                <a:camera prst="orthographicFront"/>
                <a:lightRig rig="threePt" dir="t"/>
              </a:scene3d>
              <a:sp3d>
                <a:bevelT w="0" h="0"/>
              </a:sp3d>
            </a:bodyPr>
            <a:lstStyle/>
            <a:p>
              <a:pPr marL="0" lvl="1" algn="ctr"/>
              <a:r>
                <a:rPr lang="en-US" altLang="ko-KR" dirty="0">
                  <a:solidFill>
                    <a:schemeClr val="tx1">
                      <a:lumMod val="65000"/>
                      <a:lumOff val="35000"/>
                    </a:schemeClr>
                  </a:solidFill>
                  <a:latin typeface="Impact" panose="020B0806030902050204" pitchFamily="34" charset="0"/>
                  <a:ea typeface="思源黑体 CN Light" panose="020B0300000000000000" pitchFamily="34" charset="-122"/>
                </a:rPr>
                <a:t>90%</a:t>
              </a:r>
              <a:endParaRPr lang="en-US" altLang="ko-KR" dirty="0">
                <a:solidFill>
                  <a:schemeClr val="tx1">
                    <a:lumMod val="65000"/>
                    <a:lumOff val="35000"/>
                  </a:schemeClr>
                </a:solidFill>
                <a:latin typeface="Impact" panose="020B0806030902050204" pitchFamily="34" charset="0"/>
                <a:ea typeface="思源黑体 CN Light" panose="020B0300000000000000" pitchFamily="34" charset="-122"/>
              </a:endParaRPr>
            </a:p>
          </p:txBody>
        </p:sp>
        <p:sp>
          <p:nvSpPr>
            <p:cNvPr id="11" name="PA-íṡľíḍè-Freeform: Shape 6"/>
            <p:cNvSpPr/>
            <p:nvPr>
              <p:custDataLst>
                <p:tags r:id="rId10"/>
              </p:custDataLst>
            </p:nvPr>
          </p:nvSpPr>
          <p:spPr bwMode="auto">
            <a:xfrm>
              <a:off x="6402407" y="1652770"/>
              <a:ext cx="1917213" cy="1335019"/>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4D5A5C"/>
            </a:solidFill>
            <a:ln>
              <a:noFill/>
            </a:ln>
          </p:spPr>
          <p:txBody>
            <a:bodyPr anchor="ctr"/>
            <a:lstStyle/>
            <a:p>
              <a:pPr algn="ctr"/>
              <a:endParaRPr sz="1350" dirty="0">
                <a:solidFill>
                  <a:schemeClr val="tx1">
                    <a:lumMod val="65000"/>
                    <a:lumOff val="35000"/>
                  </a:schemeClr>
                </a:solidFill>
                <a:latin typeface="Impact" panose="020B0806030902050204" pitchFamily="34" charset="0"/>
                <a:ea typeface="思源黑体 CN Light" panose="020B0300000000000000" pitchFamily="34" charset="-122"/>
              </a:endParaRPr>
            </a:p>
          </p:txBody>
        </p:sp>
        <p:sp>
          <p:nvSpPr>
            <p:cNvPr id="12" name="PA-íṡľíḍè-TextBox 11"/>
            <p:cNvSpPr txBox="1"/>
            <p:nvPr>
              <p:custDataLst>
                <p:tags r:id="rId11"/>
              </p:custDataLst>
            </p:nvPr>
          </p:nvSpPr>
          <p:spPr bwMode="auto">
            <a:xfrm>
              <a:off x="7217344" y="1273895"/>
              <a:ext cx="287338" cy="276999"/>
            </a:xfrm>
            <a:prstGeom prst="rect">
              <a:avLst/>
            </a:prstGeom>
            <a:noFill/>
            <a:ln w="9525">
              <a:noFill/>
              <a:miter lim="800000"/>
            </a:ln>
          </p:spPr>
          <p:txBody>
            <a:bodyPr wrap="none" lIns="0" tIns="0" rIns="0" bIns="0" anchor="t" anchorCtr="0">
              <a:normAutofit lnSpcReduction="10000"/>
              <a:scene3d>
                <a:camera prst="orthographicFront"/>
                <a:lightRig rig="threePt" dir="t"/>
              </a:scene3d>
              <a:sp3d>
                <a:bevelT w="0" h="0"/>
              </a:sp3d>
            </a:bodyPr>
            <a:lstStyle/>
            <a:p>
              <a:pPr marL="0" lvl="1" algn="ctr"/>
              <a:r>
                <a:rPr lang="en-US" altLang="ko-KR" dirty="0">
                  <a:solidFill>
                    <a:schemeClr val="tx1">
                      <a:lumMod val="65000"/>
                      <a:lumOff val="35000"/>
                    </a:schemeClr>
                  </a:solidFill>
                  <a:latin typeface="Impact" panose="020B0806030902050204" pitchFamily="34" charset="0"/>
                  <a:ea typeface="思源黑体 CN Light" panose="020B0300000000000000" pitchFamily="34" charset="-122"/>
                </a:rPr>
                <a:t>70%</a:t>
              </a:r>
              <a:endParaRPr lang="en-US" altLang="ko-KR" dirty="0">
                <a:solidFill>
                  <a:schemeClr val="tx1">
                    <a:lumMod val="65000"/>
                    <a:lumOff val="35000"/>
                  </a:schemeClr>
                </a:solidFill>
                <a:latin typeface="Impact" panose="020B0806030902050204" pitchFamily="34" charset="0"/>
                <a:ea typeface="思源黑体 CN Light" panose="020B0300000000000000" pitchFamily="34" charset="-122"/>
              </a:endParaRPr>
            </a:p>
          </p:txBody>
        </p:sp>
      </p:grpSp>
      <p:grpSp>
        <p:nvGrpSpPr>
          <p:cNvPr id="13" name="PA-组合 12"/>
          <p:cNvGrpSpPr/>
          <p:nvPr>
            <p:custDataLst>
              <p:tags r:id="rId12"/>
            </p:custDataLst>
          </p:nvPr>
        </p:nvGrpSpPr>
        <p:grpSpPr>
          <a:xfrm>
            <a:off x="1104668" y="1331929"/>
            <a:ext cx="6736546" cy="769694"/>
            <a:chOff x="1383688" y="1784812"/>
            <a:chExt cx="6582526" cy="1128885"/>
          </a:xfrm>
        </p:grpSpPr>
        <p:sp>
          <p:nvSpPr>
            <p:cNvPr id="14" name="PA-矩形 13"/>
            <p:cNvSpPr/>
            <p:nvPr>
              <p:custDataLst>
                <p:tags r:id="rId13"/>
              </p:custDataLst>
            </p:nvPr>
          </p:nvSpPr>
          <p:spPr>
            <a:xfrm>
              <a:off x="3423976" y="1784812"/>
              <a:ext cx="2501951" cy="47378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350" b="1" dirty="0">
                  <a:solidFill>
                    <a:schemeClr val="tx1">
                      <a:lumMod val="75000"/>
                      <a:lumOff val="25000"/>
                    </a:schemeClr>
                  </a:solidFill>
                  <a:latin typeface="Arial" panose="020B0604020202090204" pitchFamily="34" charset="0"/>
                  <a:ea typeface="思源黑体 CN Medium" panose="020B0600000000000000" pitchFamily="34" charset="-122"/>
                  <a:sym typeface="Century Gothic" panose="020B0502020202020204" pitchFamily="34" charset="0"/>
                </a:rPr>
                <a:t>标题文字添加</a:t>
              </a:r>
              <a:endParaRPr lang="zh-CN" altLang="en-US" sz="1350" b="1" dirty="0">
                <a:solidFill>
                  <a:schemeClr val="tx1">
                    <a:lumMod val="75000"/>
                    <a:lumOff val="25000"/>
                  </a:schemeClr>
                </a:solidFill>
                <a:latin typeface="Arial" panose="020B0604020202090204" pitchFamily="34" charset="0"/>
                <a:ea typeface="思源黑体 CN Medium" panose="020B0600000000000000" pitchFamily="34" charset="-122"/>
                <a:sym typeface="Century Gothic" panose="020B0502020202020204" pitchFamily="34" charset="0"/>
              </a:endParaRPr>
            </a:p>
          </p:txBody>
        </p:sp>
        <p:sp>
          <p:nvSpPr>
            <p:cNvPr id="15" name="PA-文本框 14"/>
            <p:cNvSpPr txBox="1"/>
            <p:nvPr>
              <p:custDataLst>
                <p:tags r:id="rId14"/>
              </p:custDataLst>
            </p:nvPr>
          </p:nvSpPr>
          <p:spPr>
            <a:xfrm>
              <a:off x="1383688" y="2194646"/>
              <a:ext cx="6582526" cy="71905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600" dirty="0">
                  <a:solidFill>
                    <a:schemeClr val="bg1">
                      <a:lumMod val="50000"/>
                    </a:schemeClr>
                  </a:solidFill>
                  <a:latin typeface="Arial" panose="020B0604020202090204" pitchFamily="34" charset="0"/>
                  <a:ea typeface="思源黑体 CN Medium" panose="020B0600000000000000" pitchFamily="34" charset="-122"/>
                  <a:sym typeface="Century Gothic" panose="020B0502020202020204" pitchFamily="34" charset="0"/>
                </a:rPr>
                <a:t>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a:t>
              </a:r>
              <a:endParaRPr lang="en-US" altLang="zh-CN" sz="600" dirty="0">
                <a:solidFill>
                  <a:schemeClr val="bg1">
                    <a:lumMod val="50000"/>
                  </a:schemeClr>
                </a:solidFill>
                <a:latin typeface="Arial" panose="020B0604020202090204" pitchFamily="34" charset="0"/>
                <a:ea typeface="思源黑体 CN Medium" panose="020B0600000000000000" pitchFamily="34" charset="-122"/>
                <a:sym typeface="Century Gothic" panose="020B0502020202020204" pitchFamily="34" charset="0"/>
              </a:endParaRPr>
            </a:p>
          </p:txBody>
        </p:sp>
      </p:grpSp>
      <p:grpSp>
        <p:nvGrpSpPr>
          <p:cNvPr id="18" name="PA-组合 30_1"/>
          <p:cNvGrpSpPr/>
          <p:nvPr>
            <p:custDataLst>
              <p:tags r:id="rId15"/>
            </p:custDataLst>
          </p:nvPr>
        </p:nvGrpSpPr>
        <p:grpSpPr>
          <a:xfrm>
            <a:off x="3094673" y="227004"/>
            <a:ext cx="2954655" cy="584776"/>
            <a:chOff x="446927" y="227004"/>
            <a:chExt cx="2954655" cy="584776"/>
          </a:xfrm>
        </p:grpSpPr>
        <p:sp>
          <p:nvSpPr>
            <p:cNvPr id="19" name="PA-矩形 31"/>
            <p:cNvSpPr/>
            <p:nvPr>
              <p:custDataLst>
                <p:tags r:id="rId16"/>
              </p:custDataLst>
            </p:nvPr>
          </p:nvSpPr>
          <p:spPr bwMode="auto">
            <a:xfrm>
              <a:off x="446927" y="227004"/>
              <a:ext cx="2954655"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第二部分：研究方法及过程</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20" name="PA-矩形 32"/>
            <p:cNvSpPr/>
            <p:nvPr>
              <p:custDataLst>
                <p:tags r:id="rId17"/>
              </p:custDataLst>
            </p:nvPr>
          </p:nvSpPr>
          <p:spPr>
            <a:xfrm>
              <a:off x="818022" y="596336"/>
              <a:ext cx="2212465"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RESEARCH METHODS AND PROCESSES</a:t>
              </a:r>
              <a:endParaRPr lang="en-US" altLang="zh-CN" sz="800">
                <a:solidFill>
                  <a:srgbClr val="4D5A5C"/>
                </a:solidFill>
                <a:latin typeface="+mj-lt"/>
                <a:ea typeface="方正兰亭黑_GBK"/>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文本框 3"/>
          <p:cNvSpPr txBox="1"/>
          <p:nvPr>
            <p:custDataLst>
              <p:tags r:id="rId1"/>
            </p:custDataLst>
          </p:nvPr>
        </p:nvSpPr>
        <p:spPr>
          <a:xfrm>
            <a:off x="6096389" y="755124"/>
            <a:ext cx="1199624" cy="507831"/>
          </a:xfrm>
          <a:prstGeom prst="rect">
            <a:avLst/>
          </a:prstGeom>
          <a:noFill/>
        </p:spPr>
        <p:txBody>
          <a:bodyPr wrap="none" rtlCol="0">
            <a:spAutoFit/>
          </a:bodyPr>
          <a:lstStyle/>
          <a:p>
            <a:pPr algn="ctr"/>
            <a:r>
              <a:rPr 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cs typeface="Montserrat Semi" charset="0"/>
              </a:rPr>
              <a:t>YOUR TITLE</a:t>
            </a:r>
            <a:endParaRPr 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cs typeface="Montserrat Semi" charset="0"/>
            </a:endParaRPr>
          </a:p>
          <a:p>
            <a:pPr algn="ctr"/>
            <a:r>
              <a:rPr 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cs typeface="Montserrat Semi" charset="0"/>
              </a:rPr>
              <a:t>HERE</a:t>
            </a:r>
            <a:endParaRPr 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cs typeface="Montserrat Semi" charset="0"/>
            </a:endParaRPr>
          </a:p>
        </p:txBody>
      </p:sp>
      <p:sp>
        <p:nvSpPr>
          <p:cNvPr id="5" name="PA-文本框 4"/>
          <p:cNvSpPr txBox="1"/>
          <p:nvPr>
            <p:custDataLst>
              <p:tags r:id="rId2"/>
            </p:custDataLst>
          </p:nvPr>
        </p:nvSpPr>
        <p:spPr>
          <a:xfrm>
            <a:off x="5916979" y="1255700"/>
            <a:ext cx="1558440" cy="207749"/>
          </a:xfrm>
          <a:prstGeom prst="rect">
            <a:avLst/>
          </a:prstGeom>
          <a:noFill/>
        </p:spPr>
        <p:txBody>
          <a:bodyPr wrap="none" rtlCol="0">
            <a:spAutoFit/>
          </a:bodyPr>
          <a:lstStyle/>
          <a:p>
            <a:pPr algn="ctr"/>
            <a:r>
              <a:rPr lang="en-US" sz="750" spc="4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ontserrat Ultra Light" charset="0"/>
              </a:rPr>
              <a:t>PRESENTATION</a:t>
            </a:r>
            <a:endParaRPr lang="en-US" sz="750" spc="4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ontserrat Ultra Light" charset="0"/>
            </a:endParaRPr>
          </a:p>
        </p:txBody>
      </p:sp>
      <p:sp>
        <p:nvSpPr>
          <p:cNvPr id="6" name="PA-文本框 5"/>
          <p:cNvSpPr txBox="1"/>
          <p:nvPr>
            <p:custDataLst>
              <p:tags r:id="rId3"/>
            </p:custDataLst>
          </p:nvPr>
        </p:nvSpPr>
        <p:spPr>
          <a:xfrm>
            <a:off x="5727832" y="1663498"/>
            <a:ext cx="1936749" cy="1338828"/>
          </a:xfrm>
          <a:prstGeom prst="rect">
            <a:avLst/>
          </a:prstGeom>
          <a:noFill/>
        </p:spPr>
        <p:txBody>
          <a:bodyPr wrap="none" rtlCol="0">
            <a:spAutoFit/>
          </a:bodyPr>
          <a:lstStyle/>
          <a:p>
            <a:pPr algn="ctr"/>
            <a:r>
              <a:rPr lang="en-US" altLang="zh-CN" sz="4050" b="1" spc="450" dirty="0">
                <a:solidFill>
                  <a:srgbClr val="4D5A5C"/>
                </a:solidFill>
                <a:latin typeface="思源黑体 CN Medium" panose="020B0600000000000000" pitchFamily="34" charset="-122"/>
                <a:ea typeface="思源黑体 CN Medium" panose="020B0600000000000000" pitchFamily="34" charset="-122"/>
                <a:cs typeface="Montserrat Semi" charset="0"/>
              </a:rPr>
              <a:t>Your</a:t>
            </a:r>
            <a:endParaRPr lang="en-US" altLang="zh-CN" sz="4050" b="1" spc="450" dirty="0">
              <a:solidFill>
                <a:srgbClr val="4D5A5C"/>
              </a:solidFill>
              <a:latin typeface="思源黑体 CN Medium" panose="020B0600000000000000" pitchFamily="34" charset="-122"/>
              <a:ea typeface="思源黑体 CN Medium" panose="020B0600000000000000" pitchFamily="34" charset="-122"/>
              <a:cs typeface="Montserrat Semi" charset="0"/>
            </a:endParaRPr>
          </a:p>
          <a:p>
            <a:pPr algn="ctr"/>
            <a:r>
              <a:rPr lang="en-US" altLang="zh-CN" sz="4050" b="1" spc="450" dirty="0">
                <a:solidFill>
                  <a:srgbClr val="4D5A5C"/>
                </a:solidFill>
                <a:latin typeface="思源黑体 CN Medium" panose="020B0600000000000000" pitchFamily="34" charset="-122"/>
                <a:ea typeface="思源黑体 CN Medium" panose="020B0600000000000000" pitchFamily="34" charset="-122"/>
                <a:cs typeface="Montserrat Semi" charset="0"/>
              </a:rPr>
              <a:t>TITLE</a:t>
            </a:r>
            <a:endParaRPr lang="en-US" sz="4050" b="1" spc="450" dirty="0">
              <a:solidFill>
                <a:srgbClr val="4D5A5C"/>
              </a:solidFill>
              <a:latin typeface="思源黑体 CN Medium" panose="020B0600000000000000" pitchFamily="34" charset="-122"/>
              <a:ea typeface="思源黑体 CN Medium" panose="020B0600000000000000" pitchFamily="34" charset="-122"/>
              <a:cs typeface="Montserrat Semi" charset="0"/>
            </a:endParaRPr>
          </a:p>
        </p:txBody>
      </p:sp>
      <p:sp>
        <p:nvSpPr>
          <p:cNvPr id="7" name="PA-文本框 7"/>
          <p:cNvSpPr txBox="1"/>
          <p:nvPr>
            <p:custDataLst>
              <p:tags r:id="rId4"/>
            </p:custDataLst>
          </p:nvPr>
        </p:nvSpPr>
        <p:spPr>
          <a:xfrm>
            <a:off x="6439559" y="4614623"/>
            <a:ext cx="513282" cy="207749"/>
          </a:xfrm>
          <a:prstGeom prst="rect">
            <a:avLst/>
          </a:prstGeom>
          <a:noFill/>
        </p:spPr>
        <p:txBody>
          <a:bodyPr wrap="none" rtlCol="0">
            <a:spAutoFit/>
          </a:bodyPr>
          <a:lstStyle/>
          <a:p>
            <a:pPr algn="ctr"/>
            <a:r>
              <a:rPr lang="en-US" sz="750" spc="225"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ontserrat Ultra Light" charset="0"/>
              </a:rPr>
              <a:t>SIGN</a:t>
            </a:r>
            <a:endParaRPr lang="en-US" sz="750" spc="225"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ontserrat Ultra Light" charset="0"/>
            </a:endParaRPr>
          </a:p>
        </p:txBody>
      </p:sp>
      <p:sp>
        <p:nvSpPr>
          <p:cNvPr id="8" name="PA-任意多边形 8"/>
          <p:cNvSpPr/>
          <p:nvPr>
            <p:custDataLst>
              <p:tags r:id="rId5"/>
            </p:custDataLst>
          </p:nvPr>
        </p:nvSpPr>
        <p:spPr>
          <a:xfrm>
            <a:off x="6141075" y="3159969"/>
            <a:ext cx="1110248" cy="104928"/>
          </a:xfrm>
          <a:custGeom>
            <a:avLst/>
            <a:gdLst/>
            <a:ahLst/>
            <a:cxnLst/>
            <a:rect l="l" t="t" r="r" b="b"/>
            <a:pathLst>
              <a:path w="488204" h="139904">
                <a:moveTo>
                  <a:pt x="338099" y="0"/>
                </a:moveTo>
                <a:lnTo>
                  <a:pt x="451771" y="0"/>
                </a:lnTo>
                <a:lnTo>
                  <a:pt x="478003" y="2915"/>
                </a:lnTo>
                <a:lnTo>
                  <a:pt x="488204" y="8744"/>
                </a:lnTo>
                <a:lnTo>
                  <a:pt x="488204" y="16031"/>
                </a:lnTo>
                <a:lnTo>
                  <a:pt x="467801" y="21860"/>
                </a:lnTo>
                <a:lnTo>
                  <a:pt x="466344" y="29147"/>
                </a:lnTo>
                <a:lnTo>
                  <a:pt x="459057" y="30604"/>
                </a:lnTo>
                <a:lnTo>
                  <a:pt x="438655" y="42262"/>
                </a:lnTo>
                <a:lnTo>
                  <a:pt x="435740" y="52464"/>
                </a:lnTo>
                <a:lnTo>
                  <a:pt x="419710" y="59750"/>
                </a:lnTo>
                <a:lnTo>
                  <a:pt x="400764" y="75781"/>
                </a:lnTo>
                <a:lnTo>
                  <a:pt x="362874" y="87440"/>
                </a:lnTo>
                <a:lnTo>
                  <a:pt x="341014" y="94727"/>
                </a:lnTo>
                <a:lnTo>
                  <a:pt x="336642" y="100556"/>
                </a:lnTo>
                <a:lnTo>
                  <a:pt x="314782" y="93269"/>
                </a:lnTo>
                <a:lnTo>
                  <a:pt x="311868" y="99099"/>
                </a:lnTo>
                <a:lnTo>
                  <a:pt x="275434" y="118044"/>
                </a:lnTo>
                <a:lnTo>
                  <a:pt x="222971" y="131160"/>
                </a:lnTo>
                <a:lnTo>
                  <a:pt x="189452" y="138446"/>
                </a:lnTo>
                <a:lnTo>
                  <a:pt x="148647" y="136989"/>
                </a:lnTo>
                <a:lnTo>
                  <a:pt x="112214" y="139904"/>
                </a:lnTo>
                <a:lnTo>
                  <a:pt x="62665" y="134074"/>
                </a:lnTo>
                <a:lnTo>
                  <a:pt x="34976" y="139904"/>
                </a:lnTo>
                <a:lnTo>
                  <a:pt x="18945" y="129702"/>
                </a:lnTo>
                <a:lnTo>
                  <a:pt x="18945" y="122416"/>
                </a:lnTo>
                <a:lnTo>
                  <a:pt x="7286" y="109300"/>
                </a:lnTo>
                <a:lnTo>
                  <a:pt x="1457" y="104928"/>
                </a:lnTo>
                <a:lnTo>
                  <a:pt x="2914" y="80153"/>
                </a:lnTo>
                <a:lnTo>
                  <a:pt x="0" y="69952"/>
                </a:lnTo>
                <a:lnTo>
                  <a:pt x="14573" y="43720"/>
                </a:lnTo>
                <a:lnTo>
                  <a:pt x="20402" y="34976"/>
                </a:lnTo>
                <a:lnTo>
                  <a:pt x="48091" y="26232"/>
                </a:lnTo>
                <a:lnTo>
                  <a:pt x="93269" y="21860"/>
                </a:lnTo>
                <a:lnTo>
                  <a:pt x="183623" y="10201"/>
                </a:lnTo>
                <a:lnTo>
                  <a:pt x="236087" y="4372"/>
                </a:lnTo>
                <a:lnTo>
                  <a:pt x="287093" y="1457"/>
                </a:lnTo>
                <a:close/>
              </a:path>
            </a:pathLst>
          </a:custGeom>
          <a:solidFill>
            <a:srgbClr val="BCD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90204" pitchFamily="34" charset="0"/>
              <a:ea typeface="华文细黑" panose="02010600040101010101" pitchFamily="2" charset="-122"/>
            </a:endParaRPr>
          </a:p>
        </p:txBody>
      </p:sp>
      <p:sp>
        <p:nvSpPr>
          <p:cNvPr id="10" name="PA-文本框 19"/>
          <p:cNvSpPr txBox="1">
            <a:spLocks noChangeArrowheads="1"/>
          </p:cNvSpPr>
          <p:nvPr>
            <p:custDataLst>
              <p:tags r:id="rId6"/>
            </p:custDataLst>
          </p:nvPr>
        </p:nvSpPr>
        <p:spPr bwMode="auto">
          <a:xfrm>
            <a:off x="5428745" y="3666262"/>
            <a:ext cx="2534907" cy="67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BCD9B4"/>
                </a:solidFill>
                <a:prstDash val="solid"/>
                <a:miter lim="800000"/>
                <a:headEnd type="none" w="med" len="med"/>
                <a:tailEnd type="none" w="med" len="med"/>
              </a14:hiddenLine>
            </a:ext>
          </a:extLst>
        </p:spPr>
        <p:txBody>
          <a:bodyPr wrap="square" lIns="0" tIns="0" rIns="0" bIns="0">
            <a:spAutoFit/>
          </a:bodyPr>
          <a:lstStyle/>
          <a:p>
            <a:pPr algn="ctr">
              <a:lnSpc>
                <a:spcPct val="150000"/>
              </a:lnSpc>
            </a:pPr>
            <a:r>
              <a:rPr lang="zh-CN" altLang="en-US" sz="600" dirty="0">
                <a:solidFill>
                  <a:schemeClr val="bg1">
                    <a:lumMod val="50000"/>
                  </a:schemeClr>
                </a:solidFill>
                <a:latin typeface="思源黑体 CN Medium" panose="020B0600000000000000" pitchFamily="34" charset="-122"/>
                <a:ea typeface="思源黑体 CN Medium" panose="020B0600000000000000" pitchFamily="34" charset="-122"/>
              </a:rPr>
              <a:t>点击输入您的文字内容或复制粘贴具体文本、用简明扼要的文字说明此项内容，精准的词汇表达胜过长篇大论的文字表述点击输入您的文字内容或复制粘贴具体文本、用简明扼要的文字说明此项内容，精准的词汇表达胜过长篇大论的文字表述点击输入您的文字内容或复制粘贴具体文本、用简明扼要的文字说明此项内容，精准的词汇表达胜过长篇大论的文字表述</a:t>
            </a:r>
            <a:r>
              <a:rPr lang="en-US" altLang="zh-CN" sz="600" dirty="0">
                <a:solidFill>
                  <a:schemeClr val="bg1">
                    <a:lumMod val="50000"/>
                  </a:schemeClr>
                </a:solidFill>
                <a:latin typeface="思源黑体 CN Medium" panose="020B0600000000000000" pitchFamily="34" charset="-122"/>
                <a:ea typeface="思源黑体 CN Medium" panose="020B0600000000000000" pitchFamily="34" charset="-122"/>
              </a:rPr>
              <a:t>……</a:t>
            </a:r>
            <a:endParaRPr lang="en-US" altLang="zh-CN" sz="600" dirty="0">
              <a:solidFill>
                <a:schemeClr val="bg1">
                  <a:lumMod val="50000"/>
                </a:schemeClr>
              </a:solidFill>
              <a:latin typeface="思源黑体 CN Medium" panose="020B0600000000000000" pitchFamily="34" charset="-122"/>
              <a:ea typeface="思源黑体 CN Medium" panose="020B0600000000000000" pitchFamily="34" charset="-122"/>
            </a:endParaRPr>
          </a:p>
        </p:txBody>
      </p:sp>
      <p:grpSp>
        <p:nvGrpSpPr>
          <p:cNvPr id="11" name="PA-组合 30_1"/>
          <p:cNvGrpSpPr/>
          <p:nvPr>
            <p:custDataLst>
              <p:tags r:id="rId7"/>
            </p:custDataLst>
          </p:nvPr>
        </p:nvGrpSpPr>
        <p:grpSpPr>
          <a:xfrm>
            <a:off x="3094673" y="227004"/>
            <a:ext cx="2954655" cy="584776"/>
            <a:chOff x="446927" y="227004"/>
            <a:chExt cx="2954655" cy="584776"/>
          </a:xfrm>
        </p:grpSpPr>
        <p:sp>
          <p:nvSpPr>
            <p:cNvPr id="12" name="PA-矩形 31"/>
            <p:cNvSpPr/>
            <p:nvPr>
              <p:custDataLst>
                <p:tags r:id="rId8"/>
              </p:custDataLst>
            </p:nvPr>
          </p:nvSpPr>
          <p:spPr bwMode="auto">
            <a:xfrm>
              <a:off x="446927" y="227004"/>
              <a:ext cx="2954655"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第二部分：研究方法及过程</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13" name="PA-矩形 32"/>
            <p:cNvSpPr/>
            <p:nvPr>
              <p:custDataLst>
                <p:tags r:id="rId9"/>
              </p:custDataLst>
            </p:nvPr>
          </p:nvSpPr>
          <p:spPr>
            <a:xfrm>
              <a:off x="818022" y="596336"/>
              <a:ext cx="2212465"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RESEARCH METHODS AND PROCESSES</a:t>
              </a:r>
              <a:endParaRPr lang="en-US" altLang="zh-CN" sz="800">
                <a:solidFill>
                  <a:srgbClr val="4D5A5C"/>
                </a:solidFill>
                <a:latin typeface="+mj-lt"/>
                <a:ea typeface="方正兰亭黑_GBK"/>
              </a:endParaRPr>
            </a:p>
          </p:txBody>
        </p:sp>
      </p:grpSp>
      <p:sp>
        <p:nvSpPr>
          <p:cNvPr id="14" name="PA-椭圆 19"/>
          <p:cNvSpPr/>
          <p:nvPr>
            <p:custDataLst>
              <p:tags r:id="rId10"/>
            </p:custDataLst>
          </p:nvPr>
        </p:nvSpPr>
        <p:spPr bwMode="auto">
          <a:xfrm>
            <a:off x="711736" y="953848"/>
            <a:ext cx="3660775" cy="3660775"/>
          </a:xfrm>
          <a:prstGeom prst="ellipse">
            <a:avLst/>
          </a:prstGeom>
          <a:solidFill>
            <a:srgbClr val="4D5A5C"/>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defTabSz="1218565" fontAlgn="auto"/>
            <a:endParaRPr lang="zh-CN" altLang="en-US" sz="2400" kern="0" noProof="1">
              <a:solidFill>
                <a:schemeClr val="tx1"/>
              </a:solidFill>
            </a:endParaRPr>
          </a:p>
        </p:txBody>
      </p:sp>
      <p:sp>
        <p:nvSpPr>
          <p:cNvPr id="15" name="PA-矩形 20"/>
          <p:cNvSpPr/>
          <p:nvPr>
            <p:custDataLst>
              <p:tags r:id="rId11"/>
            </p:custDataLst>
          </p:nvPr>
        </p:nvSpPr>
        <p:spPr bwMode="auto">
          <a:xfrm>
            <a:off x="1148882" y="2219328"/>
            <a:ext cx="2879725" cy="1785937"/>
          </a:xfrm>
          <a:prstGeom prst="rect">
            <a:avLst/>
          </a:prstGeom>
        </p:spPr>
        <p:txBody>
          <a:bodyPr>
            <a:spAutoFit/>
          </a:bodyPr>
          <a:lstStyle/>
          <a:p>
            <a:pPr algn="ctr" defTabSz="1218565" fontAlgn="auto">
              <a:lnSpc>
                <a:spcPct val="150000"/>
              </a:lnSpc>
            </a:pPr>
            <a:r>
              <a:rPr lang="zh-CN" altLang="en-US" sz="1465" kern="0" noProof="1">
                <a:solidFill>
                  <a:schemeClr val="bg1"/>
                </a:solidFill>
                <a:latin typeface="思源黑体 CN Light" panose="020B0300000000000000" pitchFamily="34" charset="-122"/>
                <a:ea typeface="思源黑体 CN Light" panose="020B0300000000000000" pitchFamily="34" charset="-122"/>
              </a:rPr>
              <a:t>您的内容打在这里您的内容打在这里您的内容打在这里您的内容打在这里您的内容打在这里您的内容打在这里您的内容打在这里您的内容打在这里</a:t>
            </a:r>
            <a:endParaRPr lang="zh-CN" altLang="en-US" sz="1465" kern="0" noProof="1">
              <a:solidFill>
                <a:schemeClr val="bg1"/>
              </a:solidFill>
              <a:latin typeface="思源黑体 CN Light" panose="020B0300000000000000" pitchFamily="34" charset="-122"/>
              <a:ea typeface="思源黑体 CN Light" panose="020B0300000000000000" pitchFamily="34" charset="-122"/>
            </a:endParaRPr>
          </a:p>
        </p:txBody>
      </p:sp>
      <p:sp>
        <p:nvSpPr>
          <p:cNvPr id="16" name="PA-矩形 21"/>
          <p:cNvSpPr/>
          <p:nvPr>
            <p:custDataLst>
              <p:tags r:id="rId12"/>
            </p:custDataLst>
          </p:nvPr>
        </p:nvSpPr>
        <p:spPr bwMode="auto">
          <a:xfrm>
            <a:off x="1934694" y="1766890"/>
            <a:ext cx="1308100" cy="420688"/>
          </a:xfrm>
          <a:prstGeom prst="rect">
            <a:avLst/>
          </a:prstGeom>
        </p:spPr>
        <p:txBody>
          <a:bodyPr wrap="none">
            <a:spAutoFit/>
          </a:bodyPr>
          <a:lstStyle/>
          <a:p>
            <a:pPr algn="ctr" defTabSz="1218565" fontAlgn="auto"/>
            <a:r>
              <a:rPr lang="zh-CN" altLang="en-US" sz="2135" kern="0" noProof="1">
                <a:solidFill>
                  <a:schemeClr val="bg1"/>
                </a:solidFill>
                <a:latin typeface="思源黑体 CN Medium" panose="020B0600000000000000" pitchFamily="34" charset="-122"/>
                <a:ea typeface="思源黑体 CN Medium" panose="020B0600000000000000" pitchFamily="34" charset="-122"/>
              </a:rPr>
              <a:t>输入标题</a:t>
            </a:r>
            <a:endParaRPr lang="zh-CN" altLang="en-US" sz="2135" kern="0" noProof="1">
              <a:solidFill>
                <a:schemeClr val="bg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1+#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1000" fill="hold"/>
                                        <p:tgtEl>
                                          <p:spTgt spid="8"/>
                                        </p:tgtEl>
                                        <p:attrNameLst>
                                          <p:attrName>ppt_x</p:attrName>
                                        </p:attrNameLst>
                                      </p:cBhvr>
                                      <p:tavLst>
                                        <p:tav tm="0">
                                          <p:val>
                                            <p:strVal val="1+#ppt_w/2"/>
                                          </p:val>
                                        </p:tav>
                                        <p:tav tm="100000">
                                          <p:val>
                                            <p:strVal val="#ppt_x"/>
                                          </p:val>
                                        </p:tav>
                                      </p:tavLst>
                                    </p:anim>
                                    <p:anim calcmode="lin" valueType="num">
                                      <p:cBhvr additive="base">
                                        <p:cTn id="22" dur="10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000" fill="hold"/>
                                        <p:tgtEl>
                                          <p:spTgt spid="10"/>
                                        </p:tgtEl>
                                        <p:attrNameLst>
                                          <p:attrName>ppt_x</p:attrName>
                                        </p:attrNameLst>
                                      </p:cBhvr>
                                      <p:tavLst>
                                        <p:tav tm="0">
                                          <p:val>
                                            <p:strVal val="1+#ppt_w/2"/>
                                          </p:val>
                                        </p:tav>
                                        <p:tav tm="100000">
                                          <p:val>
                                            <p:strVal val="#ppt_x"/>
                                          </p:val>
                                        </p:tav>
                                      </p:tavLst>
                                    </p:anim>
                                    <p:anim calcmode="lin" valueType="num">
                                      <p:cBhvr additive="base">
                                        <p:cTn id="26" dur="10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8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1000" fill="hold"/>
                                        <p:tgtEl>
                                          <p:spTgt spid="7"/>
                                        </p:tgtEl>
                                        <p:attrNameLst>
                                          <p:attrName>ppt_x</p:attrName>
                                        </p:attrNameLst>
                                      </p:cBhvr>
                                      <p:tavLst>
                                        <p:tav tm="0">
                                          <p:val>
                                            <p:strVal val="1+#ppt_w/2"/>
                                          </p:val>
                                        </p:tav>
                                        <p:tav tm="100000">
                                          <p:val>
                                            <p:strVal val="#ppt_x"/>
                                          </p:val>
                                        </p:tav>
                                      </p:tavLst>
                                    </p:anim>
                                    <p:anim calcmode="lin" valueType="num">
                                      <p:cBhvr additive="base">
                                        <p:cTn id="30"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heel(1)">
                                      <p:cBhvr>
                                        <p:cTn id="35" dur="250"/>
                                        <p:tgtEl>
                                          <p:spTgt spid="14"/>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250"/>
                                        <p:tgtEl>
                                          <p:spTgt spid="16"/>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10" grpId="0"/>
      <p:bldP spid="14" grpId="0" animBg="1"/>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A-矩形 49"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p:nvPr>
            <p:custDataLst>
              <p:tags r:id="rId1"/>
            </p:custDataLst>
          </p:nvPr>
        </p:nvSpPr>
        <p:spPr>
          <a:xfrm>
            <a:off x="954906" y="1787987"/>
            <a:ext cx="4460989" cy="2584253"/>
          </a:xfrm>
          <a:prstGeom prst="rect">
            <a:avLst/>
          </a:prstGeom>
          <a:gradFill>
            <a:gsLst>
              <a:gs pos="0">
                <a:srgbClr val="E7E7E9"/>
              </a:gs>
              <a:gs pos="100000">
                <a:srgbClr val="FBFBFB"/>
              </a:gs>
            </a:gsLst>
            <a:lin ang="7200000" scaled="0"/>
          </a:gradFill>
          <a:ln>
            <a:noFill/>
          </a:ln>
          <a:effectLst>
            <a:outerShdw blurRad="254000" dist="1270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华文细黑" panose="02010600040101010101" pitchFamily="2" charset="-122"/>
              <a:ea typeface="华文细黑" panose="02010600040101010101" pitchFamily="2" charset="-122"/>
            </a:endParaRPr>
          </a:p>
        </p:txBody>
      </p:sp>
      <p:grpSp>
        <p:nvGrpSpPr>
          <p:cNvPr id="59" name="PA-组合 58"/>
          <p:cNvGrpSpPr/>
          <p:nvPr>
            <p:custDataLst>
              <p:tags r:id="rId2"/>
            </p:custDataLst>
          </p:nvPr>
        </p:nvGrpSpPr>
        <p:grpSpPr>
          <a:xfrm flipV="1">
            <a:off x="1633465" y="1140076"/>
            <a:ext cx="76280" cy="671918"/>
            <a:chOff x="4397738" y="4219255"/>
            <a:chExt cx="107223" cy="944474"/>
          </a:xfrm>
        </p:grpSpPr>
        <p:sp>
          <p:nvSpPr>
            <p:cNvPr id="62" name="PA-矩形 61"/>
            <p:cNvSpPr/>
            <p:nvPr>
              <p:custDataLst>
                <p:tags r:id="rId3"/>
              </p:custDataLst>
            </p:nvPr>
          </p:nvSpPr>
          <p:spPr>
            <a:xfrm>
              <a:off x="4430680" y="4219255"/>
              <a:ext cx="41340" cy="832057"/>
            </a:xfrm>
            <a:prstGeom prst="rect">
              <a:avLst/>
            </a:pr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华文细黑" panose="02010600040101010101" pitchFamily="2" charset="-122"/>
                <a:ea typeface="华文细黑" panose="02010600040101010101" pitchFamily="2" charset="-122"/>
              </a:endParaRPr>
            </a:p>
          </p:txBody>
        </p:sp>
        <p:sp>
          <p:nvSpPr>
            <p:cNvPr id="63" name="PA-任意多边形 18"/>
            <p:cNvSpPr/>
            <p:nvPr>
              <p:custDataLst>
                <p:tags r:id="rId4"/>
              </p:custDataLst>
            </p:nvPr>
          </p:nvSpPr>
          <p:spPr>
            <a:xfrm>
              <a:off x="4397738" y="4993542"/>
              <a:ext cx="107223" cy="170187"/>
            </a:xfrm>
            <a:custGeom>
              <a:avLst/>
              <a:gdLst>
                <a:gd name="connsiteX0" fmla="*/ 0 w 229839"/>
                <a:gd name="connsiteY0" fmla="*/ 0 h 123110"/>
                <a:gd name="connsiteX1" fmla="*/ 229839 w 229839"/>
                <a:gd name="connsiteY1" fmla="*/ 0 h 123110"/>
                <a:gd name="connsiteX2" fmla="*/ 229839 w 229839"/>
                <a:gd name="connsiteY2" fmla="*/ 123110 h 123110"/>
                <a:gd name="connsiteX3" fmla="*/ 0 w 229839"/>
                <a:gd name="connsiteY3" fmla="*/ 123110 h 123110"/>
              </a:gdLst>
              <a:ahLst/>
              <a:cxnLst>
                <a:cxn ang="0">
                  <a:pos x="connsiteX0" y="connsiteY0"/>
                </a:cxn>
                <a:cxn ang="0">
                  <a:pos x="connsiteX1" y="connsiteY1"/>
                </a:cxn>
                <a:cxn ang="0">
                  <a:pos x="connsiteX2" y="connsiteY2"/>
                </a:cxn>
                <a:cxn ang="0">
                  <a:pos x="connsiteX3" y="connsiteY3"/>
                </a:cxn>
              </a:cxnLst>
              <a:rect l="l" t="t" r="r" b="b"/>
              <a:pathLst>
                <a:path w="229839" h="123110">
                  <a:moveTo>
                    <a:pt x="0" y="0"/>
                  </a:moveTo>
                  <a:lnTo>
                    <a:pt x="229839" y="0"/>
                  </a:lnTo>
                  <a:lnTo>
                    <a:pt x="229839" y="123110"/>
                  </a:lnTo>
                  <a:lnTo>
                    <a:pt x="0" y="123110"/>
                  </a:lnTo>
                  <a:close/>
                </a:path>
              </a:pathLst>
            </a:cu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latin typeface="华文细黑" panose="02010600040101010101" pitchFamily="2" charset="-122"/>
                <a:ea typeface="华文细黑" panose="02010600040101010101" pitchFamily="2" charset="-122"/>
              </a:endParaRPr>
            </a:p>
          </p:txBody>
        </p:sp>
      </p:grpSp>
      <p:sp>
        <p:nvSpPr>
          <p:cNvPr id="60" name="PA-任意多边形 15"/>
          <p:cNvSpPr/>
          <p:nvPr>
            <p:custDataLst>
              <p:tags r:id="rId5"/>
            </p:custDataLst>
          </p:nvPr>
        </p:nvSpPr>
        <p:spPr>
          <a:xfrm>
            <a:off x="1376161" y="1763511"/>
            <a:ext cx="590891" cy="325262"/>
          </a:xfrm>
          <a:custGeom>
            <a:avLst/>
            <a:gdLst>
              <a:gd name="connsiteX0" fmla="*/ 0 w 830580"/>
              <a:gd name="connsiteY0" fmla="*/ 0 h 457200"/>
              <a:gd name="connsiteX1" fmla="*/ 830580 w 830580"/>
              <a:gd name="connsiteY1" fmla="*/ 0 h 457200"/>
              <a:gd name="connsiteX2" fmla="*/ 830580 w 830580"/>
              <a:gd name="connsiteY2" fmla="*/ 457200 h 457200"/>
              <a:gd name="connsiteX3" fmla="*/ 608210 w 830580"/>
              <a:gd name="connsiteY3" fmla="*/ 457200 h 457200"/>
              <a:gd name="connsiteX4" fmla="*/ 608210 w 830580"/>
              <a:gd name="connsiteY4" fmla="*/ 415966 h 457200"/>
              <a:gd name="connsiteX5" fmla="*/ 573326 w 830580"/>
              <a:gd name="connsiteY5" fmla="*/ 415966 h 457200"/>
              <a:gd name="connsiteX6" fmla="*/ 532092 w 830580"/>
              <a:gd name="connsiteY6" fmla="*/ 457200 h 457200"/>
              <a:gd name="connsiteX7" fmla="*/ 298488 w 830580"/>
              <a:gd name="connsiteY7" fmla="*/ 457200 h 457200"/>
              <a:gd name="connsiteX8" fmla="*/ 257254 w 830580"/>
              <a:gd name="connsiteY8" fmla="*/ 415966 h 457200"/>
              <a:gd name="connsiteX9" fmla="*/ 222370 w 830580"/>
              <a:gd name="connsiteY9" fmla="*/ 415966 h 457200"/>
              <a:gd name="connsiteX10" fmla="*/ 222370 w 830580"/>
              <a:gd name="connsiteY10" fmla="*/ 457200 h 457200"/>
              <a:gd name="connsiteX11" fmla="*/ 0 w 830580"/>
              <a:gd name="connsiteY11"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580" h="457200">
                <a:moveTo>
                  <a:pt x="0" y="0"/>
                </a:moveTo>
                <a:lnTo>
                  <a:pt x="830580" y="0"/>
                </a:lnTo>
                <a:lnTo>
                  <a:pt x="830580" y="457200"/>
                </a:lnTo>
                <a:lnTo>
                  <a:pt x="608210" y="457200"/>
                </a:lnTo>
                <a:lnTo>
                  <a:pt x="608210" y="415966"/>
                </a:lnTo>
                <a:lnTo>
                  <a:pt x="573326" y="415966"/>
                </a:lnTo>
                <a:lnTo>
                  <a:pt x="532092" y="457200"/>
                </a:lnTo>
                <a:lnTo>
                  <a:pt x="298488" y="457200"/>
                </a:lnTo>
                <a:lnTo>
                  <a:pt x="257254" y="415966"/>
                </a:lnTo>
                <a:lnTo>
                  <a:pt x="222370" y="415966"/>
                </a:lnTo>
                <a:lnTo>
                  <a:pt x="222370" y="457200"/>
                </a:lnTo>
                <a:lnTo>
                  <a:pt x="0" y="457200"/>
                </a:lnTo>
                <a:close/>
              </a:path>
            </a:pathLst>
          </a:custGeom>
          <a:gradFill>
            <a:gsLst>
              <a:gs pos="93000">
                <a:srgbClr val="363638"/>
              </a:gs>
              <a:gs pos="7000">
                <a:srgbClr val="313132"/>
              </a:gs>
              <a:gs pos="46000">
                <a:srgbClr val="3B3B3D"/>
              </a:gs>
              <a:gs pos="93000">
                <a:schemeClr val="tx1">
                  <a:lumMod val="85000"/>
                  <a:lumOff val="15000"/>
                </a:schemeClr>
              </a:gs>
              <a:gs pos="7000">
                <a:schemeClr val="tx1">
                  <a:lumMod val="85000"/>
                  <a:lumOff val="15000"/>
                </a:schemeClr>
              </a:gs>
            </a:gsLst>
            <a:lin ang="5400000" scaled="0"/>
          </a:gra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华文细黑" panose="02010600040101010101" pitchFamily="2" charset="-122"/>
              <a:ea typeface="华文细黑" panose="02010600040101010101" pitchFamily="2" charset="-122"/>
            </a:endParaRPr>
          </a:p>
        </p:txBody>
      </p:sp>
      <p:pic>
        <p:nvPicPr>
          <p:cNvPr id="61" name="PA-图片 60"/>
          <p:cNvPicPr>
            <a:picLocks noChangeAspect="1"/>
          </p:cNvPicPr>
          <p:nvPr>
            <p:custDataLst>
              <p:tags r:id="rId6"/>
            </p:custDataLst>
          </p:nvPr>
        </p:nvPicPr>
        <p:blipFill rotWithShape="1">
          <a:blip r:embed="rId7">
            <a:extLst>
              <a:ext uri="{BEBA8EAE-BF5A-486C-A8C5-ECC9F3942E4B}">
                <a14:imgProps xmlns:a14="http://schemas.microsoft.com/office/drawing/2010/main">
                  <a14:imgLayer r:embed="rId8">
                    <a14:imgEffect>
                      <a14:saturation sat="66000"/>
                    </a14:imgEffect>
                  </a14:imgLayer>
                </a14:imgProps>
              </a:ext>
            </a:extLst>
          </a:blip>
          <a:srcRect t="76775"/>
          <a:stretch>
            <a:fillRect/>
          </a:stretch>
        </p:blipFill>
        <p:spPr>
          <a:xfrm>
            <a:off x="1192128" y="1137039"/>
            <a:ext cx="961100" cy="80755"/>
          </a:xfrm>
          <a:prstGeom prst="rect">
            <a:avLst/>
          </a:prstGeom>
        </p:spPr>
      </p:pic>
      <p:grpSp>
        <p:nvGrpSpPr>
          <p:cNvPr id="54" name="PA-组合 53"/>
          <p:cNvGrpSpPr/>
          <p:nvPr>
            <p:custDataLst>
              <p:tags r:id="rId9"/>
            </p:custDataLst>
          </p:nvPr>
        </p:nvGrpSpPr>
        <p:grpSpPr>
          <a:xfrm flipV="1">
            <a:off x="4658911" y="1140076"/>
            <a:ext cx="76280" cy="671918"/>
            <a:chOff x="4397738" y="4219255"/>
            <a:chExt cx="107223" cy="944474"/>
          </a:xfrm>
        </p:grpSpPr>
        <p:sp>
          <p:nvSpPr>
            <p:cNvPr id="57" name="PA-矩形 56"/>
            <p:cNvSpPr/>
            <p:nvPr>
              <p:custDataLst>
                <p:tags r:id="rId10"/>
              </p:custDataLst>
            </p:nvPr>
          </p:nvSpPr>
          <p:spPr>
            <a:xfrm>
              <a:off x="4430680" y="4219255"/>
              <a:ext cx="41340" cy="832057"/>
            </a:xfrm>
            <a:prstGeom prst="rect">
              <a:avLst/>
            </a:pr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华文细黑" panose="02010600040101010101" pitchFamily="2" charset="-122"/>
                <a:ea typeface="华文细黑" panose="02010600040101010101" pitchFamily="2" charset="-122"/>
              </a:endParaRPr>
            </a:p>
          </p:txBody>
        </p:sp>
        <p:sp>
          <p:nvSpPr>
            <p:cNvPr id="58" name="PA-任意多边形 13"/>
            <p:cNvSpPr/>
            <p:nvPr>
              <p:custDataLst>
                <p:tags r:id="rId11"/>
              </p:custDataLst>
            </p:nvPr>
          </p:nvSpPr>
          <p:spPr>
            <a:xfrm>
              <a:off x="4397738" y="4993542"/>
              <a:ext cx="107223" cy="170187"/>
            </a:xfrm>
            <a:custGeom>
              <a:avLst/>
              <a:gdLst>
                <a:gd name="connsiteX0" fmla="*/ 0 w 229839"/>
                <a:gd name="connsiteY0" fmla="*/ 0 h 123110"/>
                <a:gd name="connsiteX1" fmla="*/ 229839 w 229839"/>
                <a:gd name="connsiteY1" fmla="*/ 0 h 123110"/>
                <a:gd name="connsiteX2" fmla="*/ 229839 w 229839"/>
                <a:gd name="connsiteY2" fmla="*/ 123110 h 123110"/>
                <a:gd name="connsiteX3" fmla="*/ 0 w 229839"/>
                <a:gd name="connsiteY3" fmla="*/ 123110 h 123110"/>
              </a:gdLst>
              <a:ahLst/>
              <a:cxnLst>
                <a:cxn ang="0">
                  <a:pos x="connsiteX0" y="connsiteY0"/>
                </a:cxn>
                <a:cxn ang="0">
                  <a:pos x="connsiteX1" y="connsiteY1"/>
                </a:cxn>
                <a:cxn ang="0">
                  <a:pos x="connsiteX2" y="connsiteY2"/>
                </a:cxn>
                <a:cxn ang="0">
                  <a:pos x="connsiteX3" y="connsiteY3"/>
                </a:cxn>
              </a:cxnLst>
              <a:rect l="l" t="t" r="r" b="b"/>
              <a:pathLst>
                <a:path w="229839" h="123110">
                  <a:moveTo>
                    <a:pt x="0" y="0"/>
                  </a:moveTo>
                  <a:lnTo>
                    <a:pt x="229839" y="0"/>
                  </a:lnTo>
                  <a:lnTo>
                    <a:pt x="229839" y="123110"/>
                  </a:lnTo>
                  <a:lnTo>
                    <a:pt x="0" y="123110"/>
                  </a:lnTo>
                  <a:close/>
                </a:path>
              </a:pathLst>
            </a:custGeom>
            <a:gradFill>
              <a:gsLst>
                <a:gs pos="50000">
                  <a:schemeClr val="tx1">
                    <a:lumMod val="65000"/>
                    <a:lumOff val="35000"/>
                  </a:schemeClr>
                </a:gs>
                <a:gs pos="0">
                  <a:schemeClr val="tx1">
                    <a:lumMod val="75000"/>
                    <a:lumOff val="25000"/>
                  </a:schemeClr>
                </a:gs>
                <a:gs pos="100000">
                  <a:schemeClr val="tx1">
                    <a:lumMod val="75000"/>
                    <a:lumOff val="25000"/>
                  </a:schemeClr>
                </a:gs>
              </a:gsLst>
              <a:lin ang="0" scaled="0"/>
            </a:gra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latin typeface="华文细黑" panose="02010600040101010101" pitchFamily="2" charset="-122"/>
                <a:ea typeface="华文细黑" panose="02010600040101010101" pitchFamily="2" charset="-122"/>
              </a:endParaRPr>
            </a:p>
          </p:txBody>
        </p:sp>
      </p:grpSp>
      <p:sp>
        <p:nvSpPr>
          <p:cNvPr id="55" name="PA-任意多边形 10"/>
          <p:cNvSpPr/>
          <p:nvPr>
            <p:custDataLst>
              <p:tags r:id="rId12"/>
            </p:custDataLst>
          </p:nvPr>
        </p:nvSpPr>
        <p:spPr>
          <a:xfrm>
            <a:off x="4401606" y="1763511"/>
            <a:ext cx="590891" cy="325262"/>
          </a:xfrm>
          <a:custGeom>
            <a:avLst/>
            <a:gdLst>
              <a:gd name="connsiteX0" fmla="*/ 0 w 830580"/>
              <a:gd name="connsiteY0" fmla="*/ 0 h 457200"/>
              <a:gd name="connsiteX1" fmla="*/ 830580 w 830580"/>
              <a:gd name="connsiteY1" fmla="*/ 0 h 457200"/>
              <a:gd name="connsiteX2" fmla="*/ 830580 w 830580"/>
              <a:gd name="connsiteY2" fmla="*/ 457200 h 457200"/>
              <a:gd name="connsiteX3" fmla="*/ 608210 w 830580"/>
              <a:gd name="connsiteY3" fmla="*/ 457200 h 457200"/>
              <a:gd name="connsiteX4" fmla="*/ 608210 w 830580"/>
              <a:gd name="connsiteY4" fmla="*/ 415966 h 457200"/>
              <a:gd name="connsiteX5" fmla="*/ 573326 w 830580"/>
              <a:gd name="connsiteY5" fmla="*/ 415966 h 457200"/>
              <a:gd name="connsiteX6" fmla="*/ 532092 w 830580"/>
              <a:gd name="connsiteY6" fmla="*/ 457200 h 457200"/>
              <a:gd name="connsiteX7" fmla="*/ 298488 w 830580"/>
              <a:gd name="connsiteY7" fmla="*/ 457200 h 457200"/>
              <a:gd name="connsiteX8" fmla="*/ 257254 w 830580"/>
              <a:gd name="connsiteY8" fmla="*/ 415966 h 457200"/>
              <a:gd name="connsiteX9" fmla="*/ 222370 w 830580"/>
              <a:gd name="connsiteY9" fmla="*/ 415966 h 457200"/>
              <a:gd name="connsiteX10" fmla="*/ 222370 w 830580"/>
              <a:gd name="connsiteY10" fmla="*/ 457200 h 457200"/>
              <a:gd name="connsiteX11" fmla="*/ 0 w 830580"/>
              <a:gd name="connsiteY11"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580" h="457200">
                <a:moveTo>
                  <a:pt x="0" y="0"/>
                </a:moveTo>
                <a:lnTo>
                  <a:pt x="830580" y="0"/>
                </a:lnTo>
                <a:lnTo>
                  <a:pt x="830580" y="457200"/>
                </a:lnTo>
                <a:lnTo>
                  <a:pt x="608210" y="457200"/>
                </a:lnTo>
                <a:lnTo>
                  <a:pt x="608210" y="415966"/>
                </a:lnTo>
                <a:lnTo>
                  <a:pt x="573326" y="415966"/>
                </a:lnTo>
                <a:lnTo>
                  <a:pt x="532092" y="457200"/>
                </a:lnTo>
                <a:lnTo>
                  <a:pt x="298488" y="457200"/>
                </a:lnTo>
                <a:lnTo>
                  <a:pt x="257254" y="415966"/>
                </a:lnTo>
                <a:lnTo>
                  <a:pt x="222370" y="415966"/>
                </a:lnTo>
                <a:lnTo>
                  <a:pt x="222370" y="457200"/>
                </a:lnTo>
                <a:lnTo>
                  <a:pt x="0" y="457200"/>
                </a:lnTo>
                <a:close/>
              </a:path>
            </a:pathLst>
          </a:custGeom>
          <a:gradFill>
            <a:gsLst>
              <a:gs pos="93000">
                <a:srgbClr val="363638"/>
              </a:gs>
              <a:gs pos="7000">
                <a:srgbClr val="313132"/>
              </a:gs>
              <a:gs pos="46000">
                <a:srgbClr val="3B3B3D"/>
              </a:gs>
              <a:gs pos="93000">
                <a:schemeClr val="tx1">
                  <a:lumMod val="85000"/>
                  <a:lumOff val="15000"/>
                </a:schemeClr>
              </a:gs>
              <a:gs pos="7000">
                <a:schemeClr val="tx1">
                  <a:lumMod val="85000"/>
                  <a:lumOff val="15000"/>
                </a:schemeClr>
              </a:gs>
            </a:gsLst>
            <a:lin ang="5400000" scaled="0"/>
          </a:gra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华文细黑" panose="02010600040101010101" pitchFamily="2" charset="-122"/>
              <a:ea typeface="华文细黑" panose="02010600040101010101" pitchFamily="2" charset="-122"/>
            </a:endParaRPr>
          </a:p>
        </p:txBody>
      </p:sp>
      <p:pic>
        <p:nvPicPr>
          <p:cNvPr id="56" name="PA-图片 55"/>
          <p:cNvPicPr>
            <a:picLocks noChangeAspect="1"/>
          </p:cNvPicPr>
          <p:nvPr>
            <p:custDataLst>
              <p:tags r:id="rId13"/>
            </p:custDataLst>
          </p:nvPr>
        </p:nvPicPr>
        <p:blipFill rotWithShape="1">
          <a:blip r:embed="rId7">
            <a:extLst>
              <a:ext uri="{BEBA8EAE-BF5A-486C-A8C5-ECC9F3942E4B}">
                <a14:imgProps xmlns:a14="http://schemas.microsoft.com/office/drawing/2010/main">
                  <a14:imgLayer r:embed="rId8">
                    <a14:imgEffect>
                      <a14:saturation sat="66000"/>
                    </a14:imgEffect>
                  </a14:imgLayer>
                </a14:imgProps>
              </a:ext>
            </a:extLst>
          </a:blip>
          <a:srcRect t="76775"/>
          <a:stretch>
            <a:fillRect/>
          </a:stretch>
        </p:blipFill>
        <p:spPr>
          <a:xfrm>
            <a:off x="4217573" y="1137039"/>
            <a:ext cx="961100" cy="80755"/>
          </a:xfrm>
          <a:prstGeom prst="rect">
            <a:avLst/>
          </a:prstGeom>
        </p:spPr>
      </p:pic>
      <p:cxnSp>
        <p:nvCxnSpPr>
          <p:cNvPr id="64" name="PA-直接连接符 19"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CxnSpPr/>
          <p:nvPr>
            <p:custDataLst>
              <p:tags r:id="rId14"/>
            </p:custDataLst>
          </p:nvPr>
        </p:nvCxnSpPr>
        <p:spPr>
          <a:xfrm>
            <a:off x="3174849" y="2229614"/>
            <a:ext cx="0" cy="1890000"/>
          </a:xfrm>
          <a:prstGeom prst="line">
            <a:avLst/>
          </a:prstGeom>
          <a:ln w="19050">
            <a:solidFill>
              <a:srgbClr val="383838"/>
            </a:solidFill>
            <a:prstDash val="dash"/>
          </a:ln>
        </p:spPr>
        <p:style>
          <a:lnRef idx="1">
            <a:schemeClr val="accent1"/>
          </a:lnRef>
          <a:fillRef idx="0">
            <a:schemeClr val="accent1"/>
          </a:fillRef>
          <a:effectRef idx="0">
            <a:schemeClr val="accent1"/>
          </a:effectRef>
          <a:fontRef idx="minor">
            <a:schemeClr val="tx1"/>
          </a:fontRef>
        </p:style>
      </p:cxnSp>
      <p:sp>
        <p:nvSpPr>
          <p:cNvPr id="66" name="PA-圆角矩形 65"/>
          <p:cNvSpPr/>
          <p:nvPr>
            <p:custDataLst>
              <p:tags r:id="rId15"/>
            </p:custDataLst>
          </p:nvPr>
        </p:nvSpPr>
        <p:spPr>
          <a:xfrm rot="16200000">
            <a:off x="1904126" y="2031526"/>
            <a:ext cx="405913" cy="1058282"/>
          </a:xfrm>
          <a:prstGeom prst="roundRect">
            <a:avLst>
              <a:gd name="adj" fmla="val 17742"/>
            </a:avLst>
          </a:prstGeom>
          <a:solidFill>
            <a:srgbClr val="BCD9B4"/>
          </a:solidFill>
          <a:ln>
            <a:noFill/>
          </a:ln>
          <a:effectLst>
            <a:outerShdw blurRad="635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2F2F2"/>
              </a:solidFill>
              <a:latin typeface="华文细黑" panose="02010600040101010101" pitchFamily="2" charset="-122"/>
              <a:ea typeface="华文细黑" panose="02010600040101010101" pitchFamily="2" charset="-122"/>
            </a:endParaRPr>
          </a:p>
        </p:txBody>
      </p:sp>
      <p:sp>
        <p:nvSpPr>
          <p:cNvPr id="67" name="PA-文本框 66"/>
          <p:cNvSpPr txBox="1"/>
          <p:nvPr>
            <p:custDataLst>
              <p:tags r:id="rId16"/>
            </p:custDataLst>
          </p:nvPr>
        </p:nvSpPr>
        <p:spPr>
          <a:xfrm>
            <a:off x="1733662" y="2371208"/>
            <a:ext cx="721672" cy="415498"/>
          </a:xfrm>
          <a:prstGeom prst="rect">
            <a:avLst/>
          </a:prstGeom>
          <a:noFill/>
        </p:spPr>
        <p:txBody>
          <a:bodyPr wrap="none" rtlCol="0">
            <a:spAutoFit/>
          </a:bodyPr>
          <a:lstStyle/>
          <a:p>
            <a:r>
              <a:rPr lang="en-US" altLang="zh-CN" sz="2100" b="1" dirty="0">
                <a:solidFill>
                  <a:srgbClr val="4D5A5C"/>
                </a:solidFill>
                <a:latin typeface="+mj-lt"/>
                <a:ea typeface="方正兰亭超细黑简体" panose="02000000000000000000" pitchFamily="2" charset="-122"/>
              </a:rPr>
              <a:t>67%</a:t>
            </a:r>
            <a:endParaRPr lang="zh-CN" altLang="en-US" sz="2100" b="1" dirty="0">
              <a:solidFill>
                <a:srgbClr val="4D5A5C"/>
              </a:solidFill>
              <a:latin typeface="+mj-lt"/>
              <a:ea typeface="方正兰亭超细黑简体" panose="02000000000000000000" pitchFamily="2" charset="-122"/>
            </a:endParaRPr>
          </a:p>
        </p:txBody>
      </p:sp>
      <p:sp>
        <p:nvSpPr>
          <p:cNvPr id="69" name="PA-圆角矩形 68"/>
          <p:cNvSpPr/>
          <p:nvPr>
            <p:custDataLst>
              <p:tags r:id="rId17"/>
            </p:custDataLst>
          </p:nvPr>
        </p:nvSpPr>
        <p:spPr>
          <a:xfrm rot="16200000">
            <a:off x="4062102" y="2031526"/>
            <a:ext cx="405913" cy="1058282"/>
          </a:xfrm>
          <a:prstGeom prst="roundRect">
            <a:avLst>
              <a:gd name="adj" fmla="val 17742"/>
            </a:avLst>
          </a:prstGeom>
          <a:solidFill>
            <a:srgbClr val="BCD9B4"/>
          </a:solidFill>
          <a:ln>
            <a:noFill/>
          </a:ln>
          <a:effectLst>
            <a:outerShdw blurRad="635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2F2F2"/>
              </a:solidFill>
              <a:latin typeface="华文细黑" panose="02010600040101010101" pitchFamily="2" charset="-122"/>
              <a:ea typeface="华文细黑" panose="02010600040101010101" pitchFamily="2" charset="-122"/>
            </a:endParaRPr>
          </a:p>
        </p:txBody>
      </p:sp>
      <p:sp>
        <p:nvSpPr>
          <p:cNvPr id="70" name="PA-文本框 69"/>
          <p:cNvSpPr txBox="1"/>
          <p:nvPr>
            <p:custDataLst>
              <p:tags r:id="rId18"/>
            </p:custDataLst>
          </p:nvPr>
        </p:nvSpPr>
        <p:spPr>
          <a:xfrm>
            <a:off x="3891638" y="2371208"/>
            <a:ext cx="721672" cy="415498"/>
          </a:xfrm>
          <a:prstGeom prst="rect">
            <a:avLst/>
          </a:prstGeom>
          <a:noFill/>
        </p:spPr>
        <p:txBody>
          <a:bodyPr wrap="none" rtlCol="0">
            <a:spAutoFit/>
          </a:bodyPr>
          <a:lstStyle/>
          <a:p>
            <a:r>
              <a:rPr lang="en-US" altLang="zh-CN" sz="2100" b="1" dirty="0">
                <a:solidFill>
                  <a:srgbClr val="4D5A5C"/>
                </a:solidFill>
                <a:latin typeface="+mj-lt"/>
                <a:ea typeface="方正兰亭超细黑简体" panose="02000000000000000000" pitchFamily="2" charset="-122"/>
              </a:rPr>
              <a:t>33%</a:t>
            </a:r>
            <a:endParaRPr lang="zh-CN" altLang="en-US" sz="2100" b="1" dirty="0">
              <a:solidFill>
                <a:srgbClr val="4D5A5C"/>
              </a:solidFill>
              <a:latin typeface="+mj-lt"/>
              <a:ea typeface="方正兰亭超细黑简体" panose="02000000000000000000" pitchFamily="2" charset="-122"/>
            </a:endParaRPr>
          </a:p>
        </p:txBody>
      </p:sp>
      <p:sp>
        <p:nvSpPr>
          <p:cNvPr id="73" name="PA-矩形 47"/>
          <p:cNvSpPr>
            <a:spLocks noChangeArrowheads="1"/>
          </p:cNvSpPr>
          <p:nvPr>
            <p:custDataLst>
              <p:tags r:id="rId19"/>
            </p:custDataLst>
          </p:nvPr>
        </p:nvSpPr>
        <p:spPr bwMode="auto">
          <a:xfrm>
            <a:off x="1115440" y="3138771"/>
            <a:ext cx="1983283"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感谢您使用我们的</a:t>
            </a:r>
            <a:r>
              <a:rPr lang="en-GB"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74" name="PA-矩形 47"/>
          <p:cNvSpPr>
            <a:spLocks noChangeArrowheads="1"/>
          </p:cNvSpPr>
          <p:nvPr>
            <p:custDataLst>
              <p:tags r:id="rId20"/>
            </p:custDataLst>
          </p:nvPr>
        </p:nvSpPr>
        <p:spPr bwMode="auto">
          <a:xfrm>
            <a:off x="3275869" y="3138770"/>
            <a:ext cx="1983283"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感谢您使用我们的</a:t>
            </a:r>
            <a:r>
              <a:rPr lang="en-GB"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75" name="PA-矩形 74"/>
          <p:cNvSpPr/>
          <p:nvPr>
            <p:custDataLst>
              <p:tags r:id="rId21"/>
            </p:custDataLst>
          </p:nvPr>
        </p:nvSpPr>
        <p:spPr>
          <a:xfrm>
            <a:off x="6414008" y="2038128"/>
            <a:ext cx="2021040" cy="734753"/>
          </a:xfrm>
          <a:prstGeom prst="rect">
            <a:avLst/>
          </a:prstGeom>
        </p:spPr>
        <p:txBody>
          <a:bodyPr wrap="square" anchor="ctr">
            <a:spAutoFit/>
          </a:bodyPr>
          <a:lstStyle/>
          <a:p>
            <a:pPr>
              <a:lnSpc>
                <a:spcPct val="120000"/>
              </a:lnSpc>
            </a:pPr>
            <a:r>
              <a:rPr lang="zh-CN" altLang="en-US" b="1" dirty="0">
                <a:solidFill>
                  <a:srgbClr val="F2F2F2"/>
                </a:solidFill>
                <a:latin typeface="思源黑体 CN Light" panose="020B0300000000000000" pitchFamily="34" charset="-122"/>
                <a:ea typeface="思源黑体 CN Light" panose="020B0300000000000000" pitchFamily="34" charset="-122"/>
              </a:rPr>
              <a:t>在此点击添加标题</a:t>
            </a:r>
            <a:endParaRPr lang="zh-CN" altLang="en-US" b="1" dirty="0">
              <a:solidFill>
                <a:srgbClr val="F2F2F2"/>
              </a:solidFill>
              <a:latin typeface="思源黑体 CN Light" panose="020B0300000000000000" pitchFamily="34" charset="-122"/>
              <a:ea typeface="思源黑体 CN Light" panose="020B0300000000000000" pitchFamily="34" charset="-122"/>
            </a:endParaRPr>
          </a:p>
        </p:txBody>
      </p:sp>
      <p:sp>
        <p:nvSpPr>
          <p:cNvPr id="76" name="PA-文本框 75"/>
          <p:cNvSpPr txBox="1"/>
          <p:nvPr>
            <p:custDataLst>
              <p:tags r:id="rId22"/>
            </p:custDataLst>
          </p:nvPr>
        </p:nvSpPr>
        <p:spPr>
          <a:xfrm>
            <a:off x="6201872" y="2607418"/>
            <a:ext cx="2416931" cy="1172885"/>
          </a:xfrm>
          <a:prstGeom prst="rect">
            <a:avLst/>
          </a:prstGeom>
          <a:noFill/>
        </p:spPr>
        <p:txBody>
          <a:bodyPr wrap="square" rtlCol="0">
            <a:spAutoFit/>
          </a:bodyPr>
          <a:lstStyle/>
          <a:p>
            <a:pPr marL="214630" indent="-214630">
              <a:lnSpc>
                <a:spcPct val="150000"/>
              </a:lnSpc>
              <a:buFont typeface="Wingdings" panose="05000000000000000000" pitchFamily="2" charset="2"/>
              <a:buChar char="n"/>
            </a:pPr>
            <a:r>
              <a:rPr kumimoji="1" lang="zh-CN" altLang="en-US" sz="1200" dirty="0">
                <a:solidFill>
                  <a:srgbClr val="4D5A5C"/>
                </a:solidFill>
                <a:latin typeface="思源黑体 CN Light" panose="020B0300000000000000" pitchFamily="34" charset="-122"/>
                <a:ea typeface="思源黑体 CN Light" panose="020B0300000000000000" pitchFamily="34" charset="-122"/>
                <a:cs typeface="+mn-ea"/>
                <a:sym typeface="+mn-lt"/>
              </a:rPr>
              <a:t>请在此输入您需要的文字内</a:t>
            </a:r>
            <a:endParaRPr kumimoji="1" lang="en-US" altLang="zh-CN" sz="1200" dirty="0">
              <a:solidFill>
                <a:srgbClr val="4D5A5C"/>
              </a:solidFill>
              <a:latin typeface="思源黑体 CN Light" panose="020B0300000000000000" pitchFamily="34" charset="-122"/>
              <a:ea typeface="思源黑体 CN Light" panose="020B0300000000000000" pitchFamily="34" charset="-122"/>
              <a:cs typeface="+mn-ea"/>
              <a:sym typeface="+mn-lt"/>
            </a:endParaRPr>
          </a:p>
          <a:p>
            <a:pPr marL="214630" indent="-214630">
              <a:lnSpc>
                <a:spcPct val="150000"/>
              </a:lnSpc>
              <a:buFont typeface="Wingdings" panose="05000000000000000000" pitchFamily="2" charset="2"/>
              <a:buChar char="n"/>
            </a:pPr>
            <a:r>
              <a:rPr kumimoji="1" lang="zh-CN" altLang="en-US" sz="1200" dirty="0">
                <a:solidFill>
                  <a:srgbClr val="4D5A5C"/>
                </a:solidFill>
                <a:latin typeface="思源黑体 CN Light" panose="020B0300000000000000" pitchFamily="34" charset="-122"/>
                <a:ea typeface="思源黑体 CN Light" panose="020B0300000000000000" pitchFamily="34" charset="-122"/>
                <a:cs typeface="+mn-ea"/>
                <a:sym typeface="+mn-lt"/>
              </a:rPr>
              <a:t>感谢您使用我们的</a:t>
            </a:r>
            <a:r>
              <a:rPr kumimoji="1" lang="en-US" altLang="zh-CN" sz="1200" dirty="0">
                <a:solidFill>
                  <a:srgbClr val="4D5A5C"/>
                </a:solidFill>
                <a:latin typeface="思源黑体 CN Light" panose="020B0300000000000000" pitchFamily="34" charset="-122"/>
                <a:ea typeface="思源黑体 CN Light" panose="020B0300000000000000" pitchFamily="34" charset="-122"/>
                <a:cs typeface="+mn-ea"/>
                <a:sym typeface="+mn-lt"/>
              </a:rPr>
              <a:t>PPT</a:t>
            </a:r>
            <a:r>
              <a:rPr kumimoji="1" lang="zh-CN" altLang="en-US" sz="1200" dirty="0">
                <a:solidFill>
                  <a:srgbClr val="4D5A5C"/>
                </a:solidFill>
                <a:latin typeface="思源黑体 CN Light" panose="020B0300000000000000" pitchFamily="34" charset="-122"/>
                <a:ea typeface="思源黑体 CN Light" panose="020B0300000000000000" pitchFamily="34" charset="-122"/>
                <a:cs typeface="+mn-ea"/>
                <a:sym typeface="+mn-lt"/>
              </a:rPr>
              <a:t>模板</a:t>
            </a:r>
            <a:endParaRPr kumimoji="1" lang="en-US" altLang="zh-CN" sz="1200" dirty="0">
              <a:solidFill>
                <a:srgbClr val="4D5A5C"/>
              </a:solidFill>
              <a:latin typeface="思源黑体 CN Light" panose="020B0300000000000000" pitchFamily="34" charset="-122"/>
              <a:ea typeface="思源黑体 CN Light" panose="020B0300000000000000" pitchFamily="34" charset="-122"/>
              <a:cs typeface="+mn-ea"/>
              <a:sym typeface="+mn-lt"/>
            </a:endParaRPr>
          </a:p>
          <a:p>
            <a:pPr marL="214630" indent="-214630">
              <a:lnSpc>
                <a:spcPct val="150000"/>
              </a:lnSpc>
              <a:buFont typeface="Wingdings" panose="05000000000000000000" pitchFamily="2" charset="2"/>
              <a:buChar char="n"/>
            </a:pPr>
            <a:r>
              <a:rPr kumimoji="1" lang="zh-CN" altLang="en-US" sz="1200" dirty="0">
                <a:solidFill>
                  <a:srgbClr val="4D5A5C"/>
                </a:solidFill>
                <a:latin typeface="思源黑体 CN Light" panose="020B0300000000000000" pitchFamily="34" charset="-122"/>
                <a:ea typeface="思源黑体 CN Light" panose="020B0300000000000000" pitchFamily="34" charset="-122"/>
                <a:cs typeface="+mn-ea"/>
                <a:sym typeface="+mn-lt"/>
              </a:rPr>
              <a:t>请在此输入您需要的文字内</a:t>
            </a:r>
            <a:endParaRPr kumimoji="1" lang="en-US" altLang="zh-CN" sz="1200" dirty="0">
              <a:solidFill>
                <a:srgbClr val="4D5A5C"/>
              </a:solidFill>
              <a:latin typeface="思源黑体 CN Light" panose="020B0300000000000000" pitchFamily="34" charset="-122"/>
              <a:ea typeface="思源黑体 CN Light" panose="020B0300000000000000" pitchFamily="34" charset="-122"/>
              <a:cs typeface="+mn-ea"/>
              <a:sym typeface="+mn-lt"/>
            </a:endParaRPr>
          </a:p>
          <a:p>
            <a:pPr marL="214630" indent="-214630">
              <a:lnSpc>
                <a:spcPct val="150000"/>
              </a:lnSpc>
              <a:buFont typeface="Wingdings" panose="05000000000000000000" pitchFamily="2" charset="2"/>
              <a:buChar char="n"/>
            </a:pPr>
            <a:r>
              <a:rPr kumimoji="1" lang="zh-CN" altLang="en-US" sz="1200" dirty="0">
                <a:solidFill>
                  <a:srgbClr val="4D5A5C"/>
                </a:solidFill>
                <a:latin typeface="思源黑体 CN Light" panose="020B0300000000000000" pitchFamily="34" charset="-122"/>
                <a:ea typeface="思源黑体 CN Light" panose="020B0300000000000000" pitchFamily="34" charset="-122"/>
                <a:cs typeface="+mn-ea"/>
                <a:sym typeface="+mn-lt"/>
              </a:rPr>
              <a:t>感谢您使用我们的</a:t>
            </a:r>
            <a:r>
              <a:rPr kumimoji="1" lang="en-US" altLang="zh-CN" sz="1200" dirty="0">
                <a:solidFill>
                  <a:srgbClr val="4D5A5C"/>
                </a:solidFill>
                <a:latin typeface="思源黑体 CN Light" panose="020B0300000000000000" pitchFamily="34" charset="-122"/>
                <a:ea typeface="思源黑体 CN Light" panose="020B0300000000000000" pitchFamily="34" charset="-122"/>
                <a:cs typeface="+mn-ea"/>
                <a:sym typeface="+mn-lt"/>
              </a:rPr>
              <a:t>PPT</a:t>
            </a:r>
            <a:r>
              <a:rPr kumimoji="1" lang="zh-CN" altLang="en-US" sz="1200" dirty="0">
                <a:solidFill>
                  <a:srgbClr val="4D5A5C"/>
                </a:solidFill>
                <a:latin typeface="思源黑体 CN Light" panose="020B0300000000000000" pitchFamily="34" charset="-122"/>
                <a:ea typeface="思源黑体 CN Light" panose="020B0300000000000000" pitchFamily="34" charset="-122"/>
                <a:cs typeface="+mn-ea"/>
                <a:sym typeface="+mn-lt"/>
              </a:rPr>
              <a:t>模板</a:t>
            </a:r>
            <a:endParaRPr kumimoji="1" lang="en-US" altLang="zh-CN" sz="1200" dirty="0">
              <a:solidFill>
                <a:srgbClr val="4D5A5C"/>
              </a:solidFill>
              <a:latin typeface="思源黑体 CN Light" panose="020B0300000000000000" pitchFamily="34" charset="-122"/>
              <a:ea typeface="思源黑体 CN Light" panose="020B0300000000000000" pitchFamily="34" charset="-122"/>
              <a:cs typeface="+mn-ea"/>
              <a:sym typeface="+mn-lt"/>
            </a:endParaRPr>
          </a:p>
        </p:txBody>
      </p:sp>
      <p:grpSp>
        <p:nvGrpSpPr>
          <p:cNvPr id="23" name="PA-组合 30_1"/>
          <p:cNvGrpSpPr/>
          <p:nvPr>
            <p:custDataLst>
              <p:tags r:id="rId23"/>
            </p:custDataLst>
          </p:nvPr>
        </p:nvGrpSpPr>
        <p:grpSpPr>
          <a:xfrm>
            <a:off x="3094673" y="227004"/>
            <a:ext cx="2954655" cy="584776"/>
            <a:chOff x="446927" y="227004"/>
            <a:chExt cx="2954655" cy="584776"/>
          </a:xfrm>
        </p:grpSpPr>
        <p:sp>
          <p:nvSpPr>
            <p:cNvPr id="24" name="PA-矩形 31"/>
            <p:cNvSpPr/>
            <p:nvPr>
              <p:custDataLst>
                <p:tags r:id="rId24"/>
              </p:custDataLst>
            </p:nvPr>
          </p:nvSpPr>
          <p:spPr bwMode="auto">
            <a:xfrm>
              <a:off x="446927" y="227004"/>
              <a:ext cx="2954655"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第二部分：研究方法及过程</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25" name="PA-矩形 32"/>
            <p:cNvSpPr/>
            <p:nvPr>
              <p:custDataLst>
                <p:tags r:id="rId25"/>
              </p:custDataLst>
            </p:nvPr>
          </p:nvSpPr>
          <p:spPr>
            <a:xfrm>
              <a:off x="818022" y="596336"/>
              <a:ext cx="2212465"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RESEARCH METHODS AND PROCESSES</a:t>
              </a:r>
              <a:endParaRPr lang="en-US" altLang="zh-CN" sz="800">
                <a:solidFill>
                  <a:srgbClr val="4D5A5C"/>
                </a:solidFill>
                <a:latin typeface="+mj-lt"/>
                <a:ea typeface="方正兰亭黑_GBK"/>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任意多边形 5"/>
          <p:cNvSpPr/>
          <p:nvPr>
            <p:custDataLst>
              <p:tags r:id="rId1"/>
            </p:custDataLst>
          </p:nvPr>
        </p:nvSpPr>
        <p:spPr bwMode="auto">
          <a:xfrm rot="5400000">
            <a:off x="3876452" y="1722944"/>
            <a:ext cx="1979968" cy="175483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sz="10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4" name="PA-任意多边形 5"/>
          <p:cNvSpPr/>
          <p:nvPr>
            <p:custDataLst>
              <p:tags r:id="rId2"/>
            </p:custDataLst>
          </p:nvPr>
        </p:nvSpPr>
        <p:spPr bwMode="auto">
          <a:xfrm rot="5400000">
            <a:off x="4144991" y="1960949"/>
            <a:ext cx="1442888" cy="12788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CD9B4"/>
          </a:solidFill>
          <a:ln w="15875">
            <a:noFill/>
          </a:ln>
          <a:effectLst>
            <a:innerShdw blurRad="63500" dist="25400" dir="8100000">
              <a:prstClr val="black">
                <a:alpha val="50000"/>
              </a:prstClr>
            </a:innerShdw>
          </a:effectLst>
        </p:spPr>
        <p:txBody>
          <a:bodyPr vert="horz" wrap="square" lIns="68580" tIns="34290" rIns="68580" bIns="3429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sz="10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5" name="PA-文本框 19"/>
          <p:cNvSpPr txBox="1"/>
          <p:nvPr>
            <p:custDataLst>
              <p:tags r:id="rId3"/>
            </p:custDataLst>
          </p:nvPr>
        </p:nvSpPr>
        <p:spPr>
          <a:xfrm>
            <a:off x="3989020" y="2347491"/>
            <a:ext cx="1821789" cy="432812"/>
          </a:xfrm>
          <a:prstGeom prst="rect">
            <a:avLst/>
          </a:prstGeom>
          <a:noFill/>
        </p:spPr>
        <p:txBody>
          <a:bodyPr wrap="square" lIns="51435" tIns="25718" rIns="51435" bIns="25718"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altLang="zh-CN" sz="2475" dirty="0">
                <a:solidFill>
                  <a:srgbClr val="4D5A5C"/>
                </a:solidFill>
                <a:latin typeface="+mj-lt"/>
                <a:ea typeface="华文细黑" panose="02010600040101010101" pitchFamily="2" charset="-122"/>
              </a:rPr>
              <a:t>25</a:t>
            </a:r>
            <a:r>
              <a:rPr lang="en-US" altLang="zh-CN" sz="1800" dirty="0">
                <a:solidFill>
                  <a:srgbClr val="4D5A5C"/>
                </a:solidFill>
                <a:latin typeface="+mj-lt"/>
                <a:ea typeface="华文细黑" panose="02010600040101010101" pitchFamily="2" charset="-122"/>
              </a:rPr>
              <a:t>%</a:t>
            </a:r>
            <a:endParaRPr lang="zh-CN" altLang="en-US" sz="1800" dirty="0">
              <a:solidFill>
                <a:srgbClr val="4D5A5C"/>
              </a:solidFill>
              <a:latin typeface="+mj-lt"/>
              <a:ea typeface="华文细黑" panose="02010600040101010101" pitchFamily="2" charset="-122"/>
            </a:endParaRPr>
          </a:p>
        </p:txBody>
      </p:sp>
      <p:sp>
        <p:nvSpPr>
          <p:cNvPr id="7" name="PA-任意多边形 5"/>
          <p:cNvSpPr/>
          <p:nvPr>
            <p:custDataLst>
              <p:tags r:id="rId4"/>
            </p:custDataLst>
          </p:nvPr>
        </p:nvSpPr>
        <p:spPr bwMode="auto">
          <a:xfrm rot="5400000">
            <a:off x="6291207" y="2087805"/>
            <a:ext cx="1608058" cy="142521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sz="10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8" name="PA-任意多边形 5"/>
          <p:cNvSpPr/>
          <p:nvPr>
            <p:custDataLst>
              <p:tags r:id="rId5"/>
            </p:custDataLst>
          </p:nvPr>
        </p:nvSpPr>
        <p:spPr bwMode="auto">
          <a:xfrm rot="5400000">
            <a:off x="6509305" y="2281103"/>
            <a:ext cx="1171861" cy="10386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CD9B4"/>
          </a:solidFill>
          <a:ln w="15875">
            <a:noFill/>
          </a:ln>
          <a:effectLst>
            <a:innerShdw blurRad="63500" dist="25400" dir="8100000">
              <a:prstClr val="black">
                <a:alpha val="50000"/>
              </a:prstClr>
            </a:innerShdw>
          </a:effectLst>
        </p:spPr>
        <p:txBody>
          <a:bodyPr vert="horz" wrap="square" lIns="68580" tIns="34290" rIns="68580" bIns="34290"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sz="10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9" name="PA-文本框 20"/>
          <p:cNvSpPr txBox="1"/>
          <p:nvPr>
            <p:custDataLst>
              <p:tags r:id="rId6"/>
            </p:custDataLst>
          </p:nvPr>
        </p:nvSpPr>
        <p:spPr>
          <a:xfrm>
            <a:off x="6184341" y="2528712"/>
            <a:ext cx="1821789" cy="473206"/>
          </a:xfrm>
          <a:prstGeom prst="rect">
            <a:avLst/>
          </a:prstGeom>
          <a:noFill/>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altLang="zh-CN" sz="2475" dirty="0">
                <a:solidFill>
                  <a:srgbClr val="4D5A5C"/>
                </a:solidFill>
                <a:latin typeface="+mj-lt"/>
                <a:ea typeface="华文细黑" panose="02010600040101010101" pitchFamily="2" charset="-122"/>
              </a:rPr>
              <a:t>10</a:t>
            </a:r>
            <a:r>
              <a:rPr lang="en-US" altLang="zh-CN" sz="1800" dirty="0">
                <a:solidFill>
                  <a:srgbClr val="4D5A5C"/>
                </a:solidFill>
                <a:latin typeface="+mj-lt"/>
                <a:ea typeface="华文细黑" panose="02010600040101010101" pitchFamily="2" charset="-122"/>
              </a:rPr>
              <a:t>%</a:t>
            </a:r>
            <a:endParaRPr lang="zh-CN" altLang="en-US" sz="1800" dirty="0">
              <a:solidFill>
                <a:srgbClr val="4D5A5C"/>
              </a:solidFill>
              <a:latin typeface="+mj-lt"/>
              <a:ea typeface="华文细黑" panose="02010600040101010101" pitchFamily="2" charset="-122"/>
            </a:endParaRPr>
          </a:p>
        </p:txBody>
      </p:sp>
      <p:sp>
        <p:nvSpPr>
          <p:cNvPr id="11" name="PA-任意多边形 5"/>
          <p:cNvSpPr/>
          <p:nvPr>
            <p:custDataLst>
              <p:tags r:id="rId7"/>
            </p:custDataLst>
          </p:nvPr>
        </p:nvSpPr>
        <p:spPr bwMode="auto">
          <a:xfrm rot="5400000">
            <a:off x="1200273" y="1503506"/>
            <a:ext cx="2249680" cy="199387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51435" tIns="25718" rIns="51435" bIns="25718"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sz="10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2" name="PA-任意多边形 5"/>
          <p:cNvSpPr/>
          <p:nvPr>
            <p:custDataLst>
              <p:tags r:id="rId8"/>
            </p:custDataLst>
          </p:nvPr>
        </p:nvSpPr>
        <p:spPr bwMode="auto">
          <a:xfrm rot="5400000">
            <a:off x="1505393" y="1773932"/>
            <a:ext cx="1639439" cy="14530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CD9B4"/>
          </a:solidFill>
          <a:ln w="15875">
            <a:noFill/>
          </a:ln>
          <a:effectLst>
            <a:innerShdw blurRad="63500" dist="25400" dir="8100000">
              <a:prstClr val="black">
                <a:alpha val="50000"/>
              </a:prstClr>
            </a:innerShdw>
          </a:effectLst>
        </p:spPr>
        <p:txBody>
          <a:bodyPr vert="horz" wrap="square" lIns="51435" tIns="25718" rIns="51435" bIns="25718" numCol="1" anchor="t" anchorCtr="0" compatLnSpc="1"/>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zh-CN" altLang="en-US" sz="10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3" name="PA-文本框 7"/>
          <p:cNvSpPr txBox="1"/>
          <p:nvPr>
            <p:custDataLst>
              <p:tags r:id="rId9"/>
            </p:custDataLst>
          </p:nvPr>
        </p:nvSpPr>
        <p:spPr>
          <a:xfrm>
            <a:off x="1439233" y="2250838"/>
            <a:ext cx="1821789" cy="432812"/>
          </a:xfrm>
          <a:prstGeom prst="rect">
            <a:avLst/>
          </a:prstGeom>
          <a:noFill/>
        </p:spPr>
        <p:txBody>
          <a:bodyPr wrap="square" lIns="51435" tIns="25718" rIns="51435" bIns="25718"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altLang="zh-CN" sz="2475" dirty="0">
                <a:solidFill>
                  <a:srgbClr val="4D5A5C"/>
                </a:solidFill>
                <a:latin typeface="+mj-lt"/>
                <a:ea typeface="华文细黑" panose="02010600040101010101" pitchFamily="2" charset="-122"/>
              </a:rPr>
              <a:t>50</a:t>
            </a:r>
            <a:r>
              <a:rPr lang="en-US" altLang="zh-CN" sz="1800" dirty="0">
                <a:solidFill>
                  <a:srgbClr val="4D5A5C"/>
                </a:solidFill>
                <a:latin typeface="+mj-lt"/>
                <a:ea typeface="华文细黑" panose="02010600040101010101" pitchFamily="2" charset="-122"/>
              </a:rPr>
              <a:t>%</a:t>
            </a:r>
            <a:endParaRPr lang="zh-CN" altLang="en-US" sz="1800" dirty="0">
              <a:solidFill>
                <a:srgbClr val="4D5A5C"/>
              </a:solidFill>
              <a:latin typeface="+mj-lt"/>
              <a:ea typeface="华文细黑" panose="02010600040101010101" pitchFamily="2" charset="-122"/>
            </a:endParaRPr>
          </a:p>
        </p:txBody>
      </p:sp>
      <p:sp>
        <p:nvSpPr>
          <p:cNvPr id="14" name="PA-任意多边形 17"/>
          <p:cNvSpPr/>
          <p:nvPr>
            <p:custDataLst>
              <p:tags r:id="rId10"/>
            </p:custDataLst>
          </p:nvPr>
        </p:nvSpPr>
        <p:spPr>
          <a:xfrm rot="18900000" flipH="1">
            <a:off x="3549680" y="2602984"/>
            <a:ext cx="183521" cy="183521"/>
          </a:xfrm>
          <a:custGeom>
            <a:avLst/>
            <a:gdLst>
              <a:gd name="connsiteX0" fmla="*/ 0 w 1192530"/>
              <a:gd name="connsiteY0" fmla="*/ 1192530 h 1192530"/>
              <a:gd name="connsiteX1" fmla="*/ 0 w 1192530"/>
              <a:gd name="connsiteY1" fmla="*/ 0 h 1192530"/>
              <a:gd name="connsiteX2" fmla="*/ 369742 w 1192530"/>
              <a:gd name="connsiteY2" fmla="*/ 0 h 1192530"/>
              <a:gd name="connsiteX3" fmla="*/ 369742 w 1192530"/>
              <a:gd name="connsiteY3" fmla="*/ 826009 h 1192530"/>
              <a:gd name="connsiteX4" fmla="*/ 1192530 w 1192530"/>
              <a:gd name="connsiteY4" fmla="*/ 826009 h 1192530"/>
              <a:gd name="connsiteX5" fmla="*/ 1192530 w 1192530"/>
              <a:gd name="connsiteY5" fmla="*/ 1192530 h 119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530" h="1192530">
                <a:moveTo>
                  <a:pt x="0" y="1192530"/>
                </a:moveTo>
                <a:lnTo>
                  <a:pt x="0" y="0"/>
                </a:lnTo>
                <a:lnTo>
                  <a:pt x="369742" y="0"/>
                </a:lnTo>
                <a:lnTo>
                  <a:pt x="369742" y="826009"/>
                </a:lnTo>
                <a:lnTo>
                  <a:pt x="1192530" y="826009"/>
                </a:lnTo>
                <a:lnTo>
                  <a:pt x="1192530" y="11925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sz="10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5" name="PA-任意多边形 18"/>
          <p:cNvSpPr/>
          <p:nvPr>
            <p:custDataLst>
              <p:tags r:id="rId11"/>
            </p:custDataLst>
          </p:nvPr>
        </p:nvSpPr>
        <p:spPr>
          <a:xfrm rot="18900000" flipH="1">
            <a:off x="5942404" y="2602984"/>
            <a:ext cx="183521" cy="183521"/>
          </a:xfrm>
          <a:custGeom>
            <a:avLst/>
            <a:gdLst>
              <a:gd name="connsiteX0" fmla="*/ 0 w 1192530"/>
              <a:gd name="connsiteY0" fmla="*/ 1192530 h 1192530"/>
              <a:gd name="connsiteX1" fmla="*/ 0 w 1192530"/>
              <a:gd name="connsiteY1" fmla="*/ 0 h 1192530"/>
              <a:gd name="connsiteX2" fmla="*/ 369742 w 1192530"/>
              <a:gd name="connsiteY2" fmla="*/ 0 h 1192530"/>
              <a:gd name="connsiteX3" fmla="*/ 369742 w 1192530"/>
              <a:gd name="connsiteY3" fmla="*/ 826009 h 1192530"/>
              <a:gd name="connsiteX4" fmla="*/ 1192530 w 1192530"/>
              <a:gd name="connsiteY4" fmla="*/ 826009 h 1192530"/>
              <a:gd name="connsiteX5" fmla="*/ 1192530 w 1192530"/>
              <a:gd name="connsiteY5" fmla="*/ 1192530 h 119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530" h="1192530">
                <a:moveTo>
                  <a:pt x="0" y="1192530"/>
                </a:moveTo>
                <a:lnTo>
                  <a:pt x="0" y="0"/>
                </a:lnTo>
                <a:lnTo>
                  <a:pt x="369742" y="0"/>
                </a:lnTo>
                <a:lnTo>
                  <a:pt x="369742" y="826009"/>
                </a:lnTo>
                <a:lnTo>
                  <a:pt x="1192530" y="826009"/>
                </a:lnTo>
                <a:lnTo>
                  <a:pt x="1192530" y="11925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sz="10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6" name="PA-矩形 47"/>
          <p:cNvSpPr>
            <a:spLocks noChangeArrowheads="1"/>
          </p:cNvSpPr>
          <p:nvPr>
            <p:custDataLst>
              <p:tags r:id="rId12"/>
            </p:custDataLst>
          </p:nvPr>
        </p:nvSpPr>
        <p:spPr bwMode="auto">
          <a:xfrm>
            <a:off x="1328175" y="3930404"/>
            <a:ext cx="1983283"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20000"/>
              </a:lnSpc>
              <a:spcBef>
                <a:spcPct val="0"/>
              </a:spcBef>
              <a:buNone/>
            </a:pP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en-US" altLang="zh-CN"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感谢您使用我们的</a:t>
            </a:r>
            <a:r>
              <a:rPr lang="en-GB" altLang="zh-CN"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17" name="PA-矩形 47"/>
          <p:cNvSpPr>
            <a:spLocks noChangeArrowheads="1"/>
          </p:cNvSpPr>
          <p:nvPr>
            <p:custDataLst>
              <p:tags r:id="rId13"/>
            </p:custDataLst>
          </p:nvPr>
        </p:nvSpPr>
        <p:spPr bwMode="auto">
          <a:xfrm>
            <a:off x="3874794" y="3930403"/>
            <a:ext cx="1983283"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20000"/>
              </a:lnSpc>
              <a:spcBef>
                <a:spcPct val="0"/>
              </a:spcBef>
              <a:buNone/>
            </a:pP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en-US" altLang="zh-CN"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感谢您使用我们的</a:t>
            </a:r>
            <a:r>
              <a:rPr lang="en-GB" altLang="zh-CN"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18" name="PA-矩形 47"/>
          <p:cNvSpPr>
            <a:spLocks noChangeArrowheads="1"/>
          </p:cNvSpPr>
          <p:nvPr>
            <p:custDataLst>
              <p:tags r:id="rId14"/>
            </p:custDataLst>
          </p:nvPr>
        </p:nvSpPr>
        <p:spPr bwMode="auto">
          <a:xfrm>
            <a:off x="6103593" y="3930402"/>
            <a:ext cx="1983283"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20000"/>
              </a:lnSpc>
              <a:spcBef>
                <a:spcPct val="0"/>
              </a:spcBef>
              <a:buNone/>
            </a:pP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en-US" altLang="zh-CN"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感谢您使用我们的</a:t>
            </a:r>
            <a:r>
              <a:rPr lang="en-GB" altLang="zh-CN"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rgbClr val="4D5A5C"/>
              </a:solidFill>
              <a:latin typeface="思源黑体 CN Light" panose="020B0300000000000000" pitchFamily="34" charset="-122"/>
              <a:ea typeface="思源黑体 CN Light" panose="020B0300000000000000" pitchFamily="34" charset="-122"/>
              <a:sym typeface="微软雅黑" pitchFamily="34" charset="-122"/>
            </a:endParaRPr>
          </a:p>
        </p:txBody>
      </p:sp>
      <p:grpSp>
        <p:nvGrpSpPr>
          <p:cNvPr id="19" name="PA-组合 30_1"/>
          <p:cNvGrpSpPr/>
          <p:nvPr>
            <p:custDataLst>
              <p:tags r:id="rId15"/>
            </p:custDataLst>
          </p:nvPr>
        </p:nvGrpSpPr>
        <p:grpSpPr>
          <a:xfrm>
            <a:off x="3094673" y="227004"/>
            <a:ext cx="2954655" cy="584776"/>
            <a:chOff x="446927" y="227004"/>
            <a:chExt cx="2954655" cy="584776"/>
          </a:xfrm>
        </p:grpSpPr>
        <p:sp>
          <p:nvSpPr>
            <p:cNvPr id="20" name="PA-矩形 31"/>
            <p:cNvSpPr/>
            <p:nvPr>
              <p:custDataLst>
                <p:tags r:id="rId16"/>
              </p:custDataLst>
            </p:nvPr>
          </p:nvSpPr>
          <p:spPr bwMode="auto">
            <a:xfrm>
              <a:off x="446927" y="227004"/>
              <a:ext cx="2954655"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第二部分：研究方法及过程</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21" name="PA-矩形 32"/>
            <p:cNvSpPr/>
            <p:nvPr>
              <p:custDataLst>
                <p:tags r:id="rId17"/>
              </p:custDataLst>
            </p:nvPr>
          </p:nvSpPr>
          <p:spPr>
            <a:xfrm>
              <a:off x="818022" y="596336"/>
              <a:ext cx="2212465"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RESEARCH METHODS AND PROCESSES</a:t>
              </a:r>
              <a:endParaRPr lang="en-US" altLang="zh-CN" sz="800">
                <a:solidFill>
                  <a:srgbClr val="4D5A5C"/>
                </a:solidFill>
                <a:latin typeface="+mj-lt"/>
                <a:ea typeface="方正兰亭黑_GBK"/>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直角三角形 5"/>
          <p:cNvSpPr/>
          <p:nvPr>
            <p:custDataLst>
              <p:tags r:id="rId1"/>
            </p:custDataLst>
          </p:nvPr>
        </p:nvSpPr>
        <p:spPr>
          <a:xfrm rot="10800000" flipH="1" flipV="1">
            <a:off x="0" y="-833098"/>
            <a:ext cx="7339769" cy="5976598"/>
          </a:xfrm>
          <a:prstGeom prst="rtTriangle">
            <a:avLst/>
          </a:prstGeom>
          <a:solidFill>
            <a:srgbClr val="BCD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nvGrpSpPr>
          <p:cNvPr id="2" name="PA-组合 4"/>
          <p:cNvGrpSpPr/>
          <p:nvPr>
            <p:custDataLst>
              <p:tags r:id="rId2"/>
            </p:custDataLst>
          </p:nvPr>
        </p:nvGrpSpPr>
        <p:grpSpPr>
          <a:xfrm>
            <a:off x="4271681" y="1135716"/>
            <a:ext cx="5543273" cy="2914259"/>
            <a:chOff x="1924942" y="1818979"/>
            <a:chExt cx="5543273" cy="2914259"/>
          </a:xfrm>
        </p:grpSpPr>
        <p:sp>
          <p:nvSpPr>
            <p:cNvPr id="3" name="PA-文本框 5"/>
            <p:cNvSpPr txBox="1">
              <a:spLocks noChangeArrowheads="1"/>
            </p:cNvSpPr>
            <p:nvPr>
              <p:custDataLst>
                <p:tags r:id="rId3"/>
              </p:custDataLst>
            </p:nvPr>
          </p:nvSpPr>
          <p:spPr bwMode="auto">
            <a:xfrm>
              <a:off x="1924942" y="3252439"/>
              <a:ext cx="5543273" cy="523220"/>
            </a:xfrm>
            <a:prstGeom prst="rect">
              <a:avLst/>
            </a:prstGeom>
            <a:noFill/>
            <a:ln w="9525">
              <a:noFill/>
              <a:miter lim="800000"/>
            </a:ln>
          </p:spPr>
          <p:txBody>
            <a:bodyPr wrap="square">
              <a:spAutoFit/>
            </a:bodyPr>
            <a:lstStyle/>
            <a:p>
              <a:r>
                <a:rPr lang="zh-CN" altLang="en-US" sz="2800" dirty="0">
                  <a:solidFill>
                    <a:srgbClr val="4D5A5C"/>
                  </a:solidFill>
                  <a:latin typeface="华文细黑" panose="02010600040101010101" pitchFamily="2" charset="-122"/>
                  <a:ea typeface="华文细黑" panose="02010600040101010101" pitchFamily="2" charset="-122"/>
                  <a:cs typeface="+mn-ea"/>
                  <a:sym typeface="+mn-lt"/>
                </a:rPr>
                <a:t>研究成果展示及其应用</a:t>
              </a:r>
              <a:endParaRPr lang="zh-CN" altLang="en-US" sz="2800" dirty="0">
                <a:solidFill>
                  <a:srgbClr val="4D5A5C"/>
                </a:solidFill>
                <a:latin typeface="华文细黑" panose="02010600040101010101" pitchFamily="2" charset="-122"/>
                <a:ea typeface="华文细黑" panose="02010600040101010101" pitchFamily="2" charset="-122"/>
                <a:cs typeface="+mn-ea"/>
                <a:sym typeface="+mn-lt"/>
              </a:endParaRPr>
            </a:p>
          </p:txBody>
        </p:sp>
        <p:sp>
          <p:nvSpPr>
            <p:cNvPr id="4" name="PA-文本框 6"/>
            <p:cNvSpPr txBox="1"/>
            <p:nvPr>
              <p:custDataLst>
                <p:tags r:id="rId4"/>
              </p:custDataLst>
            </p:nvPr>
          </p:nvSpPr>
          <p:spPr>
            <a:xfrm>
              <a:off x="1924942" y="1818979"/>
              <a:ext cx="4126451" cy="1569660"/>
            </a:xfrm>
            <a:prstGeom prst="rect">
              <a:avLst/>
            </a:prstGeom>
            <a:noFill/>
          </p:spPr>
          <p:txBody>
            <a:bodyPr wrap="none" rtlCol="0">
              <a:spAutoFit/>
            </a:bodyPr>
            <a:lstStyle/>
            <a:p>
              <a:r>
                <a:rPr lang="en-US" altLang="zh-CN" sz="9600" b="1" dirty="0">
                  <a:solidFill>
                    <a:srgbClr val="4D5A5C"/>
                  </a:solidFill>
                  <a:latin typeface="华文细黑" panose="02010600040101010101" pitchFamily="2" charset="-122"/>
                  <a:ea typeface="华文细黑" panose="02010600040101010101" pitchFamily="2" charset="-122"/>
                  <a:cs typeface="+mn-ea"/>
                  <a:sym typeface="+mn-lt"/>
                </a:rPr>
                <a:t>PART.3</a:t>
              </a:r>
              <a:endParaRPr lang="zh-CN" altLang="en-US" sz="9600" b="1" dirty="0">
                <a:solidFill>
                  <a:srgbClr val="4D5A5C"/>
                </a:solidFill>
                <a:latin typeface="华文细黑" panose="02010600040101010101" pitchFamily="2" charset="-122"/>
                <a:ea typeface="华文细黑" panose="02010600040101010101" pitchFamily="2" charset="-122"/>
                <a:cs typeface="+mn-ea"/>
                <a:sym typeface="+mn-lt"/>
              </a:endParaRPr>
            </a:p>
          </p:txBody>
        </p:sp>
        <p:sp>
          <p:nvSpPr>
            <p:cNvPr id="5" name="PA-文本框 7"/>
            <p:cNvSpPr txBox="1"/>
            <p:nvPr>
              <p:custDataLst>
                <p:tags r:id="rId5"/>
              </p:custDataLst>
            </p:nvPr>
          </p:nvSpPr>
          <p:spPr>
            <a:xfrm>
              <a:off x="1924942" y="3809908"/>
              <a:ext cx="4429790" cy="923330"/>
            </a:xfrm>
            <a:prstGeom prst="rect">
              <a:avLst/>
            </a:prstGeom>
            <a:noFill/>
          </p:spPr>
          <p:txBody>
            <a:bodyPr wrap="square" rtlCol="0">
              <a:spAutoFit/>
            </a:bodyPr>
            <a:lstStyle/>
            <a:p>
              <a:pPr>
                <a:lnSpc>
                  <a:spcPct val="150000"/>
                </a:lnSpc>
              </a:pPr>
              <a:r>
                <a:rPr kumimoji="1" lang="zh-CN" altLang="en-US" dirty="0">
                  <a:solidFill>
                    <a:srgbClr val="4D5A5C"/>
                  </a:solidFill>
                  <a:latin typeface="华文细黑" panose="02010600040101010101" pitchFamily="2" charset="-122"/>
                  <a:ea typeface="华文细黑" panose="02010600040101010101" pitchFamily="2" charset="-122"/>
                  <a:cs typeface="+mn-ea"/>
                  <a:sym typeface="+mn-lt"/>
                </a:rPr>
                <a:t>感谢您使用海湾同学社</a:t>
              </a:r>
              <a:r>
                <a:rPr kumimoji="1" lang="en-US" altLang="zh-CN" dirty="0">
                  <a:solidFill>
                    <a:srgbClr val="4D5A5C"/>
                  </a:solidFill>
                  <a:latin typeface="华文细黑" panose="02010600040101010101" pitchFamily="2" charset="-122"/>
                  <a:ea typeface="华文细黑" panose="02010600040101010101" pitchFamily="2" charset="-122"/>
                  <a:cs typeface="+mn-ea"/>
                  <a:sym typeface="+mn-lt"/>
                </a:rPr>
                <a:t>PPT</a:t>
              </a:r>
              <a:r>
                <a:rPr kumimoji="1" lang="zh-CN" altLang="en-US" dirty="0">
                  <a:solidFill>
                    <a:srgbClr val="4D5A5C"/>
                  </a:solidFill>
                  <a:latin typeface="华文细黑" panose="02010600040101010101" pitchFamily="2" charset="-122"/>
                  <a:ea typeface="华文细黑" panose="02010600040101010101" pitchFamily="2" charset="-122"/>
                  <a:cs typeface="+mn-ea"/>
                  <a:sym typeface="+mn-lt"/>
                </a:rPr>
                <a:t>模板，请在此输入您需要的文字内容</a:t>
              </a:r>
              <a:r>
                <a:rPr kumimoji="1" lang="en-US" altLang="zh-CN" dirty="0">
                  <a:solidFill>
                    <a:srgbClr val="4D5A5C"/>
                  </a:solidFill>
                  <a:latin typeface="华文细黑" panose="02010600040101010101" pitchFamily="2" charset="-122"/>
                  <a:ea typeface="华文细黑" panose="02010600040101010101" pitchFamily="2" charset="-122"/>
                  <a:cs typeface="+mn-ea"/>
                  <a:sym typeface="+mn-lt"/>
                </a:rPr>
                <a:t>.</a:t>
              </a:r>
              <a:endParaRPr kumimoji="1" lang="zh-CN" altLang="en-US" dirty="0">
                <a:solidFill>
                  <a:srgbClr val="4D5A5C"/>
                </a:solidFill>
                <a:latin typeface="华文细黑" panose="02010600040101010101" pitchFamily="2" charset="-122"/>
                <a:ea typeface="华文细黑" panose="0201060004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PA-组合 30"/>
          <p:cNvGrpSpPr/>
          <p:nvPr>
            <p:custDataLst>
              <p:tags r:id="rId1"/>
            </p:custDataLst>
          </p:nvPr>
        </p:nvGrpSpPr>
        <p:grpSpPr>
          <a:xfrm>
            <a:off x="2748424" y="227004"/>
            <a:ext cx="3647152" cy="584776"/>
            <a:chOff x="100678" y="227004"/>
            <a:chExt cx="3647152" cy="584776"/>
          </a:xfrm>
        </p:grpSpPr>
        <p:sp>
          <p:nvSpPr>
            <p:cNvPr id="32" name="PA-矩形 31"/>
            <p:cNvSpPr/>
            <p:nvPr>
              <p:custDataLst>
                <p:tags r:id="rId2"/>
              </p:custDataLst>
            </p:nvPr>
          </p:nvSpPr>
          <p:spPr bwMode="auto">
            <a:xfrm>
              <a:off x="100678" y="227004"/>
              <a:ext cx="3647152"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第三部分：研究成果展示及其应用</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33" name="PA-矩形 32"/>
            <p:cNvSpPr/>
            <p:nvPr>
              <p:custDataLst>
                <p:tags r:id="rId3"/>
              </p:custDataLst>
            </p:nvPr>
          </p:nvSpPr>
          <p:spPr>
            <a:xfrm>
              <a:off x="722643" y="596336"/>
              <a:ext cx="2403223"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RESEARCH RESULTS AND ITS APPLICATION</a:t>
              </a:r>
              <a:endParaRPr lang="en-US" altLang="zh-CN" sz="800">
                <a:solidFill>
                  <a:srgbClr val="4D5A5C"/>
                </a:solidFill>
                <a:latin typeface="+mj-lt"/>
                <a:ea typeface="方正兰亭黑_GBK"/>
              </a:endParaRPr>
            </a:p>
          </p:txBody>
        </p:sp>
      </p:grpSp>
      <p:cxnSp>
        <p:nvCxnSpPr>
          <p:cNvPr id="34" name="PA-直接连接符 33"/>
          <p:cNvCxnSpPr/>
          <p:nvPr>
            <p:custDataLst>
              <p:tags r:id="rId4"/>
            </p:custDataLst>
          </p:nvPr>
        </p:nvCxnSpPr>
        <p:spPr>
          <a:xfrm>
            <a:off x="4419600" y="886690"/>
            <a:ext cx="304800" cy="0"/>
          </a:xfrm>
          <a:prstGeom prst="line">
            <a:avLst/>
          </a:prstGeom>
          <a:ln w="28575"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 name="PA-组合 16"/>
          <p:cNvGrpSpPr/>
          <p:nvPr>
            <p:custDataLst>
              <p:tags r:id="rId5"/>
            </p:custDataLst>
          </p:nvPr>
        </p:nvGrpSpPr>
        <p:grpSpPr>
          <a:xfrm>
            <a:off x="3616863" y="1791020"/>
            <a:ext cx="1910273" cy="1929875"/>
            <a:chOff x="3759591" y="1826195"/>
            <a:chExt cx="1624818" cy="1641491"/>
          </a:xfrm>
        </p:grpSpPr>
        <p:cxnSp>
          <p:nvCxnSpPr>
            <p:cNvPr id="15" name="PA-直接连接符 14"/>
            <p:cNvCxnSpPr/>
            <p:nvPr>
              <p:custDataLst>
                <p:tags r:id="rId6"/>
              </p:custDataLst>
            </p:nvPr>
          </p:nvCxnSpPr>
          <p:spPr>
            <a:xfrm>
              <a:off x="3759591" y="1842868"/>
              <a:ext cx="1624818" cy="1624818"/>
            </a:xfrm>
            <a:prstGeom prst="line">
              <a:avLst/>
            </a:prstGeom>
            <a:ln w="12700"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PA-直接连接符 28"/>
            <p:cNvCxnSpPr/>
            <p:nvPr>
              <p:custDataLst>
                <p:tags r:id="rId7"/>
              </p:custDataLst>
            </p:nvPr>
          </p:nvCxnSpPr>
          <p:spPr>
            <a:xfrm flipV="1">
              <a:off x="3759591" y="1826195"/>
              <a:ext cx="1624818" cy="1624818"/>
            </a:xfrm>
            <a:prstGeom prst="line">
              <a:avLst/>
            </a:prstGeom>
            <a:ln w="12700"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PA-矩形 29"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8"/>
            </p:custDataLst>
          </p:nvPr>
        </p:nvSpPr>
        <p:spPr>
          <a:xfrm>
            <a:off x="1030158" y="1637476"/>
            <a:ext cx="2152162" cy="81945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35"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9"/>
            </p:custDataLst>
          </p:nvPr>
        </p:nvSpPr>
        <p:spPr bwMode="auto">
          <a:xfrm>
            <a:off x="1398355" y="1305101"/>
            <a:ext cx="1415773"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研究成果应用</a:t>
            </a:r>
            <a:endParaRPr lang="en-US" altLang="zh-CN" sz="1600" dirty="0">
              <a:solidFill>
                <a:srgbClr val="4D5A5C"/>
              </a:solidFill>
              <a:latin typeface="华文细黑" panose="02010600040101010101" pitchFamily="2" charset="-122"/>
              <a:ea typeface="华文细黑" panose="02010600040101010101" pitchFamily="2" charset="-122"/>
            </a:endParaRPr>
          </a:p>
        </p:txBody>
      </p:sp>
      <p:sp>
        <p:nvSpPr>
          <p:cNvPr id="36" name="PA-矩形 3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0"/>
            </p:custDataLst>
          </p:nvPr>
        </p:nvSpPr>
        <p:spPr>
          <a:xfrm>
            <a:off x="1030158" y="3451013"/>
            <a:ext cx="2152162" cy="81945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37"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1"/>
            </p:custDataLst>
          </p:nvPr>
        </p:nvSpPr>
        <p:spPr bwMode="auto">
          <a:xfrm>
            <a:off x="1398355" y="3118638"/>
            <a:ext cx="1415773"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研究成果应用</a:t>
            </a:r>
            <a:endParaRPr lang="en-US" altLang="zh-CN" sz="1600" dirty="0">
              <a:solidFill>
                <a:srgbClr val="4D5A5C"/>
              </a:solidFill>
              <a:latin typeface="华文细黑" panose="02010600040101010101" pitchFamily="2" charset="-122"/>
              <a:ea typeface="华文细黑" panose="02010600040101010101" pitchFamily="2" charset="-122"/>
            </a:endParaRPr>
          </a:p>
        </p:txBody>
      </p:sp>
      <p:sp>
        <p:nvSpPr>
          <p:cNvPr id="38" name="PA-矩形 3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2"/>
            </p:custDataLst>
          </p:nvPr>
        </p:nvSpPr>
        <p:spPr>
          <a:xfrm>
            <a:off x="5961680" y="1637476"/>
            <a:ext cx="2152162" cy="81945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39"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3"/>
            </p:custDataLst>
          </p:nvPr>
        </p:nvSpPr>
        <p:spPr bwMode="auto">
          <a:xfrm>
            <a:off x="6329877" y="1305101"/>
            <a:ext cx="1415773"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研究成果应用</a:t>
            </a:r>
            <a:endParaRPr lang="en-US" altLang="zh-CN" sz="1600" dirty="0">
              <a:solidFill>
                <a:srgbClr val="4D5A5C"/>
              </a:solidFill>
              <a:latin typeface="华文细黑" panose="02010600040101010101" pitchFamily="2" charset="-122"/>
              <a:ea typeface="华文细黑" panose="02010600040101010101" pitchFamily="2" charset="-122"/>
            </a:endParaRPr>
          </a:p>
        </p:txBody>
      </p:sp>
      <p:sp>
        <p:nvSpPr>
          <p:cNvPr id="40" name="PA-矩形 39"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4"/>
            </p:custDataLst>
          </p:nvPr>
        </p:nvSpPr>
        <p:spPr>
          <a:xfrm>
            <a:off x="5961680" y="3451013"/>
            <a:ext cx="2152162" cy="81945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41"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5"/>
            </p:custDataLst>
          </p:nvPr>
        </p:nvSpPr>
        <p:spPr bwMode="auto">
          <a:xfrm>
            <a:off x="6329877" y="3118638"/>
            <a:ext cx="1415773"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研究成果应用</a:t>
            </a:r>
            <a:endParaRPr lang="en-US" altLang="zh-CN" sz="1600" dirty="0">
              <a:solidFill>
                <a:srgbClr val="4D5A5C"/>
              </a:solidFill>
              <a:latin typeface="华文细黑" panose="02010600040101010101" pitchFamily="2" charset="-122"/>
              <a:ea typeface="华文细黑" panose="02010600040101010101" pitchFamily="2" charset="-122"/>
            </a:endParaRPr>
          </a:p>
        </p:txBody>
      </p:sp>
      <p:sp>
        <p:nvSpPr>
          <p:cNvPr id="42" name="PA-AutoShape 59"/>
          <p:cNvSpPr/>
          <p:nvPr>
            <p:custDataLst>
              <p:tags r:id="rId16"/>
            </p:custDataLst>
          </p:nvPr>
        </p:nvSpPr>
        <p:spPr bwMode="auto">
          <a:xfrm>
            <a:off x="4293016" y="1794525"/>
            <a:ext cx="431384" cy="42948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nvGrpSpPr>
          <p:cNvPr id="43" name="PA-组合 112"/>
          <p:cNvGrpSpPr/>
          <p:nvPr>
            <p:custDataLst>
              <p:tags r:id="rId17"/>
            </p:custDataLst>
          </p:nvPr>
        </p:nvGrpSpPr>
        <p:grpSpPr>
          <a:xfrm>
            <a:off x="3401520" y="2549418"/>
            <a:ext cx="430686" cy="403493"/>
            <a:chOff x="5368132" y="3540125"/>
            <a:chExt cx="465138" cy="435769"/>
          </a:xfrm>
          <a:solidFill>
            <a:srgbClr val="4D5A5C"/>
          </a:solidFill>
        </p:grpSpPr>
        <p:sp>
          <p:nvSpPr>
            <p:cNvPr id="44" name="PA-AutoShape 110"/>
            <p:cNvSpPr/>
            <p:nvPr>
              <p:custDataLst>
                <p:tags r:id="rId18"/>
              </p:custDataLst>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45" name="PA-AutoShape 111"/>
            <p:cNvSpPr/>
            <p:nvPr>
              <p:custDataLst>
                <p:tags r:id="rId19"/>
              </p:custDataLst>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sp>
        <p:nvSpPr>
          <p:cNvPr id="46" name="PA-AutoShape 112"/>
          <p:cNvSpPr/>
          <p:nvPr>
            <p:custDataLst>
              <p:tags r:id="rId20"/>
            </p:custDataLst>
          </p:nvPr>
        </p:nvSpPr>
        <p:spPr bwMode="auto">
          <a:xfrm>
            <a:off x="5095751" y="2519637"/>
            <a:ext cx="431385" cy="42948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nvGrpSpPr>
          <p:cNvPr id="47" name="PA-组合 46"/>
          <p:cNvGrpSpPr/>
          <p:nvPr>
            <p:custDataLst>
              <p:tags r:id="rId21"/>
            </p:custDataLst>
          </p:nvPr>
        </p:nvGrpSpPr>
        <p:grpSpPr>
          <a:xfrm>
            <a:off x="4428946" y="3317269"/>
            <a:ext cx="295454" cy="430686"/>
            <a:chOff x="2528974" y="2863357"/>
            <a:chExt cx="246811" cy="359779"/>
          </a:xfrm>
          <a:solidFill>
            <a:srgbClr val="4D5A5C"/>
          </a:solidFill>
        </p:grpSpPr>
        <p:sp>
          <p:nvSpPr>
            <p:cNvPr id="48" name="PA-AutoShape 113"/>
            <p:cNvSpPr/>
            <p:nvPr>
              <p:custDataLst>
                <p:tags r:id="rId22"/>
              </p:custDataLst>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49" name="PA-AutoShape 114"/>
            <p:cNvSpPr/>
            <p:nvPr>
              <p:custDataLst>
                <p:tags r:id="rId23"/>
              </p:custDataLst>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直接连接符 2"/>
          <p:cNvSpPr/>
          <p:nvPr>
            <p:custDataLst>
              <p:tags r:id="rId1"/>
            </p:custDataLst>
          </p:nvPr>
        </p:nvSpPr>
        <p:spPr>
          <a:xfrm flipV="1">
            <a:off x="2808765" y="1766279"/>
            <a:ext cx="1" cy="767407"/>
          </a:xfrm>
          <a:prstGeom prst="line">
            <a:avLst/>
          </a:prstGeom>
          <a:ln w="12700">
            <a:solidFill>
              <a:schemeClr val="bg1">
                <a:lumMod val="75000"/>
              </a:schemeClr>
            </a:solidFill>
            <a:prstDash val="dash"/>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8" name="PA-椭圆 3"/>
          <p:cNvSpPr/>
          <p:nvPr>
            <p:custDataLst>
              <p:tags r:id="rId2"/>
            </p:custDataLst>
          </p:nvPr>
        </p:nvSpPr>
        <p:spPr>
          <a:xfrm>
            <a:off x="2786887" y="1723576"/>
            <a:ext cx="81851" cy="81851"/>
          </a:xfrm>
          <a:prstGeom prst="ellipse">
            <a:avLst/>
          </a:prstGeom>
          <a:solidFill>
            <a:srgbClr val="4D5A5C"/>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5" name="PA-直接连接符 5"/>
          <p:cNvSpPr/>
          <p:nvPr>
            <p:custDataLst>
              <p:tags r:id="rId3"/>
            </p:custDataLst>
          </p:nvPr>
        </p:nvSpPr>
        <p:spPr>
          <a:xfrm flipV="1">
            <a:off x="4510202" y="1766279"/>
            <a:ext cx="1" cy="767407"/>
          </a:xfrm>
          <a:prstGeom prst="line">
            <a:avLst/>
          </a:prstGeom>
          <a:ln w="12700">
            <a:solidFill>
              <a:schemeClr val="bg1">
                <a:lumMod val="75000"/>
              </a:schemeClr>
            </a:solidFill>
            <a:prstDash val="dash"/>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6" name="PA-椭圆 6"/>
          <p:cNvSpPr/>
          <p:nvPr>
            <p:custDataLst>
              <p:tags r:id="rId4"/>
            </p:custDataLst>
          </p:nvPr>
        </p:nvSpPr>
        <p:spPr>
          <a:xfrm>
            <a:off x="4488325" y="1723576"/>
            <a:ext cx="81851" cy="81851"/>
          </a:xfrm>
          <a:prstGeom prst="ellipse">
            <a:avLst/>
          </a:prstGeom>
          <a:solidFill>
            <a:srgbClr val="4D5A5C"/>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3" name="PA-直接连接符 8"/>
          <p:cNvSpPr/>
          <p:nvPr>
            <p:custDataLst>
              <p:tags r:id="rId5"/>
            </p:custDataLst>
          </p:nvPr>
        </p:nvSpPr>
        <p:spPr>
          <a:xfrm flipV="1">
            <a:off x="6215703" y="1766279"/>
            <a:ext cx="1" cy="767407"/>
          </a:xfrm>
          <a:prstGeom prst="line">
            <a:avLst/>
          </a:prstGeom>
          <a:ln w="12700">
            <a:solidFill>
              <a:schemeClr val="bg1">
                <a:lumMod val="75000"/>
              </a:schemeClr>
            </a:solidFill>
            <a:prstDash val="dash"/>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4" name="PA-椭圆 9"/>
          <p:cNvSpPr/>
          <p:nvPr>
            <p:custDataLst>
              <p:tags r:id="rId6"/>
            </p:custDataLst>
          </p:nvPr>
        </p:nvSpPr>
        <p:spPr>
          <a:xfrm>
            <a:off x="6187832" y="1723576"/>
            <a:ext cx="81852" cy="81851"/>
          </a:xfrm>
          <a:prstGeom prst="ellipse">
            <a:avLst/>
          </a:prstGeom>
          <a:solidFill>
            <a:srgbClr val="4D5A5C"/>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6" name="PA-Freeform: Shape 11"/>
          <p:cNvSpPr/>
          <p:nvPr>
            <p:custDataLst>
              <p:tags r:id="rId7"/>
            </p:custDataLst>
          </p:nvPr>
        </p:nvSpPr>
        <p:spPr>
          <a:xfrm>
            <a:off x="1164382" y="2158633"/>
            <a:ext cx="1570805" cy="803785"/>
          </a:xfrm>
          <a:custGeom>
            <a:avLst/>
            <a:gdLst/>
            <a:ahLst/>
            <a:cxnLst>
              <a:cxn ang="0">
                <a:pos x="wd2" y="hd2"/>
              </a:cxn>
              <a:cxn ang="5400000">
                <a:pos x="wd2" y="hd2"/>
              </a:cxn>
              <a:cxn ang="10800000">
                <a:pos x="wd2" y="hd2"/>
              </a:cxn>
              <a:cxn ang="16200000">
                <a:pos x="wd2" y="hd2"/>
              </a:cxn>
            </a:cxnLst>
            <a:rect l="0" t="0"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rgbClr val="BCD9B4"/>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7" name="PA-Freeform: Shape 12"/>
          <p:cNvSpPr/>
          <p:nvPr>
            <p:custDataLst>
              <p:tags r:id="rId8"/>
            </p:custDataLst>
          </p:nvPr>
        </p:nvSpPr>
        <p:spPr>
          <a:xfrm>
            <a:off x="2872424" y="2158633"/>
            <a:ext cx="1570805" cy="803785"/>
          </a:xfrm>
          <a:custGeom>
            <a:avLst/>
            <a:gdLst/>
            <a:ahLst/>
            <a:cxnLst>
              <a:cxn ang="0">
                <a:pos x="wd2" y="hd2"/>
              </a:cxn>
              <a:cxn ang="5400000">
                <a:pos x="wd2" y="hd2"/>
              </a:cxn>
              <a:cxn ang="10800000">
                <a:pos x="wd2" y="hd2"/>
              </a:cxn>
              <a:cxn ang="16200000">
                <a:pos x="wd2" y="hd2"/>
              </a:cxn>
            </a:cxnLst>
            <a:rect l="0" t="0"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rgbClr val="BCD9B4"/>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8" name="PA-Freeform: Shape 13"/>
          <p:cNvSpPr/>
          <p:nvPr>
            <p:custDataLst>
              <p:tags r:id="rId9"/>
            </p:custDataLst>
          </p:nvPr>
        </p:nvSpPr>
        <p:spPr>
          <a:xfrm>
            <a:off x="4580468" y="2158633"/>
            <a:ext cx="1570801" cy="803785"/>
          </a:xfrm>
          <a:custGeom>
            <a:avLst/>
            <a:gdLst/>
            <a:ahLst/>
            <a:cxnLst>
              <a:cxn ang="0">
                <a:pos x="wd2" y="hd2"/>
              </a:cxn>
              <a:cxn ang="5400000">
                <a:pos x="wd2" y="hd2"/>
              </a:cxn>
              <a:cxn ang="10800000">
                <a:pos x="wd2" y="hd2"/>
              </a:cxn>
              <a:cxn ang="16200000">
                <a:pos x="wd2" y="hd2"/>
              </a:cxn>
            </a:cxnLst>
            <a:rect l="0" t="0"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rgbClr val="BCD9B4"/>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9" name="PA-Freeform: Shape 14"/>
          <p:cNvSpPr/>
          <p:nvPr>
            <p:custDataLst>
              <p:tags r:id="rId10"/>
            </p:custDataLst>
          </p:nvPr>
        </p:nvSpPr>
        <p:spPr>
          <a:xfrm>
            <a:off x="6280137" y="2158633"/>
            <a:ext cx="1570800" cy="803785"/>
          </a:xfrm>
          <a:custGeom>
            <a:avLst/>
            <a:gdLst/>
            <a:ahLst/>
            <a:cxnLst>
              <a:cxn ang="0">
                <a:pos x="wd2" y="hd2"/>
              </a:cxn>
              <a:cxn ang="5400000">
                <a:pos x="wd2" y="hd2"/>
              </a:cxn>
              <a:cxn ang="10800000">
                <a:pos x="wd2" y="hd2"/>
              </a:cxn>
              <a:cxn ang="16200000">
                <a:pos x="wd2" y="hd2"/>
              </a:cxn>
            </a:cxnLst>
            <a:rect l="0" t="0"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rgbClr val="BCD9B4"/>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0" name="PA-Freeform: Shape 15"/>
          <p:cNvSpPr/>
          <p:nvPr>
            <p:custDataLst>
              <p:tags r:id="rId11"/>
            </p:custDataLst>
          </p:nvPr>
        </p:nvSpPr>
        <p:spPr>
          <a:xfrm>
            <a:off x="2185857" y="2451679"/>
            <a:ext cx="1245813" cy="20932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60"/>
                  <a:pt x="20794" y="21600"/>
                  <a:pt x="19800" y="21600"/>
                </a:cubicBezTo>
                <a:lnTo>
                  <a:pt x="1800" y="21600"/>
                </a:lnTo>
                <a:cubicBezTo>
                  <a:pt x="806" y="21600"/>
                  <a:pt x="0" y="17060"/>
                  <a:pt x="0" y="10800"/>
                </a:cubicBezTo>
                <a:lnTo>
                  <a:pt x="0" y="10800"/>
                </a:lnTo>
                <a:cubicBezTo>
                  <a:pt x="0" y="4540"/>
                  <a:pt x="806" y="0"/>
                  <a:pt x="1800" y="0"/>
                </a:cubicBezTo>
                <a:lnTo>
                  <a:pt x="19800" y="0"/>
                </a:lnTo>
                <a:cubicBezTo>
                  <a:pt x="20794" y="0"/>
                  <a:pt x="21600" y="4540"/>
                  <a:pt x="21600" y="10800"/>
                </a:cubicBezTo>
                <a:cubicBezTo>
                  <a:pt x="21600" y="10800"/>
                  <a:pt x="21600" y="10800"/>
                  <a:pt x="21600" y="10800"/>
                </a:cubicBezTo>
                <a:close/>
              </a:path>
            </a:pathLst>
          </a:custGeom>
          <a:solidFill>
            <a:srgbClr val="BCD9B4"/>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1" name="PA-Freeform: Shape 16"/>
          <p:cNvSpPr/>
          <p:nvPr>
            <p:custDataLst>
              <p:tags r:id="rId12"/>
            </p:custDataLst>
          </p:nvPr>
        </p:nvSpPr>
        <p:spPr>
          <a:xfrm>
            <a:off x="3893900" y="2451679"/>
            <a:ext cx="1245809" cy="20932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60"/>
                  <a:pt x="20794" y="21600"/>
                  <a:pt x="19800" y="21600"/>
                </a:cubicBezTo>
                <a:lnTo>
                  <a:pt x="1800" y="21600"/>
                </a:lnTo>
                <a:cubicBezTo>
                  <a:pt x="806" y="21600"/>
                  <a:pt x="0" y="17060"/>
                  <a:pt x="0" y="10800"/>
                </a:cubicBezTo>
                <a:lnTo>
                  <a:pt x="0" y="10800"/>
                </a:lnTo>
                <a:cubicBezTo>
                  <a:pt x="0" y="4540"/>
                  <a:pt x="806" y="0"/>
                  <a:pt x="1800" y="0"/>
                </a:cubicBezTo>
                <a:lnTo>
                  <a:pt x="19800" y="0"/>
                </a:lnTo>
                <a:cubicBezTo>
                  <a:pt x="20794" y="0"/>
                  <a:pt x="21600" y="4540"/>
                  <a:pt x="21600" y="10800"/>
                </a:cubicBezTo>
                <a:cubicBezTo>
                  <a:pt x="21600" y="10800"/>
                  <a:pt x="21600" y="10800"/>
                  <a:pt x="21600" y="10800"/>
                </a:cubicBezTo>
                <a:close/>
              </a:path>
            </a:pathLst>
          </a:custGeom>
          <a:solidFill>
            <a:srgbClr val="BCD9B4"/>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2" name="PA-Freeform: Shape 17"/>
          <p:cNvSpPr/>
          <p:nvPr>
            <p:custDataLst>
              <p:tags r:id="rId13"/>
            </p:custDataLst>
          </p:nvPr>
        </p:nvSpPr>
        <p:spPr>
          <a:xfrm>
            <a:off x="5593570" y="2451679"/>
            <a:ext cx="1245809" cy="20932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60"/>
                  <a:pt x="20794" y="21600"/>
                  <a:pt x="19800" y="21600"/>
                </a:cubicBezTo>
                <a:lnTo>
                  <a:pt x="1800" y="21600"/>
                </a:lnTo>
                <a:cubicBezTo>
                  <a:pt x="806" y="21600"/>
                  <a:pt x="0" y="17060"/>
                  <a:pt x="0" y="10800"/>
                </a:cubicBezTo>
                <a:lnTo>
                  <a:pt x="0" y="10800"/>
                </a:lnTo>
                <a:cubicBezTo>
                  <a:pt x="0" y="4540"/>
                  <a:pt x="806" y="0"/>
                  <a:pt x="1800" y="0"/>
                </a:cubicBezTo>
                <a:lnTo>
                  <a:pt x="19800" y="0"/>
                </a:lnTo>
                <a:cubicBezTo>
                  <a:pt x="20794" y="0"/>
                  <a:pt x="21600" y="4540"/>
                  <a:pt x="21600" y="10800"/>
                </a:cubicBezTo>
                <a:cubicBezTo>
                  <a:pt x="21600" y="10800"/>
                  <a:pt x="21600" y="10800"/>
                  <a:pt x="21600" y="10800"/>
                </a:cubicBezTo>
                <a:close/>
              </a:path>
            </a:pathLst>
          </a:custGeom>
          <a:solidFill>
            <a:srgbClr val="BCD9B4"/>
          </a:solidFill>
          <a:ln w="12700">
            <a:miter lim="4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19" name="PA-椭圆 47"/>
          <p:cNvSpPr/>
          <p:nvPr>
            <p:custDataLst>
              <p:tags r:id="rId14"/>
            </p:custDataLst>
          </p:nvPr>
        </p:nvSpPr>
        <p:spPr>
          <a:xfrm>
            <a:off x="2612630" y="1158584"/>
            <a:ext cx="390904" cy="428625"/>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20" name="PA-椭圆 48"/>
          <p:cNvSpPr/>
          <p:nvPr>
            <p:custDataLst>
              <p:tags r:id="rId15"/>
            </p:custDataLst>
          </p:nvPr>
        </p:nvSpPr>
        <p:spPr>
          <a:xfrm>
            <a:off x="4293250" y="1174283"/>
            <a:ext cx="428625" cy="397226"/>
          </a:xfrm>
          <a:custGeom>
            <a:avLst/>
            <a:gdLst>
              <a:gd name="connsiteX0" fmla="*/ 182950 w 609756"/>
              <a:gd name="connsiteY0" fmla="*/ 245143 h 565088"/>
              <a:gd name="connsiteX1" fmla="*/ 177620 w 609756"/>
              <a:gd name="connsiteY1" fmla="*/ 266996 h 565088"/>
              <a:gd name="connsiteX2" fmla="*/ 170887 w 609756"/>
              <a:gd name="connsiteY2" fmla="*/ 290809 h 565088"/>
              <a:gd name="connsiteX3" fmla="*/ 195854 w 609756"/>
              <a:gd name="connsiteY3" fmla="*/ 290809 h 565088"/>
              <a:gd name="connsiteX4" fmla="*/ 188841 w 609756"/>
              <a:gd name="connsiteY4" fmla="*/ 266996 h 565088"/>
              <a:gd name="connsiteX5" fmla="*/ 183230 w 609756"/>
              <a:gd name="connsiteY5" fmla="*/ 245143 h 565088"/>
              <a:gd name="connsiteX6" fmla="*/ 361154 w 609756"/>
              <a:gd name="connsiteY6" fmla="*/ 226092 h 565088"/>
              <a:gd name="connsiteX7" fmla="*/ 431027 w 609756"/>
              <a:gd name="connsiteY7" fmla="*/ 226092 h 565088"/>
              <a:gd name="connsiteX8" fmla="*/ 431027 w 609756"/>
              <a:gd name="connsiteY8" fmla="*/ 247104 h 565088"/>
              <a:gd name="connsiteX9" fmla="*/ 386971 w 609756"/>
              <a:gd name="connsiteY9" fmla="*/ 247104 h 565088"/>
              <a:gd name="connsiteX10" fmla="*/ 386971 w 609756"/>
              <a:gd name="connsiteY10" fmla="*/ 270357 h 565088"/>
              <a:gd name="connsiteX11" fmla="*/ 428502 w 609756"/>
              <a:gd name="connsiteY11" fmla="*/ 270357 h 565088"/>
              <a:gd name="connsiteX12" fmla="*/ 428502 w 609756"/>
              <a:gd name="connsiteY12" fmla="*/ 291370 h 565088"/>
              <a:gd name="connsiteX13" fmla="*/ 386971 w 609756"/>
              <a:gd name="connsiteY13" fmla="*/ 291370 h 565088"/>
              <a:gd name="connsiteX14" fmla="*/ 386971 w 609756"/>
              <a:gd name="connsiteY14" fmla="*/ 317985 h 565088"/>
              <a:gd name="connsiteX15" fmla="*/ 433272 w 609756"/>
              <a:gd name="connsiteY15" fmla="*/ 317985 h 565088"/>
              <a:gd name="connsiteX16" fmla="*/ 433272 w 609756"/>
              <a:gd name="connsiteY16" fmla="*/ 338997 h 565088"/>
              <a:gd name="connsiteX17" fmla="*/ 361154 w 609756"/>
              <a:gd name="connsiteY17" fmla="*/ 338997 h 565088"/>
              <a:gd name="connsiteX18" fmla="*/ 167240 w 609756"/>
              <a:gd name="connsiteY18" fmla="*/ 226092 h 565088"/>
              <a:gd name="connsiteX19" fmla="*/ 200904 w 609756"/>
              <a:gd name="connsiteY19" fmla="*/ 226092 h 565088"/>
              <a:gd name="connsiteX20" fmla="*/ 235971 w 609756"/>
              <a:gd name="connsiteY20" fmla="*/ 338997 h 565088"/>
              <a:gd name="connsiteX21" fmla="*/ 208479 w 609756"/>
              <a:gd name="connsiteY21" fmla="*/ 338997 h 565088"/>
              <a:gd name="connsiteX22" fmla="*/ 199782 w 609756"/>
              <a:gd name="connsiteY22" fmla="*/ 309860 h 565088"/>
              <a:gd name="connsiteX23" fmla="*/ 167240 w 609756"/>
              <a:gd name="connsiteY23" fmla="*/ 309860 h 565088"/>
              <a:gd name="connsiteX24" fmla="*/ 159385 w 609756"/>
              <a:gd name="connsiteY24" fmla="*/ 338997 h 565088"/>
              <a:gd name="connsiteX25" fmla="*/ 132734 w 609756"/>
              <a:gd name="connsiteY25" fmla="*/ 338997 h 565088"/>
              <a:gd name="connsiteX26" fmla="*/ 306124 w 609756"/>
              <a:gd name="connsiteY26" fmla="*/ 224963 h 565088"/>
              <a:gd name="connsiteX27" fmla="*/ 337538 w 609756"/>
              <a:gd name="connsiteY27" fmla="*/ 230567 h 565088"/>
              <a:gd name="connsiteX28" fmla="*/ 332209 w 609756"/>
              <a:gd name="connsiteY28" fmla="*/ 251022 h 565088"/>
              <a:gd name="connsiteX29" fmla="*/ 305844 w 609756"/>
              <a:gd name="connsiteY29" fmla="*/ 245978 h 565088"/>
              <a:gd name="connsiteX30" fmla="*/ 268540 w 609756"/>
              <a:gd name="connsiteY30" fmla="*/ 282404 h 565088"/>
              <a:gd name="connsiteX31" fmla="*/ 303880 w 609756"/>
              <a:gd name="connsiteY31" fmla="*/ 319391 h 565088"/>
              <a:gd name="connsiteX32" fmla="*/ 316502 w 609756"/>
              <a:gd name="connsiteY32" fmla="*/ 317710 h 565088"/>
              <a:gd name="connsiteX33" fmla="*/ 316502 w 609756"/>
              <a:gd name="connsiteY33" fmla="*/ 294173 h 565088"/>
              <a:gd name="connsiteX34" fmla="*/ 299112 w 609756"/>
              <a:gd name="connsiteY34" fmla="*/ 294173 h 565088"/>
              <a:gd name="connsiteX35" fmla="*/ 299112 w 609756"/>
              <a:gd name="connsiteY35" fmla="*/ 274279 h 565088"/>
              <a:gd name="connsiteX36" fmla="*/ 341184 w 609756"/>
              <a:gd name="connsiteY36" fmla="*/ 274279 h 565088"/>
              <a:gd name="connsiteX37" fmla="*/ 341184 w 609756"/>
              <a:gd name="connsiteY37" fmla="*/ 333681 h 565088"/>
              <a:gd name="connsiteX38" fmla="*/ 303320 w 609756"/>
              <a:gd name="connsiteY38" fmla="*/ 340126 h 565088"/>
              <a:gd name="connsiteX39" fmla="*/ 257602 w 609756"/>
              <a:gd name="connsiteY39" fmla="*/ 324995 h 565088"/>
              <a:gd name="connsiteX40" fmla="*/ 241614 w 609756"/>
              <a:gd name="connsiteY40" fmla="*/ 283805 h 565088"/>
              <a:gd name="connsiteX41" fmla="*/ 306124 w 609756"/>
              <a:gd name="connsiteY41" fmla="*/ 224963 h 565088"/>
              <a:gd name="connsiteX42" fmla="*/ 283131 w 609756"/>
              <a:gd name="connsiteY42" fmla="*/ 0 h 565088"/>
              <a:gd name="connsiteX43" fmla="*/ 531748 w 609756"/>
              <a:gd name="connsiteY43" fmla="*/ 148206 h 565088"/>
              <a:gd name="connsiteX44" fmla="*/ 507896 w 609756"/>
              <a:gd name="connsiteY44" fmla="*/ 196114 h 565088"/>
              <a:gd name="connsiteX45" fmla="*/ 283131 w 609756"/>
              <a:gd name="connsiteY45" fmla="*/ 41744 h 565088"/>
              <a:gd name="connsiteX46" fmla="*/ 41810 w 609756"/>
              <a:gd name="connsiteY46" fmla="*/ 282684 h 565088"/>
              <a:gd name="connsiteX47" fmla="*/ 283131 w 609756"/>
              <a:gd name="connsiteY47" fmla="*/ 523344 h 565088"/>
              <a:gd name="connsiteX48" fmla="*/ 512386 w 609756"/>
              <a:gd name="connsiteY48" fmla="*/ 355807 h 565088"/>
              <a:gd name="connsiteX49" fmla="*/ 462999 w 609756"/>
              <a:gd name="connsiteY49" fmla="*/ 355807 h 565088"/>
              <a:gd name="connsiteX50" fmla="*/ 536518 w 609756"/>
              <a:gd name="connsiteY50" fmla="*/ 209281 h 565088"/>
              <a:gd name="connsiteX51" fmla="*/ 609756 w 609756"/>
              <a:gd name="connsiteY51" fmla="*/ 355807 h 565088"/>
              <a:gd name="connsiteX52" fmla="*/ 556160 w 609756"/>
              <a:gd name="connsiteY52" fmla="*/ 355807 h 565088"/>
              <a:gd name="connsiteX53" fmla="*/ 283131 w 609756"/>
              <a:gd name="connsiteY53" fmla="*/ 565088 h 565088"/>
              <a:gd name="connsiteX54" fmla="*/ 0 w 609756"/>
              <a:gd name="connsiteY54" fmla="*/ 282684 h 565088"/>
              <a:gd name="connsiteX55" fmla="*/ 283131 w 609756"/>
              <a:gd name="connsiteY55" fmla="*/ 0 h 56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9756" h="565088">
                <a:moveTo>
                  <a:pt x="182950" y="245143"/>
                </a:moveTo>
                <a:cubicBezTo>
                  <a:pt x="181267" y="251867"/>
                  <a:pt x="179583" y="260552"/>
                  <a:pt x="177620" y="266996"/>
                </a:cubicBezTo>
                <a:lnTo>
                  <a:pt x="170887" y="290809"/>
                </a:lnTo>
                <a:lnTo>
                  <a:pt x="195854" y="290809"/>
                </a:lnTo>
                <a:lnTo>
                  <a:pt x="188841" y="266996"/>
                </a:lnTo>
                <a:cubicBezTo>
                  <a:pt x="186877" y="260272"/>
                  <a:pt x="184914" y="251867"/>
                  <a:pt x="183230" y="245143"/>
                </a:cubicBezTo>
                <a:close/>
                <a:moveTo>
                  <a:pt x="361154" y="226092"/>
                </a:moveTo>
                <a:lnTo>
                  <a:pt x="431027" y="226092"/>
                </a:lnTo>
                <a:lnTo>
                  <a:pt x="431027" y="247104"/>
                </a:lnTo>
                <a:lnTo>
                  <a:pt x="386971" y="247104"/>
                </a:lnTo>
                <a:lnTo>
                  <a:pt x="386971" y="270357"/>
                </a:lnTo>
                <a:lnTo>
                  <a:pt x="428502" y="270357"/>
                </a:lnTo>
                <a:lnTo>
                  <a:pt x="428502" y="291370"/>
                </a:lnTo>
                <a:lnTo>
                  <a:pt x="386971" y="291370"/>
                </a:lnTo>
                <a:lnTo>
                  <a:pt x="386971" y="317985"/>
                </a:lnTo>
                <a:lnTo>
                  <a:pt x="433272" y="317985"/>
                </a:lnTo>
                <a:lnTo>
                  <a:pt x="433272" y="338997"/>
                </a:lnTo>
                <a:lnTo>
                  <a:pt x="361154" y="338997"/>
                </a:lnTo>
                <a:close/>
                <a:moveTo>
                  <a:pt x="167240" y="226092"/>
                </a:moveTo>
                <a:lnTo>
                  <a:pt x="200904" y="226092"/>
                </a:lnTo>
                <a:lnTo>
                  <a:pt x="235971" y="338997"/>
                </a:lnTo>
                <a:lnTo>
                  <a:pt x="208479" y="338997"/>
                </a:lnTo>
                <a:lnTo>
                  <a:pt x="199782" y="309860"/>
                </a:lnTo>
                <a:lnTo>
                  <a:pt x="167240" y="309860"/>
                </a:lnTo>
                <a:lnTo>
                  <a:pt x="159385" y="338997"/>
                </a:lnTo>
                <a:lnTo>
                  <a:pt x="132734" y="338997"/>
                </a:lnTo>
                <a:close/>
                <a:moveTo>
                  <a:pt x="306124" y="224963"/>
                </a:moveTo>
                <a:cubicBezTo>
                  <a:pt x="320709" y="224963"/>
                  <a:pt x="331928" y="227765"/>
                  <a:pt x="337538" y="230567"/>
                </a:cubicBezTo>
                <a:lnTo>
                  <a:pt x="332209" y="251022"/>
                </a:lnTo>
                <a:cubicBezTo>
                  <a:pt x="325758" y="248220"/>
                  <a:pt x="318185" y="245978"/>
                  <a:pt x="305844" y="245978"/>
                </a:cubicBezTo>
                <a:cubicBezTo>
                  <a:pt x="284528" y="245978"/>
                  <a:pt x="268540" y="258027"/>
                  <a:pt x="268540" y="282404"/>
                </a:cubicBezTo>
                <a:cubicBezTo>
                  <a:pt x="268540" y="305661"/>
                  <a:pt x="283125" y="319391"/>
                  <a:pt x="303880" y="319391"/>
                </a:cubicBezTo>
                <a:cubicBezTo>
                  <a:pt x="309771" y="319391"/>
                  <a:pt x="314539" y="318831"/>
                  <a:pt x="316502" y="317710"/>
                </a:cubicBezTo>
                <a:lnTo>
                  <a:pt x="316502" y="294173"/>
                </a:lnTo>
                <a:lnTo>
                  <a:pt x="299112" y="294173"/>
                </a:lnTo>
                <a:lnTo>
                  <a:pt x="299112" y="274279"/>
                </a:lnTo>
                <a:lnTo>
                  <a:pt x="341184" y="274279"/>
                </a:lnTo>
                <a:lnTo>
                  <a:pt x="341184" y="333681"/>
                </a:lnTo>
                <a:cubicBezTo>
                  <a:pt x="333331" y="336483"/>
                  <a:pt x="318465" y="340126"/>
                  <a:pt x="303320" y="340126"/>
                </a:cubicBezTo>
                <a:cubicBezTo>
                  <a:pt x="282845" y="340126"/>
                  <a:pt x="267979" y="334802"/>
                  <a:pt x="257602" y="324995"/>
                </a:cubicBezTo>
                <a:cubicBezTo>
                  <a:pt x="247224" y="315188"/>
                  <a:pt x="241334" y="300337"/>
                  <a:pt x="241614" y="283805"/>
                </a:cubicBezTo>
                <a:cubicBezTo>
                  <a:pt x="241895" y="246258"/>
                  <a:pt x="269101" y="224963"/>
                  <a:pt x="306124" y="224963"/>
                </a:cubicBezTo>
                <a:close/>
                <a:moveTo>
                  <a:pt x="283131" y="0"/>
                </a:moveTo>
                <a:cubicBezTo>
                  <a:pt x="390322" y="0"/>
                  <a:pt x="484045" y="59955"/>
                  <a:pt x="531748" y="148206"/>
                </a:cubicBezTo>
                <a:lnTo>
                  <a:pt x="507896" y="196114"/>
                </a:lnTo>
                <a:cubicBezTo>
                  <a:pt x="472820" y="106182"/>
                  <a:pt x="385552" y="41744"/>
                  <a:pt x="283131" y="41744"/>
                </a:cubicBezTo>
                <a:cubicBezTo>
                  <a:pt x="150124" y="41744"/>
                  <a:pt x="41810" y="149887"/>
                  <a:pt x="41810" y="282684"/>
                </a:cubicBezTo>
                <a:cubicBezTo>
                  <a:pt x="41810" y="415201"/>
                  <a:pt x="150124" y="523344"/>
                  <a:pt x="283131" y="523344"/>
                </a:cubicBezTo>
                <a:cubicBezTo>
                  <a:pt x="390322" y="523344"/>
                  <a:pt x="481239" y="452743"/>
                  <a:pt x="512386" y="355807"/>
                </a:cubicBezTo>
                <a:lnTo>
                  <a:pt x="462999" y="355807"/>
                </a:lnTo>
                <a:lnTo>
                  <a:pt x="536518" y="209281"/>
                </a:lnTo>
                <a:lnTo>
                  <a:pt x="609756" y="355807"/>
                </a:lnTo>
                <a:lnTo>
                  <a:pt x="556160" y="355807"/>
                </a:lnTo>
                <a:cubicBezTo>
                  <a:pt x="523610" y="476276"/>
                  <a:pt x="413613" y="565088"/>
                  <a:pt x="283131" y="565088"/>
                </a:cubicBezTo>
                <a:cubicBezTo>
                  <a:pt x="126834" y="565088"/>
                  <a:pt x="0" y="438454"/>
                  <a:pt x="0" y="282684"/>
                </a:cubicBezTo>
                <a:cubicBezTo>
                  <a:pt x="0" y="126634"/>
                  <a:pt x="126834" y="0"/>
                  <a:pt x="283131" y="0"/>
                </a:cubicBezTo>
                <a:close/>
              </a:path>
            </a:pathLst>
          </a:cu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21" name="PA-椭圆 49"/>
          <p:cNvSpPr/>
          <p:nvPr>
            <p:custDataLst>
              <p:tags r:id="rId16"/>
            </p:custDataLst>
          </p:nvPr>
        </p:nvSpPr>
        <p:spPr>
          <a:xfrm>
            <a:off x="6001291" y="1158933"/>
            <a:ext cx="428625" cy="427926"/>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solidFill>
                <a:schemeClr val="bg1">
                  <a:lumMod val="85000"/>
                </a:schemeClr>
              </a:solidFill>
              <a:latin typeface="华文细黑" panose="02010600040101010101" pitchFamily="2" charset="-122"/>
              <a:ea typeface="华文细黑" panose="02010600040101010101" pitchFamily="2" charset="-122"/>
            </a:endParaRPr>
          </a:p>
        </p:txBody>
      </p:sp>
      <p:sp>
        <p:nvSpPr>
          <p:cNvPr id="24" name="PA-矩形 23"/>
          <p:cNvSpPr/>
          <p:nvPr>
            <p:custDataLst>
              <p:tags r:id="rId17"/>
            </p:custDataLst>
          </p:nvPr>
        </p:nvSpPr>
        <p:spPr>
          <a:xfrm>
            <a:off x="1182199" y="3298582"/>
            <a:ext cx="1518671" cy="300076"/>
          </a:xfrm>
          <a:prstGeom prst="rect">
            <a:avLst/>
          </a:prstGeom>
        </p:spPr>
        <p:txBody>
          <a:bodyPr wrap="none" lIns="68573" tIns="34287" rIns="68573" bIns="34287">
            <a:spAutoFit/>
          </a:bodyPr>
          <a:lstStyle/>
          <a:p>
            <a:pPr algn="ctr"/>
            <a:r>
              <a:rPr lang="zh-CN" altLang="en-US" sz="1500" b="1" dirty="0">
                <a:solidFill>
                  <a:srgbClr val="4D5A5C"/>
                </a:solidFill>
                <a:latin typeface="思源黑体 CN Light" panose="020B0300000000000000" pitchFamily="34" charset="-122"/>
                <a:ea typeface="思源黑体 CN Light" panose="020B0300000000000000" pitchFamily="34" charset="-122"/>
              </a:rPr>
              <a:t>请在此输入标题</a:t>
            </a:r>
            <a:endParaRPr lang="en-US" altLang="zh-CN" sz="1500" b="1" dirty="0">
              <a:solidFill>
                <a:srgbClr val="4D5A5C"/>
              </a:solidFill>
              <a:latin typeface="思源黑体 CN Light" panose="020B0300000000000000" pitchFamily="34" charset="-122"/>
              <a:ea typeface="思源黑体 CN Light" panose="020B0300000000000000" pitchFamily="34" charset="-122"/>
            </a:endParaRPr>
          </a:p>
        </p:txBody>
      </p:sp>
      <p:sp>
        <p:nvSpPr>
          <p:cNvPr id="25" name="PA-矩形 47"/>
          <p:cNvSpPr>
            <a:spLocks noChangeArrowheads="1"/>
          </p:cNvSpPr>
          <p:nvPr>
            <p:custDataLst>
              <p:tags r:id="rId18"/>
            </p:custDataLst>
          </p:nvPr>
        </p:nvSpPr>
        <p:spPr bwMode="auto">
          <a:xfrm>
            <a:off x="853749" y="3574160"/>
            <a:ext cx="2282339"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请在此输入您需要的文字内容感谢您使用我们的</a:t>
            </a:r>
            <a:r>
              <a:rPr lang="en-GB" altLang="zh-CN"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26" name="PA-矩形 25"/>
          <p:cNvSpPr/>
          <p:nvPr>
            <p:custDataLst>
              <p:tags r:id="rId19"/>
            </p:custDataLst>
          </p:nvPr>
        </p:nvSpPr>
        <p:spPr>
          <a:xfrm>
            <a:off x="3697482" y="3298582"/>
            <a:ext cx="1518671" cy="300076"/>
          </a:xfrm>
          <a:prstGeom prst="rect">
            <a:avLst/>
          </a:prstGeom>
        </p:spPr>
        <p:txBody>
          <a:bodyPr wrap="none" lIns="68573" tIns="34287" rIns="68573" bIns="34287">
            <a:spAutoFit/>
          </a:bodyPr>
          <a:lstStyle/>
          <a:p>
            <a:pPr algn="ctr"/>
            <a:r>
              <a:rPr lang="zh-CN" altLang="en-US" sz="1500" b="1" dirty="0">
                <a:solidFill>
                  <a:srgbClr val="4D5A5C"/>
                </a:solidFill>
                <a:latin typeface="思源黑体 CN Light" panose="020B0300000000000000" pitchFamily="34" charset="-122"/>
                <a:ea typeface="思源黑体 CN Light" panose="020B0300000000000000" pitchFamily="34" charset="-122"/>
              </a:rPr>
              <a:t>请在此输入标题</a:t>
            </a:r>
            <a:endParaRPr lang="en-US" altLang="zh-CN" sz="1500" b="1" dirty="0">
              <a:solidFill>
                <a:srgbClr val="4D5A5C"/>
              </a:solidFill>
              <a:latin typeface="思源黑体 CN Light" panose="020B0300000000000000" pitchFamily="34" charset="-122"/>
              <a:ea typeface="思源黑体 CN Light" panose="020B0300000000000000" pitchFamily="34" charset="-122"/>
            </a:endParaRPr>
          </a:p>
        </p:txBody>
      </p:sp>
      <p:sp>
        <p:nvSpPr>
          <p:cNvPr id="27" name="PA-矩形 47"/>
          <p:cNvSpPr>
            <a:spLocks noChangeArrowheads="1"/>
          </p:cNvSpPr>
          <p:nvPr>
            <p:custDataLst>
              <p:tags r:id="rId20"/>
            </p:custDataLst>
          </p:nvPr>
        </p:nvSpPr>
        <p:spPr bwMode="auto">
          <a:xfrm>
            <a:off x="3369032" y="3574160"/>
            <a:ext cx="2282339"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请在此输入您需要的文字内容感谢您使用我们的</a:t>
            </a:r>
            <a:r>
              <a:rPr lang="en-GB" altLang="zh-CN"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28" name="PA-矩形 27"/>
          <p:cNvSpPr/>
          <p:nvPr>
            <p:custDataLst>
              <p:tags r:id="rId21"/>
            </p:custDataLst>
          </p:nvPr>
        </p:nvSpPr>
        <p:spPr>
          <a:xfrm>
            <a:off x="6212766" y="3298582"/>
            <a:ext cx="1518671" cy="300076"/>
          </a:xfrm>
          <a:prstGeom prst="rect">
            <a:avLst/>
          </a:prstGeom>
        </p:spPr>
        <p:txBody>
          <a:bodyPr wrap="none" lIns="68573" tIns="34287" rIns="68573" bIns="34287">
            <a:spAutoFit/>
          </a:bodyPr>
          <a:lstStyle/>
          <a:p>
            <a:pPr algn="ctr"/>
            <a:r>
              <a:rPr lang="zh-CN" altLang="en-US" sz="1500" b="1" dirty="0">
                <a:solidFill>
                  <a:srgbClr val="4D5A5C"/>
                </a:solidFill>
                <a:latin typeface="思源黑体 CN Light" panose="020B0300000000000000" pitchFamily="34" charset="-122"/>
                <a:ea typeface="思源黑体 CN Light" panose="020B0300000000000000" pitchFamily="34" charset="-122"/>
              </a:rPr>
              <a:t>请在此输入标题</a:t>
            </a:r>
            <a:endParaRPr lang="en-US" altLang="zh-CN" sz="1500" b="1" dirty="0">
              <a:solidFill>
                <a:srgbClr val="4D5A5C"/>
              </a:solidFill>
              <a:latin typeface="思源黑体 CN Light" panose="020B0300000000000000" pitchFamily="34" charset="-122"/>
              <a:ea typeface="思源黑体 CN Light" panose="020B0300000000000000" pitchFamily="34" charset="-122"/>
            </a:endParaRPr>
          </a:p>
        </p:txBody>
      </p:sp>
      <p:sp>
        <p:nvSpPr>
          <p:cNvPr id="29" name="PA-矩形 47"/>
          <p:cNvSpPr>
            <a:spLocks noChangeArrowheads="1"/>
          </p:cNvSpPr>
          <p:nvPr>
            <p:custDataLst>
              <p:tags r:id="rId22"/>
            </p:custDataLst>
          </p:nvPr>
        </p:nvSpPr>
        <p:spPr bwMode="auto">
          <a:xfrm>
            <a:off x="5884315" y="3574160"/>
            <a:ext cx="2282339"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请在此输入您需要的文字内容感谢您使用我们的</a:t>
            </a:r>
            <a:r>
              <a:rPr lang="en-GB" altLang="zh-CN"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a:p>
            <a:pPr algn="ct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grpSp>
        <p:nvGrpSpPr>
          <p:cNvPr id="30" name="PA-组合 30_1"/>
          <p:cNvGrpSpPr/>
          <p:nvPr>
            <p:custDataLst>
              <p:tags r:id="rId23"/>
            </p:custDataLst>
          </p:nvPr>
        </p:nvGrpSpPr>
        <p:grpSpPr>
          <a:xfrm>
            <a:off x="2748424" y="227004"/>
            <a:ext cx="3647152" cy="584776"/>
            <a:chOff x="100678" y="227004"/>
            <a:chExt cx="3647152" cy="584776"/>
          </a:xfrm>
        </p:grpSpPr>
        <p:sp>
          <p:nvSpPr>
            <p:cNvPr id="31" name="PA-矩形 31"/>
            <p:cNvSpPr/>
            <p:nvPr>
              <p:custDataLst>
                <p:tags r:id="rId24"/>
              </p:custDataLst>
            </p:nvPr>
          </p:nvSpPr>
          <p:spPr bwMode="auto">
            <a:xfrm>
              <a:off x="100678" y="227004"/>
              <a:ext cx="3647152"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第三部分：研究成果展示及其应用</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32" name="PA-矩形 32"/>
            <p:cNvSpPr/>
            <p:nvPr>
              <p:custDataLst>
                <p:tags r:id="rId25"/>
              </p:custDataLst>
            </p:nvPr>
          </p:nvSpPr>
          <p:spPr>
            <a:xfrm>
              <a:off x="722643" y="596336"/>
              <a:ext cx="2403223"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RESEARCH RESULTS AND ITS APPLICATION</a:t>
              </a:r>
              <a:endParaRPr lang="en-US" altLang="zh-CN" sz="800">
                <a:solidFill>
                  <a:srgbClr val="4D5A5C"/>
                </a:solidFill>
                <a:latin typeface="+mj-lt"/>
                <a:ea typeface="方正兰亭黑_GBK"/>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A-ï$liḓé"/>
          <p:cNvSpPr/>
          <p:nvPr>
            <p:custDataLst>
              <p:tags r:id="rId1"/>
            </p:custDataLst>
          </p:nvPr>
        </p:nvSpPr>
        <p:spPr>
          <a:xfrm>
            <a:off x="3367278" y="2882956"/>
            <a:ext cx="2409444" cy="1437929"/>
          </a:xfrm>
          <a:prstGeom prst="rect">
            <a:avLst/>
          </a:prstGeom>
          <a:solidFill>
            <a:srgbClr val="E1EEDE"/>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bIns="162000" anchor="b" anchorCtr="1">
            <a:normAutofit/>
          </a:bodyPr>
          <a:lstStyle/>
          <a:p>
            <a:pPr algn="ctr">
              <a:lnSpc>
                <a:spcPct val="120000"/>
              </a:lnSpc>
            </a:pPr>
            <a:endParaRPr lang="zh-CN" altLang="en-US" sz="900" dirty="0">
              <a:solidFill>
                <a:schemeClr val="bg1"/>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nvGrpSpPr>
          <p:cNvPr id="107" name="PA-组合 106"/>
          <p:cNvGrpSpPr/>
          <p:nvPr>
            <p:custDataLst>
              <p:tags r:id="rId2"/>
            </p:custDataLst>
          </p:nvPr>
        </p:nvGrpSpPr>
        <p:grpSpPr>
          <a:xfrm>
            <a:off x="832919" y="1325060"/>
            <a:ext cx="2409444" cy="1437929"/>
            <a:chOff x="1110559" y="1792146"/>
            <a:chExt cx="3212592" cy="1917239"/>
          </a:xfrm>
        </p:grpSpPr>
        <p:sp>
          <p:nvSpPr>
            <p:cNvPr id="108" name="PA-ïṧļidê"/>
            <p:cNvSpPr/>
            <p:nvPr>
              <p:custDataLst>
                <p:tags r:id="rId3"/>
              </p:custDataLst>
            </p:nvPr>
          </p:nvSpPr>
          <p:spPr>
            <a:xfrm>
              <a:off x="1110559" y="1792146"/>
              <a:ext cx="3212592" cy="1917239"/>
            </a:xfrm>
            <a:prstGeom prst="rect">
              <a:avLst/>
            </a:prstGeom>
            <a:solidFill>
              <a:schemeClr val="bg1">
                <a:lumMod val="95000"/>
                <a:alpha val="40000"/>
              </a:schemeClr>
            </a:solidFill>
            <a:ln w="3175" cap="flat" cmpd="sng" algn="ctr">
              <a:solidFill>
                <a:srgbClr val="BCD9B4"/>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bIns="270000" anchor="b">
              <a:normAutofit/>
            </a:bodyPr>
            <a:lstStyle/>
            <a:p>
              <a:pPr algn="ctr">
                <a:lnSpc>
                  <a:spcPct val="120000"/>
                </a:lnSpc>
              </a:pPr>
              <a:endParaRPr lang="zh-CN" altLang="en-US" sz="825" dirty="0">
                <a:solidFill>
                  <a:srgbClr val="BCD9B4"/>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09" name="PA-椭圆 45"/>
            <p:cNvSpPr/>
            <p:nvPr>
              <p:custDataLst>
                <p:tags r:id="rId4"/>
              </p:custDataLst>
            </p:nvPr>
          </p:nvSpPr>
          <p:spPr>
            <a:xfrm>
              <a:off x="2520423" y="1973216"/>
              <a:ext cx="392865" cy="470782"/>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rgbClr val="282828"/>
            </a:solidFill>
            <a:ln w="3175" cap="flat" cmpd="sng" algn="ctr">
              <a:solidFill>
                <a:srgbClr val="BCD9B4"/>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nvGrpSpPr>
            <p:cNvPr id="110" name="组合 109"/>
            <p:cNvGrpSpPr/>
            <p:nvPr/>
          </p:nvGrpSpPr>
          <p:grpSpPr>
            <a:xfrm>
              <a:off x="1465879" y="2586961"/>
              <a:ext cx="2501951" cy="1025980"/>
              <a:chOff x="8386922" y="2192795"/>
              <a:chExt cx="2501951" cy="1025980"/>
            </a:xfrm>
          </p:grpSpPr>
          <p:sp>
            <p:nvSpPr>
              <p:cNvPr id="111" name="PA-矩形 110"/>
              <p:cNvSpPr/>
              <p:nvPr>
                <p:custDataLst>
                  <p:tags r:id="rId5"/>
                </p:custDataLst>
              </p:nvPr>
            </p:nvSpPr>
            <p:spPr>
              <a:xfrm>
                <a:off x="8386922" y="2192795"/>
                <a:ext cx="2501951" cy="432854"/>
              </a:xfrm>
              <a:prstGeom prst="rect">
                <a:avLst/>
              </a:prstGeom>
              <a:ln w="3175" cap="flat" cmpd="sng" algn="ctr">
                <a:noFill/>
                <a:prstDash val="sysDash"/>
                <a:miter lim="800000"/>
                <a:headEnd type="none" w="med" len="med"/>
                <a:tailEnd type="none" w="med" len="med"/>
              </a:ln>
            </p:spPr>
            <p:txBody>
              <a:bodyPr wrap="square">
                <a:spAutoFit/>
                <a:scene3d>
                  <a:camera prst="orthographicFront"/>
                  <a:lightRig rig="threePt" dir="t"/>
                </a:scene3d>
                <a:sp3d contourW="12700"/>
              </a:bodyPr>
              <a:lstStyle/>
              <a:p>
                <a:pPr algn="ctr">
                  <a:lnSpc>
                    <a:spcPct val="120000"/>
                  </a:lnSpc>
                </a:pPr>
                <a:r>
                  <a:rPr lang="zh-CN" alt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标题文字添加</a:t>
                </a:r>
                <a:endParaRPr lang="zh-CN" alt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12" name="PA-文本框 111"/>
              <p:cNvSpPr txBox="1"/>
              <p:nvPr>
                <p:custDataLst>
                  <p:tags r:id="rId6"/>
                </p:custDataLst>
              </p:nvPr>
            </p:nvSpPr>
            <p:spPr>
              <a:xfrm>
                <a:off x="8504910" y="2542351"/>
                <a:ext cx="2265974" cy="676424"/>
              </a:xfrm>
              <a:prstGeom prst="rect">
                <a:avLst/>
              </a:prstGeom>
              <a:noFill/>
              <a:ln w="3175" cap="flat" cmpd="sng" algn="ctr">
                <a:noFill/>
                <a:prstDash val="sysDash"/>
                <a:miter lim="800000"/>
                <a:headEnd type="none" w="med" len="med"/>
                <a:tailEnd type="none" w="med" len="med"/>
              </a:ln>
            </p:spPr>
            <p:txBody>
              <a:bodyPr wrap="square" rtlCol="0">
                <a:spAutoFit/>
                <a:scene3d>
                  <a:camera prst="orthographicFront"/>
                  <a:lightRig rig="threePt" dir="t"/>
                </a:scene3d>
                <a:sp3d contourW="12700"/>
              </a:bodyPr>
              <a:lstStyle/>
              <a:p>
                <a:pPr algn="ctr">
                  <a:lnSpc>
                    <a:spcPct val="114000"/>
                  </a:lnSpc>
                </a:pPr>
                <a:r>
                  <a:rPr lang="en-US" altLang="zh-CN" sz="600" dirty="0">
                    <a:solidFill>
                      <a:schemeClr val="bg1">
                        <a:lumMod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The user can demonstrate on a projector or computer, or print the presentation and make it into a film to be used in a wider field. Using PowerPoint,</a:t>
                </a:r>
                <a:endParaRPr lang="en-US" altLang="zh-CN" sz="600" dirty="0">
                  <a:solidFill>
                    <a:schemeClr val="bg1">
                      <a:lumMod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grpSp>
      <p:grpSp>
        <p:nvGrpSpPr>
          <p:cNvPr id="113" name="PA-组合 112"/>
          <p:cNvGrpSpPr/>
          <p:nvPr>
            <p:custDataLst>
              <p:tags r:id="rId7"/>
            </p:custDataLst>
          </p:nvPr>
        </p:nvGrpSpPr>
        <p:grpSpPr>
          <a:xfrm>
            <a:off x="3367278" y="1325060"/>
            <a:ext cx="2409444" cy="1437929"/>
            <a:chOff x="4489705" y="1792146"/>
            <a:chExt cx="3212592" cy="1917239"/>
          </a:xfrm>
        </p:grpSpPr>
        <p:sp>
          <p:nvSpPr>
            <p:cNvPr id="114" name="PA-ïSḻîde"/>
            <p:cNvSpPr/>
            <p:nvPr>
              <p:custDataLst>
                <p:tags r:id="rId8"/>
              </p:custDataLst>
            </p:nvPr>
          </p:nvSpPr>
          <p:spPr>
            <a:xfrm>
              <a:off x="4489705" y="1792146"/>
              <a:ext cx="3212592" cy="1917239"/>
            </a:xfrm>
            <a:prstGeom prst="rect">
              <a:avLst/>
            </a:prstGeom>
            <a:solidFill>
              <a:schemeClr val="bg1">
                <a:lumMod val="95000"/>
                <a:alpha val="40000"/>
              </a:schemeClr>
            </a:solidFill>
            <a:ln w="3175" cap="flat" cmpd="sng" algn="ctr">
              <a:solidFill>
                <a:srgbClr val="BCD9B4"/>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bIns="270000" anchor="b">
              <a:normAutofit/>
            </a:bodyPr>
            <a:lstStyle/>
            <a:p>
              <a:pPr algn="ctr">
                <a:lnSpc>
                  <a:spcPct val="120000"/>
                </a:lnSpc>
              </a:pPr>
              <a:endParaRPr lang="zh-CN" altLang="en-US" sz="825" dirty="0">
                <a:solidFill>
                  <a:srgbClr val="BCD9B4"/>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15" name="PA-椭圆 46"/>
            <p:cNvSpPr/>
            <p:nvPr>
              <p:custDataLst>
                <p:tags r:id="rId9"/>
              </p:custDataLst>
            </p:nvPr>
          </p:nvSpPr>
          <p:spPr>
            <a:xfrm>
              <a:off x="5860609" y="1980303"/>
              <a:ext cx="470782" cy="456609"/>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rgbClr val="5B7486"/>
            </a:solidFill>
            <a:ln w="3175" cap="flat" cmpd="sng" algn="ctr">
              <a:solidFill>
                <a:srgbClr val="BCD9B4"/>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nvGrpSpPr>
            <p:cNvPr id="116" name="组合 115"/>
            <p:cNvGrpSpPr/>
            <p:nvPr/>
          </p:nvGrpSpPr>
          <p:grpSpPr>
            <a:xfrm>
              <a:off x="4845024" y="2586961"/>
              <a:ext cx="2501951" cy="1025980"/>
              <a:chOff x="8386922" y="2192795"/>
              <a:chExt cx="2501951" cy="1025980"/>
            </a:xfrm>
          </p:grpSpPr>
          <p:sp>
            <p:nvSpPr>
              <p:cNvPr id="117" name="PA-矩形 116"/>
              <p:cNvSpPr/>
              <p:nvPr>
                <p:custDataLst>
                  <p:tags r:id="rId10"/>
                </p:custDataLst>
              </p:nvPr>
            </p:nvSpPr>
            <p:spPr>
              <a:xfrm>
                <a:off x="8386922" y="2192795"/>
                <a:ext cx="2501951" cy="432854"/>
              </a:xfrm>
              <a:prstGeom prst="rect">
                <a:avLst/>
              </a:prstGeom>
              <a:ln w="3175" cap="flat" cmpd="sng" algn="ctr">
                <a:noFill/>
                <a:prstDash val="sysDash"/>
                <a:miter lim="800000"/>
                <a:headEnd type="none" w="med" len="med"/>
                <a:tailEnd type="none" w="med" len="med"/>
              </a:ln>
            </p:spPr>
            <p:txBody>
              <a:bodyPr wrap="square">
                <a:spAutoFit/>
                <a:scene3d>
                  <a:camera prst="orthographicFront"/>
                  <a:lightRig rig="threePt" dir="t"/>
                </a:scene3d>
                <a:sp3d contourW="12700"/>
              </a:bodyPr>
              <a:lstStyle/>
              <a:p>
                <a:pPr algn="ctr">
                  <a:lnSpc>
                    <a:spcPct val="120000"/>
                  </a:lnSpc>
                </a:pPr>
                <a:r>
                  <a:rPr lang="zh-CN" alt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标题文字添加</a:t>
                </a:r>
                <a:endParaRPr lang="zh-CN" alt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18" name="PA-文本框 117"/>
              <p:cNvSpPr txBox="1"/>
              <p:nvPr>
                <p:custDataLst>
                  <p:tags r:id="rId11"/>
                </p:custDataLst>
              </p:nvPr>
            </p:nvSpPr>
            <p:spPr>
              <a:xfrm>
                <a:off x="8504910" y="2542351"/>
                <a:ext cx="2265974" cy="676424"/>
              </a:xfrm>
              <a:prstGeom prst="rect">
                <a:avLst/>
              </a:prstGeom>
              <a:noFill/>
              <a:ln w="3175" cap="flat" cmpd="sng" algn="ctr">
                <a:noFill/>
                <a:prstDash val="sysDash"/>
                <a:miter lim="800000"/>
                <a:headEnd type="none" w="med" len="med"/>
                <a:tailEnd type="none" w="med" len="med"/>
              </a:ln>
            </p:spPr>
            <p:txBody>
              <a:bodyPr wrap="square" rtlCol="0">
                <a:spAutoFit/>
                <a:scene3d>
                  <a:camera prst="orthographicFront"/>
                  <a:lightRig rig="threePt" dir="t"/>
                </a:scene3d>
                <a:sp3d contourW="12700"/>
              </a:bodyPr>
              <a:lstStyle/>
              <a:p>
                <a:pPr algn="ctr">
                  <a:lnSpc>
                    <a:spcPct val="114000"/>
                  </a:lnSpc>
                </a:pPr>
                <a:r>
                  <a:rPr lang="en-US" altLang="zh-CN" sz="600" dirty="0">
                    <a:solidFill>
                      <a:schemeClr val="bg1">
                        <a:lumMod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The user can demonstrate on a projector or computer, or print the presentation and make it into a film to be used in a wider field. Using PowerPoint,</a:t>
                </a:r>
                <a:endParaRPr lang="en-US" altLang="zh-CN" sz="600" dirty="0">
                  <a:solidFill>
                    <a:schemeClr val="bg1">
                      <a:lumMod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grpSp>
      <p:grpSp>
        <p:nvGrpSpPr>
          <p:cNvPr id="132" name="PA-组合 131"/>
          <p:cNvGrpSpPr/>
          <p:nvPr>
            <p:custDataLst>
              <p:tags r:id="rId12"/>
            </p:custDataLst>
          </p:nvPr>
        </p:nvGrpSpPr>
        <p:grpSpPr>
          <a:xfrm>
            <a:off x="832919" y="2882956"/>
            <a:ext cx="2409444" cy="1437929"/>
            <a:chOff x="1110559" y="3869341"/>
            <a:chExt cx="3212592" cy="1917239"/>
          </a:xfrm>
        </p:grpSpPr>
        <p:sp>
          <p:nvSpPr>
            <p:cNvPr id="133" name="PA-íślíḑè"/>
            <p:cNvSpPr/>
            <p:nvPr>
              <p:custDataLst>
                <p:tags r:id="rId13"/>
              </p:custDataLst>
            </p:nvPr>
          </p:nvSpPr>
          <p:spPr>
            <a:xfrm>
              <a:off x="1110559" y="3869341"/>
              <a:ext cx="3212592" cy="1917239"/>
            </a:xfrm>
            <a:prstGeom prst="rect">
              <a:avLst/>
            </a:prstGeom>
            <a:solidFill>
              <a:schemeClr val="bg1">
                <a:lumMod val="95000"/>
                <a:alpha val="40000"/>
              </a:schemeClr>
            </a:solidFill>
            <a:ln w="3175" cap="flat" cmpd="sng" algn="ctr">
              <a:solidFill>
                <a:srgbClr val="BCD9B4"/>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bIns="270000" anchor="b">
              <a:normAutofit/>
            </a:bodyPr>
            <a:lstStyle/>
            <a:p>
              <a:pPr algn="ctr">
                <a:lnSpc>
                  <a:spcPct val="120000"/>
                </a:lnSpc>
              </a:pPr>
              <a:endParaRPr lang="zh-CN" altLang="en-US" sz="825" dirty="0">
                <a:solidFill>
                  <a:srgbClr val="BCD9B4"/>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34" name="PA-椭圆 48"/>
            <p:cNvSpPr/>
            <p:nvPr>
              <p:custDataLst>
                <p:tags r:id="rId14"/>
              </p:custDataLst>
            </p:nvPr>
          </p:nvSpPr>
          <p:spPr>
            <a:xfrm>
              <a:off x="2502223" y="4050411"/>
              <a:ext cx="429265" cy="470782"/>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rgbClr val="282828"/>
            </a:solidFill>
            <a:ln w="3175" cap="flat" cmpd="sng" algn="ctr">
              <a:solidFill>
                <a:srgbClr val="BCD9B4"/>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nvGrpSpPr>
            <p:cNvPr id="135" name="组合 134"/>
            <p:cNvGrpSpPr/>
            <p:nvPr/>
          </p:nvGrpSpPr>
          <p:grpSpPr>
            <a:xfrm>
              <a:off x="1465879" y="4662443"/>
              <a:ext cx="2501951" cy="1025980"/>
              <a:chOff x="8386922" y="2203014"/>
              <a:chExt cx="2501951" cy="1025980"/>
            </a:xfrm>
          </p:grpSpPr>
          <p:sp>
            <p:nvSpPr>
              <p:cNvPr id="136" name="PA-矩形 135"/>
              <p:cNvSpPr/>
              <p:nvPr>
                <p:custDataLst>
                  <p:tags r:id="rId15"/>
                </p:custDataLst>
              </p:nvPr>
            </p:nvSpPr>
            <p:spPr>
              <a:xfrm>
                <a:off x="8386922" y="2203014"/>
                <a:ext cx="2501951" cy="432855"/>
              </a:xfrm>
              <a:prstGeom prst="rect">
                <a:avLst/>
              </a:prstGeom>
              <a:ln w="3175" cap="flat" cmpd="sng" algn="ctr">
                <a:noFill/>
                <a:prstDash val="sysDash"/>
                <a:miter lim="800000"/>
                <a:headEnd type="none" w="med" len="med"/>
                <a:tailEnd type="none" w="med" len="med"/>
              </a:ln>
            </p:spPr>
            <p:txBody>
              <a:bodyPr wrap="square">
                <a:spAutoFit/>
                <a:scene3d>
                  <a:camera prst="orthographicFront"/>
                  <a:lightRig rig="threePt" dir="t"/>
                </a:scene3d>
                <a:sp3d contourW="12700"/>
              </a:bodyPr>
              <a:lstStyle/>
              <a:p>
                <a:pPr algn="ctr">
                  <a:lnSpc>
                    <a:spcPct val="120000"/>
                  </a:lnSpc>
                </a:pPr>
                <a:r>
                  <a:rPr lang="zh-CN" alt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标题文字添加</a:t>
                </a:r>
                <a:endParaRPr lang="zh-CN" alt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37" name="PA-文本框 136"/>
              <p:cNvSpPr txBox="1"/>
              <p:nvPr>
                <p:custDataLst>
                  <p:tags r:id="rId16"/>
                </p:custDataLst>
              </p:nvPr>
            </p:nvSpPr>
            <p:spPr>
              <a:xfrm>
                <a:off x="8504910" y="2552570"/>
                <a:ext cx="2265974" cy="676424"/>
              </a:xfrm>
              <a:prstGeom prst="rect">
                <a:avLst/>
              </a:prstGeom>
              <a:noFill/>
              <a:ln w="3175" cap="flat" cmpd="sng" algn="ctr">
                <a:noFill/>
                <a:prstDash val="sysDash"/>
                <a:miter lim="800000"/>
                <a:headEnd type="none" w="med" len="med"/>
                <a:tailEnd type="none" w="med" len="med"/>
              </a:ln>
            </p:spPr>
            <p:txBody>
              <a:bodyPr wrap="square" rtlCol="0">
                <a:spAutoFit/>
                <a:scene3d>
                  <a:camera prst="orthographicFront"/>
                  <a:lightRig rig="threePt" dir="t"/>
                </a:scene3d>
                <a:sp3d contourW="12700"/>
              </a:bodyPr>
              <a:lstStyle/>
              <a:p>
                <a:pPr algn="ctr">
                  <a:lnSpc>
                    <a:spcPct val="114000"/>
                  </a:lnSpc>
                </a:pPr>
                <a:r>
                  <a:rPr lang="en-US" altLang="zh-CN" sz="600" dirty="0">
                    <a:solidFill>
                      <a:schemeClr val="bg1">
                        <a:lumMod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The user can demonstrate on a projector or computer, or print the presentation and make it into a film to be used in a wider field. Using PowerPoint,</a:t>
                </a:r>
                <a:endParaRPr lang="en-US" altLang="zh-CN" sz="600" dirty="0">
                  <a:solidFill>
                    <a:schemeClr val="bg1">
                      <a:lumMod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grpSp>
      <p:sp>
        <p:nvSpPr>
          <p:cNvPr id="138" name="PA-矩形 27"/>
          <p:cNvSpPr/>
          <p:nvPr>
            <p:custDataLst>
              <p:tags r:id="rId17"/>
            </p:custDataLst>
          </p:nvPr>
        </p:nvSpPr>
        <p:spPr>
          <a:xfrm>
            <a:off x="6279760" y="1325059"/>
            <a:ext cx="1989503" cy="2995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BCD9B4"/>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40" name="PA-Rectangle: Rounded Corners 30"/>
          <p:cNvSpPr/>
          <p:nvPr>
            <p:custDataLst>
              <p:tags r:id="rId18"/>
            </p:custDataLst>
          </p:nvPr>
        </p:nvSpPr>
        <p:spPr>
          <a:xfrm>
            <a:off x="6131702" y="1325061"/>
            <a:ext cx="2285619" cy="6710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chemeClr val="tx1">
                  <a:lumMod val="50000"/>
                  <a:lumOff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41" name="PA-Rectangle: Rounded Corners 33"/>
          <p:cNvSpPr/>
          <p:nvPr>
            <p:custDataLst>
              <p:tags r:id="rId19"/>
            </p:custDataLst>
          </p:nvPr>
        </p:nvSpPr>
        <p:spPr>
          <a:xfrm>
            <a:off x="6131702" y="3832843"/>
            <a:ext cx="2285619" cy="488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BCD9B4"/>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42" name="PA-矩形 141"/>
          <p:cNvSpPr/>
          <p:nvPr>
            <p:custDataLst>
              <p:tags r:id="rId20"/>
            </p:custDataLst>
          </p:nvPr>
        </p:nvSpPr>
        <p:spPr>
          <a:xfrm>
            <a:off x="6428458" y="1500160"/>
            <a:ext cx="1702619" cy="324641"/>
          </a:xfrm>
          <a:prstGeom prst="rect">
            <a:avLst/>
          </a:prstGeom>
          <a:noFill/>
        </p:spPr>
        <p:txBody>
          <a:bodyPr wrap="square">
            <a:spAutoFit/>
            <a:scene3d>
              <a:camera prst="orthographicFront"/>
              <a:lightRig rig="threePt" dir="t"/>
            </a:scene3d>
            <a:sp3d contourW="12700"/>
          </a:bodyPr>
          <a:lstStyle/>
          <a:p>
            <a:pPr algn="ctr">
              <a:lnSpc>
                <a:spcPct val="120000"/>
              </a:lnSpc>
            </a:pPr>
            <a:r>
              <a:rPr lang="zh-CN" altLang="en-US" sz="1350" b="1"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标题文字添加</a:t>
            </a:r>
            <a:endParaRPr lang="zh-CN" altLang="en-US" sz="1350" b="1"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43" name="PA-文本框 142"/>
          <p:cNvSpPr txBox="1"/>
          <p:nvPr>
            <p:custDataLst>
              <p:tags r:id="rId21"/>
            </p:custDataLst>
          </p:nvPr>
        </p:nvSpPr>
        <p:spPr>
          <a:xfrm>
            <a:off x="6252346" y="1978061"/>
            <a:ext cx="1989503" cy="49334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6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The user can demonstrate on a projector or computer, or print the presentation and make it into a film to be used in a wider field. </a:t>
            </a:r>
            <a:endParaRPr lang="en-US" altLang="zh-CN" sz="6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44" name="PA-文本框 143"/>
          <p:cNvSpPr txBox="1"/>
          <p:nvPr>
            <p:custDataLst>
              <p:tags r:id="rId22"/>
            </p:custDataLst>
          </p:nvPr>
        </p:nvSpPr>
        <p:spPr>
          <a:xfrm>
            <a:off x="6241834" y="2626249"/>
            <a:ext cx="1989503" cy="49334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6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The user can demonstrate on a projector or computer, or print the presentation and make it into a film to be used in a wider field. </a:t>
            </a:r>
            <a:endParaRPr lang="en-US" altLang="zh-CN" sz="6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45" name="PA-矩形 144"/>
          <p:cNvSpPr/>
          <p:nvPr>
            <p:custDataLst>
              <p:tags r:id="rId23"/>
            </p:custDataLst>
          </p:nvPr>
        </p:nvSpPr>
        <p:spPr>
          <a:xfrm>
            <a:off x="6428458" y="3922626"/>
            <a:ext cx="1702619" cy="324641"/>
          </a:xfrm>
          <a:prstGeom prst="rect">
            <a:avLst/>
          </a:prstGeom>
          <a:solidFill>
            <a:schemeClr val="bg1"/>
          </a:solidFill>
        </p:spPr>
        <p:txBody>
          <a:bodyPr wrap="square">
            <a:spAutoFit/>
            <a:scene3d>
              <a:camera prst="orthographicFront"/>
              <a:lightRig rig="threePt" dir="t"/>
            </a:scene3d>
            <a:sp3d contourW="12700"/>
          </a:bodyPr>
          <a:lstStyle/>
          <a:p>
            <a:pPr algn="ctr">
              <a:lnSpc>
                <a:spcPct val="120000"/>
              </a:lnSpc>
            </a:pPr>
            <a:r>
              <a:rPr lang="zh-CN" altLang="en-US" sz="1350" b="1" dirty="0">
                <a:solidFill>
                  <a:srgbClr val="4D5A5C"/>
                </a:solidFill>
                <a:latin typeface="思源黑体 CN Medium" panose="020B0600000000000000" pitchFamily="34" charset="-122"/>
                <a:ea typeface="思源黑体 CN Medium" panose="020B0600000000000000" pitchFamily="34" charset="-122"/>
                <a:sym typeface="Century Gothic" panose="020B0502020202020204" pitchFamily="34" charset="0"/>
              </a:rPr>
              <a:t>标题文字添加</a:t>
            </a:r>
            <a:endParaRPr lang="zh-CN" altLang="en-US" sz="1350" b="1" dirty="0">
              <a:solidFill>
                <a:srgbClr val="4D5A5C"/>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146" name="PA-文本框 145"/>
          <p:cNvSpPr txBox="1"/>
          <p:nvPr>
            <p:custDataLst>
              <p:tags r:id="rId24"/>
            </p:custDataLst>
          </p:nvPr>
        </p:nvSpPr>
        <p:spPr>
          <a:xfrm>
            <a:off x="6241834" y="3274437"/>
            <a:ext cx="1989503" cy="49334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6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The user can demonstrate on a projector or computer, or print the presentation and make it into a film to be used in a wider field. </a:t>
            </a:r>
            <a:endParaRPr lang="en-US" altLang="zh-CN" sz="6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nvGrpSpPr>
          <p:cNvPr id="32" name="PA-组合 31"/>
          <p:cNvGrpSpPr/>
          <p:nvPr>
            <p:custDataLst>
              <p:tags r:id="rId25"/>
            </p:custDataLst>
          </p:nvPr>
        </p:nvGrpSpPr>
        <p:grpSpPr>
          <a:xfrm>
            <a:off x="3622629" y="2984334"/>
            <a:ext cx="1876463" cy="1229794"/>
            <a:chOff x="1465879" y="1973216"/>
            <a:chExt cx="2501951" cy="1639725"/>
          </a:xfrm>
        </p:grpSpPr>
        <p:sp>
          <p:nvSpPr>
            <p:cNvPr id="34" name="PA-椭圆 45"/>
            <p:cNvSpPr/>
            <p:nvPr>
              <p:custDataLst>
                <p:tags r:id="rId26"/>
              </p:custDataLst>
            </p:nvPr>
          </p:nvSpPr>
          <p:spPr>
            <a:xfrm>
              <a:off x="2520423" y="1973216"/>
              <a:ext cx="392865" cy="470782"/>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dirty="0">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nvGrpSpPr>
            <p:cNvPr id="35" name="组合 34"/>
            <p:cNvGrpSpPr/>
            <p:nvPr/>
          </p:nvGrpSpPr>
          <p:grpSpPr>
            <a:xfrm>
              <a:off x="1465879" y="2586961"/>
              <a:ext cx="2501951" cy="1025980"/>
              <a:chOff x="8386922" y="2192795"/>
              <a:chExt cx="2501951" cy="1025980"/>
            </a:xfrm>
          </p:grpSpPr>
          <p:sp>
            <p:nvSpPr>
              <p:cNvPr id="36" name="PA-矩形 35"/>
              <p:cNvSpPr/>
              <p:nvPr>
                <p:custDataLst>
                  <p:tags r:id="rId27"/>
                </p:custDataLst>
              </p:nvPr>
            </p:nvSpPr>
            <p:spPr>
              <a:xfrm>
                <a:off x="8386922" y="2192795"/>
                <a:ext cx="2501951" cy="43285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标题文字添加</a:t>
                </a:r>
                <a:endParaRPr lang="zh-CN" altLang="en-US" sz="135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sp>
            <p:nvSpPr>
              <p:cNvPr id="37" name="PA-文本框 36"/>
              <p:cNvSpPr txBox="1"/>
              <p:nvPr>
                <p:custDataLst>
                  <p:tags r:id="rId28"/>
                </p:custDataLst>
              </p:nvPr>
            </p:nvSpPr>
            <p:spPr>
              <a:xfrm>
                <a:off x="8504910" y="2542351"/>
                <a:ext cx="2265974" cy="67642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600" dirty="0">
                    <a:solidFill>
                      <a:schemeClr val="tx1">
                        <a:lumMod val="65000"/>
                        <a:lumOff val="3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rPr>
                  <a:t>The user can demonstrate on a projector or computer, or print the presentation and make it into a film to be used in a wider field. Using PowerPoint,</a:t>
                </a:r>
                <a:endParaRPr lang="en-US" altLang="zh-CN" sz="600" dirty="0">
                  <a:solidFill>
                    <a:schemeClr val="tx1">
                      <a:lumMod val="65000"/>
                      <a:lumOff val="35000"/>
                    </a:schemeClr>
                  </a:solidFill>
                  <a:latin typeface="思源黑体 CN Medium" panose="020B0600000000000000" pitchFamily="34" charset="-122"/>
                  <a:ea typeface="思源黑体 CN Medium" panose="020B0600000000000000" pitchFamily="34" charset="-122"/>
                  <a:sym typeface="Century Gothic" panose="020B0502020202020204" pitchFamily="34" charset="0"/>
                </a:endParaRPr>
              </a:p>
            </p:txBody>
          </p:sp>
        </p:grpSp>
      </p:grpSp>
      <p:grpSp>
        <p:nvGrpSpPr>
          <p:cNvPr id="38" name="PA-组合 30_1"/>
          <p:cNvGrpSpPr/>
          <p:nvPr>
            <p:custDataLst>
              <p:tags r:id="rId29"/>
            </p:custDataLst>
          </p:nvPr>
        </p:nvGrpSpPr>
        <p:grpSpPr>
          <a:xfrm>
            <a:off x="2748424" y="227004"/>
            <a:ext cx="3647152" cy="584776"/>
            <a:chOff x="100678" y="227004"/>
            <a:chExt cx="3647152" cy="584776"/>
          </a:xfrm>
        </p:grpSpPr>
        <p:sp>
          <p:nvSpPr>
            <p:cNvPr id="39" name="PA-矩形 31"/>
            <p:cNvSpPr/>
            <p:nvPr>
              <p:custDataLst>
                <p:tags r:id="rId30"/>
              </p:custDataLst>
            </p:nvPr>
          </p:nvSpPr>
          <p:spPr bwMode="auto">
            <a:xfrm>
              <a:off x="100678" y="227004"/>
              <a:ext cx="3647152"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第三部分：研究成果展示及其应用</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40" name="PA-矩形 32"/>
            <p:cNvSpPr/>
            <p:nvPr>
              <p:custDataLst>
                <p:tags r:id="rId31"/>
              </p:custDataLst>
            </p:nvPr>
          </p:nvSpPr>
          <p:spPr>
            <a:xfrm>
              <a:off x="722643" y="596336"/>
              <a:ext cx="2403223"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RESEARCH RESULTS AND ITS APPLICATION</a:t>
              </a:r>
              <a:endParaRPr lang="en-US" altLang="zh-CN" sz="800">
                <a:solidFill>
                  <a:srgbClr val="4D5A5C"/>
                </a:solidFill>
                <a:latin typeface="+mj-lt"/>
                <a:ea typeface="方正兰亭黑_GBK"/>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fltVal val="0"/>
                                          </p:val>
                                        </p:tav>
                                        <p:tav tm="100000">
                                          <p:val>
                                            <p:strVal val="#ppt_w"/>
                                          </p:val>
                                        </p:tav>
                                      </p:tavLst>
                                    </p:anim>
                                    <p:anim calcmode="lin" valueType="num">
                                      <p:cBhvr>
                                        <p:cTn id="8" dur="1000" fill="hold"/>
                                        <p:tgtEl>
                                          <p:spTgt spid="107"/>
                                        </p:tgtEl>
                                        <p:attrNameLst>
                                          <p:attrName>ppt_h</p:attrName>
                                        </p:attrNameLst>
                                      </p:cBhvr>
                                      <p:tavLst>
                                        <p:tav tm="0">
                                          <p:val>
                                            <p:fltVal val="0"/>
                                          </p:val>
                                        </p:tav>
                                        <p:tav tm="100000">
                                          <p:val>
                                            <p:strVal val="#ppt_h"/>
                                          </p:val>
                                        </p:tav>
                                      </p:tavLst>
                                    </p:anim>
                                    <p:animEffect transition="in" filter="fade">
                                      <p:cBhvr>
                                        <p:cTn id="9" dur="1000"/>
                                        <p:tgtEl>
                                          <p:spTgt spid="107"/>
                                        </p:tgtEl>
                                      </p:cBhvr>
                                    </p:animEffect>
                                  </p:childTnLst>
                                </p:cTn>
                              </p:par>
                              <p:par>
                                <p:cTn id="10" presetID="53" presetClass="entr" presetSubtype="16" fill="hold" nodeType="with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p:cTn id="12" dur="1000" fill="hold"/>
                                        <p:tgtEl>
                                          <p:spTgt spid="113"/>
                                        </p:tgtEl>
                                        <p:attrNameLst>
                                          <p:attrName>ppt_w</p:attrName>
                                        </p:attrNameLst>
                                      </p:cBhvr>
                                      <p:tavLst>
                                        <p:tav tm="0">
                                          <p:val>
                                            <p:fltVal val="0"/>
                                          </p:val>
                                        </p:tav>
                                        <p:tav tm="100000">
                                          <p:val>
                                            <p:strVal val="#ppt_w"/>
                                          </p:val>
                                        </p:tav>
                                      </p:tavLst>
                                    </p:anim>
                                    <p:anim calcmode="lin" valueType="num">
                                      <p:cBhvr>
                                        <p:cTn id="13" dur="1000" fill="hold"/>
                                        <p:tgtEl>
                                          <p:spTgt spid="113"/>
                                        </p:tgtEl>
                                        <p:attrNameLst>
                                          <p:attrName>ppt_h</p:attrName>
                                        </p:attrNameLst>
                                      </p:cBhvr>
                                      <p:tavLst>
                                        <p:tav tm="0">
                                          <p:val>
                                            <p:fltVal val="0"/>
                                          </p:val>
                                        </p:tav>
                                        <p:tav tm="100000">
                                          <p:val>
                                            <p:strVal val="#ppt_h"/>
                                          </p:val>
                                        </p:tav>
                                      </p:tavLst>
                                    </p:anim>
                                    <p:animEffect transition="in" filter="fade">
                                      <p:cBhvr>
                                        <p:cTn id="14" dur="1000"/>
                                        <p:tgtEl>
                                          <p:spTgt spid="113"/>
                                        </p:tgtEl>
                                      </p:cBhvr>
                                    </p:animEffect>
                                  </p:childTnLst>
                                </p:cTn>
                              </p:par>
                              <p:par>
                                <p:cTn id="15" presetID="53" presetClass="entr" presetSubtype="16" fill="hold" nodeType="withEffect">
                                  <p:stCondLst>
                                    <p:cond delay="0"/>
                                  </p:stCondLst>
                                  <p:childTnLst>
                                    <p:set>
                                      <p:cBhvr>
                                        <p:cTn id="16" dur="1" fill="hold">
                                          <p:stCondLst>
                                            <p:cond delay="0"/>
                                          </p:stCondLst>
                                        </p:cTn>
                                        <p:tgtEl>
                                          <p:spTgt spid="132"/>
                                        </p:tgtEl>
                                        <p:attrNameLst>
                                          <p:attrName>style.visibility</p:attrName>
                                        </p:attrNameLst>
                                      </p:cBhvr>
                                      <p:to>
                                        <p:strVal val="visible"/>
                                      </p:to>
                                    </p:set>
                                    <p:anim calcmode="lin" valueType="num">
                                      <p:cBhvr>
                                        <p:cTn id="17" dur="1000" fill="hold"/>
                                        <p:tgtEl>
                                          <p:spTgt spid="132"/>
                                        </p:tgtEl>
                                        <p:attrNameLst>
                                          <p:attrName>ppt_w</p:attrName>
                                        </p:attrNameLst>
                                      </p:cBhvr>
                                      <p:tavLst>
                                        <p:tav tm="0">
                                          <p:val>
                                            <p:fltVal val="0"/>
                                          </p:val>
                                        </p:tav>
                                        <p:tav tm="100000">
                                          <p:val>
                                            <p:strVal val="#ppt_w"/>
                                          </p:val>
                                        </p:tav>
                                      </p:tavLst>
                                    </p:anim>
                                    <p:anim calcmode="lin" valueType="num">
                                      <p:cBhvr>
                                        <p:cTn id="18" dur="1000" fill="hold"/>
                                        <p:tgtEl>
                                          <p:spTgt spid="132"/>
                                        </p:tgtEl>
                                        <p:attrNameLst>
                                          <p:attrName>ppt_h</p:attrName>
                                        </p:attrNameLst>
                                      </p:cBhvr>
                                      <p:tavLst>
                                        <p:tav tm="0">
                                          <p:val>
                                            <p:fltVal val="0"/>
                                          </p:val>
                                        </p:tav>
                                        <p:tav tm="100000">
                                          <p:val>
                                            <p:strVal val="#ppt_h"/>
                                          </p:val>
                                        </p:tav>
                                      </p:tavLst>
                                    </p:anim>
                                    <p:animEffect transition="in" filter="fade">
                                      <p:cBhvr>
                                        <p:cTn id="19" dur="1000"/>
                                        <p:tgtEl>
                                          <p:spTgt spid="1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6"/>
                                        </p:tgtEl>
                                        <p:attrNameLst>
                                          <p:attrName>style.visibility</p:attrName>
                                        </p:attrNameLst>
                                      </p:cBhvr>
                                      <p:to>
                                        <p:strVal val="visible"/>
                                      </p:to>
                                    </p:set>
                                    <p:anim calcmode="lin" valueType="num">
                                      <p:cBhvr>
                                        <p:cTn id="22" dur="1000" fill="hold"/>
                                        <p:tgtEl>
                                          <p:spTgt spid="106"/>
                                        </p:tgtEl>
                                        <p:attrNameLst>
                                          <p:attrName>ppt_w</p:attrName>
                                        </p:attrNameLst>
                                      </p:cBhvr>
                                      <p:tavLst>
                                        <p:tav tm="0">
                                          <p:val>
                                            <p:fltVal val="0"/>
                                          </p:val>
                                        </p:tav>
                                        <p:tav tm="100000">
                                          <p:val>
                                            <p:strVal val="#ppt_w"/>
                                          </p:val>
                                        </p:tav>
                                      </p:tavLst>
                                    </p:anim>
                                    <p:anim calcmode="lin" valueType="num">
                                      <p:cBhvr>
                                        <p:cTn id="23" dur="1000" fill="hold"/>
                                        <p:tgtEl>
                                          <p:spTgt spid="106"/>
                                        </p:tgtEl>
                                        <p:attrNameLst>
                                          <p:attrName>ppt_h</p:attrName>
                                        </p:attrNameLst>
                                      </p:cBhvr>
                                      <p:tavLst>
                                        <p:tav tm="0">
                                          <p:val>
                                            <p:fltVal val="0"/>
                                          </p:val>
                                        </p:tav>
                                        <p:tav tm="100000">
                                          <p:val>
                                            <p:strVal val="#ppt_h"/>
                                          </p:val>
                                        </p:tav>
                                      </p:tavLst>
                                    </p:anim>
                                    <p:animEffect transition="in" filter="fade">
                                      <p:cBhvr>
                                        <p:cTn id="24" dur="1000"/>
                                        <p:tgtEl>
                                          <p:spTgt spid="106"/>
                                        </p:tgtEl>
                                      </p:cBhvr>
                                    </p:animEffect>
                                  </p:childTnLst>
                                </p:cTn>
                              </p:par>
                              <p:par>
                                <p:cTn id="25" presetID="53" presetClass="entr" presetSubtype="16"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任意多边形 4"/>
          <p:cNvSpPr/>
          <p:nvPr>
            <p:custDataLst>
              <p:tags r:id="rId1"/>
            </p:custDataLst>
          </p:nvPr>
        </p:nvSpPr>
        <p:spPr>
          <a:xfrm flipV="1">
            <a:off x="675085" y="941302"/>
            <a:ext cx="3407790" cy="46604"/>
          </a:xfrm>
          <a:custGeom>
            <a:avLst/>
            <a:gdLst>
              <a:gd name="connsiteX0" fmla="*/ 2083324 w 2083324"/>
              <a:gd name="connsiteY0" fmla="*/ 0 h 0"/>
              <a:gd name="connsiteX1" fmla="*/ 0 w 2083324"/>
              <a:gd name="connsiteY1" fmla="*/ 0 h 0"/>
            </a:gdLst>
            <a:ahLst/>
            <a:cxnLst>
              <a:cxn ang="0">
                <a:pos x="connsiteX0" y="connsiteY0"/>
              </a:cxn>
              <a:cxn ang="0">
                <a:pos x="connsiteX1" y="connsiteY1"/>
              </a:cxn>
            </a:cxnLst>
            <a:rect l="l" t="t" r="r" b="b"/>
            <a:pathLst>
              <a:path w="2083324">
                <a:moveTo>
                  <a:pt x="2083324"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3" name="PA-任意多边形 5"/>
          <p:cNvSpPr/>
          <p:nvPr>
            <p:custDataLst>
              <p:tags r:id="rId2"/>
            </p:custDataLst>
          </p:nvPr>
        </p:nvSpPr>
        <p:spPr>
          <a:xfrm>
            <a:off x="675085" y="2876965"/>
            <a:ext cx="2361415" cy="0"/>
          </a:xfrm>
          <a:custGeom>
            <a:avLst/>
            <a:gdLst>
              <a:gd name="connsiteX0" fmla="*/ 3148553 w 3148553"/>
              <a:gd name="connsiteY0" fmla="*/ 0 h 0"/>
              <a:gd name="connsiteX1" fmla="*/ 0 w 3148553"/>
              <a:gd name="connsiteY1" fmla="*/ 0 h 0"/>
            </a:gdLst>
            <a:ahLst/>
            <a:cxnLst>
              <a:cxn ang="0">
                <a:pos x="connsiteX0" y="connsiteY0"/>
              </a:cxn>
              <a:cxn ang="0">
                <a:pos x="connsiteX1" y="connsiteY1"/>
              </a:cxn>
            </a:cxnLst>
            <a:rect l="l" t="t" r="r" b="b"/>
            <a:pathLst>
              <a:path w="3148553">
                <a:moveTo>
                  <a:pt x="3148553"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 name="PA-任意多边形 6"/>
          <p:cNvSpPr/>
          <p:nvPr>
            <p:custDataLst>
              <p:tags r:id="rId3"/>
            </p:custDataLst>
          </p:nvPr>
        </p:nvSpPr>
        <p:spPr>
          <a:xfrm>
            <a:off x="6218046" y="1894220"/>
            <a:ext cx="2149312" cy="0"/>
          </a:xfrm>
          <a:custGeom>
            <a:avLst/>
            <a:gdLst>
              <a:gd name="connsiteX0" fmla="*/ 0 w 2865749"/>
              <a:gd name="connsiteY0" fmla="*/ 0 h 0"/>
              <a:gd name="connsiteX1" fmla="*/ 2865749 w 2865749"/>
              <a:gd name="connsiteY1" fmla="*/ 0 h 0"/>
            </a:gdLst>
            <a:ahLst/>
            <a:cxnLst>
              <a:cxn ang="0">
                <a:pos x="connsiteX0" y="connsiteY0"/>
              </a:cxn>
              <a:cxn ang="0">
                <a:pos x="connsiteX1" y="connsiteY1"/>
              </a:cxn>
            </a:cxnLst>
            <a:rect l="l" t="t" r="r" b="b"/>
            <a:pathLst>
              <a:path w="2865749">
                <a:moveTo>
                  <a:pt x="0" y="0"/>
                </a:moveTo>
                <a:lnTo>
                  <a:pt x="2865749"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4D5A5C"/>
              </a:solidFill>
              <a:latin typeface="华文细黑" panose="02010600040101010101" pitchFamily="2" charset="-122"/>
              <a:ea typeface="华文细黑" panose="02010600040101010101" pitchFamily="2" charset="-122"/>
            </a:endParaRPr>
          </a:p>
        </p:txBody>
      </p:sp>
      <p:sp>
        <p:nvSpPr>
          <p:cNvPr id="5" name="PA-任意多边形 7"/>
          <p:cNvSpPr/>
          <p:nvPr>
            <p:custDataLst>
              <p:tags r:id="rId4"/>
            </p:custDataLst>
          </p:nvPr>
        </p:nvSpPr>
        <p:spPr>
          <a:xfrm>
            <a:off x="5327213" y="3746587"/>
            <a:ext cx="2976514" cy="0"/>
          </a:xfrm>
          <a:custGeom>
            <a:avLst/>
            <a:gdLst>
              <a:gd name="connsiteX0" fmla="*/ 0 w 3968685"/>
              <a:gd name="connsiteY0" fmla="*/ 0 h 0"/>
              <a:gd name="connsiteX1" fmla="*/ 3968685 w 3968685"/>
              <a:gd name="connsiteY1" fmla="*/ 0 h 0"/>
            </a:gdLst>
            <a:ahLst/>
            <a:cxnLst>
              <a:cxn ang="0">
                <a:pos x="connsiteX0" y="connsiteY0"/>
              </a:cxn>
              <a:cxn ang="0">
                <a:pos x="connsiteX1" y="connsiteY1"/>
              </a:cxn>
            </a:cxnLst>
            <a:rect l="l" t="t" r="r" b="b"/>
            <a:pathLst>
              <a:path w="3968685">
                <a:moveTo>
                  <a:pt x="0" y="0"/>
                </a:moveTo>
                <a:lnTo>
                  <a:pt x="3968685"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7" name="PA-椭圆 6"/>
          <p:cNvSpPr/>
          <p:nvPr>
            <p:custDataLst>
              <p:tags r:id="rId5"/>
            </p:custDataLst>
          </p:nvPr>
        </p:nvSpPr>
        <p:spPr>
          <a:xfrm>
            <a:off x="3851071" y="642604"/>
            <a:ext cx="1644590" cy="1644590"/>
          </a:xfrm>
          <a:prstGeom prst="ellipse">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8" name="PA-任意多边形 11"/>
          <p:cNvSpPr/>
          <p:nvPr>
            <p:custDataLst>
              <p:tags r:id="rId6"/>
            </p:custDataLst>
          </p:nvPr>
        </p:nvSpPr>
        <p:spPr>
          <a:xfrm rot="2700000">
            <a:off x="3977578" y="769112"/>
            <a:ext cx="1391576" cy="1391576"/>
          </a:xfrm>
          <a:custGeom>
            <a:avLst/>
            <a:gdLst>
              <a:gd name="connsiteX0" fmla="*/ 360504 w 1855435"/>
              <a:gd name="connsiteY0" fmla="*/ 360504 h 1855435"/>
              <a:gd name="connsiteX1" fmla="*/ 184293 w 1855435"/>
              <a:gd name="connsiteY1" fmla="*/ 625864 h 1855435"/>
              <a:gd name="connsiteX2" fmla="*/ 178672 w 1855435"/>
              <a:gd name="connsiteY2" fmla="*/ 644832 h 1855435"/>
              <a:gd name="connsiteX3" fmla="*/ 233965 w 1855435"/>
              <a:gd name="connsiteY3" fmla="*/ 633669 h 1855435"/>
              <a:gd name="connsiteX4" fmla="*/ 560479 w 1855435"/>
              <a:gd name="connsiteY4" fmla="*/ 633669 h 1855435"/>
              <a:gd name="connsiteX5" fmla="*/ 721553 w 1855435"/>
              <a:gd name="connsiteY5" fmla="*/ 794743 h 1855435"/>
              <a:gd name="connsiteX6" fmla="*/ 721553 w 1855435"/>
              <a:gd name="connsiteY6" fmla="*/ 972808 h 1855435"/>
              <a:gd name="connsiteX7" fmla="*/ 560479 w 1855435"/>
              <a:gd name="connsiteY7" fmla="*/ 1133882 h 1855435"/>
              <a:gd name="connsiteX8" fmla="*/ 233965 w 1855435"/>
              <a:gd name="connsiteY8" fmla="*/ 1133882 h 1855435"/>
              <a:gd name="connsiteX9" fmla="*/ 171268 w 1855435"/>
              <a:gd name="connsiteY9" fmla="*/ 1121224 h 1855435"/>
              <a:gd name="connsiteX10" fmla="*/ 147418 w 1855435"/>
              <a:gd name="connsiteY10" fmla="*/ 1105144 h 1855435"/>
              <a:gd name="connsiteX11" fmla="*/ 184293 w 1855435"/>
              <a:gd name="connsiteY11" fmla="*/ 1229572 h 1855435"/>
              <a:gd name="connsiteX12" fmla="*/ 360504 w 1855435"/>
              <a:gd name="connsiteY12" fmla="*/ 1494931 h 1855435"/>
              <a:gd name="connsiteX13" fmla="*/ 1494931 w 1855435"/>
              <a:gd name="connsiteY13" fmla="*/ 1494931 h 1855435"/>
              <a:gd name="connsiteX14" fmla="*/ 1494931 w 1855435"/>
              <a:gd name="connsiteY14" fmla="*/ 360504 h 1855435"/>
              <a:gd name="connsiteX15" fmla="*/ 360504 w 1855435"/>
              <a:gd name="connsiteY15" fmla="*/ 360504 h 1855435"/>
              <a:gd name="connsiteX16" fmla="*/ 271722 w 1855435"/>
              <a:gd name="connsiteY16" fmla="*/ 271722 h 1855435"/>
              <a:gd name="connsiteX17" fmla="*/ 1583713 w 1855435"/>
              <a:gd name="connsiteY17" fmla="*/ 271722 h 1855435"/>
              <a:gd name="connsiteX18" fmla="*/ 1583713 w 1855435"/>
              <a:gd name="connsiteY18" fmla="*/ 1583713 h 1855435"/>
              <a:gd name="connsiteX19" fmla="*/ 271722 w 1855435"/>
              <a:gd name="connsiteY19" fmla="*/ 1583713 h 1855435"/>
              <a:gd name="connsiteX20" fmla="*/ 271722 w 1855435"/>
              <a:gd name="connsiteY20" fmla="*/ 271722 h 185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55435" h="1855435">
                <a:moveTo>
                  <a:pt x="360504" y="360504"/>
                </a:moveTo>
                <a:cubicBezTo>
                  <a:pt x="282188" y="438820"/>
                  <a:pt x="223451" y="529301"/>
                  <a:pt x="184293" y="625864"/>
                </a:cubicBezTo>
                <a:lnTo>
                  <a:pt x="178672" y="644832"/>
                </a:lnTo>
                <a:lnTo>
                  <a:pt x="233965" y="633669"/>
                </a:lnTo>
                <a:lnTo>
                  <a:pt x="560479" y="633669"/>
                </a:lnTo>
                <a:cubicBezTo>
                  <a:pt x="649438" y="633669"/>
                  <a:pt x="721553" y="705784"/>
                  <a:pt x="721553" y="794743"/>
                </a:cubicBezTo>
                <a:lnTo>
                  <a:pt x="721553" y="972808"/>
                </a:lnTo>
                <a:cubicBezTo>
                  <a:pt x="721553" y="1061767"/>
                  <a:pt x="649438" y="1133882"/>
                  <a:pt x="560479" y="1133882"/>
                </a:cubicBezTo>
                <a:lnTo>
                  <a:pt x="233965" y="1133882"/>
                </a:lnTo>
                <a:cubicBezTo>
                  <a:pt x="211725" y="1133882"/>
                  <a:pt x="190538" y="1129375"/>
                  <a:pt x="171268" y="1121224"/>
                </a:cubicBezTo>
                <a:lnTo>
                  <a:pt x="147418" y="1105144"/>
                </a:lnTo>
                <a:lnTo>
                  <a:pt x="184293" y="1229572"/>
                </a:lnTo>
                <a:cubicBezTo>
                  <a:pt x="223451" y="1326134"/>
                  <a:pt x="282188" y="1416615"/>
                  <a:pt x="360504" y="1494931"/>
                </a:cubicBezTo>
                <a:cubicBezTo>
                  <a:pt x="673767" y="1808194"/>
                  <a:pt x="1181668" y="1808194"/>
                  <a:pt x="1494931" y="1494931"/>
                </a:cubicBezTo>
                <a:cubicBezTo>
                  <a:pt x="1808194" y="1181668"/>
                  <a:pt x="1808194" y="673767"/>
                  <a:pt x="1494931" y="360504"/>
                </a:cubicBezTo>
                <a:cubicBezTo>
                  <a:pt x="1181668" y="47241"/>
                  <a:pt x="673767" y="47241"/>
                  <a:pt x="360504" y="360504"/>
                </a:cubicBezTo>
                <a:close/>
                <a:moveTo>
                  <a:pt x="271722" y="271722"/>
                </a:moveTo>
                <a:cubicBezTo>
                  <a:pt x="634018" y="-90575"/>
                  <a:pt x="1221416" y="-90575"/>
                  <a:pt x="1583713" y="271722"/>
                </a:cubicBezTo>
                <a:cubicBezTo>
                  <a:pt x="1946010" y="634019"/>
                  <a:pt x="1946010" y="1221417"/>
                  <a:pt x="1583713" y="1583713"/>
                </a:cubicBezTo>
                <a:cubicBezTo>
                  <a:pt x="1221416" y="1946010"/>
                  <a:pt x="634018" y="1946010"/>
                  <a:pt x="271722" y="1583713"/>
                </a:cubicBezTo>
                <a:cubicBezTo>
                  <a:pt x="-90575" y="1221417"/>
                  <a:pt x="-90575" y="634019"/>
                  <a:pt x="271722" y="271722"/>
                </a:cubicBezTo>
                <a:close/>
              </a:path>
            </a:pathLst>
          </a:custGeom>
          <a:solidFill>
            <a:srgbClr val="BCD9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9" name="PA-矩形 8"/>
          <p:cNvSpPr/>
          <p:nvPr>
            <p:custDataLst>
              <p:tags r:id="rId7"/>
            </p:custDataLst>
          </p:nvPr>
        </p:nvSpPr>
        <p:spPr>
          <a:xfrm rot="18900000">
            <a:off x="4090196" y="1014231"/>
            <a:ext cx="667887" cy="323165"/>
          </a:xfrm>
          <a:prstGeom prst="rect">
            <a:avLst/>
          </a:prstGeom>
          <a:noFill/>
        </p:spPr>
        <p:txBody>
          <a:bodyPr wrap="square">
            <a:spAutoFit/>
          </a:bodyPr>
          <a:lstStyle/>
          <a:p>
            <a:pPr algn="ctr"/>
            <a:r>
              <a:rPr lang="en-US" altLang="zh-CN" sz="1500" dirty="0">
                <a:solidFill>
                  <a:schemeClr val="tx1">
                    <a:lumMod val="85000"/>
                    <a:lumOff val="15000"/>
                  </a:schemeClr>
                </a:solidFill>
                <a:latin typeface="+mj-lt"/>
                <a:ea typeface="华文细黑" panose="02010600040101010101" pitchFamily="2" charset="-122"/>
              </a:rPr>
              <a:t>01</a:t>
            </a:r>
            <a:endParaRPr lang="zh-CN" altLang="en-US" sz="1500" dirty="0">
              <a:solidFill>
                <a:schemeClr val="tx1">
                  <a:lumMod val="85000"/>
                  <a:lumOff val="15000"/>
                </a:schemeClr>
              </a:solidFill>
              <a:latin typeface="+mj-lt"/>
              <a:ea typeface="华文细黑" panose="02010600040101010101" pitchFamily="2" charset="-122"/>
            </a:endParaRPr>
          </a:p>
        </p:txBody>
      </p:sp>
      <p:sp>
        <p:nvSpPr>
          <p:cNvPr id="10" name="PA-文本框 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custDataLst>
              <p:tags r:id="rId8"/>
            </p:custDataLst>
          </p:nvPr>
        </p:nvSpPr>
        <p:spPr>
          <a:xfrm>
            <a:off x="4235845" y="1444254"/>
            <a:ext cx="954107" cy="323165"/>
          </a:xfrm>
          <a:prstGeom prst="rect">
            <a:avLst/>
          </a:prstGeom>
          <a:noFill/>
          <a:effectLst/>
        </p:spPr>
        <p:txBody>
          <a:bodyPr wrap="none" rtlCol="0">
            <a:spAutoFit/>
          </a:bodyPr>
          <a:lstStyle/>
          <a:p>
            <a:r>
              <a:rPr lang="zh-CN" altLang="en-US" sz="15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Kartika" panose="02020503030404060203" pitchFamily="18" charset="0"/>
              </a:rPr>
              <a:t>您的标题</a:t>
            </a:r>
            <a:endParaRPr lang="en-US" altLang="zh-CN" sz="15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Kartika" panose="02020503030404060203" pitchFamily="18" charset="0"/>
            </a:endParaRPr>
          </a:p>
        </p:txBody>
      </p:sp>
      <p:sp>
        <p:nvSpPr>
          <p:cNvPr id="12" name="PA-椭圆 11"/>
          <p:cNvSpPr/>
          <p:nvPr>
            <p:custDataLst>
              <p:tags r:id="rId9"/>
            </p:custDataLst>
          </p:nvPr>
        </p:nvSpPr>
        <p:spPr>
          <a:xfrm>
            <a:off x="4842064" y="1619457"/>
            <a:ext cx="1644590" cy="1644590"/>
          </a:xfrm>
          <a:prstGeom prst="ellipse">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3" name="PA-任意多边形 16"/>
          <p:cNvSpPr/>
          <p:nvPr>
            <p:custDataLst>
              <p:tags r:id="rId10"/>
            </p:custDataLst>
          </p:nvPr>
        </p:nvSpPr>
        <p:spPr>
          <a:xfrm rot="2700000">
            <a:off x="4972247" y="1744716"/>
            <a:ext cx="1391576" cy="1391576"/>
          </a:xfrm>
          <a:custGeom>
            <a:avLst/>
            <a:gdLst>
              <a:gd name="connsiteX0" fmla="*/ 360504 w 1855435"/>
              <a:gd name="connsiteY0" fmla="*/ 360504 h 1855435"/>
              <a:gd name="connsiteX1" fmla="*/ 184293 w 1855435"/>
              <a:gd name="connsiteY1" fmla="*/ 625864 h 1855435"/>
              <a:gd name="connsiteX2" fmla="*/ 178672 w 1855435"/>
              <a:gd name="connsiteY2" fmla="*/ 644832 h 1855435"/>
              <a:gd name="connsiteX3" fmla="*/ 233965 w 1855435"/>
              <a:gd name="connsiteY3" fmla="*/ 633669 h 1855435"/>
              <a:gd name="connsiteX4" fmla="*/ 560479 w 1855435"/>
              <a:gd name="connsiteY4" fmla="*/ 633669 h 1855435"/>
              <a:gd name="connsiteX5" fmla="*/ 721553 w 1855435"/>
              <a:gd name="connsiteY5" fmla="*/ 794743 h 1855435"/>
              <a:gd name="connsiteX6" fmla="*/ 721553 w 1855435"/>
              <a:gd name="connsiteY6" fmla="*/ 972808 h 1855435"/>
              <a:gd name="connsiteX7" fmla="*/ 560479 w 1855435"/>
              <a:gd name="connsiteY7" fmla="*/ 1133882 h 1855435"/>
              <a:gd name="connsiteX8" fmla="*/ 233965 w 1855435"/>
              <a:gd name="connsiteY8" fmla="*/ 1133882 h 1855435"/>
              <a:gd name="connsiteX9" fmla="*/ 171268 w 1855435"/>
              <a:gd name="connsiteY9" fmla="*/ 1121224 h 1855435"/>
              <a:gd name="connsiteX10" fmla="*/ 147418 w 1855435"/>
              <a:gd name="connsiteY10" fmla="*/ 1105144 h 1855435"/>
              <a:gd name="connsiteX11" fmla="*/ 184293 w 1855435"/>
              <a:gd name="connsiteY11" fmla="*/ 1229572 h 1855435"/>
              <a:gd name="connsiteX12" fmla="*/ 360504 w 1855435"/>
              <a:gd name="connsiteY12" fmla="*/ 1494931 h 1855435"/>
              <a:gd name="connsiteX13" fmla="*/ 1494931 w 1855435"/>
              <a:gd name="connsiteY13" fmla="*/ 1494931 h 1855435"/>
              <a:gd name="connsiteX14" fmla="*/ 1494931 w 1855435"/>
              <a:gd name="connsiteY14" fmla="*/ 360504 h 1855435"/>
              <a:gd name="connsiteX15" fmla="*/ 360504 w 1855435"/>
              <a:gd name="connsiteY15" fmla="*/ 360504 h 1855435"/>
              <a:gd name="connsiteX16" fmla="*/ 271722 w 1855435"/>
              <a:gd name="connsiteY16" fmla="*/ 271722 h 1855435"/>
              <a:gd name="connsiteX17" fmla="*/ 1583713 w 1855435"/>
              <a:gd name="connsiteY17" fmla="*/ 271722 h 1855435"/>
              <a:gd name="connsiteX18" fmla="*/ 1583713 w 1855435"/>
              <a:gd name="connsiteY18" fmla="*/ 1583713 h 1855435"/>
              <a:gd name="connsiteX19" fmla="*/ 271722 w 1855435"/>
              <a:gd name="connsiteY19" fmla="*/ 1583713 h 1855435"/>
              <a:gd name="connsiteX20" fmla="*/ 271722 w 1855435"/>
              <a:gd name="connsiteY20" fmla="*/ 271722 h 185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55435" h="1855435">
                <a:moveTo>
                  <a:pt x="360504" y="360504"/>
                </a:moveTo>
                <a:cubicBezTo>
                  <a:pt x="282188" y="438820"/>
                  <a:pt x="223451" y="529301"/>
                  <a:pt x="184293" y="625864"/>
                </a:cubicBezTo>
                <a:lnTo>
                  <a:pt x="178672" y="644832"/>
                </a:lnTo>
                <a:lnTo>
                  <a:pt x="233965" y="633669"/>
                </a:lnTo>
                <a:lnTo>
                  <a:pt x="560479" y="633669"/>
                </a:lnTo>
                <a:cubicBezTo>
                  <a:pt x="649438" y="633669"/>
                  <a:pt x="721553" y="705784"/>
                  <a:pt x="721553" y="794743"/>
                </a:cubicBezTo>
                <a:lnTo>
                  <a:pt x="721553" y="972808"/>
                </a:lnTo>
                <a:cubicBezTo>
                  <a:pt x="721553" y="1061767"/>
                  <a:pt x="649438" y="1133882"/>
                  <a:pt x="560479" y="1133882"/>
                </a:cubicBezTo>
                <a:lnTo>
                  <a:pt x="233965" y="1133882"/>
                </a:lnTo>
                <a:cubicBezTo>
                  <a:pt x="211725" y="1133882"/>
                  <a:pt x="190538" y="1129375"/>
                  <a:pt x="171268" y="1121224"/>
                </a:cubicBezTo>
                <a:lnTo>
                  <a:pt x="147418" y="1105144"/>
                </a:lnTo>
                <a:lnTo>
                  <a:pt x="184293" y="1229572"/>
                </a:lnTo>
                <a:cubicBezTo>
                  <a:pt x="223451" y="1326134"/>
                  <a:pt x="282188" y="1416615"/>
                  <a:pt x="360504" y="1494931"/>
                </a:cubicBezTo>
                <a:cubicBezTo>
                  <a:pt x="673767" y="1808194"/>
                  <a:pt x="1181668" y="1808194"/>
                  <a:pt x="1494931" y="1494931"/>
                </a:cubicBezTo>
                <a:cubicBezTo>
                  <a:pt x="1808194" y="1181668"/>
                  <a:pt x="1808194" y="673767"/>
                  <a:pt x="1494931" y="360504"/>
                </a:cubicBezTo>
                <a:cubicBezTo>
                  <a:pt x="1181668" y="47241"/>
                  <a:pt x="673767" y="47241"/>
                  <a:pt x="360504" y="360504"/>
                </a:cubicBezTo>
                <a:close/>
                <a:moveTo>
                  <a:pt x="271722" y="271722"/>
                </a:moveTo>
                <a:cubicBezTo>
                  <a:pt x="634018" y="-90575"/>
                  <a:pt x="1221416" y="-90575"/>
                  <a:pt x="1583713" y="271722"/>
                </a:cubicBezTo>
                <a:cubicBezTo>
                  <a:pt x="1946010" y="634019"/>
                  <a:pt x="1946010" y="1221417"/>
                  <a:pt x="1583713" y="1583713"/>
                </a:cubicBezTo>
                <a:cubicBezTo>
                  <a:pt x="1221416" y="1946010"/>
                  <a:pt x="634018" y="1946010"/>
                  <a:pt x="271722" y="1583713"/>
                </a:cubicBezTo>
                <a:cubicBezTo>
                  <a:pt x="-90575" y="1221417"/>
                  <a:pt x="-90575" y="634019"/>
                  <a:pt x="271722" y="271722"/>
                </a:cubicBezTo>
                <a:close/>
              </a:path>
            </a:pathLst>
          </a:custGeom>
          <a:solidFill>
            <a:srgbClr val="BCD9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4" name="PA-矩形 13"/>
          <p:cNvSpPr/>
          <p:nvPr>
            <p:custDataLst>
              <p:tags r:id="rId11"/>
            </p:custDataLst>
          </p:nvPr>
        </p:nvSpPr>
        <p:spPr>
          <a:xfrm rot="18900000">
            <a:off x="5074733" y="1981038"/>
            <a:ext cx="667887" cy="323165"/>
          </a:xfrm>
          <a:prstGeom prst="rect">
            <a:avLst/>
          </a:prstGeom>
          <a:noFill/>
        </p:spPr>
        <p:txBody>
          <a:bodyPr wrap="square">
            <a:spAutoFit/>
          </a:bodyPr>
          <a:lstStyle/>
          <a:p>
            <a:pPr algn="ctr"/>
            <a:r>
              <a:rPr lang="en-US" altLang="zh-CN" sz="1500" dirty="0">
                <a:solidFill>
                  <a:schemeClr val="tx1">
                    <a:lumMod val="85000"/>
                    <a:lumOff val="15000"/>
                  </a:schemeClr>
                </a:solidFill>
                <a:latin typeface="+mj-lt"/>
                <a:ea typeface="华文细黑" panose="02010600040101010101" pitchFamily="2" charset="-122"/>
              </a:rPr>
              <a:t>03</a:t>
            </a:r>
            <a:endParaRPr lang="zh-CN" altLang="en-US" sz="1500" dirty="0">
              <a:solidFill>
                <a:schemeClr val="tx1">
                  <a:lumMod val="85000"/>
                  <a:lumOff val="15000"/>
                </a:schemeClr>
              </a:solidFill>
              <a:latin typeface="+mj-lt"/>
              <a:ea typeface="华文细黑" panose="02010600040101010101" pitchFamily="2" charset="-122"/>
            </a:endParaRPr>
          </a:p>
        </p:txBody>
      </p:sp>
      <p:sp>
        <p:nvSpPr>
          <p:cNvPr id="15" name="PA-文本框 1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custDataLst>
              <p:tags r:id="rId12"/>
            </p:custDataLst>
          </p:nvPr>
        </p:nvSpPr>
        <p:spPr>
          <a:xfrm>
            <a:off x="5226683" y="2439500"/>
            <a:ext cx="954107" cy="323165"/>
          </a:xfrm>
          <a:prstGeom prst="rect">
            <a:avLst/>
          </a:prstGeom>
          <a:noFill/>
          <a:effectLst/>
        </p:spPr>
        <p:txBody>
          <a:bodyPr wrap="none" rtlCol="0">
            <a:spAutoFit/>
          </a:bodyPr>
          <a:lstStyle/>
          <a:p>
            <a:r>
              <a:rPr lang="zh-CN" altLang="en-US" sz="15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Kartika" panose="02020503030404060203" pitchFamily="18" charset="0"/>
              </a:rPr>
              <a:t>您的标题</a:t>
            </a:r>
            <a:endParaRPr lang="en-US" altLang="zh-CN" sz="15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Kartika" panose="02020503030404060203" pitchFamily="18" charset="0"/>
            </a:endParaRPr>
          </a:p>
        </p:txBody>
      </p:sp>
      <p:sp>
        <p:nvSpPr>
          <p:cNvPr id="17" name="PA-椭圆 16"/>
          <p:cNvSpPr/>
          <p:nvPr>
            <p:custDataLst>
              <p:tags r:id="rId13"/>
            </p:custDataLst>
          </p:nvPr>
        </p:nvSpPr>
        <p:spPr>
          <a:xfrm>
            <a:off x="2877753" y="1648916"/>
            <a:ext cx="1644590" cy="1644590"/>
          </a:xfrm>
          <a:prstGeom prst="ellipse">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8" name="PA-任意多边形 21"/>
          <p:cNvSpPr/>
          <p:nvPr>
            <p:custDataLst>
              <p:tags r:id="rId14"/>
            </p:custDataLst>
          </p:nvPr>
        </p:nvSpPr>
        <p:spPr>
          <a:xfrm rot="2700000">
            <a:off x="3004261" y="1775424"/>
            <a:ext cx="1391576" cy="1391576"/>
          </a:xfrm>
          <a:custGeom>
            <a:avLst/>
            <a:gdLst>
              <a:gd name="connsiteX0" fmla="*/ 360504 w 1855435"/>
              <a:gd name="connsiteY0" fmla="*/ 360504 h 1855435"/>
              <a:gd name="connsiteX1" fmla="*/ 184293 w 1855435"/>
              <a:gd name="connsiteY1" fmla="*/ 625864 h 1855435"/>
              <a:gd name="connsiteX2" fmla="*/ 178672 w 1855435"/>
              <a:gd name="connsiteY2" fmla="*/ 644832 h 1855435"/>
              <a:gd name="connsiteX3" fmla="*/ 233965 w 1855435"/>
              <a:gd name="connsiteY3" fmla="*/ 633669 h 1855435"/>
              <a:gd name="connsiteX4" fmla="*/ 560479 w 1855435"/>
              <a:gd name="connsiteY4" fmla="*/ 633669 h 1855435"/>
              <a:gd name="connsiteX5" fmla="*/ 721553 w 1855435"/>
              <a:gd name="connsiteY5" fmla="*/ 794743 h 1855435"/>
              <a:gd name="connsiteX6" fmla="*/ 721553 w 1855435"/>
              <a:gd name="connsiteY6" fmla="*/ 972808 h 1855435"/>
              <a:gd name="connsiteX7" fmla="*/ 560479 w 1855435"/>
              <a:gd name="connsiteY7" fmla="*/ 1133882 h 1855435"/>
              <a:gd name="connsiteX8" fmla="*/ 233965 w 1855435"/>
              <a:gd name="connsiteY8" fmla="*/ 1133882 h 1855435"/>
              <a:gd name="connsiteX9" fmla="*/ 171268 w 1855435"/>
              <a:gd name="connsiteY9" fmla="*/ 1121224 h 1855435"/>
              <a:gd name="connsiteX10" fmla="*/ 147418 w 1855435"/>
              <a:gd name="connsiteY10" fmla="*/ 1105144 h 1855435"/>
              <a:gd name="connsiteX11" fmla="*/ 184293 w 1855435"/>
              <a:gd name="connsiteY11" fmla="*/ 1229572 h 1855435"/>
              <a:gd name="connsiteX12" fmla="*/ 360504 w 1855435"/>
              <a:gd name="connsiteY12" fmla="*/ 1494931 h 1855435"/>
              <a:gd name="connsiteX13" fmla="*/ 1494931 w 1855435"/>
              <a:gd name="connsiteY13" fmla="*/ 1494931 h 1855435"/>
              <a:gd name="connsiteX14" fmla="*/ 1494931 w 1855435"/>
              <a:gd name="connsiteY14" fmla="*/ 360504 h 1855435"/>
              <a:gd name="connsiteX15" fmla="*/ 360504 w 1855435"/>
              <a:gd name="connsiteY15" fmla="*/ 360504 h 1855435"/>
              <a:gd name="connsiteX16" fmla="*/ 271722 w 1855435"/>
              <a:gd name="connsiteY16" fmla="*/ 271722 h 1855435"/>
              <a:gd name="connsiteX17" fmla="*/ 1583713 w 1855435"/>
              <a:gd name="connsiteY17" fmla="*/ 271722 h 1855435"/>
              <a:gd name="connsiteX18" fmla="*/ 1583713 w 1855435"/>
              <a:gd name="connsiteY18" fmla="*/ 1583713 h 1855435"/>
              <a:gd name="connsiteX19" fmla="*/ 271722 w 1855435"/>
              <a:gd name="connsiteY19" fmla="*/ 1583713 h 1855435"/>
              <a:gd name="connsiteX20" fmla="*/ 271722 w 1855435"/>
              <a:gd name="connsiteY20" fmla="*/ 271722 h 185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55435" h="1855435">
                <a:moveTo>
                  <a:pt x="360504" y="360504"/>
                </a:moveTo>
                <a:cubicBezTo>
                  <a:pt x="282188" y="438820"/>
                  <a:pt x="223451" y="529301"/>
                  <a:pt x="184293" y="625864"/>
                </a:cubicBezTo>
                <a:lnTo>
                  <a:pt x="178672" y="644832"/>
                </a:lnTo>
                <a:lnTo>
                  <a:pt x="233965" y="633669"/>
                </a:lnTo>
                <a:lnTo>
                  <a:pt x="560479" y="633669"/>
                </a:lnTo>
                <a:cubicBezTo>
                  <a:pt x="649438" y="633669"/>
                  <a:pt x="721553" y="705784"/>
                  <a:pt x="721553" y="794743"/>
                </a:cubicBezTo>
                <a:lnTo>
                  <a:pt x="721553" y="972808"/>
                </a:lnTo>
                <a:cubicBezTo>
                  <a:pt x="721553" y="1061767"/>
                  <a:pt x="649438" y="1133882"/>
                  <a:pt x="560479" y="1133882"/>
                </a:cubicBezTo>
                <a:lnTo>
                  <a:pt x="233965" y="1133882"/>
                </a:lnTo>
                <a:cubicBezTo>
                  <a:pt x="211725" y="1133882"/>
                  <a:pt x="190538" y="1129375"/>
                  <a:pt x="171268" y="1121224"/>
                </a:cubicBezTo>
                <a:lnTo>
                  <a:pt x="147418" y="1105144"/>
                </a:lnTo>
                <a:lnTo>
                  <a:pt x="184293" y="1229572"/>
                </a:lnTo>
                <a:cubicBezTo>
                  <a:pt x="223451" y="1326134"/>
                  <a:pt x="282188" y="1416615"/>
                  <a:pt x="360504" y="1494931"/>
                </a:cubicBezTo>
                <a:cubicBezTo>
                  <a:pt x="673767" y="1808194"/>
                  <a:pt x="1181668" y="1808194"/>
                  <a:pt x="1494931" y="1494931"/>
                </a:cubicBezTo>
                <a:cubicBezTo>
                  <a:pt x="1808194" y="1181668"/>
                  <a:pt x="1808194" y="673767"/>
                  <a:pt x="1494931" y="360504"/>
                </a:cubicBezTo>
                <a:cubicBezTo>
                  <a:pt x="1181668" y="47241"/>
                  <a:pt x="673767" y="47241"/>
                  <a:pt x="360504" y="360504"/>
                </a:cubicBezTo>
                <a:close/>
                <a:moveTo>
                  <a:pt x="271722" y="271722"/>
                </a:moveTo>
                <a:cubicBezTo>
                  <a:pt x="634018" y="-90575"/>
                  <a:pt x="1221416" y="-90575"/>
                  <a:pt x="1583713" y="271722"/>
                </a:cubicBezTo>
                <a:cubicBezTo>
                  <a:pt x="1946010" y="634019"/>
                  <a:pt x="1946010" y="1221417"/>
                  <a:pt x="1583713" y="1583713"/>
                </a:cubicBezTo>
                <a:cubicBezTo>
                  <a:pt x="1221416" y="1946010"/>
                  <a:pt x="634018" y="1946010"/>
                  <a:pt x="271722" y="1583713"/>
                </a:cubicBezTo>
                <a:cubicBezTo>
                  <a:pt x="-90575" y="1221417"/>
                  <a:pt x="-90575" y="634019"/>
                  <a:pt x="271722" y="271722"/>
                </a:cubicBezTo>
                <a:close/>
              </a:path>
            </a:pathLst>
          </a:custGeom>
          <a:solidFill>
            <a:srgbClr val="BCD9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9" name="PA-矩形 18"/>
          <p:cNvSpPr/>
          <p:nvPr>
            <p:custDataLst>
              <p:tags r:id="rId15"/>
            </p:custDataLst>
          </p:nvPr>
        </p:nvSpPr>
        <p:spPr>
          <a:xfrm rot="18900000">
            <a:off x="3120143" y="2019502"/>
            <a:ext cx="667887" cy="323165"/>
          </a:xfrm>
          <a:prstGeom prst="rect">
            <a:avLst/>
          </a:prstGeom>
          <a:noFill/>
        </p:spPr>
        <p:txBody>
          <a:bodyPr wrap="square">
            <a:spAutoFit/>
          </a:bodyPr>
          <a:lstStyle/>
          <a:p>
            <a:pPr algn="ctr"/>
            <a:r>
              <a:rPr lang="en-US" altLang="zh-CN" sz="1500" dirty="0">
                <a:solidFill>
                  <a:schemeClr val="tx1">
                    <a:lumMod val="85000"/>
                    <a:lumOff val="15000"/>
                  </a:schemeClr>
                </a:solidFill>
                <a:latin typeface="+mj-lt"/>
                <a:ea typeface="华文细黑" panose="02010600040101010101" pitchFamily="2" charset="-122"/>
              </a:rPr>
              <a:t>02</a:t>
            </a:r>
            <a:endParaRPr lang="zh-CN" altLang="en-US" sz="1500" dirty="0">
              <a:solidFill>
                <a:schemeClr val="tx1">
                  <a:lumMod val="85000"/>
                  <a:lumOff val="15000"/>
                </a:schemeClr>
              </a:solidFill>
              <a:latin typeface="+mj-lt"/>
              <a:ea typeface="华文细黑" panose="02010600040101010101" pitchFamily="2" charset="-122"/>
            </a:endParaRPr>
          </a:p>
        </p:txBody>
      </p:sp>
      <p:sp>
        <p:nvSpPr>
          <p:cNvPr id="20" name="PA-文本框 1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custDataLst>
              <p:tags r:id="rId16"/>
            </p:custDataLst>
          </p:nvPr>
        </p:nvSpPr>
        <p:spPr>
          <a:xfrm>
            <a:off x="3222962" y="2470145"/>
            <a:ext cx="954107" cy="323165"/>
          </a:xfrm>
          <a:prstGeom prst="rect">
            <a:avLst/>
          </a:prstGeom>
          <a:noFill/>
          <a:effectLst/>
        </p:spPr>
        <p:txBody>
          <a:bodyPr wrap="none" rtlCol="0">
            <a:spAutoFit/>
          </a:bodyPr>
          <a:lstStyle/>
          <a:p>
            <a:r>
              <a:rPr lang="zh-CN" altLang="en-US" sz="15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Kartika" panose="02020503030404060203" pitchFamily="18" charset="0"/>
              </a:rPr>
              <a:t>您的标题</a:t>
            </a:r>
            <a:endParaRPr lang="en-US" altLang="zh-CN" sz="15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Kartika" panose="02020503030404060203" pitchFamily="18" charset="0"/>
            </a:endParaRPr>
          </a:p>
        </p:txBody>
      </p:sp>
      <p:sp>
        <p:nvSpPr>
          <p:cNvPr id="22" name="PA-椭圆 21"/>
          <p:cNvSpPr/>
          <p:nvPr>
            <p:custDataLst>
              <p:tags r:id="rId17"/>
            </p:custDataLst>
          </p:nvPr>
        </p:nvSpPr>
        <p:spPr>
          <a:xfrm>
            <a:off x="3798045" y="2597488"/>
            <a:ext cx="1644590" cy="1644590"/>
          </a:xfrm>
          <a:prstGeom prst="ellipse">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3" name="PA-任意多边形 26"/>
          <p:cNvSpPr/>
          <p:nvPr>
            <p:custDataLst>
              <p:tags r:id="rId18"/>
            </p:custDataLst>
          </p:nvPr>
        </p:nvSpPr>
        <p:spPr>
          <a:xfrm rot="2700000">
            <a:off x="3924553" y="2723996"/>
            <a:ext cx="1391576" cy="1391576"/>
          </a:xfrm>
          <a:custGeom>
            <a:avLst/>
            <a:gdLst>
              <a:gd name="connsiteX0" fmla="*/ 360504 w 1855435"/>
              <a:gd name="connsiteY0" fmla="*/ 360504 h 1855435"/>
              <a:gd name="connsiteX1" fmla="*/ 184293 w 1855435"/>
              <a:gd name="connsiteY1" fmla="*/ 625864 h 1855435"/>
              <a:gd name="connsiteX2" fmla="*/ 178672 w 1855435"/>
              <a:gd name="connsiteY2" fmla="*/ 644832 h 1855435"/>
              <a:gd name="connsiteX3" fmla="*/ 233965 w 1855435"/>
              <a:gd name="connsiteY3" fmla="*/ 633669 h 1855435"/>
              <a:gd name="connsiteX4" fmla="*/ 560479 w 1855435"/>
              <a:gd name="connsiteY4" fmla="*/ 633669 h 1855435"/>
              <a:gd name="connsiteX5" fmla="*/ 721553 w 1855435"/>
              <a:gd name="connsiteY5" fmla="*/ 794743 h 1855435"/>
              <a:gd name="connsiteX6" fmla="*/ 721553 w 1855435"/>
              <a:gd name="connsiteY6" fmla="*/ 972808 h 1855435"/>
              <a:gd name="connsiteX7" fmla="*/ 560479 w 1855435"/>
              <a:gd name="connsiteY7" fmla="*/ 1133882 h 1855435"/>
              <a:gd name="connsiteX8" fmla="*/ 233965 w 1855435"/>
              <a:gd name="connsiteY8" fmla="*/ 1133882 h 1855435"/>
              <a:gd name="connsiteX9" fmla="*/ 171268 w 1855435"/>
              <a:gd name="connsiteY9" fmla="*/ 1121224 h 1855435"/>
              <a:gd name="connsiteX10" fmla="*/ 147418 w 1855435"/>
              <a:gd name="connsiteY10" fmla="*/ 1105144 h 1855435"/>
              <a:gd name="connsiteX11" fmla="*/ 184293 w 1855435"/>
              <a:gd name="connsiteY11" fmla="*/ 1229572 h 1855435"/>
              <a:gd name="connsiteX12" fmla="*/ 360504 w 1855435"/>
              <a:gd name="connsiteY12" fmla="*/ 1494931 h 1855435"/>
              <a:gd name="connsiteX13" fmla="*/ 1494931 w 1855435"/>
              <a:gd name="connsiteY13" fmla="*/ 1494931 h 1855435"/>
              <a:gd name="connsiteX14" fmla="*/ 1494931 w 1855435"/>
              <a:gd name="connsiteY14" fmla="*/ 360504 h 1855435"/>
              <a:gd name="connsiteX15" fmla="*/ 360504 w 1855435"/>
              <a:gd name="connsiteY15" fmla="*/ 360504 h 1855435"/>
              <a:gd name="connsiteX16" fmla="*/ 271722 w 1855435"/>
              <a:gd name="connsiteY16" fmla="*/ 271722 h 1855435"/>
              <a:gd name="connsiteX17" fmla="*/ 1583713 w 1855435"/>
              <a:gd name="connsiteY17" fmla="*/ 271722 h 1855435"/>
              <a:gd name="connsiteX18" fmla="*/ 1583713 w 1855435"/>
              <a:gd name="connsiteY18" fmla="*/ 1583713 h 1855435"/>
              <a:gd name="connsiteX19" fmla="*/ 271722 w 1855435"/>
              <a:gd name="connsiteY19" fmla="*/ 1583713 h 1855435"/>
              <a:gd name="connsiteX20" fmla="*/ 271722 w 1855435"/>
              <a:gd name="connsiteY20" fmla="*/ 271722 h 185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55435" h="1855435">
                <a:moveTo>
                  <a:pt x="360504" y="360504"/>
                </a:moveTo>
                <a:cubicBezTo>
                  <a:pt x="282188" y="438820"/>
                  <a:pt x="223451" y="529301"/>
                  <a:pt x="184293" y="625864"/>
                </a:cubicBezTo>
                <a:lnTo>
                  <a:pt x="178672" y="644832"/>
                </a:lnTo>
                <a:lnTo>
                  <a:pt x="233965" y="633669"/>
                </a:lnTo>
                <a:lnTo>
                  <a:pt x="560479" y="633669"/>
                </a:lnTo>
                <a:cubicBezTo>
                  <a:pt x="649438" y="633669"/>
                  <a:pt x="721553" y="705784"/>
                  <a:pt x="721553" y="794743"/>
                </a:cubicBezTo>
                <a:lnTo>
                  <a:pt x="721553" y="972808"/>
                </a:lnTo>
                <a:cubicBezTo>
                  <a:pt x="721553" y="1061767"/>
                  <a:pt x="649438" y="1133882"/>
                  <a:pt x="560479" y="1133882"/>
                </a:cubicBezTo>
                <a:lnTo>
                  <a:pt x="233965" y="1133882"/>
                </a:lnTo>
                <a:cubicBezTo>
                  <a:pt x="211725" y="1133882"/>
                  <a:pt x="190538" y="1129375"/>
                  <a:pt x="171268" y="1121224"/>
                </a:cubicBezTo>
                <a:lnTo>
                  <a:pt x="147418" y="1105144"/>
                </a:lnTo>
                <a:lnTo>
                  <a:pt x="184293" y="1229572"/>
                </a:lnTo>
                <a:cubicBezTo>
                  <a:pt x="223451" y="1326134"/>
                  <a:pt x="282188" y="1416615"/>
                  <a:pt x="360504" y="1494931"/>
                </a:cubicBezTo>
                <a:cubicBezTo>
                  <a:pt x="673767" y="1808194"/>
                  <a:pt x="1181668" y="1808194"/>
                  <a:pt x="1494931" y="1494931"/>
                </a:cubicBezTo>
                <a:cubicBezTo>
                  <a:pt x="1808194" y="1181668"/>
                  <a:pt x="1808194" y="673767"/>
                  <a:pt x="1494931" y="360504"/>
                </a:cubicBezTo>
                <a:cubicBezTo>
                  <a:pt x="1181668" y="47241"/>
                  <a:pt x="673767" y="47241"/>
                  <a:pt x="360504" y="360504"/>
                </a:cubicBezTo>
                <a:close/>
                <a:moveTo>
                  <a:pt x="271722" y="271722"/>
                </a:moveTo>
                <a:cubicBezTo>
                  <a:pt x="634018" y="-90575"/>
                  <a:pt x="1221416" y="-90575"/>
                  <a:pt x="1583713" y="271722"/>
                </a:cubicBezTo>
                <a:cubicBezTo>
                  <a:pt x="1946010" y="634019"/>
                  <a:pt x="1946010" y="1221417"/>
                  <a:pt x="1583713" y="1583713"/>
                </a:cubicBezTo>
                <a:cubicBezTo>
                  <a:pt x="1221416" y="1946010"/>
                  <a:pt x="634018" y="1946010"/>
                  <a:pt x="271722" y="1583713"/>
                </a:cubicBezTo>
                <a:cubicBezTo>
                  <a:pt x="-90575" y="1221417"/>
                  <a:pt x="-90575" y="634019"/>
                  <a:pt x="271722" y="271722"/>
                </a:cubicBezTo>
                <a:close/>
              </a:path>
            </a:pathLst>
          </a:custGeom>
          <a:solidFill>
            <a:srgbClr val="BCD9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4" name="PA-矩形 23"/>
          <p:cNvSpPr/>
          <p:nvPr>
            <p:custDataLst>
              <p:tags r:id="rId19"/>
            </p:custDataLst>
          </p:nvPr>
        </p:nvSpPr>
        <p:spPr>
          <a:xfrm rot="18900000">
            <a:off x="4036880" y="2971207"/>
            <a:ext cx="667887" cy="323165"/>
          </a:xfrm>
          <a:prstGeom prst="rect">
            <a:avLst/>
          </a:prstGeom>
          <a:noFill/>
        </p:spPr>
        <p:txBody>
          <a:bodyPr wrap="square">
            <a:spAutoFit/>
          </a:bodyPr>
          <a:lstStyle/>
          <a:p>
            <a:pPr algn="ctr"/>
            <a:r>
              <a:rPr lang="en-US" altLang="zh-CN" sz="1500" dirty="0">
                <a:solidFill>
                  <a:schemeClr val="tx1">
                    <a:lumMod val="85000"/>
                    <a:lumOff val="15000"/>
                  </a:schemeClr>
                </a:solidFill>
                <a:latin typeface="+mj-lt"/>
                <a:ea typeface="华文细黑" panose="02010600040101010101" pitchFamily="2" charset="-122"/>
              </a:rPr>
              <a:t>04</a:t>
            </a:r>
            <a:endParaRPr lang="zh-CN" altLang="en-US" sz="1500" dirty="0">
              <a:solidFill>
                <a:schemeClr val="tx1">
                  <a:lumMod val="85000"/>
                  <a:lumOff val="15000"/>
                </a:schemeClr>
              </a:solidFill>
              <a:latin typeface="+mj-lt"/>
              <a:ea typeface="华文细黑" panose="02010600040101010101" pitchFamily="2" charset="-122"/>
            </a:endParaRPr>
          </a:p>
        </p:txBody>
      </p:sp>
      <p:sp>
        <p:nvSpPr>
          <p:cNvPr id="25" name="PA-文本框 2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custDataLst>
              <p:tags r:id="rId20"/>
            </p:custDataLst>
          </p:nvPr>
        </p:nvSpPr>
        <p:spPr>
          <a:xfrm>
            <a:off x="4148014" y="3433656"/>
            <a:ext cx="954107" cy="323165"/>
          </a:xfrm>
          <a:prstGeom prst="rect">
            <a:avLst/>
          </a:prstGeom>
          <a:noFill/>
          <a:effectLst/>
        </p:spPr>
        <p:txBody>
          <a:bodyPr wrap="none" rtlCol="0">
            <a:spAutoFit/>
          </a:bodyPr>
          <a:lstStyle/>
          <a:p>
            <a:r>
              <a:rPr lang="zh-CN" altLang="en-US" sz="1500" dirty="0">
                <a:solidFill>
                  <a:srgbClr val="4D5A5C"/>
                </a:solidFill>
                <a:latin typeface="思源黑体 CN Light" panose="020B0300000000000000" pitchFamily="34" charset="-122"/>
                <a:ea typeface="思源黑体 CN Light" panose="020B0300000000000000" pitchFamily="34" charset="-122"/>
                <a:cs typeface="Kartika" panose="02020503030404060203" pitchFamily="18" charset="0"/>
              </a:rPr>
              <a:t>您的标题</a:t>
            </a:r>
            <a:endParaRPr lang="en-US" altLang="zh-CN" sz="1500" dirty="0">
              <a:solidFill>
                <a:srgbClr val="4D5A5C"/>
              </a:solidFill>
              <a:latin typeface="思源黑体 CN Light" panose="020B0300000000000000" pitchFamily="34" charset="-122"/>
              <a:ea typeface="思源黑体 CN Light" panose="020B0300000000000000" pitchFamily="34" charset="-122"/>
              <a:cs typeface="Kartika" panose="02020503030404060203" pitchFamily="18" charset="0"/>
            </a:endParaRPr>
          </a:p>
        </p:txBody>
      </p:sp>
      <p:sp>
        <p:nvSpPr>
          <p:cNvPr id="30" name="PA-矩形 29"/>
          <p:cNvSpPr/>
          <p:nvPr>
            <p:custDataLst>
              <p:tags r:id="rId21"/>
            </p:custDataLst>
          </p:nvPr>
        </p:nvSpPr>
        <p:spPr>
          <a:xfrm>
            <a:off x="6507220" y="2055105"/>
            <a:ext cx="1518671" cy="300076"/>
          </a:xfrm>
          <a:prstGeom prst="rect">
            <a:avLst/>
          </a:prstGeom>
        </p:spPr>
        <p:txBody>
          <a:bodyPr wrap="none" lIns="68573" tIns="34287" rIns="68573" bIns="34287">
            <a:spAutoFit/>
          </a:bodyPr>
          <a:lstStyle/>
          <a:p>
            <a:pPr algn="ctr"/>
            <a:r>
              <a:rPr lang="zh-CN" altLang="en-US" sz="1500" b="1" dirty="0">
                <a:solidFill>
                  <a:srgbClr val="4D5A5C"/>
                </a:solidFill>
                <a:latin typeface="思源黑体 CN Light" panose="020B0300000000000000" pitchFamily="34" charset="-122"/>
                <a:ea typeface="思源黑体 CN Light" panose="020B0300000000000000" pitchFamily="34" charset="-122"/>
              </a:rPr>
              <a:t>请在此输入标题</a:t>
            </a:r>
            <a:endParaRPr lang="en-US" altLang="zh-CN" sz="1500" b="1" dirty="0">
              <a:solidFill>
                <a:srgbClr val="4D5A5C"/>
              </a:solidFill>
              <a:latin typeface="思源黑体 CN Light" panose="020B0300000000000000" pitchFamily="34" charset="-122"/>
              <a:ea typeface="思源黑体 CN Light" panose="020B0300000000000000" pitchFamily="34" charset="-122"/>
            </a:endParaRPr>
          </a:p>
        </p:txBody>
      </p:sp>
      <p:sp>
        <p:nvSpPr>
          <p:cNvPr id="31" name="PA-矩形 47"/>
          <p:cNvSpPr>
            <a:spLocks noChangeArrowheads="1"/>
          </p:cNvSpPr>
          <p:nvPr>
            <p:custDataLst>
              <p:tags r:id="rId22"/>
            </p:custDataLst>
          </p:nvPr>
        </p:nvSpPr>
        <p:spPr bwMode="auto">
          <a:xfrm>
            <a:off x="6540502" y="2330683"/>
            <a:ext cx="2282339"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请在此输入您需要的文字内容感谢您使用我们的</a:t>
            </a:r>
            <a:r>
              <a:rPr lang="en-GB" altLang="zh-CN"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a:p>
            <a:pP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32" name="PA-矩形 31"/>
          <p:cNvSpPr/>
          <p:nvPr>
            <p:custDataLst>
              <p:tags r:id="rId23"/>
            </p:custDataLst>
          </p:nvPr>
        </p:nvSpPr>
        <p:spPr>
          <a:xfrm>
            <a:off x="1278233" y="1242465"/>
            <a:ext cx="1518671" cy="300076"/>
          </a:xfrm>
          <a:prstGeom prst="rect">
            <a:avLst/>
          </a:prstGeom>
        </p:spPr>
        <p:txBody>
          <a:bodyPr wrap="none" lIns="68573" tIns="34287" rIns="68573" bIns="34287">
            <a:spAutoFit/>
          </a:bodyPr>
          <a:lstStyle/>
          <a:p>
            <a:pPr algn="r"/>
            <a:r>
              <a:rPr lang="zh-CN" altLang="en-US" sz="1500" b="1" dirty="0">
                <a:solidFill>
                  <a:srgbClr val="4D5A5C"/>
                </a:solidFill>
                <a:latin typeface="思源黑体 CN Light" panose="020B0300000000000000" pitchFamily="34" charset="-122"/>
                <a:ea typeface="思源黑体 CN Light" panose="020B0300000000000000" pitchFamily="34" charset="-122"/>
              </a:rPr>
              <a:t>请在此输入标题</a:t>
            </a:r>
            <a:endParaRPr lang="en-US" altLang="zh-CN" sz="1500" b="1" dirty="0">
              <a:solidFill>
                <a:srgbClr val="4D5A5C"/>
              </a:solidFill>
              <a:latin typeface="思源黑体 CN Light" panose="020B0300000000000000" pitchFamily="34" charset="-122"/>
              <a:ea typeface="思源黑体 CN Light" panose="020B0300000000000000" pitchFamily="34" charset="-122"/>
            </a:endParaRPr>
          </a:p>
        </p:txBody>
      </p:sp>
      <p:sp>
        <p:nvSpPr>
          <p:cNvPr id="33" name="PA-矩形 47"/>
          <p:cNvSpPr>
            <a:spLocks noChangeArrowheads="1"/>
          </p:cNvSpPr>
          <p:nvPr>
            <p:custDataLst>
              <p:tags r:id="rId24"/>
            </p:custDataLst>
          </p:nvPr>
        </p:nvSpPr>
        <p:spPr bwMode="auto">
          <a:xfrm>
            <a:off x="451892" y="1514096"/>
            <a:ext cx="2345012"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请在此输入您需要的文字内容感谢您使用我们的</a:t>
            </a:r>
            <a:r>
              <a:rPr lang="en-GB" altLang="zh-CN"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a:p>
            <a:pPr algn="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34" name="PA-矩形 33"/>
          <p:cNvSpPr/>
          <p:nvPr>
            <p:custDataLst>
              <p:tags r:id="rId25"/>
            </p:custDataLst>
          </p:nvPr>
        </p:nvSpPr>
        <p:spPr>
          <a:xfrm>
            <a:off x="5478829" y="3814662"/>
            <a:ext cx="1518671" cy="300076"/>
          </a:xfrm>
          <a:prstGeom prst="rect">
            <a:avLst/>
          </a:prstGeom>
        </p:spPr>
        <p:txBody>
          <a:bodyPr wrap="none" lIns="68573" tIns="34287" rIns="68573" bIns="34287">
            <a:spAutoFit/>
          </a:bodyPr>
          <a:lstStyle/>
          <a:p>
            <a:pPr algn="ctr"/>
            <a:r>
              <a:rPr lang="zh-CN" altLang="en-US" sz="1500" b="1" dirty="0">
                <a:solidFill>
                  <a:srgbClr val="4D5A5C"/>
                </a:solidFill>
                <a:latin typeface="思源黑体 CN Light" panose="020B0300000000000000" pitchFamily="34" charset="-122"/>
                <a:ea typeface="思源黑体 CN Light" panose="020B0300000000000000" pitchFamily="34" charset="-122"/>
              </a:rPr>
              <a:t>请在此输入标题</a:t>
            </a:r>
            <a:endParaRPr lang="en-US" altLang="zh-CN" sz="1500" b="1" dirty="0">
              <a:solidFill>
                <a:srgbClr val="4D5A5C"/>
              </a:solidFill>
              <a:latin typeface="思源黑体 CN Light" panose="020B0300000000000000" pitchFamily="34" charset="-122"/>
              <a:ea typeface="思源黑体 CN Light" panose="020B0300000000000000" pitchFamily="34" charset="-122"/>
            </a:endParaRPr>
          </a:p>
        </p:txBody>
      </p:sp>
      <p:sp>
        <p:nvSpPr>
          <p:cNvPr id="35" name="PA-矩形 47"/>
          <p:cNvSpPr>
            <a:spLocks noChangeArrowheads="1"/>
          </p:cNvSpPr>
          <p:nvPr>
            <p:custDataLst>
              <p:tags r:id="rId26"/>
            </p:custDataLst>
          </p:nvPr>
        </p:nvSpPr>
        <p:spPr bwMode="auto">
          <a:xfrm>
            <a:off x="5512111" y="4086293"/>
            <a:ext cx="2282339"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请在此输入您需要的文字内容感谢您使用我们的</a:t>
            </a:r>
            <a:r>
              <a:rPr lang="en-GB" altLang="zh-CN"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a:p>
            <a:pP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36" name="PA-矩形 35"/>
          <p:cNvSpPr/>
          <p:nvPr>
            <p:custDataLst>
              <p:tags r:id="rId27"/>
            </p:custDataLst>
          </p:nvPr>
        </p:nvSpPr>
        <p:spPr>
          <a:xfrm>
            <a:off x="1704291" y="3430910"/>
            <a:ext cx="1518671" cy="300076"/>
          </a:xfrm>
          <a:prstGeom prst="rect">
            <a:avLst/>
          </a:prstGeom>
        </p:spPr>
        <p:txBody>
          <a:bodyPr wrap="none" lIns="68573" tIns="34287" rIns="68573" bIns="34287">
            <a:spAutoFit/>
          </a:bodyPr>
          <a:lstStyle/>
          <a:p>
            <a:pPr algn="r"/>
            <a:r>
              <a:rPr lang="zh-CN" altLang="en-US" sz="1500" b="1" dirty="0">
                <a:solidFill>
                  <a:srgbClr val="4D5A5C"/>
                </a:solidFill>
                <a:latin typeface="思源黑体 CN Light" panose="020B0300000000000000" pitchFamily="34" charset="-122"/>
                <a:ea typeface="思源黑体 CN Light" panose="020B0300000000000000" pitchFamily="34" charset="-122"/>
              </a:rPr>
              <a:t>请在此输入标题</a:t>
            </a:r>
            <a:endParaRPr lang="en-US" altLang="zh-CN" sz="1500" b="1" dirty="0">
              <a:solidFill>
                <a:srgbClr val="4D5A5C"/>
              </a:solidFill>
              <a:latin typeface="思源黑体 CN Light" panose="020B0300000000000000" pitchFamily="34" charset="-122"/>
              <a:ea typeface="思源黑体 CN Light" panose="020B0300000000000000" pitchFamily="34" charset="-122"/>
            </a:endParaRPr>
          </a:p>
        </p:txBody>
      </p:sp>
      <p:sp>
        <p:nvSpPr>
          <p:cNvPr id="37" name="PA-矩形 47"/>
          <p:cNvSpPr>
            <a:spLocks noChangeArrowheads="1"/>
          </p:cNvSpPr>
          <p:nvPr>
            <p:custDataLst>
              <p:tags r:id="rId28"/>
            </p:custDataLst>
          </p:nvPr>
        </p:nvSpPr>
        <p:spPr bwMode="auto">
          <a:xfrm>
            <a:off x="877950" y="3702542"/>
            <a:ext cx="2345012" cy="63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请在此输入您需要的文字内容感谢您使用我们的</a:t>
            </a:r>
            <a:r>
              <a:rPr lang="en-GB" altLang="zh-CN"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PPT</a:t>
            </a: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模板</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a:p>
            <a:pPr algn="r">
              <a:lnSpc>
                <a:spcPct val="120000"/>
              </a:lnSpc>
              <a:spcBef>
                <a:spcPct val="0"/>
              </a:spcBef>
              <a:buNone/>
            </a:pPr>
            <a:r>
              <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a:t>
            </a:r>
            <a:endParaRPr lang="zh-CN" altLang="en-US" sz="105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grpSp>
        <p:nvGrpSpPr>
          <p:cNvPr id="38" name="PA-组合 30_1"/>
          <p:cNvGrpSpPr/>
          <p:nvPr>
            <p:custDataLst>
              <p:tags r:id="rId29"/>
            </p:custDataLst>
          </p:nvPr>
        </p:nvGrpSpPr>
        <p:grpSpPr>
          <a:xfrm>
            <a:off x="2748424" y="227004"/>
            <a:ext cx="3647152" cy="584776"/>
            <a:chOff x="100678" y="227004"/>
            <a:chExt cx="3647152" cy="584776"/>
          </a:xfrm>
        </p:grpSpPr>
        <p:sp>
          <p:nvSpPr>
            <p:cNvPr id="39" name="PA-矩形 31"/>
            <p:cNvSpPr/>
            <p:nvPr>
              <p:custDataLst>
                <p:tags r:id="rId30"/>
              </p:custDataLst>
            </p:nvPr>
          </p:nvSpPr>
          <p:spPr bwMode="auto">
            <a:xfrm>
              <a:off x="100678" y="227004"/>
              <a:ext cx="3647152"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第三部分：研究成果展示及其应用</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40" name="PA-矩形 32"/>
            <p:cNvSpPr/>
            <p:nvPr>
              <p:custDataLst>
                <p:tags r:id="rId31"/>
              </p:custDataLst>
            </p:nvPr>
          </p:nvSpPr>
          <p:spPr>
            <a:xfrm>
              <a:off x="722643" y="596336"/>
              <a:ext cx="2403223"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RESEARCH RESULTS AND ITS APPLICATION</a:t>
              </a:r>
              <a:endParaRPr lang="en-US" altLang="zh-CN" sz="800">
                <a:solidFill>
                  <a:srgbClr val="4D5A5C"/>
                </a:solidFill>
                <a:latin typeface="+mj-lt"/>
                <a:ea typeface="方正兰亭黑_GBK"/>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直角三角形 27"/>
          <p:cNvSpPr/>
          <p:nvPr>
            <p:custDataLst>
              <p:tags r:id="rId1"/>
            </p:custDataLst>
          </p:nvPr>
        </p:nvSpPr>
        <p:spPr>
          <a:xfrm rot="5400000" flipH="1" flipV="1">
            <a:off x="2485817" y="-1514684"/>
            <a:ext cx="7339769" cy="5976598"/>
          </a:xfrm>
          <a:prstGeom prst="rtTriangle">
            <a:avLst/>
          </a:prstGeom>
          <a:solidFill>
            <a:srgbClr val="BCD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2" name="PA-文本框 4"/>
          <p:cNvSpPr txBox="1"/>
          <p:nvPr>
            <p:custDataLst>
              <p:tags r:id="rId2"/>
            </p:custDataLst>
          </p:nvPr>
        </p:nvSpPr>
        <p:spPr>
          <a:xfrm rot="18663710">
            <a:off x="729454" y="1527567"/>
            <a:ext cx="4592854" cy="1015663"/>
          </a:xfrm>
          <a:prstGeom prst="rect">
            <a:avLst/>
          </a:prstGeom>
          <a:noFill/>
        </p:spPr>
        <p:txBody>
          <a:bodyPr wrap="square" rtlCol="0">
            <a:spAutoFit/>
          </a:bodyPr>
          <a:lstStyle/>
          <a:p>
            <a:pPr algn="ctr"/>
            <a:r>
              <a:rPr lang="en-US" altLang="zh-CN" sz="6000" dirty="0">
                <a:ln w="0"/>
                <a:solidFill>
                  <a:srgbClr val="4D5A5C"/>
                </a:solidFill>
                <a:effectLst>
                  <a:outerShdw blurRad="38100" dist="19050" dir="2700000" algn="tl" rotWithShape="0">
                    <a:schemeClr val="dk1">
                      <a:alpha val="40000"/>
                    </a:schemeClr>
                  </a:outerShdw>
                </a:effectLst>
                <a:latin typeface="思源黑体 CN Medium" panose="020B0600000000000000" pitchFamily="34" charset="-122"/>
                <a:ea typeface="思源黑体 CN Medium" panose="020B0600000000000000" pitchFamily="34" charset="-122"/>
              </a:rPr>
              <a:t>CONTENTS</a:t>
            </a:r>
            <a:endParaRPr lang="zh-CN" altLang="en-US" sz="6000" dirty="0">
              <a:ln w="0"/>
              <a:solidFill>
                <a:srgbClr val="4D5A5C"/>
              </a:solidFill>
              <a:effectLst>
                <a:outerShdw blurRad="38100" dist="19050" dir="2700000" algn="tl" rotWithShape="0">
                  <a:schemeClr val="dk1">
                    <a:alpha val="40000"/>
                  </a:schemeClr>
                </a:outerShdw>
              </a:effectLst>
              <a:latin typeface="思源黑体 CN Medium" panose="020B0600000000000000" pitchFamily="34" charset="-122"/>
              <a:ea typeface="思源黑体 CN Medium" panose="020B0600000000000000" pitchFamily="34" charset="-122"/>
            </a:endParaRPr>
          </a:p>
        </p:txBody>
      </p:sp>
      <p:grpSp>
        <p:nvGrpSpPr>
          <p:cNvPr id="3" name="PA-组合 5"/>
          <p:cNvGrpSpPr/>
          <p:nvPr>
            <p:custDataLst>
              <p:tags r:id="rId3"/>
            </p:custDataLst>
          </p:nvPr>
        </p:nvGrpSpPr>
        <p:grpSpPr>
          <a:xfrm rot="2276653">
            <a:off x="5312346" y="1837618"/>
            <a:ext cx="4519977" cy="490897"/>
            <a:chOff x="1055688" y="2481944"/>
            <a:chExt cx="4677455" cy="508000"/>
          </a:xfrm>
        </p:grpSpPr>
        <p:grpSp>
          <p:nvGrpSpPr>
            <p:cNvPr id="4" name="组合 3"/>
            <p:cNvGrpSpPr/>
            <p:nvPr/>
          </p:nvGrpSpPr>
          <p:grpSpPr>
            <a:xfrm>
              <a:off x="1055688" y="2481944"/>
              <a:ext cx="4677455" cy="508000"/>
              <a:chOff x="1055688" y="2481944"/>
              <a:chExt cx="4677455" cy="508000"/>
            </a:xfrm>
          </p:grpSpPr>
          <p:sp>
            <p:nvSpPr>
              <p:cNvPr id="7" name="PA-矩形 9"/>
              <p:cNvSpPr/>
              <p:nvPr>
                <p:custDataLst>
                  <p:tags r:id="rId4"/>
                </p:custDataLst>
              </p:nvPr>
            </p:nvSpPr>
            <p:spPr>
              <a:xfrm>
                <a:off x="1055688" y="2481944"/>
                <a:ext cx="1582057" cy="50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FEFEFE"/>
                  </a:solidFill>
                  <a:latin typeface="华文细黑" panose="02010600040101010101" pitchFamily="2" charset="-122"/>
                  <a:ea typeface="华文细黑" panose="02010600040101010101" pitchFamily="2" charset="-122"/>
                </a:endParaRPr>
              </a:p>
            </p:txBody>
          </p:sp>
          <p:sp>
            <p:nvSpPr>
              <p:cNvPr id="8" name="PA-矩形 10"/>
              <p:cNvSpPr/>
              <p:nvPr>
                <p:custDataLst>
                  <p:tags r:id="rId5"/>
                </p:custDataLst>
              </p:nvPr>
            </p:nvSpPr>
            <p:spPr>
              <a:xfrm>
                <a:off x="2637745" y="2481944"/>
                <a:ext cx="3095398" cy="508000"/>
              </a:xfrm>
              <a:prstGeom prst="rect">
                <a:avLst/>
              </a:prstGeom>
              <a:solidFill>
                <a:srgbClr val="4D5A5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FEFEFE"/>
                  </a:solidFill>
                  <a:latin typeface="华文细黑" panose="02010600040101010101" pitchFamily="2" charset="-122"/>
                  <a:ea typeface="华文细黑" panose="02010600040101010101" pitchFamily="2" charset="-122"/>
                </a:endParaRPr>
              </a:p>
            </p:txBody>
          </p:sp>
        </p:grpSp>
        <p:sp>
          <p:nvSpPr>
            <p:cNvPr id="5" name="PA-文本框 19"/>
            <p:cNvSpPr txBox="1"/>
            <p:nvPr>
              <p:custDataLst>
                <p:tags r:id="rId6"/>
              </p:custDataLst>
            </p:nvPr>
          </p:nvSpPr>
          <p:spPr>
            <a:xfrm>
              <a:off x="2817064" y="2535763"/>
              <a:ext cx="2444433" cy="3822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800" b="1" dirty="0">
                  <a:solidFill>
                    <a:srgbClr val="FEFEFE"/>
                  </a:solidFill>
                  <a:latin typeface="华文细黑" panose="02010600040101010101" pitchFamily="2" charset="-122"/>
                  <a:ea typeface="华文细黑" panose="02010600040101010101" pitchFamily="2" charset="-122"/>
                </a:rPr>
                <a:t>标题文字添加这里</a:t>
              </a:r>
              <a:endParaRPr lang="en-US" sz="1800" b="1" dirty="0">
                <a:solidFill>
                  <a:srgbClr val="FEFEFE"/>
                </a:solidFill>
                <a:latin typeface="华文细黑" panose="02010600040101010101" pitchFamily="2" charset="-122"/>
                <a:ea typeface="华文细黑" panose="02010600040101010101" pitchFamily="2" charset="-122"/>
              </a:endParaRPr>
            </a:p>
          </p:txBody>
        </p:sp>
        <p:sp>
          <p:nvSpPr>
            <p:cNvPr id="6" name="PA-文本框 19"/>
            <p:cNvSpPr txBox="1"/>
            <p:nvPr>
              <p:custDataLst>
                <p:tags r:id="rId7"/>
              </p:custDataLst>
            </p:nvPr>
          </p:nvSpPr>
          <p:spPr>
            <a:xfrm>
              <a:off x="1055688" y="2554813"/>
              <a:ext cx="1582057" cy="3822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1800" dirty="0">
                  <a:solidFill>
                    <a:schemeClr val="tx1">
                      <a:lumMod val="85000"/>
                      <a:lumOff val="15000"/>
                    </a:schemeClr>
                  </a:solidFill>
                  <a:latin typeface="华文细黑" panose="02010600040101010101" pitchFamily="2" charset="-122"/>
                  <a:ea typeface="华文细黑" panose="02010600040101010101" pitchFamily="2" charset="-122"/>
                </a:rPr>
                <a:t>Part 01</a:t>
              </a:r>
              <a:endParaRPr lang="en-US" sz="18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9" name="PA-组合 11"/>
          <p:cNvGrpSpPr/>
          <p:nvPr>
            <p:custDataLst>
              <p:tags r:id="rId8"/>
            </p:custDataLst>
          </p:nvPr>
        </p:nvGrpSpPr>
        <p:grpSpPr>
          <a:xfrm rot="2276653">
            <a:off x="4045017" y="3482396"/>
            <a:ext cx="4519977" cy="490897"/>
            <a:chOff x="1055688" y="4084160"/>
            <a:chExt cx="4677455" cy="508000"/>
          </a:xfrm>
        </p:grpSpPr>
        <p:grpSp>
          <p:nvGrpSpPr>
            <p:cNvPr id="10" name="组合 9"/>
            <p:cNvGrpSpPr/>
            <p:nvPr/>
          </p:nvGrpSpPr>
          <p:grpSpPr>
            <a:xfrm>
              <a:off x="1055688" y="4084160"/>
              <a:ext cx="4677455" cy="508000"/>
              <a:chOff x="1055688" y="2481944"/>
              <a:chExt cx="4677455" cy="508000"/>
            </a:xfrm>
          </p:grpSpPr>
          <p:sp>
            <p:nvSpPr>
              <p:cNvPr id="13" name="PA-矩形 15"/>
              <p:cNvSpPr/>
              <p:nvPr>
                <p:custDataLst>
                  <p:tags r:id="rId9"/>
                </p:custDataLst>
              </p:nvPr>
            </p:nvSpPr>
            <p:spPr>
              <a:xfrm>
                <a:off x="1055688" y="2481944"/>
                <a:ext cx="1582057" cy="50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FEFEFE"/>
                  </a:solidFill>
                  <a:latin typeface="华文细黑" panose="02010600040101010101" pitchFamily="2" charset="-122"/>
                  <a:ea typeface="华文细黑" panose="02010600040101010101" pitchFamily="2" charset="-122"/>
                </a:endParaRPr>
              </a:p>
            </p:txBody>
          </p:sp>
          <p:sp>
            <p:nvSpPr>
              <p:cNvPr id="14" name="PA-矩形 16"/>
              <p:cNvSpPr/>
              <p:nvPr>
                <p:custDataLst>
                  <p:tags r:id="rId10"/>
                </p:custDataLst>
              </p:nvPr>
            </p:nvSpPr>
            <p:spPr>
              <a:xfrm>
                <a:off x="2637745" y="2481944"/>
                <a:ext cx="3095398" cy="508000"/>
              </a:xfrm>
              <a:prstGeom prst="rect">
                <a:avLst/>
              </a:prstGeom>
              <a:solidFill>
                <a:srgbClr val="4D5A5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FEFEFE"/>
                  </a:solidFill>
                  <a:latin typeface="华文细黑" panose="02010600040101010101" pitchFamily="2" charset="-122"/>
                  <a:ea typeface="华文细黑" panose="02010600040101010101" pitchFamily="2" charset="-122"/>
                </a:endParaRPr>
              </a:p>
            </p:txBody>
          </p:sp>
        </p:grpSp>
        <p:sp>
          <p:nvSpPr>
            <p:cNvPr id="11" name="PA-文本框 19"/>
            <p:cNvSpPr txBox="1"/>
            <p:nvPr>
              <p:custDataLst>
                <p:tags r:id="rId11"/>
              </p:custDataLst>
            </p:nvPr>
          </p:nvSpPr>
          <p:spPr>
            <a:xfrm>
              <a:off x="2817064" y="4143009"/>
              <a:ext cx="2444433" cy="3822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800" b="1" dirty="0">
                  <a:solidFill>
                    <a:srgbClr val="FEFEFE"/>
                  </a:solidFill>
                  <a:latin typeface="华文细黑" panose="02010600040101010101" pitchFamily="2" charset="-122"/>
                  <a:ea typeface="华文细黑" panose="02010600040101010101" pitchFamily="2" charset="-122"/>
                </a:rPr>
                <a:t>标题文字添加这里</a:t>
              </a:r>
              <a:endParaRPr lang="en-US" sz="1800" b="1" dirty="0">
                <a:solidFill>
                  <a:srgbClr val="FEFEFE"/>
                </a:solidFill>
                <a:latin typeface="华文细黑" panose="02010600040101010101" pitchFamily="2" charset="-122"/>
                <a:ea typeface="华文细黑" panose="02010600040101010101" pitchFamily="2" charset="-122"/>
              </a:endParaRPr>
            </a:p>
          </p:txBody>
        </p:sp>
        <p:sp>
          <p:nvSpPr>
            <p:cNvPr id="12" name="PA-文本框 19"/>
            <p:cNvSpPr txBox="1"/>
            <p:nvPr>
              <p:custDataLst>
                <p:tags r:id="rId12"/>
              </p:custDataLst>
            </p:nvPr>
          </p:nvSpPr>
          <p:spPr>
            <a:xfrm>
              <a:off x="1055688" y="4143010"/>
              <a:ext cx="1582057" cy="3822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1800" dirty="0">
                  <a:solidFill>
                    <a:schemeClr val="tx1">
                      <a:lumMod val="85000"/>
                      <a:lumOff val="15000"/>
                    </a:schemeClr>
                  </a:solidFill>
                  <a:latin typeface="华文细黑" panose="02010600040101010101" pitchFamily="2" charset="-122"/>
                  <a:ea typeface="华文细黑" panose="02010600040101010101" pitchFamily="2" charset="-122"/>
                </a:rPr>
                <a:t>Part 03</a:t>
              </a:r>
              <a:endParaRPr lang="en-US" sz="18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15" name="PA-组合 17"/>
          <p:cNvGrpSpPr/>
          <p:nvPr>
            <p:custDataLst>
              <p:tags r:id="rId13"/>
            </p:custDataLst>
          </p:nvPr>
        </p:nvGrpSpPr>
        <p:grpSpPr>
          <a:xfrm rot="2276653">
            <a:off x="4197413" y="2278518"/>
            <a:ext cx="4521262" cy="494219"/>
            <a:chOff x="1418544" y="3279614"/>
            <a:chExt cx="4678785" cy="511438"/>
          </a:xfrm>
        </p:grpSpPr>
        <p:grpSp>
          <p:nvGrpSpPr>
            <p:cNvPr id="16" name="组合 15"/>
            <p:cNvGrpSpPr/>
            <p:nvPr/>
          </p:nvGrpSpPr>
          <p:grpSpPr>
            <a:xfrm>
              <a:off x="1418545" y="3279614"/>
              <a:ext cx="4678784" cy="511438"/>
              <a:chOff x="1055688" y="2478506"/>
              <a:chExt cx="4678784" cy="511438"/>
            </a:xfrm>
          </p:grpSpPr>
          <p:sp>
            <p:nvSpPr>
              <p:cNvPr id="19" name="PA-矩形 21"/>
              <p:cNvSpPr/>
              <p:nvPr>
                <p:custDataLst>
                  <p:tags r:id="rId14"/>
                </p:custDataLst>
              </p:nvPr>
            </p:nvSpPr>
            <p:spPr>
              <a:xfrm>
                <a:off x="1055688" y="2481944"/>
                <a:ext cx="1582057" cy="50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FEFEFE"/>
                  </a:solidFill>
                  <a:latin typeface="华文细黑" panose="02010600040101010101" pitchFamily="2" charset="-122"/>
                  <a:ea typeface="华文细黑" panose="02010600040101010101" pitchFamily="2" charset="-122"/>
                </a:endParaRPr>
              </a:p>
            </p:txBody>
          </p:sp>
          <p:sp>
            <p:nvSpPr>
              <p:cNvPr id="20" name="PA-矩形 22"/>
              <p:cNvSpPr/>
              <p:nvPr>
                <p:custDataLst>
                  <p:tags r:id="rId15"/>
                </p:custDataLst>
              </p:nvPr>
            </p:nvSpPr>
            <p:spPr>
              <a:xfrm>
                <a:off x="2639074" y="2478506"/>
                <a:ext cx="3095398" cy="508000"/>
              </a:xfrm>
              <a:prstGeom prst="rect">
                <a:avLst/>
              </a:prstGeom>
              <a:solidFill>
                <a:srgbClr val="4D5A5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FEFEFE"/>
                  </a:solidFill>
                  <a:latin typeface="华文细黑" panose="02010600040101010101" pitchFamily="2" charset="-122"/>
                  <a:ea typeface="华文细黑" panose="02010600040101010101" pitchFamily="2" charset="-122"/>
                </a:endParaRPr>
              </a:p>
            </p:txBody>
          </p:sp>
        </p:grpSp>
        <p:sp>
          <p:nvSpPr>
            <p:cNvPr id="17" name="PA-文本框 19"/>
            <p:cNvSpPr txBox="1"/>
            <p:nvPr>
              <p:custDataLst>
                <p:tags r:id="rId16"/>
              </p:custDataLst>
            </p:nvPr>
          </p:nvSpPr>
          <p:spPr>
            <a:xfrm>
              <a:off x="3179921" y="3345953"/>
              <a:ext cx="2444433" cy="3822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800" b="1" dirty="0">
                  <a:solidFill>
                    <a:srgbClr val="FEFEFE"/>
                  </a:solidFill>
                  <a:latin typeface="华文细黑" panose="02010600040101010101" pitchFamily="2" charset="-122"/>
                  <a:ea typeface="华文细黑" panose="02010600040101010101" pitchFamily="2" charset="-122"/>
                </a:rPr>
                <a:t>标题文字添加这里</a:t>
              </a:r>
              <a:endParaRPr lang="en-US" sz="1800" b="1" dirty="0">
                <a:solidFill>
                  <a:srgbClr val="FEFEFE"/>
                </a:solidFill>
                <a:latin typeface="华文细黑" panose="02010600040101010101" pitchFamily="2" charset="-122"/>
                <a:ea typeface="华文细黑" panose="02010600040101010101" pitchFamily="2" charset="-122"/>
              </a:endParaRPr>
            </a:p>
          </p:txBody>
        </p:sp>
        <p:sp>
          <p:nvSpPr>
            <p:cNvPr id="18" name="PA-文本框 19"/>
            <p:cNvSpPr txBox="1"/>
            <p:nvPr>
              <p:custDataLst>
                <p:tags r:id="rId17"/>
              </p:custDataLst>
            </p:nvPr>
          </p:nvSpPr>
          <p:spPr>
            <a:xfrm>
              <a:off x="1418544" y="3353662"/>
              <a:ext cx="1582057" cy="3822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1800" dirty="0">
                  <a:solidFill>
                    <a:schemeClr val="tx1">
                      <a:lumMod val="85000"/>
                      <a:lumOff val="15000"/>
                    </a:schemeClr>
                  </a:solidFill>
                  <a:latin typeface="华文细黑" panose="02010600040101010101" pitchFamily="2" charset="-122"/>
                  <a:ea typeface="华文细黑" panose="02010600040101010101" pitchFamily="2" charset="-122"/>
                </a:rPr>
                <a:t>Part 02</a:t>
              </a:r>
              <a:endParaRPr lang="en-US" sz="18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21" name="PA-组合 23"/>
          <p:cNvGrpSpPr/>
          <p:nvPr>
            <p:custDataLst>
              <p:tags r:id="rId18"/>
            </p:custDataLst>
          </p:nvPr>
        </p:nvGrpSpPr>
        <p:grpSpPr>
          <a:xfrm rot="2276653">
            <a:off x="2840588" y="3911879"/>
            <a:ext cx="4519977" cy="490897"/>
            <a:chOff x="1418545" y="4885268"/>
            <a:chExt cx="4677455" cy="508000"/>
          </a:xfrm>
        </p:grpSpPr>
        <p:grpSp>
          <p:nvGrpSpPr>
            <p:cNvPr id="22" name="组合 21"/>
            <p:cNvGrpSpPr/>
            <p:nvPr/>
          </p:nvGrpSpPr>
          <p:grpSpPr>
            <a:xfrm>
              <a:off x="1418545" y="4885268"/>
              <a:ext cx="4677455" cy="508000"/>
              <a:chOff x="1055688" y="2481944"/>
              <a:chExt cx="4677455" cy="508000"/>
            </a:xfrm>
          </p:grpSpPr>
          <p:sp>
            <p:nvSpPr>
              <p:cNvPr id="25" name="PA-矩形 27"/>
              <p:cNvSpPr/>
              <p:nvPr>
                <p:custDataLst>
                  <p:tags r:id="rId19"/>
                </p:custDataLst>
              </p:nvPr>
            </p:nvSpPr>
            <p:spPr>
              <a:xfrm>
                <a:off x="1055688" y="2481944"/>
                <a:ext cx="1582057" cy="5080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FEFEFE"/>
                  </a:solidFill>
                  <a:latin typeface="华文细黑" panose="02010600040101010101" pitchFamily="2" charset="-122"/>
                  <a:ea typeface="华文细黑" panose="02010600040101010101" pitchFamily="2" charset="-122"/>
                </a:endParaRPr>
              </a:p>
            </p:txBody>
          </p:sp>
          <p:sp>
            <p:nvSpPr>
              <p:cNvPr id="26" name="PA-矩形 28"/>
              <p:cNvSpPr/>
              <p:nvPr>
                <p:custDataLst>
                  <p:tags r:id="rId20"/>
                </p:custDataLst>
              </p:nvPr>
            </p:nvSpPr>
            <p:spPr>
              <a:xfrm>
                <a:off x="2637745" y="2481944"/>
                <a:ext cx="3095398" cy="508000"/>
              </a:xfrm>
              <a:prstGeom prst="rect">
                <a:avLst/>
              </a:prstGeom>
              <a:solidFill>
                <a:srgbClr val="4D5A5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FEFEFE"/>
                  </a:solidFill>
                  <a:latin typeface="华文细黑" panose="02010600040101010101" pitchFamily="2" charset="-122"/>
                  <a:ea typeface="华文细黑" panose="02010600040101010101" pitchFamily="2" charset="-122"/>
                </a:endParaRPr>
              </a:p>
            </p:txBody>
          </p:sp>
        </p:grpSp>
        <p:sp>
          <p:nvSpPr>
            <p:cNvPr id="23" name="PA-文本框 19"/>
            <p:cNvSpPr txBox="1"/>
            <p:nvPr>
              <p:custDataLst>
                <p:tags r:id="rId21"/>
              </p:custDataLst>
            </p:nvPr>
          </p:nvSpPr>
          <p:spPr>
            <a:xfrm>
              <a:off x="3179921" y="4938642"/>
              <a:ext cx="2444433" cy="3822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800" b="1" dirty="0">
                  <a:solidFill>
                    <a:srgbClr val="FEFEFE"/>
                  </a:solidFill>
                  <a:latin typeface="华文细黑" panose="02010600040101010101" pitchFamily="2" charset="-122"/>
                  <a:ea typeface="华文细黑" panose="02010600040101010101" pitchFamily="2" charset="-122"/>
                </a:rPr>
                <a:t>标题文字添加这里</a:t>
              </a:r>
              <a:endParaRPr lang="en-US" sz="1800" b="1" dirty="0">
                <a:solidFill>
                  <a:srgbClr val="FEFEFE"/>
                </a:solidFill>
                <a:latin typeface="华文细黑" panose="02010600040101010101" pitchFamily="2" charset="-122"/>
                <a:ea typeface="华文细黑" panose="02010600040101010101" pitchFamily="2" charset="-122"/>
              </a:endParaRPr>
            </a:p>
          </p:txBody>
        </p:sp>
        <p:sp>
          <p:nvSpPr>
            <p:cNvPr id="24" name="PA-文本框 19"/>
            <p:cNvSpPr txBox="1"/>
            <p:nvPr>
              <p:custDataLst>
                <p:tags r:id="rId22"/>
              </p:custDataLst>
            </p:nvPr>
          </p:nvSpPr>
          <p:spPr>
            <a:xfrm>
              <a:off x="1418545" y="4948168"/>
              <a:ext cx="1582057" cy="38220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1800" dirty="0">
                  <a:solidFill>
                    <a:schemeClr val="tx1">
                      <a:lumMod val="85000"/>
                      <a:lumOff val="15000"/>
                    </a:schemeClr>
                  </a:solidFill>
                  <a:latin typeface="华文细黑" panose="02010600040101010101" pitchFamily="2" charset="-122"/>
                  <a:ea typeface="华文细黑" panose="02010600040101010101" pitchFamily="2" charset="-122"/>
                </a:rPr>
                <a:t>Part 04</a:t>
              </a:r>
              <a:endParaRPr lang="en-US" sz="18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sp>
        <p:nvSpPr>
          <p:cNvPr id="27" name="PA-直角三角形 26"/>
          <p:cNvSpPr/>
          <p:nvPr>
            <p:custDataLst>
              <p:tags r:id="rId23"/>
            </p:custDataLst>
          </p:nvPr>
        </p:nvSpPr>
        <p:spPr>
          <a:xfrm rot="5400000">
            <a:off x="-163522" y="163522"/>
            <a:ext cx="3075655" cy="2748612"/>
          </a:xfrm>
          <a:prstGeom prst="rtTriangle">
            <a:avLst/>
          </a:pr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直角三角形 5"/>
          <p:cNvSpPr/>
          <p:nvPr>
            <p:custDataLst>
              <p:tags r:id="rId1"/>
            </p:custDataLst>
          </p:nvPr>
        </p:nvSpPr>
        <p:spPr>
          <a:xfrm rot="10800000" flipH="1" flipV="1">
            <a:off x="0" y="-833098"/>
            <a:ext cx="7339769" cy="5976598"/>
          </a:xfrm>
          <a:prstGeom prst="rtTriangle">
            <a:avLst/>
          </a:prstGeom>
          <a:solidFill>
            <a:srgbClr val="BCD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nvGrpSpPr>
          <p:cNvPr id="2" name="PA-组合 4"/>
          <p:cNvGrpSpPr/>
          <p:nvPr>
            <p:custDataLst>
              <p:tags r:id="rId2"/>
            </p:custDataLst>
          </p:nvPr>
        </p:nvGrpSpPr>
        <p:grpSpPr>
          <a:xfrm>
            <a:off x="4271681" y="1135716"/>
            <a:ext cx="5543273" cy="2914259"/>
            <a:chOff x="1924942" y="1818979"/>
            <a:chExt cx="5543273" cy="2914259"/>
          </a:xfrm>
        </p:grpSpPr>
        <p:sp>
          <p:nvSpPr>
            <p:cNvPr id="3" name="PA-文本框 5"/>
            <p:cNvSpPr txBox="1">
              <a:spLocks noChangeArrowheads="1"/>
            </p:cNvSpPr>
            <p:nvPr>
              <p:custDataLst>
                <p:tags r:id="rId3"/>
              </p:custDataLst>
            </p:nvPr>
          </p:nvSpPr>
          <p:spPr bwMode="auto">
            <a:xfrm>
              <a:off x="1924942" y="3252439"/>
              <a:ext cx="5543273" cy="523220"/>
            </a:xfrm>
            <a:prstGeom prst="rect">
              <a:avLst/>
            </a:prstGeom>
            <a:noFill/>
            <a:ln w="9525">
              <a:noFill/>
              <a:miter lim="800000"/>
            </a:ln>
          </p:spPr>
          <p:txBody>
            <a:bodyPr wrap="square">
              <a:spAutoFit/>
            </a:bodyPr>
            <a:lstStyle/>
            <a:p>
              <a:r>
                <a:rPr lang="zh-CN" altLang="en-US" sz="2800" dirty="0">
                  <a:solidFill>
                    <a:srgbClr val="4D5A5C"/>
                  </a:solidFill>
                  <a:latin typeface="华文细黑" panose="02010600040101010101" pitchFamily="2" charset="-122"/>
                  <a:ea typeface="华文细黑" panose="02010600040101010101" pitchFamily="2" charset="-122"/>
                  <a:cs typeface="+mn-ea"/>
                  <a:sym typeface="+mn-lt"/>
                </a:rPr>
                <a:t>论文总结与致谢</a:t>
              </a:r>
              <a:endParaRPr lang="zh-CN" altLang="en-US" sz="2800" dirty="0">
                <a:solidFill>
                  <a:srgbClr val="4D5A5C"/>
                </a:solidFill>
                <a:latin typeface="华文细黑" panose="02010600040101010101" pitchFamily="2" charset="-122"/>
                <a:ea typeface="华文细黑" panose="02010600040101010101" pitchFamily="2" charset="-122"/>
                <a:cs typeface="+mn-ea"/>
                <a:sym typeface="+mn-lt"/>
              </a:endParaRPr>
            </a:p>
          </p:txBody>
        </p:sp>
        <p:sp>
          <p:nvSpPr>
            <p:cNvPr id="4" name="PA-文本框 6"/>
            <p:cNvSpPr txBox="1"/>
            <p:nvPr>
              <p:custDataLst>
                <p:tags r:id="rId4"/>
              </p:custDataLst>
            </p:nvPr>
          </p:nvSpPr>
          <p:spPr>
            <a:xfrm>
              <a:off x="1924942" y="1818979"/>
              <a:ext cx="4126451" cy="1569660"/>
            </a:xfrm>
            <a:prstGeom prst="rect">
              <a:avLst/>
            </a:prstGeom>
            <a:noFill/>
          </p:spPr>
          <p:txBody>
            <a:bodyPr wrap="none" rtlCol="0">
              <a:spAutoFit/>
            </a:bodyPr>
            <a:lstStyle/>
            <a:p>
              <a:r>
                <a:rPr lang="en-US" altLang="zh-CN" sz="9600" b="1" dirty="0">
                  <a:solidFill>
                    <a:srgbClr val="4D5A5C"/>
                  </a:solidFill>
                  <a:latin typeface="华文细黑" panose="02010600040101010101" pitchFamily="2" charset="-122"/>
                  <a:ea typeface="华文细黑" panose="02010600040101010101" pitchFamily="2" charset="-122"/>
                  <a:cs typeface="+mn-ea"/>
                  <a:sym typeface="+mn-lt"/>
                </a:rPr>
                <a:t>PART.4</a:t>
              </a:r>
              <a:endParaRPr lang="zh-CN" altLang="en-US" sz="9600" b="1" dirty="0">
                <a:solidFill>
                  <a:srgbClr val="4D5A5C"/>
                </a:solidFill>
                <a:latin typeface="华文细黑" panose="02010600040101010101" pitchFamily="2" charset="-122"/>
                <a:ea typeface="华文细黑" panose="02010600040101010101" pitchFamily="2" charset="-122"/>
                <a:cs typeface="+mn-ea"/>
                <a:sym typeface="+mn-lt"/>
              </a:endParaRPr>
            </a:p>
          </p:txBody>
        </p:sp>
        <p:sp>
          <p:nvSpPr>
            <p:cNvPr id="5" name="PA-文本框 7"/>
            <p:cNvSpPr txBox="1"/>
            <p:nvPr>
              <p:custDataLst>
                <p:tags r:id="rId5"/>
              </p:custDataLst>
            </p:nvPr>
          </p:nvSpPr>
          <p:spPr>
            <a:xfrm>
              <a:off x="1924942" y="3809908"/>
              <a:ext cx="4429790" cy="923330"/>
            </a:xfrm>
            <a:prstGeom prst="rect">
              <a:avLst/>
            </a:prstGeom>
            <a:noFill/>
          </p:spPr>
          <p:txBody>
            <a:bodyPr wrap="square" rtlCol="0">
              <a:spAutoFit/>
            </a:bodyPr>
            <a:lstStyle/>
            <a:p>
              <a:pPr>
                <a:lnSpc>
                  <a:spcPct val="150000"/>
                </a:lnSpc>
              </a:pPr>
              <a:r>
                <a:rPr kumimoji="1" lang="zh-CN" altLang="en-US" dirty="0">
                  <a:solidFill>
                    <a:srgbClr val="4D5A5C"/>
                  </a:solidFill>
                  <a:latin typeface="华文细黑" panose="02010600040101010101" pitchFamily="2" charset="-122"/>
                  <a:ea typeface="华文细黑" panose="02010600040101010101" pitchFamily="2" charset="-122"/>
                  <a:cs typeface="+mn-ea"/>
                  <a:sym typeface="+mn-lt"/>
                </a:rPr>
                <a:t>感谢您使用海湾同学社</a:t>
              </a:r>
              <a:r>
                <a:rPr kumimoji="1" lang="en-US" altLang="zh-CN" dirty="0">
                  <a:solidFill>
                    <a:srgbClr val="4D5A5C"/>
                  </a:solidFill>
                  <a:latin typeface="华文细黑" panose="02010600040101010101" pitchFamily="2" charset="-122"/>
                  <a:ea typeface="华文细黑" panose="02010600040101010101" pitchFamily="2" charset="-122"/>
                  <a:cs typeface="+mn-ea"/>
                  <a:sym typeface="+mn-lt"/>
                </a:rPr>
                <a:t>PPT</a:t>
              </a:r>
              <a:r>
                <a:rPr kumimoji="1" lang="zh-CN" altLang="en-US" dirty="0">
                  <a:solidFill>
                    <a:srgbClr val="4D5A5C"/>
                  </a:solidFill>
                  <a:latin typeface="华文细黑" panose="02010600040101010101" pitchFamily="2" charset="-122"/>
                  <a:ea typeface="华文细黑" panose="02010600040101010101" pitchFamily="2" charset="-122"/>
                  <a:cs typeface="+mn-ea"/>
                  <a:sym typeface="+mn-lt"/>
                </a:rPr>
                <a:t>模板，请在此输入您需要的文字内容</a:t>
              </a:r>
              <a:r>
                <a:rPr kumimoji="1" lang="en-US" altLang="zh-CN" dirty="0">
                  <a:solidFill>
                    <a:srgbClr val="4D5A5C"/>
                  </a:solidFill>
                  <a:latin typeface="华文细黑" panose="02010600040101010101" pitchFamily="2" charset="-122"/>
                  <a:ea typeface="华文细黑" panose="02010600040101010101" pitchFamily="2" charset="-122"/>
                  <a:cs typeface="+mn-ea"/>
                  <a:sym typeface="+mn-lt"/>
                </a:rPr>
                <a:t>.</a:t>
              </a:r>
              <a:endParaRPr kumimoji="1" lang="zh-CN" altLang="en-US" dirty="0">
                <a:solidFill>
                  <a:srgbClr val="4D5A5C"/>
                </a:solidFill>
                <a:latin typeface="华文细黑" panose="02010600040101010101" pitchFamily="2" charset="-122"/>
                <a:ea typeface="华文细黑" panose="0201060004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A-组合 9"/>
          <p:cNvGrpSpPr/>
          <p:nvPr>
            <p:custDataLst>
              <p:tags r:id="rId1"/>
            </p:custDataLst>
          </p:nvPr>
        </p:nvGrpSpPr>
        <p:grpSpPr>
          <a:xfrm>
            <a:off x="3094672" y="227004"/>
            <a:ext cx="2954655" cy="584776"/>
            <a:chOff x="446926" y="227004"/>
            <a:chExt cx="2954655" cy="584776"/>
          </a:xfrm>
        </p:grpSpPr>
        <p:sp>
          <p:nvSpPr>
            <p:cNvPr id="11" name="PA-矩形 10"/>
            <p:cNvSpPr/>
            <p:nvPr>
              <p:custDataLst>
                <p:tags r:id="rId2"/>
              </p:custDataLst>
            </p:nvPr>
          </p:nvSpPr>
          <p:spPr bwMode="auto">
            <a:xfrm>
              <a:off x="446926" y="227004"/>
              <a:ext cx="2954655"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第四部分：论文总结与致谢</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12" name="PA-矩形 11"/>
            <p:cNvSpPr/>
            <p:nvPr>
              <p:custDataLst>
                <p:tags r:id="rId3"/>
              </p:custDataLst>
            </p:nvPr>
          </p:nvSpPr>
          <p:spPr>
            <a:xfrm>
              <a:off x="1169881" y="596336"/>
              <a:ext cx="1508746"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Paper Summary And Thanks</a:t>
              </a:r>
              <a:endParaRPr lang="en-US" altLang="zh-CN" sz="800">
                <a:solidFill>
                  <a:srgbClr val="4D5A5C"/>
                </a:solidFill>
                <a:latin typeface="+mj-lt"/>
                <a:ea typeface="方正兰亭黑_GBK"/>
              </a:endParaRPr>
            </a:p>
          </p:txBody>
        </p:sp>
      </p:grpSp>
      <p:cxnSp>
        <p:nvCxnSpPr>
          <p:cNvPr id="13" name="PA-直接连接符 12"/>
          <p:cNvCxnSpPr/>
          <p:nvPr>
            <p:custDataLst>
              <p:tags r:id="rId4"/>
            </p:custDataLst>
          </p:nvPr>
        </p:nvCxnSpPr>
        <p:spPr>
          <a:xfrm>
            <a:off x="4419600" y="886690"/>
            <a:ext cx="304800" cy="0"/>
          </a:xfrm>
          <a:prstGeom prst="line">
            <a:avLst/>
          </a:prstGeom>
          <a:ln w="28575"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PA-十字箭头 5"/>
          <p:cNvSpPr/>
          <p:nvPr>
            <p:custDataLst>
              <p:tags r:id="rId5"/>
            </p:custDataLst>
          </p:nvPr>
        </p:nvSpPr>
        <p:spPr>
          <a:xfrm>
            <a:off x="3236142" y="1585094"/>
            <a:ext cx="2671716" cy="2671716"/>
          </a:xfrm>
          <a:prstGeom prst="quadArrow">
            <a:avLst>
              <a:gd name="adj1" fmla="val 2000"/>
              <a:gd name="adj2" fmla="val 4000"/>
              <a:gd name="adj3" fmla="val 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dirty="0">
              <a:solidFill>
                <a:srgbClr val="BCD9B4"/>
              </a:solidFill>
              <a:latin typeface="Arial" panose="020B0604020202090204" pitchFamily="34" charset="0"/>
              <a:ea typeface="华文细黑" panose="02010600040101010101" pitchFamily="2" charset="-122"/>
            </a:endParaRPr>
          </a:p>
        </p:txBody>
      </p:sp>
      <p:sp>
        <p:nvSpPr>
          <p:cNvPr id="8" name="PA-任意多边形 7"/>
          <p:cNvSpPr/>
          <p:nvPr>
            <p:custDataLst>
              <p:tags r:id="rId6"/>
            </p:custDataLst>
          </p:nvPr>
        </p:nvSpPr>
        <p:spPr>
          <a:xfrm>
            <a:off x="3409803" y="1758755"/>
            <a:ext cx="1068686" cy="1068686"/>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rgbClr val="BCD9B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marL="0" lvl="0" indent="0" algn="ctr" defTabSz="1733550">
              <a:lnSpc>
                <a:spcPct val="90000"/>
              </a:lnSpc>
              <a:spcBef>
                <a:spcPct val="0"/>
              </a:spcBef>
              <a:spcAft>
                <a:spcPct val="35000"/>
              </a:spcAft>
              <a:buNone/>
            </a:pPr>
            <a:endParaRPr lang="zh-CN" altLang="en-US" sz="3900" kern="1200" dirty="0">
              <a:latin typeface="Arial" panose="020B0604020202090204" pitchFamily="34" charset="0"/>
              <a:ea typeface="华文细黑" panose="02010600040101010101" pitchFamily="2" charset="-122"/>
            </a:endParaRPr>
          </a:p>
        </p:txBody>
      </p:sp>
      <p:sp>
        <p:nvSpPr>
          <p:cNvPr id="9" name="PA-任意多边形 8"/>
          <p:cNvSpPr/>
          <p:nvPr>
            <p:custDataLst>
              <p:tags r:id="rId7"/>
            </p:custDataLst>
          </p:nvPr>
        </p:nvSpPr>
        <p:spPr>
          <a:xfrm>
            <a:off x="4665510" y="1758755"/>
            <a:ext cx="1068686" cy="1068686"/>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rgbClr val="BCD9B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marL="0" lvl="0" indent="0" algn="ctr" defTabSz="1733550">
              <a:lnSpc>
                <a:spcPct val="90000"/>
              </a:lnSpc>
              <a:spcBef>
                <a:spcPct val="0"/>
              </a:spcBef>
              <a:spcAft>
                <a:spcPct val="35000"/>
              </a:spcAft>
              <a:buNone/>
            </a:pPr>
            <a:endParaRPr lang="zh-CN" altLang="en-US" sz="3900" kern="1200" dirty="0">
              <a:latin typeface="Arial" panose="020B0604020202090204" pitchFamily="34" charset="0"/>
              <a:ea typeface="华文细黑" panose="02010600040101010101" pitchFamily="2" charset="-122"/>
            </a:endParaRPr>
          </a:p>
        </p:txBody>
      </p:sp>
      <p:sp>
        <p:nvSpPr>
          <p:cNvPr id="14" name="PA-任意多边形 13"/>
          <p:cNvSpPr/>
          <p:nvPr>
            <p:custDataLst>
              <p:tags r:id="rId8"/>
            </p:custDataLst>
          </p:nvPr>
        </p:nvSpPr>
        <p:spPr>
          <a:xfrm>
            <a:off x="3409803" y="3014462"/>
            <a:ext cx="1068686" cy="1068686"/>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rgbClr val="BCD9B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marL="0" lvl="0" indent="0" algn="ctr" defTabSz="1733550">
              <a:lnSpc>
                <a:spcPct val="90000"/>
              </a:lnSpc>
              <a:spcBef>
                <a:spcPct val="0"/>
              </a:spcBef>
              <a:spcAft>
                <a:spcPct val="35000"/>
              </a:spcAft>
              <a:buNone/>
            </a:pPr>
            <a:endParaRPr lang="zh-CN" altLang="en-US" sz="3900" kern="1200" dirty="0">
              <a:latin typeface="Arial" panose="020B0604020202090204" pitchFamily="34" charset="0"/>
              <a:ea typeface="华文细黑" panose="02010600040101010101" pitchFamily="2" charset="-122"/>
            </a:endParaRPr>
          </a:p>
        </p:txBody>
      </p:sp>
      <p:sp>
        <p:nvSpPr>
          <p:cNvPr id="15" name="PA-任意多边形 14"/>
          <p:cNvSpPr/>
          <p:nvPr>
            <p:custDataLst>
              <p:tags r:id="rId9"/>
            </p:custDataLst>
          </p:nvPr>
        </p:nvSpPr>
        <p:spPr>
          <a:xfrm>
            <a:off x="4665510" y="3014462"/>
            <a:ext cx="1068686" cy="1068686"/>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rgbClr val="BCD9B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marL="0" lvl="0" indent="0" algn="ctr" defTabSz="1733550">
              <a:lnSpc>
                <a:spcPct val="90000"/>
              </a:lnSpc>
              <a:spcBef>
                <a:spcPct val="0"/>
              </a:spcBef>
              <a:spcAft>
                <a:spcPct val="35000"/>
              </a:spcAft>
              <a:buNone/>
            </a:pPr>
            <a:endParaRPr lang="zh-CN" altLang="en-US" sz="3900" kern="1200" dirty="0">
              <a:latin typeface="Arial" panose="020B0604020202090204" pitchFamily="34" charset="0"/>
              <a:ea typeface="华文细黑" panose="02010600040101010101" pitchFamily="2" charset="-122"/>
            </a:endParaRPr>
          </a:p>
        </p:txBody>
      </p:sp>
      <p:sp>
        <p:nvSpPr>
          <p:cNvPr id="19" name="PA-矩形 1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0"/>
            </p:custDataLst>
          </p:nvPr>
        </p:nvSpPr>
        <p:spPr>
          <a:xfrm>
            <a:off x="990470" y="2010007"/>
            <a:ext cx="2152162" cy="819455"/>
          </a:xfrm>
          <a:prstGeom prst="rect">
            <a:avLst/>
          </a:prstGeom>
        </p:spPr>
        <p:txBody>
          <a:bodyPr wrap="square">
            <a:spAutoFit/>
          </a:bodyPr>
          <a:lstStyle/>
          <a:p>
            <a:pPr algn="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20"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1"/>
            </p:custDataLst>
          </p:nvPr>
        </p:nvSpPr>
        <p:spPr bwMode="auto">
          <a:xfrm>
            <a:off x="2137229" y="1714828"/>
            <a:ext cx="1005403"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论文总结</a:t>
            </a:r>
            <a:endParaRPr lang="en-US" altLang="zh-CN" sz="1600" dirty="0">
              <a:solidFill>
                <a:srgbClr val="4D5A5C"/>
              </a:solidFill>
              <a:latin typeface="华文细黑" panose="02010600040101010101" pitchFamily="2" charset="-122"/>
              <a:ea typeface="华文细黑" panose="02010600040101010101" pitchFamily="2" charset="-122"/>
            </a:endParaRPr>
          </a:p>
        </p:txBody>
      </p:sp>
      <p:sp>
        <p:nvSpPr>
          <p:cNvPr id="29" name="PA-矩形 2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2"/>
            </p:custDataLst>
          </p:nvPr>
        </p:nvSpPr>
        <p:spPr>
          <a:xfrm>
            <a:off x="942510" y="3297776"/>
            <a:ext cx="2152162" cy="819455"/>
          </a:xfrm>
          <a:prstGeom prst="rect">
            <a:avLst/>
          </a:prstGeom>
        </p:spPr>
        <p:txBody>
          <a:bodyPr wrap="square">
            <a:spAutoFit/>
          </a:bodyPr>
          <a:lstStyle/>
          <a:p>
            <a:pPr algn="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30"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3"/>
            </p:custDataLst>
          </p:nvPr>
        </p:nvSpPr>
        <p:spPr bwMode="auto">
          <a:xfrm>
            <a:off x="2089269" y="3002597"/>
            <a:ext cx="1005403"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论文总结</a:t>
            </a:r>
            <a:endParaRPr lang="en-US" altLang="zh-CN" sz="1600" dirty="0">
              <a:solidFill>
                <a:srgbClr val="4D5A5C"/>
              </a:solidFill>
              <a:latin typeface="华文细黑" panose="02010600040101010101" pitchFamily="2" charset="-122"/>
              <a:ea typeface="华文细黑" panose="02010600040101010101" pitchFamily="2" charset="-122"/>
            </a:endParaRPr>
          </a:p>
        </p:txBody>
      </p:sp>
      <p:sp>
        <p:nvSpPr>
          <p:cNvPr id="31" name="PA-矩形 30"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4"/>
            </p:custDataLst>
          </p:nvPr>
        </p:nvSpPr>
        <p:spPr>
          <a:xfrm>
            <a:off x="6049327" y="1925437"/>
            <a:ext cx="2152162" cy="819455"/>
          </a:xfrm>
          <a:prstGeom prst="rect">
            <a:avLst/>
          </a:prstGeom>
        </p:spPr>
        <p:txBody>
          <a:bodyPr wrap="square">
            <a:spAutoFit/>
          </a:bodyPr>
          <a:lstStyle/>
          <a:p>
            <a:pP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32"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5"/>
            </p:custDataLst>
          </p:nvPr>
        </p:nvSpPr>
        <p:spPr bwMode="auto">
          <a:xfrm>
            <a:off x="6049327" y="1630258"/>
            <a:ext cx="1005403"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论文总结</a:t>
            </a:r>
            <a:endParaRPr lang="en-US" altLang="zh-CN" sz="1600" dirty="0">
              <a:solidFill>
                <a:srgbClr val="4D5A5C"/>
              </a:solidFill>
              <a:latin typeface="华文细黑" panose="02010600040101010101" pitchFamily="2" charset="-122"/>
              <a:ea typeface="华文细黑" panose="02010600040101010101" pitchFamily="2" charset="-122"/>
            </a:endParaRPr>
          </a:p>
        </p:txBody>
      </p:sp>
      <p:sp>
        <p:nvSpPr>
          <p:cNvPr id="33" name="PA-矩形 3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6"/>
            </p:custDataLst>
          </p:nvPr>
        </p:nvSpPr>
        <p:spPr>
          <a:xfrm>
            <a:off x="6049327" y="3213206"/>
            <a:ext cx="2152162" cy="819455"/>
          </a:xfrm>
          <a:prstGeom prst="rect">
            <a:avLst/>
          </a:prstGeom>
        </p:spPr>
        <p:txBody>
          <a:bodyPr wrap="square">
            <a:spAutoFit/>
          </a:bodyPr>
          <a:lstStyle/>
          <a:p>
            <a:pP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34"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7"/>
            </p:custDataLst>
          </p:nvPr>
        </p:nvSpPr>
        <p:spPr bwMode="auto">
          <a:xfrm>
            <a:off x="6049327" y="2918027"/>
            <a:ext cx="1005403"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论文总结</a:t>
            </a:r>
            <a:endParaRPr lang="en-US" altLang="zh-CN" sz="1600" dirty="0">
              <a:solidFill>
                <a:srgbClr val="4D5A5C"/>
              </a:solidFill>
              <a:latin typeface="华文细黑" panose="02010600040101010101" pitchFamily="2" charset="-122"/>
              <a:ea typeface="华文细黑" panose="02010600040101010101" pitchFamily="2" charset="-122"/>
            </a:endParaRPr>
          </a:p>
        </p:txBody>
      </p:sp>
      <p:grpSp>
        <p:nvGrpSpPr>
          <p:cNvPr id="35" name="PA-组合 112"/>
          <p:cNvGrpSpPr/>
          <p:nvPr>
            <p:custDataLst>
              <p:tags r:id="rId18"/>
            </p:custDataLst>
          </p:nvPr>
        </p:nvGrpSpPr>
        <p:grpSpPr>
          <a:xfrm>
            <a:off x="4958886" y="2109412"/>
            <a:ext cx="481933" cy="451504"/>
            <a:chOff x="5368132" y="3540125"/>
            <a:chExt cx="465138" cy="435769"/>
          </a:xfrm>
          <a:solidFill>
            <a:schemeClr val="bg1"/>
          </a:solidFill>
        </p:grpSpPr>
        <p:sp>
          <p:nvSpPr>
            <p:cNvPr id="36" name="PA-AutoShape 110"/>
            <p:cNvSpPr/>
            <p:nvPr>
              <p:custDataLst>
                <p:tags r:id="rId19"/>
              </p:custDataLst>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37" name="PA-AutoShape 111"/>
            <p:cNvSpPr/>
            <p:nvPr>
              <p:custDataLst>
                <p:tags r:id="rId20"/>
              </p:custDataLst>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sp>
        <p:nvSpPr>
          <p:cNvPr id="38" name="PA-AutoShape 112"/>
          <p:cNvSpPr/>
          <p:nvPr>
            <p:custDataLst>
              <p:tags r:id="rId21"/>
            </p:custDataLst>
          </p:nvPr>
        </p:nvSpPr>
        <p:spPr bwMode="auto">
          <a:xfrm>
            <a:off x="3691685" y="3302152"/>
            <a:ext cx="482716" cy="48058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nvGrpSpPr>
          <p:cNvPr id="39" name="PA-组合 38"/>
          <p:cNvGrpSpPr/>
          <p:nvPr>
            <p:custDataLst>
              <p:tags r:id="rId22"/>
            </p:custDataLst>
          </p:nvPr>
        </p:nvGrpSpPr>
        <p:grpSpPr>
          <a:xfrm>
            <a:off x="5034635" y="3295236"/>
            <a:ext cx="330610" cy="481934"/>
            <a:chOff x="2528974" y="2863357"/>
            <a:chExt cx="246811" cy="359779"/>
          </a:xfrm>
          <a:solidFill>
            <a:schemeClr val="bg1"/>
          </a:solidFill>
        </p:grpSpPr>
        <p:sp>
          <p:nvSpPr>
            <p:cNvPr id="40" name="PA-AutoShape 113"/>
            <p:cNvSpPr/>
            <p:nvPr>
              <p:custDataLst>
                <p:tags r:id="rId23"/>
              </p:custDataLst>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41" name="PA-AutoShape 114"/>
            <p:cNvSpPr/>
            <p:nvPr>
              <p:custDataLst>
                <p:tags r:id="rId24"/>
              </p:custDataLst>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42" name="PA-组合 41"/>
          <p:cNvGrpSpPr/>
          <p:nvPr>
            <p:custDataLst>
              <p:tags r:id="rId25"/>
            </p:custDataLst>
          </p:nvPr>
        </p:nvGrpSpPr>
        <p:grpSpPr>
          <a:xfrm flipH="1">
            <a:off x="3703590" y="2052542"/>
            <a:ext cx="481111" cy="481111"/>
            <a:chOff x="2473104" y="2145028"/>
            <a:chExt cx="359165" cy="359165"/>
          </a:xfrm>
          <a:solidFill>
            <a:schemeClr val="bg1"/>
          </a:solidFill>
        </p:grpSpPr>
        <p:sp>
          <p:nvSpPr>
            <p:cNvPr id="43" name="PA-AutoShape 126"/>
            <p:cNvSpPr/>
            <p:nvPr>
              <p:custDataLst>
                <p:tags r:id="rId26"/>
              </p:custDataLst>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44" name="PA-AutoShape 127"/>
            <p:cNvSpPr/>
            <p:nvPr>
              <p:custDataLst>
                <p:tags r:id="rId27"/>
              </p:custDataLst>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A-文本框 102"/>
          <p:cNvSpPr txBox="1"/>
          <p:nvPr>
            <p:custDataLst>
              <p:tags r:id="rId2"/>
            </p:custDataLst>
          </p:nvPr>
        </p:nvSpPr>
        <p:spPr bwMode="auto">
          <a:xfrm>
            <a:off x="1885291" y="3900694"/>
            <a:ext cx="6127740" cy="423514"/>
          </a:xfrm>
          <a:prstGeom prst="rect">
            <a:avLst/>
          </a:prstGeom>
          <a:noFill/>
        </p:spPr>
        <p:txBody>
          <a:bodyPr wrap="square">
            <a:spAutoFit/>
          </a:bodyPr>
          <a:lstStyle/>
          <a:p>
            <a:pPr defTabSz="913765" fontAlgn="base">
              <a:lnSpc>
                <a:spcPct val="125000"/>
              </a:lnSpc>
              <a:spcBef>
                <a:spcPct val="0"/>
              </a:spcBef>
              <a:spcAft>
                <a:spcPct val="0"/>
              </a:spcAft>
            </a:pPr>
            <a:r>
              <a:rPr lang="zh-CN" altLang="en-US" sz="900" dirty="0">
                <a:solidFill>
                  <a:srgbClr val="4D5A5C"/>
                </a:solidFill>
                <a:latin typeface="华文细黑" panose="02010600040101010101" pitchFamily="2" charset="-122"/>
                <a:ea typeface="华文细黑" panose="02010600040101010101" pitchFamily="2" charset="-122"/>
                <a:cs typeface="+mn-ea"/>
                <a:sym typeface="+mn-lt"/>
              </a:rPr>
              <a:t>此处添加详细文本描述，建议与标题相关并符合整体语言风格，语言描述尽量此处添加详细文本描述，建议与标题相关并符合整体语言风格，语言描述尽量此处添加详细文本描述，建议与标题相关并符合整体语言风格，</a:t>
            </a:r>
            <a:endParaRPr lang="en-US" altLang="zh-CN" sz="900" dirty="0">
              <a:solidFill>
                <a:srgbClr val="4D5A5C"/>
              </a:solidFill>
              <a:latin typeface="华文细黑" panose="02010600040101010101" pitchFamily="2" charset="-122"/>
              <a:ea typeface="华文细黑" panose="02010600040101010101" pitchFamily="2" charset="-122"/>
              <a:cs typeface="+mn-ea"/>
              <a:sym typeface="+mn-lt"/>
            </a:endParaRPr>
          </a:p>
        </p:txBody>
      </p:sp>
      <p:grpSp>
        <p:nvGrpSpPr>
          <p:cNvPr id="104" name="PA-组合 103"/>
          <p:cNvGrpSpPr/>
          <p:nvPr>
            <p:custDataLst>
              <p:tags r:id="rId3"/>
            </p:custDataLst>
          </p:nvPr>
        </p:nvGrpSpPr>
        <p:grpSpPr>
          <a:xfrm>
            <a:off x="1251770" y="3802576"/>
            <a:ext cx="479456" cy="646286"/>
            <a:chOff x="3722033" y="3714538"/>
            <a:chExt cx="500321" cy="674410"/>
          </a:xfrm>
          <a:solidFill>
            <a:schemeClr val="tx1"/>
          </a:solidFill>
        </p:grpSpPr>
        <p:sp>
          <p:nvSpPr>
            <p:cNvPr id="105" name="PA-任意多边形 27"/>
            <p:cNvSpPr>
              <a:spLocks noEditPoints="1"/>
            </p:cNvSpPr>
            <p:nvPr>
              <p:custDataLst>
                <p:tags r:id="rId4"/>
              </p:custDataLst>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solidFill>
              <a:srgbClr val="BCD9B4"/>
            </a:solidFill>
            <a:ln>
              <a:noFill/>
            </a:ln>
            <a:extLst>
              <a:ext uri="{91240B29-F687-4F45-9708-019B960494DF}">
                <a14:hiddenLine xmlns:a14="http://schemas.microsoft.com/office/drawing/2010/main" w="9525">
                  <a:solidFill>
                    <a:srgbClr val="BCD9B4"/>
                  </a:solidFill>
                  <a:prstDash val="solid"/>
                  <a:round/>
                  <a:headEnd type="none" w="med" len="med"/>
                  <a:tailEnd type="none" w="med" len="med"/>
                </a14:hiddenLine>
              </a:ext>
            </a:extLst>
          </p:spPr>
          <p:txBody>
            <a:bodyPr vert="horz" wrap="square" lIns="68580" tIns="34290" rIns="68580" bIns="34290" numCol="1" anchor="t" anchorCtr="0" compatLnSpc="1"/>
            <a:lstStyle/>
            <a:p>
              <a:pPr defTabSz="913765" fontAlgn="base">
                <a:spcBef>
                  <a:spcPct val="0"/>
                </a:spcBef>
                <a:spcAft>
                  <a:spcPct val="0"/>
                </a:spcAft>
                <a:defRPr/>
              </a:pPr>
              <a:endParaRPr lang="zh-CN" altLang="en-US" sz="1015" kern="0" dirty="0">
                <a:solidFill>
                  <a:srgbClr val="BCD9B4"/>
                </a:solidFill>
                <a:latin typeface="华文细黑" panose="02010600040101010101" pitchFamily="2" charset="-122"/>
                <a:ea typeface="华文细黑" panose="02010600040101010101" pitchFamily="2" charset="-122"/>
                <a:cs typeface="+mn-ea"/>
                <a:sym typeface="+mn-lt"/>
              </a:endParaRPr>
            </a:p>
          </p:txBody>
        </p:sp>
        <p:sp>
          <p:nvSpPr>
            <p:cNvPr id="106" name="PA-任意多边形 28"/>
            <p:cNvSpPr>
              <a:spLocks noEditPoints="1"/>
            </p:cNvSpPr>
            <p:nvPr>
              <p:custDataLst>
                <p:tags r:id="rId5"/>
              </p:custDataLst>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solidFill>
              <a:srgbClr val="BCD9B4"/>
            </a:solidFill>
            <a:ln>
              <a:noFill/>
            </a:ln>
            <a:extLst>
              <a:ext uri="{91240B29-F687-4F45-9708-019B960494DF}">
                <a14:hiddenLine xmlns:a14="http://schemas.microsoft.com/office/drawing/2010/main" w="9525">
                  <a:solidFill>
                    <a:srgbClr val="BCD9B4"/>
                  </a:solidFill>
                  <a:prstDash val="solid"/>
                  <a:round/>
                  <a:headEnd type="none" w="med" len="med"/>
                  <a:tailEnd type="none" w="med" len="med"/>
                </a14:hiddenLine>
              </a:ext>
            </a:extLst>
          </p:spPr>
          <p:txBody>
            <a:bodyPr vert="horz" wrap="square" lIns="68580" tIns="34290" rIns="68580" bIns="34290" numCol="1" anchor="t" anchorCtr="0" compatLnSpc="1"/>
            <a:lstStyle/>
            <a:p>
              <a:pPr defTabSz="913765" fontAlgn="base">
                <a:spcBef>
                  <a:spcPct val="0"/>
                </a:spcBef>
                <a:spcAft>
                  <a:spcPct val="0"/>
                </a:spcAft>
                <a:defRPr/>
              </a:pPr>
              <a:endParaRPr lang="zh-CN" altLang="en-US" sz="1015" kern="0" dirty="0">
                <a:solidFill>
                  <a:srgbClr val="BCD9B4"/>
                </a:solidFill>
                <a:latin typeface="华文细黑" panose="02010600040101010101" pitchFamily="2" charset="-122"/>
                <a:ea typeface="华文细黑" panose="02010600040101010101" pitchFamily="2" charset="-122"/>
                <a:cs typeface="+mn-ea"/>
                <a:sym typeface="+mn-lt"/>
              </a:endParaRPr>
            </a:p>
          </p:txBody>
        </p:sp>
        <p:sp>
          <p:nvSpPr>
            <p:cNvPr id="107" name="PA-任意多边形 29"/>
            <p:cNvSpPr>
              <a:spLocks noEditPoints="1"/>
            </p:cNvSpPr>
            <p:nvPr>
              <p:custDataLst>
                <p:tags r:id="rId6"/>
              </p:custDataLst>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solidFill>
              <a:srgbClr val="BCD9B4"/>
            </a:solidFill>
            <a:ln>
              <a:noFill/>
            </a:ln>
            <a:extLst>
              <a:ext uri="{91240B29-F687-4F45-9708-019B960494DF}">
                <a14:hiddenLine xmlns:a14="http://schemas.microsoft.com/office/drawing/2010/main" w="9525">
                  <a:solidFill>
                    <a:srgbClr val="BCD9B4"/>
                  </a:solidFill>
                  <a:prstDash val="solid"/>
                  <a:round/>
                  <a:headEnd type="none" w="med" len="med"/>
                  <a:tailEnd type="none" w="med" len="med"/>
                </a14:hiddenLine>
              </a:ext>
            </a:extLst>
          </p:spPr>
          <p:txBody>
            <a:bodyPr vert="horz" wrap="square" lIns="68580" tIns="34290" rIns="68580" bIns="34290" numCol="1" anchor="t" anchorCtr="0" compatLnSpc="1"/>
            <a:lstStyle/>
            <a:p>
              <a:pPr defTabSz="913765" fontAlgn="base">
                <a:spcBef>
                  <a:spcPct val="0"/>
                </a:spcBef>
                <a:spcAft>
                  <a:spcPct val="0"/>
                </a:spcAft>
                <a:defRPr/>
              </a:pPr>
              <a:endParaRPr lang="zh-CN" altLang="en-US" sz="1015" kern="0" dirty="0">
                <a:solidFill>
                  <a:srgbClr val="BCD9B4"/>
                </a:solidFill>
                <a:latin typeface="华文细黑" panose="02010600040101010101" pitchFamily="2" charset="-122"/>
                <a:ea typeface="华文细黑" panose="02010600040101010101" pitchFamily="2" charset="-122"/>
                <a:cs typeface="+mn-ea"/>
                <a:sym typeface="+mn-lt"/>
              </a:endParaRPr>
            </a:p>
          </p:txBody>
        </p:sp>
      </p:grpSp>
      <p:graphicFrame>
        <p:nvGraphicFramePr>
          <p:cNvPr id="108" name="PA-Chart 107"/>
          <p:cNvGraphicFramePr/>
          <p:nvPr>
            <p:custDataLst>
              <p:tags r:id="rId7"/>
            </p:custDataLst>
          </p:nvPr>
        </p:nvGraphicFramePr>
        <p:xfrm>
          <a:off x="1191542" y="1026053"/>
          <a:ext cx="6760916" cy="2563058"/>
        </p:xfrm>
        <a:graphic>
          <a:graphicData uri="http://schemas.openxmlformats.org/drawingml/2006/chart">
            <c:chart xmlns:c="http://schemas.openxmlformats.org/drawingml/2006/chart" xmlns:r="http://schemas.openxmlformats.org/officeDocument/2006/relationships" r:id="rId1"/>
          </a:graphicData>
        </a:graphic>
      </p:graphicFrame>
      <p:grpSp>
        <p:nvGrpSpPr>
          <p:cNvPr id="9" name="PA-组合 9_1"/>
          <p:cNvGrpSpPr/>
          <p:nvPr>
            <p:custDataLst>
              <p:tags r:id="rId8"/>
            </p:custDataLst>
          </p:nvPr>
        </p:nvGrpSpPr>
        <p:grpSpPr>
          <a:xfrm>
            <a:off x="3094672" y="227004"/>
            <a:ext cx="2954655" cy="584776"/>
            <a:chOff x="446926" y="227004"/>
            <a:chExt cx="2954655" cy="584776"/>
          </a:xfrm>
        </p:grpSpPr>
        <p:sp>
          <p:nvSpPr>
            <p:cNvPr id="10" name="PA-矩形 10"/>
            <p:cNvSpPr/>
            <p:nvPr>
              <p:custDataLst>
                <p:tags r:id="rId9"/>
              </p:custDataLst>
            </p:nvPr>
          </p:nvSpPr>
          <p:spPr bwMode="auto">
            <a:xfrm>
              <a:off x="446926" y="227004"/>
              <a:ext cx="2954655"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第四部分：论文总结与致谢</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11" name="PA-矩形 11"/>
            <p:cNvSpPr/>
            <p:nvPr>
              <p:custDataLst>
                <p:tags r:id="rId10"/>
              </p:custDataLst>
            </p:nvPr>
          </p:nvSpPr>
          <p:spPr>
            <a:xfrm>
              <a:off x="1169881" y="596336"/>
              <a:ext cx="1508746"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Paper Summary And Thanks</a:t>
              </a:r>
              <a:endParaRPr lang="en-US" altLang="zh-CN" sz="800">
                <a:solidFill>
                  <a:srgbClr val="4D5A5C"/>
                </a:solidFill>
                <a:latin typeface="+mj-lt"/>
                <a:ea typeface="方正兰亭黑_GBK"/>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circle(in)">
                                      <p:cBhvr>
                                        <p:cTn id="7" dur="2000"/>
                                        <p:tgtEl>
                                          <p:spTgt spid="10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randombar(horizontal)">
                                      <p:cBhvr>
                                        <p:cTn id="10" dur="500"/>
                                        <p:tgtEl>
                                          <p:spTgt spid="103"/>
                                        </p:tgtEl>
                                      </p:cBhvr>
                                    </p:animEffect>
                                  </p:childTnLst>
                                </p:cTn>
                              </p:par>
                              <p:par>
                                <p:cTn id="11" presetID="14" presetClass="entr" presetSubtype="1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randombar(horizontal)">
                                      <p:cBhvr>
                                        <p:cTn id="1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Graphic spid="108"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椭圆 1"/>
          <p:cNvSpPr/>
          <p:nvPr>
            <p:custDataLst>
              <p:tags r:id="rId1"/>
            </p:custDataLst>
          </p:nvPr>
        </p:nvSpPr>
        <p:spPr>
          <a:xfrm>
            <a:off x="1168765" y="1616470"/>
            <a:ext cx="1377422" cy="1334757"/>
          </a:xfrm>
          <a:custGeom>
            <a:avLst/>
            <a:gdLst>
              <a:gd name="connsiteX0" fmla="*/ 0 w 1816100"/>
              <a:gd name="connsiteY0" fmla="*/ 908050 h 1816100"/>
              <a:gd name="connsiteX1" fmla="*/ 908050 w 1816100"/>
              <a:gd name="connsiteY1" fmla="*/ 0 h 1816100"/>
              <a:gd name="connsiteX2" fmla="*/ 1816100 w 1816100"/>
              <a:gd name="connsiteY2" fmla="*/ 908050 h 1816100"/>
              <a:gd name="connsiteX3" fmla="*/ 908050 w 1816100"/>
              <a:gd name="connsiteY3" fmla="*/ 1816100 h 1816100"/>
              <a:gd name="connsiteX4" fmla="*/ 0 w 1816100"/>
              <a:gd name="connsiteY4" fmla="*/ 908050 h 1816100"/>
              <a:gd name="connsiteX0-1" fmla="*/ 4 w 1816104"/>
              <a:gd name="connsiteY0-2" fmla="*/ 859924 h 1767974"/>
              <a:gd name="connsiteX1-3" fmla="*/ 898428 w 1816104"/>
              <a:gd name="connsiteY1-4" fmla="*/ 0 h 1767974"/>
              <a:gd name="connsiteX2-5" fmla="*/ 1816104 w 1816104"/>
              <a:gd name="connsiteY2-6" fmla="*/ 859924 h 1767974"/>
              <a:gd name="connsiteX3-7" fmla="*/ 908054 w 1816104"/>
              <a:gd name="connsiteY3-8" fmla="*/ 1767974 h 1767974"/>
              <a:gd name="connsiteX4-9" fmla="*/ 4 w 1816104"/>
              <a:gd name="connsiteY4-10" fmla="*/ 859924 h 1767974"/>
              <a:gd name="connsiteX0-11" fmla="*/ 4 w 1816104"/>
              <a:gd name="connsiteY0-12" fmla="*/ 885922 h 1793972"/>
              <a:gd name="connsiteX1-13" fmla="*/ 898428 w 1816104"/>
              <a:gd name="connsiteY1-14" fmla="*/ 25998 h 1793972"/>
              <a:gd name="connsiteX2-15" fmla="*/ 1816104 w 1816104"/>
              <a:gd name="connsiteY2-16" fmla="*/ 885922 h 1793972"/>
              <a:gd name="connsiteX3-17" fmla="*/ 908054 w 1816104"/>
              <a:gd name="connsiteY3-18" fmla="*/ 1793972 h 1793972"/>
              <a:gd name="connsiteX4-19" fmla="*/ 4 w 1816104"/>
              <a:gd name="connsiteY4-20" fmla="*/ 885922 h 1793972"/>
              <a:gd name="connsiteX0-21" fmla="*/ 4 w 1850174"/>
              <a:gd name="connsiteY0-22" fmla="*/ 885922 h 1793972"/>
              <a:gd name="connsiteX1-23" fmla="*/ 898428 w 1850174"/>
              <a:gd name="connsiteY1-24" fmla="*/ 25998 h 1793972"/>
              <a:gd name="connsiteX2-25" fmla="*/ 1816104 w 1850174"/>
              <a:gd name="connsiteY2-26" fmla="*/ 885922 h 1793972"/>
              <a:gd name="connsiteX3-27" fmla="*/ 908054 w 1850174"/>
              <a:gd name="connsiteY3-28" fmla="*/ 1793972 h 1793972"/>
              <a:gd name="connsiteX4-29" fmla="*/ 4 w 1850174"/>
              <a:gd name="connsiteY4-30" fmla="*/ 885922 h 1793972"/>
              <a:gd name="connsiteX0-31" fmla="*/ 4 w 1850174"/>
              <a:gd name="connsiteY0-32" fmla="*/ 885922 h 1793972"/>
              <a:gd name="connsiteX1-33" fmla="*/ 898428 w 1850174"/>
              <a:gd name="connsiteY1-34" fmla="*/ 25998 h 1793972"/>
              <a:gd name="connsiteX2-35" fmla="*/ 1816104 w 1850174"/>
              <a:gd name="connsiteY2-36" fmla="*/ 885922 h 1793972"/>
              <a:gd name="connsiteX3-37" fmla="*/ 908054 w 1850174"/>
              <a:gd name="connsiteY3-38" fmla="*/ 1793972 h 1793972"/>
              <a:gd name="connsiteX4-39" fmla="*/ 4 w 1850174"/>
              <a:gd name="connsiteY4-40" fmla="*/ 885922 h 1793972"/>
              <a:gd name="connsiteX0-41" fmla="*/ 4 w 1850174"/>
              <a:gd name="connsiteY0-42" fmla="*/ 885922 h 1793972"/>
              <a:gd name="connsiteX1-43" fmla="*/ 898428 w 1850174"/>
              <a:gd name="connsiteY1-44" fmla="*/ 25998 h 1793972"/>
              <a:gd name="connsiteX2-45" fmla="*/ 1816104 w 1850174"/>
              <a:gd name="connsiteY2-46" fmla="*/ 885922 h 1793972"/>
              <a:gd name="connsiteX3-47" fmla="*/ 908054 w 1850174"/>
              <a:gd name="connsiteY3-48" fmla="*/ 1793972 h 1793972"/>
              <a:gd name="connsiteX4-49" fmla="*/ 4 w 1850174"/>
              <a:gd name="connsiteY4-50" fmla="*/ 885922 h 1793972"/>
              <a:gd name="connsiteX0-51" fmla="*/ 4 w 1850174"/>
              <a:gd name="connsiteY0-52" fmla="*/ 885922 h 1820945"/>
              <a:gd name="connsiteX1-53" fmla="*/ 898428 w 1850174"/>
              <a:gd name="connsiteY1-54" fmla="*/ 25998 h 1820945"/>
              <a:gd name="connsiteX2-55" fmla="*/ 1816104 w 1850174"/>
              <a:gd name="connsiteY2-56" fmla="*/ 885922 h 1820945"/>
              <a:gd name="connsiteX3-57" fmla="*/ 908054 w 1850174"/>
              <a:gd name="connsiteY3-58" fmla="*/ 1793972 h 1820945"/>
              <a:gd name="connsiteX4-59" fmla="*/ 4 w 1850174"/>
              <a:gd name="connsiteY4-60" fmla="*/ 885922 h 1820945"/>
              <a:gd name="connsiteX0-61" fmla="*/ 22977 w 1873147"/>
              <a:gd name="connsiteY0-62" fmla="*/ 886199 h 1821490"/>
              <a:gd name="connsiteX1-63" fmla="*/ 921401 w 1873147"/>
              <a:gd name="connsiteY1-64" fmla="*/ 26275 h 1821490"/>
              <a:gd name="connsiteX2-65" fmla="*/ 1839077 w 1873147"/>
              <a:gd name="connsiteY2-66" fmla="*/ 886199 h 1821490"/>
              <a:gd name="connsiteX3-67" fmla="*/ 931027 w 1873147"/>
              <a:gd name="connsiteY3-68" fmla="*/ 1794249 h 1821490"/>
              <a:gd name="connsiteX4-69" fmla="*/ 22977 w 1873147"/>
              <a:gd name="connsiteY4-70" fmla="*/ 886199 h 1821490"/>
              <a:gd name="connsiteX0-71" fmla="*/ 22977 w 1873147"/>
              <a:gd name="connsiteY0-72" fmla="*/ 974012 h 1909303"/>
              <a:gd name="connsiteX1-73" fmla="*/ 921401 w 1873147"/>
              <a:gd name="connsiteY1-74" fmla="*/ 114088 h 1909303"/>
              <a:gd name="connsiteX2-75" fmla="*/ 1839077 w 1873147"/>
              <a:gd name="connsiteY2-76" fmla="*/ 974012 h 1909303"/>
              <a:gd name="connsiteX3-77" fmla="*/ 931027 w 1873147"/>
              <a:gd name="connsiteY3-78" fmla="*/ 1882062 h 1909303"/>
              <a:gd name="connsiteX4-79" fmla="*/ 22977 w 1873147"/>
              <a:gd name="connsiteY4-80" fmla="*/ 974012 h 1909303"/>
              <a:gd name="connsiteX0-81" fmla="*/ 22977 w 1873147"/>
              <a:gd name="connsiteY0-82" fmla="*/ 860956 h 1796247"/>
              <a:gd name="connsiteX1-83" fmla="*/ 921401 w 1873147"/>
              <a:gd name="connsiteY1-84" fmla="*/ 1032 h 1796247"/>
              <a:gd name="connsiteX2-85" fmla="*/ 1839077 w 1873147"/>
              <a:gd name="connsiteY2-86" fmla="*/ 860956 h 1796247"/>
              <a:gd name="connsiteX3-87" fmla="*/ 931027 w 1873147"/>
              <a:gd name="connsiteY3-88" fmla="*/ 1769006 h 1796247"/>
              <a:gd name="connsiteX4-89" fmla="*/ 22977 w 1873147"/>
              <a:gd name="connsiteY4-90" fmla="*/ 860956 h 1796247"/>
              <a:gd name="connsiteX0-91" fmla="*/ 17114 w 1859285"/>
              <a:gd name="connsiteY0-92" fmla="*/ 860956 h 1779676"/>
              <a:gd name="connsiteX1-93" fmla="*/ 915538 w 1859285"/>
              <a:gd name="connsiteY1-94" fmla="*/ 1032 h 1779676"/>
              <a:gd name="connsiteX2-95" fmla="*/ 1833214 w 1859285"/>
              <a:gd name="connsiteY2-96" fmla="*/ 860956 h 1779676"/>
              <a:gd name="connsiteX3-97" fmla="*/ 925164 w 1859285"/>
              <a:gd name="connsiteY3-98" fmla="*/ 1769006 h 1779676"/>
              <a:gd name="connsiteX4-99" fmla="*/ 17114 w 1859285"/>
              <a:gd name="connsiteY4-100" fmla="*/ 860956 h 1779676"/>
              <a:gd name="connsiteX0-101" fmla="*/ 17114 w 1836562"/>
              <a:gd name="connsiteY0-102" fmla="*/ 860956 h 1779676"/>
              <a:gd name="connsiteX1-103" fmla="*/ 915538 w 1836562"/>
              <a:gd name="connsiteY1-104" fmla="*/ 1032 h 1779676"/>
              <a:gd name="connsiteX2-105" fmla="*/ 1833214 w 1836562"/>
              <a:gd name="connsiteY2-106" fmla="*/ 860956 h 1779676"/>
              <a:gd name="connsiteX3-107" fmla="*/ 925164 w 1836562"/>
              <a:gd name="connsiteY3-108" fmla="*/ 1769006 h 1779676"/>
              <a:gd name="connsiteX4-109" fmla="*/ 17114 w 1836562"/>
              <a:gd name="connsiteY4-110" fmla="*/ 860956 h 17796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36562" h="1779676">
                <a:moveTo>
                  <a:pt x="17114" y="860956"/>
                </a:moveTo>
                <a:cubicBezTo>
                  <a:pt x="159889" y="556669"/>
                  <a:pt x="702794" y="-27844"/>
                  <a:pt x="915538" y="1032"/>
                </a:cubicBezTo>
                <a:cubicBezTo>
                  <a:pt x="1128282" y="29908"/>
                  <a:pt x="1573332" y="397955"/>
                  <a:pt x="1833214" y="860956"/>
                </a:cubicBezTo>
                <a:cubicBezTo>
                  <a:pt x="1890966" y="1073701"/>
                  <a:pt x="1186035" y="1663129"/>
                  <a:pt x="925164" y="1769006"/>
                </a:cubicBezTo>
                <a:cubicBezTo>
                  <a:pt x="664293" y="1874883"/>
                  <a:pt x="-125661" y="1165243"/>
                  <a:pt x="17114" y="860956"/>
                </a:cubicBezTo>
                <a:close/>
              </a:path>
            </a:pathLst>
          </a:cu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90204" pitchFamily="34" charset="0"/>
              <a:ea typeface="华文细黑" panose="02010600040101010101" pitchFamily="2" charset="-122"/>
            </a:endParaRPr>
          </a:p>
        </p:txBody>
      </p:sp>
      <p:sp>
        <p:nvSpPr>
          <p:cNvPr id="3" name="PA-椭圆 1"/>
          <p:cNvSpPr/>
          <p:nvPr>
            <p:custDataLst>
              <p:tags r:id="rId2"/>
            </p:custDataLst>
          </p:nvPr>
        </p:nvSpPr>
        <p:spPr>
          <a:xfrm>
            <a:off x="2959064" y="1616470"/>
            <a:ext cx="1377422" cy="1334757"/>
          </a:xfrm>
          <a:custGeom>
            <a:avLst/>
            <a:gdLst>
              <a:gd name="connsiteX0" fmla="*/ 0 w 1816100"/>
              <a:gd name="connsiteY0" fmla="*/ 908050 h 1816100"/>
              <a:gd name="connsiteX1" fmla="*/ 908050 w 1816100"/>
              <a:gd name="connsiteY1" fmla="*/ 0 h 1816100"/>
              <a:gd name="connsiteX2" fmla="*/ 1816100 w 1816100"/>
              <a:gd name="connsiteY2" fmla="*/ 908050 h 1816100"/>
              <a:gd name="connsiteX3" fmla="*/ 908050 w 1816100"/>
              <a:gd name="connsiteY3" fmla="*/ 1816100 h 1816100"/>
              <a:gd name="connsiteX4" fmla="*/ 0 w 1816100"/>
              <a:gd name="connsiteY4" fmla="*/ 908050 h 1816100"/>
              <a:gd name="connsiteX0-1" fmla="*/ 4 w 1816104"/>
              <a:gd name="connsiteY0-2" fmla="*/ 859924 h 1767974"/>
              <a:gd name="connsiteX1-3" fmla="*/ 898428 w 1816104"/>
              <a:gd name="connsiteY1-4" fmla="*/ 0 h 1767974"/>
              <a:gd name="connsiteX2-5" fmla="*/ 1816104 w 1816104"/>
              <a:gd name="connsiteY2-6" fmla="*/ 859924 h 1767974"/>
              <a:gd name="connsiteX3-7" fmla="*/ 908054 w 1816104"/>
              <a:gd name="connsiteY3-8" fmla="*/ 1767974 h 1767974"/>
              <a:gd name="connsiteX4-9" fmla="*/ 4 w 1816104"/>
              <a:gd name="connsiteY4-10" fmla="*/ 859924 h 1767974"/>
              <a:gd name="connsiteX0-11" fmla="*/ 4 w 1816104"/>
              <a:gd name="connsiteY0-12" fmla="*/ 885922 h 1793972"/>
              <a:gd name="connsiteX1-13" fmla="*/ 898428 w 1816104"/>
              <a:gd name="connsiteY1-14" fmla="*/ 25998 h 1793972"/>
              <a:gd name="connsiteX2-15" fmla="*/ 1816104 w 1816104"/>
              <a:gd name="connsiteY2-16" fmla="*/ 885922 h 1793972"/>
              <a:gd name="connsiteX3-17" fmla="*/ 908054 w 1816104"/>
              <a:gd name="connsiteY3-18" fmla="*/ 1793972 h 1793972"/>
              <a:gd name="connsiteX4-19" fmla="*/ 4 w 1816104"/>
              <a:gd name="connsiteY4-20" fmla="*/ 885922 h 1793972"/>
              <a:gd name="connsiteX0-21" fmla="*/ 4 w 1850174"/>
              <a:gd name="connsiteY0-22" fmla="*/ 885922 h 1793972"/>
              <a:gd name="connsiteX1-23" fmla="*/ 898428 w 1850174"/>
              <a:gd name="connsiteY1-24" fmla="*/ 25998 h 1793972"/>
              <a:gd name="connsiteX2-25" fmla="*/ 1816104 w 1850174"/>
              <a:gd name="connsiteY2-26" fmla="*/ 885922 h 1793972"/>
              <a:gd name="connsiteX3-27" fmla="*/ 908054 w 1850174"/>
              <a:gd name="connsiteY3-28" fmla="*/ 1793972 h 1793972"/>
              <a:gd name="connsiteX4-29" fmla="*/ 4 w 1850174"/>
              <a:gd name="connsiteY4-30" fmla="*/ 885922 h 1793972"/>
              <a:gd name="connsiteX0-31" fmla="*/ 4 w 1850174"/>
              <a:gd name="connsiteY0-32" fmla="*/ 885922 h 1793972"/>
              <a:gd name="connsiteX1-33" fmla="*/ 898428 w 1850174"/>
              <a:gd name="connsiteY1-34" fmla="*/ 25998 h 1793972"/>
              <a:gd name="connsiteX2-35" fmla="*/ 1816104 w 1850174"/>
              <a:gd name="connsiteY2-36" fmla="*/ 885922 h 1793972"/>
              <a:gd name="connsiteX3-37" fmla="*/ 908054 w 1850174"/>
              <a:gd name="connsiteY3-38" fmla="*/ 1793972 h 1793972"/>
              <a:gd name="connsiteX4-39" fmla="*/ 4 w 1850174"/>
              <a:gd name="connsiteY4-40" fmla="*/ 885922 h 1793972"/>
              <a:gd name="connsiteX0-41" fmla="*/ 4 w 1850174"/>
              <a:gd name="connsiteY0-42" fmla="*/ 885922 h 1793972"/>
              <a:gd name="connsiteX1-43" fmla="*/ 898428 w 1850174"/>
              <a:gd name="connsiteY1-44" fmla="*/ 25998 h 1793972"/>
              <a:gd name="connsiteX2-45" fmla="*/ 1816104 w 1850174"/>
              <a:gd name="connsiteY2-46" fmla="*/ 885922 h 1793972"/>
              <a:gd name="connsiteX3-47" fmla="*/ 908054 w 1850174"/>
              <a:gd name="connsiteY3-48" fmla="*/ 1793972 h 1793972"/>
              <a:gd name="connsiteX4-49" fmla="*/ 4 w 1850174"/>
              <a:gd name="connsiteY4-50" fmla="*/ 885922 h 1793972"/>
              <a:gd name="connsiteX0-51" fmla="*/ 4 w 1850174"/>
              <a:gd name="connsiteY0-52" fmla="*/ 885922 h 1820945"/>
              <a:gd name="connsiteX1-53" fmla="*/ 898428 w 1850174"/>
              <a:gd name="connsiteY1-54" fmla="*/ 25998 h 1820945"/>
              <a:gd name="connsiteX2-55" fmla="*/ 1816104 w 1850174"/>
              <a:gd name="connsiteY2-56" fmla="*/ 885922 h 1820945"/>
              <a:gd name="connsiteX3-57" fmla="*/ 908054 w 1850174"/>
              <a:gd name="connsiteY3-58" fmla="*/ 1793972 h 1820945"/>
              <a:gd name="connsiteX4-59" fmla="*/ 4 w 1850174"/>
              <a:gd name="connsiteY4-60" fmla="*/ 885922 h 1820945"/>
              <a:gd name="connsiteX0-61" fmla="*/ 22977 w 1873147"/>
              <a:gd name="connsiteY0-62" fmla="*/ 886199 h 1821490"/>
              <a:gd name="connsiteX1-63" fmla="*/ 921401 w 1873147"/>
              <a:gd name="connsiteY1-64" fmla="*/ 26275 h 1821490"/>
              <a:gd name="connsiteX2-65" fmla="*/ 1839077 w 1873147"/>
              <a:gd name="connsiteY2-66" fmla="*/ 886199 h 1821490"/>
              <a:gd name="connsiteX3-67" fmla="*/ 931027 w 1873147"/>
              <a:gd name="connsiteY3-68" fmla="*/ 1794249 h 1821490"/>
              <a:gd name="connsiteX4-69" fmla="*/ 22977 w 1873147"/>
              <a:gd name="connsiteY4-70" fmla="*/ 886199 h 1821490"/>
              <a:gd name="connsiteX0-71" fmla="*/ 22977 w 1873147"/>
              <a:gd name="connsiteY0-72" fmla="*/ 974012 h 1909303"/>
              <a:gd name="connsiteX1-73" fmla="*/ 921401 w 1873147"/>
              <a:gd name="connsiteY1-74" fmla="*/ 114088 h 1909303"/>
              <a:gd name="connsiteX2-75" fmla="*/ 1839077 w 1873147"/>
              <a:gd name="connsiteY2-76" fmla="*/ 974012 h 1909303"/>
              <a:gd name="connsiteX3-77" fmla="*/ 931027 w 1873147"/>
              <a:gd name="connsiteY3-78" fmla="*/ 1882062 h 1909303"/>
              <a:gd name="connsiteX4-79" fmla="*/ 22977 w 1873147"/>
              <a:gd name="connsiteY4-80" fmla="*/ 974012 h 1909303"/>
              <a:gd name="connsiteX0-81" fmla="*/ 22977 w 1873147"/>
              <a:gd name="connsiteY0-82" fmla="*/ 860956 h 1796247"/>
              <a:gd name="connsiteX1-83" fmla="*/ 921401 w 1873147"/>
              <a:gd name="connsiteY1-84" fmla="*/ 1032 h 1796247"/>
              <a:gd name="connsiteX2-85" fmla="*/ 1839077 w 1873147"/>
              <a:gd name="connsiteY2-86" fmla="*/ 860956 h 1796247"/>
              <a:gd name="connsiteX3-87" fmla="*/ 931027 w 1873147"/>
              <a:gd name="connsiteY3-88" fmla="*/ 1769006 h 1796247"/>
              <a:gd name="connsiteX4-89" fmla="*/ 22977 w 1873147"/>
              <a:gd name="connsiteY4-90" fmla="*/ 860956 h 1796247"/>
              <a:gd name="connsiteX0-91" fmla="*/ 17114 w 1859285"/>
              <a:gd name="connsiteY0-92" fmla="*/ 860956 h 1779676"/>
              <a:gd name="connsiteX1-93" fmla="*/ 915538 w 1859285"/>
              <a:gd name="connsiteY1-94" fmla="*/ 1032 h 1779676"/>
              <a:gd name="connsiteX2-95" fmla="*/ 1833214 w 1859285"/>
              <a:gd name="connsiteY2-96" fmla="*/ 860956 h 1779676"/>
              <a:gd name="connsiteX3-97" fmla="*/ 925164 w 1859285"/>
              <a:gd name="connsiteY3-98" fmla="*/ 1769006 h 1779676"/>
              <a:gd name="connsiteX4-99" fmla="*/ 17114 w 1859285"/>
              <a:gd name="connsiteY4-100" fmla="*/ 860956 h 1779676"/>
              <a:gd name="connsiteX0-101" fmla="*/ 17114 w 1836562"/>
              <a:gd name="connsiteY0-102" fmla="*/ 860956 h 1779676"/>
              <a:gd name="connsiteX1-103" fmla="*/ 915538 w 1836562"/>
              <a:gd name="connsiteY1-104" fmla="*/ 1032 h 1779676"/>
              <a:gd name="connsiteX2-105" fmla="*/ 1833214 w 1836562"/>
              <a:gd name="connsiteY2-106" fmla="*/ 860956 h 1779676"/>
              <a:gd name="connsiteX3-107" fmla="*/ 925164 w 1836562"/>
              <a:gd name="connsiteY3-108" fmla="*/ 1769006 h 1779676"/>
              <a:gd name="connsiteX4-109" fmla="*/ 17114 w 1836562"/>
              <a:gd name="connsiteY4-110" fmla="*/ 860956 h 17796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36562" h="1779676">
                <a:moveTo>
                  <a:pt x="17114" y="860956"/>
                </a:moveTo>
                <a:cubicBezTo>
                  <a:pt x="159889" y="556669"/>
                  <a:pt x="702794" y="-27844"/>
                  <a:pt x="915538" y="1032"/>
                </a:cubicBezTo>
                <a:cubicBezTo>
                  <a:pt x="1128282" y="29908"/>
                  <a:pt x="1573332" y="397955"/>
                  <a:pt x="1833214" y="860956"/>
                </a:cubicBezTo>
                <a:cubicBezTo>
                  <a:pt x="1890966" y="1073701"/>
                  <a:pt x="1186035" y="1663129"/>
                  <a:pt x="925164" y="1769006"/>
                </a:cubicBezTo>
                <a:cubicBezTo>
                  <a:pt x="664293" y="1874883"/>
                  <a:pt x="-125661" y="1165243"/>
                  <a:pt x="17114" y="860956"/>
                </a:cubicBezTo>
                <a:close/>
              </a:path>
            </a:pathLst>
          </a:cu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90204" pitchFamily="34" charset="0"/>
              <a:ea typeface="华文细黑" panose="02010600040101010101" pitchFamily="2" charset="-122"/>
            </a:endParaRPr>
          </a:p>
        </p:txBody>
      </p:sp>
      <p:sp>
        <p:nvSpPr>
          <p:cNvPr id="4" name="PA-椭圆 1"/>
          <p:cNvSpPr/>
          <p:nvPr>
            <p:custDataLst>
              <p:tags r:id="rId3"/>
            </p:custDataLst>
          </p:nvPr>
        </p:nvSpPr>
        <p:spPr>
          <a:xfrm>
            <a:off x="4749363" y="1616470"/>
            <a:ext cx="1377422" cy="1334757"/>
          </a:xfrm>
          <a:custGeom>
            <a:avLst/>
            <a:gdLst>
              <a:gd name="connsiteX0" fmla="*/ 0 w 1816100"/>
              <a:gd name="connsiteY0" fmla="*/ 908050 h 1816100"/>
              <a:gd name="connsiteX1" fmla="*/ 908050 w 1816100"/>
              <a:gd name="connsiteY1" fmla="*/ 0 h 1816100"/>
              <a:gd name="connsiteX2" fmla="*/ 1816100 w 1816100"/>
              <a:gd name="connsiteY2" fmla="*/ 908050 h 1816100"/>
              <a:gd name="connsiteX3" fmla="*/ 908050 w 1816100"/>
              <a:gd name="connsiteY3" fmla="*/ 1816100 h 1816100"/>
              <a:gd name="connsiteX4" fmla="*/ 0 w 1816100"/>
              <a:gd name="connsiteY4" fmla="*/ 908050 h 1816100"/>
              <a:gd name="connsiteX0-1" fmla="*/ 4 w 1816104"/>
              <a:gd name="connsiteY0-2" fmla="*/ 859924 h 1767974"/>
              <a:gd name="connsiteX1-3" fmla="*/ 898428 w 1816104"/>
              <a:gd name="connsiteY1-4" fmla="*/ 0 h 1767974"/>
              <a:gd name="connsiteX2-5" fmla="*/ 1816104 w 1816104"/>
              <a:gd name="connsiteY2-6" fmla="*/ 859924 h 1767974"/>
              <a:gd name="connsiteX3-7" fmla="*/ 908054 w 1816104"/>
              <a:gd name="connsiteY3-8" fmla="*/ 1767974 h 1767974"/>
              <a:gd name="connsiteX4-9" fmla="*/ 4 w 1816104"/>
              <a:gd name="connsiteY4-10" fmla="*/ 859924 h 1767974"/>
              <a:gd name="connsiteX0-11" fmla="*/ 4 w 1816104"/>
              <a:gd name="connsiteY0-12" fmla="*/ 885922 h 1793972"/>
              <a:gd name="connsiteX1-13" fmla="*/ 898428 w 1816104"/>
              <a:gd name="connsiteY1-14" fmla="*/ 25998 h 1793972"/>
              <a:gd name="connsiteX2-15" fmla="*/ 1816104 w 1816104"/>
              <a:gd name="connsiteY2-16" fmla="*/ 885922 h 1793972"/>
              <a:gd name="connsiteX3-17" fmla="*/ 908054 w 1816104"/>
              <a:gd name="connsiteY3-18" fmla="*/ 1793972 h 1793972"/>
              <a:gd name="connsiteX4-19" fmla="*/ 4 w 1816104"/>
              <a:gd name="connsiteY4-20" fmla="*/ 885922 h 1793972"/>
              <a:gd name="connsiteX0-21" fmla="*/ 4 w 1850174"/>
              <a:gd name="connsiteY0-22" fmla="*/ 885922 h 1793972"/>
              <a:gd name="connsiteX1-23" fmla="*/ 898428 w 1850174"/>
              <a:gd name="connsiteY1-24" fmla="*/ 25998 h 1793972"/>
              <a:gd name="connsiteX2-25" fmla="*/ 1816104 w 1850174"/>
              <a:gd name="connsiteY2-26" fmla="*/ 885922 h 1793972"/>
              <a:gd name="connsiteX3-27" fmla="*/ 908054 w 1850174"/>
              <a:gd name="connsiteY3-28" fmla="*/ 1793972 h 1793972"/>
              <a:gd name="connsiteX4-29" fmla="*/ 4 w 1850174"/>
              <a:gd name="connsiteY4-30" fmla="*/ 885922 h 1793972"/>
              <a:gd name="connsiteX0-31" fmla="*/ 4 w 1850174"/>
              <a:gd name="connsiteY0-32" fmla="*/ 885922 h 1793972"/>
              <a:gd name="connsiteX1-33" fmla="*/ 898428 w 1850174"/>
              <a:gd name="connsiteY1-34" fmla="*/ 25998 h 1793972"/>
              <a:gd name="connsiteX2-35" fmla="*/ 1816104 w 1850174"/>
              <a:gd name="connsiteY2-36" fmla="*/ 885922 h 1793972"/>
              <a:gd name="connsiteX3-37" fmla="*/ 908054 w 1850174"/>
              <a:gd name="connsiteY3-38" fmla="*/ 1793972 h 1793972"/>
              <a:gd name="connsiteX4-39" fmla="*/ 4 w 1850174"/>
              <a:gd name="connsiteY4-40" fmla="*/ 885922 h 1793972"/>
              <a:gd name="connsiteX0-41" fmla="*/ 4 w 1850174"/>
              <a:gd name="connsiteY0-42" fmla="*/ 885922 h 1793972"/>
              <a:gd name="connsiteX1-43" fmla="*/ 898428 w 1850174"/>
              <a:gd name="connsiteY1-44" fmla="*/ 25998 h 1793972"/>
              <a:gd name="connsiteX2-45" fmla="*/ 1816104 w 1850174"/>
              <a:gd name="connsiteY2-46" fmla="*/ 885922 h 1793972"/>
              <a:gd name="connsiteX3-47" fmla="*/ 908054 w 1850174"/>
              <a:gd name="connsiteY3-48" fmla="*/ 1793972 h 1793972"/>
              <a:gd name="connsiteX4-49" fmla="*/ 4 w 1850174"/>
              <a:gd name="connsiteY4-50" fmla="*/ 885922 h 1793972"/>
              <a:gd name="connsiteX0-51" fmla="*/ 4 w 1850174"/>
              <a:gd name="connsiteY0-52" fmla="*/ 885922 h 1820945"/>
              <a:gd name="connsiteX1-53" fmla="*/ 898428 w 1850174"/>
              <a:gd name="connsiteY1-54" fmla="*/ 25998 h 1820945"/>
              <a:gd name="connsiteX2-55" fmla="*/ 1816104 w 1850174"/>
              <a:gd name="connsiteY2-56" fmla="*/ 885922 h 1820945"/>
              <a:gd name="connsiteX3-57" fmla="*/ 908054 w 1850174"/>
              <a:gd name="connsiteY3-58" fmla="*/ 1793972 h 1820945"/>
              <a:gd name="connsiteX4-59" fmla="*/ 4 w 1850174"/>
              <a:gd name="connsiteY4-60" fmla="*/ 885922 h 1820945"/>
              <a:gd name="connsiteX0-61" fmla="*/ 22977 w 1873147"/>
              <a:gd name="connsiteY0-62" fmla="*/ 886199 h 1821490"/>
              <a:gd name="connsiteX1-63" fmla="*/ 921401 w 1873147"/>
              <a:gd name="connsiteY1-64" fmla="*/ 26275 h 1821490"/>
              <a:gd name="connsiteX2-65" fmla="*/ 1839077 w 1873147"/>
              <a:gd name="connsiteY2-66" fmla="*/ 886199 h 1821490"/>
              <a:gd name="connsiteX3-67" fmla="*/ 931027 w 1873147"/>
              <a:gd name="connsiteY3-68" fmla="*/ 1794249 h 1821490"/>
              <a:gd name="connsiteX4-69" fmla="*/ 22977 w 1873147"/>
              <a:gd name="connsiteY4-70" fmla="*/ 886199 h 1821490"/>
              <a:gd name="connsiteX0-71" fmla="*/ 22977 w 1873147"/>
              <a:gd name="connsiteY0-72" fmla="*/ 974012 h 1909303"/>
              <a:gd name="connsiteX1-73" fmla="*/ 921401 w 1873147"/>
              <a:gd name="connsiteY1-74" fmla="*/ 114088 h 1909303"/>
              <a:gd name="connsiteX2-75" fmla="*/ 1839077 w 1873147"/>
              <a:gd name="connsiteY2-76" fmla="*/ 974012 h 1909303"/>
              <a:gd name="connsiteX3-77" fmla="*/ 931027 w 1873147"/>
              <a:gd name="connsiteY3-78" fmla="*/ 1882062 h 1909303"/>
              <a:gd name="connsiteX4-79" fmla="*/ 22977 w 1873147"/>
              <a:gd name="connsiteY4-80" fmla="*/ 974012 h 1909303"/>
              <a:gd name="connsiteX0-81" fmla="*/ 22977 w 1873147"/>
              <a:gd name="connsiteY0-82" fmla="*/ 860956 h 1796247"/>
              <a:gd name="connsiteX1-83" fmla="*/ 921401 w 1873147"/>
              <a:gd name="connsiteY1-84" fmla="*/ 1032 h 1796247"/>
              <a:gd name="connsiteX2-85" fmla="*/ 1839077 w 1873147"/>
              <a:gd name="connsiteY2-86" fmla="*/ 860956 h 1796247"/>
              <a:gd name="connsiteX3-87" fmla="*/ 931027 w 1873147"/>
              <a:gd name="connsiteY3-88" fmla="*/ 1769006 h 1796247"/>
              <a:gd name="connsiteX4-89" fmla="*/ 22977 w 1873147"/>
              <a:gd name="connsiteY4-90" fmla="*/ 860956 h 1796247"/>
              <a:gd name="connsiteX0-91" fmla="*/ 17114 w 1859285"/>
              <a:gd name="connsiteY0-92" fmla="*/ 860956 h 1779676"/>
              <a:gd name="connsiteX1-93" fmla="*/ 915538 w 1859285"/>
              <a:gd name="connsiteY1-94" fmla="*/ 1032 h 1779676"/>
              <a:gd name="connsiteX2-95" fmla="*/ 1833214 w 1859285"/>
              <a:gd name="connsiteY2-96" fmla="*/ 860956 h 1779676"/>
              <a:gd name="connsiteX3-97" fmla="*/ 925164 w 1859285"/>
              <a:gd name="connsiteY3-98" fmla="*/ 1769006 h 1779676"/>
              <a:gd name="connsiteX4-99" fmla="*/ 17114 w 1859285"/>
              <a:gd name="connsiteY4-100" fmla="*/ 860956 h 1779676"/>
              <a:gd name="connsiteX0-101" fmla="*/ 17114 w 1836562"/>
              <a:gd name="connsiteY0-102" fmla="*/ 860956 h 1779676"/>
              <a:gd name="connsiteX1-103" fmla="*/ 915538 w 1836562"/>
              <a:gd name="connsiteY1-104" fmla="*/ 1032 h 1779676"/>
              <a:gd name="connsiteX2-105" fmla="*/ 1833214 w 1836562"/>
              <a:gd name="connsiteY2-106" fmla="*/ 860956 h 1779676"/>
              <a:gd name="connsiteX3-107" fmla="*/ 925164 w 1836562"/>
              <a:gd name="connsiteY3-108" fmla="*/ 1769006 h 1779676"/>
              <a:gd name="connsiteX4-109" fmla="*/ 17114 w 1836562"/>
              <a:gd name="connsiteY4-110" fmla="*/ 860956 h 17796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36562" h="1779676">
                <a:moveTo>
                  <a:pt x="17114" y="860956"/>
                </a:moveTo>
                <a:cubicBezTo>
                  <a:pt x="159889" y="556669"/>
                  <a:pt x="702794" y="-27844"/>
                  <a:pt x="915538" y="1032"/>
                </a:cubicBezTo>
                <a:cubicBezTo>
                  <a:pt x="1128282" y="29908"/>
                  <a:pt x="1573332" y="397955"/>
                  <a:pt x="1833214" y="860956"/>
                </a:cubicBezTo>
                <a:cubicBezTo>
                  <a:pt x="1890966" y="1073701"/>
                  <a:pt x="1186035" y="1663129"/>
                  <a:pt x="925164" y="1769006"/>
                </a:cubicBezTo>
                <a:cubicBezTo>
                  <a:pt x="664293" y="1874883"/>
                  <a:pt x="-125661" y="1165243"/>
                  <a:pt x="17114" y="860956"/>
                </a:cubicBezTo>
                <a:close/>
              </a:path>
            </a:pathLst>
          </a:cu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90204" pitchFamily="34" charset="0"/>
              <a:ea typeface="华文细黑" panose="02010600040101010101" pitchFamily="2" charset="-122"/>
            </a:endParaRPr>
          </a:p>
        </p:txBody>
      </p:sp>
      <p:sp>
        <p:nvSpPr>
          <p:cNvPr id="5" name="PA-椭圆 1"/>
          <p:cNvSpPr/>
          <p:nvPr>
            <p:custDataLst>
              <p:tags r:id="rId4"/>
            </p:custDataLst>
          </p:nvPr>
        </p:nvSpPr>
        <p:spPr>
          <a:xfrm>
            <a:off x="6539661" y="1616470"/>
            <a:ext cx="1377422" cy="1334757"/>
          </a:xfrm>
          <a:custGeom>
            <a:avLst/>
            <a:gdLst>
              <a:gd name="connsiteX0" fmla="*/ 0 w 1816100"/>
              <a:gd name="connsiteY0" fmla="*/ 908050 h 1816100"/>
              <a:gd name="connsiteX1" fmla="*/ 908050 w 1816100"/>
              <a:gd name="connsiteY1" fmla="*/ 0 h 1816100"/>
              <a:gd name="connsiteX2" fmla="*/ 1816100 w 1816100"/>
              <a:gd name="connsiteY2" fmla="*/ 908050 h 1816100"/>
              <a:gd name="connsiteX3" fmla="*/ 908050 w 1816100"/>
              <a:gd name="connsiteY3" fmla="*/ 1816100 h 1816100"/>
              <a:gd name="connsiteX4" fmla="*/ 0 w 1816100"/>
              <a:gd name="connsiteY4" fmla="*/ 908050 h 1816100"/>
              <a:gd name="connsiteX0-1" fmla="*/ 4 w 1816104"/>
              <a:gd name="connsiteY0-2" fmla="*/ 859924 h 1767974"/>
              <a:gd name="connsiteX1-3" fmla="*/ 898428 w 1816104"/>
              <a:gd name="connsiteY1-4" fmla="*/ 0 h 1767974"/>
              <a:gd name="connsiteX2-5" fmla="*/ 1816104 w 1816104"/>
              <a:gd name="connsiteY2-6" fmla="*/ 859924 h 1767974"/>
              <a:gd name="connsiteX3-7" fmla="*/ 908054 w 1816104"/>
              <a:gd name="connsiteY3-8" fmla="*/ 1767974 h 1767974"/>
              <a:gd name="connsiteX4-9" fmla="*/ 4 w 1816104"/>
              <a:gd name="connsiteY4-10" fmla="*/ 859924 h 1767974"/>
              <a:gd name="connsiteX0-11" fmla="*/ 4 w 1816104"/>
              <a:gd name="connsiteY0-12" fmla="*/ 885922 h 1793972"/>
              <a:gd name="connsiteX1-13" fmla="*/ 898428 w 1816104"/>
              <a:gd name="connsiteY1-14" fmla="*/ 25998 h 1793972"/>
              <a:gd name="connsiteX2-15" fmla="*/ 1816104 w 1816104"/>
              <a:gd name="connsiteY2-16" fmla="*/ 885922 h 1793972"/>
              <a:gd name="connsiteX3-17" fmla="*/ 908054 w 1816104"/>
              <a:gd name="connsiteY3-18" fmla="*/ 1793972 h 1793972"/>
              <a:gd name="connsiteX4-19" fmla="*/ 4 w 1816104"/>
              <a:gd name="connsiteY4-20" fmla="*/ 885922 h 1793972"/>
              <a:gd name="connsiteX0-21" fmla="*/ 4 w 1850174"/>
              <a:gd name="connsiteY0-22" fmla="*/ 885922 h 1793972"/>
              <a:gd name="connsiteX1-23" fmla="*/ 898428 w 1850174"/>
              <a:gd name="connsiteY1-24" fmla="*/ 25998 h 1793972"/>
              <a:gd name="connsiteX2-25" fmla="*/ 1816104 w 1850174"/>
              <a:gd name="connsiteY2-26" fmla="*/ 885922 h 1793972"/>
              <a:gd name="connsiteX3-27" fmla="*/ 908054 w 1850174"/>
              <a:gd name="connsiteY3-28" fmla="*/ 1793972 h 1793972"/>
              <a:gd name="connsiteX4-29" fmla="*/ 4 w 1850174"/>
              <a:gd name="connsiteY4-30" fmla="*/ 885922 h 1793972"/>
              <a:gd name="connsiteX0-31" fmla="*/ 4 w 1850174"/>
              <a:gd name="connsiteY0-32" fmla="*/ 885922 h 1793972"/>
              <a:gd name="connsiteX1-33" fmla="*/ 898428 w 1850174"/>
              <a:gd name="connsiteY1-34" fmla="*/ 25998 h 1793972"/>
              <a:gd name="connsiteX2-35" fmla="*/ 1816104 w 1850174"/>
              <a:gd name="connsiteY2-36" fmla="*/ 885922 h 1793972"/>
              <a:gd name="connsiteX3-37" fmla="*/ 908054 w 1850174"/>
              <a:gd name="connsiteY3-38" fmla="*/ 1793972 h 1793972"/>
              <a:gd name="connsiteX4-39" fmla="*/ 4 w 1850174"/>
              <a:gd name="connsiteY4-40" fmla="*/ 885922 h 1793972"/>
              <a:gd name="connsiteX0-41" fmla="*/ 4 w 1850174"/>
              <a:gd name="connsiteY0-42" fmla="*/ 885922 h 1793972"/>
              <a:gd name="connsiteX1-43" fmla="*/ 898428 w 1850174"/>
              <a:gd name="connsiteY1-44" fmla="*/ 25998 h 1793972"/>
              <a:gd name="connsiteX2-45" fmla="*/ 1816104 w 1850174"/>
              <a:gd name="connsiteY2-46" fmla="*/ 885922 h 1793972"/>
              <a:gd name="connsiteX3-47" fmla="*/ 908054 w 1850174"/>
              <a:gd name="connsiteY3-48" fmla="*/ 1793972 h 1793972"/>
              <a:gd name="connsiteX4-49" fmla="*/ 4 w 1850174"/>
              <a:gd name="connsiteY4-50" fmla="*/ 885922 h 1793972"/>
              <a:gd name="connsiteX0-51" fmla="*/ 4 w 1850174"/>
              <a:gd name="connsiteY0-52" fmla="*/ 885922 h 1820945"/>
              <a:gd name="connsiteX1-53" fmla="*/ 898428 w 1850174"/>
              <a:gd name="connsiteY1-54" fmla="*/ 25998 h 1820945"/>
              <a:gd name="connsiteX2-55" fmla="*/ 1816104 w 1850174"/>
              <a:gd name="connsiteY2-56" fmla="*/ 885922 h 1820945"/>
              <a:gd name="connsiteX3-57" fmla="*/ 908054 w 1850174"/>
              <a:gd name="connsiteY3-58" fmla="*/ 1793972 h 1820945"/>
              <a:gd name="connsiteX4-59" fmla="*/ 4 w 1850174"/>
              <a:gd name="connsiteY4-60" fmla="*/ 885922 h 1820945"/>
              <a:gd name="connsiteX0-61" fmla="*/ 22977 w 1873147"/>
              <a:gd name="connsiteY0-62" fmla="*/ 886199 h 1821490"/>
              <a:gd name="connsiteX1-63" fmla="*/ 921401 w 1873147"/>
              <a:gd name="connsiteY1-64" fmla="*/ 26275 h 1821490"/>
              <a:gd name="connsiteX2-65" fmla="*/ 1839077 w 1873147"/>
              <a:gd name="connsiteY2-66" fmla="*/ 886199 h 1821490"/>
              <a:gd name="connsiteX3-67" fmla="*/ 931027 w 1873147"/>
              <a:gd name="connsiteY3-68" fmla="*/ 1794249 h 1821490"/>
              <a:gd name="connsiteX4-69" fmla="*/ 22977 w 1873147"/>
              <a:gd name="connsiteY4-70" fmla="*/ 886199 h 1821490"/>
              <a:gd name="connsiteX0-71" fmla="*/ 22977 w 1873147"/>
              <a:gd name="connsiteY0-72" fmla="*/ 974012 h 1909303"/>
              <a:gd name="connsiteX1-73" fmla="*/ 921401 w 1873147"/>
              <a:gd name="connsiteY1-74" fmla="*/ 114088 h 1909303"/>
              <a:gd name="connsiteX2-75" fmla="*/ 1839077 w 1873147"/>
              <a:gd name="connsiteY2-76" fmla="*/ 974012 h 1909303"/>
              <a:gd name="connsiteX3-77" fmla="*/ 931027 w 1873147"/>
              <a:gd name="connsiteY3-78" fmla="*/ 1882062 h 1909303"/>
              <a:gd name="connsiteX4-79" fmla="*/ 22977 w 1873147"/>
              <a:gd name="connsiteY4-80" fmla="*/ 974012 h 1909303"/>
              <a:gd name="connsiteX0-81" fmla="*/ 22977 w 1873147"/>
              <a:gd name="connsiteY0-82" fmla="*/ 860956 h 1796247"/>
              <a:gd name="connsiteX1-83" fmla="*/ 921401 w 1873147"/>
              <a:gd name="connsiteY1-84" fmla="*/ 1032 h 1796247"/>
              <a:gd name="connsiteX2-85" fmla="*/ 1839077 w 1873147"/>
              <a:gd name="connsiteY2-86" fmla="*/ 860956 h 1796247"/>
              <a:gd name="connsiteX3-87" fmla="*/ 931027 w 1873147"/>
              <a:gd name="connsiteY3-88" fmla="*/ 1769006 h 1796247"/>
              <a:gd name="connsiteX4-89" fmla="*/ 22977 w 1873147"/>
              <a:gd name="connsiteY4-90" fmla="*/ 860956 h 1796247"/>
              <a:gd name="connsiteX0-91" fmla="*/ 17114 w 1859285"/>
              <a:gd name="connsiteY0-92" fmla="*/ 860956 h 1779676"/>
              <a:gd name="connsiteX1-93" fmla="*/ 915538 w 1859285"/>
              <a:gd name="connsiteY1-94" fmla="*/ 1032 h 1779676"/>
              <a:gd name="connsiteX2-95" fmla="*/ 1833214 w 1859285"/>
              <a:gd name="connsiteY2-96" fmla="*/ 860956 h 1779676"/>
              <a:gd name="connsiteX3-97" fmla="*/ 925164 w 1859285"/>
              <a:gd name="connsiteY3-98" fmla="*/ 1769006 h 1779676"/>
              <a:gd name="connsiteX4-99" fmla="*/ 17114 w 1859285"/>
              <a:gd name="connsiteY4-100" fmla="*/ 860956 h 1779676"/>
              <a:gd name="connsiteX0-101" fmla="*/ 17114 w 1836562"/>
              <a:gd name="connsiteY0-102" fmla="*/ 860956 h 1779676"/>
              <a:gd name="connsiteX1-103" fmla="*/ 915538 w 1836562"/>
              <a:gd name="connsiteY1-104" fmla="*/ 1032 h 1779676"/>
              <a:gd name="connsiteX2-105" fmla="*/ 1833214 w 1836562"/>
              <a:gd name="connsiteY2-106" fmla="*/ 860956 h 1779676"/>
              <a:gd name="connsiteX3-107" fmla="*/ 925164 w 1836562"/>
              <a:gd name="connsiteY3-108" fmla="*/ 1769006 h 1779676"/>
              <a:gd name="connsiteX4-109" fmla="*/ 17114 w 1836562"/>
              <a:gd name="connsiteY4-110" fmla="*/ 860956 h 17796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36562" h="1779676">
                <a:moveTo>
                  <a:pt x="17114" y="860956"/>
                </a:moveTo>
                <a:cubicBezTo>
                  <a:pt x="159889" y="556669"/>
                  <a:pt x="702794" y="-27844"/>
                  <a:pt x="915538" y="1032"/>
                </a:cubicBezTo>
                <a:cubicBezTo>
                  <a:pt x="1128282" y="29908"/>
                  <a:pt x="1573332" y="397955"/>
                  <a:pt x="1833214" y="860956"/>
                </a:cubicBezTo>
                <a:cubicBezTo>
                  <a:pt x="1890966" y="1073701"/>
                  <a:pt x="1186035" y="1663129"/>
                  <a:pt x="925164" y="1769006"/>
                </a:cubicBezTo>
                <a:cubicBezTo>
                  <a:pt x="664293" y="1874883"/>
                  <a:pt x="-125661" y="1165243"/>
                  <a:pt x="17114" y="860956"/>
                </a:cubicBezTo>
                <a:close/>
              </a:path>
            </a:pathLst>
          </a:cu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90204" pitchFamily="34" charset="0"/>
              <a:ea typeface="华文细黑" panose="02010600040101010101" pitchFamily="2" charset="-122"/>
            </a:endParaRPr>
          </a:p>
        </p:txBody>
      </p:sp>
      <p:sp>
        <p:nvSpPr>
          <p:cNvPr id="6" name="PA-文本框 5"/>
          <p:cNvSpPr txBox="1"/>
          <p:nvPr>
            <p:custDataLst>
              <p:tags r:id="rId5"/>
            </p:custDataLst>
          </p:nvPr>
        </p:nvSpPr>
        <p:spPr>
          <a:xfrm>
            <a:off x="1566214" y="1759824"/>
            <a:ext cx="909587" cy="1015663"/>
          </a:xfrm>
          <a:prstGeom prst="rect">
            <a:avLst/>
          </a:prstGeom>
          <a:noFill/>
        </p:spPr>
        <p:txBody>
          <a:bodyPr wrap="square" rtlCol="0">
            <a:spAutoFit/>
          </a:bodyPr>
          <a:lstStyle/>
          <a:p>
            <a:r>
              <a:rPr lang="en-US" altLang="zh-CN" sz="6000" dirty="0">
                <a:solidFill>
                  <a:schemeClr val="bg1"/>
                </a:solidFill>
                <a:latin typeface="华文细黑" panose="02010600040101010101" pitchFamily="2" charset="-122"/>
                <a:ea typeface="华文细黑" panose="02010600040101010101" pitchFamily="2" charset="-122"/>
              </a:rPr>
              <a:t>S</a:t>
            </a:r>
            <a:endParaRPr lang="zh-CN" altLang="en-US" sz="6000" dirty="0">
              <a:solidFill>
                <a:schemeClr val="bg1"/>
              </a:solidFill>
              <a:latin typeface="华文细黑" panose="02010600040101010101" pitchFamily="2" charset="-122"/>
              <a:ea typeface="华文细黑" panose="02010600040101010101" pitchFamily="2" charset="-122"/>
            </a:endParaRPr>
          </a:p>
        </p:txBody>
      </p:sp>
      <p:sp>
        <p:nvSpPr>
          <p:cNvPr id="7" name="PA-文本框 6"/>
          <p:cNvSpPr txBox="1"/>
          <p:nvPr>
            <p:custDataLst>
              <p:tags r:id="rId6"/>
            </p:custDataLst>
          </p:nvPr>
        </p:nvSpPr>
        <p:spPr>
          <a:xfrm>
            <a:off x="3320418" y="1759824"/>
            <a:ext cx="909587" cy="1015663"/>
          </a:xfrm>
          <a:prstGeom prst="rect">
            <a:avLst/>
          </a:prstGeom>
          <a:noFill/>
        </p:spPr>
        <p:txBody>
          <a:bodyPr wrap="square" rtlCol="0">
            <a:spAutoFit/>
          </a:bodyPr>
          <a:lstStyle/>
          <a:p>
            <a:r>
              <a:rPr lang="en-US" altLang="zh-CN" sz="6000" dirty="0">
                <a:solidFill>
                  <a:schemeClr val="bg1"/>
                </a:solidFill>
                <a:latin typeface="华文细黑" panose="02010600040101010101" pitchFamily="2" charset="-122"/>
                <a:ea typeface="华文细黑" panose="02010600040101010101" pitchFamily="2" charset="-122"/>
              </a:rPr>
              <a:t>W</a:t>
            </a:r>
            <a:endParaRPr lang="zh-CN" altLang="en-US" sz="6000" dirty="0">
              <a:solidFill>
                <a:schemeClr val="bg1"/>
              </a:solidFill>
              <a:latin typeface="华文细黑" panose="02010600040101010101" pitchFamily="2" charset="-122"/>
              <a:ea typeface="华文细黑" panose="02010600040101010101" pitchFamily="2" charset="-122"/>
            </a:endParaRPr>
          </a:p>
        </p:txBody>
      </p:sp>
      <p:sp>
        <p:nvSpPr>
          <p:cNvPr id="8" name="PA-文本框 7"/>
          <p:cNvSpPr txBox="1"/>
          <p:nvPr>
            <p:custDataLst>
              <p:tags r:id="rId7"/>
            </p:custDataLst>
          </p:nvPr>
        </p:nvSpPr>
        <p:spPr>
          <a:xfrm>
            <a:off x="5181806" y="1759824"/>
            <a:ext cx="909587" cy="1015663"/>
          </a:xfrm>
          <a:prstGeom prst="rect">
            <a:avLst/>
          </a:prstGeom>
          <a:noFill/>
        </p:spPr>
        <p:txBody>
          <a:bodyPr wrap="square" rtlCol="0">
            <a:spAutoFit/>
          </a:bodyPr>
          <a:lstStyle/>
          <a:p>
            <a:r>
              <a:rPr lang="en-US" altLang="zh-CN" sz="6000" dirty="0">
                <a:solidFill>
                  <a:schemeClr val="bg1"/>
                </a:solidFill>
                <a:latin typeface="华文细黑" panose="02010600040101010101" pitchFamily="2" charset="-122"/>
                <a:ea typeface="华文细黑" panose="02010600040101010101" pitchFamily="2" charset="-122"/>
              </a:rPr>
              <a:t>O</a:t>
            </a:r>
            <a:endParaRPr lang="zh-CN" altLang="en-US" sz="6000" dirty="0">
              <a:solidFill>
                <a:schemeClr val="bg1"/>
              </a:solidFill>
              <a:latin typeface="华文细黑" panose="02010600040101010101" pitchFamily="2" charset="-122"/>
              <a:ea typeface="华文细黑" panose="02010600040101010101" pitchFamily="2" charset="-122"/>
            </a:endParaRPr>
          </a:p>
        </p:txBody>
      </p:sp>
      <p:sp>
        <p:nvSpPr>
          <p:cNvPr id="9" name="PA-文本框 8"/>
          <p:cNvSpPr txBox="1"/>
          <p:nvPr>
            <p:custDataLst>
              <p:tags r:id="rId8"/>
            </p:custDataLst>
          </p:nvPr>
        </p:nvSpPr>
        <p:spPr>
          <a:xfrm>
            <a:off x="6978016" y="1759824"/>
            <a:ext cx="909587" cy="1015663"/>
          </a:xfrm>
          <a:prstGeom prst="rect">
            <a:avLst/>
          </a:prstGeom>
          <a:noFill/>
        </p:spPr>
        <p:txBody>
          <a:bodyPr wrap="square" rtlCol="0">
            <a:spAutoFit/>
          </a:bodyPr>
          <a:lstStyle/>
          <a:p>
            <a:r>
              <a:rPr lang="en-US" altLang="zh-CN" sz="6000" dirty="0">
                <a:solidFill>
                  <a:schemeClr val="bg1"/>
                </a:solidFill>
                <a:latin typeface="华文细黑" panose="02010600040101010101" pitchFamily="2" charset="-122"/>
                <a:ea typeface="华文细黑" panose="02010600040101010101" pitchFamily="2" charset="-122"/>
              </a:rPr>
              <a:t>T</a:t>
            </a:r>
            <a:endParaRPr lang="zh-CN" altLang="en-US" sz="6000" dirty="0">
              <a:solidFill>
                <a:schemeClr val="bg1"/>
              </a:solidFill>
              <a:latin typeface="华文细黑" panose="02010600040101010101" pitchFamily="2" charset="-122"/>
              <a:ea typeface="华文细黑" panose="02010600040101010101" pitchFamily="2" charset="-122"/>
            </a:endParaRPr>
          </a:p>
        </p:txBody>
      </p:sp>
      <p:grpSp>
        <p:nvGrpSpPr>
          <p:cNvPr id="10" name="PA-组合 9"/>
          <p:cNvGrpSpPr/>
          <p:nvPr>
            <p:custDataLst>
              <p:tags r:id="rId9"/>
            </p:custDataLst>
          </p:nvPr>
        </p:nvGrpSpPr>
        <p:grpSpPr>
          <a:xfrm>
            <a:off x="600297" y="3094581"/>
            <a:ext cx="2514359" cy="881513"/>
            <a:chOff x="1216751" y="4636038"/>
            <a:chExt cx="3352478" cy="1175351"/>
          </a:xfrm>
        </p:grpSpPr>
        <p:sp>
          <p:nvSpPr>
            <p:cNvPr id="11" name="PA-文本框 44"/>
            <p:cNvSpPr txBox="1"/>
            <p:nvPr>
              <p:custDataLst>
                <p:tags r:id="rId10"/>
              </p:custDataLst>
            </p:nvPr>
          </p:nvSpPr>
          <p:spPr bwMode="auto">
            <a:xfrm>
              <a:off x="1216751" y="4636038"/>
              <a:ext cx="3352478" cy="23777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200" dirty="0">
                  <a:solidFill>
                    <a:schemeClr val="tx1">
                      <a:lumMod val="95000"/>
                      <a:lumOff val="5000"/>
                    </a:schemeClr>
                  </a:solidFill>
                  <a:latin typeface="思源黑体 CN Normal" panose="020B0400000000000000" pitchFamily="34" charset="-122"/>
                  <a:ea typeface="思源黑体 CN Normal" panose="020B0400000000000000" pitchFamily="34" charset="-122"/>
                </a:rPr>
                <a:t>输入标题</a:t>
              </a:r>
              <a:endParaRPr lang="zh-CN" altLang="en-US" sz="1200" dirty="0">
                <a:solidFill>
                  <a:schemeClr val="tx1">
                    <a:lumMod val="95000"/>
                    <a:lumOff val="5000"/>
                  </a:schemeClr>
                </a:solidFill>
                <a:latin typeface="思源黑体 CN Normal" panose="020B0400000000000000" pitchFamily="34" charset="-122"/>
                <a:ea typeface="思源黑体 CN Normal" panose="020B0400000000000000" pitchFamily="34" charset="-122"/>
              </a:endParaRPr>
            </a:p>
          </p:txBody>
        </p:sp>
        <p:sp>
          <p:nvSpPr>
            <p:cNvPr id="12" name="PA-文本框 53"/>
            <p:cNvSpPr txBox="1"/>
            <p:nvPr>
              <p:custDataLst>
                <p:tags r:id="rId11"/>
              </p:custDataLst>
            </p:nvPr>
          </p:nvSpPr>
          <p:spPr bwMode="auto">
            <a:xfrm>
              <a:off x="1891718" y="4873809"/>
              <a:ext cx="2002544" cy="937580"/>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50000"/>
                </a:lnSpc>
              </a:pPr>
              <a:r>
                <a:rPr lang="zh-CN" altLang="en-US" sz="9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mn-ea"/>
                </a:rPr>
                <a:t>您的内容打在这里您的内容打在这里您的内容打在这里您的内容打在这里</a:t>
              </a:r>
              <a:endParaRPr lang="zh-CN" altLang="en-US" sz="9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mn-ea"/>
              </a:endParaRPr>
            </a:p>
          </p:txBody>
        </p:sp>
      </p:grpSp>
      <p:grpSp>
        <p:nvGrpSpPr>
          <p:cNvPr id="13" name="PA-组合 12"/>
          <p:cNvGrpSpPr/>
          <p:nvPr>
            <p:custDataLst>
              <p:tags r:id="rId12"/>
            </p:custDataLst>
          </p:nvPr>
        </p:nvGrpSpPr>
        <p:grpSpPr>
          <a:xfrm>
            <a:off x="2390596" y="3094581"/>
            <a:ext cx="2514359" cy="881513"/>
            <a:chOff x="1216751" y="4636038"/>
            <a:chExt cx="3352478" cy="1175351"/>
          </a:xfrm>
        </p:grpSpPr>
        <p:sp>
          <p:nvSpPr>
            <p:cNvPr id="14" name="PA-文本框 44"/>
            <p:cNvSpPr txBox="1"/>
            <p:nvPr>
              <p:custDataLst>
                <p:tags r:id="rId13"/>
              </p:custDataLst>
            </p:nvPr>
          </p:nvSpPr>
          <p:spPr bwMode="auto">
            <a:xfrm>
              <a:off x="1216751" y="4636038"/>
              <a:ext cx="3352478" cy="23777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200" dirty="0">
                  <a:solidFill>
                    <a:schemeClr val="tx1">
                      <a:lumMod val="95000"/>
                      <a:lumOff val="5000"/>
                    </a:schemeClr>
                  </a:solidFill>
                  <a:latin typeface="思源黑体 CN Normal" panose="020B0400000000000000" pitchFamily="34" charset="-122"/>
                  <a:ea typeface="思源黑体 CN Normal" panose="020B0400000000000000" pitchFamily="34" charset="-122"/>
                </a:rPr>
                <a:t>输入标题</a:t>
              </a:r>
              <a:endParaRPr lang="zh-CN" altLang="en-US" sz="1200" dirty="0">
                <a:solidFill>
                  <a:schemeClr val="tx1">
                    <a:lumMod val="95000"/>
                    <a:lumOff val="5000"/>
                  </a:schemeClr>
                </a:solidFill>
                <a:latin typeface="思源黑体 CN Normal" panose="020B0400000000000000" pitchFamily="34" charset="-122"/>
                <a:ea typeface="思源黑体 CN Normal" panose="020B0400000000000000" pitchFamily="34" charset="-122"/>
              </a:endParaRPr>
            </a:p>
          </p:txBody>
        </p:sp>
        <p:sp>
          <p:nvSpPr>
            <p:cNvPr id="15" name="PA-文本框 53"/>
            <p:cNvSpPr txBox="1"/>
            <p:nvPr>
              <p:custDataLst>
                <p:tags r:id="rId14"/>
              </p:custDataLst>
            </p:nvPr>
          </p:nvSpPr>
          <p:spPr bwMode="auto">
            <a:xfrm>
              <a:off x="1891718" y="4873809"/>
              <a:ext cx="2002544" cy="937580"/>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50000"/>
                </a:lnSpc>
              </a:pPr>
              <a:r>
                <a:rPr lang="zh-CN" altLang="en-US" sz="9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mn-ea"/>
                </a:rPr>
                <a:t>您的内容打在这里您的内容打在这里您的内容打在这里您的内容打在这里</a:t>
              </a:r>
              <a:endParaRPr lang="zh-CN" altLang="en-US" sz="9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mn-ea"/>
              </a:endParaRPr>
            </a:p>
          </p:txBody>
        </p:sp>
      </p:grpSp>
      <p:grpSp>
        <p:nvGrpSpPr>
          <p:cNvPr id="16" name="PA-组合 15"/>
          <p:cNvGrpSpPr/>
          <p:nvPr>
            <p:custDataLst>
              <p:tags r:id="rId15"/>
            </p:custDataLst>
          </p:nvPr>
        </p:nvGrpSpPr>
        <p:grpSpPr>
          <a:xfrm>
            <a:off x="4180894" y="3094581"/>
            <a:ext cx="2514359" cy="881513"/>
            <a:chOff x="1216751" y="4636038"/>
            <a:chExt cx="3352478" cy="1175351"/>
          </a:xfrm>
        </p:grpSpPr>
        <p:sp>
          <p:nvSpPr>
            <p:cNvPr id="17" name="PA-文本框 44"/>
            <p:cNvSpPr txBox="1"/>
            <p:nvPr>
              <p:custDataLst>
                <p:tags r:id="rId16"/>
              </p:custDataLst>
            </p:nvPr>
          </p:nvSpPr>
          <p:spPr bwMode="auto">
            <a:xfrm>
              <a:off x="1216751" y="4636038"/>
              <a:ext cx="3352478" cy="23777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200" dirty="0">
                  <a:solidFill>
                    <a:schemeClr val="tx1">
                      <a:lumMod val="95000"/>
                      <a:lumOff val="5000"/>
                    </a:schemeClr>
                  </a:solidFill>
                  <a:latin typeface="思源黑体 CN Normal" panose="020B0400000000000000" pitchFamily="34" charset="-122"/>
                  <a:ea typeface="思源黑体 CN Normal" panose="020B0400000000000000" pitchFamily="34" charset="-122"/>
                </a:rPr>
                <a:t>输入标题</a:t>
              </a:r>
              <a:endParaRPr lang="zh-CN" altLang="en-US" sz="1200" dirty="0">
                <a:solidFill>
                  <a:schemeClr val="tx1">
                    <a:lumMod val="95000"/>
                    <a:lumOff val="5000"/>
                  </a:schemeClr>
                </a:solidFill>
                <a:latin typeface="思源黑体 CN Normal" panose="020B0400000000000000" pitchFamily="34" charset="-122"/>
                <a:ea typeface="思源黑体 CN Normal" panose="020B0400000000000000" pitchFamily="34" charset="-122"/>
              </a:endParaRPr>
            </a:p>
          </p:txBody>
        </p:sp>
        <p:sp>
          <p:nvSpPr>
            <p:cNvPr id="18" name="PA-文本框 53"/>
            <p:cNvSpPr txBox="1"/>
            <p:nvPr>
              <p:custDataLst>
                <p:tags r:id="rId17"/>
              </p:custDataLst>
            </p:nvPr>
          </p:nvSpPr>
          <p:spPr bwMode="auto">
            <a:xfrm>
              <a:off x="1891718" y="4873809"/>
              <a:ext cx="2002544" cy="937580"/>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50000"/>
                </a:lnSpc>
              </a:pPr>
              <a:r>
                <a:rPr lang="zh-CN" altLang="en-US" sz="9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mn-ea"/>
                </a:rPr>
                <a:t>您的内容打在这里您的内容打在这里您的内容打在这里您的内容打在这里</a:t>
              </a:r>
              <a:endParaRPr lang="zh-CN" altLang="en-US" sz="9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mn-ea"/>
              </a:endParaRPr>
            </a:p>
          </p:txBody>
        </p:sp>
      </p:grpSp>
      <p:grpSp>
        <p:nvGrpSpPr>
          <p:cNvPr id="19" name="PA-组合 18"/>
          <p:cNvGrpSpPr/>
          <p:nvPr>
            <p:custDataLst>
              <p:tags r:id="rId18"/>
            </p:custDataLst>
          </p:nvPr>
        </p:nvGrpSpPr>
        <p:grpSpPr>
          <a:xfrm>
            <a:off x="5971193" y="3094581"/>
            <a:ext cx="2514359" cy="881513"/>
            <a:chOff x="1216751" y="4636038"/>
            <a:chExt cx="3352478" cy="1175351"/>
          </a:xfrm>
        </p:grpSpPr>
        <p:sp>
          <p:nvSpPr>
            <p:cNvPr id="20" name="PA-文本框 44"/>
            <p:cNvSpPr txBox="1"/>
            <p:nvPr>
              <p:custDataLst>
                <p:tags r:id="rId19"/>
              </p:custDataLst>
            </p:nvPr>
          </p:nvSpPr>
          <p:spPr bwMode="auto">
            <a:xfrm>
              <a:off x="1216751" y="4636038"/>
              <a:ext cx="3352478" cy="237771"/>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200" dirty="0">
                  <a:solidFill>
                    <a:schemeClr val="tx1">
                      <a:lumMod val="95000"/>
                      <a:lumOff val="5000"/>
                    </a:schemeClr>
                  </a:solidFill>
                  <a:latin typeface="思源黑体 CN Normal" panose="020B0400000000000000" pitchFamily="34" charset="-122"/>
                  <a:ea typeface="思源黑体 CN Normal" panose="020B0400000000000000" pitchFamily="34" charset="-122"/>
                </a:rPr>
                <a:t>输入标题</a:t>
              </a:r>
              <a:endParaRPr lang="zh-CN" altLang="en-US" sz="1200" dirty="0">
                <a:solidFill>
                  <a:schemeClr val="tx1">
                    <a:lumMod val="95000"/>
                    <a:lumOff val="5000"/>
                  </a:schemeClr>
                </a:solidFill>
                <a:latin typeface="思源黑体 CN Normal" panose="020B0400000000000000" pitchFamily="34" charset="-122"/>
                <a:ea typeface="思源黑体 CN Normal" panose="020B0400000000000000" pitchFamily="34" charset="-122"/>
              </a:endParaRPr>
            </a:p>
          </p:txBody>
        </p:sp>
        <p:sp>
          <p:nvSpPr>
            <p:cNvPr id="21" name="PA-文本框 53"/>
            <p:cNvSpPr txBox="1"/>
            <p:nvPr>
              <p:custDataLst>
                <p:tags r:id="rId20"/>
              </p:custDataLst>
            </p:nvPr>
          </p:nvSpPr>
          <p:spPr bwMode="auto">
            <a:xfrm>
              <a:off x="1891718" y="4873809"/>
              <a:ext cx="2002544" cy="937580"/>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algn="ctr">
                <a:lnSpc>
                  <a:spcPct val="150000"/>
                </a:lnSpc>
              </a:pPr>
              <a:r>
                <a:rPr lang="zh-CN" altLang="en-US" sz="9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mn-ea"/>
                </a:rPr>
                <a:t>您的内容打在这里您的内容打在这里您的内容打在这里您的内容打在这里</a:t>
              </a:r>
              <a:endParaRPr lang="zh-CN" altLang="en-US" sz="9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mn-ea"/>
              </a:endParaRPr>
            </a:p>
          </p:txBody>
        </p:sp>
      </p:grpSp>
      <p:sp>
        <p:nvSpPr>
          <p:cNvPr id="22" name="PA-文本框 76"/>
          <p:cNvSpPr txBox="1"/>
          <p:nvPr>
            <p:custDataLst>
              <p:tags r:id="rId21"/>
            </p:custDataLst>
          </p:nvPr>
        </p:nvSpPr>
        <p:spPr>
          <a:xfrm>
            <a:off x="3366767" y="1125558"/>
            <a:ext cx="2410467" cy="553998"/>
          </a:xfrm>
          <a:prstGeom prst="rect">
            <a:avLst/>
          </a:prstGeom>
          <a:noFill/>
          <a:effectLst/>
        </p:spPr>
        <p:txBody>
          <a:bodyPr wrap="square" rtlCol="0">
            <a:spAutoFit/>
          </a:bodyPr>
          <a:lstStyle/>
          <a:p>
            <a:pPr algn="dist"/>
            <a:r>
              <a:rPr lang="zh-CN" altLang="en-US" sz="1500" spc="450" dirty="0">
                <a:solidFill>
                  <a:schemeClr val="tx1">
                    <a:lumMod val="85000"/>
                    <a:lumOff val="15000"/>
                  </a:schemeClr>
                </a:solidFill>
                <a:latin typeface="思源黑体 CN Normal" panose="020B0400000000000000" pitchFamily="34" charset="-122"/>
                <a:ea typeface="思源黑体 CN Normal" panose="020B0400000000000000" pitchFamily="34" charset="-122"/>
                <a:sym typeface="Century Gothic" panose="020B0502020202020204" pitchFamily="34" charset="0"/>
              </a:rPr>
              <a:t>在这里输入</a:t>
            </a:r>
            <a:r>
              <a:rPr lang="zh-CN" altLang="en-US" sz="1500" spc="450" dirty="0">
                <a:solidFill>
                  <a:srgbClr val="4D5A5C"/>
                </a:solidFill>
                <a:latin typeface="思源黑体 CN Normal" panose="020B0400000000000000" pitchFamily="34" charset="-122"/>
                <a:ea typeface="思源黑体 CN Normal" panose="020B0400000000000000" pitchFamily="34" charset="-122"/>
                <a:sym typeface="Century Gothic" panose="020B0502020202020204" pitchFamily="34" charset="0"/>
              </a:rPr>
              <a:t>你的标题</a:t>
            </a:r>
            <a:endParaRPr lang="zh-CN" altLang="en-US" sz="1500" spc="450" dirty="0">
              <a:solidFill>
                <a:srgbClr val="4D5A5C"/>
              </a:solidFill>
              <a:latin typeface="思源黑体 CN Normal" panose="020B0400000000000000" pitchFamily="34" charset="-122"/>
              <a:ea typeface="思源黑体 CN Normal" panose="020B0400000000000000" pitchFamily="34" charset="-122"/>
              <a:sym typeface="Century Gothic" panose="020B0502020202020204" pitchFamily="34" charset="0"/>
            </a:endParaRPr>
          </a:p>
        </p:txBody>
      </p:sp>
      <p:sp>
        <p:nvSpPr>
          <p:cNvPr id="23" name="PA-royal-crown-with-triangles-and-circles-design_30047"/>
          <p:cNvSpPr>
            <a:spLocks noChangeAspect="1"/>
          </p:cNvSpPr>
          <p:nvPr>
            <p:custDataLst>
              <p:tags r:id="rId22"/>
            </p:custDataLst>
          </p:nvPr>
        </p:nvSpPr>
        <p:spPr bwMode="auto">
          <a:xfrm>
            <a:off x="4352059" y="661650"/>
            <a:ext cx="457264" cy="356561"/>
          </a:xfrm>
          <a:custGeom>
            <a:avLst/>
            <a:gdLst>
              <a:gd name="T0" fmla="*/ 1454 w 2909"/>
              <a:gd name="T1" fmla="*/ 1071 h 2272"/>
              <a:gd name="T2" fmla="*/ 1454 w 2909"/>
              <a:gd name="T3" fmla="*/ 1388 h 2272"/>
              <a:gd name="T4" fmla="*/ 1454 w 2909"/>
              <a:gd name="T5" fmla="*/ 1263 h 2272"/>
              <a:gd name="T6" fmla="*/ 1454 w 2909"/>
              <a:gd name="T7" fmla="*/ 1196 h 2272"/>
              <a:gd name="T8" fmla="*/ 1454 w 2909"/>
              <a:gd name="T9" fmla="*/ 1263 h 2272"/>
              <a:gd name="T10" fmla="*/ 2592 w 2909"/>
              <a:gd name="T11" fmla="*/ 707 h 2272"/>
              <a:gd name="T12" fmla="*/ 1964 w 2909"/>
              <a:gd name="T13" fmla="*/ 1313 h 2272"/>
              <a:gd name="T14" fmla="*/ 1613 w 2909"/>
              <a:gd name="T15" fmla="*/ 159 h 2272"/>
              <a:gd name="T16" fmla="*/ 1296 w 2909"/>
              <a:gd name="T17" fmla="*/ 159 h 2272"/>
              <a:gd name="T18" fmla="*/ 947 w 2909"/>
              <a:gd name="T19" fmla="*/ 1309 h 2272"/>
              <a:gd name="T20" fmla="*/ 317 w 2909"/>
              <a:gd name="T21" fmla="*/ 707 h 2272"/>
              <a:gd name="T22" fmla="*/ 0 w 2909"/>
              <a:gd name="T23" fmla="*/ 707 h 2272"/>
              <a:gd name="T24" fmla="*/ 171 w 2909"/>
              <a:gd name="T25" fmla="*/ 863 h 2272"/>
              <a:gd name="T26" fmla="*/ 1454 w 2909"/>
              <a:gd name="T27" fmla="*/ 2272 h 2272"/>
              <a:gd name="T28" fmla="*/ 2738 w 2909"/>
              <a:gd name="T29" fmla="*/ 863 h 2272"/>
              <a:gd name="T30" fmla="*/ 2909 w 2909"/>
              <a:gd name="T31" fmla="*/ 707 h 2272"/>
              <a:gd name="T32" fmla="*/ 125 w 2909"/>
              <a:gd name="T33" fmla="*/ 707 h 2272"/>
              <a:gd name="T34" fmla="*/ 192 w 2909"/>
              <a:gd name="T35" fmla="*/ 707 h 2272"/>
              <a:gd name="T36" fmla="*/ 125 w 2909"/>
              <a:gd name="T37" fmla="*/ 707 h 2272"/>
              <a:gd name="T38" fmla="*/ 984 w 2909"/>
              <a:gd name="T39" fmla="*/ 2108 h 2272"/>
              <a:gd name="T40" fmla="*/ 741 w 2909"/>
              <a:gd name="T41" fmla="*/ 2019 h 2272"/>
              <a:gd name="T42" fmla="*/ 789 w 2909"/>
              <a:gd name="T43" fmla="*/ 1983 h 2272"/>
              <a:gd name="T44" fmla="*/ 1432 w 2909"/>
              <a:gd name="T45" fmla="*/ 1884 h 2272"/>
              <a:gd name="T46" fmla="*/ 1490 w 2909"/>
              <a:gd name="T47" fmla="*/ 1884 h 2272"/>
              <a:gd name="T48" fmla="*/ 2123 w 2909"/>
              <a:gd name="T49" fmla="*/ 1981 h 2272"/>
              <a:gd name="T50" fmla="*/ 2127 w 2909"/>
              <a:gd name="T51" fmla="*/ 1983 h 2272"/>
              <a:gd name="T52" fmla="*/ 2146 w 2909"/>
              <a:gd name="T53" fmla="*/ 2034 h 2272"/>
              <a:gd name="T54" fmla="*/ 1454 w 2909"/>
              <a:gd name="T55" fmla="*/ 2148 h 2272"/>
              <a:gd name="T56" fmla="*/ 997 w 2909"/>
              <a:gd name="T57" fmla="*/ 1505 h 2272"/>
              <a:gd name="T58" fmla="*/ 853 w 2909"/>
              <a:gd name="T59" fmla="*/ 1828 h 2272"/>
              <a:gd name="T60" fmla="*/ 1914 w 2909"/>
              <a:gd name="T61" fmla="*/ 1509 h 2272"/>
              <a:gd name="T62" fmla="*/ 1588 w 2909"/>
              <a:gd name="T63" fmla="*/ 1762 h 2272"/>
              <a:gd name="T64" fmla="*/ 1488 w 2909"/>
              <a:gd name="T65" fmla="*/ 158 h 2272"/>
              <a:gd name="T66" fmla="*/ 1421 w 2909"/>
              <a:gd name="T67" fmla="*/ 158 h 2272"/>
              <a:gd name="T68" fmla="*/ 1454 w 2909"/>
              <a:gd name="T69" fmla="*/ 471 h 2272"/>
              <a:gd name="T70" fmla="*/ 1460 w 2909"/>
              <a:gd name="T71" fmla="*/ 1704 h 2272"/>
              <a:gd name="T72" fmla="*/ 1454 w 2909"/>
              <a:gd name="T73" fmla="*/ 471 h 2272"/>
              <a:gd name="T74" fmla="*/ 696 w 2909"/>
              <a:gd name="T75" fmla="*/ 1875 h 2272"/>
              <a:gd name="T76" fmla="*/ 895 w 2909"/>
              <a:gd name="T77" fmla="*/ 1427 h 2272"/>
              <a:gd name="T78" fmla="*/ 2016 w 2909"/>
              <a:gd name="T79" fmla="*/ 1430 h 2272"/>
              <a:gd name="T80" fmla="*/ 2213 w 2909"/>
              <a:gd name="T81" fmla="*/ 1876 h 2272"/>
              <a:gd name="T82" fmla="*/ 2717 w 2909"/>
              <a:gd name="T83" fmla="*/ 707 h 2272"/>
              <a:gd name="T84" fmla="*/ 2784 w 2909"/>
              <a:gd name="T85" fmla="*/ 707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09" h="2272">
                <a:moveTo>
                  <a:pt x="1613" y="1229"/>
                </a:moveTo>
                <a:cubicBezTo>
                  <a:pt x="1613" y="1142"/>
                  <a:pt x="1542" y="1071"/>
                  <a:pt x="1454" y="1071"/>
                </a:cubicBezTo>
                <a:cubicBezTo>
                  <a:pt x="1367" y="1071"/>
                  <a:pt x="1296" y="1142"/>
                  <a:pt x="1296" y="1229"/>
                </a:cubicBezTo>
                <a:cubicBezTo>
                  <a:pt x="1296" y="1317"/>
                  <a:pt x="1367" y="1388"/>
                  <a:pt x="1454" y="1388"/>
                </a:cubicBezTo>
                <a:cubicBezTo>
                  <a:pt x="1542" y="1388"/>
                  <a:pt x="1613" y="1317"/>
                  <a:pt x="1613" y="1229"/>
                </a:cubicBezTo>
                <a:close/>
                <a:moveTo>
                  <a:pt x="1454" y="1263"/>
                </a:moveTo>
                <a:cubicBezTo>
                  <a:pt x="1436" y="1263"/>
                  <a:pt x="1421" y="1248"/>
                  <a:pt x="1421" y="1229"/>
                </a:cubicBezTo>
                <a:cubicBezTo>
                  <a:pt x="1421" y="1211"/>
                  <a:pt x="1436" y="1196"/>
                  <a:pt x="1454" y="1196"/>
                </a:cubicBezTo>
                <a:cubicBezTo>
                  <a:pt x="1473" y="1196"/>
                  <a:pt x="1488" y="1211"/>
                  <a:pt x="1488" y="1229"/>
                </a:cubicBezTo>
                <a:cubicBezTo>
                  <a:pt x="1488" y="1248"/>
                  <a:pt x="1473" y="1263"/>
                  <a:pt x="1454" y="1263"/>
                </a:cubicBezTo>
                <a:close/>
                <a:moveTo>
                  <a:pt x="2751" y="548"/>
                </a:moveTo>
                <a:cubicBezTo>
                  <a:pt x="2663" y="548"/>
                  <a:pt x="2592" y="619"/>
                  <a:pt x="2592" y="707"/>
                </a:cubicBezTo>
                <a:cubicBezTo>
                  <a:pt x="2592" y="742"/>
                  <a:pt x="2604" y="774"/>
                  <a:pt x="2624" y="800"/>
                </a:cubicBezTo>
                <a:lnTo>
                  <a:pt x="1964" y="1313"/>
                </a:lnTo>
                <a:lnTo>
                  <a:pt x="1517" y="304"/>
                </a:lnTo>
                <a:cubicBezTo>
                  <a:pt x="1573" y="280"/>
                  <a:pt x="1613" y="224"/>
                  <a:pt x="1613" y="159"/>
                </a:cubicBezTo>
                <a:cubicBezTo>
                  <a:pt x="1613" y="71"/>
                  <a:pt x="1542" y="0"/>
                  <a:pt x="1454" y="0"/>
                </a:cubicBezTo>
                <a:cubicBezTo>
                  <a:pt x="1367" y="0"/>
                  <a:pt x="1296" y="71"/>
                  <a:pt x="1296" y="159"/>
                </a:cubicBezTo>
                <a:cubicBezTo>
                  <a:pt x="1296" y="224"/>
                  <a:pt x="1336" y="280"/>
                  <a:pt x="1392" y="304"/>
                </a:cubicBezTo>
                <a:lnTo>
                  <a:pt x="947" y="1309"/>
                </a:lnTo>
                <a:lnTo>
                  <a:pt x="285" y="800"/>
                </a:lnTo>
                <a:cubicBezTo>
                  <a:pt x="305" y="774"/>
                  <a:pt x="317" y="742"/>
                  <a:pt x="317" y="707"/>
                </a:cubicBezTo>
                <a:cubicBezTo>
                  <a:pt x="317" y="619"/>
                  <a:pt x="246" y="548"/>
                  <a:pt x="158" y="548"/>
                </a:cubicBezTo>
                <a:cubicBezTo>
                  <a:pt x="71" y="548"/>
                  <a:pt x="0" y="619"/>
                  <a:pt x="0" y="707"/>
                </a:cubicBezTo>
                <a:cubicBezTo>
                  <a:pt x="0" y="794"/>
                  <a:pt x="71" y="865"/>
                  <a:pt x="158" y="865"/>
                </a:cubicBezTo>
                <a:cubicBezTo>
                  <a:pt x="162" y="865"/>
                  <a:pt x="167" y="864"/>
                  <a:pt x="171" y="863"/>
                </a:cubicBezTo>
                <a:lnTo>
                  <a:pt x="617" y="2017"/>
                </a:lnTo>
                <a:cubicBezTo>
                  <a:pt x="620" y="2218"/>
                  <a:pt x="1144" y="2272"/>
                  <a:pt x="1454" y="2272"/>
                </a:cubicBezTo>
                <a:cubicBezTo>
                  <a:pt x="1764" y="2272"/>
                  <a:pt x="2289" y="2218"/>
                  <a:pt x="2291" y="2017"/>
                </a:cubicBezTo>
                <a:lnTo>
                  <a:pt x="2738" y="863"/>
                </a:lnTo>
                <a:cubicBezTo>
                  <a:pt x="2742" y="864"/>
                  <a:pt x="2746" y="865"/>
                  <a:pt x="2750" y="865"/>
                </a:cubicBezTo>
                <a:cubicBezTo>
                  <a:pt x="2838" y="865"/>
                  <a:pt x="2909" y="794"/>
                  <a:pt x="2909" y="707"/>
                </a:cubicBezTo>
                <a:cubicBezTo>
                  <a:pt x="2909" y="619"/>
                  <a:pt x="2838" y="548"/>
                  <a:pt x="2751" y="548"/>
                </a:cubicBezTo>
                <a:close/>
                <a:moveTo>
                  <a:pt x="125" y="707"/>
                </a:moveTo>
                <a:cubicBezTo>
                  <a:pt x="125" y="688"/>
                  <a:pt x="140" y="673"/>
                  <a:pt x="158" y="673"/>
                </a:cubicBezTo>
                <a:cubicBezTo>
                  <a:pt x="177" y="673"/>
                  <a:pt x="192" y="688"/>
                  <a:pt x="192" y="707"/>
                </a:cubicBezTo>
                <a:cubicBezTo>
                  <a:pt x="192" y="725"/>
                  <a:pt x="177" y="740"/>
                  <a:pt x="158" y="740"/>
                </a:cubicBezTo>
                <a:cubicBezTo>
                  <a:pt x="140" y="740"/>
                  <a:pt x="125" y="725"/>
                  <a:pt x="125" y="707"/>
                </a:cubicBezTo>
                <a:close/>
                <a:moveTo>
                  <a:pt x="1454" y="2148"/>
                </a:moveTo>
                <a:cubicBezTo>
                  <a:pt x="1260" y="2148"/>
                  <a:pt x="1102" y="2130"/>
                  <a:pt x="984" y="2108"/>
                </a:cubicBezTo>
                <a:cubicBezTo>
                  <a:pt x="871" y="2086"/>
                  <a:pt x="795" y="2059"/>
                  <a:pt x="761" y="2037"/>
                </a:cubicBezTo>
                <a:cubicBezTo>
                  <a:pt x="751" y="2031"/>
                  <a:pt x="744" y="2025"/>
                  <a:pt x="741" y="2019"/>
                </a:cubicBezTo>
                <a:cubicBezTo>
                  <a:pt x="746" y="2009"/>
                  <a:pt x="760" y="1998"/>
                  <a:pt x="784" y="1986"/>
                </a:cubicBezTo>
                <a:cubicBezTo>
                  <a:pt x="786" y="1985"/>
                  <a:pt x="788" y="1984"/>
                  <a:pt x="789" y="1983"/>
                </a:cubicBezTo>
                <a:cubicBezTo>
                  <a:pt x="860" y="1948"/>
                  <a:pt x="1006" y="1910"/>
                  <a:pt x="1217" y="1893"/>
                </a:cubicBezTo>
                <a:cubicBezTo>
                  <a:pt x="1282" y="1888"/>
                  <a:pt x="1354" y="1885"/>
                  <a:pt x="1432" y="1884"/>
                </a:cubicBezTo>
                <a:cubicBezTo>
                  <a:pt x="1439" y="1884"/>
                  <a:pt x="1447" y="1884"/>
                  <a:pt x="1454" y="1884"/>
                </a:cubicBezTo>
                <a:cubicBezTo>
                  <a:pt x="1466" y="1884"/>
                  <a:pt x="1478" y="1884"/>
                  <a:pt x="1490" y="1884"/>
                </a:cubicBezTo>
                <a:cubicBezTo>
                  <a:pt x="1569" y="1885"/>
                  <a:pt x="1642" y="1889"/>
                  <a:pt x="1708" y="1895"/>
                </a:cubicBezTo>
                <a:cubicBezTo>
                  <a:pt x="1913" y="1913"/>
                  <a:pt x="2055" y="1950"/>
                  <a:pt x="2123" y="1981"/>
                </a:cubicBezTo>
                <a:lnTo>
                  <a:pt x="2124" y="1983"/>
                </a:lnTo>
                <a:lnTo>
                  <a:pt x="2127" y="1983"/>
                </a:lnTo>
                <a:cubicBezTo>
                  <a:pt x="2149" y="1994"/>
                  <a:pt x="2163" y="2004"/>
                  <a:pt x="2168" y="2013"/>
                </a:cubicBezTo>
                <a:cubicBezTo>
                  <a:pt x="2165" y="2019"/>
                  <a:pt x="2157" y="2026"/>
                  <a:pt x="2146" y="2034"/>
                </a:cubicBezTo>
                <a:cubicBezTo>
                  <a:pt x="2111" y="2058"/>
                  <a:pt x="2034" y="2086"/>
                  <a:pt x="1922" y="2108"/>
                </a:cubicBezTo>
                <a:cubicBezTo>
                  <a:pt x="1804" y="2131"/>
                  <a:pt x="1647" y="2148"/>
                  <a:pt x="1454" y="2148"/>
                </a:cubicBezTo>
                <a:close/>
                <a:moveTo>
                  <a:pt x="853" y="1828"/>
                </a:moveTo>
                <a:lnTo>
                  <a:pt x="997" y="1505"/>
                </a:lnTo>
                <a:lnTo>
                  <a:pt x="1331" y="1762"/>
                </a:lnTo>
                <a:cubicBezTo>
                  <a:pt x="1174" y="1768"/>
                  <a:pt x="994" y="1788"/>
                  <a:pt x="853" y="1828"/>
                </a:cubicBezTo>
                <a:close/>
                <a:moveTo>
                  <a:pt x="1588" y="1762"/>
                </a:moveTo>
                <a:lnTo>
                  <a:pt x="1914" y="1509"/>
                </a:lnTo>
                <a:lnTo>
                  <a:pt x="2055" y="1828"/>
                </a:lnTo>
                <a:cubicBezTo>
                  <a:pt x="1918" y="1789"/>
                  <a:pt x="1742" y="1769"/>
                  <a:pt x="1588" y="1762"/>
                </a:cubicBezTo>
                <a:close/>
                <a:moveTo>
                  <a:pt x="1454" y="125"/>
                </a:moveTo>
                <a:cubicBezTo>
                  <a:pt x="1473" y="125"/>
                  <a:pt x="1488" y="140"/>
                  <a:pt x="1488" y="158"/>
                </a:cubicBezTo>
                <a:cubicBezTo>
                  <a:pt x="1488" y="177"/>
                  <a:pt x="1473" y="192"/>
                  <a:pt x="1454" y="192"/>
                </a:cubicBezTo>
                <a:cubicBezTo>
                  <a:pt x="1436" y="192"/>
                  <a:pt x="1421" y="177"/>
                  <a:pt x="1421" y="158"/>
                </a:cubicBezTo>
                <a:cubicBezTo>
                  <a:pt x="1421" y="140"/>
                  <a:pt x="1436" y="125"/>
                  <a:pt x="1454" y="125"/>
                </a:cubicBezTo>
                <a:close/>
                <a:moveTo>
                  <a:pt x="1454" y="471"/>
                </a:moveTo>
                <a:lnTo>
                  <a:pt x="1862" y="1392"/>
                </a:lnTo>
                <a:lnTo>
                  <a:pt x="1460" y="1704"/>
                </a:lnTo>
                <a:lnTo>
                  <a:pt x="1049" y="1387"/>
                </a:lnTo>
                <a:lnTo>
                  <a:pt x="1454" y="471"/>
                </a:lnTo>
                <a:close/>
                <a:moveTo>
                  <a:pt x="895" y="1427"/>
                </a:moveTo>
                <a:lnTo>
                  <a:pt x="696" y="1875"/>
                </a:lnTo>
                <a:lnTo>
                  <a:pt x="364" y="1018"/>
                </a:lnTo>
                <a:lnTo>
                  <a:pt x="895" y="1427"/>
                </a:lnTo>
                <a:close/>
                <a:moveTo>
                  <a:pt x="2213" y="1876"/>
                </a:moveTo>
                <a:lnTo>
                  <a:pt x="2016" y="1430"/>
                </a:lnTo>
                <a:lnTo>
                  <a:pt x="2544" y="1020"/>
                </a:lnTo>
                <a:lnTo>
                  <a:pt x="2213" y="1876"/>
                </a:lnTo>
                <a:close/>
                <a:moveTo>
                  <a:pt x="2751" y="740"/>
                </a:moveTo>
                <a:cubicBezTo>
                  <a:pt x="2732" y="740"/>
                  <a:pt x="2717" y="725"/>
                  <a:pt x="2717" y="707"/>
                </a:cubicBezTo>
                <a:cubicBezTo>
                  <a:pt x="2717" y="688"/>
                  <a:pt x="2732" y="673"/>
                  <a:pt x="2751" y="673"/>
                </a:cubicBezTo>
                <a:cubicBezTo>
                  <a:pt x="2769" y="673"/>
                  <a:pt x="2784" y="688"/>
                  <a:pt x="2784" y="707"/>
                </a:cubicBezTo>
                <a:cubicBezTo>
                  <a:pt x="2784" y="725"/>
                  <a:pt x="2769" y="740"/>
                  <a:pt x="2751" y="740"/>
                </a:cubicBezTo>
                <a:close/>
              </a:path>
            </a:pathLst>
          </a:custGeom>
          <a:solidFill>
            <a:srgbClr val="BCD9B4"/>
          </a:solidFill>
          <a:ln>
            <a:noFill/>
          </a:ln>
        </p:spPr>
        <p:txBody>
          <a:bodyPr/>
          <a:lstStyle/>
          <a:p>
            <a:endParaRPr lang="zh-CN" altLang="en-US" dirty="0">
              <a:solidFill>
                <a:srgbClr val="BCD9B4"/>
              </a:solidFill>
              <a:latin typeface="Arial" panose="020B0604020202090204" pitchFamily="34" charset="0"/>
              <a:ea typeface="华文细黑" panose="02010600040101010101" pitchFamily="2" charset="-122"/>
            </a:endParaRPr>
          </a:p>
        </p:txBody>
      </p:sp>
      <p:grpSp>
        <p:nvGrpSpPr>
          <p:cNvPr id="24" name="PA-组合 9_1"/>
          <p:cNvGrpSpPr/>
          <p:nvPr>
            <p:custDataLst>
              <p:tags r:id="rId23"/>
            </p:custDataLst>
          </p:nvPr>
        </p:nvGrpSpPr>
        <p:grpSpPr>
          <a:xfrm>
            <a:off x="3094672" y="227004"/>
            <a:ext cx="2954655" cy="584776"/>
            <a:chOff x="446926" y="227004"/>
            <a:chExt cx="2954655" cy="584776"/>
          </a:xfrm>
        </p:grpSpPr>
        <p:sp>
          <p:nvSpPr>
            <p:cNvPr id="25" name="PA-矩形 10"/>
            <p:cNvSpPr/>
            <p:nvPr>
              <p:custDataLst>
                <p:tags r:id="rId24"/>
              </p:custDataLst>
            </p:nvPr>
          </p:nvSpPr>
          <p:spPr bwMode="auto">
            <a:xfrm>
              <a:off x="446926" y="227004"/>
              <a:ext cx="2954655" cy="369332"/>
            </a:xfrm>
            <a:prstGeom prst="rect">
              <a:avLst/>
            </a:prstGeom>
            <a:noFill/>
          </p:spPr>
          <p:txBody>
            <a:bodyPr wrap="none">
              <a:spAutoFit/>
            </a:bodyPr>
            <a:lstStyle/>
            <a:p>
              <a:pPr algn="ctr">
                <a:defRPr/>
              </a:pPr>
              <a:r>
                <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第四部分：论文总结与致谢</a:t>
              </a:r>
              <a:endParaRPr lang="zh-CN" altLang="en-US"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26" name="PA-矩形 11"/>
            <p:cNvSpPr/>
            <p:nvPr>
              <p:custDataLst>
                <p:tags r:id="rId25"/>
              </p:custDataLst>
            </p:nvPr>
          </p:nvSpPr>
          <p:spPr>
            <a:xfrm>
              <a:off x="1169881" y="596336"/>
              <a:ext cx="1508746"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Paper Summary And Thanks</a:t>
              </a:r>
              <a:endParaRPr lang="en-US" altLang="zh-CN" sz="800">
                <a:solidFill>
                  <a:srgbClr val="4D5A5C"/>
                </a:solidFill>
                <a:latin typeface="+mj-lt"/>
                <a:ea typeface="方正兰亭黑_GBK"/>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anim calcmode="lin" valueType="num">
                                      <p:cBhvr>
                                        <p:cTn id="38" dur="500" fill="hold"/>
                                        <p:tgtEl>
                                          <p:spTgt spid="8"/>
                                        </p:tgtEl>
                                        <p:attrNameLst>
                                          <p:attrName>ppt_x</p:attrName>
                                        </p:attrNameLst>
                                      </p:cBhvr>
                                      <p:tavLst>
                                        <p:tav tm="0">
                                          <p:val>
                                            <p:strVal val="#ppt_x"/>
                                          </p:val>
                                        </p:tav>
                                        <p:tav tm="100000">
                                          <p:val>
                                            <p:strVal val="#ppt_x"/>
                                          </p:val>
                                        </p:tav>
                                      </p:tavLst>
                                    </p:anim>
                                    <p:anim calcmode="lin" valueType="num">
                                      <p:cBhvr>
                                        <p:cTn id="39" dur="5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anim calcmode="lin" valueType="num">
                                      <p:cBhvr>
                                        <p:cTn id="43" dur="500" fill="hold"/>
                                        <p:tgtEl>
                                          <p:spTgt spid="9"/>
                                        </p:tgtEl>
                                        <p:attrNameLst>
                                          <p:attrName>ppt_x</p:attrName>
                                        </p:attrNameLst>
                                      </p:cBhvr>
                                      <p:tavLst>
                                        <p:tav tm="0">
                                          <p:val>
                                            <p:strVal val="#ppt_x"/>
                                          </p:val>
                                        </p:tav>
                                        <p:tav tm="100000">
                                          <p:val>
                                            <p:strVal val="#ppt_x"/>
                                          </p:val>
                                        </p:tav>
                                      </p:tavLst>
                                    </p:anim>
                                    <p:anim calcmode="lin" valueType="num">
                                      <p:cBhvr>
                                        <p:cTn id="44" dur="500" fill="hold"/>
                                        <p:tgtEl>
                                          <p:spTgt spid="9"/>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矩形 5"/>
          <p:cNvSpPr/>
          <p:nvPr>
            <p:custDataLst>
              <p:tags r:id="rId1"/>
            </p:custDataLst>
          </p:nvPr>
        </p:nvSpPr>
        <p:spPr>
          <a:xfrm>
            <a:off x="6115050" y="0"/>
            <a:ext cx="3028950" cy="5143500"/>
          </a:xfrm>
          <a:prstGeom prst="rect">
            <a:avLst/>
          </a:prstGeom>
          <a:solidFill>
            <a:srgbClr val="4D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5" name="PA-矩形 4"/>
          <p:cNvSpPr/>
          <p:nvPr>
            <p:custDataLst>
              <p:tags r:id="rId2"/>
            </p:custDataLst>
          </p:nvPr>
        </p:nvSpPr>
        <p:spPr>
          <a:xfrm>
            <a:off x="0" y="0"/>
            <a:ext cx="6115050" cy="5143500"/>
          </a:xfrm>
          <a:prstGeom prst="rect">
            <a:avLst/>
          </a:prstGeom>
          <a:solidFill>
            <a:srgbClr val="E1E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7" name="PA-矩形 6"/>
          <p:cNvSpPr/>
          <p:nvPr>
            <p:custDataLst>
              <p:tags r:id="rId3"/>
            </p:custDataLst>
          </p:nvPr>
        </p:nvSpPr>
        <p:spPr>
          <a:xfrm>
            <a:off x="1233377" y="718937"/>
            <a:ext cx="7081561" cy="3939540"/>
          </a:xfrm>
          <a:prstGeom prst="rect">
            <a:avLst/>
          </a:prstGeom>
          <a:solidFill>
            <a:srgbClr val="FCFBF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10" name="PA-矩形 9"/>
          <p:cNvSpPr/>
          <p:nvPr>
            <p:custDataLst>
              <p:tags r:id="rId4"/>
            </p:custDataLst>
          </p:nvPr>
        </p:nvSpPr>
        <p:spPr bwMode="auto">
          <a:xfrm>
            <a:off x="2471192" y="2334763"/>
            <a:ext cx="5117106" cy="707886"/>
          </a:xfrm>
          <a:prstGeom prst="rect">
            <a:avLst/>
          </a:prstGeom>
        </p:spPr>
        <p:txBody>
          <a:bodyPr wrap="none">
            <a:spAutoFit/>
          </a:bodyPr>
          <a:lstStyle/>
          <a:p>
            <a:pPr algn="ctr">
              <a:defRPr/>
            </a:pPr>
            <a:r>
              <a:rPr lang="zh-CN" altLang="en-US" sz="4000" b="1"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华中科技大学</a:t>
            </a:r>
            <a:r>
              <a:rPr lang="en-US" altLang="zh-CN" sz="4000" b="1"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PPT</a:t>
            </a:r>
            <a:r>
              <a:rPr lang="zh-CN" altLang="en-US" sz="4000" b="1"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rPr>
              <a:t>模板</a:t>
            </a:r>
            <a:endParaRPr lang="zh-CN" altLang="en-US" sz="4000" b="1" kern="100" dirty="0">
              <a:solidFill>
                <a:srgbClr val="BCD9B4"/>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11" name="PA-矩形 10"/>
          <p:cNvSpPr/>
          <p:nvPr>
            <p:custDataLst>
              <p:tags r:id="rId5"/>
            </p:custDataLst>
          </p:nvPr>
        </p:nvSpPr>
        <p:spPr>
          <a:xfrm>
            <a:off x="2624952" y="3295737"/>
            <a:ext cx="4834939" cy="338554"/>
          </a:xfrm>
          <a:prstGeom prst="rect">
            <a:avLst/>
          </a:prstGeom>
        </p:spPr>
        <p:txBody>
          <a:bodyPr wrap="square">
            <a:spAutoFit/>
          </a:bodyPr>
          <a:lstStyle/>
          <a:p>
            <a:pPr algn="ctr"/>
            <a:r>
              <a:rPr lang="zh-CN" altLang="en-US" sz="1600" spc="600" dirty="0">
                <a:solidFill>
                  <a:srgbClr val="6D6A73"/>
                </a:solidFill>
                <a:latin typeface="+mj-lt"/>
                <a:ea typeface="华文细黑" panose="02010600040101010101" pitchFamily="2" charset="-122"/>
              </a:rPr>
              <a:t>答辩人：小北</a:t>
            </a:r>
            <a:endParaRPr lang="zh-CN" altLang="en-US" sz="1600" spc="600" dirty="0">
              <a:solidFill>
                <a:srgbClr val="6D6A73"/>
              </a:solidFill>
              <a:latin typeface="+mj-lt"/>
              <a:ea typeface="华文细黑" panose="02010600040101010101" pitchFamily="2" charset="-122"/>
            </a:endParaRPr>
          </a:p>
        </p:txBody>
      </p:sp>
      <p:cxnSp>
        <p:nvCxnSpPr>
          <p:cNvPr id="12" name="PA-直接连接符 11"/>
          <p:cNvCxnSpPr/>
          <p:nvPr>
            <p:custDataLst>
              <p:tags r:id="rId6"/>
            </p:custDataLst>
          </p:nvPr>
        </p:nvCxnSpPr>
        <p:spPr>
          <a:xfrm>
            <a:off x="3803422" y="3702687"/>
            <a:ext cx="2444620" cy="0"/>
          </a:xfrm>
          <a:prstGeom prst="line">
            <a:avLst/>
          </a:prstGeom>
          <a:ln w="6350"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PA-矩形 13"/>
          <p:cNvSpPr/>
          <p:nvPr>
            <p:custDataLst>
              <p:tags r:id="rId7"/>
            </p:custDataLst>
          </p:nvPr>
        </p:nvSpPr>
        <p:spPr>
          <a:xfrm rot="10800000">
            <a:off x="711960" y="1326795"/>
            <a:ext cx="1047273" cy="2723823"/>
          </a:xfrm>
          <a:prstGeom prst="rect">
            <a:avLst/>
          </a:prstGeom>
          <a:solidFill>
            <a:srgbClr val="4D5A5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spc="600" dirty="0">
                <a:latin typeface="Impact" panose="020B0806030902050204" pitchFamily="34" charset="0"/>
                <a:ea typeface="华文细黑" panose="02010600040101010101" pitchFamily="2" charset="-122"/>
              </a:rPr>
              <a:t>2020</a:t>
            </a:r>
            <a:endParaRPr lang="zh-CN" altLang="en-US" sz="4800" spc="600" dirty="0">
              <a:latin typeface="Impact" panose="020B0806030902050204" pitchFamily="34" charset="0"/>
              <a:ea typeface="华文细黑" panose="02010600040101010101" pitchFamily="2" charset="-122"/>
            </a:endParaRPr>
          </a:p>
        </p:txBody>
      </p:sp>
      <p:pic>
        <p:nvPicPr>
          <p:cNvPr id="2" name="图片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71118" y="1245333"/>
            <a:ext cx="1142606" cy="8696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10" grpId="0"/>
      <p:bldP spid="11"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直角三角形 5"/>
          <p:cNvSpPr/>
          <p:nvPr>
            <p:custDataLst>
              <p:tags r:id="rId1"/>
            </p:custDataLst>
          </p:nvPr>
        </p:nvSpPr>
        <p:spPr>
          <a:xfrm rot="10800000" flipH="1" flipV="1">
            <a:off x="0" y="-833098"/>
            <a:ext cx="7339769" cy="5976598"/>
          </a:xfrm>
          <a:prstGeom prst="rtTriangle">
            <a:avLst/>
          </a:prstGeom>
          <a:solidFill>
            <a:srgbClr val="BCD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nvGrpSpPr>
          <p:cNvPr id="2" name="PA-组合 4"/>
          <p:cNvGrpSpPr/>
          <p:nvPr>
            <p:custDataLst>
              <p:tags r:id="rId2"/>
            </p:custDataLst>
          </p:nvPr>
        </p:nvGrpSpPr>
        <p:grpSpPr>
          <a:xfrm>
            <a:off x="4271681" y="1135716"/>
            <a:ext cx="5543273" cy="2914259"/>
            <a:chOff x="1924942" y="1818979"/>
            <a:chExt cx="5543273" cy="2914259"/>
          </a:xfrm>
        </p:grpSpPr>
        <p:sp>
          <p:nvSpPr>
            <p:cNvPr id="3" name="PA-文本框 5"/>
            <p:cNvSpPr txBox="1">
              <a:spLocks noChangeArrowheads="1"/>
            </p:cNvSpPr>
            <p:nvPr>
              <p:custDataLst>
                <p:tags r:id="rId3"/>
              </p:custDataLst>
            </p:nvPr>
          </p:nvSpPr>
          <p:spPr bwMode="auto">
            <a:xfrm>
              <a:off x="1924942" y="3252439"/>
              <a:ext cx="5543273" cy="523220"/>
            </a:xfrm>
            <a:prstGeom prst="rect">
              <a:avLst/>
            </a:prstGeom>
            <a:noFill/>
            <a:ln w="9525">
              <a:noFill/>
              <a:miter lim="800000"/>
            </a:ln>
          </p:spPr>
          <p:txBody>
            <a:bodyPr wrap="square">
              <a:spAutoFit/>
            </a:bodyPr>
            <a:lstStyle/>
            <a:p>
              <a:r>
                <a:rPr lang="zh-CN" altLang="en-US" sz="2800" dirty="0">
                  <a:solidFill>
                    <a:srgbClr val="4D5A5C"/>
                  </a:solidFill>
                  <a:latin typeface="华文细黑" panose="02010600040101010101" pitchFamily="2" charset="-122"/>
                  <a:ea typeface="华文细黑" panose="02010600040101010101" pitchFamily="2" charset="-122"/>
                  <a:cs typeface="+mn-ea"/>
                  <a:sym typeface="+mn-lt"/>
                </a:rPr>
                <a:t>选题的背景与意义</a:t>
              </a:r>
              <a:endParaRPr lang="en-US" altLang="zh-CN" sz="2800" dirty="0">
                <a:solidFill>
                  <a:srgbClr val="4D5A5C"/>
                </a:solidFill>
                <a:latin typeface="华文细黑" panose="02010600040101010101" pitchFamily="2" charset="-122"/>
                <a:ea typeface="华文细黑" panose="02010600040101010101" pitchFamily="2" charset="-122"/>
                <a:cs typeface="+mn-ea"/>
                <a:sym typeface="+mn-lt"/>
              </a:endParaRPr>
            </a:p>
          </p:txBody>
        </p:sp>
        <p:sp>
          <p:nvSpPr>
            <p:cNvPr id="4" name="PA-文本框 6"/>
            <p:cNvSpPr txBox="1"/>
            <p:nvPr>
              <p:custDataLst>
                <p:tags r:id="rId4"/>
              </p:custDataLst>
            </p:nvPr>
          </p:nvSpPr>
          <p:spPr>
            <a:xfrm>
              <a:off x="1924942" y="1818979"/>
              <a:ext cx="4156907" cy="1569660"/>
            </a:xfrm>
            <a:prstGeom prst="rect">
              <a:avLst/>
            </a:prstGeom>
            <a:noFill/>
          </p:spPr>
          <p:txBody>
            <a:bodyPr wrap="none" rtlCol="0">
              <a:spAutoFit/>
            </a:bodyPr>
            <a:lstStyle/>
            <a:p>
              <a:r>
                <a:rPr lang="en-US" altLang="zh-CN" sz="9600" b="1" dirty="0">
                  <a:solidFill>
                    <a:srgbClr val="4D5A5C"/>
                  </a:solidFill>
                  <a:latin typeface="华文细黑" panose="02010600040101010101" pitchFamily="2" charset="-122"/>
                  <a:ea typeface="华文细黑" panose="02010600040101010101" pitchFamily="2" charset="-122"/>
                  <a:cs typeface="+mn-ea"/>
                  <a:sym typeface="+mn-lt"/>
                </a:rPr>
                <a:t>PART.1</a:t>
              </a:r>
              <a:endParaRPr lang="zh-CN" altLang="en-US" sz="9600" b="1" dirty="0">
                <a:solidFill>
                  <a:srgbClr val="4D5A5C"/>
                </a:solidFill>
                <a:latin typeface="华文细黑" panose="02010600040101010101" pitchFamily="2" charset="-122"/>
                <a:ea typeface="华文细黑" panose="02010600040101010101" pitchFamily="2" charset="-122"/>
                <a:cs typeface="+mn-ea"/>
                <a:sym typeface="+mn-lt"/>
              </a:endParaRPr>
            </a:p>
          </p:txBody>
        </p:sp>
        <p:sp>
          <p:nvSpPr>
            <p:cNvPr id="5" name="PA-文本框 7"/>
            <p:cNvSpPr txBox="1"/>
            <p:nvPr>
              <p:custDataLst>
                <p:tags r:id="rId5"/>
              </p:custDataLst>
            </p:nvPr>
          </p:nvSpPr>
          <p:spPr>
            <a:xfrm>
              <a:off x="1924942" y="3809908"/>
              <a:ext cx="4429790" cy="923330"/>
            </a:xfrm>
            <a:prstGeom prst="rect">
              <a:avLst/>
            </a:prstGeom>
            <a:noFill/>
          </p:spPr>
          <p:txBody>
            <a:bodyPr wrap="square" rtlCol="0">
              <a:spAutoFit/>
            </a:bodyPr>
            <a:lstStyle/>
            <a:p>
              <a:pPr>
                <a:lnSpc>
                  <a:spcPct val="150000"/>
                </a:lnSpc>
              </a:pPr>
              <a:r>
                <a:rPr kumimoji="1" lang="zh-CN" altLang="en-US" dirty="0">
                  <a:solidFill>
                    <a:srgbClr val="4D5A5C"/>
                  </a:solidFill>
                  <a:latin typeface="华文细黑" panose="02010600040101010101" pitchFamily="2" charset="-122"/>
                  <a:ea typeface="华文细黑" panose="02010600040101010101" pitchFamily="2" charset="-122"/>
                  <a:cs typeface="+mn-ea"/>
                  <a:sym typeface="+mn-lt"/>
                </a:rPr>
                <a:t>感谢您使用海湾同学社</a:t>
              </a:r>
              <a:r>
                <a:rPr kumimoji="1" lang="en-US" altLang="zh-CN" dirty="0">
                  <a:solidFill>
                    <a:srgbClr val="4D5A5C"/>
                  </a:solidFill>
                  <a:latin typeface="华文细黑" panose="02010600040101010101" pitchFamily="2" charset="-122"/>
                  <a:ea typeface="华文细黑" panose="02010600040101010101" pitchFamily="2" charset="-122"/>
                  <a:cs typeface="+mn-ea"/>
                  <a:sym typeface="+mn-lt"/>
                </a:rPr>
                <a:t>PPT</a:t>
              </a:r>
              <a:r>
                <a:rPr kumimoji="1" lang="zh-CN" altLang="en-US" dirty="0">
                  <a:solidFill>
                    <a:srgbClr val="4D5A5C"/>
                  </a:solidFill>
                  <a:latin typeface="华文细黑" panose="02010600040101010101" pitchFamily="2" charset="-122"/>
                  <a:ea typeface="华文细黑" panose="02010600040101010101" pitchFamily="2" charset="-122"/>
                  <a:cs typeface="+mn-ea"/>
                  <a:sym typeface="+mn-lt"/>
                </a:rPr>
                <a:t>模板，请在此输入您需要的文字内容</a:t>
              </a:r>
              <a:r>
                <a:rPr kumimoji="1" lang="en-US" altLang="zh-CN" dirty="0">
                  <a:solidFill>
                    <a:srgbClr val="4D5A5C"/>
                  </a:solidFill>
                  <a:latin typeface="华文细黑" panose="02010600040101010101" pitchFamily="2" charset="-122"/>
                  <a:ea typeface="华文细黑" panose="02010600040101010101" pitchFamily="2" charset="-122"/>
                  <a:cs typeface="+mn-ea"/>
                  <a:sym typeface="+mn-lt"/>
                </a:rPr>
                <a:t>.</a:t>
              </a:r>
              <a:endParaRPr kumimoji="1" lang="zh-CN" altLang="en-US" dirty="0">
                <a:solidFill>
                  <a:srgbClr val="4D5A5C"/>
                </a:solidFill>
                <a:latin typeface="华文细黑" panose="02010600040101010101" pitchFamily="2" charset="-122"/>
                <a:ea typeface="华文细黑" panose="0201060004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PA-组合 24"/>
          <p:cNvGrpSpPr/>
          <p:nvPr>
            <p:custDataLst>
              <p:tags r:id="rId1"/>
            </p:custDataLst>
          </p:nvPr>
        </p:nvGrpSpPr>
        <p:grpSpPr>
          <a:xfrm>
            <a:off x="2948799" y="227004"/>
            <a:ext cx="3246403" cy="584776"/>
            <a:chOff x="301053" y="227004"/>
            <a:chExt cx="3246403" cy="584776"/>
          </a:xfrm>
        </p:grpSpPr>
        <p:sp>
          <p:nvSpPr>
            <p:cNvPr id="26" name="PA-矩形 25"/>
            <p:cNvSpPr/>
            <p:nvPr>
              <p:custDataLst>
                <p:tags r:id="rId2"/>
              </p:custDataLst>
            </p:nvPr>
          </p:nvSpPr>
          <p:spPr bwMode="auto">
            <a:xfrm>
              <a:off x="331511" y="227004"/>
              <a:ext cx="3185487" cy="369332"/>
            </a:xfrm>
            <a:prstGeom prst="rect">
              <a:avLst/>
            </a:prstGeom>
            <a:noFill/>
          </p:spPr>
          <p:txBody>
            <a:bodyPr wrap="none">
              <a:spAutoFit/>
            </a:bodyPr>
            <a:lstStyle/>
            <a:p>
              <a:pPr algn="ctr">
                <a:defRPr/>
              </a:pPr>
              <a:r>
                <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第一部分：选题的背景与意义</a:t>
              </a:r>
              <a:endPar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27" name="PA-矩形 26"/>
            <p:cNvSpPr/>
            <p:nvPr>
              <p:custDataLst>
                <p:tags r:id="rId3"/>
              </p:custDataLst>
            </p:nvPr>
          </p:nvSpPr>
          <p:spPr>
            <a:xfrm>
              <a:off x="301053" y="596336"/>
              <a:ext cx="3246403"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BACKGROUND AND SIGNIFICANCE OF THE SELECTED TOPIC</a:t>
              </a:r>
              <a:endParaRPr lang="en-US" altLang="zh-CN" sz="800">
                <a:solidFill>
                  <a:srgbClr val="4D5A5C"/>
                </a:solidFill>
                <a:latin typeface="+mj-lt"/>
                <a:ea typeface="方正兰亭黑_GBK"/>
              </a:endParaRPr>
            </a:p>
          </p:txBody>
        </p:sp>
      </p:grpSp>
      <p:cxnSp>
        <p:nvCxnSpPr>
          <p:cNvPr id="28" name="PA-直接连接符 27"/>
          <p:cNvCxnSpPr/>
          <p:nvPr>
            <p:custDataLst>
              <p:tags r:id="rId4"/>
            </p:custDataLst>
          </p:nvPr>
        </p:nvCxnSpPr>
        <p:spPr>
          <a:xfrm>
            <a:off x="4419600" y="886690"/>
            <a:ext cx="304800" cy="0"/>
          </a:xfrm>
          <a:prstGeom prst="line">
            <a:avLst/>
          </a:prstGeom>
          <a:ln w="28575"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PA-组合 30"/>
          <p:cNvGrpSpPr/>
          <p:nvPr>
            <p:custDataLst>
              <p:tags r:id="rId5"/>
            </p:custDataLst>
          </p:nvPr>
        </p:nvGrpSpPr>
        <p:grpSpPr>
          <a:xfrm>
            <a:off x="774555" y="1485960"/>
            <a:ext cx="1288573" cy="1288573"/>
            <a:chOff x="1704998" y="1672341"/>
            <a:chExt cx="1073729" cy="1073729"/>
          </a:xfrm>
        </p:grpSpPr>
        <p:sp>
          <p:nvSpPr>
            <p:cNvPr id="32" name="PA-椭圆 31"/>
            <p:cNvSpPr/>
            <p:nvPr>
              <p:custDataLst>
                <p:tags r:id="rId6"/>
              </p:custDataLst>
            </p:nvPr>
          </p:nvSpPr>
          <p:spPr>
            <a:xfrm>
              <a:off x="1817914" y="1785256"/>
              <a:ext cx="847898" cy="847898"/>
            </a:xfrm>
            <a:prstGeom prst="ellipse">
              <a:avLst/>
            </a:prstGeom>
            <a:solidFill>
              <a:srgbClr val="BCD9B4"/>
            </a:solidFill>
            <a:ln w="12700" cap="flat" cmpd="sng" algn="ctr">
              <a:solidFill>
                <a:srgbClr val="BCD9B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33" name="PA-椭圆 32"/>
            <p:cNvSpPr/>
            <p:nvPr>
              <p:custDataLst>
                <p:tags r:id="rId7"/>
              </p:custDataLst>
            </p:nvPr>
          </p:nvSpPr>
          <p:spPr>
            <a:xfrm>
              <a:off x="1704998" y="1672341"/>
              <a:ext cx="1073729" cy="1073729"/>
            </a:xfrm>
            <a:prstGeom prst="ellipse">
              <a:avLst/>
            </a:prstGeom>
            <a:noFill/>
            <a:ln w="12700" cap="flat" cmpd="sng" algn="ctr">
              <a:solidFill>
                <a:srgbClr val="BCD9B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grpSp>
        <p:nvGrpSpPr>
          <p:cNvPr id="34" name="PA-组合 33"/>
          <p:cNvGrpSpPr/>
          <p:nvPr>
            <p:custDataLst>
              <p:tags r:id="rId8"/>
            </p:custDataLst>
          </p:nvPr>
        </p:nvGrpSpPr>
        <p:grpSpPr>
          <a:xfrm>
            <a:off x="2900208" y="1485960"/>
            <a:ext cx="1288573" cy="1288573"/>
            <a:chOff x="1704998" y="1672341"/>
            <a:chExt cx="1073729" cy="1073729"/>
          </a:xfrm>
        </p:grpSpPr>
        <p:sp>
          <p:nvSpPr>
            <p:cNvPr id="35" name="PA-椭圆 34"/>
            <p:cNvSpPr/>
            <p:nvPr>
              <p:custDataLst>
                <p:tags r:id="rId9"/>
              </p:custDataLst>
            </p:nvPr>
          </p:nvSpPr>
          <p:spPr>
            <a:xfrm>
              <a:off x="1817914" y="1785256"/>
              <a:ext cx="847898" cy="847898"/>
            </a:xfrm>
            <a:prstGeom prst="ellipse">
              <a:avLst/>
            </a:prstGeom>
            <a:solidFill>
              <a:srgbClr val="4D5A5C"/>
            </a:solidFill>
            <a:ln w="12700" cap="flat" cmpd="sng" algn="ctr">
              <a:solidFill>
                <a:srgbClr val="4D5A5C"/>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36" name="PA-椭圆 35"/>
            <p:cNvSpPr/>
            <p:nvPr>
              <p:custDataLst>
                <p:tags r:id="rId10"/>
              </p:custDataLst>
            </p:nvPr>
          </p:nvSpPr>
          <p:spPr>
            <a:xfrm>
              <a:off x="1704998" y="1672341"/>
              <a:ext cx="1073729" cy="1073729"/>
            </a:xfrm>
            <a:prstGeom prst="ellipse">
              <a:avLst/>
            </a:prstGeom>
            <a:noFill/>
            <a:ln w="12700" cap="flat" cmpd="sng" algn="ctr">
              <a:solidFill>
                <a:srgbClr val="4D5A5C"/>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grpSp>
        <p:nvGrpSpPr>
          <p:cNvPr id="37" name="PA-组合 36"/>
          <p:cNvGrpSpPr/>
          <p:nvPr>
            <p:custDataLst>
              <p:tags r:id="rId11"/>
            </p:custDataLst>
          </p:nvPr>
        </p:nvGrpSpPr>
        <p:grpSpPr>
          <a:xfrm>
            <a:off x="4905560" y="1485960"/>
            <a:ext cx="1288573" cy="1288573"/>
            <a:chOff x="1704998" y="1672341"/>
            <a:chExt cx="1073729" cy="1073729"/>
          </a:xfrm>
        </p:grpSpPr>
        <p:sp>
          <p:nvSpPr>
            <p:cNvPr id="38" name="PA-椭圆 37"/>
            <p:cNvSpPr/>
            <p:nvPr>
              <p:custDataLst>
                <p:tags r:id="rId12"/>
              </p:custDataLst>
            </p:nvPr>
          </p:nvSpPr>
          <p:spPr>
            <a:xfrm>
              <a:off x="1817914" y="1785256"/>
              <a:ext cx="847898" cy="847898"/>
            </a:xfrm>
            <a:prstGeom prst="ellipse">
              <a:avLst/>
            </a:prstGeom>
            <a:solidFill>
              <a:srgbClr val="BCD9B4"/>
            </a:solidFill>
            <a:ln w="12700" cap="flat" cmpd="sng" algn="ctr">
              <a:solidFill>
                <a:srgbClr val="BCD9B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39" name="PA-椭圆 38"/>
            <p:cNvSpPr/>
            <p:nvPr>
              <p:custDataLst>
                <p:tags r:id="rId13"/>
              </p:custDataLst>
            </p:nvPr>
          </p:nvSpPr>
          <p:spPr>
            <a:xfrm>
              <a:off x="1704998" y="1672341"/>
              <a:ext cx="1073729" cy="1073729"/>
            </a:xfrm>
            <a:prstGeom prst="ellipse">
              <a:avLst/>
            </a:prstGeom>
            <a:noFill/>
            <a:ln w="12700" cap="flat" cmpd="sng" algn="ctr">
              <a:solidFill>
                <a:srgbClr val="BCD9B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grpSp>
        <p:nvGrpSpPr>
          <p:cNvPr id="40" name="PA-组合 39"/>
          <p:cNvGrpSpPr/>
          <p:nvPr>
            <p:custDataLst>
              <p:tags r:id="rId14"/>
            </p:custDataLst>
          </p:nvPr>
        </p:nvGrpSpPr>
        <p:grpSpPr>
          <a:xfrm>
            <a:off x="6910912" y="1485960"/>
            <a:ext cx="1288573" cy="1288573"/>
            <a:chOff x="1704998" y="1672341"/>
            <a:chExt cx="1073729" cy="1073729"/>
          </a:xfrm>
        </p:grpSpPr>
        <p:sp>
          <p:nvSpPr>
            <p:cNvPr id="41" name="PA-椭圆 40"/>
            <p:cNvSpPr/>
            <p:nvPr>
              <p:custDataLst>
                <p:tags r:id="rId15"/>
              </p:custDataLst>
            </p:nvPr>
          </p:nvSpPr>
          <p:spPr>
            <a:xfrm>
              <a:off x="1817914" y="1785256"/>
              <a:ext cx="847898" cy="847898"/>
            </a:xfrm>
            <a:prstGeom prst="ellipse">
              <a:avLst/>
            </a:prstGeom>
            <a:solidFill>
              <a:srgbClr val="4D5A5C"/>
            </a:solidFill>
            <a:ln w="12700" cap="flat" cmpd="sng" algn="ctr">
              <a:solidFill>
                <a:srgbClr val="BCD9B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sp>
          <p:nvSpPr>
            <p:cNvPr id="42" name="PA-椭圆 41"/>
            <p:cNvSpPr/>
            <p:nvPr>
              <p:custDataLst>
                <p:tags r:id="rId16"/>
              </p:custDataLst>
            </p:nvPr>
          </p:nvSpPr>
          <p:spPr>
            <a:xfrm>
              <a:off x="1704998" y="1672341"/>
              <a:ext cx="1073729" cy="1073729"/>
            </a:xfrm>
            <a:prstGeom prst="ellipse">
              <a:avLst/>
            </a:prstGeom>
            <a:noFill/>
            <a:ln w="12700" cap="flat" cmpd="sng" algn="ctr">
              <a:solidFill>
                <a:srgbClr val="BCD9B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sp>
        <p:nvSpPr>
          <p:cNvPr id="43" name="PA-AutoShape 112"/>
          <p:cNvSpPr/>
          <p:nvPr>
            <p:custDataLst>
              <p:tags r:id="rId17"/>
            </p:custDataLst>
          </p:nvPr>
        </p:nvSpPr>
        <p:spPr bwMode="auto">
          <a:xfrm>
            <a:off x="3364312" y="1950662"/>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nvGrpSpPr>
          <p:cNvPr id="44" name="PA-组合 43"/>
          <p:cNvGrpSpPr/>
          <p:nvPr>
            <p:custDataLst>
              <p:tags r:id="rId18"/>
            </p:custDataLst>
          </p:nvPr>
        </p:nvGrpSpPr>
        <p:grpSpPr>
          <a:xfrm>
            <a:off x="5426440" y="1949658"/>
            <a:ext cx="246811" cy="359779"/>
            <a:chOff x="2528974" y="2863357"/>
            <a:chExt cx="246811" cy="359779"/>
          </a:xfrm>
          <a:solidFill>
            <a:schemeClr val="bg1"/>
          </a:solidFill>
        </p:grpSpPr>
        <p:sp>
          <p:nvSpPr>
            <p:cNvPr id="45" name="PA-AutoShape 113"/>
            <p:cNvSpPr/>
            <p:nvPr>
              <p:custDataLst>
                <p:tags r:id="rId19"/>
              </p:custDataLst>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46" name="PA-AutoShape 114"/>
            <p:cNvSpPr/>
            <p:nvPr>
              <p:custDataLst>
                <p:tags r:id="rId20"/>
              </p:custDataLst>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47" name="PA-组合 46"/>
          <p:cNvGrpSpPr/>
          <p:nvPr>
            <p:custDataLst>
              <p:tags r:id="rId21"/>
            </p:custDataLst>
          </p:nvPr>
        </p:nvGrpSpPr>
        <p:grpSpPr>
          <a:xfrm>
            <a:off x="7375615" y="1947369"/>
            <a:ext cx="359165" cy="359165"/>
            <a:chOff x="3191434" y="2145028"/>
            <a:chExt cx="359165" cy="359165"/>
          </a:xfrm>
          <a:solidFill>
            <a:schemeClr val="bg1"/>
          </a:solidFill>
        </p:grpSpPr>
        <p:sp>
          <p:nvSpPr>
            <p:cNvPr id="48" name="PA-AutoShape 123"/>
            <p:cNvSpPr/>
            <p:nvPr>
              <p:custDataLst>
                <p:tags r:id="rId22"/>
              </p:custDataLst>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49" name="PA-AutoShape 124"/>
            <p:cNvSpPr/>
            <p:nvPr>
              <p:custDataLst>
                <p:tags r:id="rId23"/>
              </p:custDataLst>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0" name="PA-AutoShape 125"/>
            <p:cNvSpPr/>
            <p:nvPr>
              <p:custDataLst>
                <p:tags r:id="rId24"/>
              </p:custDataLst>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51" name="PA-组合 50"/>
          <p:cNvGrpSpPr/>
          <p:nvPr>
            <p:custDataLst>
              <p:tags r:id="rId25"/>
            </p:custDataLst>
          </p:nvPr>
        </p:nvGrpSpPr>
        <p:grpSpPr>
          <a:xfrm flipH="1">
            <a:off x="1239258" y="1950662"/>
            <a:ext cx="359165" cy="359165"/>
            <a:chOff x="2473104" y="2145028"/>
            <a:chExt cx="359165" cy="359165"/>
          </a:xfrm>
          <a:solidFill>
            <a:schemeClr val="bg1"/>
          </a:solidFill>
        </p:grpSpPr>
        <p:sp>
          <p:nvSpPr>
            <p:cNvPr id="52" name="PA-AutoShape 126"/>
            <p:cNvSpPr/>
            <p:nvPr>
              <p:custDataLst>
                <p:tags r:id="rId26"/>
              </p:custDataLst>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3" name="PA-AutoShape 127"/>
            <p:cNvSpPr/>
            <p:nvPr>
              <p:custDataLst>
                <p:tags r:id="rId27"/>
              </p:custDataLst>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sp>
        <p:nvSpPr>
          <p:cNvPr id="54" name="PA-矩形 53"/>
          <p:cNvSpPr/>
          <p:nvPr>
            <p:custDataLst>
              <p:tags r:id="rId28"/>
            </p:custDataLst>
          </p:nvPr>
        </p:nvSpPr>
        <p:spPr bwMode="auto">
          <a:xfrm>
            <a:off x="846731" y="2968217"/>
            <a:ext cx="1210588"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选题的意义</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55" name="PA-矩形 54"/>
          <p:cNvSpPr/>
          <p:nvPr>
            <p:custDataLst>
              <p:tags r:id="rId29"/>
            </p:custDataLst>
          </p:nvPr>
        </p:nvSpPr>
        <p:spPr>
          <a:xfrm>
            <a:off x="404835" y="3306771"/>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56" name="PA-矩形 55"/>
          <p:cNvSpPr/>
          <p:nvPr>
            <p:custDataLst>
              <p:tags r:id="rId30"/>
            </p:custDataLst>
          </p:nvPr>
        </p:nvSpPr>
        <p:spPr bwMode="auto">
          <a:xfrm>
            <a:off x="2886550" y="2968217"/>
            <a:ext cx="1210588"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选题的意义</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57" name="PA-矩形 56"/>
          <p:cNvSpPr/>
          <p:nvPr>
            <p:custDataLst>
              <p:tags r:id="rId31"/>
            </p:custDataLst>
          </p:nvPr>
        </p:nvSpPr>
        <p:spPr>
          <a:xfrm>
            <a:off x="2444654" y="3306771"/>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58" name="PA-矩形 57"/>
          <p:cNvSpPr/>
          <p:nvPr>
            <p:custDataLst>
              <p:tags r:id="rId32"/>
            </p:custDataLst>
          </p:nvPr>
        </p:nvSpPr>
        <p:spPr bwMode="auto">
          <a:xfrm>
            <a:off x="4926369" y="2968217"/>
            <a:ext cx="1210588"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选题的意义</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59" name="PA-矩形 58"/>
          <p:cNvSpPr/>
          <p:nvPr>
            <p:custDataLst>
              <p:tags r:id="rId33"/>
            </p:custDataLst>
          </p:nvPr>
        </p:nvSpPr>
        <p:spPr>
          <a:xfrm>
            <a:off x="4484473" y="3306771"/>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60" name="PA-矩形 59"/>
          <p:cNvSpPr/>
          <p:nvPr>
            <p:custDataLst>
              <p:tags r:id="rId34"/>
            </p:custDataLst>
          </p:nvPr>
        </p:nvSpPr>
        <p:spPr bwMode="auto">
          <a:xfrm>
            <a:off x="6966187" y="2968217"/>
            <a:ext cx="1210588"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选题的意义</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61" name="PA-矩形 60"/>
          <p:cNvSpPr/>
          <p:nvPr>
            <p:custDataLst>
              <p:tags r:id="rId35"/>
            </p:custDataLst>
          </p:nvPr>
        </p:nvSpPr>
        <p:spPr>
          <a:xfrm>
            <a:off x="6524291" y="3306771"/>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pic>
        <p:nvPicPr>
          <p:cNvPr id="2" name="图片 1"/>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8206416" y="79627"/>
            <a:ext cx="872512" cy="664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PA-直接连接符 34"/>
          <p:cNvCxnSpPr/>
          <p:nvPr>
            <p:custDataLst>
              <p:tags r:id="rId1"/>
            </p:custDataLst>
          </p:nvPr>
        </p:nvCxnSpPr>
        <p:spPr>
          <a:xfrm>
            <a:off x="1247597" y="3009899"/>
            <a:ext cx="6966857" cy="0"/>
          </a:xfrm>
          <a:prstGeom prst="line">
            <a:avLst/>
          </a:prstGeom>
          <a:ln w="6350"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 name="PA-组合 35"/>
          <p:cNvGrpSpPr/>
          <p:nvPr>
            <p:custDataLst>
              <p:tags r:id="rId2"/>
            </p:custDataLst>
          </p:nvPr>
        </p:nvGrpSpPr>
        <p:grpSpPr>
          <a:xfrm>
            <a:off x="3254829" y="1284514"/>
            <a:ext cx="2634343" cy="3341914"/>
            <a:chOff x="3357061" y="1284514"/>
            <a:chExt cx="2634343" cy="3341914"/>
          </a:xfrm>
        </p:grpSpPr>
        <p:cxnSp>
          <p:nvCxnSpPr>
            <p:cNvPr id="37" name="PA-直接连接符 36"/>
            <p:cNvCxnSpPr/>
            <p:nvPr>
              <p:custDataLst>
                <p:tags r:id="rId3"/>
              </p:custDataLst>
            </p:nvPr>
          </p:nvCxnSpPr>
          <p:spPr>
            <a:xfrm>
              <a:off x="3357061" y="1284514"/>
              <a:ext cx="0" cy="3341914"/>
            </a:xfrm>
            <a:prstGeom prst="line">
              <a:avLst/>
            </a:prstGeom>
            <a:ln w="6350"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PA-直接连接符 37"/>
            <p:cNvCxnSpPr/>
            <p:nvPr>
              <p:custDataLst>
                <p:tags r:id="rId4"/>
              </p:custDataLst>
            </p:nvPr>
          </p:nvCxnSpPr>
          <p:spPr>
            <a:xfrm>
              <a:off x="5991404" y="1284514"/>
              <a:ext cx="0" cy="3341914"/>
            </a:xfrm>
            <a:prstGeom prst="line">
              <a:avLst/>
            </a:prstGeom>
            <a:ln w="6350" cap="flat" cmpd="sng" algn="ctr">
              <a:solidFill>
                <a:srgbClr val="BCD9B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9" name="PA-矩形 38"/>
          <p:cNvSpPr/>
          <p:nvPr>
            <p:custDataLst>
              <p:tags r:id="rId5"/>
            </p:custDataLst>
          </p:nvPr>
        </p:nvSpPr>
        <p:spPr bwMode="auto">
          <a:xfrm>
            <a:off x="1551978" y="1821389"/>
            <a:ext cx="1005403"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40" name="PA-矩形 39"/>
          <p:cNvSpPr/>
          <p:nvPr>
            <p:custDataLst>
              <p:tags r:id="rId6"/>
            </p:custDataLst>
          </p:nvPr>
        </p:nvSpPr>
        <p:spPr>
          <a:xfrm>
            <a:off x="1014685" y="2145330"/>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41" name="PA-矩形 40"/>
          <p:cNvSpPr/>
          <p:nvPr>
            <p:custDataLst>
              <p:tags r:id="rId7"/>
            </p:custDataLst>
          </p:nvPr>
        </p:nvSpPr>
        <p:spPr bwMode="auto">
          <a:xfrm>
            <a:off x="1551978" y="3553817"/>
            <a:ext cx="1005403"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42" name="PA-矩形 41"/>
          <p:cNvSpPr/>
          <p:nvPr>
            <p:custDataLst>
              <p:tags r:id="rId8"/>
            </p:custDataLst>
          </p:nvPr>
        </p:nvSpPr>
        <p:spPr>
          <a:xfrm>
            <a:off x="1014685" y="3821918"/>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43" name="PA-矩形 42"/>
          <p:cNvSpPr/>
          <p:nvPr>
            <p:custDataLst>
              <p:tags r:id="rId9"/>
            </p:custDataLst>
          </p:nvPr>
        </p:nvSpPr>
        <p:spPr bwMode="auto">
          <a:xfrm>
            <a:off x="4069300" y="1821389"/>
            <a:ext cx="1005403"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44" name="PA-矩形 43"/>
          <p:cNvSpPr/>
          <p:nvPr>
            <p:custDataLst>
              <p:tags r:id="rId10"/>
            </p:custDataLst>
          </p:nvPr>
        </p:nvSpPr>
        <p:spPr>
          <a:xfrm>
            <a:off x="3532007" y="2174557"/>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45" name="PA-矩形 44"/>
          <p:cNvSpPr/>
          <p:nvPr>
            <p:custDataLst>
              <p:tags r:id="rId11"/>
            </p:custDataLst>
          </p:nvPr>
        </p:nvSpPr>
        <p:spPr bwMode="auto">
          <a:xfrm>
            <a:off x="4069300" y="3583044"/>
            <a:ext cx="1005403"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46" name="PA-矩形 45"/>
          <p:cNvSpPr/>
          <p:nvPr>
            <p:custDataLst>
              <p:tags r:id="rId12"/>
            </p:custDataLst>
          </p:nvPr>
        </p:nvSpPr>
        <p:spPr>
          <a:xfrm>
            <a:off x="3532007" y="3851145"/>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47" name="PA-矩形 46"/>
          <p:cNvSpPr/>
          <p:nvPr>
            <p:custDataLst>
              <p:tags r:id="rId13"/>
            </p:custDataLst>
          </p:nvPr>
        </p:nvSpPr>
        <p:spPr bwMode="auto">
          <a:xfrm>
            <a:off x="6810348" y="1821389"/>
            <a:ext cx="1005403"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48" name="PA-矩形 47"/>
          <p:cNvSpPr/>
          <p:nvPr>
            <p:custDataLst>
              <p:tags r:id="rId14"/>
            </p:custDataLst>
          </p:nvPr>
        </p:nvSpPr>
        <p:spPr>
          <a:xfrm>
            <a:off x="6273055" y="2174557"/>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sp>
        <p:nvSpPr>
          <p:cNvPr id="49" name="PA-矩形 48"/>
          <p:cNvSpPr/>
          <p:nvPr>
            <p:custDataLst>
              <p:tags r:id="rId15"/>
            </p:custDataLst>
          </p:nvPr>
        </p:nvSpPr>
        <p:spPr bwMode="auto">
          <a:xfrm>
            <a:off x="6810348" y="3583044"/>
            <a:ext cx="1005403" cy="338554"/>
          </a:xfrm>
          <a:prstGeom prst="rect">
            <a:avLst/>
          </a:prstGeom>
          <a:noFill/>
        </p:spPr>
        <p:txBody>
          <a:bodyPr wrap="none">
            <a:spAutoFit/>
          </a:bodyPr>
          <a:lstStyle/>
          <a:p>
            <a:pPr algn="ctr">
              <a:defRPr/>
            </a:pPr>
            <a:r>
              <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研究方法</a:t>
            </a:r>
            <a:endParaRPr lang="zh-CN" altLang="en-US" sz="16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50" name="PA-矩形 49"/>
          <p:cNvSpPr/>
          <p:nvPr>
            <p:custDataLst>
              <p:tags r:id="rId16"/>
            </p:custDataLst>
          </p:nvPr>
        </p:nvSpPr>
        <p:spPr>
          <a:xfrm>
            <a:off x="6273055" y="3851145"/>
            <a:ext cx="2079988" cy="79438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a:t>
            </a:r>
            <a:endParaRPr lang="en-US" altLang="zh-CN" sz="1050" dirty="0">
              <a:solidFill>
                <a:schemeClr val="bg1">
                  <a:lumMod val="50000"/>
                </a:schemeClr>
              </a:solidFill>
              <a:latin typeface="Arial" panose="020B0604020202090204" pitchFamily="34" charset="0"/>
              <a:ea typeface="华文细黑" panose="02010600040101010101" pitchFamily="2" charset="-122"/>
            </a:endParaRPr>
          </a:p>
        </p:txBody>
      </p:sp>
      <p:grpSp>
        <p:nvGrpSpPr>
          <p:cNvPr id="22" name="PA-组合 112"/>
          <p:cNvGrpSpPr/>
          <p:nvPr>
            <p:custDataLst>
              <p:tags r:id="rId17"/>
            </p:custDataLst>
          </p:nvPr>
        </p:nvGrpSpPr>
        <p:grpSpPr>
          <a:xfrm>
            <a:off x="7132364" y="1409386"/>
            <a:ext cx="361371" cy="338555"/>
            <a:chOff x="5368132" y="3540125"/>
            <a:chExt cx="465138" cy="435769"/>
          </a:xfrm>
          <a:solidFill>
            <a:schemeClr val="accent1"/>
          </a:solidFill>
        </p:grpSpPr>
        <p:sp>
          <p:nvSpPr>
            <p:cNvPr id="23" name="PA-AutoShape 110"/>
            <p:cNvSpPr/>
            <p:nvPr>
              <p:custDataLst>
                <p:tags r:id="rId18"/>
              </p:custDataLst>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24" name="PA-AutoShape 111"/>
            <p:cNvSpPr/>
            <p:nvPr>
              <p:custDataLst>
                <p:tags r:id="rId19"/>
              </p:custDataLst>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sp>
        <p:nvSpPr>
          <p:cNvPr id="25" name="PA-AutoShape 112"/>
          <p:cNvSpPr/>
          <p:nvPr>
            <p:custDataLst>
              <p:tags r:id="rId20"/>
            </p:custDataLst>
          </p:nvPr>
        </p:nvSpPr>
        <p:spPr bwMode="auto">
          <a:xfrm>
            <a:off x="4391022" y="1398482"/>
            <a:ext cx="361958" cy="36036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nvGrpSpPr>
          <p:cNvPr id="26" name="PA-组合 25"/>
          <p:cNvGrpSpPr/>
          <p:nvPr>
            <p:custDataLst>
              <p:tags r:id="rId21"/>
            </p:custDataLst>
          </p:nvPr>
        </p:nvGrpSpPr>
        <p:grpSpPr>
          <a:xfrm>
            <a:off x="1930728" y="1397978"/>
            <a:ext cx="247903" cy="361371"/>
            <a:chOff x="2528974" y="2863357"/>
            <a:chExt cx="246811" cy="359779"/>
          </a:xfrm>
          <a:solidFill>
            <a:schemeClr val="accent1"/>
          </a:solidFill>
        </p:grpSpPr>
        <p:sp>
          <p:nvSpPr>
            <p:cNvPr id="27" name="PA-AutoShape 113"/>
            <p:cNvSpPr/>
            <p:nvPr>
              <p:custDataLst>
                <p:tags r:id="rId22"/>
              </p:custDataLst>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28" name="PA-AutoShape 114"/>
            <p:cNvSpPr/>
            <p:nvPr>
              <p:custDataLst>
                <p:tags r:id="rId23"/>
              </p:custDataLst>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29" name="PA-组合 124"/>
          <p:cNvGrpSpPr/>
          <p:nvPr>
            <p:custDataLst>
              <p:tags r:id="rId24"/>
            </p:custDataLst>
          </p:nvPr>
        </p:nvGrpSpPr>
        <p:grpSpPr>
          <a:xfrm>
            <a:off x="1873994" y="3199336"/>
            <a:ext cx="361371" cy="304019"/>
            <a:chOff x="5368132" y="2625725"/>
            <a:chExt cx="465138" cy="391319"/>
          </a:xfrm>
          <a:solidFill>
            <a:schemeClr val="accent1"/>
          </a:solidFill>
        </p:grpSpPr>
        <p:sp>
          <p:nvSpPr>
            <p:cNvPr id="30" name="PA-AutoShape 120"/>
            <p:cNvSpPr/>
            <p:nvPr>
              <p:custDataLst>
                <p:tags r:id="rId25"/>
              </p:custDataLst>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1" name="PA-AutoShape 121"/>
            <p:cNvSpPr/>
            <p:nvPr>
              <p:custDataLst>
                <p:tags r:id="rId26"/>
              </p:custDataLst>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2" name="PA-AutoShape 122"/>
            <p:cNvSpPr/>
            <p:nvPr>
              <p:custDataLst>
                <p:tags r:id="rId27"/>
              </p:custDataLst>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53" name="PA-组合 52"/>
          <p:cNvGrpSpPr/>
          <p:nvPr>
            <p:custDataLst>
              <p:tags r:id="rId28"/>
            </p:custDataLst>
          </p:nvPr>
        </p:nvGrpSpPr>
        <p:grpSpPr>
          <a:xfrm>
            <a:off x="4391624" y="3170968"/>
            <a:ext cx="360754" cy="360754"/>
            <a:chOff x="3191434" y="2145028"/>
            <a:chExt cx="359165" cy="359165"/>
          </a:xfrm>
          <a:solidFill>
            <a:schemeClr val="accent1"/>
          </a:solidFill>
        </p:grpSpPr>
        <p:sp>
          <p:nvSpPr>
            <p:cNvPr id="54" name="PA-AutoShape 123"/>
            <p:cNvSpPr/>
            <p:nvPr>
              <p:custDataLst>
                <p:tags r:id="rId29"/>
              </p:custDataLst>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5" name="PA-AutoShape 124"/>
            <p:cNvSpPr/>
            <p:nvPr>
              <p:custDataLst>
                <p:tags r:id="rId30"/>
              </p:custDataLst>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6" name="PA-AutoShape 125"/>
            <p:cNvSpPr/>
            <p:nvPr>
              <p:custDataLst>
                <p:tags r:id="rId31"/>
              </p:custDataLst>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57" name="PA-组合 56"/>
          <p:cNvGrpSpPr/>
          <p:nvPr>
            <p:custDataLst>
              <p:tags r:id="rId32"/>
            </p:custDataLst>
          </p:nvPr>
        </p:nvGrpSpPr>
        <p:grpSpPr>
          <a:xfrm flipH="1">
            <a:off x="7132672" y="3170968"/>
            <a:ext cx="360754" cy="360754"/>
            <a:chOff x="2473104" y="2145028"/>
            <a:chExt cx="359165" cy="359165"/>
          </a:xfrm>
          <a:solidFill>
            <a:schemeClr val="accent1"/>
          </a:solidFill>
        </p:grpSpPr>
        <p:sp>
          <p:nvSpPr>
            <p:cNvPr id="58" name="PA-AutoShape 126"/>
            <p:cNvSpPr/>
            <p:nvPr>
              <p:custDataLst>
                <p:tags r:id="rId33"/>
              </p:custDataLst>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59" name="PA-AutoShape 127"/>
            <p:cNvSpPr/>
            <p:nvPr>
              <p:custDataLst>
                <p:tags r:id="rId34"/>
              </p:custDataLst>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60" name="PA-组合 24_1"/>
          <p:cNvGrpSpPr/>
          <p:nvPr>
            <p:custDataLst>
              <p:tags r:id="rId35"/>
            </p:custDataLst>
          </p:nvPr>
        </p:nvGrpSpPr>
        <p:grpSpPr>
          <a:xfrm>
            <a:off x="2948799" y="227004"/>
            <a:ext cx="3246403" cy="584776"/>
            <a:chOff x="301053" y="227004"/>
            <a:chExt cx="3246403" cy="584776"/>
          </a:xfrm>
        </p:grpSpPr>
        <p:sp>
          <p:nvSpPr>
            <p:cNvPr id="61" name="PA-矩形 25"/>
            <p:cNvSpPr/>
            <p:nvPr>
              <p:custDataLst>
                <p:tags r:id="rId36"/>
              </p:custDataLst>
            </p:nvPr>
          </p:nvSpPr>
          <p:spPr bwMode="auto">
            <a:xfrm>
              <a:off x="331511" y="227004"/>
              <a:ext cx="3185487" cy="369332"/>
            </a:xfrm>
            <a:prstGeom prst="rect">
              <a:avLst/>
            </a:prstGeom>
            <a:noFill/>
          </p:spPr>
          <p:txBody>
            <a:bodyPr wrap="none">
              <a:spAutoFit/>
            </a:bodyPr>
            <a:lstStyle/>
            <a:p>
              <a:pPr algn="ctr">
                <a:defRPr/>
              </a:pPr>
              <a:r>
                <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第一部分：选题的背景与意义</a:t>
              </a:r>
              <a:endPar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62" name="PA-矩形 26"/>
            <p:cNvSpPr/>
            <p:nvPr>
              <p:custDataLst>
                <p:tags r:id="rId37"/>
              </p:custDataLst>
            </p:nvPr>
          </p:nvSpPr>
          <p:spPr>
            <a:xfrm>
              <a:off x="301053" y="596336"/>
              <a:ext cx="3246403"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BACKGROUND AND SIGNIFICANCE OF THE SELECTED TOPIC</a:t>
              </a:r>
              <a:endParaRPr lang="en-US" altLang="zh-CN" sz="800">
                <a:solidFill>
                  <a:srgbClr val="4D5A5C"/>
                </a:solidFill>
                <a:latin typeface="+mj-lt"/>
                <a:ea typeface="方正兰亭黑_GBK"/>
              </a:endParaRPr>
            </a:p>
          </p:txBody>
        </p:sp>
      </p:grpSp>
      <p:pic>
        <p:nvPicPr>
          <p:cNvPr id="63" name="图片 62"/>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8206416" y="79627"/>
            <a:ext cx="872512" cy="664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椭圆 6"/>
          <p:cNvSpPr>
            <a:spLocks noChangeArrowheads="1"/>
          </p:cNvSpPr>
          <p:nvPr>
            <p:custDataLst>
              <p:tags r:id="rId1"/>
            </p:custDataLst>
          </p:nvPr>
        </p:nvSpPr>
        <p:spPr bwMode="auto">
          <a:xfrm>
            <a:off x="1707586" y="2515811"/>
            <a:ext cx="877215" cy="885064"/>
          </a:xfrm>
          <a:prstGeom prst="ellipse">
            <a:avLst/>
          </a:prstGeom>
          <a:noFill/>
          <a:ln w="28575" cap="flat" cmpd="sng" algn="ctr">
            <a:solidFill>
              <a:srgbClr val="BCD9B4"/>
            </a:solidFill>
            <a:prstDash val="solid"/>
            <a:round/>
            <a:headEnd type="none" w="med" len="med"/>
            <a:tailEnd type="none" w="med" len="med"/>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3" name="PA-椭圆 7"/>
          <p:cNvSpPr>
            <a:spLocks noChangeArrowheads="1"/>
          </p:cNvSpPr>
          <p:nvPr>
            <p:custDataLst>
              <p:tags r:id="rId2"/>
            </p:custDataLst>
          </p:nvPr>
        </p:nvSpPr>
        <p:spPr bwMode="auto">
          <a:xfrm>
            <a:off x="3331722" y="2512781"/>
            <a:ext cx="877215" cy="885064"/>
          </a:xfrm>
          <a:prstGeom prst="ellipse">
            <a:avLst/>
          </a:prstGeom>
          <a:noFill/>
          <a:ln w="28575" cap="flat" cmpd="sng" algn="ctr">
            <a:solidFill>
              <a:srgbClr val="4D5A5C"/>
            </a:solidFill>
            <a:prstDash val="solid"/>
            <a:round/>
            <a:headEnd type="none" w="med" len="med"/>
            <a:tailEnd type="none" w="med" len="med"/>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4" name="PA-椭圆 8"/>
          <p:cNvSpPr>
            <a:spLocks noChangeArrowheads="1"/>
          </p:cNvSpPr>
          <p:nvPr>
            <p:custDataLst>
              <p:tags r:id="rId3"/>
            </p:custDataLst>
          </p:nvPr>
        </p:nvSpPr>
        <p:spPr bwMode="auto">
          <a:xfrm>
            <a:off x="1218225" y="3037277"/>
            <a:ext cx="137280" cy="137323"/>
          </a:xfrm>
          <a:prstGeom prst="ellipse">
            <a:avLst/>
          </a:prstGeom>
          <a:solidFill>
            <a:srgbClr val="BCD9B4"/>
          </a:solidFill>
          <a:ln w="6350">
            <a:solidFill>
              <a:schemeClr val="bg1"/>
            </a:solidFill>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5" name="PA-任意多边形 10"/>
          <p:cNvSpPr/>
          <p:nvPr>
            <p:custDataLst>
              <p:tags r:id="rId4"/>
            </p:custDataLst>
          </p:nvPr>
        </p:nvSpPr>
        <p:spPr bwMode="auto">
          <a:xfrm>
            <a:off x="1218225" y="2065703"/>
            <a:ext cx="1813517" cy="1019945"/>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rgbClr val="BCD9B4"/>
          </a:solidFill>
          <a:ln w="6350">
            <a:solidFill>
              <a:schemeClr val="bg1"/>
            </a:solidFill>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6" name="PA-椭圆 11"/>
          <p:cNvSpPr>
            <a:spLocks noChangeArrowheads="1"/>
          </p:cNvSpPr>
          <p:nvPr>
            <p:custDataLst>
              <p:tags r:id="rId5"/>
            </p:custDataLst>
          </p:nvPr>
        </p:nvSpPr>
        <p:spPr bwMode="auto">
          <a:xfrm>
            <a:off x="4949797" y="2515811"/>
            <a:ext cx="878729" cy="885064"/>
          </a:xfrm>
          <a:prstGeom prst="ellipse">
            <a:avLst/>
          </a:prstGeom>
          <a:noFill/>
          <a:ln w="28575" cap="flat" cmpd="sng" algn="ctr">
            <a:solidFill>
              <a:srgbClr val="BCD9B4"/>
            </a:solidFill>
            <a:prstDash val="solid"/>
            <a:round/>
            <a:headEnd type="none" w="med" len="med"/>
            <a:tailEnd type="none" w="med" len="med"/>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7" name="PA-椭圆 13"/>
          <p:cNvSpPr>
            <a:spLocks noChangeArrowheads="1"/>
          </p:cNvSpPr>
          <p:nvPr>
            <p:custDataLst>
              <p:tags r:id="rId6"/>
            </p:custDataLst>
          </p:nvPr>
        </p:nvSpPr>
        <p:spPr bwMode="auto">
          <a:xfrm>
            <a:off x="6575448" y="2512781"/>
            <a:ext cx="877215" cy="885064"/>
          </a:xfrm>
          <a:prstGeom prst="ellipse">
            <a:avLst/>
          </a:prstGeom>
          <a:noFill/>
          <a:ln w="28575" cap="flat" cmpd="sng" algn="ctr">
            <a:solidFill>
              <a:srgbClr val="4D5A5C"/>
            </a:solidFill>
            <a:prstDash val="solid"/>
            <a:round/>
            <a:headEnd type="none" w="med" len="med"/>
            <a:tailEnd type="none" w="med" len="med"/>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8" name="PA-任意多边形 14"/>
          <p:cNvSpPr/>
          <p:nvPr>
            <p:custDataLst>
              <p:tags r:id="rId7"/>
            </p:custDataLst>
          </p:nvPr>
        </p:nvSpPr>
        <p:spPr bwMode="auto">
          <a:xfrm>
            <a:off x="4507400" y="2065703"/>
            <a:ext cx="1808971" cy="1019945"/>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rgbClr val="BCD9B4"/>
          </a:solidFill>
          <a:ln w="6350">
            <a:solidFill>
              <a:schemeClr val="bg1"/>
            </a:solidFill>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9" name="PA-任意多边形 15"/>
          <p:cNvSpPr/>
          <p:nvPr>
            <p:custDataLst>
              <p:tags r:id="rId8"/>
            </p:custDataLst>
          </p:nvPr>
        </p:nvSpPr>
        <p:spPr bwMode="auto">
          <a:xfrm>
            <a:off x="2884781" y="2831040"/>
            <a:ext cx="1810487" cy="1019945"/>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rgbClr val="4D5A5C"/>
          </a:solidFill>
          <a:ln w="6350">
            <a:solidFill>
              <a:schemeClr val="bg1"/>
            </a:solidFill>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30" name="PA-任意多边形 17"/>
          <p:cNvSpPr/>
          <p:nvPr>
            <p:custDataLst>
              <p:tags r:id="rId9"/>
            </p:custDataLst>
          </p:nvPr>
        </p:nvSpPr>
        <p:spPr bwMode="auto">
          <a:xfrm>
            <a:off x="6128506" y="2831040"/>
            <a:ext cx="1810487" cy="1019945"/>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rgbClr val="4D5A5C"/>
          </a:solidFill>
          <a:ln w="6350">
            <a:solidFill>
              <a:schemeClr val="bg1"/>
            </a:solidFill>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51" name="PA-椭圆 8"/>
          <p:cNvSpPr>
            <a:spLocks noChangeArrowheads="1"/>
          </p:cNvSpPr>
          <p:nvPr>
            <p:custDataLst>
              <p:tags r:id="rId10"/>
            </p:custDataLst>
          </p:nvPr>
        </p:nvSpPr>
        <p:spPr bwMode="auto">
          <a:xfrm>
            <a:off x="7762325" y="2689269"/>
            <a:ext cx="137280" cy="137323"/>
          </a:xfrm>
          <a:prstGeom prst="ellipse">
            <a:avLst/>
          </a:prstGeom>
          <a:solidFill>
            <a:srgbClr val="4D5A5C"/>
          </a:solidFill>
          <a:ln w="6350">
            <a:solidFill>
              <a:schemeClr val="bg1"/>
            </a:solidFill>
          </a:ln>
        </p:spPr>
        <p:txBody>
          <a:bodyPr vert="horz" wrap="square" lIns="121920" tIns="60960" rIns="121920" bIns="60960" numCol="1" anchor="t" anchorCtr="0" compatLnSpc="1"/>
          <a:lstStyle/>
          <a:p>
            <a:endParaRPr lang="zh-CN" altLang="en-US" sz="24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52" name="PA-矩形 51"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1"/>
            </p:custDataLst>
          </p:nvPr>
        </p:nvSpPr>
        <p:spPr>
          <a:xfrm>
            <a:off x="1086428" y="3796867"/>
            <a:ext cx="2152162" cy="81945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54"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2"/>
            </p:custDataLst>
          </p:nvPr>
        </p:nvSpPr>
        <p:spPr bwMode="auto">
          <a:xfrm>
            <a:off x="1659809" y="3464492"/>
            <a:ext cx="1005404"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课题研究</a:t>
            </a:r>
            <a:endParaRPr lang="en-US" altLang="zh-CN" sz="1600" dirty="0">
              <a:solidFill>
                <a:srgbClr val="4D5A5C"/>
              </a:solidFill>
              <a:latin typeface="华文细黑" panose="02010600040101010101" pitchFamily="2" charset="-122"/>
              <a:ea typeface="华文细黑" panose="02010600040101010101" pitchFamily="2" charset="-122"/>
            </a:endParaRPr>
          </a:p>
        </p:txBody>
      </p:sp>
      <p:sp>
        <p:nvSpPr>
          <p:cNvPr id="55" name="PA-矩形 5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3"/>
            </p:custDataLst>
          </p:nvPr>
        </p:nvSpPr>
        <p:spPr>
          <a:xfrm>
            <a:off x="2693490" y="1690583"/>
            <a:ext cx="2152162" cy="81945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57"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4"/>
            </p:custDataLst>
          </p:nvPr>
        </p:nvSpPr>
        <p:spPr bwMode="auto">
          <a:xfrm>
            <a:off x="3266871" y="1358208"/>
            <a:ext cx="1005404"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实验论证</a:t>
            </a:r>
            <a:endParaRPr lang="zh-CN" altLang="en-US" sz="1600" dirty="0">
              <a:solidFill>
                <a:srgbClr val="4D5A5C"/>
              </a:solidFill>
              <a:latin typeface="华文细黑" panose="02010600040101010101" pitchFamily="2" charset="-122"/>
              <a:ea typeface="华文细黑" panose="02010600040101010101" pitchFamily="2" charset="-122"/>
            </a:endParaRPr>
          </a:p>
        </p:txBody>
      </p:sp>
      <p:sp>
        <p:nvSpPr>
          <p:cNvPr id="58" name="PA-矩形 5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5"/>
            </p:custDataLst>
          </p:nvPr>
        </p:nvSpPr>
        <p:spPr>
          <a:xfrm>
            <a:off x="4335806" y="3796867"/>
            <a:ext cx="2152162" cy="81945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60"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6"/>
            </p:custDataLst>
          </p:nvPr>
        </p:nvSpPr>
        <p:spPr bwMode="auto">
          <a:xfrm>
            <a:off x="4909187" y="3464492"/>
            <a:ext cx="1005404"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检查调整</a:t>
            </a:r>
            <a:endParaRPr lang="zh-CN" altLang="en-US" sz="1600" dirty="0">
              <a:solidFill>
                <a:srgbClr val="4D5A5C"/>
              </a:solidFill>
              <a:latin typeface="华文细黑" panose="02010600040101010101" pitchFamily="2" charset="-122"/>
              <a:ea typeface="华文细黑" panose="02010600040101010101" pitchFamily="2" charset="-122"/>
            </a:endParaRPr>
          </a:p>
        </p:txBody>
      </p:sp>
      <p:sp>
        <p:nvSpPr>
          <p:cNvPr id="61" name="PA-矩形 60"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7"/>
            </p:custDataLst>
          </p:nvPr>
        </p:nvSpPr>
        <p:spPr>
          <a:xfrm>
            <a:off x="5863294" y="1696356"/>
            <a:ext cx="2152162" cy="819455"/>
          </a:xfrm>
          <a:prstGeom prst="rect">
            <a:avLst/>
          </a:prstGeom>
        </p:spPr>
        <p:txBody>
          <a:bodyPr wrap="square">
            <a:spAutoFit/>
          </a:bodyPr>
          <a:lstStyle/>
          <a:p>
            <a:pPr algn="ctr">
              <a:lnSpc>
                <a:spcPct val="150000"/>
              </a:lnSpc>
            </a:pPr>
            <a:r>
              <a:rPr lang="en-US" altLang="zh-CN" sz="1050" dirty="0">
                <a:solidFill>
                  <a:schemeClr val="bg1">
                    <a:lumMod val="50000"/>
                  </a:schemeClr>
                </a:solidFill>
                <a:latin typeface="Arial" panose="020B0604020202090204" pitchFamily="34" charset="0"/>
                <a:ea typeface="华文细黑" panose="02010600040101010101" pitchFamily="2" charset="-122"/>
              </a:rPr>
              <a:t>Lorem ipsum dolor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consectetur</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adipiscing</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elit</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Donec</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luctus</a:t>
            </a:r>
            <a:r>
              <a:rPr lang="en-US" altLang="zh-CN" sz="1050" dirty="0">
                <a:solidFill>
                  <a:schemeClr val="bg1">
                    <a:lumMod val="50000"/>
                  </a:schemeClr>
                </a:solidFill>
                <a:latin typeface="Arial" panose="020B0604020202090204" pitchFamily="34" charset="0"/>
                <a:ea typeface="华文细黑" panose="02010600040101010101" pitchFamily="2" charset="-122"/>
              </a:rPr>
              <a:t> </a:t>
            </a:r>
            <a:r>
              <a:rPr lang="en-US" altLang="zh-CN" sz="1050" dirty="0" err="1">
                <a:solidFill>
                  <a:schemeClr val="bg1">
                    <a:lumMod val="50000"/>
                  </a:schemeClr>
                </a:solidFill>
                <a:latin typeface="Arial" panose="020B0604020202090204" pitchFamily="34" charset="0"/>
                <a:ea typeface="华文细黑" panose="02010600040101010101" pitchFamily="2" charset="-122"/>
              </a:rPr>
              <a:t>nibh</a:t>
            </a:r>
            <a:r>
              <a:rPr lang="en-US" altLang="zh-CN" sz="1050" dirty="0">
                <a:solidFill>
                  <a:schemeClr val="bg1">
                    <a:lumMod val="50000"/>
                  </a:schemeClr>
                </a:solidFill>
                <a:latin typeface="Arial" panose="020B0604020202090204" pitchFamily="34" charset="0"/>
                <a:ea typeface="华文细黑" panose="02010600040101010101" pitchFamily="2" charset="-122"/>
              </a:rPr>
              <a:t> sit </a:t>
            </a:r>
            <a:r>
              <a:rPr lang="en-US" altLang="zh-CN" sz="1050" dirty="0" err="1">
                <a:solidFill>
                  <a:schemeClr val="bg1">
                    <a:lumMod val="50000"/>
                  </a:schemeClr>
                </a:solidFill>
                <a:latin typeface="Arial" panose="020B0604020202090204" pitchFamily="34" charset="0"/>
                <a:ea typeface="华文细黑" panose="02010600040101010101" pitchFamily="2" charset="-122"/>
              </a:rPr>
              <a:t>amet</a:t>
            </a:r>
            <a:r>
              <a:rPr lang="en-US" altLang="zh-CN" sz="1050" dirty="0">
                <a:solidFill>
                  <a:schemeClr val="bg1">
                    <a:lumMod val="50000"/>
                  </a:schemeClr>
                </a:solidFill>
                <a:latin typeface="Arial" panose="020B0604020202090204" pitchFamily="34" charset="0"/>
                <a:ea typeface="华文细黑" panose="02010600040101010101" pitchFamily="2" charset="-122"/>
              </a:rPr>
              <a:t> sem.</a:t>
            </a:r>
            <a:endParaRPr lang="zh-CN" altLang="en-US" sz="1050" dirty="0">
              <a:solidFill>
                <a:schemeClr val="bg1">
                  <a:lumMod val="50000"/>
                </a:schemeClr>
              </a:solidFill>
              <a:latin typeface="Arial" panose="020B0604020202090204" pitchFamily="34" charset="0"/>
              <a:ea typeface="华文细黑" panose="02010600040101010101" pitchFamily="2" charset="-122"/>
            </a:endParaRPr>
          </a:p>
        </p:txBody>
      </p:sp>
      <p:sp>
        <p:nvSpPr>
          <p:cNvPr id="63" name="PA-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custDataLst>
              <p:tags r:id="rId18"/>
            </p:custDataLst>
          </p:nvPr>
        </p:nvSpPr>
        <p:spPr bwMode="auto">
          <a:xfrm>
            <a:off x="6436675" y="1363981"/>
            <a:ext cx="1005404" cy="338554"/>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1600" dirty="0">
                <a:solidFill>
                  <a:srgbClr val="4D5A5C"/>
                </a:solidFill>
                <a:latin typeface="华文细黑" panose="02010600040101010101" pitchFamily="2" charset="-122"/>
                <a:ea typeface="华文细黑" panose="02010600040101010101" pitchFamily="2" charset="-122"/>
              </a:rPr>
              <a:t>撰写论文</a:t>
            </a:r>
            <a:endParaRPr lang="zh-CN" altLang="en-US" sz="1600" dirty="0">
              <a:solidFill>
                <a:srgbClr val="4D5A5C"/>
              </a:solidFill>
              <a:latin typeface="华文细黑" panose="02010600040101010101" pitchFamily="2" charset="-122"/>
              <a:ea typeface="华文细黑" panose="02010600040101010101" pitchFamily="2" charset="-122"/>
            </a:endParaRPr>
          </a:p>
        </p:txBody>
      </p:sp>
      <p:grpSp>
        <p:nvGrpSpPr>
          <p:cNvPr id="64" name="PA-组合 63"/>
          <p:cNvGrpSpPr/>
          <p:nvPr>
            <p:custDataLst>
              <p:tags r:id="rId19"/>
            </p:custDataLst>
          </p:nvPr>
        </p:nvGrpSpPr>
        <p:grpSpPr>
          <a:xfrm>
            <a:off x="3590942" y="2774339"/>
            <a:ext cx="358775" cy="360362"/>
            <a:chOff x="5394325" y="2859088"/>
            <a:chExt cx="358775" cy="360362"/>
          </a:xfrm>
          <a:solidFill>
            <a:schemeClr val="accent3"/>
          </a:solidFill>
        </p:grpSpPr>
        <p:sp>
          <p:nvSpPr>
            <p:cNvPr id="65" name="PA-AutoShape 37"/>
            <p:cNvSpPr/>
            <p:nvPr>
              <p:custDataLst>
                <p:tags r:id="rId20"/>
              </p:custDataLst>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66" name="PA-AutoShape 38"/>
            <p:cNvSpPr/>
            <p:nvPr>
              <p:custDataLst>
                <p:tags r:id="rId21"/>
              </p:custDataLst>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67" name="PA-AutoShape 39"/>
            <p:cNvSpPr/>
            <p:nvPr>
              <p:custDataLst>
                <p:tags r:id="rId22"/>
              </p:custDataLst>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68" name="PA-AutoShape 40"/>
            <p:cNvSpPr/>
            <p:nvPr>
              <p:custDataLst>
                <p:tags r:id="rId23"/>
              </p:custDataLst>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69" name="PA-AutoShape 41"/>
            <p:cNvSpPr/>
            <p:nvPr>
              <p:custDataLst>
                <p:tags r:id="rId24"/>
              </p:custDataLst>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70" name="PA-AutoShape 42"/>
            <p:cNvSpPr/>
            <p:nvPr>
              <p:custDataLst>
                <p:tags r:id="rId25"/>
              </p:custDataLst>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71" name="PA-组合 70"/>
          <p:cNvGrpSpPr/>
          <p:nvPr>
            <p:custDataLst>
              <p:tags r:id="rId26"/>
            </p:custDataLst>
          </p:nvPr>
        </p:nvGrpSpPr>
        <p:grpSpPr>
          <a:xfrm>
            <a:off x="5209579" y="2815435"/>
            <a:ext cx="359165" cy="359165"/>
            <a:chOff x="5394312" y="2141343"/>
            <a:chExt cx="359165" cy="359165"/>
          </a:xfrm>
          <a:solidFill>
            <a:schemeClr val="accent1"/>
          </a:solidFill>
        </p:grpSpPr>
        <p:sp>
          <p:nvSpPr>
            <p:cNvPr id="72" name="PA-AutoShape 56"/>
            <p:cNvSpPr/>
            <p:nvPr>
              <p:custDataLst>
                <p:tags r:id="rId27"/>
              </p:custDataLst>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73" name="PA-AutoShape 57"/>
            <p:cNvSpPr/>
            <p:nvPr>
              <p:custDataLst>
                <p:tags r:id="rId28"/>
              </p:custDataLst>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74" name="PA-AutoShape 58"/>
            <p:cNvSpPr/>
            <p:nvPr>
              <p:custDataLst>
                <p:tags r:id="rId29"/>
              </p:custDataLst>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sp>
        <p:nvSpPr>
          <p:cNvPr id="75" name="PA-AutoShape 112"/>
          <p:cNvSpPr/>
          <p:nvPr>
            <p:custDataLst>
              <p:tags r:id="rId30"/>
            </p:custDataLst>
          </p:nvPr>
        </p:nvSpPr>
        <p:spPr bwMode="auto">
          <a:xfrm>
            <a:off x="6833874" y="2775926"/>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4D5A5C"/>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nvGrpSpPr>
          <p:cNvPr id="76" name="PA-组合 75"/>
          <p:cNvGrpSpPr/>
          <p:nvPr>
            <p:custDataLst>
              <p:tags r:id="rId31"/>
            </p:custDataLst>
          </p:nvPr>
        </p:nvGrpSpPr>
        <p:grpSpPr>
          <a:xfrm>
            <a:off x="1966611" y="2778761"/>
            <a:ext cx="359165" cy="359165"/>
            <a:chOff x="2473104" y="2145028"/>
            <a:chExt cx="359165" cy="359165"/>
          </a:xfrm>
          <a:solidFill>
            <a:schemeClr val="accent1"/>
          </a:solidFill>
        </p:grpSpPr>
        <p:sp>
          <p:nvSpPr>
            <p:cNvPr id="77" name="PA-AutoShape 126"/>
            <p:cNvSpPr/>
            <p:nvPr>
              <p:custDataLst>
                <p:tags r:id="rId32"/>
              </p:custDataLst>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sp>
          <p:nvSpPr>
            <p:cNvPr id="78" name="PA-AutoShape 127"/>
            <p:cNvSpPr/>
            <p:nvPr>
              <p:custDataLst>
                <p:tags r:id="rId33"/>
              </p:custDataLst>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rgbClr val="BCD9B4"/>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思源黑体 CN Light" panose="020B0300000000000000" pitchFamily="34" charset="-122"/>
                <a:ea typeface="华文细黑" panose="02010600040101010101" pitchFamily="2" charset="-122"/>
                <a:sym typeface="Gill Sans" panose="020B0502020104020203" charset="0"/>
              </a:endParaRPr>
            </a:p>
          </p:txBody>
        </p:sp>
      </p:grpSp>
      <p:grpSp>
        <p:nvGrpSpPr>
          <p:cNvPr id="39" name="PA-组合 24_1"/>
          <p:cNvGrpSpPr/>
          <p:nvPr>
            <p:custDataLst>
              <p:tags r:id="rId34"/>
            </p:custDataLst>
          </p:nvPr>
        </p:nvGrpSpPr>
        <p:grpSpPr>
          <a:xfrm>
            <a:off x="2948799" y="227004"/>
            <a:ext cx="3246403" cy="584776"/>
            <a:chOff x="301053" y="227004"/>
            <a:chExt cx="3246403" cy="584776"/>
          </a:xfrm>
        </p:grpSpPr>
        <p:sp>
          <p:nvSpPr>
            <p:cNvPr id="40" name="PA-矩形 25"/>
            <p:cNvSpPr/>
            <p:nvPr>
              <p:custDataLst>
                <p:tags r:id="rId35"/>
              </p:custDataLst>
            </p:nvPr>
          </p:nvSpPr>
          <p:spPr bwMode="auto">
            <a:xfrm>
              <a:off x="331511" y="227004"/>
              <a:ext cx="3185487" cy="369332"/>
            </a:xfrm>
            <a:prstGeom prst="rect">
              <a:avLst/>
            </a:prstGeom>
            <a:noFill/>
          </p:spPr>
          <p:txBody>
            <a:bodyPr wrap="none">
              <a:spAutoFit/>
            </a:bodyPr>
            <a:lstStyle/>
            <a:p>
              <a:pPr algn="ctr">
                <a:defRPr/>
              </a:pPr>
              <a:r>
                <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第一部分：选题的背景与意义</a:t>
              </a:r>
              <a:endPar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41" name="PA-矩形 26"/>
            <p:cNvSpPr/>
            <p:nvPr>
              <p:custDataLst>
                <p:tags r:id="rId36"/>
              </p:custDataLst>
            </p:nvPr>
          </p:nvSpPr>
          <p:spPr>
            <a:xfrm>
              <a:off x="301053" y="596336"/>
              <a:ext cx="3246403"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BACKGROUND AND SIGNIFICANCE OF THE SELECTED TOPIC</a:t>
              </a:r>
              <a:endParaRPr lang="en-US" altLang="zh-CN" sz="800">
                <a:solidFill>
                  <a:srgbClr val="4D5A5C"/>
                </a:solidFill>
                <a:latin typeface="+mj-lt"/>
                <a:ea typeface="方正兰亭黑_GBK"/>
              </a:endParaRPr>
            </a:p>
          </p:txBody>
        </p:sp>
      </p:grpSp>
      <p:pic>
        <p:nvPicPr>
          <p:cNvPr id="38" name="图片 37"/>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8206416" y="79627"/>
            <a:ext cx="872512" cy="664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任意多边形 12"/>
          <p:cNvSpPr/>
          <p:nvPr>
            <p:custDataLst>
              <p:tags r:id="rId1"/>
            </p:custDataLst>
          </p:nvPr>
        </p:nvSpPr>
        <p:spPr bwMode="auto">
          <a:xfrm>
            <a:off x="6834427" y="1936655"/>
            <a:ext cx="601265" cy="992096"/>
          </a:xfrm>
          <a:custGeom>
            <a:avLst/>
            <a:gdLst>
              <a:gd name="T0" fmla="*/ 1160113443 w 554"/>
              <a:gd name="T1" fmla="*/ 1911157049 h 915"/>
              <a:gd name="T2" fmla="*/ 0 w 554"/>
              <a:gd name="T3" fmla="*/ 0 h 915"/>
              <a:gd name="T4" fmla="*/ 0 60000 65536"/>
              <a:gd name="T5" fmla="*/ 0 60000 65536"/>
            </a:gdLst>
            <a:ahLst/>
            <a:cxnLst>
              <a:cxn ang="T4">
                <a:pos x="T0" y="T1"/>
              </a:cxn>
              <a:cxn ang="T5">
                <a:pos x="T2" y="T3"/>
              </a:cxn>
            </a:cxnLst>
            <a:rect l="0" t="0" r="r" b="b"/>
            <a:pathLst>
              <a:path w="554" h="915">
                <a:moveTo>
                  <a:pt x="554" y="915"/>
                </a:moveTo>
                <a:cubicBezTo>
                  <a:pt x="523" y="530"/>
                  <a:pt x="309" y="197"/>
                  <a:pt x="0" y="0"/>
                </a:cubicBezTo>
              </a:path>
            </a:pathLst>
          </a:custGeom>
          <a:solidFill>
            <a:schemeClr val="bg1">
              <a:lumMod val="85000"/>
            </a:schemeClr>
          </a:solidFill>
          <a:ln w="22225" cap="flat" cmpd="sng" algn="ctr">
            <a:solidFill>
              <a:srgbClr val="F2F2F2"/>
            </a:solidFill>
            <a:prstDash val="sysDot"/>
            <a:miter lim="800000"/>
            <a:headEnd type="none" w="med" len="med"/>
            <a:tailEnd type="none" w="med" len="med"/>
          </a:ln>
        </p:spPr>
        <p:txBody>
          <a:bodyPr/>
          <a:lstStyle/>
          <a:p>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3" name="PA-任意多边形 13"/>
          <p:cNvSpPr/>
          <p:nvPr>
            <p:custDataLst>
              <p:tags r:id="rId2"/>
            </p:custDataLst>
          </p:nvPr>
        </p:nvSpPr>
        <p:spPr bwMode="auto">
          <a:xfrm>
            <a:off x="5775960" y="1734185"/>
            <a:ext cx="1058466" cy="202469"/>
          </a:xfrm>
          <a:custGeom>
            <a:avLst/>
            <a:gdLst>
              <a:gd name="T0" fmla="*/ 2040710880 w 976"/>
              <a:gd name="T1" fmla="*/ 389478693 h 187"/>
              <a:gd name="T2" fmla="*/ 694175839 w 976"/>
              <a:gd name="T3" fmla="*/ 0 h 187"/>
              <a:gd name="T4" fmla="*/ 0 w 976"/>
              <a:gd name="T5" fmla="*/ 95807068 h 187"/>
              <a:gd name="T6" fmla="*/ 0 60000 65536"/>
              <a:gd name="T7" fmla="*/ 0 60000 65536"/>
              <a:gd name="T8" fmla="*/ 0 60000 65536"/>
            </a:gdLst>
            <a:ahLst/>
            <a:cxnLst>
              <a:cxn ang="T6">
                <a:pos x="T0" y="T1"/>
              </a:cxn>
              <a:cxn ang="T7">
                <a:pos x="T2" y="T3"/>
              </a:cxn>
              <a:cxn ang="T8">
                <a:pos x="T4" y="T5"/>
              </a:cxn>
            </a:cxnLst>
            <a:rect l="0" t="0" r="r" b="b"/>
            <a:pathLst>
              <a:path w="976" h="187">
                <a:moveTo>
                  <a:pt x="976" y="187"/>
                </a:moveTo>
                <a:cubicBezTo>
                  <a:pt x="790" y="69"/>
                  <a:pt x="569" y="0"/>
                  <a:pt x="332" y="0"/>
                </a:cubicBezTo>
                <a:cubicBezTo>
                  <a:pt x="217" y="0"/>
                  <a:pt x="106" y="16"/>
                  <a:pt x="0" y="46"/>
                </a:cubicBezTo>
              </a:path>
            </a:pathLst>
          </a:custGeom>
          <a:solidFill>
            <a:schemeClr val="bg1">
              <a:lumMod val="85000"/>
            </a:schemeClr>
          </a:solidFill>
          <a:ln w="22225" cap="flat" cmpd="sng" algn="ctr">
            <a:solidFill>
              <a:srgbClr val="F2F2F2"/>
            </a:solidFill>
            <a:prstDash val="sysDot"/>
            <a:miter lim="800000"/>
            <a:headEnd type="none" w="med" len="med"/>
            <a:tailEnd type="none" w="med" len="med"/>
          </a:ln>
        </p:spPr>
        <p:txBody>
          <a:bodyPr/>
          <a:lstStyle/>
          <a:p>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 name="PA-任意多边形 14"/>
          <p:cNvSpPr/>
          <p:nvPr>
            <p:custDataLst>
              <p:tags r:id="rId3"/>
            </p:custDataLst>
          </p:nvPr>
        </p:nvSpPr>
        <p:spPr bwMode="auto">
          <a:xfrm>
            <a:off x="7013020" y="2928751"/>
            <a:ext cx="427434" cy="1074275"/>
          </a:xfrm>
          <a:custGeom>
            <a:avLst/>
            <a:gdLst>
              <a:gd name="T0" fmla="*/ 0 w 394"/>
              <a:gd name="T1" fmla="*/ 2069030480 h 991"/>
              <a:gd name="T2" fmla="*/ 824366136 w 394"/>
              <a:gd name="T3" fmla="*/ 210870102 h 991"/>
              <a:gd name="T4" fmla="*/ 813905213 w 394"/>
              <a:gd name="T5" fmla="*/ 0 h 991"/>
              <a:gd name="T6" fmla="*/ 0 60000 65536"/>
              <a:gd name="T7" fmla="*/ 0 60000 65536"/>
              <a:gd name="T8" fmla="*/ 0 60000 65536"/>
            </a:gdLst>
            <a:ahLst/>
            <a:cxnLst>
              <a:cxn ang="T6">
                <a:pos x="T0" y="T1"/>
              </a:cxn>
              <a:cxn ang="T7">
                <a:pos x="T2" y="T3"/>
              </a:cxn>
              <a:cxn ang="T8">
                <a:pos x="T4" y="T5"/>
              </a:cxn>
            </a:cxnLst>
            <a:rect l="0" t="0" r="r" b="b"/>
            <a:pathLst>
              <a:path w="394" h="991">
                <a:moveTo>
                  <a:pt x="0" y="991"/>
                </a:moveTo>
                <a:cubicBezTo>
                  <a:pt x="242" y="771"/>
                  <a:pt x="394" y="454"/>
                  <a:pt x="394" y="101"/>
                </a:cubicBezTo>
                <a:cubicBezTo>
                  <a:pt x="394" y="67"/>
                  <a:pt x="392" y="34"/>
                  <a:pt x="389" y="0"/>
                </a:cubicBezTo>
              </a:path>
            </a:pathLst>
          </a:custGeom>
          <a:solidFill>
            <a:schemeClr val="bg1">
              <a:lumMod val="85000"/>
            </a:schemeClr>
          </a:solidFill>
          <a:ln w="22225" cap="flat" cmpd="sng" algn="ctr">
            <a:solidFill>
              <a:srgbClr val="F2F2F2"/>
            </a:solidFill>
            <a:prstDash val="sysDot"/>
            <a:miter lim="800000"/>
            <a:headEnd type="none" w="med" len="med"/>
            <a:tailEnd type="none" w="med" len="med"/>
          </a:ln>
        </p:spPr>
        <p:txBody>
          <a:bodyPr/>
          <a:lstStyle/>
          <a:p>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5" name="PA-任意多边形 15"/>
          <p:cNvSpPr/>
          <p:nvPr>
            <p:custDataLst>
              <p:tags r:id="rId4"/>
            </p:custDataLst>
          </p:nvPr>
        </p:nvSpPr>
        <p:spPr bwMode="auto">
          <a:xfrm>
            <a:off x="5610465" y="4003025"/>
            <a:ext cx="1402556" cy="339434"/>
          </a:xfrm>
          <a:custGeom>
            <a:avLst/>
            <a:gdLst>
              <a:gd name="T0" fmla="*/ 0 w 1294"/>
              <a:gd name="T1" fmla="*/ 440871198 h 313"/>
              <a:gd name="T2" fmla="*/ 1012957773 w 1294"/>
              <a:gd name="T3" fmla="*/ 653994070 h 313"/>
              <a:gd name="T4" fmla="*/ 2147483646 w 1294"/>
              <a:gd name="T5" fmla="*/ 0 h 313"/>
              <a:gd name="T6" fmla="*/ 0 60000 65536"/>
              <a:gd name="T7" fmla="*/ 0 60000 65536"/>
              <a:gd name="T8" fmla="*/ 0 60000 65536"/>
            </a:gdLst>
            <a:ahLst/>
            <a:cxnLst>
              <a:cxn ang="T6">
                <a:pos x="T0" y="T1"/>
              </a:cxn>
              <a:cxn ang="T7">
                <a:pos x="T2" y="T3"/>
              </a:cxn>
              <a:cxn ang="T8">
                <a:pos x="T4" y="T5"/>
              </a:cxn>
            </a:cxnLst>
            <a:rect l="0" t="0" r="r" b="b"/>
            <a:pathLst>
              <a:path w="1294" h="313">
                <a:moveTo>
                  <a:pt x="0" y="211"/>
                </a:moveTo>
                <a:cubicBezTo>
                  <a:pt x="148" y="277"/>
                  <a:pt x="312" y="313"/>
                  <a:pt x="485" y="313"/>
                </a:cubicBezTo>
                <a:cubicBezTo>
                  <a:pt x="797" y="313"/>
                  <a:pt x="1081" y="194"/>
                  <a:pt x="1294" y="0"/>
                </a:cubicBezTo>
              </a:path>
            </a:pathLst>
          </a:custGeom>
          <a:solidFill>
            <a:schemeClr val="bg1">
              <a:lumMod val="85000"/>
            </a:schemeClr>
          </a:solidFill>
          <a:ln w="22225" cap="flat" cmpd="sng" algn="ctr">
            <a:solidFill>
              <a:srgbClr val="F2F2F2"/>
            </a:solidFill>
            <a:prstDash val="sysDot"/>
            <a:miter lim="800000"/>
            <a:headEnd type="none" w="med" len="med"/>
            <a:tailEnd type="none" w="med" len="med"/>
          </a:ln>
        </p:spPr>
        <p:txBody>
          <a:bodyPr/>
          <a:lstStyle/>
          <a:p>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7" name="PA-椭圆 11"/>
          <p:cNvSpPr/>
          <p:nvPr>
            <p:custDataLst>
              <p:tags r:id="rId5"/>
            </p:custDataLst>
          </p:nvPr>
        </p:nvSpPr>
        <p:spPr bwMode="auto">
          <a:xfrm>
            <a:off x="5655689" y="2577008"/>
            <a:ext cx="1073142" cy="1073474"/>
          </a:xfrm>
          <a:prstGeom prst="ellipse">
            <a:avLst/>
          </a:prstGeom>
          <a:solidFill>
            <a:srgbClr val="4D5A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solidFill>
                <a:schemeClr val="tx1">
                  <a:lumMod val="85000"/>
                  <a:lumOff val="15000"/>
                </a:schemeClr>
              </a:solidFill>
              <a:latin typeface="华文细黑" panose="02010600040101010101" pitchFamily="2" charset="-122"/>
              <a:ea typeface="华文细黑" panose="02010600040101010101" pitchFamily="2" charset="-122"/>
              <a:sym typeface="Gill Sans" panose="020B0502020104020203" charset="0"/>
            </a:endParaRPr>
          </a:p>
        </p:txBody>
      </p:sp>
      <p:sp>
        <p:nvSpPr>
          <p:cNvPr id="9" name="PA-任意多边形 6"/>
          <p:cNvSpPr/>
          <p:nvPr>
            <p:custDataLst>
              <p:tags r:id="rId6"/>
            </p:custDataLst>
          </p:nvPr>
        </p:nvSpPr>
        <p:spPr bwMode="auto">
          <a:xfrm>
            <a:off x="5610728" y="2406207"/>
            <a:ext cx="669170" cy="1320588"/>
          </a:xfrm>
          <a:custGeom>
            <a:avLst/>
            <a:gdLst>
              <a:gd name="T0" fmla="*/ 528 w 624"/>
              <a:gd name="T1" fmla="*/ 1145 h 1231"/>
              <a:gd name="T2" fmla="*/ 600 w 624"/>
              <a:gd name="T3" fmla="*/ 1064 h 1231"/>
              <a:gd name="T4" fmla="*/ 585 w 624"/>
              <a:gd name="T5" fmla="*/ 1064 h 1231"/>
              <a:gd name="T6" fmla="*/ 166 w 624"/>
              <a:gd name="T7" fmla="*/ 646 h 1231"/>
              <a:gd name="T8" fmla="*/ 421 w 624"/>
              <a:gd name="T9" fmla="*/ 261 h 1231"/>
              <a:gd name="T10" fmla="*/ 421 w 624"/>
              <a:gd name="T11" fmla="*/ 328 h 1231"/>
              <a:gd name="T12" fmla="*/ 503 w 624"/>
              <a:gd name="T13" fmla="*/ 235 h 1231"/>
              <a:gd name="T14" fmla="*/ 584 w 624"/>
              <a:gd name="T15" fmla="*/ 144 h 1231"/>
              <a:gd name="T16" fmla="*/ 497 w 624"/>
              <a:gd name="T17" fmla="*/ 67 h 1231"/>
              <a:gd name="T18" fmla="*/ 421 w 624"/>
              <a:gd name="T19" fmla="*/ 0 h 1231"/>
              <a:gd name="T20" fmla="*/ 421 w 624"/>
              <a:gd name="T21" fmla="*/ 84 h 1231"/>
              <a:gd name="T22" fmla="*/ 0 w 624"/>
              <a:gd name="T23" fmla="*/ 646 h 1231"/>
              <a:gd name="T24" fmla="*/ 585 w 624"/>
              <a:gd name="T25" fmla="*/ 1231 h 1231"/>
              <a:gd name="T26" fmla="*/ 624 w 624"/>
              <a:gd name="T27" fmla="*/ 1230 h 1231"/>
              <a:gd name="T28" fmla="*/ 528 w 624"/>
              <a:gd name="T29" fmla="*/ 114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4" h="1231">
                <a:moveTo>
                  <a:pt x="528" y="1145"/>
                </a:moveTo>
                <a:cubicBezTo>
                  <a:pt x="600" y="1064"/>
                  <a:pt x="600" y="1064"/>
                  <a:pt x="600" y="1064"/>
                </a:cubicBezTo>
                <a:cubicBezTo>
                  <a:pt x="595" y="1064"/>
                  <a:pt x="590" y="1064"/>
                  <a:pt x="585" y="1064"/>
                </a:cubicBezTo>
                <a:cubicBezTo>
                  <a:pt x="354" y="1064"/>
                  <a:pt x="166" y="877"/>
                  <a:pt x="166" y="646"/>
                </a:cubicBezTo>
                <a:cubicBezTo>
                  <a:pt x="166" y="473"/>
                  <a:pt x="271" y="324"/>
                  <a:pt x="421" y="261"/>
                </a:cubicBezTo>
                <a:cubicBezTo>
                  <a:pt x="421" y="328"/>
                  <a:pt x="421" y="328"/>
                  <a:pt x="421" y="328"/>
                </a:cubicBezTo>
                <a:cubicBezTo>
                  <a:pt x="503" y="235"/>
                  <a:pt x="503" y="235"/>
                  <a:pt x="503" y="235"/>
                </a:cubicBezTo>
                <a:cubicBezTo>
                  <a:pt x="584" y="144"/>
                  <a:pt x="584" y="144"/>
                  <a:pt x="584" y="144"/>
                </a:cubicBezTo>
                <a:cubicBezTo>
                  <a:pt x="497" y="67"/>
                  <a:pt x="497" y="67"/>
                  <a:pt x="497" y="67"/>
                </a:cubicBezTo>
                <a:cubicBezTo>
                  <a:pt x="421" y="0"/>
                  <a:pt x="421" y="0"/>
                  <a:pt x="421" y="0"/>
                </a:cubicBezTo>
                <a:cubicBezTo>
                  <a:pt x="421" y="84"/>
                  <a:pt x="421" y="84"/>
                  <a:pt x="421" y="84"/>
                </a:cubicBezTo>
                <a:cubicBezTo>
                  <a:pt x="177" y="155"/>
                  <a:pt x="0" y="380"/>
                  <a:pt x="0" y="646"/>
                </a:cubicBezTo>
                <a:cubicBezTo>
                  <a:pt x="0" y="969"/>
                  <a:pt x="262" y="1231"/>
                  <a:pt x="585" y="1231"/>
                </a:cubicBezTo>
                <a:cubicBezTo>
                  <a:pt x="598" y="1231"/>
                  <a:pt x="611" y="1230"/>
                  <a:pt x="624" y="1230"/>
                </a:cubicBezTo>
                <a:lnTo>
                  <a:pt x="528" y="1145"/>
                </a:lnTo>
                <a:close/>
              </a:path>
            </a:pathLst>
          </a:custGeom>
          <a:solidFill>
            <a:srgbClr val="BCD9B4"/>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0" name="PA-任意多边形 7"/>
          <p:cNvSpPr/>
          <p:nvPr>
            <p:custDataLst>
              <p:tags r:id="rId7"/>
            </p:custDataLst>
          </p:nvPr>
        </p:nvSpPr>
        <p:spPr bwMode="auto">
          <a:xfrm>
            <a:off x="6144418" y="2470216"/>
            <a:ext cx="658729" cy="1311960"/>
          </a:xfrm>
          <a:custGeom>
            <a:avLst/>
            <a:gdLst>
              <a:gd name="T0" fmla="*/ 29 w 614"/>
              <a:gd name="T1" fmla="*/ 0 h 1223"/>
              <a:gd name="T2" fmla="*/ 0 w 614"/>
              <a:gd name="T3" fmla="*/ 1 h 1223"/>
              <a:gd name="T4" fmla="*/ 87 w 614"/>
              <a:gd name="T5" fmla="*/ 78 h 1223"/>
              <a:gd name="T6" fmla="*/ 8 w 614"/>
              <a:gd name="T7" fmla="*/ 168 h 1223"/>
              <a:gd name="T8" fmla="*/ 29 w 614"/>
              <a:gd name="T9" fmla="*/ 167 h 1223"/>
              <a:gd name="T10" fmla="*/ 448 w 614"/>
              <a:gd name="T11" fmla="*/ 586 h 1223"/>
              <a:gd name="T12" fmla="*/ 194 w 614"/>
              <a:gd name="T13" fmla="*/ 970 h 1223"/>
              <a:gd name="T14" fmla="*/ 194 w 614"/>
              <a:gd name="T15" fmla="*/ 896 h 1223"/>
              <a:gd name="T16" fmla="*/ 103 w 614"/>
              <a:gd name="T17" fmla="*/ 998 h 1223"/>
              <a:gd name="T18" fmla="*/ 31 w 614"/>
              <a:gd name="T19" fmla="*/ 1079 h 1223"/>
              <a:gd name="T20" fmla="*/ 126 w 614"/>
              <a:gd name="T21" fmla="*/ 1163 h 1223"/>
              <a:gd name="T22" fmla="*/ 194 w 614"/>
              <a:gd name="T23" fmla="*/ 1223 h 1223"/>
              <a:gd name="T24" fmla="*/ 194 w 614"/>
              <a:gd name="T25" fmla="*/ 1147 h 1223"/>
              <a:gd name="T26" fmla="*/ 614 w 614"/>
              <a:gd name="T27" fmla="*/ 586 h 1223"/>
              <a:gd name="T28" fmla="*/ 29 w 614"/>
              <a:gd name="T29"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4" h="1223">
                <a:moveTo>
                  <a:pt x="29" y="0"/>
                </a:moveTo>
                <a:cubicBezTo>
                  <a:pt x="19" y="0"/>
                  <a:pt x="9" y="1"/>
                  <a:pt x="0" y="1"/>
                </a:cubicBezTo>
                <a:cubicBezTo>
                  <a:pt x="87" y="78"/>
                  <a:pt x="87" y="78"/>
                  <a:pt x="87" y="78"/>
                </a:cubicBezTo>
                <a:cubicBezTo>
                  <a:pt x="8" y="168"/>
                  <a:pt x="8" y="168"/>
                  <a:pt x="8" y="168"/>
                </a:cubicBezTo>
                <a:cubicBezTo>
                  <a:pt x="15" y="167"/>
                  <a:pt x="22" y="167"/>
                  <a:pt x="29" y="167"/>
                </a:cubicBezTo>
                <a:cubicBezTo>
                  <a:pt x="260" y="167"/>
                  <a:pt x="448" y="354"/>
                  <a:pt x="448" y="586"/>
                </a:cubicBezTo>
                <a:cubicBezTo>
                  <a:pt x="448" y="758"/>
                  <a:pt x="343" y="906"/>
                  <a:pt x="194" y="970"/>
                </a:cubicBezTo>
                <a:cubicBezTo>
                  <a:pt x="194" y="896"/>
                  <a:pt x="194" y="896"/>
                  <a:pt x="194" y="896"/>
                </a:cubicBezTo>
                <a:cubicBezTo>
                  <a:pt x="103" y="998"/>
                  <a:pt x="103" y="998"/>
                  <a:pt x="103" y="998"/>
                </a:cubicBezTo>
                <a:cubicBezTo>
                  <a:pt x="31" y="1079"/>
                  <a:pt x="31" y="1079"/>
                  <a:pt x="31" y="1079"/>
                </a:cubicBezTo>
                <a:cubicBezTo>
                  <a:pt x="126" y="1163"/>
                  <a:pt x="126" y="1163"/>
                  <a:pt x="126" y="1163"/>
                </a:cubicBezTo>
                <a:cubicBezTo>
                  <a:pt x="194" y="1223"/>
                  <a:pt x="194" y="1223"/>
                  <a:pt x="194" y="1223"/>
                </a:cubicBezTo>
                <a:cubicBezTo>
                  <a:pt x="194" y="1147"/>
                  <a:pt x="194" y="1147"/>
                  <a:pt x="194" y="1147"/>
                </a:cubicBezTo>
                <a:cubicBezTo>
                  <a:pt x="437" y="1076"/>
                  <a:pt x="614" y="851"/>
                  <a:pt x="614" y="586"/>
                </a:cubicBezTo>
                <a:cubicBezTo>
                  <a:pt x="614" y="262"/>
                  <a:pt x="352" y="0"/>
                  <a:pt x="29" y="0"/>
                </a:cubicBezTo>
                <a:close/>
              </a:path>
            </a:pathLst>
          </a:custGeom>
          <a:solidFill>
            <a:srgbClr val="BCD9B4"/>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2" name="PA-椭圆 68"/>
          <p:cNvSpPr/>
          <p:nvPr>
            <p:custDataLst>
              <p:tags r:id="rId8"/>
            </p:custDataLst>
          </p:nvPr>
        </p:nvSpPr>
        <p:spPr bwMode="auto">
          <a:xfrm rot="10800000">
            <a:off x="5325905" y="3863680"/>
            <a:ext cx="708422" cy="708641"/>
          </a:xfrm>
          <a:prstGeom prst="ellipse">
            <a:avLst/>
          </a:prstGeom>
          <a:solidFill>
            <a:srgbClr val="4D5A5C"/>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solidFill>
                <a:schemeClr val="tx1">
                  <a:lumMod val="85000"/>
                  <a:lumOff val="15000"/>
                </a:schemeClr>
              </a:solidFill>
              <a:latin typeface="华文细黑" panose="02010600040101010101" pitchFamily="2" charset="-122"/>
              <a:ea typeface="华文细黑" panose="02010600040101010101" pitchFamily="2" charset="-122"/>
              <a:sym typeface="Gill Sans" panose="020B0502020104020203" charset="0"/>
            </a:endParaRPr>
          </a:p>
        </p:txBody>
      </p:sp>
      <p:grpSp>
        <p:nvGrpSpPr>
          <p:cNvPr id="13" name="PA-组合 7"/>
          <p:cNvGrpSpPr/>
          <p:nvPr>
            <p:custDataLst>
              <p:tags r:id="rId9"/>
            </p:custDataLst>
          </p:nvPr>
        </p:nvGrpSpPr>
        <p:grpSpPr bwMode="auto">
          <a:xfrm>
            <a:off x="5406846" y="3948051"/>
            <a:ext cx="532249" cy="532412"/>
            <a:chOff x="3736531" y="3706012"/>
            <a:chExt cx="709431" cy="709430"/>
          </a:xfrm>
        </p:grpSpPr>
        <p:sp>
          <p:nvSpPr>
            <p:cNvPr id="14" name="PA-椭圆 205"/>
            <p:cNvSpPr>
              <a:spLocks noChangeArrowheads="1"/>
            </p:cNvSpPr>
            <p:nvPr>
              <p:custDataLst>
                <p:tags r:id="rId10"/>
              </p:custDataLst>
            </p:nvPr>
          </p:nvSpPr>
          <p:spPr bwMode="auto">
            <a:xfrm rot="10800000">
              <a:off x="3736531" y="3706012"/>
              <a:ext cx="709431" cy="709430"/>
            </a:xfrm>
            <a:prstGeom prst="ellipse">
              <a:avLst/>
            </a:prstGeom>
            <a:solidFill>
              <a:schemeClr val="bg1"/>
            </a:solidFill>
            <a:ln>
              <a:noFill/>
            </a:ln>
            <a:extLst>
              <a:ext uri="{91240B29-F687-4F45-9708-019B960494DF}">
                <a14:hiddenLine xmlns:a14="http://schemas.microsoft.com/office/drawing/2010/main" w="38100">
                  <a:solidFill>
                    <a:srgbClr val="F2F2F2"/>
                  </a:solidFill>
                  <a:prstDash val="sysDot"/>
                  <a:round/>
                  <a:headEnd type="none" w="med" len="med"/>
                  <a:tailEnd type="none" w="med" len="med"/>
                </a14:hiddenLine>
              </a:ext>
            </a:extLst>
          </p:spPr>
          <p:txBody>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4200" dirty="0">
                <a:solidFill>
                  <a:schemeClr val="tx1">
                    <a:lumMod val="85000"/>
                    <a:lumOff val="15000"/>
                  </a:schemeClr>
                </a:solidFill>
                <a:latin typeface="思源黑体 CN Light" panose="020B0300000000000000" pitchFamily="34" charset="-122"/>
                <a:ea typeface="华文细黑" panose="02010600040101010101" pitchFamily="2" charset="-122"/>
                <a:cs typeface="ヒラギノ角ゴ ProN W3" panose="020B0300000000000000" charset="-128"/>
                <a:sym typeface="Gill Sans" panose="020B0502020104020203"/>
              </a:endParaRPr>
            </a:p>
          </p:txBody>
        </p:sp>
        <p:sp>
          <p:nvSpPr>
            <p:cNvPr id="15" name="PA-任意多边形 20"/>
            <p:cNvSpPr>
              <a:spLocks noEditPoints="1"/>
            </p:cNvSpPr>
            <p:nvPr>
              <p:custDataLst>
                <p:tags r:id="rId11"/>
              </p:custDataLst>
            </p:nvPr>
          </p:nvSpPr>
          <p:spPr bwMode="auto">
            <a:xfrm>
              <a:off x="3885205" y="3885769"/>
              <a:ext cx="370730" cy="368808"/>
            </a:xfrm>
            <a:custGeom>
              <a:avLst/>
              <a:gdLst>
                <a:gd name="T0" fmla="*/ 2034121364 w 50"/>
                <a:gd name="T1" fmla="*/ 1305786852 h 50"/>
                <a:gd name="T2" fmla="*/ 1704268054 w 50"/>
                <a:gd name="T3" fmla="*/ 1251380296 h 50"/>
                <a:gd name="T4" fmla="*/ 1759239898 w 50"/>
                <a:gd name="T5" fmla="*/ 979340139 h 50"/>
                <a:gd name="T6" fmla="*/ 2034121364 w 50"/>
                <a:gd name="T7" fmla="*/ 979340139 h 50"/>
                <a:gd name="T8" fmla="*/ 1979149520 w 50"/>
                <a:gd name="T9" fmla="*/ 979340139 h 50"/>
                <a:gd name="T10" fmla="*/ 1924170261 w 50"/>
                <a:gd name="T11" fmla="*/ 1088153252 h 50"/>
                <a:gd name="T12" fmla="*/ 1979149520 w 50"/>
                <a:gd name="T13" fmla="*/ 1142559808 h 50"/>
                <a:gd name="T14" fmla="*/ 2034121364 w 50"/>
                <a:gd name="T15" fmla="*/ 1142559808 h 50"/>
                <a:gd name="T16" fmla="*/ 2089100623 w 50"/>
                <a:gd name="T17" fmla="*/ 1088153252 h 50"/>
                <a:gd name="T18" fmla="*/ 2034121364 w 50"/>
                <a:gd name="T19" fmla="*/ 1305786852 h 50"/>
                <a:gd name="T20" fmla="*/ 2147483646 w 50"/>
                <a:gd name="T21" fmla="*/ 54406556 h 50"/>
                <a:gd name="T22" fmla="*/ 2147483646 w 50"/>
                <a:gd name="T23" fmla="*/ 0 h 50"/>
                <a:gd name="T24" fmla="*/ 2147483646 w 50"/>
                <a:gd name="T25" fmla="*/ 108813112 h 50"/>
                <a:gd name="T26" fmla="*/ 2144072467 w 50"/>
                <a:gd name="T27" fmla="*/ 870527027 h 50"/>
                <a:gd name="T28" fmla="*/ 2089100623 w 50"/>
                <a:gd name="T29" fmla="*/ 761706539 h 50"/>
                <a:gd name="T30" fmla="*/ 1924170261 w 50"/>
                <a:gd name="T31" fmla="*/ 707299982 h 50"/>
                <a:gd name="T32" fmla="*/ 1484358432 w 50"/>
                <a:gd name="T33" fmla="*/ 707299982 h 50"/>
                <a:gd name="T34" fmla="*/ 1374407329 w 50"/>
                <a:gd name="T35" fmla="*/ 761706539 h 50"/>
                <a:gd name="T36" fmla="*/ 54979259 w 50"/>
                <a:gd name="T37" fmla="*/ 1632233566 h 50"/>
                <a:gd name="T38" fmla="*/ 54979259 w 50"/>
                <a:gd name="T39" fmla="*/ 1849859790 h 50"/>
                <a:gd name="T40" fmla="*/ 604742191 w 50"/>
                <a:gd name="T41" fmla="*/ 2147483646 h 50"/>
                <a:gd name="T42" fmla="*/ 769665138 w 50"/>
                <a:gd name="T43" fmla="*/ 2147483646 h 50"/>
                <a:gd name="T44" fmla="*/ 2089100623 w 50"/>
                <a:gd name="T45" fmla="*/ 1795453234 h 50"/>
                <a:gd name="T46" fmla="*/ 2147483646 w 50"/>
                <a:gd name="T47" fmla="*/ 1632233566 h 50"/>
                <a:gd name="T48" fmla="*/ 2147483646 w 50"/>
                <a:gd name="T49" fmla="*/ 1251380296 h 50"/>
                <a:gd name="T50" fmla="*/ 2147483646 w 50"/>
                <a:gd name="T51" fmla="*/ 1088153252 h 50"/>
                <a:gd name="T52" fmla="*/ 2147483646 w 50"/>
                <a:gd name="T53" fmla="*/ 1033746696 h 50"/>
                <a:gd name="T54" fmla="*/ 2147483646 w 50"/>
                <a:gd name="T55" fmla="*/ 54406556 h 5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0" h="50">
                  <a:moveTo>
                    <a:pt x="37" y="24"/>
                  </a:moveTo>
                  <a:cubicBezTo>
                    <a:pt x="35" y="25"/>
                    <a:pt x="32" y="25"/>
                    <a:pt x="31" y="23"/>
                  </a:cubicBezTo>
                  <a:cubicBezTo>
                    <a:pt x="30" y="21"/>
                    <a:pt x="30" y="19"/>
                    <a:pt x="32" y="18"/>
                  </a:cubicBezTo>
                  <a:cubicBezTo>
                    <a:pt x="34" y="17"/>
                    <a:pt x="35" y="17"/>
                    <a:pt x="37" y="18"/>
                  </a:cubicBezTo>
                  <a:cubicBezTo>
                    <a:pt x="36" y="18"/>
                    <a:pt x="36" y="18"/>
                    <a:pt x="36" y="18"/>
                  </a:cubicBezTo>
                  <a:cubicBezTo>
                    <a:pt x="35" y="19"/>
                    <a:pt x="35" y="20"/>
                    <a:pt x="35" y="20"/>
                  </a:cubicBezTo>
                  <a:cubicBezTo>
                    <a:pt x="35" y="21"/>
                    <a:pt x="36" y="21"/>
                    <a:pt x="36" y="21"/>
                  </a:cubicBezTo>
                  <a:cubicBezTo>
                    <a:pt x="36" y="21"/>
                    <a:pt x="37" y="21"/>
                    <a:pt x="37" y="21"/>
                  </a:cubicBezTo>
                  <a:cubicBezTo>
                    <a:pt x="37" y="21"/>
                    <a:pt x="38" y="21"/>
                    <a:pt x="38" y="20"/>
                  </a:cubicBezTo>
                  <a:cubicBezTo>
                    <a:pt x="39" y="22"/>
                    <a:pt x="38" y="23"/>
                    <a:pt x="37" y="24"/>
                  </a:cubicBezTo>
                  <a:close/>
                  <a:moveTo>
                    <a:pt x="48" y="1"/>
                  </a:moveTo>
                  <a:cubicBezTo>
                    <a:pt x="47" y="0"/>
                    <a:pt x="46" y="0"/>
                    <a:pt x="46" y="0"/>
                  </a:cubicBezTo>
                  <a:cubicBezTo>
                    <a:pt x="45" y="0"/>
                    <a:pt x="45" y="1"/>
                    <a:pt x="45" y="2"/>
                  </a:cubicBezTo>
                  <a:cubicBezTo>
                    <a:pt x="47" y="8"/>
                    <a:pt x="43" y="13"/>
                    <a:pt x="39" y="16"/>
                  </a:cubicBezTo>
                  <a:cubicBezTo>
                    <a:pt x="38" y="14"/>
                    <a:pt x="38" y="14"/>
                    <a:pt x="38" y="14"/>
                  </a:cubicBezTo>
                  <a:cubicBezTo>
                    <a:pt x="37" y="13"/>
                    <a:pt x="36" y="13"/>
                    <a:pt x="35" y="13"/>
                  </a:cubicBezTo>
                  <a:cubicBezTo>
                    <a:pt x="27" y="13"/>
                    <a:pt x="27" y="13"/>
                    <a:pt x="27" y="13"/>
                  </a:cubicBezTo>
                  <a:cubicBezTo>
                    <a:pt x="27" y="13"/>
                    <a:pt x="25" y="13"/>
                    <a:pt x="25" y="14"/>
                  </a:cubicBezTo>
                  <a:cubicBezTo>
                    <a:pt x="1" y="30"/>
                    <a:pt x="1" y="30"/>
                    <a:pt x="1" y="30"/>
                  </a:cubicBezTo>
                  <a:cubicBezTo>
                    <a:pt x="0" y="31"/>
                    <a:pt x="0" y="33"/>
                    <a:pt x="1" y="34"/>
                  </a:cubicBezTo>
                  <a:cubicBezTo>
                    <a:pt x="11" y="49"/>
                    <a:pt x="11" y="49"/>
                    <a:pt x="11" y="49"/>
                  </a:cubicBezTo>
                  <a:cubicBezTo>
                    <a:pt x="12" y="50"/>
                    <a:pt x="13" y="50"/>
                    <a:pt x="14" y="49"/>
                  </a:cubicBezTo>
                  <a:cubicBezTo>
                    <a:pt x="38" y="33"/>
                    <a:pt x="38" y="33"/>
                    <a:pt x="38" y="33"/>
                  </a:cubicBezTo>
                  <a:cubicBezTo>
                    <a:pt x="38" y="32"/>
                    <a:pt x="39" y="31"/>
                    <a:pt x="40" y="30"/>
                  </a:cubicBezTo>
                  <a:cubicBezTo>
                    <a:pt x="42" y="23"/>
                    <a:pt x="42" y="23"/>
                    <a:pt x="42" y="23"/>
                  </a:cubicBezTo>
                  <a:cubicBezTo>
                    <a:pt x="42" y="22"/>
                    <a:pt x="42" y="21"/>
                    <a:pt x="42" y="20"/>
                  </a:cubicBezTo>
                  <a:cubicBezTo>
                    <a:pt x="41" y="19"/>
                    <a:pt x="41" y="19"/>
                    <a:pt x="41" y="19"/>
                  </a:cubicBezTo>
                  <a:cubicBezTo>
                    <a:pt x="45" y="15"/>
                    <a:pt x="50" y="9"/>
                    <a:pt x="48" y="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F2F2F2"/>
                  </a:solidFill>
                  <a:prstDash val="solid"/>
                  <a:round/>
                  <a:headEnd type="none" w="med" len="med"/>
                  <a:tailEnd type="none" w="med" len="med"/>
                </a14:hiddenLine>
              </a:ext>
            </a:extLst>
          </p:spPr>
          <p:txBody>
            <a:bodyPr/>
            <a:lstStyle/>
            <a:p>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sp>
        <p:nvSpPr>
          <p:cNvPr id="17" name="PA-椭圆 69"/>
          <p:cNvSpPr/>
          <p:nvPr>
            <p:custDataLst>
              <p:tags r:id="rId12"/>
            </p:custDataLst>
          </p:nvPr>
        </p:nvSpPr>
        <p:spPr bwMode="auto">
          <a:xfrm rot="10800000">
            <a:off x="6586776" y="3698132"/>
            <a:ext cx="708422" cy="708641"/>
          </a:xfrm>
          <a:prstGeom prst="ellipse">
            <a:avLst/>
          </a:prstGeom>
          <a:solidFill>
            <a:srgbClr val="F2F2F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solidFill>
                <a:schemeClr val="tx1">
                  <a:lumMod val="85000"/>
                  <a:lumOff val="15000"/>
                </a:schemeClr>
              </a:solidFill>
              <a:latin typeface="华文细黑" panose="02010600040101010101" pitchFamily="2" charset="-122"/>
              <a:ea typeface="华文细黑" panose="02010600040101010101" pitchFamily="2" charset="-122"/>
              <a:sym typeface="Gill Sans" panose="020B0502020104020203" charset="0"/>
            </a:endParaRPr>
          </a:p>
        </p:txBody>
      </p:sp>
      <p:grpSp>
        <p:nvGrpSpPr>
          <p:cNvPr id="18" name="PA-组合 5"/>
          <p:cNvGrpSpPr/>
          <p:nvPr>
            <p:custDataLst>
              <p:tags r:id="rId13"/>
            </p:custDataLst>
          </p:nvPr>
        </p:nvGrpSpPr>
        <p:grpSpPr bwMode="auto">
          <a:xfrm>
            <a:off x="6667716" y="3782502"/>
            <a:ext cx="532248" cy="532413"/>
            <a:chOff x="5417883" y="3484711"/>
            <a:chExt cx="709431" cy="709430"/>
          </a:xfrm>
        </p:grpSpPr>
        <p:sp>
          <p:nvSpPr>
            <p:cNvPr id="19" name="PA-椭圆 204"/>
            <p:cNvSpPr>
              <a:spLocks noChangeArrowheads="1"/>
            </p:cNvSpPr>
            <p:nvPr>
              <p:custDataLst>
                <p:tags r:id="rId14"/>
              </p:custDataLst>
            </p:nvPr>
          </p:nvSpPr>
          <p:spPr bwMode="auto">
            <a:xfrm rot="10800000">
              <a:off x="5417883" y="3484711"/>
              <a:ext cx="709431" cy="709430"/>
            </a:xfrm>
            <a:prstGeom prst="ellipse">
              <a:avLst/>
            </a:prstGeom>
            <a:solidFill>
              <a:schemeClr val="bg1"/>
            </a:solidFill>
            <a:ln>
              <a:noFill/>
            </a:ln>
            <a:extLst>
              <a:ext uri="{91240B29-F687-4F45-9708-019B960494DF}">
                <a14:hiddenLine xmlns:a14="http://schemas.microsoft.com/office/drawing/2010/main" w="38100">
                  <a:solidFill>
                    <a:srgbClr val="F2F2F2"/>
                  </a:solidFill>
                  <a:prstDash val="sysDot"/>
                  <a:round/>
                  <a:headEnd type="none" w="med" len="med"/>
                  <a:tailEnd type="none" w="med" len="med"/>
                </a14:hiddenLine>
              </a:ext>
            </a:extLst>
          </p:spPr>
          <p:txBody>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4200" dirty="0">
                <a:solidFill>
                  <a:schemeClr val="tx1">
                    <a:lumMod val="85000"/>
                    <a:lumOff val="15000"/>
                  </a:schemeClr>
                </a:solidFill>
                <a:latin typeface="思源黑体 CN Light" panose="020B0300000000000000" pitchFamily="34" charset="-122"/>
                <a:ea typeface="华文细黑" panose="02010600040101010101" pitchFamily="2" charset="-122"/>
                <a:cs typeface="ヒラギノ角ゴ ProN W3" panose="020B0300000000000000" charset="-128"/>
                <a:sym typeface="Gill Sans" panose="020B0502020104020203"/>
              </a:endParaRPr>
            </a:p>
          </p:txBody>
        </p:sp>
        <p:sp>
          <p:nvSpPr>
            <p:cNvPr id="20" name="PA-任意多边形 21"/>
            <p:cNvSpPr>
              <a:spLocks noEditPoints="1"/>
            </p:cNvSpPr>
            <p:nvPr>
              <p:custDataLst>
                <p:tags r:id="rId15"/>
              </p:custDataLst>
            </p:nvPr>
          </p:nvSpPr>
          <p:spPr bwMode="auto">
            <a:xfrm>
              <a:off x="5598457" y="3661104"/>
              <a:ext cx="365543" cy="371881"/>
            </a:xfrm>
            <a:custGeom>
              <a:avLst/>
              <a:gdLst>
                <a:gd name="T0" fmla="*/ 197961842 w 45"/>
                <a:gd name="T1" fmla="*/ 522856602 h 46"/>
                <a:gd name="T2" fmla="*/ 659861977 w 45"/>
                <a:gd name="T3" fmla="*/ 522856602 h 46"/>
                <a:gd name="T4" fmla="*/ 791831123 w 45"/>
                <a:gd name="T5" fmla="*/ 1372499590 h 46"/>
                <a:gd name="T6" fmla="*/ 197961842 w 45"/>
                <a:gd name="T7" fmla="*/ 522856602 h 46"/>
                <a:gd name="T8" fmla="*/ 1451693101 w 45"/>
                <a:gd name="T9" fmla="*/ 196070215 h 46"/>
                <a:gd name="T10" fmla="*/ 2111555078 w 45"/>
                <a:gd name="T11" fmla="*/ 457502558 h 46"/>
                <a:gd name="T12" fmla="*/ 1451693101 w 45"/>
                <a:gd name="T13" fmla="*/ 653572773 h 46"/>
                <a:gd name="T14" fmla="*/ 857815697 w 45"/>
                <a:gd name="T15" fmla="*/ 457502558 h 46"/>
                <a:gd name="T16" fmla="*/ 1451693101 w 45"/>
                <a:gd name="T17" fmla="*/ 196070215 h 46"/>
                <a:gd name="T18" fmla="*/ 2111555078 w 45"/>
                <a:gd name="T19" fmla="*/ 1372499590 h 46"/>
                <a:gd name="T20" fmla="*/ 2147483646 w 45"/>
                <a:gd name="T21" fmla="*/ 522856602 h 46"/>
                <a:gd name="T22" fmla="*/ 2147483646 w 45"/>
                <a:gd name="T23" fmla="*/ 522856602 h 46"/>
                <a:gd name="T24" fmla="*/ 2111555078 w 45"/>
                <a:gd name="T25" fmla="*/ 1372499590 h 46"/>
                <a:gd name="T26" fmla="*/ 1649646820 w 45"/>
                <a:gd name="T27" fmla="*/ 2147483646 h 46"/>
                <a:gd name="T28" fmla="*/ 2111555078 w 45"/>
                <a:gd name="T29" fmla="*/ 1633923848 h 46"/>
                <a:gd name="T30" fmla="*/ 2147483646 w 45"/>
                <a:gd name="T31" fmla="*/ 392140430 h 46"/>
                <a:gd name="T32" fmla="*/ 2147483646 w 45"/>
                <a:gd name="T33" fmla="*/ 261424259 h 46"/>
                <a:gd name="T34" fmla="*/ 2147483646 w 45"/>
                <a:gd name="T35" fmla="*/ 261424259 h 46"/>
                <a:gd name="T36" fmla="*/ 1451693101 w 45"/>
                <a:gd name="T37" fmla="*/ 0 h 46"/>
                <a:gd name="T38" fmla="*/ 659861977 w 45"/>
                <a:gd name="T39" fmla="*/ 261424259 h 46"/>
                <a:gd name="T40" fmla="*/ 65984573 w 45"/>
                <a:gd name="T41" fmla="*/ 261424259 h 46"/>
                <a:gd name="T42" fmla="*/ 0 w 45"/>
                <a:gd name="T43" fmla="*/ 392140430 h 46"/>
                <a:gd name="T44" fmla="*/ 791831123 w 45"/>
                <a:gd name="T45" fmla="*/ 1633923848 h 46"/>
                <a:gd name="T46" fmla="*/ 1253731258 w 45"/>
                <a:gd name="T47" fmla="*/ 2147483646 h 46"/>
                <a:gd name="T48" fmla="*/ 1253731258 w 45"/>
                <a:gd name="T49" fmla="*/ 2147483646 h 46"/>
                <a:gd name="T50" fmla="*/ 725846550 w 45"/>
                <a:gd name="T51" fmla="*/ 2147483646 h 46"/>
                <a:gd name="T52" fmla="*/ 1451693101 w 45"/>
                <a:gd name="T53" fmla="*/ 2147483646 h 46"/>
                <a:gd name="T54" fmla="*/ 2147483646 w 45"/>
                <a:gd name="T55" fmla="*/ 2147483646 h 46"/>
                <a:gd name="T56" fmla="*/ 1649646820 w 45"/>
                <a:gd name="T57" fmla="*/ 2147483646 h 46"/>
                <a:gd name="T58" fmla="*/ 1649646820 w 45"/>
                <a:gd name="T59" fmla="*/ 2147483646 h 4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5" h="46">
                  <a:moveTo>
                    <a:pt x="3" y="8"/>
                  </a:moveTo>
                  <a:cubicBezTo>
                    <a:pt x="10" y="8"/>
                    <a:pt x="10" y="8"/>
                    <a:pt x="10" y="8"/>
                  </a:cubicBezTo>
                  <a:cubicBezTo>
                    <a:pt x="10" y="14"/>
                    <a:pt x="11" y="18"/>
                    <a:pt x="12" y="21"/>
                  </a:cubicBezTo>
                  <a:cubicBezTo>
                    <a:pt x="8" y="18"/>
                    <a:pt x="4" y="15"/>
                    <a:pt x="3" y="8"/>
                  </a:cubicBezTo>
                  <a:close/>
                  <a:moveTo>
                    <a:pt x="22" y="3"/>
                  </a:moveTo>
                  <a:cubicBezTo>
                    <a:pt x="29" y="3"/>
                    <a:pt x="32" y="6"/>
                    <a:pt x="32" y="7"/>
                  </a:cubicBezTo>
                  <a:cubicBezTo>
                    <a:pt x="32" y="8"/>
                    <a:pt x="29" y="10"/>
                    <a:pt x="22" y="10"/>
                  </a:cubicBezTo>
                  <a:cubicBezTo>
                    <a:pt x="15" y="10"/>
                    <a:pt x="13" y="8"/>
                    <a:pt x="13" y="7"/>
                  </a:cubicBezTo>
                  <a:cubicBezTo>
                    <a:pt x="13" y="6"/>
                    <a:pt x="15" y="3"/>
                    <a:pt x="22" y="3"/>
                  </a:cubicBezTo>
                  <a:close/>
                  <a:moveTo>
                    <a:pt x="32" y="21"/>
                  </a:moveTo>
                  <a:cubicBezTo>
                    <a:pt x="34" y="18"/>
                    <a:pt x="35" y="14"/>
                    <a:pt x="35" y="8"/>
                  </a:cubicBezTo>
                  <a:cubicBezTo>
                    <a:pt x="41" y="8"/>
                    <a:pt x="41" y="8"/>
                    <a:pt x="41" y="8"/>
                  </a:cubicBezTo>
                  <a:cubicBezTo>
                    <a:pt x="41" y="15"/>
                    <a:pt x="37" y="18"/>
                    <a:pt x="32" y="21"/>
                  </a:cubicBezTo>
                  <a:close/>
                  <a:moveTo>
                    <a:pt x="25" y="34"/>
                  </a:moveTo>
                  <a:cubicBezTo>
                    <a:pt x="25" y="30"/>
                    <a:pt x="28" y="28"/>
                    <a:pt x="32" y="25"/>
                  </a:cubicBezTo>
                  <a:cubicBezTo>
                    <a:pt x="38" y="21"/>
                    <a:pt x="45" y="17"/>
                    <a:pt x="45" y="6"/>
                  </a:cubicBezTo>
                  <a:cubicBezTo>
                    <a:pt x="45" y="5"/>
                    <a:pt x="44" y="4"/>
                    <a:pt x="43" y="4"/>
                  </a:cubicBezTo>
                  <a:cubicBezTo>
                    <a:pt x="34" y="4"/>
                    <a:pt x="34" y="4"/>
                    <a:pt x="34" y="4"/>
                  </a:cubicBezTo>
                  <a:cubicBezTo>
                    <a:pt x="33" y="2"/>
                    <a:pt x="30" y="0"/>
                    <a:pt x="22" y="0"/>
                  </a:cubicBezTo>
                  <a:cubicBezTo>
                    <a:pt x="15" y="0"/>
                    <a:pt x="11" y="2"/>
                    <a:pt x="10" y="4"/>
                  </a:cubicBezTo>
                  <a:cubicBezTo>
                    <a:pt x="1" y="4"/>
                    <a:pt x="1" y="4"/>
                    <a:pt x="1" y="4"/>
                  </a:cubicBezTo>
                  <a:cubicBezTo>
                    <a:pt x="0" y="4"/>
                    <a:pt x="0" y="5"/>
                    <a:pt x="0" y="6"/>
                  </a:cubicBezTo>
                  <a:cubicBezTo>
                    <a:pt x="0" y="17"/>
                    <a:pt x="6" y="21"/>
                    <a:pt x="12" y="25"/>
                  </a:cubicBezTo>
                  <a:cubicBezTo>
                    <a:pt x="16" y="28"/>
                    <a:pt x="19" y="30"/>
                    <a:pt x="19" y="34"/>
                  </a:cubicBezTo>
                  <a:cubicBezTo>
                    <a:pt x="19" y="37"/>
                    <a:pt x="19" y="37"/>
                    <a:pt x="19" y="37"/>
                  </a:cubicBezTo>
                  <a:cubicBezTo>
                    <a:pt x="15" y="38"/>
                    <a:pt x="11" y="39"/>
                    <a:pt x="11" y="41"/>
                  </a:cubicBezTo>
                  <a:cubicBezTo>
                    <a:pt x="11" y="44"/>
                    <a:pt x="16" y="46"/>
                    <a:pt x="22" y="46"/>
                  </a:cubicBezTo>
                  <a:cubicBezTo>
                    <a:pt x="28" y="46"/>
                    <a:pt x="33" y="44"/>
                    <a:pt x="33" y="41"/>
                  </a:cubicBezTo>
                  <a:cubicBezTo>
                    <a:pt x="33" y="39"/>
                    <a:pt x="30" y="38"/>
                    <a:pt x="25" y="37"/>
                  </a:cubicBezTo>
                  <a:cubicBezTo>
                    <a:pt x="25" y="34"/>
                    <a:pt x="25" y="34"/>
                    <a:pt x="25" y="34"/>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F2F2F2"/>
                  </a:solidFill>
                  <a:prstDash val="solid"/>
                  <a:round/>
                  <a:headEnd type="none" w="med" len="med"/>
                  <a:tailEnd type="none" w="med" len="med"/>
                </a14:hiddenLine>
              </a:ext>
            </a:extLst>
          </p:spPr>
          <p:txBody>
            <a:bodyPr/>
            <a:lstStyle/>
            <a:p>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sp>
        <p:nvSpPr>
          <p:cNvPr id="22" name="PA-椭圆 206"/>
          <p:cNvSpPr/>
          <p:nvPr>
            <p:custDataLst>
              <p:tags r:id="rId16"/>
            </p:custDataLst>
          </p:nvPr>
        </p:nvSpPr>
        <p:spPr bwMode="auto">
          <a:xfrm rot="10800000">
            <a:off x="6586776" y="1573168"/>
            <a:ext cx="708422" cy="708641"/>
          </a:xfrm>
          <a:prstGeom prst="ellipse">
            <a:avLst/>
          </a:prstGeom>
          <a:solidFill>
            <a:srgbClr val="F2F2F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solidFill>
                <a:schemeClr val="tx1">
                  <a:lumMod val="85000"/>
                  <a:lumOff val="15000"/>
                </a:schemeClr>
              </a:solidFill>
              <a:latin typeface="华文细黑" panose="02010600040101010101" pitchFamily="2" charset="-122"/>
              <a:ea typeface="华文细黑" panose="02010600040101010101" pitchFamily="2" charset="-122"/>
              <a:sym typeface="Gill Sans" panose="020B0502020104020203" charset="0"/>
            </a:endParaRPr>
          </a:p>
        </p:txBody>
      </p:sp>
      <p:grpSp>
        <p:nvGrpSpPr>
          <p:cNvPr id="23" name="PA-组合 3"/>
          <p:cNvGrpSpPr/>
          <p:nvPr>
            <p:custDataLst>
              <p:tags r:id="rId17"/>
            </p:custDataLst>
          </p:nvPr>
        </p:nvGrpSpPr>
        <p:grpSpPr bwMode="auto">
          <a:xfrm>
            <a:off x="6667716" y="1657539"/>
            <a:ext cx="532248" cy="532412"/>
            <a:chOff x="5417883" y="672987"/>
            <a:chExt cx="709431" cy="709430"/>
          </a:xfrm>
        </p:grpSpPr>
        <p:sp>
          <p:nvSpPr>
            <p:cNvPr id="24" name="PA-椭圆 207"/>
            <p:cNvSpPr>
              <a:spLocks noChangeArrowheads="1"/>
            </p:cNvSpPr>
            <p:nvPr>
              <p:custDataLst>
                <p:tags r:id="rId18"/>
              </p:custDataLst>
            </p:nvPr>
          </p:nvSpPr>
          <p:spPr bwMode="auto">
            <a:xfrm rot="10800000">
              <a:off x="5417883" y="672987"/>
              <a:ext cx="709431" cy="709430"/>
            </a:xfrm>
            <a:prstGeom prst="ellipse">
              <a:avLst/>
            </a:prstGeom>
            <a:solidFill>
              <a:schemeClr val="bg1">
                <a:lumMod val="75000"/>
              </a:schemeClr>
            </a:solidFill>
            <a:ln>
              <a:noFill/>
            </a:ln>
            <a:extLst>
              <a:ext uri="{91240B29-F687-4F45-9708-019B960494DF}">
                <a14:hiddenLine xmlns:a14="http://schemas.microsoft.com/office/drawing/2010/main" w="38100">
                  <a:solidFill>
                    <a:srgbClr val="F2F2F2"/>
                  </a:solidFill>
                  <a:prstDash val="sysDot"/>
                  <a:round/>
                  <a:headEnd type="none" w="med" len="med"/>
                  <a:tailEnd type="none" w="med" len="med"/>
                </a14:hiddenLine>
              </a:ext>
            </a:extLst>
          </p:spPr>
          <p:txBody>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4200" dirty="0">
                <a:solidFill>
                  <a:schemeClr val="tx1">
                    <a:lumMod val="85000"/>
                    <a:lumOff val="15000"/>
                  </a:schemeClr>
                </a:solidFill>
                <a:latin typeface="思源黑体 CN Light" panose="020B0300000000000000" pitchFamily="34" charset="-122"/>
                <a:ea typeface="华文细黑" panose="02010600040101010101" pitchFamily="2" charset="-122"/>
                <a:cs typeface="ヒラギノ角ゴ ProN W3" panose="020B0300000000000000" charset="-128"/>
                <a:sym typeface="Gill Sans" panose="020B0502020104020203"/>
              </a:endParaRPr>
            </a:p>
          </p:txBody>
        </p:sp>
        <p:sp>
          <p:nvSpPr>
            <p:cNvPr id="25" name="PA-任意多边形 22"/>
            <p:cNvSpPr/>
            <p:nvPr>
              <p:custDataLst>
                <p:tags r:id="rId19"/>
              </p:custDataLst>
            </p:nvPr>
          </p:nvSpPr>
          <p:spPr bwMode="auto">
            <a:xfrm>
              <a:off x="5553789" y="817699"/>
              <a:ext cx="399351" cy="397238"/>
            </a:xfrm>
            <a:custGeom>
              <a:avLst/>
              <a:gdLst>
                <a:gd name="T0" fmla="*/ 929917329 w 49"/>
                <a:gd name="T1" fmla="*/ 2147483646 h 49"/>
                <a:gd name="T2" fmla="*/ 332113332 w 49"/>
                <a:gd name="T3" fmla="*/ 2147483646 h 49"/>
                <a:gd name="T4" fmla="*/ 398535998 w 49"/>
                <a:gd name="T5" fmla="*/ 1840209088 h 49"/>
                <a:gd name="T6" fmla="*/ 2059110806 w 49"/>
                <a:gd name="T7" fmla="*/ 197167865 h 49"/>
                <a:gd name="T8" fmla="*/ 2147483646 w 49"/>
                <a:gd name="T9" fmla="*/ 0 h 49"/>
                <a:gd name="T10" fmla="*/ 2147483646 w 49"/>
                <a:gd name="T11" fmla="*/ 460050245 h 49"/>
                <a:gd name="T12" fmla="*/ 2147483646 w 49"/>
                <a:gd name="T13" fmla="*/ 985823113 h 49"/>
                <a:gd name="T14" fmla="*/ 1262030660 w 49"/>
                <a:gd name="T15" fmla="*/ 2147483646 h 49"/>
                <a:gd name="T16" fmla="*/ 996339995 w 49"/>
                <a:gd name="T17" fmla="*/ 2147483646 h 49"/>
                <a:gd name="T18" fmla="*/ 730649330 w 49"/>
                <a:gd name="T19" fmla="*/ 2147483646 h 49"/>
                <a:gd name="T20" fmla="*/ 797071996 w 49"/>
                <a:gd name="T21" fmla="*/ 2103099575 h 49"/>
                <a:gd name="T22" fmla="*/ 1859842807 w 49"/>
                <a:gd name="T23" fmla="*/ 985823113 h 49"/>
                <a:gd name="T24" fmla="*/ 2059110806 w 49"/>
                <a:gd name="T25" fmla="*/ 985823113 h 49"/>
                <a:gd name="T26" fmla="*/ 2059110806 w 49"/>
                <a:gd name="T27" fmla="*/ 1182990978 h 49"/>
                <a:gd name="T28" fmla="*/ 929917329 w 49"/>
                <a:gd name="T29" fmla="*/ 2147483646 h 49"/>
                <a:gd name="T30" fmla="*/ 863494662 w 49"/>
                <a:gd name="T31" fmla="*/ 2147483646 h 49"/>
                <a:gd name="T32" fmla="*/ 929917329 w 49"/>
                <a:gd name="T33" fmla="*/ 2147483646 h 49"/>
                <a:gd name="T34" fmla="*/ 1129185328 w 49"/>
                <a:gd name="T35" fmla="*/ 2147483646 h 49"/>
                <a:gd name="T36" fmla="*/ 2147483646 w 49"/>
                <a:gd name="T37" fmla="*/ 854385976 h 49"/>
                <a:gd name="T38" fmla="*/ 2147483646 w 49"/>
                <a:gd name="T39" fmla="*/ 525772867 h 49"/>
                <a:gd name="T40" fmla="*/ 2147483646 w 49"/>
                <a:gd name="T41" fmla="*/ 262890487 h 49"/>
                <a:gd name="T42" fmla="*/ 2147483646 w 49"/>
                <a:gd name="T43" fmla="*/ 394327624 h 49"/>
                <a:gd name="T44" fmla="*/ 531381331 w 49"/>
                <a:gd name="T45" fmla="*/ 1971654332 h 49"/>
                <a:gd name="T46" fmla="*/ 531381331 w 49"/>
                <a:gd name="T47" fmla="*/ 2147483646 h 49"/>
                <a:gd name="T48" fmla="*/ 1394875993 w 49"/>
                <a:gd name="T49" fmla="*/ 2147483646 h 49"/>
                <a:gd name="T50" fmla="*/ 2147483646 w 49"/>
                <a:gd name="T51" fmla="*/ 1182990978 h 49"/>
                <a:gd name="T52" fmla="*/ 2147483646 w 49"/>
                <a:gd name="T53" fmla="*/ 1182990978 h 49"/>
                <a:gd name="T54" fmla="*/ 2147483646 w 49"/>
                <a:gd name="T55" fmla="*/ 1314436221 h 49"/>
                <a:gd name="T56" fmla="*/ 1527721326 w 49"/>
                <a:gd name="T57" fmla="*/ 2147483646 h 49"/>
                <a:gd name="T58" fmla="*/ 929917329 w 49"/>
                <a:gd name="T59" fmla="*/ 2147483646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 h="49">
                  <a:moveTo>
                    <a:pt x="14" y="49"/>
                  </a:moveTo>
                  <a:cubicBezTo>
                    <a:pt x="10" y="49"/>
                    <a:pt x="7" y="48"/>
                    <a:pt x="5" y="46"/>
                  </a:cubicBezTo>
                  <a:cubicBezTo>
                    <a:pt x="1" y="42"/>
                    <a:pt x="0" y="34"/>
                    <a:pt x="6" y="28"/>
                  </a:cubicBezTo>
                  <a:cubicBezTo>
                    <a:pt x="9" y="24"/>
                    <a:pt x="23" y="10"/>
                    <a:pt x="31" y="3"/>
                  </a:cubicBezTo>
                  <a:cubicBezTo>
                    <a:pt x="33" y="1"/>
                    <a:pt x="36" y="0"/>
                    <a:pt x="39" y="0"/>
                  </a:cubicBezTo>
                  <a:cubicBezTo>
                    <a:pt x="42" y="1"/>
                    <a:pt x="45" y="4"/>
                    <a:pt x="46" y="7"/>
                  </a:cubicBezTo>
                  <a:cubicBezTo>
                    <a:pt x="46" y="10"/>
                    <a:pt x="45" y="13"/>
                    <a:pt x="43" y="15"/>
                  </a:cubicBezTo>
                  <a:cubicBezTo>
                    <a:pt x="19" y="39"/>
                    <a:pt x="19" y="39"/>
                    <a:pt x="19" y="39"/>
                  </a:cubicBezTo>
                  <a:cubicBezTo>
                    <a:pt x="18" y="41"/>
                    <a:pt x="16" y="41"/>
                    <a:pt x="15" y="42"/>
                  </a:cubicBezTo>
                  <a:cubicBezTo>
                    <a:pt x="13" y="42"/>
                    <a:pt x="12" y="41"/>
                    <a:pt x="11" y="40"/>
                  </a:cubicBezTo>
                  <a:cubicBezTo>
                    <a:pt x="9" y="38"/>
                    <a:pt x="9" y="35"/>
                    <a:pt x="12" y="32"/>
                  </a:cubicBezTo>
                  <a:cubicBezTo>
                    <a:pt x="28" y="15"/>
                    <a:pt x="28" y="15"/>
                    <a:pt x="28" y="15"/>
                  </a:cubicBezTo>
                  <a:cubicBezTo>
                    <a:pt x="29" y="14"/>
                    <a:pt x="30" y="14"/>
                    <a:pt x="31" y="15"/>
                  </a:cubicBezTo>
                  <a:cubicBezTo>
                    <a:pt x="32" y="16"/>
                    <a:pt x="32" y="17"/>
                    <a:pt x="31" y="18"/>
                  </a:cubicBezTo>
                  <a:cubicBezTo>
                    <a:pt x="14" y="34"/>
                    <a:pt x="14" y="34"/>
                    <a:pt x="14" y="34"/>
                  </a:cubicBezTo>
                  <a:cubicBezTo>
                    <a:pt x="13" y="36"/>
                    <a:pt x="13" y="37"/>
                    <a:pt x="13" y="38"/>
                  </a:cubicBezTo>
                  <a:cubicBezTo>
                    <a:pt x="13" y="38"/>
                    <a:pt x="14" y="38"/>
                    <a:pt x="14" y="38"/>
                  </a:cubicBezTo>
                  <a:cubicBezTo>
                    <a:pt x="15" y="38"/>
                    <a:pt x="16" y="38"/>
                    <a:pt x="17" y="37"/>
                  </a:cubicBezTo>
                  <a:cubicBezTo>
                    <a:pt x="40" y="13"/>
                    <a:pt x="40" y="13"/>
                    <a:pt x="40" y="13"/>
                  </a:cubicBezTo>
                  <a:cubicBezTo>
                    <a:pt x="42" y="11"/>
                    <a:pt x="43" y="9"/>
                    <a:pt x="42" y="8"/>
                  </a:cubicBezTo>
                  <a:cubicBezTo>
                    <a:pt x="42" y="6"/>
                    <a:pt x="40" y="4"/>
                    <a:pt x="38" y="4"/>
                  </a:cubicBezTo>
                  <a:cubicBezTo>
                    <a:pt x="37" y="3"/>
                    <a:pt x="35" y="4"/>
                    <a:pt x="33" y="6"/>
                  </a:cubicBezTo>
                  <a:cubicBezTo>
                    <a:pt x="26" y="13"/>
                    <a:pt x="12" y="27"/>
                    <a:pt x="8" y="30"/>
                  </a:cubicBezTo>
                  <a:cubicBezTo>
                    <a:pt x="3" y="35"/>
                    <a:pt x="5" y="40"/>
                    <a:pt x="8" y="43"/>
                  </a:cubicBezTo>
                  <a:cubicBezTo>
                    <a:pt x="11" y="46"/>
                    <a:pt x="16" y="47"/>
                    <a:pt x="21" y="43"/>
                  </a:cubicBezTo>
                  <a:cubicBezTo>
                    <a:pt x="45" y="18"/>
                    <a:pt x="45" y="18"/>
                    <a:pt x="45" y="18"/>
                  </a:cubicBezTo>
                  <a:cubicBezTo>
                    <a:pt x="46" y="17"/>
                    <a:pt x="47" y="17"/>
                    <a:pt x="48" y="18"/>
                  </a:cubicBezTo>
                  <a:cubicBezTo>
                    <a:pt x="49" y="19"/>
                    <a:pt x="49" y="20"/>
                    <a:pt x="48" y="20"/>
                  </a:cubicBezTo>
                  <a:cubicBezTo>
                    <a:pt x="23" y="45"/>
                    <a:pt x="23" y="45"/>
                    <a:pt x="23" y="45"/>
                  </a:cubicBezTo>
                  <a:cubicBezTo>
                    <a:pt x="20" y="48"/>
                    <a:pt x="17" y="49"/>
                    <a:pt x="14" y="49"/>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F2F2F2"/>
                  </a:solidFill>
                  <a:prstDash val="solid"/>
                  <a:round/>
                  <a:headEnd type="none" w="med" len="med"/>
                  <a:tailEnd type="none" w="med" len="med"/>
                </a14:hiddenLine>
              </a:ext>
            </a:extLst>
          </p:spPr>
          <p:txBody>
            <a:bodyPr/>
            <a:lstStyle/>
            <a:p>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sp>
        <p:nvSpPr>
          <p:cNvPr id="27" name="PA-椭圆 71"/>
          <p:cNvSpPr/>
          <p:nvPr>
            <p:custDataLst>
              <p:tags r:id="rId20"/>
            </p:custDataLst>
          </p:nvPr>
        </p:nvSpPr>
        <p:spPr bwMode="auto">
          <a:xfrm rot="10800000">
            <a:off x="7051120" y="2594082"/>
            <a:ext cx="708422" cy="707450"/>
          </a:xfrm>
          <a:prstGeom prst="ellipse">
            <a:avLst/>
          </a:prstGeom>
          <a:solidFill>
            <a:srgbClr val="4D5A5C"/>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solidFill>
                <a:schemeClr val="tx1">
                  <a:lumMod val="85000"/>
                  <a:lumOff val="15000"/>
                </a:schemeClr>
              </a:solidFill>
              <a:latin typeface="华文细黑" panose="02010600040101010101" pitchFamily="2" charset="-122"/>
              <a:ea typeface="华文细黑" panose="02010600040101010101" pitchFamily="2" charset="-122"/>
              <a:sym typeface="Gill Sans" panose="020B0502020104020203" charset="0"/>
            </a:endParaRPr>
          </a:p>
        </p:txBody>
      </p:sp>
      <p:grpSp>
        <p:nvGrpSpPr>
          <p:cNvPr id="28" name="PA-组合 4"/>
          <p:cNvGrpSpPr/>
          <p:nvPr>
            <p:custDataLst>
              <p:tags r:id="rId21"/>
            </p:custDataLst>
          </p:nvPr>
        </p:nvGrpSpPr>
        <p:grpSpPr bwMode="auto">
          <a:xfrm>
            <a:off x="7132060" y="2678311"/>
            <a:ext cx="532248" cy="531518"/>
            <a:chOff x="6035982" y="2012589"/>
            <a:chExt cx="709431" cy="709430"/>
          </a:xfrm>
        </p:grpSpPr>
        <p:sp>
          <p:nvSpPr>
            <p:cNvPr id="29" name="PA-椭圆 203"/>
            <p:cNvSpPr>
              <a:spLocks noChangeArrowheads="1"/>
            </p:cNvSpPr>
            <p:nvPr>
              <p:custDataLst>
                <p:tags r:id="rId22"/>
              </p:custDataLst>
            </p:nvPr>
          </p:nvSpPr>
          <p:spPr bwMode="auto">
            <a:xfrm rot="10800000">
              <a:off x="6035982" y="2012589"/>
              <a:ext cx="709431" cy="709430"/>
            </a:xfrm>
            <a:prstGeom prst="ellipse">
              <a:avLst/>
            </a:prstGeom>
            <a:solidFill>
              <a:schemeClr val="bg1"/>
            </a:solidFill>
            <a:ln>
              <a:noFill/>
            </a:ln>
            <a:extLst>
              <a:ext uri="{91240B29-F687-4F45-9708-019B960494DF}">
                <a14:hiddenLine xmlns:a14="http://schemas.microsoft.com/office/drawing/2010/main" w="38100">
                  <a:solidFill>
                    <a:srgbClr val="F2F2F2"/>
                  </a:solidFill>
                  <a:prstDash val="sysDot"/>
                  <a:round/>
                  <a:headEnd type="none" w="med" len="med"/>
                  <a:tailEnd type="none" w="med" len="med"/>
                </a14:hiddenLine>
              </a:ext>
            </a:extLst>
          </p:spPr>
          <p:txBody>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4200" dirty="0">
                <a:solidFill>
                  <a:schemeClr val="tx1">
                    <a:lumMod val="85000"/>
                    <a:lumOff val="15000"/>
                  </a:schemeClr>
                </a:solidFill>
                <a:latin typeface="思源黑体 CN Light" panose="020B0300000000000000" pitchFamily="34" charset="-122"/>
                <a:ea typeface="华文细黑" panose="02010600040101010101" pitchFamily="2" charset="-122"/>
                <a:cs typeface="ヒラギノ角ゴ ProN W3" panose="020B0300000000000000" charset="-128"/>
                <a:sym typeface="Gill Sans" panose="020B0502020104020203"/>
              </a:endParaRPr>
            </a:p>
          </p:txBody>
        </p:sp>
        <p:sp>
          <p:nvSpPr>
            <p:cNvPr id="30" name="PA-任意多边形 23"/>
            <p:cNvSpPr>
              <a:spLocks noEditPoints="1"/>
            </p:cNvSpPr>
            <p:nvPr>
              <p:custDataLst>
                <p:tags r:id="rId23"/>
              </p:custDataLst>
            </p:nvPr>
          </p:nvSpPr>
          <p:spPr bwMode="auto">
            <a:xfrm>
              <a:off x="6219321" y="2200102"/>
              <a:ext cx="327510" cy="325397"/>
            </a:xfrm>
            <a:custGeom>
              <a:avLst/>
              <a:gdLst>
                <a:gd name="T0" fmla="*/ 335198297 w 40"/>
                <a:gd name="T1" fmla="*/ 1323544163 h 40"/>
                <a:gd name="T2" fmla="*/ 0 w 40"/>
                <a:gd name="T3" fmla="*/ 1323544163 h 40"/>
                <a:gd name="T4" fmla="*/ 0 w 40"/>
                <a:gd name="T5" fmla="*/ 2147483646 h 40"/>
                <a:gd name="T6" fmla="*/ 335198297 w 40"/>
                <a:gd name="T7" fmla="*/ 2147483646 h 40"/>
                <a:gd name="T8" fmla="*/ 1340785001 w 40"/>
                <a:gd name="T9" fmla="*/ 2147483646 h 40"/>
                <a:gd name="T10" fmla="*/ 1340785001 w 40"/>
                <a:gd name="T11" fmla="*/ 2147483646 h 40"/>
                <a:gd name="T12" fmla="*/ 335198297 w 40"/>
                <a:gd name="T13" fmla="*/ 2147483646 h 40"/>
                <a:gd name="T14" fmla="*/ 335198297 w 40"/>
                <a:gd name="T15" fmla="*/ 1323544163 h 40"/>
                <a:gd name="T16" fmla="*/ 2147483646 w 40"/>
                <a:gd name="T17" fmla="*/ 1654424102 h 40"/>
                <a:gd name="T18" fmla="*/ 1005586704 w 40"/>
                <a:gd name="T19" fmla="*/ 1654424102 h 40"/>
                <a:gd name="T20" fmla="*/ 1005586704 w 40"/>
                <a:gd name="T21" fmla="*/ 330888074 h 40"/>
                <a:gd name="T22" fmla="*/ 2147483646 w 40"/>
                <a:gd name="T23" fmla="*/ 330888074 h 40"/>
                <a:gd name="T24" fmla="*/ 2147483646 w 40"/>
                <a:gd name="T25" fmla="*/ 1654424102 h 40"/>
                <a:gd name="T26" fmla="*/ 2147483646 w 40"/>
                <a:gd name="T27" fmla="*/ 0 h 40"/>
                <a:gd name="T28" fmla="*/ 1005586704 w 40"/>
                <a:gd name="T29" fmla="*/ 0 h 40"/>
                <a:gd name="T30" fmla="*/ 670396595 w 40"/>
                <a:gd name="T31" fmla="*/ 330888074 h 40"/>
                <a:gd name="T32" fmla="*/ 670396595 w 40"/>
                <a:gd name="T33" fmla="*/ 1654424102 h 40"/>
                <a:gd name="T34" fmla="*/ 1005586704 w 40"/>
                <a:gd name="T35" fmla="*/ 1985312176 h 40"/>
                <a:gd name="T36" fmla="*/ 2147483646 w 40"/>
                <a:gd name="T37" fmla="*/ 1985312176 h 40"/>
                <a:gd name="T38" fmla="*/ 2147483646 w 40"/>
                <a:gd name="T39" fmla="*/ 1654424102 h 40"/>
                <a:gd name="T40" fmla="*/ 2147483646 w 40"/>
                <a:gd name="T41" fmla="*/ 330888074 h 40"/>
                <a:gd name="T42" fmla="*/ 2147483646 w 40"/>
                <a:gd name="T43" fmla="*/ 0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40">
                  <a:moveTo>
                    <a:pt x="5" y="20"/>
                  </a:moveTo>
                  <a:cubicBezTo>
                    <a:pt x="0" y="20"/>
                    <a:pt x="0" y="20"/>
                    <a:pt x="0" y="20"/>
                  </a:cubicBezTo>
                  <a:cubicBezTo>
                    <a:pt x="0" y="35"/>
                    <a:pt x="0" y="35"/>
                    <a:pt x="0" y="35"/>
                  </a:cubicBezTo>
                  <a:cubicBezTo>
                    <a:pt x="0" y="38"/>
                    <a:pt x="2" y="40"/>
                    <a:pt x="5" y="40"/>
                  </a:cubicBezTo>
                  <a:cubicBezTo>
                    <a:pt x="20" y="40"/>
                    <a:pt x="20" y="40"/>
                    <a:pt x="20" y="40"/>
                  </a:cubicBezTo>
                  <a:cubicBezTo>
                    <a:pt x="20" y="35"/>
                    <a:pt x="20" y="35"/>
                    <a:pt x="20" y="35"/>
                  </a:cubicBezTo>
                  <a:cubicBezTo>
                    <a:pt x="5" y="35"/>
                    <a:pt x="5" y="35"/>
                    <a:pt x="5" y="35"/>
                  </a:cubicBezTo>
                  <a:cubicBezTo>
                    <a:pt x="5" y="20"/>
                    <a:pt x="5" y="20"/>
                    <a:pt x="5" y="20"/>
                  </a:cubicBezTo>
                  <a:close/>
                  <a:moveTo>
                    <a:pt x="35" y="25"/>
                  </a:moveTo>
                  <a:cubicBezTo>
                    <a:pt x="15" y="25"/>
                    <a:pt x="15" y="25"/>
                    <a:pt x="15" y="25"/>
                  </a:cubicBezTo>
                  <a:cubicBezTo>
                    <a:pt x="15" y="5"/>
                    <a:pt x="15" y="5"/>
                    <a:pt x="15" y="5"/>
                  </a:cubicBezTo>
                  <a:cubicBezTo>
                    <a:pt x="35" y="5"/>
                    <a:pt x="35" y="5"/>
                    <a:pt x="35" y="5"/>
                  </a:cubicBezTo>
                  <a:cubicBezTo>
                    <a:pt x="35" y="25"/>
                    <a:pt x="35" y="25"/>
                    <a:pt x="35" y="25"/>
                  </a:cubicBezTo>
                  <a:close/>
                  <a:moveTo>
                    <a:pt x="35" y="0"/>
                  </a:moveTo>
                  <a:cubicBezTo>
                    <a:pt x="15" y="0"/>
                    <a:pt x="15" y="0"/>
                    <a:pt x="15" y="0"/>
                  </a:cubicBezTo>
                  <a:cubicBezTo>
                    <a:pt x="12" y="0"/>
                    <a:pt x="10" y="2"/>
                    <a:pt x="10" y="5"/>
                  </a:cubicBezTo>
                  <a:cubicBezTo>
                    <a:pt x="10" y="25"/>
                    <a:pt x="10" y="25"/>
                    <a:pt x="10" y="25"/>
                  </a:cubicBezTo>
                  <a:cubicBezTo>
                    <a:pt x="10" y="28"/>
                    <a:pt x="12" y="30"/>
                    <a:pt x="15" y="30"/>
                  </a:cubicBezTo>
                  <a:cubicBezTo>
                    <a:pt x="35" y="30"/>
                    <a:pt x="35" y="30"/>
                    <a:pt x="35" y="30"/>
                  </a:cubicBezTo>
                  <a:cubicBezTo>
                    <a:pt x="38" y="30"/>
                    <a:pt x="40" y="28"/>
                    <a:pt x="40" y="25"/>
                  </a:cubicBezTo>
                  <a:cubicBezTo>
                    <a:pt x="40" y="5"/>
                    <a:pt x="40" y="5"/>
                    <a:pt x="40" y="5"/>
                  </a:cubicBezTo>
                  <a:cubicBezTo>
                    <a:pt x="40" y="2"/>
                    <a:pt x="38" y="0"/>
                    <a:pt x="3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F2F2F2"/>
                  </a:solidFill>
                  <a:prstDash val="solid"/>
                  <a:round/>
                  <a:headEnd type="none" w="med" len="med"/>
                  <a:tailEnd type="none" w="med" len="med"/>
                </a14:hiddenLine>
              </a:ext>
            </a:extLst>
          </p:spPr>
          <p:txBody>
            <a:bodyPr/>
            <a:lstStyle/>
            <a:p>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sp>
        <p:nvSpPr>
          <p:cNvPr id="32" name="PA-椭圆 208"/>
          <p:cNvSpPr/>
          <p:nvPr>
            <p:custDataLst>
              <p:tags r:id="rId24"/>
            </p:custDataLst>
          </p:nvPr>
        </p:nvSpPr>
        <p:spPr bwMode="auto">
          <a:xfrm rot="10800000">
            <a:off x="5325905" y="1488841"/>
            <a:ext cx="708422" cy="708641"/>
          </a:xfrm>
          <a:prstGeom prst="ellipse">
            <a:avLst/>
          </a:prstGeom>
          <a:solidFill>
            <a:srgbClr val="4D5A5C"/>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solidFill>
                <a:schemeClr val="tx1">
                  <a:lumMod val="85000"/>
                  <a:lumOff val="15000"/>
                </a:schemeClr>
              </a:solidFill>
              <a:latin typeface="华文细黑" panose="02010600040101010101" pitchFamily="2" charset="-122"/>
              <a:ea typeface="华文细黑" panose="02010600040101010101" pitchFamily="2" charset="-122"/>
              <a:sym typeface="Gill Sans" panose="020B0502020104020203" charset="0"/>
            </a:endParaRPr>
          </a:p>
        </p:txBody>
      </p:sp>
      <p:grpSp>
        <p:nvGrpSpPr>
          <p:cNvPr id="33" name="PA-组合 2"/>
          <p:cNvGrpSpPr/>
          <p:nvPr>
            <p:custDataLst>
              <p:tags r:id="rId25"/>
            </p:custDataLst>
          </p:nvPr>
        </p:nvGrpSpPr>
        <p:grpSpPr bwMode="auto">
          <a:xfrm>
            <a:off x="5406846" y="1573212"/>
            <a:ext cx="532249" cy="532412"/>
            <a:chOff x="3736531" y="540581"/>
            <a:chExt cx="709431" cy="709430"/>
          </a:xfrm>
        </p:grpSpPr>
        <p:sp>
          <p:nvSpPr>
            <p:cNvPr id="34" name="PA-椭圆 209"/>
            <p:cNvSpPr>
              <a:spLocks noChangeArrowheads="1"/>
            </p:cNvSpPr>
            <p:nvPr>
              <p:custDataLst>
                <p:tags r:id="rId26"/>
              </p:custDataLst>
            </p:nvPr>
          </p:nvSpPr>
          <p:spPr bwMode="auto">
            <a:xfrm rot="10800000">
              <a:off x="3736531" y="540581"/>
              <a:ext cx="709431" cy="709430"/>
            </a:xfrm>
            <a:prstGeom prst="ellipse">
              <a:avLst/>
            </a:prstGeom>
            <a:solidFill>
              <a:schemeClr val="bg1"/>
            </a:solidFill>
            <a:ln>
              <a:noFill/>
            </a:ln>
            <a:extLst>
              <a:ext uri="{91240B29-F687-4F45-9708-019B960494DF}">
                <a14:hiddenLine xmlns:a14="http://schemas.microsoft.com/office/drawing/2010/main" w="38100">
                  <a:solidFill>
                    <a:srgbClr val="F2F2F2"/>
                  </a:solidFill>
                  <a:prstDash val="sysDot"/>
                  <a:round/>
                  <a:headEnd type="none" w="med" len="med"/>
                  <a:tailEnd type="none" w="med" len="med"/>
                </a14:hiddenLine>
              </a:ext>
            </a:extLst>
          </p:spPr>
          <p:txBody>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4200" dirty="0">
                <a:solidFill>
                  <a:schemeClr val="tx1">
                    <a:lumMod val="85000"/>
                    <a:lumOff val="15000"/>
                  </a:schemeClr>
                </a:solidFill>
                <a:latin typeface="思源黑体 CN Light" panose="020B0300000000000000" pitchFamily="34" charset="-122"/>
                <a:ea typeface="华文细黑" panose="02010600040101010101" pitchFamily="2" charset="-122"/>
                <a:cs typeface="ヒラギノ角ゴ ProN W3" panose="020B0300000000000000" charset="-128"/>
                <a:sym typeface="Gill Sans" panose="020B0502020104020203"/>
              </a:endParaRPr>
            </a:p>
          </p:txBody>
        </p:sp>
        <p:sp>
          <p:nvSpPr>
            <p:cNvPr id="35" name="PA-任意多边形 24"/>
            <p:cNvSpPr>
              <a:spLocks noEditPoints="1"/>
            </p:cNvSpPr>
            <p:nvPr>
              <p:custDataLst>
                <p:tags r:id="rId27"/>
              </p:custDataLst>
            </p:nvPr>
          </p:nvSpPr>
          <p:spPr bwMode="auto">
            <a:xfrm>
              <a:off x="3844874" y="745411"/>
              <a:ext cx="384560" cy="308493"/>
            </a:xfrm>
            <a:custGeom>
              <a:avLst/>
              <a:gdLst>
                <a:gd name="T0" fmla="*/ 1071155060 w 47"/>
                <a:gd name="T1" fmla="*/ 2147483646 h 38"/>
                <a:gd name="T2" fmla="*/ 1138101229 w 47"/>
                <a:gd name="T3" fmla="*/ 2147483646 h 38"/>
                <a:gd name="T4" fmla="*/ 1606732591 w 47"/>
                <a:gd name="T5" fmla="*/ 2043076075 h 38"/>
                <a:gd name="T6" fmla="*/ 1071155060 w 47"/>
                <a:gd name="T7" fmla="*/ 1779452570 h 38"/>
                <a:gd name="T8" fmla="*/ 1071155060 w 47"/>
                <a:gd name="T9" fmla="*/ 2147483646 h 38"/>
                <a:gd name="T10" fmla="*/ 2147483646 w 47"/>
                <a:gd name="T11" fmla="*/ 0 h 38"/>
                <a:gd name="T12" fmla="*/ 66946169 w 47"/>
                <a:gd name="T13" fmla="*/ 1054494020 h 38"/>
                <a:gd name="T14" fmla="*/ 66946169 w 47"/>
                <a:gd name="T15" fmla="*/ 1120397867 h 38"/>
                <a:gd name="T16" fmla="*/ 736416036 w 47"/>
                <a:gd name="T17" fmla="*/ 1384021372 h 38"/>
                <a:gd name="T18" fmla="*/ 736416036 w 47"/>
                <a:gd name="T19" fmla="*/ 1384021372 h 38"/>
                <a:gd name="T20" fmla="*/ 1071155060 w 47"/>
                <a:gd name="T21" fmla="*/ 1515829065 h 38"/>
                <a:gd name="T22" fmla="*/ 2147483646 w 47"/>
                <a:gd name="T23" fmla="*/ 197719658 h 38"/>
                <a:gd name="T24" fmla="*/ 2147483646 w 47"/>
                <a:gd name="T25" fmla="*/ 197719658 h 38"/>
                <a:gd name="T26" fmla="*/ 1673678759 w 47"/>
                <a:gd name="T27" fmla="*/ 1647644877 h 38"/>
                <a:gd name="T28" fmla="*/ 1673678759 w 47"/>
                <a:gd name="T29" fmla="*/ 1647644877 h 38"/>
                <a:gd name="T30" fmla="*/ 1606732591 w 47"/>
                <a:gd name="T31" fmla="*/ 1713548723 h 38"/>
                <a:gd name="T32" fmla="*/ 1673678759 w 47"/>
                <a:gd name="T33" fmla="*/ 1779452570 h 38"/>
                <a:gd name="T34" fmla="*/ 1673678759 w 47"/>
                <a:gd name="T35" fmla="*/ 1779452570 h 38"/>
                <a:gd name="T36" fmla="*/ 2147483646 w 47"/>
                <a:gd name="T37" fmla="*/ 2147483646 h 38"/>
                <a:gd name="T38" fmla="*/ 2147483646 w 47"/>
                <a:gd name="T39" fmla="*/ 2147483646 h 38"/>
                <a:gd name="T40" fmla="*/ 2147483646 w 47"/>
                <a:gd name="T41" fmla="*/ 65903847 h 38"/>
                <a:gd name="T42" fmla="*/ 2147483646 w 47"/>
                <a:gd name="T43" fmla="*/ 0 h 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rgbClr val="333151"/>
            </a:solidFill>
            <a:ln>
              <a:noFill/>
            </a:ln>
            <a:extLst>
              <a:ext uri="{91240B29-F687-4F45-9708-019B960494DF}">
                <a14:hiddenLine xmlns:a14="http://schemas.microsoft.com/office/drawing/2010/main" w="9525">
                  <a:solidFill>
                    <a:srgbClr val="F2F2F2"/>
                  </a:solidFill>
                  <a:prstDash val="solid"/>
                  <a:round/>
                  <a:headEnd type="none" w="med" len="med"/>
                  <a:tailEnd type="none" w="med" len="med"/>
                </a14:hiddenLine>
              </a:ext>
            </a:extLst>
          </p:spPr>
          <p:txBody>
            <a:bodyPr/>
            <a:lstStyle/>
            <a:p>
              <a:endParaRPr lang="zh-CN" altLang="en-US" sz="135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pic>
        <p:nvPicPr>
          <p:cNvPr id="36" name="PA-图片 46"/>
          <p:cNvPicPr>
            <a:picLocks noChangeAspect="1"/>
          </p:cNvPicPr>
          <p:nvPr>
            <p:custDataLst>
              <p:tags r:id="rId28"/>
            </p:custDataLst>
          </p:nvPr>
        </p:nvPicPr>
        <p:blipFill>
          <a:blip r:embed="rId29" cstate="print">
            <a:extLst>
              <a:ext uri="{28A0092B-C50C-407E-A947-70E740481C1C}">
                <a14:useLocalDpi xmlns:a14="http://schemas.microsoft.com/office/drawing/2010/main" val="0"/>
              </a:ext>
            </a:extLst>
          </a:blip>
          <a:srcRect/>
          <a:stretch>
            <a:fillRect/>
          </a:stretch>
        </p:blipFill>
        <p:spPr bwMode="auto">
          <a:xfrm>
            <a:off x="5918836" y="2777496"/>
            <a:ext cx="578644" cy="577631"/>
          </a:xfrm>
          <a:prstGeom prst="rect">
            <a:avLst/>
          </a:prstGeom>
          <a:noFill/>
          <a:ln>
            <a:noFill/>
          </a:ln>
        </p:spPr>
      </p:pic>
      <p:sp>
        <p:nvSpPr>
          <p:cNvPr id="37" name="PA-矩形 36"/>
          <p:cNvSpPr/>
          <p:nvPr>
            <p:custDataLst>
              <p:tags r:id="rId30"/>
            </p:custDataLst>
          </p:nvPr>
        </p:nvSpPr>
        <p:spPr>
          <a:xfrm>
            <a:off x="1999494" y="1951924"/>
            <a:ext cx="2898856" cy="530909"/>
          </a:xfrm>
          <a:prstGeom prst="rect">
            <a:avLst/>
          </a:prstGeom>
        </p:spPr>
        <p:txBody>
          <a:bodyPr wrap="none" lIns="68573" tIns="34287" rIns="68573" bIns="34287">
            <a:spAutoFit/>
          </a:bodyPr>
          <a:lstStyle/>
          <a:p>
            <a:r>
              <a:rPr lang="zh-CN" altLang="en-US" sz="3000" b="1" dirty="0">
                <a:solidFill>
                  <a:srgbClr val="4D5A5C"/>
                </a:solidFill>
                <a:latin typeface="思源黑体 CN Light" panose="020B0300000000000000" pitchFamily="34" charset="-122"/>
                <a:ea typeface="思源黑体 CN Light" panose="020B0300000000000000" pitchFamily="34" charset="-122"/>
              </a:rPr>
              <a:t>请在此输入标题</a:t>
            </a:r>
            <a:endParaRPr lang="en-US" altLang="zh-CN" sz="3000" b="1" dirty="0">
              <a:solidFill>
                <a:srgbClr val="4D5A5C"/>
              </a:solidFill>
              <a:latin typeface="思源黑体 CN Light" panose="020B0300000000000000" pitchFamily="34" charset="-122"/>
              <a:ea typeface="思源黑体 CN Light" panose="020B0300000000000000" pitchFamily="34" charset="-122"/>
            </a:endParaRPr>
          </a:p>
        </p:txBody>
      </p:sp>
      <p:sp>
        <p:nvSpPr>
          <p:cNvPr id="38" name="PA-矩形 47"/>
          <p:cNvSpPr>
            <a:spLocks noChangeArrowheads="1"/>
          </p:cNvSpPr>
          <p:nvPr>
            <p:custDataLst>
              <p:tags r:id="rId31"/>
            </p:custDataLst>
          </p:nvPr>
        </p:nvSpPr>
        <p:spPr bwMode="auto">
          <a:xfrm>
            <a:off x="1938887" y="2462955"/>
            <a:ext cx="3028016" cy="30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2F2F2"/>
                </a:solidFill>
                <a:prstDash val="solid"/>
                <a:miter lim="800000"/>
                <a:headEnd type="none" w="med" len="med"/>
                <a:tailEnd type="none" w="med" len="med"/>
              </a14:hiddenLine>
            </a:ext>
          </a:extLst>
        </p:spPr>
        <p:txBody>
          <a:bodyPr wrap="square" lIns="68573" tIns="34287" rIns="68573" bIns="34287">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nSpc>
                <a:spcPct val="120000"/>
              </a:lnSpc>
              <a:spcBef>
                <a:spcPct val="0"/>
              </a:spcBef>
              <a:buNone/>
            </a:pPr>
            <a:r>
              <a:rPr lang="zh-CN" altLang="en-US" sz="135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微软雅黑" pitchFamily="34" charset="-122"/>
              </a:rPr>
              <a:t>请在此输入您需要的文字内容感谢您</a:t>
            </a:r>
            <a:endParaRPr lang="zh-CN" altLang="en-US" sz="1350" dirty="0">
              <a:solidFill>
                <a:schemeClr val="tx1">
                  <a:lumMod val="85000"/>
                  <a:lumOff val="15000"/>
                </a:schemeClr>
              </a:solidFill>
              <a:latin typeface="思源黑体 CN Light" panose="020B0300000000000000" pitchFamily="34" charset="-122"/>
              <a:ea typeface="思源黑体 CN Light" panose="020B0300000000000000" pitchFamily="34" charset="-122"/>
              <a:sym typeface="微软雅黑" pitchFamily="34" charset="-122"/>
            </a:endParaRPr>
          </a:p>
        </p:txBody>
      </p:sp>
      <p:sp>
        <p:nvSpPr>
          <p:cNvPr id="39" name="PA-文本框 33"/>
          <p:cNvSpPr txBox="1"/>
          <p:nvPr>
            <p:custDataLst>
              <p:tags r:id="rId32"/>
            </p:custDataLst>
          </p:nvPr>
        </p:nvSpPr>
        <p:spPr>
          <a:xfrm>
            <a:off x="752475" y="2925871"/>
            <a:ext cx="3993962" cy="703141"/>
          </a:xfrm>
          <a:prstGeom prst="rect">
            <a:avLst/>
          </a:prstGeom>
        </p:spPr>
        <p:txBody>
          <a:bodyPr wrap="square" lIns="0" tIns="0" rIns="0" bIns="0">
            <a:spAutoFit/>
          </a:bodyPr>
          <a:lstStyle>
            <a:defPPr>
              <a:defRPr lang="zh-CN"/>
            </a:defPPr>
            <a:lvl1pPr algn="just">
              <a:lnSpc>
                <a:spcPts val="1600"/>
              </a:lnSpc>
              <a:defRPr sz="1100">
                <a:solidFill>
                  <a:schemeClr val="tx2"/>
                </a:solidFill>
                <a:latin typeface="微软雅黑 Light" panose="020B0502040204020203" pitchFamily="34" charset="-122"/>
                <a:ea typeface="微软雅黑 Light" panose="020B0502040204020203" pitchFamily="34" charset="-122"/>
              </a:defRPr>
            </a:lvl1pPr>
          </a:lstStyle>
          <a:p>
            <a:pPr algn="r">
              <a:lnSpc>
                <a:spcPct val="150000"/>
              </a:lnSpc>
            </a:pPr>
            <a:r>
              <a:rPr lang="zh-CN" altLang="en-US" sz="1050" dirty="0">
                <a:solidFill>
                  <a:schemeClr val="tx1">
                    <a:lumMod val="85000"/>
                    <a:lumOff val="15000"/>
                  </a:schemeClr>
                </a:solidFill>
                <a:latin typeface="思源黑体 CN Light" panose="020B0300000000000000" pitchFamily="34" charset="-122"/>
                <a:ea typeface="思源黑体 CN Light" panose="020B0300000000000000" pitchFamily="34" charset="-122"/>
              </a:rPr>
              <a:t>感谢您使用我们的</a:t>
            </a:r>
            <a:r>
              <a:rPr lang="en-GB" altLang="zh-CN" sz="1050" dirty="0">
                <a:solidFill>
                  <a:schemeClr val="tx1">
                    <a:lumMod val="85000"/>
                    <a:lumOff val="15000"/>
                  </a:schemeClr>
                </a:solidFill>
                <a:latin typeface="思源黑体 CN Light" panose="020B0300000000000000" pitchFamily="34" charset="-122"/>
                <a:ea typeface="思源黑体 CN Light" panose="020B0300000000000000" pitchFamily="34" charset="-122"/>
              </a:rPr>
              <a:t>PPT</a:t>
            </a:r>
            <a:r>
              <a:rPr lang="zh-CN" altLang="en-US" sz="1050" dirty="0">
                <a:solidFill>
                  <a:schemeClr val="tx1">
                    <a:lumMod val="85000"/>
                    <a:lumOff val="15000"/>
                  </a:schemeClr>
                </a:solidFill>
                <a:latin typeface="思源黑体 CN Light" panose="020B0300000000000000" pitchFamily="34" charset="-122"/>
                <a:ea typeface="思源黑体 CN Light" panose="020B0300000000000000" pitchFamily="34" charset="-122"/>
              </a:rPr>
              <a:t>模板，请在此输入您需要的文字内容，感谢您使用我们的</a:t>
            </a:r>
            <a:r>
              <a:rPr lang="en-GB" altLang="zh-CN" sz="1050" dirty="0">
                <a:solidFill>
                  <a:schemeClr val="tx1">
                    <a:lumMod val="85000"/>
                    <a:lumOff val="15000"/>
                  </a:schemeClr>
                </a:solidFill>
                <a:latin typeface="思源黑体 CN Light" panose="020B0300000000000000" pitchFamily="34" charset="-122"/>
                <a:ea typeface="思源黑体 CN Light" panose="020B0300000000000000" pitchFamily="34" charset="-122"/>
              </a:rPr>
              <a:t>PPT</a:t>
            </a:r>
            <a:r>
              <a:rPr lang="zh-CN" altLang="en-US" sz="1050" dirty="0">
                <a:solidFill>
                  <a:schemeClr val="tx1">
                    <a:lumMod val="85000"/>
                    <a:lumOff val="15000"/>
                  </a:schemeClr>
                </a:solidFill>
                <a:latin typeface="思源黑体 CN Light" panose="020B0300000000000000" pitchFamily="34" charset="-122"/>
                <a:ea typeface="思源黑体 CN Light" panose="020B0300000000000000" pitchFamily="34" charset="-122"/>
              </a:rPr>
              <a:t>模板，请在此输入您需要的文字内容。感谢您使用我们的</a:t>
            </a:r>
            <a:r>
              <a:rPr lang="en-GB" altLang="zh-CN" sz="1050" dirty="0">
                <a:solidFill>
                  <a:schemeClr val="tx1">
                    <a:lumMod val="85000"/>
                    <a:lumOff val="15000"/>
                  </a:schemeClr>
                </a:solidFill>
                <a:latin typeface="思源黑体 CN Light" panose="020B0300000000000000" pitchFamily="34" charset="-122"/>
                <a:ea typeface="思源黑体 CN Light" panose="020B0300000000000000" pitchFamily="34" charset="-122"/>
              </a:rPr>
              <a:t>PPT</a:t>
            </a:r>
            <a:r>
              <a:rPr lang="zh-CN" altLang="en-US" sz="1050" dirty="0">
                <a:solidFill>
                  <a:schemeClr val="tx1">
                    <a:lumMod val="85000"/>
                    <a:lumOff val="15000"/>
                  </a:schemeClr>
                </a:solidFill>
                <a:latin typeface="思源黑体 CN Light" panose="020B0300000000000000" pitchFamily="34" charset="-122"/>
                <a:ea typeface="思源黑体 CN Light" panose="020B0300000000000000" pitchFamily="34" charset="-122"/>
              </a:rPr>
              <a:t>模板，请在此输入您需要的文字内容</a:t>
            </a:r>
            <a:endParaRPr lang="zh-CN" altLang="en-US" sz="105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grpSp>
        <p:nvGrpSpPr>
          <p:cNvPr id="40" name="PA-组合 24_1"/>
          <p:cNvGrpSpPr/>
          <p:nvPr>
            <p:custDataLst>
              <p:tags r:id="rId33"/>
            </p:custDataLst>
          </p:nvPr>
        </p:nvGrpSpPr>
        <p:grpSpPr>
          <a:xfrm>
            <a:off x="2948799" y="227004"/>
            <a:ext cx="3246403" cy="584776"/>
            <a:chOff x="301053" y="227004"/>
            <a:chExt cx="3246403" cy="584776"/>
          </a:xfrm>
        </p:grpSpPr>
        <p:sp>
          <p:nvSpPr>
            <p:cNvPr id="41" name="PA-矩形 25"/>
            <p:cNvSpPr/>
            <p:nvPr>
              <p:custDataLst>
                <p:tags r:id="rId34"/>
              </p:custDataLst>
            </p:nvPr>
          </p:nvSpPr>
          <p:spPr bwMode="auto">
            <a:xfrm>
              <a:off x="331511" y="227004"/>
              <a:ext cx="3185487" cy="369332"/>
            </a:xfrm>
            <a:prstGeom prst="rect">
              <a:avLst/>
            </a:prstGeom>
            <a:noFill/>
          </p:spPr>
          <p:txBody>
            <a:bodyPr wrap="none">
              <a:spAutoFit/>
            </a:bodyPr>
            <a:lstStyle/>
            <a:p>
              <a:pPr algn="ctr">
                <a:defRPr/>
              </a:pPr>
              <a:r>
                <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第一部分：选题的背景与意义</a:t>
              </a:r>
              <a:endPar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42" name="PA-矩形 26"/>
            <p:cNvSpPr/>
            <p:nvPr>
              <p:custDataLst>
                <p:tags r:id="rId35"/>
              </p:custDataLst>
            </p:nvPr>
          </p:nvSpPr>
          <p:spPr>
            <a:xfrm>
              <a:off x="301053" y="596336"/>
              <a:ext cx="3246403"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BACKGROUND AND SIGNIFICANCE OF THE SELECTED TOPIC</a:t>
              </a:r>
              <a:endParaRPr lang="en-US" altLang="zh-CN" sz="800">
                <a:solidFill>
                  <a:srgbClr val="4D5A5C"/>
                </a:solidFill>
                <a:latin typeface="+mj-lt"/>
                <a:ea typeface="方正兰亭黑_GBK"/>
              </a:endParaRPr>
            </a:p>
          </p:txBody>
        </p:sp>
      </p:grpSp>
      <p:pic>
        <p:nvPicPr>
          <p:cNvPr id="43" name="图片 42"/>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8206416" y="79627"/>
            <a:ext cx="872512" cy="664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A-弦形 6"/>
          <p:cNvSpPr/>
          <p:nvPr>
            <p:custDataLst>
              <p:tags r:id="rId1"/>
            </p:custDataLst>
          </p:nvPr>
        </p:nvSpPr>
        <p:spPr>
          <a:xfrm>
            <a:off x="1330275" y="1833941"/>
            <a:ext cx="1315783" cy="740796"/>
          </a:xfrm>
          <a:custGeom>
            <a:avLst/>
            <a:gdLst>
              <a:gd name="connsiteX0" fmla="*/ 1753824 w 1754372"/>
              <a:gd name="connsiteY0" fmla="*/ 846190 h 1754372"/>
              <a:gd name="connsiteX1" fmla="*/ 1322010 w 1754372"/>
              <a:gd name="connsiteY1" fmla="*/ 1633219 h 1754372"/>
              <a:gd name="connsiteX2" fmla="*/ 424315 w 1754372"/>
              <a:gd name="connsiteY2" fmla="*/ 1628427 h 1754372"/>
              <a:gd name="connsiteX3" fmla="*/ 929 w 1754372"/>
              <a:gd name="connsiteY3" fmla="*/ 836832 h 1754372"/>
              <a:gd name="connsiteX4" fmla="*/ 1753824 w 1754372"/>
              <a:gd name="connsiteY4" fmla="*/ 846190 h 1754372"/>
              <a:gd name="connsiteX0-1" fmla="*/ 1753827 w 1754377"/>
              <a:gd name="connsiteY0-2" fmla="*/ 9358 h 917539"/>
              <a:gd name="connsiteX1-3" fmla="*/ 1322013 w 1754377"/>
              <a:gd name="connsiteY1-4" fmla="*/ 796387 h 917539"/>
              <a:gd name="connsiteX2-5" fmla="*/ 424318 w 1754377"/>
              <a:gd name="connsiteY2-6" fmla="*/ 791595 h 917539"/>
              <a:gd name="connsiteX3-7" fmla="*/ 932 w 1754377"/>
              <a:gd name="connsiteY3-8" fmla="*/ 0 h 917539"/>
              <a:gd name="connsiteX4-9" fmla="*/ 1753827 w 1754377"/>
              <a:gd name="connsiteY4-10" fmla="*/ 9358 h 917539"/>
              <a:gd name="connsiteX0-11" fmla="*/ 1753827 w 1754377"/>
              <a:gd name="connsiteY0-12" fmla="*/ 79547 h 987728"/>
              <a:gd name="connsiteX1-13" fmla="*/ 1322013 w 1754377"/>
              <a:gd name="connsiteY1-14" fmla="*/ 866576 h 987728"/>
              <a:gd name="connsiteX2-15" fmla="*/ 424318 w 1754377"/>
              <a:gd name="connsiteY2-16" fmla="*/ 861784 h 987728"/>
              <a:gd name="connsiteX3-17" fmla="*/ 932 w 1754377"/>
              <a:gd name="connsiteY3-18" fmla="*/ 70189 h 987728"/>
              <a:gd name="connsiteX4-19" fmla="*/ 1753827 w 1754377"/>
              <a:gd name="connsiteY4-20" fmla="*/ 79547 h 9877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4377" h="987728">
                <a:moveTo>
                  <a:pt x="1753827" y="79547"/>
                </a:moveTo>
                <a:cubicBezTo>
                  <a:pt x="1765202" y="401249"/>
                  <a:pt x="1599457" y="703338"/>
                  <a:pt x="1322013" y="866576"/>
                </a:cubicBezTo>
                <a:cubicBezTo>
                  <a:pt x="1044569" y="1029814"/>
                  <a:pt x="700003" y="1027975"/>
                  <a:pt x="424318" y="861784"/>
                </a:cubicBezTo>
                <a:cubicBezTo>
                  <a:pt x="148633" y="695593"/>
                  <a:pt x="-13877" y="391751"/>
                  <a:pt x="932" y="70189"/>
                </a:cubicBezTo>
                <a:cubicBezTo>
                  <a:pt x="510802" y="371019"/>
                  <a:pt x="1382180" y="-200018"/>
                  <a:pt x="1753827" y="7954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50" dirty="0">
                <a:solidFill>
                  <a:schemeClr val="bg1"/>
                </a:solidFill>
                <a:latin typeface="华文细黑" panose="02010600040101010101" pitchFamily="2" charset="-122"/>
                <a:ea typeface="华文细黑" panose="02010600040101010101" pitchFamily="2" charset="-122"/>
              </a:rPr>
              <a:t>60%</a:t>
            </a:r>
            <a:endParaRPr lang="en-US" sz="1050" dirty="0">
              <a:solidFill>
                <a:schemeClr val="bg1"/>
              </a:solidFill>
              <a:latin typeface="华文细黑" panose="02010600040101010101" pitchFamily="2" charset="-122"/>
              <a:ea typeface="华文细黑" panose="02010600040101010101" pitchFamily="2" charset="-122"/>
            </a:endParaRPr>
          </a:p>
        </p:txBody>
      </p:sp>
      <p:sp>
        <p:nvSpPr>
          <p:cNvPr id="56" name="PA-任意多边形 11"/>
          <p:cNvSpPr/>
          <p:nvPr>
            <p:custDataLst>
              <p:tags r:id="rId2"/>
            </p:custDataLst>
          </p:nvPr>
        </p:nvSpPr>
        <p:spPr>
          <a:xfrm>
            <a:off x="5068779" y="1860836"/>
            <a:ext cx="1330637" cy="753996"/>
          </a:xfrm>
          <a:custGeom>
            <a:avLst/>
            <a:gdLst>
              <a:gd name="connsiteX0" fmla="*/ 1566215 w 1628832"/>
              <a:gd name="connsiteY0" fmla="*/ 825 h 672806"/>
              <a:gd name="connsiteX1" fmla="*/ 1628832 w 1628832"/>
              <a:gd name="connsiteY1" fmla="*/ 7793 h 672806"/>
              <a:gd name="connsiteX2" fmla="*/ 1616432 w 1628832"/>
              <a:gd name="connsiteY2" fmla="*/ 56020 h 672806"/>
              <a:gd name="connsiteX3" fmla="*/ 778073 w 1628832"/>
              <a:gd name="connsiteY3" fmla="*/ 672806 h 672806"/>
              <a:gd name="connsiteX4" fmla="*/ 50168 w 1628832"/>
              <a:gd name="connsiteY4" fmla="*/ 285782 h 672806"/>
              <a:gd name="connsiteX5" fmla="*/ 0 w 1628832"/>
              <a:gd name="connsiteY5" fmla="*/ 193355 h 672806"/>
              <a:gd name="connsiteX6" fmla="*/ 70648 w 1628832"/>
              <a:gd name="connsiteY6" fmla="*/ 201691 h 672806"/>
              <a:gd name="connsiteX7" fmla="*/ 1566215 w 1628832"/>
              <a:gd name="connsiteY7" fmla="*/ 825 h 672806"/>
              <a:gd name="connsiteX0-1" fmla="*/ 1566215 w 1628832"/>
              <a:gd name="connsiteY0-2" fmla="*/ 825 h 680049"/>
              <a:gd name="connsiteX1-3" fmla="*/ 1628832 w 1628832"/>
              <a:gd name="connsiteY1-4" fmla="*/ 7793 h 680049"/>
              <a:gd name="connsiteX2-5" fmla="*/ 1616432 w 1628832"/>
              <a:gd name="connsiteY2-6" fmla="*/ 56020 h 680049"/>
              <a:gd name="connsiteX3-7" fmla="*/ 807667 w 1628832"/>
              <a:gd name="connsiteY3-8" fmla="*/ 680049 h 680049"/>
              <a:gd name="connsiteX4-9" fmla="*/ 50168 w 1628832"/>
              <a:gd name="connsiteY4-10" fmla="*/ 285782 h 680049"/>
              <a:gd name="connsiteX5-11" fmla="*/ 0 w 1628832"/>
              <a:gd name="connsiteY5-12" fmla="*/ 193355 h 680049"/>
              <a:gd name="connsiteX6-13" fmla="*/ 70648 w 1628832"/>
              <a:gd name="connsiteY6-14" fmla="*/ 201691 h 680049"/>
              <a:gd name="connsiteX7-15" fmla="*/ 1566215 w 1628832"/>
              <a:gd name="connsiteY7-16" fmla="*/ 825 h 680049"/>
              <a:gd name="connsiteX0-17" fmla="*/ 1566215 w 1628832"/>
              <a:gd name="connsiteY0-18" fmla="*/ 825 h 682011"/>
              <a:gd name="connsiteX1-19" fmla="*/ 1628832 w 1628832"/>
              <a:gd name="connsiteY1-20" fmla="*/ 7793 h 682011"/>
              <a:gd name="connsiteX2-21" fmla="*/ 1616432 w 1628832"/>
              <a:gd name="connsiteY2-22" fmla="*/ 56020 h 682011"/>
              <a:gd name="connsiteX3-23" fmla="*/ 807667 w 1628832"/>
              <a:gd name="connsiteY3-24" fmla="*/ 680049 h 682011"/>
              <a:gd name="connsiteX4-25" fmla="*/ 50168 w 1628832"/>
              <a:gd name="connsiteY4-26" fmla="*/ 285782 h 682011"/>
              <a:gd name="connsiteX5-27" fmla="*/ 0 w 1628832"/>
              <a:gd name="connsiteY5-28" fmla="*/ 193355 h 682011"/>
              <a:gd name="connsiteX6-29" fmla="*/ 70648 w 1628832"/>
              <a:gd name="connsiteY6-30" fmla="*/ 201691 h 682011"/>
              <a:gd name="connsiteX7-31" fmla="*/ 1566215 w 1628832"/>
              <a:gd name="connsiteY7-32" fmla="*/ 825 h 682011"/>
              <a:gd name="connsiteX0-33" fmla="*/ 1566215 w 1646026"/>
              <a:gd name="connsiteY0-34" fmla="*/ 825 h 684795"/>
              <a:gd name="connsiteX1-35" fmla="*/ 1628832 w 1646026"/>
              <a:gd name="connsiteY1-36" fmla="*/ 7793 h 684795"/>
              <a:gd name="connsiteX2-37" fmla="*/ 1646026 w 1646026"/>
              <a:gd name="connsiteY2-38" fmla="*/ 56020 h 684795"/>
              <a:gd name="connsiteX3-39" fmla="*/ 807667 w 1646026"/>
              <a:gd name="connsiteY3-40" fmla="*/ 680049 h 684795"/>
              <a:gd name="connsiteX4-41" fmla="*/ 50168 w 1646026"/>
              <a:gd name="connsiteY4-42" fmla="*/ 285782 h 684795"/>
              <a:gd name="connsiteX5-43" fmla="*/ 0 w 1646026"/>
              <a:gd name="connsiteY5-44" fmla="*/ 193355 h 684795"/>
              <a:gd name="connsiteX6-45" fmla="*/ 70648 w 1646026"/>
              <a:gd name="connsiteY6-46" fmla="*/ 201691 h 684795"/>
              <a:gd name="connsiteX7-47" fmla="*/ 1566215 w 1646026"/>
              <a:gd name="connsiteY7-48" fmla="*/ 825 h 684795"/>
              <a:gd name="connsiteX0-49" fmla="*/ 1566215 w 1646026"/>
              <a:gd name="connsiteY0-50" fmla="*/ 825 h 684795"/>
              <a:gd name="connsiteX1-51" fmla="*/ 1628832 w 1646026"/>
              <a:gd name="connsiteY1-52" fmla="*/ 7793 h 684795"/>
              <a:gd name="connsiteX2-53" fmla="*/ 1646026 w 1646026"/>
              <a:gd name="connsiteY2-54" fmla="*/ 56020 h 684795"/>
              <a:gd name="connsiteX3-55" fmla="*/ 807667 w 1646026"/>
              <a:gd name="connsiteY3-56" fmla="*/ 680049 h 684795"/>
              <a:gd name="connsiteX4-57" fmla="*/ 50168 w 1646026"/>
              <a:gd name="connsiteY4-58" fmla="*/ 285782 h 684795"/>
              <a:gd name="connsiteX5-59" fmla="*/ 0 w 1646026"/>
              <a:gd name="connsiteY5-60" fmla="*/ 193355 h 684795"/>
              <a:gd name="connsiteX6-61" fmla="*/ 70648 w 1646026"/>
              <a:gd name="connsiteY6-62" fmla="*/ 201691 h 684795"/>
              <a:gd name="connsiteX7-63" fmla="*/ 1566215 w 1646026"/>
              <a:gd name="connsiteY7-64" fmla="*/ 825 h 6847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646026" h="684795">
                <a:moveTo>
                  <a:pt x="1566215" y="825"/>
                </a:moveTo>
                <a:lnTo>
                  <a:pt x="1628832" y="7793"/>
                </a:lnTo>
                <a:lnTo>
                  <a:pt x="1646026" y="56020"/>
                </a:lnTo>
                <a:cubicBezTo>
                  <a:pt x="1633529" y="427840"/>
                  <a:pt x="1073643" y="641755"/>
                  <a:pt x="807667" y="680049"/>
                </a:cubicBezTo>
                <a:cubicBezTo>
                  <a:pt x="541691" y="718343"/>
                  <a:pt x="207919" y="519285"/>
                  <a:pt x="50168" y="285782"/>
                </a:cubicBezTo>
                <a:lnTo>
                  <a:pt x="0" y="193355"/>
                </a:lnTo>
                <a:lnTo>
                  <a:pt x="70648" y="201691"/>
                </a:lnTo>
                <a:cubicBezTo>
                  <a:pt x="558950" y="229026"/>
                  <a:pt x="1146488" y="-15960"/>
                  <a:pt x="1566215" y="825"/>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50" dirty="0">
                <a:solidFill>
                  <a:schemeClr val="bg1"/>
                </a:solidFill>
                <a:latin typeface="华文细黑" panose="02010600040101010101" pitchFamily="2" charset="-122"/>
                <a:ea typeface="华文细黑" panose="02010600040101010101" pitchFamily="2" charset="-122"/>
              </a:rPr>
              <a:t>25%</a:t>
            </a:r>
            <a:endParaRPr lang="en-US" sz="1050" dirty="0">
              <a:solidFill>
                <a:schemeClr val="bg1"/>
              </a:solidFill>
              <a:latin typeface="华文细黑" panose="02010600040101010101" pitchFamily="2" charset="-122"/>
              <a:ea typeface="华文细黑" panose="02010600040101010101" pitchFamily="2" charset="-122"/>
            </a:endParaRPr>
          </a:p>
        </p:txBody>
      </p:sp>
      <p:sp>
        <p:nvSpPr>
          <p:cNvPr id="58" name="PA-任意多边形 15"/>
          <p:cNvSpPr/>
          <p:nvPr>
            <p:custDataLst>
              <p:tags r:id="rId3"/>
            </p:custDataLst>
          </p:nvPr>
        </p:nvSpPr>
        <p:spPr>
          <a:xfrm>
            <a:off x="6917861" y="1545973"/>
            <a:ext cx="1316736" cy="1022936"/>
          </a:xfrm>
          <a:custGeom>
            <a:avLst/>
            <a:gdLst>
              <a:gd name="connsiteX0" fmla="*/ 1604485 w 1755648"/>
              <a:gd name="connsiteY0" fmla="*/ 0 h 1363915"/>
              <a:gd name="connsiteX1" fmla="*/ 1605730 w 1755648"/>
              <a:gd name="connsiteY1" fmla="*/ 1501 h 1363915"/>
              <a:gd name="connsiteX2" fmla="*/ 1755648 w 1755648"/>
              <a:gd name="connsiteY2" fmla="*/ 490074 h 1363915"/>
              <a:gd name="connsiteX3" fmla="*/ 877824 w 1755648"/>
              <a:gd name="connsiteY3" fmla="*/ 1363915 h 1363915"/>
              <a:gd name="connsiteX4" fmla="*/ 0 w 1755648"/>
              <a:gd name="connsiteY4" fmla="*/ 490074 h 1363915"/>
              <a:gd name="connsiteX5" fmla="*/ 17835 w 1755648"/>
              <a:gd name="connsiteY5" fmla="*/ 313965 h 1363915"/>
              <a:gd name="connsiteX6" fmla="*/ 19210 w 1755648"/>
              <a:gd name="connsiteY6" fmla="*/ 309556 h 1363915"/>
              <a:gd name="connsiteX7" fmla="*/ 465497 w 1755648"/>
              <a:gd name="connsiteY7" fmla="*/ 217496 h 1363915"/>
              <a:gd name="connsiteX8" fmla="*/ 1386872 w 1755648"/>
              <a:gd name="connsiteY8" fmla="*/ 32627 h 1363915"/>
              <a:gd name="connsiteX0-1" fmla="*/ 1604485 w 1755648"/>
              <a:gd name="connsiteY0-2" fmla="*/ 0 h 1363915"/>
              <a:gd name="connsiteX1-3" fmla="*/ 1605730 w 1755648"/>
              <a:gd name="connsiteY1-4" fmla="*/ 1501 h 1363915"/>
              <a:gd name="connsiteX2-5" fmla="*/ 1755648 w 1755648"/>
              <a:gd name="connsiteY2-6" fmla="*/ 490074 h 1363915"/>
              <a:gd name="connsiteX3-7" fmla="*/ 877824 w 1755648"/>
              <a:gd name="connsiteY3-8" fmla="*/ 1363915 h 1363915"/>
              <a:gd name="connsiteX4-9" fmla="*/ 0 w 1755648"/>
              <a:gd name="connsiteY4-10" fmla="*/ 490074 h 1363915"/>
              <a:gd name="connsiteX5-11" fmla="*/ 17835 w 1755648"/>
              <a:gd name="connsiteY5-12" fmla="*/ 313965 h 1363915"/>
              <a:gd name="connsiteX6-13" fmla="*/ 19210 w 1755648"/>
              <a:gd name="connsiteY6-14" fmla="*/ 309556 h 1363915"/>
              <a:gd name="connsiteX7-15" fmla="*/ 465497 w 1755648"/>
              <a:gd name="connsiteY7-16" fmla="*/ 111171 h 1363915"/>
              <a:gd name="connsiteX8-17" fmla="*/ 1386872 w 1755648"/>
              <a:gd name="connsiteY8-18" fmla="*/ 32627 h 1363915"/>
              <a:gd name="connsiteX9" fmla="*/ 1604485 w 1755648"/>
              <a:gd name="connsiteY9" fmla="*/ 0 h 13639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 y="connsiteY9"/>
              </a:cxn>
            </a:cxnLst>
            <a:rect l="l" t="t" r="r" b="b"/>
            <a:pathLst>
              <a:path w="1755648" h="1363915">
                <a:moveTo>
                  <a:pt x="1604485" y="0"/>
                </a:moveTo>
                <a:lnTo>
                  <a:pt x="1605730" y="1501"/>
                </a:lnTo>
                <a:cubicBezTo>
                  <a:pt x="1700381" y="140967"/>
                  <a:pt x="1755648" y="309096"/>
                  <a:pt x="1755648" y="490074"/>
                </a:cubicBezTo>
                <a:cubicBezTo>
                  <a:pt x="1755648" y="972683"/>
                  <a:pt x="1362633" y="1363915"/>
                  <a:pt x="877824" y="1363915"/>
                </a:cubicBezTo>
                <a:cubicBezTo>
                  <a:pt x="393015" y="1363915"/>
                  <a:pt x="0" y="972683"/>
                  <a:pt x="0" y="490074"/>
                </a:cubicBezTo>
                <a:cubicBezTo>
                  <a:pt x="0" y="429748"/>
                  <a:pt x="6141" y="370850"/>
                  <a:pt x="17835" y="313965"/>
                </a:cubicBezTo>
                <a:lnTo>
                  <a:pt x="19210" y="309556"/>
                </a:lnTo>
                <a:cubicBezTo>
                  <a:pt x="167972" y="278869"/>
                  <a:pt x="316735" y="141858"/>
                  <a:pt x="465497" y="111171"/>
                </a:cubicBezTo>
                <a:cubicBezTo>
                  <a:pt x="781191" y="43603"/>
                  <a:pt x="1091689" y="81559"/>
                  <a:pt x="1386872" y="32627"/>
                </a:cubicBezTo>
                <a:lnTo>
                  <a:pt x="1604485"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50" dirty="0">
                <a:solidFill>
                  <a:schemeClr val="bg1"/>
                </a:solidFill>
                <a:latin typeface="华文细黑" panose="02010600040101010101" pitchFamily="2" charset="-122"/>
                <a:ea typeface="华文细黑" panose="02010600040101010101" pitchFamily="2" charset="-122"/>
              </a:rPr>
              <a:t>90%</a:t>
            </a:r>
            <a:endParaRPr lang="en-US" sz="1050" dirty="0">
              <a:solidFill>
                <a:schemeClr val="bg1"/>
              </a:solidFill>
              <a:latin typeface="华文细黑" panose="02010600040101010101" pitchFamily="2" charset="-122"/>
              <a:ea typeface="华文细黑" panose="02010600040101010101" pitchFamily="2" charset="-122"/>
            </a:endParaRPr>
          </a:p>
        </p:txBody>
      </p:sp>
      <p:sp>
        <p:nvSpPr>
          <p:cNvPr id="60" name="PA-任意多边形 19"/>
          <p:cNvSpPr/>
          <p:nvPr>
            <p:custDataLst>
              <p:tags r:id="rId4"/>
            </p:custDataLst>
          </p:nvPr>
        </p:nvSpPr>
        <p:spPr>
          <a:xfrm>
            <a:off x="3352559" y="2186251"/>
            <a:ext cx="1089746" cy="331712"/>
          </a:xfrm>
          <a:custGeom>
            <a:avLst/>
            <a:gdLst>
              <a:gd name="connsiteX0" fmla="*/ 1527957 w 1527957"/>
              <a:gd name="connsiteY0" fmla="*/ 0 h 623770"/>
              <a:gd name="connsiteX1" fmla="*/ 1499871 w 1527957"/>
              <a:gd name="connsiteY1" fmla="*/ 90068 h 623770"/>
              <a:gd name="connsiteX2" fmla="*/ 691030 w 1527957"/>
              <a:gd name="connsiteY2" fmla="*/ 623770 h 623770"/>
              <a:gd name="connsiteX3" fmla="*/ 70315 w 1527957"/>
              <a:gd name="connsiteY3" fmla="*/ 367828 h 623770"/>
              <a:gd name="connsiteX4" fmla="*/ 0 w 1527957"/>
              <a:gd name="connsiteY4" fmla="*/ 282992 h 623770"/>
              <a:gd name="connsiteX5" fmla="*/ 164586 w 1527957"/>
              <a:gd name="connsiteY5" fmla="*/ 254714 h 623770"/>
              <a:gd name="connsiteX6" fmla="*/ 1388267 w 1527957"/>
              <a:gd name="connsiteY6" fmla="*/ 15544 h 623770"/>
              <a:gd name="connsiteX0-1" fmla="*/ 1527957 w 1527957"/>
              <a:gd name="connsiteY0-2" fmla="*/ 0 h 623770"/>
              <a:gd name="connsiteX1-3" fmla="*/ 1499871 w 1527957"/>
              <a:gd name="connsiteY1-4" fmla="*/ 90068 h 623770"/>
              <a:gd name="connsiteX2-5" fmla="*/ 691030 w 1527957"/>
              <a:gd name="connsiteY2-6" fmla="*/ 623770 h 623770"/>
              <a:gd name="connsiteX3-7" fmla="*/ 70315 w 1527957"/>
              <a:gd name="connsiteY3-8" fmla="*/ 367828 h 623770"/>
              <a:gd name="connsiteX4-9" fmla="*/ 0 w 1527957"/>
              <a:gd name="connsiteY4-10" fmla="*/ 282992 h 623770"/>
              <a:gd name="connsiteX5-11" fmla="*/ 164586 w 1527957"/>
              <a:gd name="connsiteY5-12" fmla="*/ 254713 h 623770"/>
              <a:gd name="connsiteX6-13" fmla="*/ 1388267 w 1527957"/>
              <a:gd name="connsiteY6-14" fmla="*/ 15544 h 623770"/>
              <a:gd name="connsiteX7" fmla="*/ 1527957 w 1527957"/>
              <a:gd name="connsiteY7" fmla="*/ 0 h 623770"/>
              <a:gd name="connsiteX0-15" fmla="*/ 1527957 w 1527957"/>
              <a:gd name="connsiteY0-16" fmla="*/ 0 h 623770"/>
              <a:gd name="connsiteX1-17" fmla="*/ 1499871 w 1527957"/>
              <a:gd name="connsiteY1-18" fmla="*/ 90068 h 623770"/>
              <a:gd name="connsiteX2-19" fmla="*/ 691030 w 1527957"/>
              <a:gd name="connsiteY2-20" fmla="*/ 623770 h 623770"/>
              <a:gd name="connsiteX3-21" fmla="*/ 70315 w 1527957"/>
              <a:gd name="connsiteY3-22" fmla="*/ 367828 h 623770"/>
              <a:gd name="connsiteX4-23" fmla="*/ 0 w 1527957"/>
              <a:gd name="connsiteY4-24" fmla="*/ 282992 h 623770"/>
              <a:gd name="connsiteX5-25" fmla="*/ 164586 w 1527957"/>
              <a:gd name="connsiteY5-26" fmla="*/ 254713 h 623770"/>
              <a:gd name="connsiteX6-27" fmla="*/ 1388267 w 1527957"/>
              <a:gd name="connsiteY6-28" fmla="*/ 15544 h 623770"/>
              <a:gd name="connsiteX7-29" fmla="*/ 1527957 w 1527957"/>
              <a:gd name="connsiteY7-30" fmla="*/ 0 h 623770"/>
              <a:gd name="connsiteX0-31" fmla="*/ 1527957 w 1527957"/>
              <a:gd name="connsiteY0-32" fmla="*/ 3472 h 627242"/>
              <a:gd name="connsiteX1-33" fmla="*/ 1499871 w 1527957"/>
              <a:gd name="connsiteY1-34" fmla="*/ 93540 h 627242"/>
              <a:gd name="connsiteX2-35" fmla="*/ 691030 w 1527957"/>
              <a:gd name="connsiteY2-36" fmla="*/ 627242 h 627242"/>
              <a:gd name="connsiteX3-37" fmla="*/ 70315 w 1527957"/>
              <a:gd name="connsiteY3-38" fmla="*/ 371300 h 627242"/>
              <a:gd name="connsiteX4-39" fmla="*/ 0 w 1527957"/>
              <a:gd name="connsiteY4-40" fmla="*/ 286464 h 627242"/>
              <a:gd name="connsiteX5-41" fmla="*/ 176907 w 1527957"/>
              <a:gd name="connsiteY5-42" fmla="*/ 123284 h 627242"/>
              <a:gd name="connsiteX6-43" fmla="*/ 1388267 w 1527957"/>
              <a:gd name="connsiteY6-44" fmla="*/ 19016 h 627242"/>
              <a:gd name="connsiteX7-45" fmla="*/ 1527957 w 1527957"/>
              <a:gd name="connsiteY7-46" fmla="*/ 3472 h 62724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527957" h="627242">
                <a:moveTo>
                  <a:pt x="1527957" y="3472"/>
                </a:moveTo>
                <a:lnTo>
                  <a:pt x="1499871" y="93540"/>
                </a:lnTo>
                <a:cubicBezTo>
                  <a:pt x="1366610" y="407174"/>
                  <a:pt x="1054637" y="627242"/>
                  <a:pt x="691030" y="627242"/>
                </a:cubicBezTo>
                <a:cubicBezTo>
                  <a:pt x="448626" y="627242"/>
                  <a:pt x="229170" y="529434"/>
                  <a:pt x="70315" y="371300"/>
                </a:cubicBezTo>
                <a:lnTo>
                  <a:pt x="0" y="286464"/>
                </a:lnTo>
                <a:lnTo>
                  <a:pt x="176907" y="123284"/>
                </a:lnTo>
                <a:cubicBezTo>
                  <a:pt x="623453" y="-110261"/>
                  <a:pt x="1008067" y="69307"/>
                  <a:pt x="1388267" y="19016"/>
                </a:cubicBezTo>
                <a:lnTo>
                  <a:pt x="1527957" y="347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50" dirty="0">
                <a:solidFill>
                  <a:schemeClr val="bg1"/>
                </a:solidFill>
                <a:latin typeface="华文细黑" panose="02010600040101010101" pitchFamily="2" charset="-122"/>
                <a:ea typeface="华文细黑" panose="02010600040101010101" pitchFamily="2" charset="-122"/>
              </a:rPr>
              <a:t>10%</a:t>
            </a:r>
            <a:endParaRPr lang="en-US" sz="1050" dirty="0">
              <a:solidFill>
                <a:schemeClr val="bg1"/>
              </a:solidFill>
              <a:latin typeface="华文细黑" panose="02010600040101010101" pitchFamily="2" charset="-122"/>
              <a:ea typeface="华文细黑" panose="02010600040101010101" pitchFamily="2" charset="-122"/>
            </a:endParaRPr>
          </a:p>
        </p:txBody>
      </p:sp>
      <p:sp>
        <p:nvSpPr>
          <p:cNvPr id="75" name="PA-矩形 74"/>
          <p:cNvSpPr/>
          <p:nvPr>
            <p:custDataLst>
              <p:tags r:id="rId5"/>
            </p:custDataLst>
          </p:nvPr>
        </p:nvSpPr>
        <p:spPr>
          <a:xfrm>
            <a:off x="1243497" y="3299026"/>
            <a:ext cx="1489337" cy="833690"/>
          </a:xfrm>
          <a:prstGeom prst="rect">
            <a:avLst/>
          </a:prstGeom>
        </p:spPr>
        <p:txBody>
          <a:bodyPr wrap="square">
            <a:spAutoFit/>
          </a:bodyPr>
          <a:lstStyle/>
          <a:p>
            <a:pPr algn="ctr">
              <a:lnSpc>
                <a:spcPct val="150000"/>
              </a:lnSpc>
            </a:pPr>
            <a:r>
              <a:rPr lang="zh-CN" altLang="en-US" sz="1050" dirty="0">
                <a:solidFill>
                  <a:srgbClr val="BCD9B4"/>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rPr>
              <a:t>添加文本标题</a:t>
            </a:r>
            <a:endParaRPr lang="zh-CN" altLang="en-US" sz="1050" dirty="0">
              <a:solidFill>
                <a:srgbClr val="BCD9B4"/>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endParaRPr>
          </a:p>
          <a:p>
            <a:pPr algn="ctr">
              <a:lnSpc>
                <a:spcPct val="150000"/>
              </a:lnSpc>
            </a:pPr>
            <a:r>
              <a:rPr lang="en-US" altLang="zh-CN" sz="750" dirty="0">
                <a:solidFill>
                  <a:schemeClr val="bg1">
                    <a:lumMod val="50000"/>
                  </a:schemeClr>
                </a:solidFill>
                <a:latin typeface="华文细黑" panose="02010600040101010101" pitchFamily="2" charset="-122"/>
                <a:ea typeface="华文细黑" panose="02010600040101010101" pitchFamily="2" charset="-122"/>
              </a:rPr>
              <a:t>The user can demonstrate on a projector or computer, or print the presentation</a:t>
            </a:r>
            <a:endParaRPr lang="en-US" altLang="zh-CN" sz="75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76" name="PA-矩形 75"/>
          <p:cNvSpPr/>
          <p:nvPr>
            <p:custDataLst>
              <p:tags r:id="rId6"/>
            </p:custDataLst>
          </p:nvPr>
        </p:nvSpPr>
        <p:spPr>
          <a:xfrm>
            <a:off x="3067327" y="3299026"/>
            <a:ext cx="1489337" cy="833690"/>
          </a:xfrm>
          <a:prstGeom prst="rect">
            <a:avLst/>
          </a:prstGeom>
        </p:spPr>
        <p:txBody>
          <a:bodyPr wrap="square">
            <a:spAutoFit/>
          </a:bodyPr>
          <a:lstStyle/>
          <a:p>
            <a:pPr algn="ctr">
              <a:lnSpc>
                <a:spcPct val="150000"/>
              </a:lnSpc>
            </a:pPr>
            <a:r>
              <a:rPr lang="zh-CN" altLang="en-US" sz="1050" dirty="0">
                <a:solidFill>
                  <a:srgbClr val="BCD9B4"/>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rPr>
              <a:t>添加文本标题</a:t>
            </a:r>
            <a:endParaRPr lang="zh-CN" altLang="en-US" sz="1050" dirty="0">
              <a:solidFill>
                <a:srgbClr val="BCD9B4"/>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endParaRPr>
          </a:p>
          <a:p>
            <a:pPr algn="ctr">
              <a:lnSpc>
                <a:spcPct val="150000"/>
              </a:lnSpc>
            </a:pPr>
            <a:r>
              <a:rPr lang="en-US" altLang="zh-CN" sz="750" dirty="0">
                <a:solidFill>
                  <a:schemeClr val="bg1">
                    <a:lumMod val="50000"/>
                  </a:schemeClr>
                </a:solidFill>
                <a:latin typeface="华文细黑" panose="02010600040101010101" pitchFamily="2" charset="-122"/>
                <a:ea typeface="华文细黑" panose="02010600040101010101" pitchFamily="2" charset="-122"/>
              </a:rPr>
              <a:t>The user can demonstrate on a projector or computer, or print the presentation</a:t>
            </a:r>
            <a:endParaRPr lang="en-US" altLang="zh-CN" sz="75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77" name="PA-矩形 76"/>
          <p:cNvSpPr/>
          <p:nvPr>
            <p:custDataLst>
              <p:tags r:id="rId7"/>
            </p:custDataLst>
          </p:nvPr>
        </p:nvSpPr>
        <p:spPr>
          <a:xfrm>
            <a:off x="4969032" y="3299026"/>
            <a:ext cx="1489337" cy="833690"/>
          </a:xfrm>
          <a:prstGeom prst="rect">
            <a:avLst/>
          </a:prstGeom>
        </p:spPr>
        <p:txBody>
          <a:bodyPr wrap="square">
            <a:spAutoFit/>
          </a:bodyPr>
          <a:lstStyle/>
          <a:p>
            <a:pPr algn="ctr">
              <a:lnSpc>
                <a:spcPct val="150000"/>
              </a:lnSpc>
            </a:pPr>
            <a:r>
              <a:rPr lang="zh-CN" altLang="en-US" sz="1050" dirty="0">
                <a:solidFill>
                  <a:srgbClr val="BCD9B4"/>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rPr>
              <a:t>添加文本标题</a:t>
            </a:r>
            <a:endParaRPr lang="zh-CN" altLang="en-US" sz="1050" dirty="0">
              <a:solidFill>
                <a:srgbClr val="BCD9B4"/>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endParaRPr>
          </a:p>
          <a:p>
            <a:pPr algn="ctr">
              <a:lnSpc>
                <a:spcPct val="150000"/>
              </a:lnSpc>
            </a:pPr>
            <a:r>
              <a:rPr lang="en-US" altLang="zh-CN" sz="750" dirty="0">
                <a:solidFill>
                  <a:schemeClr val="bg1">
                    <a:lumMod val="50000"/>
                  </a:schemeClr>
                </a:solidFill>
                <a:latin typeface="华文细黑" panose="02010600040101010101" pitchFamily="2" charset="-122"/>
                <a:ea typeface="华文细黑" panose="02010600040101010101" pitchFamily="2" charset="-122"/>
              </a:rPr>
              <a:t>The user can demonstrate on a projector or computer, or print the presentation</a:t>
            </a:r>
            <a:endParaRPr lang="en-US" altLang="zh-CN" sz="75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78" name="PA-矩形 77"/>
          <p:cNvSpPr/>
          <p:nvPr>
            <p:custDataLst>
              <p:tags r:id="rId8"/>
            </p:custDataLst>
          </p:nvPr>
        </p:nvSpPr>
        <p:spPr>
          <a:xfrm>
            <a:off x="6870736" y="3299026"/>
            <a:ext cx="1489337" cy="833690"/>
          </a:xfrm>
          <a:prstGeom prst="rect">
            <a:avLst/>
          </a:prstGeom>
        </p:spPr>
        <p:txBody>
          <a:bodyPr wrap="square">
            <a:spAutoFit/>
          </a:bodyPr>
          <a:lstStyle/>
          <a:p>
            <a:pPr algn="ctr">
              <a:lnSpc>
                <a:spcPct val="150000"/>
              </a:lnSpc>
            </a:pPr>
            <a:r>
              <a:rPr lang="zh-CN" altLang="en-US" sz="1050" dirty="0">
                <a:solidFill>
                  <a:srgbClr val="BCD9B4"/>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rPr>
              <a:t>添加文本标题</a:t>
            </a:r>
            <a:endParaRPr lang="zh-CN" altLang="en-US" sz="1050" dirty="0">
              <a:solidFill>
                <a:srgbClr val="BCD9B4"/>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endParaRPr>
          </a:p>
          <a:p>
            <a:pPr algn="ctr">
              <a:lnSpc>
                <a:spcPct val="150000"/>
              </a:lnSpc>
            </a:pPr>
            <a:r>
              <a:rPr lang="en-US" altLang="zh-CN" sz="750" dirty="0">
                <a:solidFill>
                  <a:schemeClr val="bg1">
                    <a:lumMod val="50000"/>
                  </a:schemeClr>
                </a:solidFill>
                <a:latin typeface="华文细黑" panose="02010600040101010101" pitchFamily="2" charset="-122"/>
                <a:ea typeface="华文细黑" panose="02010600040101010101" pitchFamily="2" charset="-122"/>
              </a:rPr>
              <a:t>The user can demonstrate on a projector or computer, or print the presentation</a:t>
            </a:r>
            <a:endParaRPr lang="en-US" altLang="zh-CN" sz="750" dirty="0">
              <a:solidFill>
                <a:schemeClr val="bg1">
                  <a:lumMod val="50000"/>
                </a:schemeClr>
              </a:solidFill>
              <a:latin typeface="华文细黑" panose="02010600040101010101" pitchFamily="2" charset="-122"/>
              <a:ea typeface="华文细黑" panose="02010600040101010101" pitchFamily="2" charset="-122"/>
            </a:endParaRPr>
          </a:p>
        </p:txBody>
      </p:sp>
      <p:grpSp>
        <p:nvGrpSpPr>
          <p:cNvPr id="79" name="PA-组合 78"/>
          <p:cNvGrpSpPr/>
          <p:nvPr>
            <p:custDataLst>
              <p:tags r:id="rId9"/>
            </p:custDataLst>
          </p:nvPr>
        </p:nvGrpSpPr>
        <p:grpSpPr>
          <a:xfrm>
            <a:off x="1855918" y="2933672"/>
            <a:ext cx="264493" cy="227586"/>
            <a:chOff x="495301" y="523876"/>
            <a:chExt cx="546101" cy="469900"/>
          </a:xfrm>
          <a:effectLst/>
        </p:grpSpPr>
        <p:sp>
          <p:nvSpPr>
            <p:cNvPr id="80" name="PA-任意多边形 5"/>
            <p:cNvSpPr/>
            <p:nvPr>
              <p:custDataLst>
                <p:tags r:id="rId10"/>
              </p:custDataLst>
            </p:nvPr>
          </p:nvSpPr>
          <p:spPr bwMode="auto">
            <a:xfrm>
              <a:off x="606426" y="631826"/>
              <a:ext cx="434975" cy="361950"/>
            </a:xfrm>
            <a:custGeom>
              <a:avLst/>
              <a:gdLst>
                <a:gd name="T0" fmla="*/ 153 w 153"/>
                <a:gd name="T1" fmla="*/ 121 h 127"/>
                <a:gd name="T2" fmla="*/ 147 w 153"/>
                <a:gd name="T3" fmla="*/ 127 h 127"/>
                <a:gd name="T4" fmla="*/ 6 w 153"/>
                <a:gd name="T5" fmla="*/ 127 h 127"/>
                <a:gd name="T6" fmla="*/ 0 w 153"/>
                <a:gd name="T7" fmla="*/ 121 h 127"/>
                <a:gd name="T8" fmla="*/ 0 w 153"/>
                <a:gd name="T9" fmla="*/ 6 h 127"/>
                <a:gd name="T10" fmla="*/ 6 w 153"/>
                <a:gd name="T11" fmla="*/ 0 h 127"/>
                <a:gd name="T12" fmla="*/ 147 w 153"/>
                <a:gd name="T13" fmla="*/ 0 h 127"/>
                <a:gd name="T14" fmla="*/ 153 w 153"/>
                <a:gd name="T15" fmla="*/ 6 h 127"/>
                <a:gd name="T16" fmla="*/ 153 w 153"/>
                <a:gd name="T17"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27">
                  <a:moveTo>
                    <a:pt x="153" y="121"/>
                  </a:moveTo>
                  <a:cubicBezTo>
                    <a:pt x="153" y="124"/>
                    <a:pt x="151" y="127"/>
                    <a:pt x="147" y="127"/>
                  </a:cubicBezTo>
                  <a:cubicBezTo>
                    <a:pt x="6" y="127"/>
                    <a:pt x="6" y="127"/>
                    <a:pt x="6" y="127"/>
                  </a:cubicBezTo>
                  <a:cubicBezTo>
                    <a:pt x="2" y="127"/>
                    <a:pt x="0" y="124"/>
                    <a:pt x="0" y="121"/>
                  </a:cubicBezTo>
                  <a:cubicBezTo>
                    <a:pt x="0" y="6"/>
                    <a:pt x="0" y="6"/>
                    <a:pt x="0" y="6"/>
                  </a:cubicBezTo>
                  <a:cubicBezTo>
                    <a:pt x="0" y="3"/>
                    <a:pt x="2" y="0"/>
                    <a:pt x="6" y="0"/>
                  </a:cubicBezTo>
                  <a:cubicBezTo>
                    <a:pt x="147" y="0"/>
                    <a:pt x="147" y="0"/>
                    <a:pt x="147" y="0"/>
                  </a:cubicBezTo>
                  <a:cubicBezTo>
                    <a:pt x="151" y="0"/>
                    <a:pt x="153" y="3"/>
                    <a:pt x="153" y="6"/>
                  </a:cubicBezTo>
                  <a:lnTo>
                    <a:pt x="153" y="121"/>
                  </a:lnTo>
                  <a:close/>
                </a:path>
              </a:pathLst>
            </a:cu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solidFill>
                  <a:srgbClr val="BCD9B4"/>
                </a:solidFill>
                <a:latin typeface="Arial" panose="020B0604020202090204" pitchFamily="34" charset="0"/>
                <a:ea typeface="华文细黑" panose="02010600040101010101" pitchFamily="2" charset="-122"/>
              </a:endParaRPr>
            </a:p>
          </p:txBody>
        </p:sp>
        <p:sp>
          <p:nvSpPr>
            <p:cNvPr id="81" name="PA-任意多边形 6"/>
            <p:cNvSpPr/>
            <p:nvPr>
              <p:custDataLst>
                <p:tags r:id="rId11"/>
              </p:custDataLst>
            </p:nvPr>
          </p:nvSpPr>
          <p:spPr bwMode="auto">
            <a:xfrm>
              <a:off x="495301" y="523876"/>
              <a:ext cx="438150" cy="361950"/>
            </a:xfrm>
            <a:custGeom>
              <a:avLst/>
              <a:gdLst>
                <a:gd name="T0" fmla="*/ 20 w 154"/>
                <a:gd name="T1" fmla="*/ 127 h 127"/>
                <a:gd name="T2" fmla="*/ 7 w 154"/>
                <a:gd name="T3" fmla="*/ 127 h 127"/>
                <a:gd name="T4" fmla="*/ 0 w 154"/>
                <a:gd name="T5" fmla="*/ 121 h 127"/>
                <a:gd name="T6" fmla="*/ 0 w 154"/>
                <a:gd name="T7" fmla="*/ 6 h 127"/>
                <a:gd name="T8" fmla="*/ 7 w 154"/>
                <a:gd name="T9" fmla="*/ 0 h 127"/>
                <a:gd name="T10" fmla="*/ 148 w 154"/>
                <a:gd name="T11" fmla="*/ 0 h 127"/>
                <a:gd name="T12" fmla="*/ 154 w 154"/>
                <a:gd name="T13" fmla="*/ 6 h 127"/>
                <a:gd name="T14" fmla="*/ 154 w 154"/>
                <a:gd name="T15" fmla="*/ 2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27">
                  <a:moveTo>
                    <a:pt x="20" y="127"/>
                  </a:moveTo>
                  <a:cubicBezTo>
                    <a:pt x="7" y="127"/>
                    <a:pt x="7" y="127"/>
                    <a:pt x="7" y="127"/>
                  </a:cubicBezTo>
                  <a:cubicBezTo>
                    <a:pt x="3" y="127"/>
                    <a:pt x="0" y="124"/>
                    <a:pt x="0" y="121"/>
                  </a:cubicBezTo>
                  <a:cubicBezTo>
                    <a:pt x="0" y="6"/>
                    <a:pt x="0" y="6"/>
                    <a:pt x="0" y="6"/>
                  </a:cubicBezTo>
                  <a:cubicBezTo>
                    <a:pt x="0" y="2"/>
                    <a:pt x="3" y="0"/>
                    <a:pt x="7" y="0"/>
                  </a:cubicBezTo>
                  <a:cubicBezTo>
                    <a:pt x="148" y="0"/>
                    <a:pt x="148" y="0"/>
                    <a:pt x="148" y="0"/>
                  </a:cubicBezTo>
                  <a:cubicBezTo>
                    <a:pt x="151" y="0"/>
                    <a:pt x="154" y="2"/>
                    <a:pt x="154" y="6"/>
                  </a:cubicBezTo>
                  <a:cubicBezTo>
                    <a:pt x="154" y="20"/>
                    <a:pt x="154" y="20"/>
                    <a:pt x="154" y="20"/>
                  </a:cubicBezTo>
                </a:path>
              </a:pathLst>
            </a:cu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solidFill>
                  <a:srgbClr val="BCD9B4"/>
                </a:solidFill>
                <a:latin typeface="Arial" panose="020B0604020202090204" pitchFamily="34" charset="0"/>
                <a:ea typeface="华文细黑" panose="02010600040101010101" pitchFamily="2" charset="-122"/>
              </a:endParaRPr>
            </a:p>
          </p:txBody>
        </p:sp>
        <p:sp>
          <p:nvSpPr>
            <p:cNvPr id="82" name="PA-任意多边形 7"/>
            <p:cNvSpPr/>
            <p:nvPr>
              <p:custDataLst>
                <p:tags r:id="rId12"/>
              </p:custDataLst>
            </p:nvPr>
          </p:nvSpPr>
          <p:spPr bwMode="auto">
            <a:xfrm>
              <a:off x="646114" y="831851"/>
              <a:ext cx="395288" cy="161925"/>
            </a:xfrm>
            <a:custGeom>
              <a:avLst/>
              <a:gdLst>
                <a:gd name="T0" fmla="*/ 0 w 249"/>
                <a:gd name="T1" fmla="*/ 102 h 102"/>
                <a:gd name="T2" fmla="*/ 102 w 249"/>
                <a:gd name="T3" fmla="*/ 0 h 102"/>
                <a:gd name="T4" fmla="*/ 147 w 249"/>
                <a:gd name="T5" fmla="*/ 48 h 102"/>
                <a:gd name="T6" fmla="*/ 194 w 249"/>
                <a:gd name="T7" fmla="*/ 0 h 102"/>
                <a:gd name="T8" fmla="*/ 249 w 249"/>
                <a:gd name="T9" fmla="*/ 48 h 102"/>
              </a:gdLst>
              <a:ahLst/>
              <a:cxnLst>
                <a:cxn ang="0">
                  <a:pos x="T0" y="T1"/>
                </a:cxn>
                <a:cxn ang="0">
                  <a:pos x="T2" y="T3"/>
                </a:cxn>
                <a:cxn ang="0">
                  <a:pos x="T4" y="T5"/>
                </a:cxn>
                <a:cxn ang="0">
                  <a:pos x="T6" y="T7"/>
                </a:cxn>
                <a:cxn ang="0">
                  <a:pos x="T8" y="T9"/>
                </a:cxn>
              </a:cxnLst>
              <a:rect l="0" t="0" r="r" b="b"/>
              <a:pathLst>
                <a:path w="249" h="102">
                  <a:moveTo>
                    <a:pt x="0" y="102"/>
                  </a:moveTo>
                  <a:lnTo>
                    <a:pt x="102" y="0"/>
                  </a:lnTo>
                  <a:lnTo>
                    <a:pt x="147" y="48"/>
                  </a:lnTo>
                  <a:lnTo>
                    <a:pt x="194" y="0"/>
                  </a:lnTo>
                  <a:lnTo>
                    <a:pt x="249" y="48"/>
                  </a:lnTo>
                </a:path>
              </a:pathLst>
            </a:cu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solidFill>
                  <a:srgbClr val="BCD9B4"/>
                </a:solidFill>
                <a:latin typeface="Arial" panose="020B0604020202090204" pitchFamily="34" charset="0"/>
                <a:ea typeface="华文细黑" panose="02010600040101010101" pitchFamily="2" charset="-122"/>
              </a:endParaRPr>
            </a:p>
          </p:txBody>
        </p:sp>
        <p:sp>
          <p:nvSpPr>
            <p:cNvPr id="83" name="PA-椭圆 8"/>
            <p:cNvSpPr>
              <a:spLocks noChangeArrowheads="1"/>
            </p:cNvSpPr>
            <p:nvPr>
              <p:custDataLst>
                <p:tags r:id="rId13"/>
              </p:custDataLst>
            </p:nvPr>
          </p:nvSpPr>
          <p:spPr bwMode="auto">
            <a:xfrm>
              <a:off x="666751" y="717551"/>
              <a:ext cx="84138" cy="85725"/>
            </a:xfrm>
            <a:prstGeom prst="ellipse">
              <a:avLst/>
            </a:pr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solidFill>
                  <a:srgbClr val="BCD9B4"/>
                </a:solidFill>
                <a:latin typeface="Arial" panose="020B0604020202090204" pitchFamily="34" charset="0"/>
                <a:ea typeface="华文细黑" panose="02010600040101010101" pitchFamily="2" charset="-122"/>
              </a:endParaRPr>
            </a:p>
          </p:txBody>
        </p:sp>
      </p:grpSp>
      <p:grpSp>
        <p:nvGrpSpPr>
          <p:cNvPr id="84" name="PA-组合 83"/>
          <p:cNvGrpSpPr/>
          <p:nvPr>
            <p:custDataLst>
              <p:tags r:id="rId14"/>
            </p:custDataLst>
          </p:nvPr>
        </p:nvGrpSpPr>
        <p:grpSpPr>
          <a:xfrm>
            <a:off x="3718607" y="2895996"/>
            <a:ext cx="264492" cy="265262"/>
            <a:chOff x="2862264" y="1550988"/>
            <a:chExt cx="546100" cy="547688"/>
          </a:xfrm>
          <a:effectLst/>
        </p:grpSpPr>
        <p:sp>
          <p:nvSpPr>
            <p:cNvPr id="85" name="PA-椭圆 76"/>
            <p:cNvSpPr>
              <a:spLocks noChangeArrowheads="1"/>
            </p:cNvSpPr>
            <p:nvPr>
              <p:custDataLst>
                <p:tags r:id="rId15"/>
              </p:custDataLst>
            </p:nvPr>
          </p:nvSpPr>
          <p:spPr bwMode="auto">
            <a:xfrm>
              <a:off x="2862264" y="1550988"/>
              <a:ext cx="546100" cy="547688"/>
            </a:xfrm>
            <a:prstGeom prst="ellipse">
              <a:avLst/>
            </a:pr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solidFill>
                  <a:srgbClr val="BCD9B4"/>
                </a:solidFill>
                <a:latin typeface="Arial" panose="020B0604020202090204" pitchFamily="34" charset="0"/>
                <a:ea typeface="华文细黑" panose="02010600040101010101" pitchFamily="2" charset="-122"/>
              </a:endParaRPr>
            </a:p>
          </p:txBody>
        </p:sp>
        <p:sp>
          <p:nvSpPr>
            <p:cNvPr id="86" name="PA-Line 77"/>
            <p:cNvSpPr>
              <a:spLocks noChangeShapeType="1"/>
            </p:cNvSpPr>
            <p:nvPr>
              <p:custDataLst>
                <p:tags r:id="rId16"/>
              </p:custDataLst>
            </p:nvPr>
          </p:nvSpPr>
          <p:spPr bwMode="auto">
            <a:xfrm>
              <a:off x="3135314" y="1700213"/>
              <a:ext cx="0" cy="244475"/>
            </a:xfrm>
            <a:prstGeom prst="line">
              <a:avLst/>
            </a:pr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dirty="0">
                <a:latin typeface="Arial" panose="020B0604020202090204" pitchFamily="34" charset="0"/>
                <a:ea typeface="华文细黑" panose="02010600040101010101" pitchFamily="2" charset="-122"/>
              </a:endParaRPr>
            </a:p>
          </p:txBody>
        </p:sp>
        <p:sp>
          <p:nvSpPr>
            <p:cNvPr id="87" name="PA-Line 78"/>
            <p:cNvSpPr>
              <a:spLocks noChangeShapeType="1"/>
            </p:cNvSpPr>
            <p:nvPr>
              <p:custDataLst>
                <p:tags r:id="rId17"/>
              </p:custDataLst>
            </p:nvPr>
          </p:nvSpPr>
          <p:spPr bwMode="auto">
            <a:xfrm>
              <a:off x="3008314" y="1822451"/>
              <a:ext cx="255588" cy="0"/>
            </a:xfrm>
            <a:prstGeom prst="line">
              <a:avLst/>
            </a:pr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dirty="0">
                <a:latin typeface="Arial" panose="020B0604020202090204" pitchFamily="34" charset="0"/>
                <a:ea typeface="华文细黑" panose="02010600040101010101" pitchFamily="2" charset="-122"/>
              </a:endParaRPr>
            </a:p>
          </p:txBody>
        </p:sp>
      </p:grpSp>
      <p:grpSp>
        <p:nvGrpSpPr>
          <p:cNvPr id="88" name="PA-组合 87"/>
          <p:cNvGrpSpPr/>
          <p:nvPr>
            <p:custDataLst>
              <p:tags r:id="rId18"/>
            </p:custDataLst>
          </p:nvPr>
        </p:nvGrpSpPr>
        <p:grpSpPr>
          <a:xfrm>
            <a:off x="5581294" y="2915218"/>
            <a:ext cx="264494" cy="246040"/>
            <a:chOff x="495301" y="3711576"/>
            <a:chExt cx="546101" cy="508000"/>
          </a:xfrm>
          <a:effectLst/>
        </p:grpSpPr>
        <p:sp>
          <p:nvSpPr>
            <p:cNvPr id="89" name="PA-Line 124"/>
            <p:cNvSpPr>
              <a:spLocks noChangeShapeType="1"/>
            </p:cNvSpPr>
            <p:nvPr>
              <p:custDataLst>
                <p:tags r:id="rId19"/>
              </p:custDataLst>
            </p:nvPr>
          </p:nvSpPr>
          <p:spPr bwMode="auto">
            <a:xfrm>
              <a:off x="928689" y="3868738"/>
              <a:ext cx="0" cy="225425"/>
            </a:xfrm>
            <a:prstGeom prst="line">
              <a:avLst/>
            </a:pr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dirty="0">
                <a:latin typeface="Arial" panose="020B0604020202090204" pitchFamily="34" charset="0"/>
                <a:ea typeface="华文细黑" panose="02010600040101010101" pitchFamily="2" charset="-122"/>
              </a:endParaRPr>
            </a:p>
          </p:txBody>
        </p:sp>
        <p:sp>
          <p:nvSpPr>
            <p:cNvPr id="90" name="PA-Line 125"/>
            <p:cNvSpPr>
              <a:spLocks noChangeShapeType="1"/>
            </p:cNvSpPr>
            <p:nvPr>
              <p:custDataLst>
                <p:tags r:id="rId20"/>
              </p:custDataLst>
            </p:nvPr>
          </p:nvSpPr>
          <p:spPr bwMode="auto">
            <a:xfrm flipH="1">
              <a:off x="817564" y="3983038"/>
              <a:ext cx="223838" cy="0"/>
            </a:xfrm>
            <a:prstGeom prst="line">
              <a:avLst/>
            </a:pr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dirty="0">
                <a:latin typeface="Arial" panose="020B0604020202090204" pitchFamily="34" charset="0"/>
                <a:ea typeface="华文细黑" panose="02010600040101010101" pitchFamily="2" charset="-122"/>
              </a:endParaRPr>
            </a:p>
          </p:txBody>
        </p:sp>
        <p:sp>
          <p:nvSpPr>
            <p:cNvPr id="91" name="PA-任意多边形 126"/>
            <p:cNvSpPr/>
            <p:nvPr>
              <p:custDataLst>
                <p:tags r:id="rId21"/>
              </p:custDataLst>
            </p:nvPr>
          </p:nvSpPr>
          <p:spPr bwMode="auto">
            <a:xfrm>
              <a:off x="495301" y="3711576"/>
              <a:ext cx="433388" cy="508000"/>
            </a:xfrm>
            <a:custGeom>
              <a:avLst/>
              <a:gdLst>
                <a:gd name="T0" fmla="*/ 152 w 152"/>
                <a:gd name="T1" fmla="*/ 155 h 178"/>
                <a:gd name="T2" fmla="*/ 152 w 152"/>
                <a:gd name="T3" fmla="*/ 164 h 178"/>
                <a:gd name="T4" fmla="*/ 138 w 152"/>
                <a:gd name="T5" fmla="*/ 178 h 178"/>
                <a:gd name="T6" fmla="*/ 13 w 152"/>
                <a:gd name="T7" fmla="*/ 178 h 178"/>
                <a:gd name="T8" fmla="*/ 0 w 152"/>
                <a:gd name="T9" fmla="*/ 164 h 178"/>
                <a:gd name="T10" fmla="*/ 0 w 152"/>
                <a:gd name="T11" fmla="*/ 14 h 178"/>
                <a:gd name="T12" fmla="*/ 13 w 152"/>
                <a:gd name="T13" fmla="*/ 0 h 178"/>
                <a:gd name="T14" fmla="*/ 138 w 152"/>
                <a:gd name="T15" fmla="*/ 0 h 178"/>
                <a:gd name="T16" fmla="*/ 152 w 152"/>
                <a:gd name="T17" fmla="*/ 14 h 178"/>
                <a:gd name="T18" fmla="*/ 152 w 152"/>
                <a:gd name="T19" fmla="*/ 3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78">
                  <a:moveTo>
                    <a:pt x="152" y="155"/>
                  </a:moveTo>
                  <a:cubicBezTo>
                    <a:pt x="152" y="164"/>
                    <a:pt x="152" y="164"/>
                    <a:pt x="152" y="164"/>
                  </a:cubicBezTo>
                  <a:cubicBezTo>
                    <a:pt x="152" y="172"/>
                    <a:pt x="146" y="178"/>
                    <a:pt x="138" y="178"/>
                  </a:cubicBezTo>
                  <a:cubicBezTo>
                    <a:pt x="13" y="178"/>
                    <a:pt x="13" y="178"/>
                    <a:pt x="13" y="178"/>
                  </a:cubicBezTo>
                  <a:cubicBezTo>
                    <a:pt x="6" y="178"/>
                    <a:pt x="0" y="172"/>
                    <a:pt x="0" y="164"/>
                  </a:cubicBezTo>
                  <a:cubicBezTo>
                    <a:pt x="0" y="14"/>
                    <a:pt x="0" y="14"/>
                    <a:pt x="0" y="14"/>
                  </a:cubicBezTo>
                  <a:cubicBezTo>
                    <a:pt x="0" y="6"/>
                    <a:pt x="6" y="0"/>
                    <a:pt x="13" y="0"/>
                  </a:cubicBezTo>
                  <a:cubicBezTo>
                    <a:pt x="138" y="0"/>
                    <a:pt x="138" y="0"/>
                    <a:pt x="138" y="0"/>
                  </a:cubicBezTo>
                  <a:cubicBezTo>
                    <a:pt x="146" y="0"/>
                    <a:pt x="152" y="6"/>
                    <a:pt x="152" y="14"/>
                  </a:cubicBezTo>
                  <a:cubicBezTo>
                    <a:pt x="152" y="38"/>
                    <a:pt x="152" y="38"/>
                    <a:pt x="152" y="38"/>
                  </a:cubicBezTo>
                </a:path>
              </a:pathLst>
            </a:cu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solidFill>
                  <a:srgbClr val="BCD9B4"/>
                </a:solidFill>
                <a:latin typeface="Arial" panose="020B0604020202090204" pitchFamily="34" charset="0"/>
                <a:ea typeface="华文细黑" panose="02010600040101010101" pitchFamily="2" charset="-122"/>
              </a:endParaRPr>
            </a:p>
          </p:txBody>
        </p:sp>
      </p:grpSp>
      <p:grpSp>
        <p:nvGrpSpPr>
          <p:cNvPr id="92" name="PA-组合 91"/>
          <p:cNvGrpSpPr/>
          <p:nvPr>
            <p:custDataLst>
              <p:tags r:id="rId22"/>
            </p:custDataLst>
          </p:nvPr>
        </p:nvGrpSpPr>
        <p:grpSpPr>
          <a:xfrm>
            <a:off x="7443983" y="2899072"/>
            <a:ext cx="264492" cy="262186"/>
            <a:chOff x="5229226" y="484188"/>
            <a:chExt cx="546100" cy="541338"/>
          </a:xfrm>
          <a:effectLst/>
        </p:grpSpPr>
        <p:sp>
          <p:nvSpPr>
            <p:cNvPr id="93" name="PA-任意多边形 20"/>
            <p:cNvSpPr/>
            <p:nvPr>
              <p:custDataLst>
                <p:tags r:id="rId23"/>
              </p:custDataLst>
            </p:nvPr>
          </p:nvSpPr>
          <p:spPr bwMode="auto">
            <a:xfrm>
              <a:off x="5229226" y="538163"/>
              <a:ext cx="546100" cy="487363"/>
            </a:xfrm>
            <a:custGeom>
              <a:avLst/>
              <a:gdLst>
                <a:gd name="T0" fmla="*/ 157 w 192"/>
                <a:gd name="T1" fmla="*/ 0 h 171"/>
                <a:gd name="T2" fmla="*/ 188 w 192"/>
                <a:gd name="T3" fmla="*/ 0 h 171"/>
                <a:gd name="T4" fmla="*/ 192 w 192"/>
                <a:gd name="T5" fmla="*/ 4 h 171"/>
                <a:gd name="T6" fmla="*/ 192 w 192"/>
                <a:gd name="T7" fmla="*/ 168 h 171"/>
                <a:gd name="T8" fmla="*/ 188 w 192"/>
                <a:gd name="T9" fmla="*/ 171 h 171"/>
                <a:gd name="T10" fmla="*/ 3 w 192"/>
                <a:gd name="T11" fmla="*/ 171 h 171"/>
                <a:gd name="T12" fmla="*/ 0 w 192"/>
                <a:gd name="T13" fmla="*/ 168 h 171"/>
                <a:gd name="T14" fmla="*/ 0 w 192"/>
                <a:gd name="T15" fmla="*/ 4 h 171"/>
                <a:gd name="T16" fmla="*/ 3 w 192"/>
                <a:gd name="T17" fmla="*/ 0 h 171"/>
                <a:gd name="T18" fmla="*/ 34 w 192"/>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71">
                  <a:moveTo>
                    <a:pt x="157" y="0"/>
                  </a:moveTo>
                  <a:cubicBezTo>
                    <a:pt x="188" y="0"/>
                    <a:pt x="188" y="0"/>
                    <a:pt x="188" y="0"/>
                  </a:cubicBezTo>
                  <a:cubicBezTo>
                    <a:pt x="190" y="0"/>
                    <a:pt x="192" y="2"/>
                    <a:pt x="192" y="4"/>
                  </a:cubicBezTo>
                  <a:cubicBezTo>
                    <a:pt x="192" y="168"/>
                    <a:pt x="192" y="168"/>
                    <a:pt x="192" y="168"/>
                  </a:cubicBezTo>
                  <a:cubicBezTo>
                    <a:pt x="192" y="170"/>
                    <a:pt x="190" y="171"/>
                    <a:pt x="188" y="171"/>
                  </a:cubicBezTo>
                  <a:cubicBezTo>
                    <a:pt x="3" y="171"/>
                    <a:pt x="3" y="171"/>
                    <a:pt x="3" y="171"/>
                  </a:cubicBezTo>
                  <a:cubicBezTo>
                    <a:pt x="1" y="171"/>
                    <a:pt x="0" y="170"/>
                    <a:pt x="0" y="168"/>
                  </a:cubicBezTo>
                  <a:cubicBezTo>
                    <a:pt x="0" y="4"/>
                    <a:pt x="0" y="4"/>
                    <a:pt x="0" y="4"/>
                  </a:cubicBezTo>
                  <a:cubicBezTo>
                    <a:pt x="0" y="2"/>
                    <a:pt x="1" y="0"/>
                    <a:pt x="3" y="0"/>
                  </a:cubicBezTo>
                  <a:cubicBezTo>
                    <a:pt x="34" y="0"/>
                    <a:pt x="34" y="0"/>
                    <a:pt x="34" y="0"/>
                  </a:cubicBezTo>
                </a:path>
              </a:pathLst>
            </a:cu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solidFill>
                  <a:srgbClr val="BCD9B4"/>
                </a:solidFill>
                <a:latin typeface="Arial" panose="020B0604020202090204" pitchFamily="34" charset="0"/>
                <a:ea typeface="华文细黑" panose="02010600040101010101" pitchFamily="2" charset="-122"/>
              </a:endParaRPr>
            </a:p>
          </p:txBody>
        </p:sp>
        <p:sp>
          <p:nvSpPr>
            <p:cNvPr id="94" name="PA-Line 21"/>
            <p:cNvSpPr>
              <a:spLocks noChangeShapeType="1"/>
            </p:cNvSpPr>
            <p:nvPr>
              <p:custDataLst>
                <p:tags r:id="rId24"/>
              </p:custDataLst>
            </p:nvPr>
          </p:nvSpPr>
          <p:spPr bwMode="auto">
            <a:xfrm>
              <a:off x="5229226" y="688976"/>
              <a:ext cx="546100" cy="0"/>
            </a:xfrm>
            <a:prstGeom prst="line">
              <a:avLst/>
            </a:pr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dirty="0">
                <a:latin typeface="Arial" panose="020B0604020202090204" pitchFamily="34" charset="0"/>
                <a:ea typeface="华文细黑" panose="02010600040101010101" pitchFamily="2" charset="-122"/>
              </a:endParaRPr>
            </a:p>
          </p:txBody>
        </p:sp>
        <p:sp>
          <p:nvSpPr>
            <p:cNvPr id="95" name="PA-任意多边形 22"/>
            <p:cNvSpPr/>
            <p:nvPr>
              <p:custDataLst>
                <p:tags r:id="rId25"/>
              </p:custDataLst>
            </p:nvPr>
          </p:nvSpPr>
          <p:spPr bwMode="auto">
            <a:xfrm>
              <a:off x="5337176" y="484188"/>
              <a:ext cx="77788" cy="103188"/>
            </a:xfrm>
            <a:custGeom>
              <a:avLst/>
              <a:gdLst>
                <a:gd name="T0" fmla="*/ 27 w 27"/>
                <a:gd name="T1" fmla="*/ 33 h 36"/>
                <a:gd name="T2" fmla="*/ 24 w 27"/>
                <a:gd name="T3" fmla="*/ 36 h 36"/>
                <a:gd name="T4" fmla="*/ 3 w 27"/>
                <a:gd name="T5" fmla="*/ 36 h 36"/>
                <a:gd name="T6" fmla="*/ 0 w 27"/>
                <a:gd name="T7" fmla="*/ 33 h 36"/>
                <a:gd name="T8" fmla="*/ 0 w 27"/>
                <a:gd name="T9" fmla="*/ 3 h 36"/>
                <a:gd name="T10" fmla="*/ 3 w 27"/>
                <a:gd name="T11" fmla="*/ 0 h 36"/>
                <a:gd name="T12" fmla="*/ 24 w 27"/>
                <a:gd name="T13" fmla="*/ 0 h 36"/>
                <a:gd name="T14" fmla="*/ 27 w 27"/>
                <a:gd name="T15" fmla="*/ 3 h 36"/>
                <a:gd name="T16" fmla="*/ 27 w 27"/>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6">
                  <a:moveTo>
                    <a:pt x="27" y="33"/>
                  </a:moveTo>
                  <a:cubicBezTo>
                    <a:pt x="27" y="35"/>
                    <a:pt x="26" y="36"/>
                    <a:pt x="24" y="36"/>
                  </a:cubicBezTo>
                  <a:cubicBezTo>
                    <a:pt x="3" y="36"/>
                    <a:pt x="3" y="36"/>
                    <a:pt x="3" y="36"/>
                  </a:cubicBezTo>
                  <a:cubicBezTo>
                    <a:pt x="1" y="36"/>
                    <a:pt x="0" y="35"/>
                    <a:pt x="0" y="33"/>
                  </a:cubicBezTo>
                  <a:cubicBezTo>
                    <a:pt x="0" y="3"/>
                    <a:pt x="0" y="3"/>
                    <a:pt x="0" y="3"/>
                  </a:cubicBezTo>
                  <a:cubicBezTo>
                    <a:pt x="0" y="1"/>
                    <a:pt x="1" y="0"/>
                    <a:pt x="3" y="0"/>
                  </a:cubicBezTo>
                  <a:cubicBezTo>
                    <a:pt x="24" y="0"/>
                    <a:pt x="24" y="0"/>
                    <a:pt x="24" y="0"/>
                  </a:cubicBezTo>
                  <a:cubicBezTo>
                    <a:pt x="26" y="0"/>
                    <a:pt x="27" y="1"/>
                    <a:pt x="27" y="3"/>
                  </a:cubicBezTo>
                  <a:lnTo>
                    <a:pt x="27" y="33"/>
                  </a:lnTo>
                  <a:close/>
                </a:path>
              </a:pathLst>
            </a:cu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solidFill>
                  <a:srgbClr val="BCD9B4"/>
                </a:solidFill>
                <a:latin typeface="Arial" panose="020B0604020202090204" pitchFamily="34" charset="0"/>
                <a:ea typeface="华文细黑" panose="02010600040101010101" pitchFamily="2" charset="-122"/>
              </a:endParaRPr>
            </a:p>
          </p:txBody>
        </p:sp>
        <p:sp>
          <p:nvSpPr>
            <p:cNvPr id="96" name="PA-任意多边形 23"/>
            <p:cNvSpPr/>
            <p:nvPr>
              <p:custDataLst>
                <p:tags r:id="rId26"/>
              </p:custDataLst>
            </p:nvPr>
          </p:nvSpPr>
          <p:spPr bwMode="auto">
            <a:xfrm>
              <a:off x="5588001" y="484188"/>
              <a:ext cx="76200" cy="103188"/>
            </a:xfrm>
            <a:custGeom>
              <a:avLst/>
              <a:gdLst>
                <a:gd name="T0" fmla="*/ 27 w 27"/>
                <a:gd name="T1" fmla="*/ 33 h 36"/>
                <a:gd name="T2" fmla="*/ 24 w 27"/>
                <a:gd name="T3" fmla="*/ 36 h 36"/>
                <a:gd name="T4" fmla="*/ 3 w 27"/>
                <a:gd name="T5" fmla="*/ 36 h 36"/>
                <a:gd name="T6" fmla="*/ 0 w 27"/>
                <a:gd name="T7" fmla="*/ 33 h 36"/>
                <a:gd name="T8" fmla="*/ 0 w 27"/>
                <a:gd name="T9" fmla="*/ 3 h 36"/>
                <a:gd name="T10" fmla="*/ 3 w 27"/>
                <a:gd name="T11" fmla="*/ 0 h 36"/>
                <a:gd name="T12" fmla="*/ 24 w 27"/>
                <a:gd name="T13" fmla="*/ 0 h 36"/>
                <a:gd name="T14" fmla="*/ 27 w 27"/>
                <a:gd name="T15" fmla="*/ 3 h 36"/>
                <a:gd name="T16" fmla="*/ 27 w 27"/>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6">
                  <a:moveTo>
                    <a:pt x="27" y="33"/>
                  </a:moveTo>
                  <a:cubicBezTo>
                    <a:pt x="27" y="35"/>
                    <a:pt x="26" y="36"/>
                    <a:pt x="24" y="36"/>
                  </a:cubicBezTo>
                  <a:cubicBezTo>
                    <a:pt x="3" y="36"/>
                    <a:pt x="3" y="36"/>
                    <a:pt x="3" y="36"/>
                  </a:cubicBezTo>
                  <a:cubicBezTo>
                    <a:pt x="2" y="36"/>
                    <a:pt x="0" y="35"/>
                    <a:pt x="0" y="33"/>
                  </a:cubicBezTo>
                  <a:cubicBezTo>
                    <a:pt x="0" y="3"/>
                    <a:pt x="0" y="3"/>
                    <a:pt x="0" y="3"/>
                  </a:cubicBezTo>
                  <a:cubicBezTo>
                    <a:pt x="0" y="1"/>
                    <a:pt x="2" y="0"/>
                    <a:pt x="3" y="0"/>
                  </a:cubicBezTo>
                  <a:cubicBezTo>
                    <a:pt x="24" y="0"/>
                    <a:pt x="24" y="0"/>
                    <a:pt x="24" y="0"/>
                  </a:cubicBezTo>
                  <a:cubicBezTo>
                    <a:pt x="26" y="0"/>
                    <a:pt x="27" y="1"/>
                    <a:pt x="27" y="3"/>
                  </a:cubicBezTo>
                  <a:lnTo>
                    <a:pt x="27" y="33"/>
                  </a:lnTo>
                  <a:close/>
                </a:path>
              </a:pathLst>
            </a:cu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solidFill>
                  <a:srgbClr val="BCD9B4"/>
                </a:solidFill>
                <a:latin typeface="Arial" panose="020B0604020202090204" pitchFamily="34" charset="0"/>
                <a:ea typeface="华文细黑" panose="02010600040101010101" pitchFamily="2" charset="-122"/>
              </a:endParaRPr>
            </a:p>
          </p:txBody>
        </p:sp>
        <p:sp>
          <p:nvSpPr>
            <p:cNvPr id="97" name="PA-Line 24"/>
            <p:cNvSpPr>
              <a:spLocks noChangeShapeType="1"/>
            </p:cNvSpPr>
            <p:nvPr>
              <p:custDataLst>
                <p:tags r:id="rId27"/>
              </p:custDataLst>
            </p:nvPr>
          </p:nvSpPr>
          <p:spPr bwMode="auto">
            <a:xfrm>
              <a:off x="5426076" y="538163"/>
              <a:ext cx="150813" cy="0"/>
            </a:xfrm>
            <a:prstGeom prst="line">
              <a:avLst/>
            </a:prstGeom>
            <a:noFill/>
            <a:ln w="23813" cap="flat" cmpd="sng" algn="ctr">
              <a:solidFill>
                <a:srgbClr val="5B7286"/>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dirty="0">
                <a:latin typeface="Arial" panose="020B0604020202090204" pitchFamily="34" charset="0"/>
                <a:ea typeface="华文细黑" panose="02010600040101010101" pitchFamily="2" charset="-122"/>
              </a:endParaRPr>
            </a:p>
          </p:txBody>
        </p:sp>
      </p:grpSp>
      <p:sp>
        <p:nvSpPr>
          <p:cNvPr id="55" name="PA-椭圆 7"/>
          <p:cNvSpPr/>
          <p:nvPr>
            <p:custDataLst>
              <p:tags r:id="rId28"/>
            </p:custDataLst>
          </p:nvPr>
        </p:nvSpPr>
        <p:spPr>
          <a:xfrm>
            <a:off x="1330274" y="1258001"/>
            <a:ext cx="1316736" cy="1316736"/>
          </a:xfrm>
          <a:prstGeom prst="ellipse">
            <a:avLst/>
          </a:prstGeom>
          <a:noFill/>
          <a:ln w="127000">
            <a:solidFill>
              <a:schemeClr val="bg1">
                <a:lumMod val="9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90204" pitchFamily="34" charset="0"/>
              <a:ea typeface="华文细黑" panose="02010600040101010101" pitchFamily="2" charset="-122"/>
            </a:endParaRPr>
          </a:p>
        </p:txBody>
      </p:sp>
      <p:sp>
        <p:nvSpPr>
          <p:cNvPr id="57" name="PA-椭圆 10"/>
          <p:cNvSpPr/>
          <p:nvPr>
            <p:custDataLst>
              <p:tags r:id="rId29"/>
            </p:custDataLst>
          </p:nvPr>
        </p:nvSpPr>
        <p:spPr>
          <a:xfrm>
            <a:off x="5055332" y="1260990"/>
            <a:ext cx="1316736" cy="1310761"/>
          </a:xfrm>
          <a:prstGeom prst="ellipse">
            <a:avLst/>
          </a:prstGeom>
          <a:noFill/>
          <a:ln w="127000">
            <a:solidFill>
              <a:schemeClr val="bg1">
                <a:lumMod val="9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90204" pitchFamily="34" charset="0"/>
              <a:ea typeface="华文细黑" panose="02010600040101010101" pitchFamily="2" charset="-122"/>
            </a:endParaRPr>
          </a:p>
        </p:txBody>
      </p:sp>
      <p:sp>
        <p:nvSpPr>
          <p:cNvPr id="59" name="PA-椭圆 16"/>
          <p:cNvSpPr/>
          <p:nvPr>
            <p:custDataLst>
              <p:tags r:id="rId30"/>
            </p:custDataLst>
          </p:nvPr>
        </p:nvSpPr>
        <p:spPr>
          <a:xfrm>
            <a:off x="6917861" y="1260990"/>
            <a:ext cx="1316736" cy="1310761"/>
          </a:xfrm>
          <a:prstGeom prst="ellipse">
            <a:avLst/>
          </a:prstGeom>
          <a:noFill/>
          <a:ln w="127000">
            <a:solidFill>
              <a:schemeClr val="bg1">
                <a:lumMod val="9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90204" pitchFamily="34" charset="0"/>
              <a:ea typeface="华文细黑" panose="02010600040101010101" pitchFamily="2" charset="-122"/>
            </a:endParaRPr>
          </a:p>
        </p:txBody>
      </p:sp>
      <p:sp>
        <p:nvSpPr>
          <p:cNvPr id="74" name="PA-椭圆 20"/>
          <p:cNvSpPr/>
          <p:nvPr>
            <p:custDataLst>
              <p:tags r:id="rId31"/>
            </p:custDataLst>
          </p:nvPr>
        </p:nvSpPr>
        <p:spPr>
          <a:xfrm>
            <a:off x="3206250" y="1193756"/>
            <a:ext cx="1316736" cy="1310761"/>
          </a:xfrm>
          <a:prstGeom prst="ellipse">
            <a:avLst/>
          </a:prstGeom>
          <a:noFill/>
          <a:ln w="127000">
            <a:solidFill>
              <a:schemeClr val="bg1">
                <a:lumMod val="9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90204" pitchFamily="34" charset="0"/>
              <a:ea typeface="华文细黑" panose="02010600040101010101" pitchFamily="2" charset="-122"/>
            </a:endParaRPr>
          </a:p>
        </p:txBody>
      </p:sp>
      <p:grpSp>
        <p:nvGrpSpPr>
          <p:cNvPr id="36" name="PA-组合 24_1"/>
          <p:cNvGrpSpPr/>
          <p:nvPr>
            <p:custDataLst>
              <p:tags r:id="rId32"/>
            </p:custDataLst>
          </p:nvPr>
        </p:nvGrpSpPr>
        <p:grpSpPr>
          <a:xfrm>
            <a:off x="2948799" y="227004"/>
            <a:ext cx="3246403" cy="584776"/>
            <a:chOff x="301053" y="227004"/>
            <a:chExt cx="3246403" cy="584776"/>
          </a:xfrm>
        </p:grpSpPr>
        <p:sp>
          <p:nvSpPr>
            <p:cNvPr id="37" name="PA-矩形 25"/>
            <p:cNvSpPr/>
            <p:nvPr>
              <p:custDataLst>
                <p:tags r:id="rId33"/>
              </p:custDataLst>
            </p:nvPr>
          </p:nvSpPr>
          <p:spPr bwMode="auto">
            <a:xfrm>
              <a:off x="331511" y="227004"/>
              <a:ext cx="3185487" cy="369332"/>
            </a:xfrm>
            <a:prstGeom prst="rect">
              <a:avLst/>
            </a:prstGeom>
            <a:noFill/>
          </p:spPr>
          <p:txBody>
            <a:bodyPr wrap="none">
              <a:spAutoFit/>
            </a:bodyPr>
            <a:lstStyle/>
            <a:p>
              <a:pPr algn="ctr">
                <a:defRPr/>
              </a:pPr>
              <a:r>
                <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rPr>
                <a:t>第一部分：选题的背景与意义</a:t>
              </a:r>
              <a:endParaRPr lang="zh-CN" altLang="en-US" sz="1800" kern="100" dirty="0">
                <a:solidFill>
                  <a:srgbClr val="4D5A5C"/>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38" name="PA-矩形 26"/>
            <p:cNvSpPr/>
            <p:nvPr>
              <p:custDataLst>
                <p:tags r:id="rId34"/>
              </p:custDataLst>
            </p:nvPr>
          </p:nvSpPr>
          <p:spPr>
            <a:xfrm>
              <a:off x="301053" y="596336"/>
              <a:ext cx="3246403" cy="215444"/>
            </a:xfrm>
            <a:prstGeom prst="rect">
              <a:avLst/>
            </a:prstGeom>
          </p:spPr>
          <p:txBody>
            <a:bodyPr wrap="none">
              <a:spAutoFit/>
            </a:bodyPr>
            <a:lstStyle/>
            <a:p>
              <a:pPr lvl="0" algn="ctr" fontAlgn="base">
                <a:spcBef>
                  <a:spcPct val="0"/>
                </a:spcBef>
                <a:spcAft>
                  <a:spcPct val="0"/>
                </a:spcAft>
                <a:defRPr/>
              </a:pPr>
              <a:r>
                <a:rPr lang="en-US" altLang="zh-CN" sz="800">
                  <a:solidFill>
                    <a:srgbClr val="4D5A5C"/>
                  </a:solidFill>
                  <a:latin typeface="+mj-lt"/>
                  <a:ea typeface="方正兰亭黑_GBK"/>
                </a:rPr>
                <a:t>BACKGROUND AND SIGNIFICANCE OF THE SELECTED TOPIC</a:t>
              </a:r>
              <a:endParaRPr lang="en-US" altLang="zh-CN" sz="800">
                <a:solidFill>
                  <a:srgbClr val="4D5A5C"/>
                </a:solidFill>
                <a:latin typeface="+mj-lt"/>
                <a:ea typeface="方正兰亭黑_GBK"/>
              </a:endParaRPr>
            </a:p>
          </p:txBody>
        </p:sp>
      </p:grpSp>
      <p:pic>
        <p:nvPicPr>
          <p:cNvPr id="39" name="图片 38"/>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8206416" y="79627"/>
            <a:ext cx="872512" cy="664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57"/>
                                        </p:tgtEl>
                                        <p:attrNameLst>
                                          <p:attrName>style.visibility</p:attrName>
                                        </p:attrNameLst>
                                      </p:cBhvr>
                                      <p:to>
                                        <p:strVal val="visible"/>
                                      </p:to>
                                    </p:set>
                                    <p:anim calcmode="lin" valueType="num">
                                      <p:cBhvr>
                                        <p:cTn id="19" dur="500" fill="hold"/>
                                        <p:tgtEl>
                                          <p:spTgt spid="57"/>
                                        </p:tgtEl>
                                        <p:attrNameLst>
                                          <p:attrName>ppt_w</p:attrName>
                                        </p:attrNameLst>
                                      </p:cBhvr>
                                      <p:tavLst>
                                        <p:tav tm="0">
                                          <p:val>
                                            <p:fltVal val="0"/>
                                          </p:val>
                                        </p:tav>
                                        <p:tav tm="100000">
                                          <p:val>
                                            <p:strVal val="#ppt_w"/>
                                          </p:val>
                                        </p:tav>
                                      </p:tavLst>
                                    </p:anim>
                                    <p:anim calcmode="lin" valueType="num">
                                      <p:cBhvr>
                                        <p:cTn id="20" dur="500" fill="hold"/>
                                        <p:tgtEl>
                                          <p:spTgt spid="57"/>
                                        </p:tgtEl>
                                        <p:attrNameLst>
                                          <p:attrName>ppt_h</p:attrName>
                                        </p:attrNameLst>
                                      </p:cBhvr>
                                      <p:tavLst>
                                        <p:tav tm="0">
                                          <p:val>
                                            <p:fltVal val="0"/>
                                          </p:val>
                                        </p:tav>
                                        <p:tav tm="100000">
                                          <p:val>
                                            <p:strVal val="#ppt_h"/>
                                          </p:val>
                                        </p:tav>
                                      </p:tavLst>
                                    </p:anim>
                                    <p:animEffect transition="in" filter="fade">
                                      <p:cBhvr>
                                        <p:cTn id="21" dur="500"/>
                                        <p:tgtEl>
                                          <p:spTgt spid="57"/>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59"/>
                                        </p:tgtEl>
                                        <p:attrNameLst>
                                          <p:attrName>style.visibility</p:attrName>
                                        </p:attrNameLst>
                                      </p:cBhvr>
                                      <p:to>
                                        <p:strVal val="visible"/>
                                      </p:to>
                                    </p:set>
                                    <p:anim calcmode="lin" valueType="num">
                                      <p:cBhvr>
                                        <p:cTn id="25" dur="500" fill="hold"/>
                                        <p:tgtEl>
                                          <p:spTgt spid="59"/>
                                        </p:tgtEl>
                                        <p:attrNameLst>
                                          <p:attrName>ppt_w</p:attrName>
                                        </p:attrNameLst>
                                      </p:cBhvr>
                                      <p:tavLst>
                                        <p:tav tm="0">
                                          <p:val>
                                            <p:fltVal val="0"/>
                                          </p:val>
                                        </p:tav>
                                        <p:tav tm="100000">
                                          <p:val>
                                            <p:strVal val="#ppt_w"/>
                                          </p:val>
                                        </p:tav>
                                      </p:tavLst>
                                    </p:anim>
                                    <p:anim calcmode="lin" valueType="num">
                                      <p:cBhvr>
                                        <p:cTn id="26" dur="500" fill="hold"/>
                                        <p:tgtEl>
                                          <p:spTgt spid="59"/>
                                        </p:tgtEl>
                                        <p:attrNameLst>
                                          <p:attrName>ppt_h</p:attrName>
                                        </p:attrNameLst>
                                      </p:cBhvr>
                                      <p:tavLst>
                                        <p:tav tm="0">
                                          <p:val>
                                            <p:fltVal val="0"/>
                                          </p:val>
                                        </p:tav>
                                        <p:tav tm="100000">
                                          <p:val>
                                            <p:strVal val="#ppt_h"/>
                                          </p:val>
                                        </p:tav>
                                      </p:tavLst>
                                    </p:anim>
                                    <p:animEffect transition="in" filter="fade">
                                      <p:cBhvr>
                                        <p:cTn id="27" dur="500"/>
                                        <p:tgtEl>
                                          <p:spTgt spid="59"/>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22" presetClass="entr" presetSubtype="4"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down)">
                                      <p:cBhvr>
                                        <p:cTn id="35" dur="500"/>
                                        <p:tgtEl>
                                          <p:spTgt spid="60"/>
                                        </p:tgtEl>
                                      </p:cBhvr>
                                    </p:animEffect>
                                  </p:childTnLst>
                                </p:cTn>
                              </p:par>
                            </p:childTnLst>
                          </p:cTn>
                        </p:par>
                        <p:par>
                          <p:cTn id="36" fill="hold">
                            <p:stCondLst>
                              <p:cond delay="3000"/>
                            </p:stCondLst>
                            <p:childTnLst>
                              <p:par>
                                <p:cTn id="37" presetID="22" presetClass="entr" presetSubtype="4"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down)">
                                      <p:cBhvr>
                                        <p:cTn id="39" dur="500"/>
                                        <p:tgtEl>
                                          <p:spTgt spid="56"/>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down)">
                                      <p:cBhvr>
                                        <p:cTn id="43" dur="500"/>
                                        <p:tgtEl>
                                          <p:spTgt spid="58"/>
                                        </p:tgtEl>
                                      </p:cBhvr>
                                    </p:animEffect>
                                  </p:childTnLst>
                                </p:cTn>
                              </p:par>
                            </p:childTnLst>
                          </p:cTn>
                        </p:par>
                        <p:par>
                          <p:cTn id="44" fill="hold">
                            <p:stCondLst>
                              <p:cond delay="4000"/>
                            </p:stCondLst>
                            <p:childTnLst>
                              <p:par>
                                <p:cTn id="45" presetID="14" presetClass="entr" presetSubtype="10" fill="hold"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randombar(horizontal)">
                                      <p:cBhvr>
                                        <p:cTn id="47" dur="500"/>
                                        <p:tgtEl>
                                          <p:spTgt spid="79"/>
                                        </p:tgtEl>
                                      </p:cBhvr>
                                    </p:animEffect>
                                  </p:childTnLst>
                                </p:cTn>
                              </p:par>
                            </p:childTnLst>
                          </p:cTn>
                        </p:par>
                        <p:par>
                          <p:cTn id="48" fill="hold">
                            <p:stCondLst>
                              <p:cond delay="4500"/>
                            </p:stCondLst>
                            <p:childTnLst>
                              <p:par>
                                <p:cTn id="49" presetID="14" presetClass="entr" presetSubtype="10" fill="hold" nodeType="after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randombar(horizontal)">
                                      <p:cBhvr>
                                        <p:cTn id="51" dur="500"/>
                                        <p:tgtEl>
                                          <p:spTgt spid="84"/>
                                        </p:tgtEl>
                                      </p:cBhvr>
                                    </p:animEffect>
                                  </p:childTnLst>
                                </p:cTn>
                              </p:par>
                            </p:childTnLst>
                          </p:cTn>
                        </p:par>
                        <p:par>
                          <p:cTn id="52" fill="hold">
                            <p:stCondLst>
                              <p:cond delay="5000"/>
                            </p:stCondLst>
                            <p:childTnLst>
                              <p:par>
                                <p:cTn id="53" presetID="14" presetClass="entr" presetSubtype="10" fill="hold" nodeType="after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randombar(horizontal)">
                                      <p:cBhvr>
                                        <p:cTn id="55" dur="500"/>
                                        <p:tgtEl>
                                          <p:spTgt spid="88"/>
                                        </p:tgtEl>
                                      </p:cBhvr>
                                    </p:animEffect>
                                  </p:childTnLst>
                                </p:cTn>
                              </p:par>
                            </p:childTnLst>
                          </p:cTn>
                        </p:par>
                        <p:par>
                          <p:cTn id="56" fill="hold">
                            <p:stCondLst>
                              <p:cond delay="5500"/>
                            </p:stCondLst>
                            <p:childTnLst>
                              <p:par>
                                <p:cTn id="57" presetID="14" presetClass="entr" presetSubtype="10" fill="hold"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randombar(horizontal)">
                                      <p:cBhvr>
                                        <p:cTn id="59" dur="500"/>
                                        <p:tgtEl>
                                          <p:spTgt spid="92"/>
                                        </p:tgtEl>
                                      </p:cBhvr>
                                    </p:animEffect>
                                  </p:childTnLst>
                                </p:cTn>
                              </p:par>
                              <p:par>
                                <p:cTn id="60" presetID="2" presetClass="entr" presetSubtype="8" decel="100000" fill="hold" grpId="0" nodeType="withEffect">
                                  <p:stCondLst>
                                    <p:cond delay="500"/>
                                  </p:stCondLst>
                                  <p:childTnLst>
                                    <p:set>
                                      <p:cBhvr>
                                        <p:cTn id="61" dur="1" fill="hold">
                                          <p:stCondLst>
                                            <p:cond delay="0"/>
                                          </p:stCondLst>
                                        </p:cTn>
                                        <p:tgtEl>
                                          <p:spTgt spid="75"/>
                                        </p:tgtEl>
                                        <p:attrNameLst>
                                          <p:attrName>style.visibility</p:attrName>
                                        </p:attrNameLst>
                                      </p:cBhvr>
                                      <p:to>
                                        <p:strVal val="visible"/>
                                      </p:to>
                                    </p:set>
                                    <p:anim calcmode="lin" valueType="num">
                                      <p:cBhvr additive="base">
                                        <p:cTn id="62" dur="1500" fill="hold"/>
                                        <p:tgtEl>
                                          <p:spTgt spid="75"/>
                                        </p:tgtEl>
                                        <p:attrNameLst>
                                          <p:attrName>ppt_x</p:attrName>
                                        </p:attrNameLst>
                                      </p:cBhvr>
                                      <p:tavLst>
                                        <p:tav tm="0">
                                          <p:val>
                                            <p:strVal val="0-#ppt_w/2"/>
                                          </p:val>
                                        </p:tav>
                                        <p:tav tm="100000">
                                          <p:val>
                                            <p:strVal val="#ppt_x"/>
                                          </p:val>
                                        </p:tav>
                                      </p:tavLst>
                                    </p:anim>
                                    <p:anim calcmode="lin" valueType="num">
                                      <p:cBhvr additive="base">
                                        <p:cTn id="63" dur="1500" fill="hold"/>
                                        <p:tgtEl>
                                          <p:spTgt spid="75"/>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76"/>
                                        </p:tgtEl>
                                        <p:attrNameLst>
                                          <p:attrName>style.visibility</p:attrName>
                                        </p:attrNameLst>
                                      </p:cBhvr>
                                      <p:to>
                                        <p:strVal val="visible"/>
                                      </p:to>
                                    </p:set>
                                    <p:anim calcmode="lin" valueType="num">
                                      <p:cBhvr additive="base">
                                        <p:cTn id="66" dur="1500" fill="hold"/>
                                        <p:tgtEl>
                                          <p:spTgt spid="76"/>
                                        </p:tgtEl>
                                        <p:attrNameLst>
                                          <p:attrName>ppt_x</p:attrName>
                                        </p:attrNameLst>
                                      </p:cBhvr>
                                      <p:tavLst>
                                        <p:tav tm="0">
                                          <p:val>
                                            <p:strVal val="0-#ppt_w/2"/>
                                          </p:val>
                                        </p:tav>
                                        <p:tav tm="100000">
                                          <p:val>
                                            <p:strVal val="#ppt_x"/>
                                          </p:val>
                                        </p:tav>
                                      </p:tavLst>
                                    </p:anim>
                                    <p:anim calcmode="lin" valueType="num">
                                      <p:cBhvr additive="base">
                                        <p:cTn id="67" dur="1500" fill="hold"/>
                                        <p:tgtEl>
                                          <p:spTgt spid="76"/>
                                        </p:tgtEl>
                                        <p:attrNameLst>
                                          <p:attrName>ppt_y</p:attrName>
                                        </p:attrNameLst>
                                      </p:cBhvr>
                                      <p:tavLst>
                                        <p:tav tm="0">
                                          <p:val>
                                            <p:strVal val="#ppt_y"/>
                                          </p:val>
                                        </p:tav>
                                        <p:tav tm="100000">
                                          <p:val>
                                            <p:strVal val="#ppt_y"/>
                                          </p:val>
                                        </p:tav>
                                      </p:tavLst>
                                    </p:anim>
                                  </p:childTnLst>
                                </p:cTn>
                              </p:par>
                              <p:par>
                                <p:cTn id="68" presetID="2" presetClass="entr" presetSubtype="8" decel="100000" fill="hold" grpId="0" nodeType="withEffect">
                                  <p:stCondLst>
                                    <p:cond delay="500"/>
                                  </p:stCondLst>
                                  <p:childTnLst>
                                    <p:set>
                                      <p:cBhvr>
                                        <p:cTn id="69" dur="1" fill="hold">
                                          <p:stCondLst>
                                            <p:cond delay="0"/>
                                          </p:stCondLst>
                                        </p:cTn>
                                        <p:tgtEl>
                                          <p:spTgt spid="77"/>
                                        </p:tgtEl>
                                        <p:attrNameLst>
                                          <p:attrName>style.visibility</p:attrName>
                                        </p:attrNameLst>
                                      </p:cBhvr>
                                      <p:to>
                                        <p:strVal val="visible"/>
                                      </p:to>
                                    </p:set>
                                    <p:anim calcmode="lin" valueType="num">
                                      <p:cBhvr additive="base">
                                        <p:cTn id="70" dur="1500" fill="hold"/>
                                        <p:tgtEl>
                                          <p:spTgt spid="77"/>
                                        </p:tgtEl>
                                        <p:attrNameLst>
                                          <p:attrName>ppt_x</p:attrName>
                                        </p:attrNameLst>
                                      </p:cBhvr>
                                      <p:tavLst>
                                        <p:tav tm="0">
                                          <p:val>
                                            <p:strVal val="0-#ppt_w/2"/>
                                          </p:val>
                                        </p:tav>
                                        <p:tav tm="100000">
                                          <p:val>
                                            <p:strVal val="#ppt_x"/>
                                          </p:val>
                                        </p:tav>
                                      </p:tavLst>
                                    </p:anim>
                                    <p:anim calcmode="lin" valueType="num">
                                      <p:cBhvr additive="base">
                                        <p:cTn id="71" dur="1500" fill="hold"/>
                                        <p:tgtEl>
                                          <p:spTgt spid="77"/>
                                        </p:tgtEl>
                                        <p:attrNameLst>
                                          <p:attrName>ppt_y</p:attrName>
                                        </p:attrNameLst>
                                      </p:cBhvr>
                                      <p:tavLst>
                                        <p:tav tm="0">
                                          <p:val>
                                            <p:strVal val="#ppt_y"/>
                                          </p:val>
                                        </p:tav>
                                        <p:tav tm="100000">
                                          <p:val>
                                            <p:strVal val="#ppt_y"/>
                                          </p:val>
                                        </p:tav>
                                      </p:tavLst>
                                    </p:anim>
                                  </p:childTnLst>
                                </p:cTn>
                              </p:par>
                              <p:par>
                                <p:cTn id="72" presetID="2" presetClass="entr" presetSubtype="8" decel="100000" fill="hold" grpId="0" nodeType="withEffect">
                                  <p:stCondLst>
                                    <p:cond delay="500"/>
                                  </p:stCondLst>
                                  <p:childTnLst>
                                    <p:set>
                                      <p:cBhvr>
                                        <p:cTn id="73" dur="1" fill="hold">
                                          <p:stCondLst>
                                            <p:cond delay="0"/>
                                          </p:stCondLst>
                                        </p:cTn>
                                        <p:tgtEl>
                                          <p:spTgt spid="78"/>
                                        </p:tgtEl>
                                        <p:attrNameLst>
                                          <p:attrName>style.visibility</p:attrName>
                                        </p:attrNameLst>
                                      </p:cBhvr>
                                      <p:to>
                                        <p:strVal val="visible"/>
                                      </p:to>
                                    </p:set>
                                    <p:anim calcmode="lin" valueType="num">
                                      <p:cBhvr additive="base">
                                        <p:cTn id="74" dur="1500" fill="hold"/>
                                        <p:tgtEl>
                                          <p:spTgt spid="78"/>
                                        </p:tgtEl>
                                        <p:attrNameLst>
                                          <p:attrName>ppt_x</p:attrName>
                                        </p:attrNameLst>
                                      </p:cBhvr>
                                      <p:tavLst>
                                        <p:tav tm="0">
                                          <p:val>
                                            <p:strVal val="0-#ppt_w/2"/>
                                          </p:val>
                                        </p:tav>
                                        <p:tav tm="100000">
                                          <p:val>
                                            <p:strVal val="#ppt_x"/>
                                          </p:val>
                                        </p:tav>
                                      </p:tavLst>
                                    </p:anim>
                                    <p:anim calcmode="lin" valueType="num">
                                      <p:cBhvr additive="base">
                                        <p:cTn id="75" dur="1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8" grpId="0" animBg="1"/>
      <p:bldP spid="60" grpId="0" animBg="1"/>
      <p:bldP spid="75" grpId="0"/>
      <p:bldP spid="76" grpId="0"/>
      <p:bldP spid="77" grpId="0"/>
      <p:bldP spid="78" grpId="0"/>
      <p:bldP spid="55" grpId="0" animBg="1"/>
      <p:bldP spid="57" grpId="0" animBg="1"/>
      <p:bldP spid="59"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直角三角形 5"/>
          <p:cNvSpPr/>
          <p:nvPr>
            <p:custDataLst>
              <p:tags r:id="rId1"/>
            </p:custDataLst>
          </p:nvPr>
        </p:nvSpPr>
        <p:spPr>
          <a:xfrm rot="10800000" flipH="1" flipV="1">
            <a:off x="0" y="-833098"/>
            <a:ext cx="7339769" cy="5976598"/>
          </a:xfrm>
          <a:prstGeom prst="rtTriangle">
            <a:avLst/>
          </a:prstGeom>
          <a:solidFill>
            <a:srgbClr val="BCD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90204" pitchFamily="34" charset="0"/>
              <a:ea typeface="华文细黑" panose="02010600040101010101" pitchFamily="2" charset="-122"/>
            </a:endParaRPr>
          </a:p>
        </p:txBody>
      </p:sp>
      <p:grpSp>
        <p:nvGrpSpPr>
          <p:cNvPr id="2" name="PA-组合 4"/>
          <p:cNvGrpSpPr/>
          <p:nvPr>
            <p:custDataLst>
              <p:tags r:id="rId2"/>
            </p:custDataLst>
          </p:nvPr>
        </p:nvGrpSpPr>
        <p:grpSpPr>
          <a:xfrm>
            <a:off x="4271681" y="1135716"/>
            <a:ext cx="5543273" cy="2914259"/>
            <a:chOff x="1924942" y="1818979"/>
            <a:chExt cx="5543273" cy="2914259"/>
          </a:xfrm>
        </p:grpSpPr>
        <p:sp>
          <p:nvSpPr>
            <p:cNvPr id="3" name="PA-文本框 5"/>
            <p:cNvSpPr txBox="1">
              <a:spLocks noChangeArrowheads="1"/>
            </p:cNvSpPr>
            <p:nvPr>
              <p:custDataLst>
                <p:tags r:id="rId3"/>
              </p:custDataLst>
            </p:nvPr>
          </p:nvSpPr>
          <p:spPr bwMode="auto">
            <a:xfrm>
              <a:off x="1924942" y="3252439"/>
              <a:ext cx="5543273" cy="523220"/>
            </a:xfrm>
            <a:prstGeom prst="rect">
              <a:avLst/>
            </a:prstGeom>
            <a:noFill/>
            <a:ln w="9525">
              <a:noFill/>
              <a:miter lim="800000"/>
            </a:ln>
          </p:spPr>
          <p:txBody>
            <a:bodyPr wrap="square">
              <a:spAutoFit/>
            </a:bodyPr>
            <a:lstStyle/>
            <a:p>
              <a:r>
                <a:rPr lang="zh-CN" altLang="en-US" sz="2800" dirty="0">
                  <a:solidFill>
                    <a:srgbClr val="4D5A5C"/>
                  </a:solidFill>
                  <a:latin typeface="华文细黑" panose="02010600040101010101" pitchFamily="2" charset="-122"/>
                  <a:ea typeface="华文细黑" panose="02010600040101010101" pitchFamily="2" charset="-122"/>
                  <a:cs typeface="+mn-ea"/>
                  <a:sym typeface="+mn-lt"/>
                </a:rPr>
                <a:t>研究方法及过程</a:t>
              </a:r>
              <a:endParaRPr lang="zh-CN" altLang="en-US" sz="2800" dirty="0">
                <a:solidFill>
                  <a:srgbClr val="4D5A5C"/>
                </a:solidFill>
                <a:latin typeface="华文细黑" panose="02010600040101010101" pitchFamily="2" charset="-122"/>
                <a:ea typeface="华文细黑" panose="02010600040101010101" pitchFamily="2" charset="-122"/>
                <a:cs typeface="+mn-ea"/>
                <a:sym typeface="+mn-lt"/>
              </a:endParaRPr>
            </a:p>
          </p:txBody>
        </p:sp>
        <p:sp>
          <p:nvSpPr>
            <p:cNvPr id="4" name="PA-文本框 6"/>
            <p:cNvSpPr txBox="1"/>
            <p:nvPr>
              <p:custDataLst>
                <p:tags r:id="rId4"/>
              </p:custDataLst>
            </p:nvPr>
          </p:nvSpPr>
          <p:spPr>
            <a:xfrm>
              <a:off x="1924942" y="1818979"/>
              <a:ext cx="4126451" cy="1569660"/>
            </a:xfrm>
            <a:prstGeom prst="rect">
              <a:avLst/>
            </a:prstGeom>
            <a:noFill/>
          </p:spPr>
          <p:txBody>
            <a:bodyPr wrap="none" rtlCol="0">
              <a:spAutoFit/>
            </a:bodyPr>
            <a:lstStyle/>
            <a:p>
              <a:r>
                <a:rPr lang="en-US" altLang="zh-CN" sz="9600" b="1" dirty="0">
                  <a:solidFill>
                    <a:srgbClr val="4D5A5C"/>
                  </a:solidFill>
                  <a:latin typeface="华文细黑" panose="02010600040101010101" pitchFamily="2" charset="-122"/>
                  <a:ea typeface="华文细黑" panose="02010600040101010101" pitchFamily="2" charset="-122"/>
                  <a:cs typeface="+mn-ea"/>
                  <a:sym typeface="+mn-lt"/>
                </a:rPr>
                <a:t>PART.2</a:t>
              </a:r>
              <a:endParaRPr lang="zh-CN" altLang="en-US" sz="9600" b="1" dirty="0">
                <a:solidFill>
                  <a:srgbClr val="4D5A5C"/>
                </a:solidFill>
                <a:latin typeface="华文细黑" panose="02010600040101010101" pitchFamily="2" charset="-122"/>
                <a:ea typeface="华文细黑" panose="02010600040101010101" pitchFamily="2" charset="-122"/>
                <a:cs typeface="+mn-ea"/>
                <a:sym typeface="+mn-lt"/>
              </a:endParaRPr>
            </a:p>
          </p:txBody>
        </p:sp>
        <p:sp>
          <p:nvSpPr>
            <p:cNvPr id="5" name="PA-文本框 7"/>
            <p:cNvSpPr txBox="1"/>
            <p:nvPr>
              <p:custDataLst>
                <p:tags r:id="rId5"/>
              </p:custDataLst>
            </p:nvPr>
          </p:nvSpPr>
          <p:spPr>
            <a:xfrm>
              <a:off x="1924942" y="3809908"/>
              <a:ext cx="4429790" cy="923330"/>
            </a:xfrm>
            <a:prstGeom prst="rect">
              <a:avLst/>
            </a:prstGeom>
            <a:noFill/>
          </p:spPr>
          <p:txBody>
            <a:bodyPr wrap="square" rtlCol="0">
              <a:spAutoFit/>
            </a:bodyPr>
            <a:lstStyle/>
            <a:p>
              <a:pPr>
                <a:lnSpc>
                  <a:spcPct val="150000"/>
                </a:lnSpc>
              </a:pPr>
              <a:r>
                <a:rPr kumimoji="1" lang="zh-CN" altLang="en-US" dirty="0">
                  <a:solidFill>
                    <a:srgbClr val="4D5A5C"/>
                  </a:solidFill>
                  <a:latin typeface="华文细黑" panose="02010600040101010101" pitchFamily="2" charset="-122"/>
                  <a:ea typeface="华文细黑" panose="02010600040101010101" pitchFamily="2" charset="-122"/>
                  <a:cs typeface="+mn-ea"/>
                  <a:sym typeface="+mn-lt"/>
                </a:rPr>
                <a:t>感谢您使用海湾同学社</a:t>
              </a:r>
              <a:r>
                <a:rPr kumimoji="1" lang="en-US" altLang="zh-CN" dirty="0">
                  <a:solidFill>
                    <a:srgbClr val="4D5A5C"/>
                  </a:solidFill>
                  <a:latin typeface="华文细黑" panose="02010600040101010101" pitchFamily="2" charset="-122"/>
                  <a:ea typeface="华文细黑" panose="02010600040101010101" pitchFamily="2" charset="-122"/>
                  <a:cs typeface="+mn-ea"/>
                  <a:sym typeface="+mn-lt"/>
                </a:rPr>
                <a:t>PPT</a:t>
              </a:r>
              <a:r>
                <a:rPr kumimoji="1" lang="zh-CN" altLang="en-US" dirty="0">
                  <a:solidFill>
                    <a:srgbClr val="4D5A5C"/>
                  </a:solidFill>
                  <a:latin typeface="华文细黑" panose="02010600040101010101" pitchFamily="2" charset="-122"/>
                  <a:ea typeface="华文细黑" panose="02010600040101010101" pitchFamily="2" charset="-122"/>
                  <a:cs typeface="+mn-ea"/>
                  <a:sym typeface="+mn-lt"/>
                </a:rPr>
                <a:t>模板，请在此输入您需要的文字内容</a:t>
              </a:r>
              <a:r>
                <a:rPr kumimoji="1" lang="en-US" altLang="zh-CN" dirty="0">
                  <a:solidFill>
                    <a:srgbClr val="4D5A5C"/>
                  </a:solidFill>
                  <a:latin typeface="华文细黑" panose="02010600040101010101" pitchFamily="2" charset="-122"/>
                  <a:ea typeface="华文细黑" panose="02010600040101010101" pitchFamily="2" charset="-122"/>
                  <a:cs typeface="+mn-ea"/>
                  <a:sym typeface="+mn-lt"/>
                </a:rPr>
                <a:t>.</a:t>
              </a:r>
              <a:endParaRPr kumimoji="1" lang="zh-CN" altLang="en-US" dirty="0">
                <a:solidFill>
                  <a:srgbClr val="4D5A5C"/>
                </a:solidFill>
                <a:latin typeface="华文细黑" panose="02010600040101010101" pitchFamily="2" charset="-122"/>
                <a:ea typeface="华文细黑" panose="0201060004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5.2.4"/>
</p:tagLst>
</file>

<file path=ppt/tags/tag10.xml><?xml version="1.0" encoding="utf-8"?>
<p:tagLst xmlns:p="http://schemas.openxmlformats.org/presentationml/2006/main">
  <p:tag name="PA" val="v5.2.4"/>
</p:tagLst>
</file>

<file path=ppt/tags/tag100.xml><?xml version="1.0" encoding="utf-8"?>
<p:tagLst xmlns:p="http://schemas.openxmlformats.org/presentationml/2006/main">
  <p:tag name="PA" val="v5.2.4"/>
</p:tagLst>
</file>

<file path=ppt/tags/tag101.xml><?xml version="1.0" encoding="utf-8"?>
<p:tagLst xmlns:p="http://schemas.openxmlformats.org/presentationml/2006/main">
  <p:tag name="PA" val="v5.2.4"/>
</p:tagLst>
</file>

<file path=ppt/tags/tag102.xml><?xml version="1.0" encoding="utf-8"?>
<p:tagLst xmlns:p="http://schemas.openxmlformats.org/presentationml/2006/main">
  <p:tag name="PA" val="v5.2.4"/>
</p:tagLst>
</file>

<file path=ppt/tags/tag103.xml><?xml version="1.0" encoding="utf-8"?>
<p:tagLst xmlns:p="http://schemas.openxmlformats.org/presentationml/2006/main">
  <p:tag name="PA" val="v5.2.4"/>
</p:tagLst>
</file>

<file path=ppt/tags/tag104.xml><?xml version="1.0" encoding="utf-8"?>
<p:tagLst xmlns:p="http://schemas.openxmlformats.org/presentationml/2006/main">
  <p:tag name="PA" val="v5.2.4"/>
</p:tagLst>
</file>

<file path=ppt/tags/tag105.xml><?xml version="1.0" encoding="utf-8"?>
<p:tagLst xmlns:p="http://schemas.openxmlformats.org/presentationml/2006/main">
  <p:tag name="PA" val="v5.2.4"/>
</p:tagLst>
</file>

<file path=ppt/tags/tag106.xml><?xml version="1.0" encoding="utf-8"?>
<p:tagLst xmlns:p="http://schemas.openxmlformats.org/presentationml/2006/main">
  <p:tag name="PA" val="v5.2.4"/>
</p:tagLst>
</file>

<file path=ppt/tags/tag107.xml><?xml version="1.0" encoding="utf-8"?>
<p:tagLst xmlns:p="http://schemas.openxmlformats.org/presentationml/2006/main">
  <p:tag name="PA" val="v5.2.4"/>
</p:tagLst>
</file>

<file path=ppt/tags/tag108.xml><?xml version="1.0" encoding="utf-8"?>
<p:tagLst xmlns:p="http://schemas.openxmlformats.org/presentationml/2006/main">
  <p:tag name="PA" val="v5.2.4"/>
</p:tagLst>
</file>

<file path=ppt/tags/tag109.xml><?xml version="1.0" encoding="utf-8"?>
<p:tagLst xmlns:p="http://schemas.openxmlformats.org/presentationml/2006/main">
  <p:tag name="PA" val="v5.2.4"/>
</p:tagLst>
</file>

<file path=ppt/tags/tag11.xml><?xml version="1.0" encoding="utf-8"?>
<p:tagLst xmlns:p="http://schemas.openxmlformats.org/presentationml/2006/main">
  <p:tag name="PA" val="v5.2.4"/>
</p:tagLst>
</file>

<file path=ppt/tags/tag110.xml><?xml version="1.0" encoding="utf-8"?>
<p:tagLst xmlns:p="http://schemas.openxmlformats.org/presentationml/2006/main">
  <p:tag name="PA" val="v5.2.4"/>
</p:tagLst>
</file>

<file path=ppt/tags/tag111.xml><?xml version="1.0" encoding="utf-8"?>
<p:tagLst xmlns:p="http://schemas.openxmlformats.org/presentationml/2006/main">
  <p:tag name="PA" val="v5.2.4"/>
</p:tagLst>
</file>

<file path=ppt/tags/tag112.xml><?xml version="1.0" encoding="utf-8"?>
<p:tagLst xmlns:p="http://schemas.openxmlformats.org/presentationml/2006/main">
  <p:tag name="PA" val="v5.2.4"/>
</p:tagLst>
</file>

<file path=ppt/tags/tag113.xml><?xml version="1.0" encoding="utf-8"?>
<p:tagLst xmlns:p="http://schemas.openxmlformats.org/presentationml/2006/main">
  <p:tag name="PA" val="v5.2.4"/>
</p:tagLst>
</file>

<file path=ppt/tags/tag114.xml><?xml version="1.0" encoding="utf-8"?>
<p:tagLst xmlns:p="http://schemas.openxmlformats.org/presentationml/2006/main">
  <p:tag name="PA" val="v5.2.4"/>
</p:tagLst>
</file>

<file path=ppt/tags/tag115.xml><?xml version="1.0" encoding="utf-8"?>
<p:tagLst xmlns:p="http://schemas.openxmlformats.org/presentationml/2006/main">
  <p:tag name="PA" val="v5.2.4"/>
</p:tagLst>
</file>

<file path=ppt/tags/tag116.xml><?xml version="1.0" encoding="utf-8"?>
<p:tagLst xmlns:p="http://schemas.openxmlformats.org/presentationml/2006/main">
  <p:tag name="PA" val="v5.2.4"/>
</p:tagLst>
</file>

<file path=ppt/tags/tag117.xml><?xml version="1.0" encoding="utf-8"?>
<p:tagLst xmlns:p="http://schemas.openxmlformats.org/presentationml/2006/main">
  <p:tag name="PA" val="v5.2.4"/>
</p:tagLst>
</file>

<file path=ppt/tags/tag118.xml><?xml version="1.0" encoding="utf-8"?>
<p:tagLst xmlns:p="http://schemas.openxmlformats.org/presentationml/2006/main">
  <p:tag name="PA" val="v5.2.4"/>
</p:tagLst>
</file>

<file path=ppt/tags/tag119.xml><?xml version="1.0" encoding="utf-8"?>
<p:tagLst xmlns:p="http://schemas.openxmlformats.org/presentationml/2006/main">
  <p:tag name="PA" val="v5.2.4"/>
</p:tagLst>
</file>

<file path=ppt/tags/tag12.xml><?xml version="1.0" encoding="utf-8"?>
<p:tagLst xmlns:p="http://schemas.openxmlformats.org/presentationml/2006/main">
  <p:tag name="PA" val="v5.2.4"/>
</p:tagLst>
</file>

<file path=ppt/tags/tag120.xml><?xml version="1.0" encoding="utf-8"?>
<p:tagLst xmlns:p="http://schemas.openxmlformats.org/presentationml/2006/main">
  <p:tag name="PA" val="v5.2.4"/>
</p:tagLst>
</file>

<file path=ppt/tags/tag121.xml><?xml version="1.0" encoding="utf-8"?>
<p:tagLst xmlns:p="http://schemas.openxmlformats.org/presentationml/2006/main">
  <p:tag name="PA" val="v5.2.4"/>
</p:tagLst>
</file>

<file path=ppt/tags/tag122.xml><?xml version="1.0" encoding="utf-8"?>
<p:tagLst xmlns:p="http://schemas.openxmlformats.org/presentationml/2006/main">
  <p:tag name="PA" val="v5.2.4"/>
</p:tagLst>
</file>

<file path=ppt/tags/tag123.xml><?xml version="1.0" encoding="utf-8"?>
<p:tagLst xmlns:p="http://schemas.openxmlformats.org/presentationml/2006/main">
  <p:tag name="PA" val="v5.2.4"/>
</p:tagLst>
</file>

<file path=ppt/tags/tag124.xml><?xml version="1.0" encoding="utf-8"?>
<p:tagLst xmlns:p="http://schemas.openxmlformats.org/presentationml/2006/main">
  <p:tag name="PA" val="v5.2.4"/>
</p:tagLst>
</file>

<file path=ppt/tags/tag125.xml><?xml version="1.0" encoding="utf-8"?>
<p:tagLst xmlns:p="http://schemas.openxmlformats.org/presentationml/2006/main">
  <p:tag name="PA" val="v5.2.4"/>
</p:tagLst>
</file>

<file path=ppt/tags/tag126.xml><?xml version="1.0" encoding="utf-8"?>
<p:tagLst xmlns:p="http://schemas.openxmlformats.org/presentationml/2006/main">
  <p:tag name="PA" val="v5.2.4"/>
</p:tagLst>
</file>

<file path=ppt/tags/tag127.xml><?xml version="1.0" encoding="utf-8"?>
<p:tagLst xmlns:p="http://schemas.openxmlformats.org/presentationml/2006/main">
  <p:tag name="PA" val="v5.2.4"/>
</p:tagLst>
</file>

<file path=ppt/tags/tag128.xml><?xml version="1.0" encoding="utf-8"?>
<p:tagLst xmlns:p="http://schemas.openxmlformats.org/presentationml/2006/main">
  <p:tag name="PA" val="v5.2.4"/>
</p:tagLst>
</file>

<file path=ppt/tags/tag129.xml><?xml version="1.0" encoding="utf-8"?>
<p:tagLst xmlns:p="http://schemas.openxmlformats.org/presentationml/2006/main">
  <p:tag name="PA" val="v5.2.4"/>
</p:tagLst>
</file>

<file path=ppt/tags/tag13.xml><?xml version="1.0" encoding="utf-8"?>
<p:tagLst xmlns:p="http://schemas.openxmlformats.org/presentationml/2006/main">
  <p:tag name="PA" val="v5.2.4"/>
</p:tagLst>
</file>

<file path=ppt/tags/tag130.xml><?xml version="1.0" encoding="utf-8"?>
<p:tagLst xmlns:p="http://schemas.openxmlformats.org/presentationml/2006/main">
  <p:tag name="PA" val="v5.2.4"/>
</p:tagLst>
</file>

<file path=ppt/tags/tag131.xml><?xml version="1.0" encoding="utf-8"?>
<p:tagLst xmlns:p="http://schemas.openxmlformats.org/presentationml/2006/main">
  <p:tag name="PA" val="v5.2.4"/>
</p:tagLst>
</file>

<file path=ppt/tags/tag132.xml><?xml version="1.0" encoding="utf-8"?>
<p:tagLst xmlns:p="http://schemas.openxmlformats.org/presentationml/2006/main">
  <p:tag name="PA" val="v5.2.4"/>
</p:tagLst>
</file>

<file path=ppt/tags/tag133.xml><?xml version="1.0" encoding="utf-8"?>
<p:tagLst xmlns:p="http://schemas.openxmlformats.org/presentationml/2006/main">
  <p:tag name="PA" val="v5.2.4"/>
</p:tagLst>
</file>

<file path=ppt/tags/tag134.xml><?xml version="1.0" encoding="utf-8"?>
<p:tagLst xmlns:p="http://schemas.openxmlformats.org/presentationml/2006/main">
  <p:tag name="PA" val="v5.2.4"/>
</p:tagLst>
</file>

<file path=ppt/tags/tag135.xml><?xml version="1.0" encoding="utf-8"?>
<p:tagLst xmlns:p="http://schemas.openxmlformats.org/presentationml/2006/main">
  <p:tag name="PA" val="v5.2.4"/>
</p:tagLst>
</file>

<file path=ppt/tags/tag136.xml><?xml version="1.0" encoding="utf-8"?>
<p:tagLst xmlns:p="http://schemas.openxmlformats.org/presentationml/2006/main">
  <p:tag name="PA" val="v5.2.4"/>
</p:tagLst>
</file>

<file path=ppt/tags/tag137.xml><?xml version="1.0" encoding="utf-8"?>
<p:tagLst xmlns:p="http://schemas.openxmlformats.org/presentationml/2006/main">
  <p:tag name="PA" val="v5.2.4"/>
</p:tagLst>
</file>

<file path=ppt/tags/tag138.xml><?xml version="1.0" encoding="utf-8"?>
<p:tagLst xmlns:p="http://schemas.openxmlformats.org/presentationml/2006/main">
  <p:tag name="PA" val="v5.2.4"/>
</p:tagLst>
</file>

<file path=ppt/tags/tag139.xml><?xml version="1.0" encoding="utf-8"?>
<p:tagLst xmlns:p="http://schemas.openxmlformats.org/presentationml/2006/main">
  <p:tag name="PA" val="v5.2.4"/>
</p:tagLst>
</file>

<file path=ppt/tags/tag14.xml><?xml version="1.0" encoding="utf-8"?>
<p:tagLst xmlns:p="http://schemas.openxmlformats.org/presentationml/2006/main">
  <p:tag name="PA" val="v5.2.4"/>
</p:tagLst>
</file>

<file path=ppt/tags/tag140.xml><?xml version="1.0" encoding="utf-8"?>
<p:tagLst xmlns:p="http://schemas.openxmlformats.org/presentationml/2006/main">
  <p:tag name="PA" val="v5.2.4"/>
</p:tagLst>
</file>

<file path=ppt/tags/tag141.xml><?xml version="1.0" encoding="utf-8"?>
<p:tagLst xmlns:p="http://schemas.openxmlformats.org/presentationml/2006/main">
  <p:tag name="PA" val="v5.2.4"/>
</p:tagLst>
</file>

<file path=ppt/tags/tag142.xml><?xml version="1.0" encoding="utf-8"?>
<p:tagLst xmlns:p="http://schemas.openxmlformats.org/presentationml/2006/main">
  <p:tag name="PA" val="v5.2.4"/>
</p:tagLst>
</file>

<file path=ppt/tags/tag143.xml><?xml version="1.0" encoding="utf-8"?>
<p:tagLst xmlns:p="http://schemas.openxmlformats.org/presentationml/2006/main">
  <p:tag name="PA" val="v5.2.4"/>
</p:tagLst>
</file>

<file path=ppt/tags/tag144.xml><?xml version="1.0" encoding="utf-8"?>
<p:tagLst xmlns:p="http://schemas.openxmlformats.org/presentationml/2006/main">
  <p:tag name="PA" val="v5.2.4"/>
</p:tagLst>
</file>

<file path=ppt/tags/tag145.xml><?xml version="1.0" encoding="utf-8"?>
<p:tagLst xmlns:p="http://schemas.openxmlformats.org/presentationml/2006/main">
  <p:tag name="PA" val="v5.2.4"/>
</p:tagLst>
</file>

<file path=ppt/tags/tag146.xml><?xml version="1.0" encoding="utf-8"?>
<p:tagLst xmlns:p="http://schemas.openxmlformats.org/presentationml/2006/main">
  <p:tag name="PA" val="v5.2.4"/>
</p:tagLst>
</file>

<file path=ppt/tags/tag147.xml><?xml version="1.0" encoding="utf-8"?>
<p:tagLst xmlns:p="http://schemas.openxmlformats.org/presentationml/2006/main">
  <p:tag name="PA" val="v5.2.4"/>
</p:tagLst>
</file>

<file path=ppt/tags/tag148.xml><?xml version="1.0" encoding="utf-8"?>
<p:tagLst xmlns:p="http://schemas.openxmlformats.org/presentationml/2006/main">
  <p:tag name="PA" val="v5.2.4"/>
</p:tagLst>
</file>

<file path=ppt/tags/tag149.xml><?xml version="1.0" encoding="utf-8"?>
<p:tagLst xmlns:p="http://schemas.openxmlformats.org/presentationml/2006/main">
  <p:tag name="PA" val="v5.2.4"/>
</p:tagLst>
</file>

<file path=ppt/tags/tag15.xml><?xml version="1.0" encoding="utf-8"?>
<p:tagLst xmlns:p="http://schemas.openxmlformats.org/presentationml/2006/main">
  <p:tag name="PA" val="v5.2.4"/>
</p:tagLst>
</file>

<file path=ppt/tags/tag150.xml><?xml version="1.0" encoding="utf-8"?>
<p:tagLst xmlns:p="http://schemas.openxmlformats.org/presentationml/2006/main">
  <p:tag name="PA" val="v5.2.4"/>
</p:tagLst>
</file>

<file path=ppt/tags/tag151.xml><?xml version="1.0" encoding="utf-8"?>
<p:tagLst xmlns:p="http://schemas.openxmlformats.org/presentationml/2006/main">
  <p:tag name="PA" val="v5.2.4"/>
</p:tagLst>
</file>

<file path=ppt/tags/tag152.xml><?xml version="1.0" encoding="utf-8"?>
<p:tagLst xmlns:p="http://schemas.openxmlformats.org/presentationml/2006/main">
  <p:tag name="PA" val="v5.2.4"/>
</p:tagLst>
</file>

<file path=ppt/tags/tag153.xml><?xml version="1.0" encoding="utf-8"?>
<p:tagLst xmlns:p="http://schemas.openxmlformats.org/presentationml/2006/main">
  <p:tag name="PA" val="v5.2.4"/>
</p:tagLst>
</file>

<file path=ppt/tags/tag154.xml><?xml version="1.0" encoding="utf-8"?>
<p:tagLst xmlns:p="http://schemas.openxmlformats.org/presentationml/2006/main">
  <p:tag name="PA" val="v5.2.4"/>
</p:tagLst>
</file>

<file path=ppt/tags/tag155.xml><?xml version="1.0" encoding="utf-8"?>
<p:tagLst xmlns:p="http://schemas.openxmlformats.org/presentationml/2006/main">
  <p:tag name="PA" val="v5.2.4"/>
</p:tagLst>
</file>

<file path=ppt/tags/tag156.xml><?xml version="1.0" encoding="utf-8"?>
<p:tagLst xmlns:p="http://schemas.openxmlformats.org/presentationml/2006/main">
  <p:tag name="PA" val="v5.2.4"/>
</p:tagLst>
</file>

<file path=ppt/tags/tag157.xml><?xml version="1.0" encoding="utf-8"?>
<p:tagLst xmlns:p="http://schemas.openxmlformats.org/presentationml/2006/main">
  <p:tag name="PA" val="v5.2.4"/>
</p:tagLst>
</file>

<file path=ppt/tags/tag158.xml><?xml version="1.0" encoding="utf-8"?>
<p:tagLst xmlns:p="http://schemas.openxmlformats.org/presentationml/2006/main">
  <p:tag name="PA" val="v5.2.4"/>
</p:tagLst>
</file>

<file path=ppt/tags/tag159.xml><?xml version="1.0" encoding="utf-8"?>
<p:tagLst xmlns:p="http://schemas.openxmlformats.org/presentationml/2006/main">
  <p:tag name="PA" val="v5.2.4"/>
</p:tagLst>
</file>

<file path=ppt/tags/tag16.xml><?xml version="1.0" encoding="utf-8"?>
<p:tagLst xmlns:p="http://schemas.openxmlformats.org/presentationml/2006/main">
  <p:tag name="PA" val="v5.2.4"/>
</p:tagLst>
</file>

<file path=ppt/tags/tag160.xml><?xml version="1.0" encoding="utf-8"?>
<p:tagLst xmlns:p="http://schemas.openxmlformats.org/presentationml/2006/main">
  <p:tag name="PA" val="v5.2.4"/>
</p:tagLst>
</file>

<file path=ppt/tags/tag161.xml><?xml version="1.0" encoding="utf-8"?>
<p:tagLst xmlns:p="http://schemas.openxmlformats.org/presentationml/2006/main">
  <p:tag name="PA" val="v5.2.4"/>
</p:tagLst>
</file>

<file path=ppt/tags/tag162.xml><?xml version="1.0" encoding="utf-8"?>
<p:tagLst xmlns:p="http://schemas.openxmlformats.org/presentationml/2006/main">
  <p:tag name="PA" val="v5.2.4"/>
</p:tagLst>
</file>

<file path=ppt/tags/tag163.xml><?xml version="1.0" encoding="utf-8"?>
<p:tagLst xmlns:p="http://schemas.openxmlformats.org/presentationml/2006/main">
  <p:tag name="PA" val="v5.2.4"/>
</p:tagLst>
</file>

<file path=ppt/tags/tag164.xml><?xml version="1.0" encoding="utf-8"?>
<p:tagLst xmlns:p="http://schemas.openxmlformats.org/presentationml/2006/main">
  <p:tag name="PA" val="v5.2.4"/>
</p:tagLst>
</file>

<file path=ppt/tags/tag165.xml><?xml version="1.0" encoding="utf-8"?>
<p:tagLst xmlns:p="http://schemas.openxmlformats.org/presentationml/2006/main">
  <p:tag name="PA" val="v5.2.4"/>
</p:tagLst>
</file>

<file path=ppt/tags/tag166.xml><?xml version="1.0" encoding="utf-8"?>
<p:tagLst xmlns:p="http://schemas.openxmlformats.org/presentationml/2006/main">
  <p:tag name="PA" val="v5.2.4"/>
</p:tagLst>
</file>

<file path=ppt/tags/tag167.xml><?xml version="1.0" encoding="utf-8"?>
<p:tagLst xmlns:p="http://schemas.openxmlformats.org/presentationml/2006/main">
  <p:tag name="PA" val="v5.2.4"/>
</p:tagLst>
</file>

<file path=ppt/tags/tag168.xml><?xml version="1.0" encoding="utf-8"?>
<p:tagLst xmlns:p="http://schemas.openxmlformats.org/presentationml/2006/main">
  <p:tag name="PA" val="v5.2.4"/>
</p:tagLst>
</file>

<file path=ppt/tags/tag169.xml><?xml version="1.0" encoding="utf-8"?>
<p:tagLst xmlns:p="http://schemas.openxmlformats.org/presentationml/2006/main">
  <p:tag name="PA" val="v5.2.4"/>
</p:tagLst>
</file>

<file path=ppt/tags/tag17.xml><?xml version="1.0" encoding="utf-8"?>
<p:tagLst xmlns:p="http://schemas.openxmlformats.org/presentationml/2006/main">
  <p:tag name="PA" val="v5.2.4"/>
</p:tagLst>
</file>

<file path=ppt/tags/tag170.xml><?xml version="1.0" encoding="utf-8"?>
<p:tagLst xmlns:p="http://schemas.openxmlformats.org/presentationml/2006/main">
  <p:tag name="PA" val="v5.2.4"/>
</p:tagLst>
</file>

<file path=ppt/tags/tag171.xml><?xml version="1.0" encoding="utf-8"?>
<p:tagLst xmlns:p="http://schemas.openxmlformats.org/presentationml/2006/main">
  <p:tag name="PA" val="v5.2.4"/>
</p:tagLst>
</file>

<file path=ppt/tags/tag172.xml><?xml version="1.0" encoding="utf-8"?>
<p:tagLst xmlns:p="http://schemas.openxmlformats.org/presentationml/2006/main">
  <p:tag name="PA" val="v5.2.4"/>
</p:tagLst>
</file>

<file path=ppt/tags/tag173.xml><?xml version="1.0" encoding="utf-8"?>
<p:tagLst xmlns:p="http://schemas.openxmlformats.org/presentationml/2006/main">
  <p:tag name="PA" val="v5.2.4"/>
</p:tagLst>
</file>

<file path=ppt/tags/tag174.xml><?xml version="1.0" encoding="utf-8"?>
<p:tagLst xmlns:p="http://schemas.openxmlformats.org/presentationml/2006/main">
  <p:tag name="PA" val="v5.2.4"/>
</p:tagLst>
</file>

<file path=ppt/tags/tag175.xml><?xml version="1.0" encoding="utf-8"?>
<p:tagLst xmlns:p="http://schemas.openxmlformats.org/presentationml/2006/main">
  <p:tag name="PA" val="v5.2.4"/>
</p:tagLst>
</file>

<file path=ppt/tags/tag176.xml><?xml version="1.0" encoding="utf-8"?>
<p:tagLst xmlns:p="http://schemas.openxmlformats.org/presentationml/2006/main">
  <p:tag name="PA" val="v5.2.4"/>
</p:tagLst>
</file>

<file path=ppt/tags/tag177.xml><?xml version="1.0" encoding="utf-8"?>
<p:tagLst xmlns:p="http://schemas.openxmlformats.org/presentationml/2006/main">
  <p:tag name="PA" val="v5.2.4"/>
</p:tagLst>
</file>

<file path=ppt/tags/tag178.xml><?xml version="1.0" encoding="utf-8"?>
<p:tagLst xmlns:p="http://schemas.openxmlformats.org/presentationml/2006/main">
  <p:tag name="PA" val="v5.2.4"/>
</p:tagLst>
</file>

<file path=ppt/tags/tag179.xml><?xml version="1.0" encoding="utf-8"?>
<p:tagLst xmlns:p="http://schemas.openxmlformats.org/presentationml/2006/main">
  <p:tag name="PA" val="v5.2.4"/>
</p:tagLst>
</file>

<file path=ppt/tags/tag18.xml><?xml version="1.0" encoding="utf-8"?>
<p:tagLst xmlns:p="http://schemas.openxmlformats.org/presentationml/2006/main">
  <p:tag name="PA" val="v5.2.4"/>
</p:tagLst>
</file>

<file path=ppt/tags/tag180.xml><?xml version="1.0" encoding="utf-8"?>
<p:tagLst xmlns:p="http://schemas.openxmlformats.org/presentationml/2006/main">
  <p:tag name="PA" val="v5.2.4"/>
</p:tagLst>
</file>

<file path=ppt/tags/tag181.xml><?xml version="1.0" encoding="utf-8"?>
<p:tagLst xmlns:p="http://schemas.openxmlformats.org/presentationml/2006/main">
  <p:tag name="PA" val="v5.2.4"/>
</p:tagLst>
</file>

<file path=ppt/tags/tag182.xml><?xml version="1.0" encoding="utf-8"?>
<p:tagLst xmlns:p="http://schemas.openxmlformats.org/presentationml/2006/main">
  <p:tag name="PA" val="v5.2.4"/>
</p:tagLst>
</file>

<file path=ppt/tags/tag183.xml><?xml version="1.0" encoding="utf-8"?>
<p:tagLst xmlns:p="http://schemas.openxmlformats.org/presentationml/2006/main">
  <p:tag name="PA" val="v5.2.4"/>
</p:tagLst>
</file>

<file path=ppt/tags/tag184.xml><?xml version="1.0" encoding="utf-8"?>
<p:tagLst xmlns:p="http://schemas.openxmlformats.org/presentationml/2006/main">
  <p:tag name="PA" val="v5.2.4"/>
</p:tagLst>
</file>

<file path=ppt/tags/tag185.xml><?xml version="1.0" encoding="utf-8"?>
<p:tagLst xmlns:p="http://schemas.openxmlformats.org/presentationml/2006/main">
  <p:tag name="PA" val="v5.2.4"/>
</p:tagLst>
</file>

<file path=ppt/tags/tag186.xml><?xml version="1.0" encoding="utf-8"?>
<p:tagLst xmlns:p="http://schemas.openxmlformats.org/presentationml/2006/main">
  <p:tag name="PA" val="v5.2.4"/>
</p:tagLst>
</file>

<file path=ppt/tags/tag187.xml><?xml version="1.0" encoding="utf-8"?>
<p:tagLst xmlns:p="http://schemas.openxmlformats.org/presentationml/2006/main">
  <p:tag name="PA" val="v5.2.4"/>
</p:tagLst>
</file>

<file path=ppt/tags/tag188.xml><?xml version="1.0" encoding="utf-8"?>
<p:tagLst xmlns:p="http://schemas.openxmlformats.org/presentationml/2006/main">
  <p:tag name="PA" val="v5.2.4"/>
</p:tagLst>
</file>

<file path=ppt/tags/tag189.xml><?xml version="1.0" encoding="utf-8"?>
<p:tagLst xmlns:p="http://schemas.openxmlformats.org/presentationml/2006/main">
  <p:tag name="PA" val="v5.2.4"/>
</p:tagLst>
</file>

<file path=ppt/tags/tag19.xml><?xml version="1.0" encoding="utf-8"?>
<p:tagLst xmlns:p="http://schemas.openxmlformats.org/presentationml/2006/main">
  <p:tag name="PA" val="v5.2.4"/>
</p:tagLst>
</file>

<file path=ppt/tags/tag190.xml><?xml version="1.0" encoding="utf-8"?>
<p:tagLst xmlns:p="http://schemas.openxmlformats.org/presentationml/2006/main">
  <p:tag name="PA" val="v5.2.4"/>
</p:tagLst>
</file>

<file path=ppt/tags/tag191.xml><?xml version="1.0" encoding="utf-8"?>
<p:tagLst xmlns:p="http://schemas.openxmlformats.org/presentationml/2006/main">
  <p:tag name="PA" val="v5.2.4"/>
</p:tagLst>
</file>

<file path=ppt/tags/tag192.xml><?xml version="1.0" encoding="utf-8"?>
<p:tagLst xmlns:p="http://schemas.openxmlformats.org/presentationml/2006/main">
  <p:tag name="PA" val="v5.2.4"/>
</p:tagLst>
</file>

<file path=ppt/tags/tag193.xml><?xml version="1.0" encoding="utf-8"?>
<p:tagLst xmlns:p="http://schemas.openxmlformats.org/presentationml/2006/main">
  <p:tag name="PA" val="v5.2.4"/>
</p:tagLst>
</file>

<file path=ppt/tags/tag194.xml><?xml version="1.0" encoding="utf-8"?>
<p:tagLst xmlns:p="http://schemas.openxmlformats.org/presentationml/2006/main">
  <p:tag name="PA" val="v5.2.4"/>
</p:tagLst>
</file>

<file path=ppt/tags/tag195.xml><?xml version="1.0" encoding="utf-8"?>
<p:tagLst xmlns:p="http://schemas.openxmlformats.org/presentationml/2006/main">
  <p:tag name="PA" val="v5.2.4"/>
</p:tagLst>
</file>

<file path=ppt/tags/tag196.xml><?xml version="1.0" encoding="utf-8"?>
<p:tagLst xmlns:p="http://schemas.openxmlformats.org/presentationml/2006/main">
  <p:tag name="PA" val="v5.2.4"/>
</p:tagLst>
</file>

<file path=ppt/tags/tag197.xml><?xml version="1.0" encoding="utf-8"?>
<p:tagLst xmlns:p="http://schemas.openxmlformats.org/presentationml/2006/main">
  <p:tag name="PA" val="v5.2.4"/>
</p:tagLst>
</file>

<file path=ppt/tags/tag198.xml><?xml version="1.0" encoding="utf-8"?>
<p:tagLst xmlns:p="http://schemas.openxmlformats.org/presentationml/2006/main">
  <p:tag name="PA" val="v5.2.4"/>
</p:tagLst>
</file>

<file path=ppt/tags/tag199.xml><?xml version="1.0" encoding="utf-8"?>
<p:tagLst xmlns:p="http://schemas.openxmlformats.org/presentationml/2006/main">
  <p:tag name="PA" val="v5.2.4"/>
</p:tagLst>
</file>

<file path=ppt/tags/tag2.xml><?xml version="1.0" encoding="utf-8"?>
<p:tagLst xmlns:p="http://schemas.openxmlformats.org/presentationml/2006/main">
  <p:tag name="PA" val="v5.2.4"/>
</p:tagLst>
</file>

<file path=ppt/tags/tag20.xml><?xml version="1.0" encoding="utf-8"?>
<p:tagLst xmlns:p="http://schemas.openxmlformats.org/presentationml/2006/main">
  <p:tag name="PA" val="v5.2.4"/>
</p:tagLst>
</file>

<file path=ppt/tags/tag200.xml><?xml version="1.0" encoding="utf-8"?>
<p:tagLst xmlns:p="http://schemas.openxmlformats.org/presentationml/2006/main">
  <p:tag name="PA" val="v5.2.4"/>
</p:tagLst>
</file>

<file path=ppt/tags/tag201.xml><?xml version="1.0" encoding="utf-8"?>
<p:tagLst xmlns:p="http://schemas.openxmlformats.org/presentationml/2006/main">
  <p:tag name="PA" val="v5.2.4"/>
</p:tagLst>
</file>

<file path=ppt/tags/tag202.xml><?xml version="1.0" encoding="utf-8"?>
<p:tagLst xmlns:p="http://schemas.openxmlformats.org/presentationml/2006/main">
  <p:tag name="PA" val="v5.2.4"/>
</p:tagLst>
</file>

<file path=ppt/tags/tag203.xml><?xml version="1.0" encoding="utf-8"?>
<p:tagLst xmlns:p="http://schemas.openxmlformats.org/presentationml/2006/main">
  <p:tag name="PA" val="v5.2.4"/>
</p:tagLst>
</file>

<file path=ppt/tags/tag204.xml><?xml version="1.0" encoding="utf-8"?>
<p:tagLst xmlns:p="http://schemas.openxmlformats.org/presentationml/2006/main">
  <p:tag name="PA" val="v5.2.4"/>
</p:tagLst>
</file>

<file path=ppt/tags/tag205.xml><?xml version="1.0" encoding="utf-8"?>
<p:tagLst xmlns:p="http://schemas.openxmlformats.org/presentationml/2006/main">
  <p:tag name="PA" val="v5.2.4"/>
</p:tagLst>
</file>

<file path=ppt/tags/tag206.xml><?xml version="1.0" encoding="utf-8"?>
<p:tagLst xmlns:p="http://schemas.openxmlformats.org/presentationml/2006/main">
  <p:tag name="PA" val="v5.2.4"/>
</p:tagLst>
</file>

<file path=ppt/tags/tag207.xml><?xml version="1.0" encoding="utf-8"?>
<p:tagLst xmlns:p="http://schemas.openxmlformats.org/presentationml/2006/main">
  <p:tag name="PA" val="v5.2.4"/>
</p:tagLst>
</file>

<file path=ppt/tags/tag208.xml><?xml version="1.0" encoding="utf-8"?>
<p:tagLst xmlns:p="http://schemas.openxmlformats.org/presentationml/2006/main">
  <p:tag name="PA" val="v5.2.4"/>
</p:tagLst>
</file>

<file path=ppt/tags/tag209.xml><?xml version="1.0" encoding="utf-8"?>
<p:tagLst xmlns:p="http://schemas.openxmlformats.org/presentationml/2006/main">
  <p:tag name="PA" val="v5.2.4"/>
</p:tagLst>
</file>

<file path=ppt/tags/tag21.xml><?xml version="1.0" encoding="utf-8"?>
<p:tagLst xmlns:p="http://schemas.openxmlformats.org/presentationml/2006/main">
  <p:tag name="PA" val="v5.2.4"/>
</p:tagLst>
</file>

<file path=ppt/tags/tag210.xml><?xml version="1.0" encoding="utf-8"?>
<p:tagLst xmlns:p="http://schemas.openxmlformats.org/presentationml/2006/main">
  <p:tag name="PA" val="v5.2.4"/>
</p:tagLst>
</file>

<file path=ppt/tags/tag211.xml><?xml version="1.0" encoding="utf-8"?>
<p:tagLst xmlns:p="http://schemas.openxmlformats.org/presentationml/2006/main">
  <p:tag name="PA" val="v5.2.4"/>
</p:tagLst>
</file>

<file path=ppt/tags/tag212.xml><?xml version="1.0" encoding="utf-8"?>
<p:tagLst xmlns:p="http://schemas.openxmlformats.org/presentationml/2006/main">
  <p:tag name="PA" val="v5.2.4"/>
</p:tagLst>
</file>

<file path=ppt/tags/tag213.xml><?xml version="1.0" encoding="utf-8"?>
<p:tagLst xmlns:p="http://schemas.openxmlformats.org/presentationml/2006/main">
  <p:tag name="PA" val="v5.2.4"/>
</p:tagLst>
</file>

<file path=ppt/tags/tag214.xml><?xml version="1.0" encoding="utf-8"?>
<p:tagLst xmlns:p="http://schemas.openxmlformats.org/presentationml/2006/main">
  <p:tag name="PA" val="v5.2.4"/>
</p:tagLst>
</file>

<file path=ppt/tags/tag215.xml><?xml version="1.0" encoding="utf-8"?>
<p:tagLst xmlns:p="http://schemas.openxmlformats.org/presentationml/2006/main">
  <p:tag name="PA" val="v5.2.4"/>
</p:tagLst>
</file>

<file path=ppt/tags/tag216.xml><?xml version="1.0" encoding="utf-8"?>
<p:tagLst xmlns:p="http://schemas.openxmlformats.org/presentationml/2006/main">
  <p:tag name="PA" val="v5.2.4"/>
</p:tagLst>
</file>

<file path=ppt/tags/tag217.xml><?xml version="1.0" encoding="utf-8"?>
<p:tagLst xmlns:p="http://schemas.openxmlformats.org/presentationml/2006/main">
  <p:tag name="PA" val="v5.2.4"/>
</p:tagLst>
</file>

<file path=ppt/tags/tag218.xml><?xml version="1.0" encoding="utf-8"?>
<p:tagLst xmlns:p="http://schemas.openxmlformats.org/presentationml/2006/main">
  <p:tag name="PA" val="v5.2.4"/>
</p:tagLst>
</file>

<file path=ppt/tags/tag219.xml><?xml version="1.0" encoding="utf-8"?>
<p:tagLst xmlns:p="http://schemas.openxmlformats.org/presentationml/2006/main">
  <p:tag name="PA" val="v5.2.4"/>
</p:tagLst>
</file>

<file path=ppt/tags/tag22.xml><?xml version="1.0" encoding="utf-8"?>
<p:tagLst xmlns:p="http://schemas.openxmlformats.org/presentationml/2006/main">
  <p:tag name="PA" val="v5.2.4"/>
</p:tagLst>
</file>

<file path=ppt/tags/tag220.xml><?xml version="1.0" encoding="utf-8"?>
<p:tagLst xmlns:p="http://schemas.openxmlformats.org/presentationml/2006/main">
  <p:tag name="PA" val="v5.2.4"/>
</p:tagLst>
</file>

<file path=ppt/tags/tag221.xml><?xml version="1.0" encoding="utf-8"?>
<p:tagLst xmlns:p="http://schemas.openxmlformats.org/presentationml/2006/main">
  <p:tag name="PA" val="v5.2.4"/>
</p:tagLst>
</file>

<file path=ppt/tags/tag222.xml><?xml version="1.0" encoding="utf-8"?>
<p:tagLst xmlns:p="http://schemas.openxmlformats.org/presentationml/2006/main">
  <p:tag name="PA" val="v5.2.4"/>
</p:tagLst>
</file>

<file path=ppt/tags/tag223.xml><?xml version="1.0" encoding="utf-8"?>
<p:tagLst xmlns:p="http://schemas.openxmlformats.org/presentationml/2006/main">
  <p:tag name="PA" val="v5.2.4"/>
</p:tagLst>
</file>

<file path=ppt/tags/tag224.xml><?xml version="1.0" encoding="utf-8"?>
<p:tagLst xmlns:p="http://schemas.openxmlformats.org/presentationml/2006/main">
  <p:tag name="PA" val="v5.2.4"/>
</p:tagLst>
</file>

<file path=ppt/tags/tag225.xml><?xml version="1.0" encoding="utf-8"?>
<p:tagLst xmlns:p="http://schemas.openxmlformats.org/presentationml/2006/main">
  <p:tag name="PA" val="v5.2.4"/>
</p:tagLst>
</file>

<file path=ppt/tags/tag226.xml><?xml version="1.0" encoding="utf-8"?>
<p:tagLst xmlns:p="http://schemas.openxmlformats.org/presentationml/2006/main">
  <p:tag name="PA" val="v5.2.4"/>
</p:tagLst>
</file>

<file path=ppt/tags/tag227.xml><?xml version="1.0" encoding="utf-8"?>
<p:tagLst xmlns:p="http://schemas.openxmlformats.org/presentationml/2006/main">
  <p:tag name="PA" val="v5.2.4"/>
</p:tagLst>
</file>

<file path=ppt/tags/tag228.xml><?xml version="1.0" encoding="utf-8"?>
<p:tagLst xmlns:p="http://schemas.openxmlformats.org/presentationml/2006/main">
  <p:tag name="PA" val="v5.2.4"/>
</p:tagLst>
</file>

<file path=ppt/tags/tag229.xml><?xml version="1.0" encoding="utf-8"?>
<p:tagLst xmlns:p="http://schemas.openxmlformats.org/presentationml/2006/main">
  <p:tag name="PA" val="v5.2.4"/>
</p:tagLst>
</file>

<file path=ppt/tags/tag23.xml><?xml version="1.0" encoding="utf-8"?>
<p:tagLst xmlns:p="http://schemas.openxmlformats.org/presentationml/2006/main">
  <p:tag name="PA" val="v5.2.4"/>
</p:tagLst>
</file>

<file path=ppt/tags/tag230.xml><?xml version="1.0" encoding="utf-8"?>
<p:tagLst xmlns:p="http://schemas.openxmlformats.org/presentationml/2006/main">
  <p:tag name="PA" val="v5.2.4"/>
</p:tagLst>
</file>

<file path=ppt/tags/tag231.xml><?xml version="1.0" encoding="utf-8"?>
<p:tagLst xmlns:p="http://schemas.openxmlformats.org/presentationml/2006/main">
  <p:tag name="PA" val="v5.2.4"/>
</p:tagLst>
</file>

<file path=ppt/tags/tag232.xml><?xml version="1.0" encoding="utf-8"?>
<p:tagLst xmlns:p="http://schemas.openxmlformats.org/presentationml/2006/main">
  <p:tag name="PA" val="v5.2.4"/>
</p:tagLst>
</file>

<file path=ppt/tags/tag233.xml><?xml version="1.0" encoding="utf-8"?>
<p:tagLst xmlns:p="http://schemas.openxmlformats.org/presentationml/2006/main">
  <p:tag name="PA" val="v5.2.4"/>
</p:tagLst>
</file>

<file path=ppt/tags/tag234.xml><?xml version="1.0" encoding="utf-8"?>
<p:tagLst xmlns:p="http://schemas.openxmlformats.org/presentationml/2006/main">
  <p:tag name="PA" val="v5.2.4"/>
</p:tagLst>
</file>

<file path=ppt/tags/tag235.xml><?xml version="1.0" encoding="utf-8"?>
<p:tagLst xmlns:p="http://schemas.openxmlformats.org/presentationml/2006/main">
  <p:tag name="PA" val="v5.2.4"/>
</p:tagLst>
</file>

<file path=ppt/tags/tag236.xml><?xml version="1.0" encoding="utf-8"?>
<p:tagLst xmlns:p="http://schemas.openxmlformats.org/presentationml/2006/main">
  <p:tag name="PA" val="v5.2.4"/>
</p:tagLst>
</file>

<file path=ppt/tags/tag237.xml><?xml version="1.0" encoding="utf-8"?>
<p:tagLst xmlns:p="http://schemas.openxmlformats.org/presentationml/2006/main">
  <p:tag name="PA" val="v5.2.4"/>
</p:tagLst>
</file>

<file path=ppt/tags/tag238.xml><?xml version="1.0" encoding="utf-8"?>
<p:tagLst xmlns:p="http://schemas.openxmlformats.org/presentationml/2006/main">
  <p:tag name="PA" val="v5.2.4"/>
</p:tagLst>
</file>

<file path=ppt/tags/tag239.xml><?xml version="1.0" encoding="utf-8"?>
<p:tagLst xmlns:p="http://schemas.openxmlformats.org/presentationml/2006/main">
  <p:tag name="PA" val="v5.2.4"/>
</p:tagLst>
</file>

<file path=ppt/tags/tag24.xml><?xml version="1.0" encoding="utf-8"?>
<p:tagLst xmlns:p="http://schemas.openxmlformats.org/presentationml/2006/main">
  <p:tag name="PA" val="v5.2.4"/>
</p:tagLst>
</file>

<file path=ppt/tags/tag240.xml><?xml version="1.0" encoding="utf-8"?>
<p:tagLst xmlns:p="http://schemas.openxmlformats.org/presentationml/2006/main">
  <p:tag name="PA" val="v5.2.4"/>
</p:tagLst>
</file>

<file path=ppt/tags/tag241.xml><?xml version="1.0" encoding="utf-8"?>
<p:tagLst xmlns:p="http://schemas.openxmlformats.org/presentationml/2006/main">
  <p:tag name="PA" val="v5.2.4"/>
</p:tagLst>
</file>

<file path=ppt/tags/tag242.xml><?xml version="1.0" encoding="utf-8"?>
<p:tagLst xmlns:p="http://schemas.openxmlformats.org/presentationml/2006/main">
  <p:tag name="PA" val="v5.2.4"/>
</p:tagLst>
</file>

<file path=ppt/tags/tag243.xml><?xml version="1.0" encoding="utf-8"?>
<p:tagLst xmlns:p="http://schemas.openxmlformats.org/presentationml/2006/main">
  <p:tag name="PA" val="v5.2.4"/>
</p:tagLst>
</file>

<file path=ppt/tags/tag244.xml><?xml version="1.0" encoding="utf-8"?>
<p:tagLst xmlns:p="http://schemas.openxmlformats.org/presentationml/2006/main">
  <p:tag name="PA" val="v5.2.4"/>
</p:tagLst>
</file>

<file path=ppt/tags/tag245.xml><?xml version="1.0" encoding="utf-8"?>
<p:tagLst xmlns:p="http://schemas.openxmlformats.org/presentationml/2006/main">
  <p:tag name="PA" val="v5.2.4"/>
</p:tagLst>
</file>

<file path=ppt/tags/tag246.xml><?xml version="1.0" encoding="utf-8"?>
<p:tagLst xmlns:p="http://schemas.openxmlformats.org/presentationml/2006/main">
  <p:tag name="PA" val="v5.2.4"/>
</p:tagLst>
</file>

<file path=ppt/tags/tag247.xml><?xml version="1.0" encoding="utf-8"?>
<p:tagLst xmlns:p="http://schemas.openxmlformats.org/presentationml/2006/main">
  <p:tag name="PA" val="v5.2.4"/>
</p:tagLst>
</file>

<file path=ppt/tags/tag248.xml><?xml version="1.0" encoding="utf-8"?>
<p:tagLst xmlns:p="http://schemas.openxmlformats.org/presentationml/2006/main">
  <p:tag name="PA" val="v5.2.4"/>
</p:tagLst>
</file>

<file path=ppt/tags/tag249.xml><?xml version="1.0" encoding="utf-8"?>
<p:tagLst xmlns:p="http://schemas.openxmlformats.org/presentationml/2006/main">
  <p:tag name="PA" val="v5.2.4"/>
</p:tagLst>
</file>

<file path=ppt/tags/tag25.xml><?xml version="1.0" encoding="utf-8"?>
<p:tagLst xmlns:p="http://schemas.openxmlformats.org/presentationml/2006/main">
  <p:tag name="PA" val="v5.2.4"/>
</p:tagLst>
</file>

<file path=ppt/tags/tag250.xml><?xml version="1.0" encoding="utf-8"?>
<p:tagLst xmlns:p="http://schemas.openxmlformats.org/presentationml/2006/main">
  <p:tag name="PA" val="v5.2.4"/>
</p:tagLst>
</file>

<file path=ppt/tags/tag251.xml><?xml version="1.0" encoding="utf-8"?>
<p:tagLst xmlns:p="http://schemas.openxmlformats.org/presentationml/2006/main">
  <p:tag name="PA" val="v5.2.4"/>
</p:tagLst>
</file>

<file path=ppt/tags/tag252.xml><?xml version="1.0" encoding="utf-8"?>
<p:tagLst xmlns:p="http://schemas.openxmlformats.org/presentationml/2006/main">
  <p:tag name="PA" val="v5.2.4"/>
</p:tagLst>
</file>

<file path=ppt/tags/tag253.xml><?xml version="1.0" encoding="utf-8"?>
<p:tagLst xmlns:p="http://schemas.openxmlformats.org/presentationml/2006/main">
  <p:tag name="PA" val="v5.2.4"/>
</p:tagLst>
</file>

<file path=ppt/tags/tag254.xml><?xml version="1.0" encoding="utf-8"?>
<p:tagLst xmlns:p="http://schemas.openxmlformats.org/presentationml/2006/main">
  <p:tag name="PA" val="v5.2.4"/>
</p:tagLst>
</file>

<file path=ppt/tags/tag255.xml><?xml version="1.0" encoding="utf-8"?>
<p:tagLst xmlns:p="http://schemas.openxmlformats.org/presentationml/2006/main">
  <p:tag name="PA" val="v5.2.4"/>
</p:tagLst>
</file>

<file path=ppt/tags/tag256.xml><?xml version="1.0" encoding="utf-8"?>
<p:tagLst xmlns:p="http://schemas.openxmlformats.org/presentationml/2006/main">
  <p:tag name="PA" val="v5.2.4"/>
</p:tagLst>
</file>

<file path=ppt/tags/tag257.xml><?xml version="1.0" encoding="utf-8"?>
<p:tagLst xmlns:p="http://schemas.openxmlformats.org/presentationml/2006/main">
  <p:tag name="PA" val="v5.2.4"/>
</p:tagLst>
</file>

<file path=ppt/tags/tag258.xml><?xml version="1.0" encoding="utf-8"?>
<p:tagLst xmlns:p="http://schemas.openxmlformats.org/presentationml/2006/main">
  <p:tag name="PA" val="v5.2.4"/>
</p:tagLst>
</file>

<file path=ppt/tags/tag259.xml><?xml version="1.0" encoding="utf-8"?>
<p:tagLst xmlns:p="http://schemas.openxmlformats.org/presentationml/2006/main">
  <p:tag name="PA" val="v5.2.4"/>
</p:tagLst>
</file>

<file path=ppt/tags/tag26.xml><?xml version="1.0" encoding="utf-8"?>
<p:tagLst xmlns:p="http://schemas.openxmlformats.org/presentationml/2006/main">
  <p:tag name="PA" val="v5.2.4"/>
</p:tagLst>
</file>

<file path=ppt/tags/tag260.xml><?xml version="1.0" encoding="utf-8"?>
<p:tagLst xmlns:p="http://schemas.openxmlformats.org/presentationml/2006/main">
  <p:tag name="PA" val="v5.2.4"/>
</p:tagLst>
</file>

<file path=ppt/tags/tag261.xml><?xml version="1.0" encoding="utf-8"?>
<p:tagLst xmlns:p="http://schemas.openxmlformats.org/presentationml/2006/main">
  <p:tag name="PA" val="v5.2.4"/>
</p:tagLst>
</file>

<file path=ppt/tags/tag262.xml><?xml version="1.0" encoding="utf-8"?>
<p:tagLst xmlns:p="http://schemas.openxmlformats.org/presentationml/2006/main">
  <p:tag name="PA" val="v5.2.4"/>
</p:tagLst>
</file>

<file path=ppt/tags/tag263.xml><?xml version="1.0" encoding="utf-8"?>
<p:tagLst xmlns:p="http://schemas.openxmlformats.org/presentationml/2006/main">
  <p:tag name="PA" val="v5.2.4"/>
</p:tagLst>
</file>

<file path=ppt/tags/tag264.xml><?xml version="1.0" encoding="utf-8"?>
<p:tagLst xmlns:p="http://schemas.openxmlformats.org/presentationml/2006/main">
  <p:tag name="PA" val="v5.2.4"/>
</p:tagLst>
</file>

<file path=ppt/tags/tag265.xml><?xml version="1.0" encoding="utf-8"?>
<p:tagLst xmlns:p="http://schemas.openxmlformats.org/presentationml/2006/main">
  <p:tag name="PA" val="v5.2.4"/>
</p:tagLst>
</file>

<file path=ppt/tags/tag266.xml><?xml version="1.0" encoding="utf-8"?>
<p:tagLst xmlns:p="http://schemas.openxmlformats.org/presentationml/2006/main">
  <p:tag name="PA" val="v5.2.4"/>
</p:tagLst>
</file>

<file path=ppt/tags/tag267.xml><?xml version="1.0" encoding="utf-8"?>
<p:tagLst xmlns:p="http://schemas.openxmlformats.org/presentationml/2006/main">
  <p:tag name="PA" val="v5.2.4"/>
</p:tagLst>
</file>

<file path=ppt/tags/tag268.xml><?xml version="1.0" encoding="utf-8"?>
<p:tagLst xmlns:p="http://schemas.openxmlformats.org/presentationml/2006/main">
  <p:tag name="PA" val="v5.2.4"/>
</p:tagLst>
</file>

<file path=ppt/tags/tag269.xml><?xml version="1.0" encoding="utf-8"?>
<p:tagLst xmlns:p="http://schemas.openxmlformats.org/presentationml/2006/main">
  <p:tag name="PA" val="v5.2.4"/>
</p:tagLst>
</file>

<file path=ppt/tags/tag27.xml><?xml version="1.0" encoding="utf-8"?>
<p:tagLst xmlns:p="http://schemas.openxmlformats.org/presentationml/2006/main">
  <p:tag name="PA" val="v5.2.4"/>
</p:tagLst>
</file>

<file path=ppt/tags/tag270.xml><?xml version="1.0" encoding="utf-8"?>
<p:tagLst xmlns:p="http://schemas.openxmlformats.org/presentationml/2006/main">
  <p:tag name="PA" val="v5.2.4"/>
</p:tagLst>
</file>

<file path=ppt/tags/tag271.xml><?xml version="1.0" encoding="utf-8"?>
<p:tagLst xmlns:p="http://schemas.openxmlformats.org/presentationml/2006/main">
  <p:tag name="PA" val="v5.2.4"/>
</p:tagLst>
</file>

<file path=ppt/tags/tag272.xml><?xml version="1.0" encoding="utf-8"?>
<p:tagLst xmlns:p="http://schemas.openxmlformats.org/presentationml/2006/main">
  <p:tag name="PA" val="v5.2.4"/>
</p:tagLst>
</file>

<file path=ppt/tags/tag273.xml><?xml version="1.0" encoding="utf-8"?>
<p:tagLst xmlns:p="http://schemas.openxmlformats.org/presentationml/2006/main">
  <p:tag name="PA" val="v5.2.4"/>
</p:tagLst>
</file>

<file path=ppt/tags/tag274.xml><?xml version="1.0" encoding="utf-8"?>
<p:tagLst xmlns:p="http://schemas.openxmlformats.org/presentationml/2006/main">
  <p:tag name="PA" val="v5.2.4"/>
</p:tagLst>
</file>

<file path=ppt/tags/tag275.xml><?xml version="1.0" encoding="utf-8"?>
<p:tagLst xmlns:p="http://schemas.openxmlformats.org/presentationml/2006/main">
  <p:tag name="PA" val="v5.2.4"/>
</p:tagLst>
</file>

<file path=ppt/tags/tag276.xml><?xml version="1.0" encoding="utf-8"?>
<p:tagLst xmlns:p="http://schemas.openxmlformats.org/presentationml/2006/main">
  <p:tag name="PA" val="v5.2.4"/>
</p:tagLst>
</file>

<file path=ppt/tags/tag277.xml><?xml version="1.0" encoding="utf-8"?>
<p:tagLst xmlns:p="http://schemas.openxmlformats.org/presentationml/2006/main">
  <p:tag name="PA" val="v5.2.4"/>
</p:tagLst>
</file>

<file path=ppt/tags/tag278.xml><?xml version="1.0" encoding="utf-8"?>
<p:tagLst xmlns:p="http://schemas.openxmlformats.org/presentationml/2006/main">
  <p:tag name="PA" val="v5.2.4"/>
</p:tagLst>
</file>

<file path=ppt/tags/tag279.xml><?xml version="1.0" encoding="utf-8"?>
<p:tagLst xmlns:p="http://schemas.openxmlformats.org/presentationml/2006/main">
  <p:tag name="PA" val="v5.2.4"/>
</p:tagLst>
</file>

<file path=ppt/tags/tag28.xml><?xml version="1.0" encoding="utf-8"?>
<p:tagLst xmlns:p="http://schemas.openxmlformats.org/presentationml/2006/main">
  <p:tag name="PA" val="v5.2.4"/>
</p:tagLst>
</file>

<file path=ppt/tags/tag280.xml><?xml version="1.0" encoding="utf-8"?>
<p:tagLst xmlns:p="http://schemas.openxmlformats.org/presentationml/2006/main">
  <p:tag name="PA" val="v5.2.4"/>
</p:tagLst>
</file>

<file path=ppt/tags/tag281.xml><?xml version="1.0" encoding="utf-8"?>
<p:tagLst xmlns:p="http://schemas.openxmlformats.org/presentationml/2006/main">
  <p:tag name="PA" val="v5.2.4"/>
</p:tagLst>
</file>

<file path=ppt/tags/tag282.xml><?xml version="1.0" encoding="utf-8"?>
<p:tagLst xmlns:p="http://schemas.openxmlformats.org/presentationml/2006/main">
  <p:tag name="PA" val="v5.2.4"/>
</p:tagLst>
</file>

<file path=ppt/tags/tag283.xml><?xml version="1.0" encoding="utf-8"?>
<p:tagLst xmlns:p="http://schemas.openxmlformats.org/presentationml/2006/main">
  <p:tag name="PA" val="v5.2.4"/>
</p:tagLst>
</file>

<file path=ppt/tags/tag284.xml><?xml version="1.0" encoding="utf-8"?>
<p:tagLst xmlns:p="http://schemas.openxmlformats.org/presentationml/2006/main">
  <p:tag name="PA" val="v5.2.4"/>
</p:tagLst>
</file>

<file path=ppt/tags/tag285.xml><?xml version="1.0" encoding="utf-8"?>
<p:tagLst xmlns:p="http://schemas.openxmlformats.org/presentationml/2006/main">
  <p:tag name="PA" val="v5.2.4"/>
</p:tagLst>
</file>

<file path=ppt/tags/tag286.xml><?xml version="1.0" encoding="utf-8"?>
<p:tagLst xmlns:p="http://schemas.openxmlformats.org/presentationml/2006/main">
  <p:tag name="PA" val="v5.2.4"/>
</p:tagLst>
</file>

<file path=ppt/tags/tag287.xml><?xml version="1.0" encoding="utf-8"?>
<p:tagLst xmlns:p="http://schemas.openxmlformats.org/presentationml/2006/main">
  <p:tag name="PA" val="v5.2.4"/>
</p:tagLst>
</file>

<file path=ppt/tags/tag288.xml><?xml version="1.0" encoding="utf-8"?>
<p:tagLst xmlns:p="http://schemas.openxmlformats.org/presentationml/2006/main">
  <p:tag name="PA" val="v5.2.4"/>
</p:tagLst>
</file>

<file path=ppt/tags/tag289.xml><?xml version="1.0" encoding="utf-8"?>
<p:tagLst xmlns:p="http://schemas.openxmlformats.org/presentationml/2006/main">
  <p:tag name="PA" val="v5.2.4"/>
</p:tagLst>
</file>

<file path=ppt/tags/tag29.xml><?xml version="1.0" encoding="utf-8"?>
<p:tagLst xmlns:p="http://schemas.openxmlformats.org/presentationml/2006/main">
  <p:tag name="PA" val="v5.2.4"/>
</p:tagLst>
</file>

<file path=ppt/tags/tag290.xml><?xml version="1.0" encoding="utf-8"?>
<p:tagLst xmlns:p="http://schemas.openxmlformats.org/presentationml/2006/main">
  <p:tag name="PA" val="v5.2.4"/>
</p:tagLst>
</file>

<file path=ppt/tags/tag291.xml><?xml version="1.0" encoding="utf-8"?>
<p:tagLst xmlns:p="http://schemas.openxmlformats.org/presentationml/2006/main">
  <p:tag name="PA" val="v5.2.4"/>
</p:tagLst>
</file>

<file path=ppt/tags/tag292.xml><?xml version="1.0" encoding="utf-8"?>
<p:tagLst xmlns:p="http://schemas.openxmlformats.org/presentationml/2006/main">
  <p:tag name="PA" val="v5.2.4"/>
</p:tagLst>
</file>

<file path=ppt/tags/tag293.xml><?xml version="1.0" encoding="utf-8"?>
<p:tagLst xmlns:p="http://schemas.openxmlformats.org/presentationml/2006/main">
  <p:tag name="PA" val="v5.2.4"/>
</p:tagLst>
</file>

<file path=ppt/tags/tag294.xml><?xml version="1.0" encoding="utf-8"?>
<p:tagLst xmlns:p="http://schemas.openxmlformats.org/presentationml/2006/main">
  <p:tag name="PA" val="v5.2.4"/>
</p:tagLst>
</file>

<file path=ppt/tags/tag295.xml><?xml version="1.0" encoding="utf-8"?>
<p:tagLst xmlns:p="http://schemas.openxmlformats.org/presentationml/2006/main">
  <p:tag name="PA" val="v5.2.4"/>
</p:tagLst>
</file>

<file path=ppt/tags/tag296.xml><?xml version="1.0" encoding="utf-8"?>
<p:tagLst xmlns:p="http://schemas.openxmlformats.org/presentationml/2006/main">
  <p:tag name="PA" val="v5.2.4"/>
</p:tagLst>
</file>

<file path=ppt/tags/tag297.xml><?xml version="1.0" encoding="utf-8"?>
<p:tagLst xmlns:p="http://schemas.openxmlformats.org/presentationml/2006/main">
  <p:tag name="PA" val="v5.2.4"/>
</p:tagLst>
</file>

<file path=ppt/tags/tag298.xml><?xml version="1.0" encoding="utf-8"?>
<p:tagLst xmlns:p="http://schemas.openxmlformats.org/presentationml/2006/main">
  <p:tag name="PA" val="v5.2.4"/>
</p:tagLst>
</file>

<file path=ppt/tags/tag299.xml><?xml version="1.0" encoding="utf-8"?>
<p:tagLst xmlns:p="http://schemas.openxmlformats.org/presentationml/2006/main">
  <p:tag name="PA" val="v5.2.4"/>
</p:tagLst>
</file>

<file path=ppt/tags/tag3.xml><?xml version="1.0" encoding="utf-8"?>
<p:tagLst xmlns:p="http://schemas.openxmlformats.org/presentationml/2006/main">
  <p:tag name="PA" val="v5.2.4"/>
</p:tagLst>
</file>

<file path=ppt/tags/tag30.xml><?xml version="1.0" encoding="utf-8"?>
<p:tagLst xmlns:p="http://schemas.openxmlformats.org/presentationml/2006/main">
  <p:tag name="PA" val="v5.2.4"/>
</p:tagLst>
</file>

<file path=ppt/tags/tag300.xml><?xml version="1.0" encoding="utf-8"?>
<p:tagLst xmlns:p="http://schemas.openxmlformats.org/presentationml/2006/main">
  <p:tag name="PA" val="v5.2.4"/>
</p:tagLst>
</file>

<file path=ppt/tags/tag301.xml><?xml version="1.0" encoding="utf-8"?>
<p:tagLst xmlns:p="http://schemas.openxmlformats.org/presentationml/2006/main">
  <p:tag name="PA" val="v5.2.4"/>
</p:tagLst>
</file>

<file path=ppt/tags/tag302.xml><?xml version="1.0" encoding="utf-8"?>
<p:tagLst xmlns:p="http://schemas.openxmlformats.org/presentationml/2006/main">
  <p:tag name="PA" val="v5.2.4"/>
</p:tagLst>
</file>

<file path=ppt/tags/tag303.xml><?xml version="1.0" encoding="utf-8"?>
<p:tagLst xmlns:p="http://schemas.openxmlformats.org/presentationml/2006/main">
  <p:tag name="PA" val="v5.2.4"/>
</p:tagLst>
</file>

<file path=ppt/tags/tag304.xml><?xml version="1.0" encoding="utf-8"?>
<p:tagLst xmlns:p="http://schemas.openxmlformats.org/presentationml/2006/main">
  <p:tag name="PA" val="v5.2.4"/>
</p:tagLst>
</file>

<file path=ppt/tags/tag305.xml><?xml version="1.0" encoding="utf-8"?>
<p:tagLst xmlns:p="http://schemas.openxmlformats.org/presentationml/2006/main">
  <p:tag name="PA" val="v5.2.4"/>
</p:tagLst>
</file>

<file path=ppt/tags/tag306.xml><?xml version="1.0" encoding="utf-8"?>
<p:tagLst xmlns:p="http://schemas.openxmlformats.org/presentationml/2006/main">
  <p:tag name="PA" val="v5.2.4"/>
</p:tagLst>
</file>

<file path=ppt/tags/tag307.xml><?xml version="1.0" encoding="utf-8"?>
<p:tagLst xmlns:p="http://schemas.openxmlformats.org/presentationml/2006/main">
  <p:tag name="PA" val="v5.2.4"/>
</p:tagLst>
</file>

<file path=ppt/tags/tag308.xml><?xml version="1.0" encoding="utf-8"?>
<p:tagLst xmlns:p="http://schemas.openxmlformats.org/presentationml/2006/main">
  <p:tag name="PA" val="v5.2.4"/>
</p:tagLst>
</file>

<file path=ppt/tags/tag309.xml><?xml version="1.0" encoding="utf-8"?>
<p:tagLst xmlns:p="http://schemas.openxmlformats.org/presentationml/2006/main">
  <p:tag name="PA" val="v5.2.4"/>
</p:tagLst>
</file>

<file path=ppt/tags/tag31.xml><?xml version="1.0" encoding="utf-8"?>
<p:tagLst xmlns:p="http://schemas.openxmlformats.org/presentationml/2006/main">
  <p:tag name="PA" val="v5.2.4"/>
</p:tagLst>
</file>

<file path=ppt/tags/tag310.xml><?xml version="1.0" encoding="utf-8"?>
<p:tagLst xmlns:p="http://schemas.openxmlformats.org/presentationml/2006/main">
  <p:tag name="PA" val="v5.2.4"/>
</p:tagLst>
</file>

<file path=ppt/tags/tag311.xml><?xml version="1.0" encoding="utf-8"?>
<p:tagLst xmlns:p="http://schemas.openxmlformats.org/presentationml/2006/main">
  <p:tag name="PA" val="v5.2.4"/>
</p:tagLst>
</file>

<file path=ppt/tags/tag312.xml><?xml version="1.0" encoding="utf-8"?>
<p:tagLst xmlns:p="http://schemas.openxmlformats.org/presentationml/2006/main">
  <p:tag name="PA" val="v5.2.4"/>
</p:tagLst>
</file>

<file path=ppt/tags/tag313.xml><?xml version="1.0" encoding="utf-8"?>
<p:tagLst xmlns:p="http://schemas.openxmlformats.org/presentationml/2006/main">
  <p:tag name="PA" val="v5.2.4"/>
</p:tagLst>
</file>

<file path=ppt/tags/tag314.xml><?xml version="1.0" encoding="utf-8"?>
<p:tagLst xmlns:p="http://schemas.openxmlformats.org/presentationml/2006/main">
  <p:tag name="PA" val="v5.2.4"/>
</p:tagLst>
</file>

<file path=ppt/tags/tag315.xml><?xml version="1.0" encoding="utf-8"?>
<p:tagLst xmlns:p="http://schemas.openxmlformats.org/presentationml/2006/main">
  <p:tag name="PA" val="v5.2.4"/>
</p:tagLst>
</file>

<file path=ppt/tags/tag316.xml><?xml version="1.0" encoding="utf-8"?>
<p:tagLst xmlns:p="http://schemas.openxmlformats.org/presentationml/2006/main">
  <p:tag name="PA" val="v5.2.4"/>
</p:tagLst>
</file>

<file path=ppt/tags/tag317.xml><?xml version="1.0" encoding="utf-8"?>
<p:tagLst xmlns:p="http://schemas.openxmlformats.org/presentationml/2006/main">
  <p:tag name="PA" val="v5.2.4"/>
</p:tagLst>
</file>

<file path=ppt/tags/tag318.xml><?xml version="1.0" encoding="utf-8"?>
<p:tagLst xmlns:p="http://schemas.openxmlformats.org/presentationml/2006/main">
  <p:tag name="PA" val="v5.2.4"/>
</p:tagLst>
</file>

<file path=ppt/tags/tag319.xml><?xml version="1.0" encoding="utf-8"?>
<p:tagLst xmlns:p="http://schemas.openxmlformats.org/presentationml/2006/main">
  <p:tag name="PA" val="v5.2.4"/>
</p:tagLst>
</file>

<file path=ppt/tags/tag32.xml><?xml version="1.0" encoding="utf-8"?>
<p:tagLst xmlns:p="http://schemas.openxmlformats.org/presentationml/2006/main">
  <p:tag name="PA" val="v5.2.4"/>
</p:tagLst>
</file>

<file path=ppt/tags/tag320.xml><?xml version="1.0" encoding="utf-8"?>
<p:tagLst xmlns:p="http://schemas.openxmlformats.org/presentationml/2006/main">
  <p:tag name="PA" val="v5.2.4"/>
</p:tagLst>
</file>

<file path=ppt/tags/tag321.xml><?xml version="1.0" encoding="utf-8"?>
<p:tagLst xmlns:p="http://schemas.openxmlformats.org/presentationml/2006/main">
  <p:tag name="PA" val="v5.2.4"/>
</p:tagLst>
</file>

<file path=ppt/tags/tag322.xml><?xml version="1.0" encoding="utf-8"?>
<p:tagLst xmlns:p="http://schemas.openxmlformats.org/presentationml/2006/main">
  <p:tag name="PA" val="v5.2.4"/>
</p:tagLst>
</file>

<file path=ppt/tags/tag323.xml><?xml version="1.0" encoding="utf-8"?>
<p:tagLst xmlns:p="http://schemas.openxmlformats.org/presentationml/2006/main">
  <p:tag name="PA" val="v5.2.4"/>
</p:tagLst>
</file>

<file path=ppt/tags/tag324.xml><?xml version="1.0" encoding="utf-8"?>
<p:tagLst xmlns:p="http://schemas.openxmlformats.org/presentationml/2006/main">
  <p:tag name="PA" val="v5.2.4"/>
</p:tagLst>
</file>

<file path=ppt/tags/tag325.xml><?xml version="1.0" encoding="utf-8"?>
<p:tagLst xmlns:p="http://schemas.openxmlformats.org/presentationml/2006/main">
  <p:tag name="PA" val="v5.2.4"/>
</p:tagLst>
</file>

<file path=ppt/tags/tag326.xml><?xml version="1.0" encoding="utf-8"?>
<p:tagLst xmlns:p="http://schemas.openxmlformats.org/presentationml/2006/main">
  <p:tag name="PA" val="v5.2.4"/>
</p:tagLst>
</file>

<file path=ppt/tags/tag327.xml><?xml version="1.0" encoding="utf-8"?>
<p:tagLst xmlns:p="http://schemas.openxmlformats.org/presentationml/2006/main">
  <p:tag name="PA" val="v5.2.4"/>
</p:tagLst>
</file>

<file path=ppt/tags/tag328.xml><?xml version="1.0" encoding="utf-8"?>
<p:tagLst xmlns:p="http://schemas.openxmlformats.org/presentationml/2006/main">
  <p:tag name="PA" val="v5.2.4"/>
</p:tagLst>
</file>

<file path=ppt/tags/tag329.xml><?xml version="1.0" encoding="utf-8"?>
<p:tagLst xmlns:p="http://schemas.openxmlformats.org/presentationml/2006/main">
  <p:tag name="PA" val="v5.2.4"/>
</p:tagLst>
</file>

<file path=ppt/tags/tag33.xml><?xml version="1.0" encoding="utf-8"?>
<p:tagLst xmlns:p="http://schemas.openxmlformats.org/presentationml/2006/main">
  <p:tag name="PA" val="v5.2.4"/>
</p:tagLst>
</file>

<file path=ppt/tags/tag330.xml><?xml version="1.0" encoding="utf-8"?>
<p:tagLst xmlns:p="http://schemas.openxmlformats.org/presentationml/2006/main">
  <p:tag name="PA" val="v5.2.4"/>
</p:tagLst>
</file>

<file path=ppt/tags/tag331.xml><?xml version="1.0" encoding="utf-8"?>
<p:tagLst xmlns:p="http://schemas.openxmlformats.org/presentationml/2006/main">
  <p:tag name="PA" val="v5.2.4"/>
</p:tagLst>
</file>

<file path=ppt/tags/tag332.xml><?xml version="1.0" encoding="utf-8"?>
<p:tagLst xmlns:p="http://schemas.openxmlformats.org/presentationml/2006/main">
  <p:tag name="PA" val="v5.2.4"/>
</p:tagLst>
</file>

<file path=ppt/tags/tag333.xml><?xml version="1.0" encoding="utf-8"?>
<p:tagLst xmlns:p="http://schemas.openxmlformats.org/presentationml/2006/main">
  <p:tag name="PA" val="v5.2.4"/>
</p:tagLst>
</file>

<file path=ppt/tags/tag334.xml><?xml version="1.0" encoding="utf-8"?>
<p:tagLst xmlns:p="http://schemas.openxmlformats.org/presentationml/2006/main">
  <p:tag name="PA" val="v5.2.4"/>
</p:tagLst>
</file>

<file path=ppt/tags/tag335.xml><?xml version="1.0" encoding="utf-8"?>
<p:tagLst xmlns:p="http://schemas.openxmlformats.org/presentationml/2006/main">
  <p:tag name="PA" val="v5.2.4"/>
</p:tagLst>
</file>

<file path=ppt/tags/tag336.xml><?xml version="1.0" encoding="utf-8"?>
<p:tagLst xmlns:p="http://schemas.openxmlformats.org/presentationml/2006/main">
  <p:tag name="PA" val="v5.2.4"/>
</p:tagLst>
</file>

<file path=ppt/tags/tag337.xml><?xml version="1.0" encoding="utf-8"?>
<p:tagLst xmlns:p="http://schemas.openxmlformats.org/presentationml/2006/main">
  <p:tag name="PA" val="v5.2.4"/>
</p:tagLst>
</file>

<file path=ppt/tags/tag338.xml><?xml version="1.0" encoding="utf-8"?>
<p:tagLst xmlns:p="http://schemas.openxmlformats.org/presentationml/2006/main">
  <p:tag name="PA" val="v5.2.4"/>
</p:tagLst>
</file>

<file path=ppt/tags/tag339.xml><?xml version="1.0" encoding="utf-8"?>
<p:tagLst xmlns:p="http://schemas.openxmlformats.org/presentationml/2006/main">
  <p:tag name="PA" val="v5.2.4"/>
</p:tagLst>
</file>

<file path=ppt/tags/tag34.xml><?xml version="1.0" encoding="utf-8"?>
<p:tagLst xmlns:p="http://schemas.openxmlformats.org/presentationml/2006/main">
  <p:tag name="PA" val="v5.2.4"/>
</p:tagLst>
</file>

<file path=ppt/tags/tag340.xml><?xml version="1.0" encoding="utf-8"?>
<p:tagLst xmlns:p="http://schemas.openxmlformats.org/presentationml/2006/main">
  <p:tag name="PA" val="v5.2.4"/>
</p:tagLst>
</file>

<file path=ppt/tags/tag341.xml><?xml version="1.0" encoding="utf-8"?>
<p:tagLst xmlns:p="http://schemas.openxmlformats.org/presentationml/2006/main">
  <p:tag name="PA" val="v5.2.4"/>
</p:tagLst>
</file>

<file path=ppt/tags/tag342.xml><?xml version="1.0" encoding="utf-8"?>
<p:tagLst xmlns:p="http://schemas.openxmlformats.org/presentationml/2006/main">
  <p:tag name="PA" val="v5.2.4"/>
</p:tagLst>
</file>

<file path=ppt/tags/tag343.xml><?xml version="1.0" encoding="utf-8"?>
<p:tagLst xmlns:p="http://schemas.openxmlformats.org/presentationml/2006/main">
  <p:tag name="PA" val="v5.2.4"/>
</p:tagLst>
</file>

<file path=ppt/tags/tag344.xml><?xml version="1.0" encoding="utf-8"?>
<p:tagLst xmlns:p="http://schemas.openxmlformats.org/presentationml/2006/main">
  <p:tag name="PA" val="v5.2.4"/>
</p:tagLst>
</file>

<file path=ppt/tags/tag345.xml><?xml version="1.0" encoding="utf-8"?>
<p:tagLst xmlns:p="http://schemas.openxmlformats.org/presentationml/2006/main">
  <p:tag name="PA" val="v5.2.4"/>
</p:tagLst>
</file>

<file path=ppt/tags/tag346.xml><?xml version="1.0" encoding="utf-8"?>
<p:tagLst xmlns:p="http://schemas.openxmlformats.org/presentationml/2006/main">
  <p:tag name="PA" val="v5.2.4"/>
</p:tagLst>
</file>

<file path=ppt/tags/tag347.xml><?xml version="1.0" encoding="utf-8"?>
<p:tagLst xmlns:p="http://schemas.openxmlformats.org/presentationml/2006/main">
  <p:tag name="PA" val="v5.2.4"/>
</p:tagLst>
</file>

<file path=ppt/tags/tag348.xml><?xml version="1.0" encoding="utf-8"?>
<p:tagLst xmlns:p="http://schemas.openxmlformats.org/presentationml/2006/main">
  <p:tag name="PA" val="v5.2.4"/>
</p:tagLst>
</file>

<file path=ppt/tags/tag349.xml><?xml version="1.0" encoding="utf-8"?>
<p:tagLst xmlns:p="http://schemas.openxmlformats.org/presentationml/2006/main">
  <p:tag name="PA" val="v5.2.4"/>
</p:tagLst>
</file>

<file path=ppt/tags/tag35.xml><?xml version="1.0" encoding="utf-8"?>
<p:tagLst xmlns:p="http://schemas.openxmlformats.org/presentationml/2006/main">
  <p:tag name="PA" val="v5.2.4"/>
</p:tagLst>
</file>

<file path=ppt/tags/tag350.xml><?xml version="1.0" encoding="utf-8"?>
<p:tagLst xmlns:p="http://schemas.openxmlformats.org/presentationml/2006/main">
  <p:tag name="PA" val="v5.2.4"/>
</p:tagLst>
</file>

<file path=ppt/tags/tag351.xml><?xml version="1.0" encoding="utf-8"?>
<p:tagLst xmlns:p="http://schemas.openxmlformats.org/presentationml/2006/main">
  <p:tag name="PA" val="v5.2.4"/>
</p:tagLst>
</file>

<file path=ppt/tags/tag352.xml><?xml version="1.0" encoding="utf-8"?>
<p:tagLst xmlns:p="http://schemas.openxmlformats.org/presentationml/2006/main">
  <p:tag name="PA" val="v5.2.4"/>
</p:tagLst>
</file>

<file path=ppt/tags/tag353.xml><?xml version="1.0" encoding="utf-8"?>
<p:tagLst xmlns:p="http://schemas.openxmlformats.org/presentationml/2006/main">
  <p:tag name="PA" val="v5.2.4"/>
</p:tagLst>
</file>

<file path=ppt/tags/tag354.xml><?xml version="1.0" encoding="utf-8"?>
<p:tagLst xmlns:p="http://schemas.openxmlformats.org/presentationml/2006/main">
  <p:tag name="PA" val="v5.2.4"/>
</p:tagLst>
</file>

<file path=ppt/tags/tag355.xml><?xml version="1.0" encoding="utf-8"?>
<p:tagLst xmlns:p="http://schemas.openxmlformats.org/presentationml/2006/main">
  <p:tag name="PA" val="v5.2.4"/>
</p:tagLst>
</file>

<file path=ppt/tags/tag356.xml><?xml version="1.0" encoding="utf-8"?>
<p:tagLst xmlns:p="http://schemas.openxmlformats.org/presentationml/2006/main">
  <p:tag name="PA" val="v5.2.4"/>
</p:tagLst>
</file>

<file path=ppt/tags/tag357.xml><?xml version="1.0" encoding="utf-8"?>
<p:tagLst xmlns:p="http://schemas.openxmlformats.org/presentationml/2006/main">
  <p:tag name="PA" val="v5.2.4"/>
</p:tagLst>
</file>

<file path=ppt/tags/tag358.xml><?xml version="1.0" encoding="utf-8"?>
<p:tagLst xmlns:p="http://schemas.openxmlformats.org/presentationml/2006/main">
  <p:tag name="PA" val="v5.2.4"/>
</p:tagLst>
</file>

<file path=ppt/tags/tag359.xml><?xml version="1.0" encoding="utf-8"?>
<p:tagLst xmlns:p="http://schemas.openxmlformats.org/presentationml/2006/main">
  <p:tag name="PA" val="v5.2.4"/>
</p:tagLst>
</file>

<file path=ppt/tags/tag36.xml><?xml version="1.0" encoding="utf-8"?>
<p:tagLst xmlns:p="http://schemas.openxmlformats.org/presentationml/2006/main">
  <p:tag name="PA" val="v5.2.4"/>
</p:tagLst>
</file>

<file path=ppt/tags/tag360.xml><?xml version="1.0" encoding="utf-8"?>
<p:tagLst xmlns:p="http://schemas.openxmlformats.org/presentationml/2006/main">
  <p:tag name="PA" val="v5.2.4"/>
</p:tagLst>
</file>

<file path=ppt/tags/tag361.xml><?xml version="1.0" encoding="utf-8"?>
<p:tagLst xmlns:p="http://schemas.openxmlformats.org/presentationml/2006/main">
  <p:tag name="PA" val="v5.2.4"/>
</p:tagLst>
</file>

<file path=ppt/tags/tag362.xml><?xml version="1.0" encoding="utf-8"?>
<p:tagLst xmlns:p="http://schemas.openxmlformats.org/presentationml/2006/main">
  <p:tag name="PA" val="v5.2.4"/>
</p:tagLst>
</file>

<file path=ppt/tags/tag363.xml><?xml version="1.0" encoding="utf-8"?>
<p:tagLst xmlns:p="http://schemas.openxmlformats.org/presentationml/2006/main">
  <p:tag name="PA" val="v5.2.4"/>
</p:tagLst>
</file>

<file path=ppt/tags/tag364.xml><?xml version="1.0" encoding="utf-8"?>
<p:tagLst xmlns:p="http://schemas.openxmlformats.org/presentationml/2006/main">
  <p:tag name="PA" val="v5.2.4"/>
</p:tagLst>
</file>

<file path=ppt/tags/tag365.xml><?xml version="1.0" encoding="utf-8"?>
<p:tagLst xmlns:p="http://schemas.openxmlformats.org/presentationml/2006/main">
  <p:tag name="PA" val="v5.2.4"/>
</p:tagLst>
</file>

<file path=ppt/tags/tag366.xml><?xml version="1.0" encoding="utf-8"?>
<p:tagLst xmlns:p="http://schemas.openxmlformats.org/presentationml/2006/main">
  <p:tag name="PA" val="v5.2.4"/>
</p:tagLst>
</file>

<file path=ppt/tags/tag367.xml><?xml version="1.0" encoding="utf-8"?>
<p:tagLst xmlns:p="http://schemas.openxmlformats.org/presentationml/2006/main">
  <p:tag name="PA" val="v5.2.4"/>
</p:tagLst>
</file>

<file path=ppt/tags/tag368.xml><?xml version="1.0" encoding="utf-8"?>
<p:tagLst xmlns:p="http://schemas.openxmlformats.org/presentationml/2006/main">
  <p:tag name="PA" val="v5.2.4"/>
</p:tagLst>
</file>

<file path=ppt/tags/tag369.xml><?xml version="1.0" encoding="utf-8"?>
<p:tagLst xmlns:p="http://schemas.openxmlformats.org/presentationml/2006/main">
  <p:tag name="PA" val="v5.2.4"/>
</p:tagLst>
</file>

<file path=ppt/tags/tag37.xml><?xml version="1.0" encoding="utf-8"?>
<p:tagLst xmlns:p="http://schemas.openxmlformats.org/presentationml/2006/main">
  <p:tag name="PA" val="v5.2.4"/>
</p:tagLst>
</file>

<file path=ppt/tags/tag370.xml><?xml version="1.0" encoding="utf-8"?>
<p:tagLst xmlns:p="http://schemas.openxmlformats.org/presentationml/2006/main">
  <p:tag name="PA" val="v5.2.4"/>
</p:tagLst>
</file>

<file path=ppt/tags/tag371.xml><?xml version="1.0" encoding="utf-8"?>
<p:tagLst xmlns:p="http://schemas.openxmlformats.org/presentationml/2006/main">
  <p:tag name="PA" val="v5.2.4"/>
</p:tagLst>
</file>

<file path=ppt/tags/tag372.xml><?xml version="1.0" encoding="utf-8"?>
<p:tagLst xmlns:p="http://schemas.openxmlformats.org/presentationml/2006/main">
  <p:tag name="PA" val="v5.2.4"/>
</p:tagLst>
</file>

<file path=ppt/tags/tag373.xml><?xml version="1.0" encoding="utf-8"?>
<p:tagLst xmlns:p="http://schemas.openxmlformats.org/presentationml/2006/main">
  <p:tag name="PA" val="v5.2.4"/>
</p:tagLst>
</file>

<file path=ppt/tags/tag374.xml><?xml version="1.0" encoding="utf-8"?>
<p:tagLst xmlns:p="http://schemas.openxmlformats.org/presentationml/2006/main">
  <p:tag name="PA" val="v5.2.4"/>
</p:tagLst>
</file>

<file path=ppt/tags/tag375.xml><?xml version="1.0" encoding="utf-8"?>
<p:tagLst xmlns:p="http://schemas.openxmlformats.org/presentationml/2006/main">
  <p:tag name="PA" val="v5.2.4"/>
</p:tagLst>
</file>

<file path=ppt/tags/tag376.xml><?xml version="1.0" encoding="utf-8"?>
<p:tagLst xmlns:p="http://schemas.openxmlformats.org/presentationml/2006/main">
  <p:tag name="PA" val="v5.2.4"/>
</p:tagLst>
</file>

<file path=ppt/tags/tag377.xml><?xml version="1.0" encoding="utf-8"?>
<p:tagLst xmlns:p="http://schemas.openxmlformats.org/presentationml/2006/main">
  <p:tag name="PA" val="v5.2.4"/>
</p:tagLst>
</file>

<file path=ppt/tags/tag378.xml><?xml version="1.0" encoding="utf-8"?>
<p:tagLst xmlns:p="http://schemas.openxmlformats.org/presentationml/2006/main">
  <p:tag name="PA" val="v5.2.4"/>
</p:tagLst>
</file>

<file path=ppt/tags/tag379.xml><?xml version="1.0" encoding="utf-8"?>
<p:tagLst xmlns:p="http://schemas.openxmlformats.org/presentationml/2006/main">
  <p:tag name="PA" val="v5.2.4"/>
</p:tagLst>
</file>

<file path=ppt/tags/tag38.xml><?xml version="1.0" encoding="utf-8"?>
<p:tagLst xmlns:p="http://schemas.openxmlformats.org/presentationml/2006/main">
  <p:tag name="PA" val="v5.2.4"/>
</p:tagLst>
</file>

<file path=ppt/tags/tag380.xml><?xml version="1.0" encoding="utf-8"?>
<p:tagLst xmlns:p="http://schemas.openxmlformats.org/presentationml/2006/main">
  <p:tag name="PA" val="v5.2.4"/>
</p:tagLst>
</file>

<file path=ppt/tags/tag381.xml><?xml version="1.0" encoding="utf-8"?>
<p:tagLst xmlns:p="http://schemas.openxmlformats.org/presentationml/2006/main">
  <p:tag name="PA" val="v5.2.4"/>
</p:tagLst>
</file>

<file path=ppt/tags/tag382.xml><?xml version="1.0" encoding="utf-8"?>
<p:tagLst xmlns:p="http://schemas.openxmlformats.org/presentationml/2006/main">
  <p:tag name="PA" val="v5.2.4"/>
</p:tagLst>
</file>

<file path=ppt/tags/tag383.xml><?xml version="1.0" encoding="utf-8"?>
<p:tagLst xmlns:p="http://schemas.openxmlformats.org/presentationml/2006/main">
  <p:tag name="PA" val="v5.2.4"/>
</p:tagLst>
</file>

<file path=ppt/tags/tag384.xml><?xml version="1.0" encoding="utf-8"?>
<p:tagLst xmlns:p="http://schemas.openxmlformats.org/presentationml/2006/main">
  <p:tag name="PA" val="v5.2.4"/>
</p:tagLst>
</file>

<file path=ppt/tags/tag385.xml><?xml version="1.0" encoding="utf-8"?>
<p:tagLst xmlns:p="http://schemas.openxmlformats.org/presentationml/2006/main">
  <p:tag name="PA" val="v5.2.4"/>
</p:tagLst>
</file>

<file path=ppt/tags/tag386.xml><?xml version="1.0" encoding="utf-8"?>
<p:tagLst xmlns:p="http://schemas.openxmlformats.org/presentationml/2006/main">
  <p:tag name="PA" val="v5.2.4"/>
</p:tagLst>
</file>

<file path=ppt/tags/tag387.xml><?xml version="1.0" encoding="utf-8"?>
<p:tagLst xmlns:p="http://schemas.openxmlformats.org/presentationml/2006/main">
  <p:tag name="PA" val="v5.2.4"/>
</p:tagLst>
</file>

<file path=ppt/tags/tag388.xml><?xml version="1.0" encoding="utf-8"?>
<p:tagLst xmlns:p="http://schemas.openxmlformats.org/presentationml/2006/main">
  <p:tag name="PA" val="v5.2.4"/>
</p:tagLst>
</file>

<file path=ppt/tags/tag389.xml><?xml version="1.0" encoding="utf-8"?>
<p:tagLst xmlns:p="http://schemas.openxmlformats.org/presentationml/2006/main">
  <p:tag name="PA" val="v5.2.4"/>
</p:tagLst>
</file>

<file path=ppt/tags/tag39.xml><?xml version="1.0" encoding="utf-8"?>
<p:tagLst xmlns:p="http://schemas.openxmlformats.org/presentationml/2006/main">
  <p:tag name="PA" val="v5.2.4"/>
</p:tagLst>
</file>

<file path=ppt/tags/tag390.xml><?xml version="1.0" encoding="utf-8"?>
<p:tagLst xmlns:p="http://schemas.openxmlformats.org/presentationml/2006/main">
  <p:tag name="PA" val="v5.2.4"/>
</p:tagLst>
</file>

<file path=ppt/tags/tag391.xml><?xml version="1.0" encoding="utf-8"?>
<p:tagLst xmlns:p="http://schemas.openxmlformats.org/presentationml/2006/main">
  <p:tag name="PA" val="v5.2.4"/>
</p:tagLst>
</file>

<file path=ppt/tags/tag392.xml><?xml version="1.0" encoding="utf-8"?>
<p:tagLst xmlns:p="http://schemas.openxmlformats.org/presentationml/2006/main">
  <p:tag name="PA" val="v5.2.4"/>
</p:tagLst>
</file>

<file path=ppt/tags/tag393.xml><?xml version="1.0" encoding="utf-8"?>
<p:tagLst xmlns:p="http://schemas.openxmlformats.org/presentationml/2006/main">
  <p:tag name="PA" val="v5.2.4"/>
</p:tagLst>
</file>

<file path=ppt/tags/tag394.xml><?xml version="1.0" encoding="utf-8"?>
<p:tagLst xmlns:p="http://schemas.openxmlformats.org/presentationml/2006/main">
  <p:tag name="PA" val="v5.2.4"/>
</p:tagLst>
</file>

<file path=ppt/tags/tag395.xml><?xml version="1.0" encoding="utf-8"?>
<p:tagLst xmlns:p="http://schemas.openxmlformats.org/presentationml/2006/main">
  <p:tag name="PA" val="v5.2.4"/>
</p:tagLst>
</file>

<file path=ppt/tags/tag396.xml><?xml version="1.0" encoding="utf-8"?>
<p:tagLst xmlns:p="http://schemas.openxmlformats.org/presentationml/2006/main">
  <p:tag name="PA" val="v5.2.4"/>
</p:tagLst>
</file>

<file path=ppt/tags/tag397.xml><?xml version="1.0" encoding="utf-8"?>
<p:tagLst xmlns:p="http://schemas.openxmlformats.org/presentationml/2006/main">
  <p:tag name="PA" val="v5.2.4"/>
</p:tagLst>
</file>

<file path=ppt/tags/tag398.xml><?xml version="1.0" encoding="utf-8"?>
<p:tagLst xmlns:p="http://schemas.openxmlformats.org/presentationml/2006/main">
  <p:tag name="PA" val="v5.2.4"/>
</p:tagLst>
</file>

<file path=ppt/tags/tag399.xml><?xml version="1.0" encoding="utf-8"?>
<p:tagLst xmlns:p="http://schemas.openxmlformats.org/presentationml/2006/main">
  <p:tag name="PA" val="v5.2.4"/>
</p:tagLst>
</file>

<file path=ppt/tags/tag4.xml><?xml version="1.0" encoding="utf-8"?>
<p:tagLst xmlns:p="http://schemas.openxmlformats.org/presentationml/2006/main">
  <p:tag name="PA" val="v5.2.4"/>
</p:tagLst>
</file>

<file path=ppt/tags/tag40.xml><?xml version="1.0" encoding="utf-8"?>
<p:tagLst xmlns:p="http://schemas.openxmlformats.org/presentationml/2006/main">
  <p:tag name="PA" val="v5.2.4"/>
</p:tagLst>
</file>

<file path=ppt/tags/tag400.xml><?xml version="1.0" encoding="utf-8"?>
<p:tagLst xmlns:p="http://schemas.openxmlformats.org/presentationml/2006/main">
  <p:tag name="PA" val="v5.2.4"/>
</p:tagLst>
</file>

<file path=ppt/tags/tag401.xml><?xml version="1.0" encoding="utf-8"?>
<p:tagLst xmlns:p="http://schemas.openxmlformats.org/presentationml/2006/main">
  <p:tag name="PA" val="v5.2.4"/>
</p:tagLst>
</file>

<file path=ppt/tags/tag402.xml><?xml version="1.0" encoding="utf-8"?>
<p:tagLst xmlns:p="http://schemas.openxmlformats.org/presentationml/2006/main">
  <p:tag name="PA" val="v5.2.4"/>
</p:tagLst>
</file>

<file path=ppt/tags/tag403.xml><?xml version="1.0" encoding="utf-8"?>
<p:tagLst xmlns:p="http://schemas.openxmlformats.org/presentationml/2006/main">
  <p:tag name="PA" val="v5.2.4"/>
</p:tagLst>
</file>

<file path=ppt/tags/tag404.xml><?xml version="1.0" encoding="utf-8"?>
<p:tagLst xmlns:p="http://schemas.openxmlformats.org/presentationml/2006/main">
  <p:tag name="PA" val="v5.2.4"/>
</p:tagLst>
</file>

<file path=ppt/tags/tag405.xml><?xml version="1.0" encoding="utf-8"?>
<p:tagLst xmlns:p="http://schemas.openxmlformats.org/presentationml/2006/main">
  <p:tag name="PA" val="v5.2.4"/>
</p:tagLst>
</file>

<file path=ppt/tags/tag406.xml><?xml version="1.0" encoding="utf-8"?>
<p:tagLst xmlns:p="http://schemas.openxmlformats.org/presentationml/2006/main">
  <p:tag name="PA" val="v5.2.4"/>
</p:tagLst>
</file>

<file path=ppt/tags/tag407.xml><?xml version="1.0" encoding="utf-8"?>
<p:tagLst xmlns:p="http://schemas.openxmlformats.org/presentationml/2006/main">
  <p:tag name="PA" val="v5.2.4"/>
</p:tagLst>
</file>

<file path=ppt/tags/tag408.xml><?xml version="1.0" encoding="utf-8"?>
<p:tagLst xmlns:p="http://schemas.openxmlformats.org/presentationml/2006/main">
  <p:tag name="PA" val="v5.2.4"/>
</p:tagLst>
</file>

<file path=ppt/tags/tag409.xml><?xml version="1.0" encoding="utf-8"?>
<p:tagLst xmlns:p="http://schemas.openxmlformats.org/presentationml/2006/main">
  <p:tag name="PA" val="v5.2.4"/>
</p:tagLst>
</file>

<file path=ppt/tags/tag41.xml><?xml version="1.0" encoding="utf-8"?>
<p:tagLst xmlns:p="http://schemas.openxmlformats.org/presentationml/2006/main">
  <p:tag name="PA" val="v5.2.4"/>
</p:tagLst>
</file>

<file path=ppt/tags/tag410.xml><?xml version="1.0" encoding="utf-8"?>
<p:tagLst xmlns:p="http://schemas.openxmlformats.org/presentationml/2006/main">
  <p:tag name="PA" val="v5.2.4"/>
</p:tagLst>
</file>

<file path=ppt/tags/tag411.xml><?xml version="1.0" encoding="utf-8"?>
<p:tagLst xmlns:p="http://schemas.openxmlformats.org/presentationml/2006/main">
  <p:tag name="PA" val="v5.2.4"/>
</p:tagLst>
</file>

<file path=ppt/tags/tag412.xml><?xml version="1.0" encoding="utf-8"?>
<p:tagLst xmlns:p="http://schemas.openxmlformats.org/presentationml/2006/main">
  <p:tag name="PA" val="v5.2.4"/>
</p:tagLst>
</file>

<file path=ppt/tags/tag413.xml><?xml version="1.0" encoding="utf-8"?>
<p:tagLst xmlns:p="http://schemas.openxmlformats.org/presentationml/2006/main">
  <p:tag name="PA" val="v5.2.4"/>
</p:tagLst>
</file>

<file path=ppt/tags/tag414.xml><?xml version="1.0" encoding="utf-8"?>
<p:tagLst xmlns:p="http://schemas.openxmlformats.org/presentationml/2006/main">
  <p:tag name="PA" val="v5.2.4"/>
</p:tagLst>
</file>

<file path=ppt/tags/tag415.xml><?xml version="1.0" encoding="utf-8"?>
<p:tagLst xmlns:p="http://schemas.openxmlformats.org/presentationml/2006/main">
  <p:tag name="PA" val="v5.2.4"/>
</p:tagLst>
</file>

<file path=ppt/tags/tag416.xml><?xml version="1.0" encoding="utf-8"?>
<p:tagLst xmlns:p="http://schemas.openxmlformats.org/presentationml/2006/main">
  <p:tag name="PA" val="v5.2.4"/>
</p:tagLst>
</file>

<file path=ppt/tags/tag417.xml><?xml version="1.0" encoding="utf-8"?>
<p:tagLst xmlns:p="http://schemas.openxmlformats.org/presentationml/2006/main">
  <p:tag name="PA" val="v5.2.4"/>
</p:tagLst>
</file>

<file path=ppt/tags/tag418.xml><?xml version="1.0" encoding="utf-8"?>
<p:tagLst xmlns:p="http://schemas.openxmlformats.org/presentationml/2006/main">
  <p:tag name="PA" val="v5.2.4"/>
</p:tagLst>
</file>

<file path=ppt/tags/tag419.xml><?xml version="1.0" encoding="utf-8"?>
<p:tagLst xmlns:p="http://schemas.openxmlformats.org/presentationml/2006/main">
  <p:tag name="PA" val="v5.2.4"/>
</p:tagLst>
</file>

<file path=ppt/tags/tag42.xml><?xml version="1.0" encoding="utf-8"?>
<p:tagLst xmlns:p="http://schemas.openxmlformats.org/presentationml/2006/main">
  <p:tag name="PA" val="v5.2.4"/>
</p:tagLst>
</file>

<file path=ppt/tags/tag420.xml><?xml version="1.0" encoding="utf-8"?>
<p:tagLst xmlns:p="http://schemas.openxmlformats.org/presentationml/2006/main">
  <p:tag name="PA" val="v5.2.4"/>
</p:tagLst>
</file>

<file path=ppt/tags/tag421.xml><?xml version="1.0" encoding="utf-8"?>
<p:tagLst xmlns:p="http://schemas.openxmlformats.org/presentationml/2006/main">
  <p:tag name="PA" val="v5.2.4"/>
</p:tagLst>
</file>

<file path=ppt/tags/tag422.xml><?xml version="1.0" encoding="utf-8"?>
<p:tagLst xmlns:p="http://schemas.openxmlformats.org/presentationml/2006/main">
  <p:tag name="PA" val="v5.2.4"/>
</p:tagLst>
</file>

<file path=ppt/tags/tag423.xml><?xml version="1.0" encoding="utf-8"?>
<p:tagLst xmlns:p="http://schemas.openxmlformats.org/presentationml/2006/main">
  <p:tag name="PA" val="v5.2.4"/>
</p:tagLst>
</file>

<file path=ppt/tags/tag424.xml><?xml version="1.0" encoding="utf-8"?>
<p:tagLst xmlns:p="http://schemas.openxmlformats.org/presentationml/2006/main">
  <p:tag name="PA" val="v5.2.4"/>
</p:tagLst>
</file>

<file path=ppt/tags/tag425.xml><?xml version="1.0" encoding="utf-8"?>
<p:tagLst xmlns:p="http://schemas.openxmlformats.org/presentationml/2006/main">
  <p:tag name="PA" val="v5.2.4"/>
</p:tagLst>
</file>

<file path=ppt/tags/tag426.xml><?xml version="1.0" encoding="utf-8"?>
<p:tagLst xmlns:p="http://schemas.openxmlformats.org/presentationml/2006/main">
  <p:tag name="PA" val="v5.2.4"/>
</p:tagLst>
</file>

<file path=ppt/tags/tag427.xml><?xml version="1.0" encoding="utf-8"?>
<p:tagLst xmlns:p="http://schemas.openxmlformats.org/presentationml/2006/main">
  <p:tag name="PA" val="v5.2.4"/>
</p:tagLst>
</file>

<file path=ppt/tags/tag428.xml><?xml version="1.0" encoding="utf-8"?>
<p:tagLst xmlns:p="http://schemas.openxmlformats.org/presentationml/2006/main">
  <p:tag name="PA" val="v5.2.4"/>
</p:tagLst>
</file>

<file path=ppt/tags/tag429.xml><?xml version="1.0" encoding="utf-8"?>
<p:tagLst xmlns:p="http://schemas.openxmlformats.org/presentationml/2006/main">
  <p:tag name="PA" val="v5.2.4"/>
</p:tagLst>
</file>

<file path=ppt/tags/tag43.xml><?xml version="1.0" encoding="utf-8"?>
<p:tagLst xmlns:p="http://schemas.openxmlformats.org/presentationml/2006/main">
  <p:tag name="PA" val="v5.2.4"/>
</p:tagLst>
</file>

<file path=ppt/tags/tag430.xml><?xml version="1.0" encoding="utf-8"?>
<p:tagLst xmlns:p="http://schemas.openxmlformats.org/presentationml/2006/main">
  <p:tag name="PA" val="v5.2.4"/>
</p:tagLst>
</file>

<file path=ppt/tags/tag431.xml><?xml version="1.0" encoding="utf-8"?>
<p:tagLst xmlns:p="http://schemas.openxmlformats.org/presentationml/2006/main">
  <p:tag name="PA" val="v5.2.4"/>
</p:tagLst>
</file>

<file path=ppt/tags/tag432.xml><?xml version="1.0" encoding="utf-8"?>
<p:tagLst xmlns:p="http://schemas.openxmlformats.org/presentationml/2006/main">
  <p:tag name="PA" val="v5.2.4"/>
</p:tagLst>
</file>

<file path=ppt/tags/tag433.xml><?xml version="1.0" encoding="utf-8"?>
<p:tagLst xmlns:p="http://schemas.openxmlformats.org/presentationml/2006/main">
  <p:tag name="PA" val="v5.2.4"/>
</p:tagLst>
</file>

<file path=ppt/tags/tag434.xml><?xml version="1.0" encoding="utf-8"?>
<p:tagLst xmlns:p="http://schemas.openxmlformats.org/presentationml/2006/main">
  <p:tag name="PA" val="v5.2.4"/>
</p:tagLst>
</file>

<file path=ppt/tags/tag435.xml><?xml version="1.0" encoding="utf-8"?>
<p:tagLst xmlns:p="http://schemas.openxmlformats.org/presentationml/2006/main">
  <p:tag name="PA" val="v5.2.4"/>
</p:tagLst>
</file>

<file path=ppt/tags/tag436.xml><?xml version="1.0" encoding="utf-8"?>
<p:tagLst xmlns:p="http://schemas.openxmlformats.org/presentationml/2006/main">
  <p:tag name="PA" val="v5.2.4"/>
</p:tagLst>
</file>

<file path=ppt/tags/tag437.xml><?xml version="1.0" encoding="utf-8"?>
<p:tagLst xmlns:p="http://schemas.openxmlformats.org/presentationml/2006/main">
  <p:tag name="PA" val="v5.2.4"/>
</p:tagLst>
</file>

<file path=ppt/tags/tag438.xml><?xml version="1.0" encoding="utf-8"?>
<p:tagLst xmlns:p="http://schemas.openxmlformats.org/presentationml/2006/main">
  <p:tag name="PA" val="v5.2.4"/>
</p:tagLst>
</file>

<file path=ppt/tags/tag439.xml><?xml version="1.0" encoding="utf-8"?>
<p:tagLst xmlns:p="http://schemas.openxmlformats.org/presentationml/2006/main">
  <p:tag name="PA" val="v5.2.4"/>
</p:tagLst>
</file>

<file path=ppt/tags/tag44.xml><?xml version="1.0" encoding="utf-8"?>
<p:tagLst xmlns:p="http://schemas.openxmlformats.org/presentationml/2006/main">
  <p:tag name="PA" val="v5.2.4"/>
</p:tagLst>
</file>

<file path=ppt/tags/tag440.xml><?xml version="1.0" encoding="utf-8"?>
<p:tagLst xmlns:p="http://schemas.openxmlformats.org/presentationml/2006/main">
  <p:tag name="PA" val="v5.2.4"/>
</p:tagLst>
</file>

<file path=ppt/tags/tag441.xml><?xml version="1.0" encoding="utf-8"?>
<p:tagLst xmlns:p="http://schemas.openxmlformats.org/presentationml/2006/main">
  <p:tag name="PA" val="v5.2.4"/>
</p:tagLst>
</file>

<file path=ppt/tags/tag442.xml><?xml version="1.0" encoding="utf-8"?>
<p:tagLst xmlns:p="http://schemas.openxmlformats.org/presentationml/2006/main">
  <p:tag name="PA" val="v5.2.4"/>
</p:tagLst>
</file>

<file path=ppt/tags/tag443.xml><?xml version="1.0" encoding="utf-8"?>
<p:tagLst xmlns:p="http://schemas.openxmlformats.org/presentationml/2006/main">
  <p:tag name="PA" val="v5.2.4"/>
</p:tagLst>
</file>

<file path=ppt/tags/tag444.xml><?xml version="1.0" encoding="utf-8"?>
<p:tagLst xmlns:p="http://schemas.openxmlformats.org/presentationml/2006/main">
  <p:tag name="PA" val="v5.2.4"/>
</p:tagLst>
</file>

<file path=ppt/tags/tag445.xml><?xml version="1.0" encoding="utf-8"?>
<p:tagLst xmlns:p="http://schemas.openxmlformats.org/presentationml/2006/main">
  <p:tag name="PA" val="v5.2.4"/>
</p:tagLst>
</file>

<file path=ppt/tags/tag446.xml><?xml version="1.0" encoding="utf-8"?>
<p:tagLst xmlns:p="http://schemas.openxmlformats.org/presentationml/2006/main">
  <p:tag name="PA" val="v5.2.4"/>
</p:tagLst>
</file>

<file path=ppt/tags/tag447.xml><?xml version="1.0" encoding="utf-8"?>
<p:tagLst xmlns:p="http://schemas.openxmlformats.org/presentationml/2006/main">
  <p:tag name="PA" val="v5.2.4"/>
</p:tagLst>
</file>

<file path=ppt/tags/tag448.xml><?xml version="1.0" encoding="utf-8"?>
<p:tagLst xmlns:p="http://schemas.openxmlformats.org/presentationml/2006/main">
  <p:tag name="PA" val="v5.2.4"/>
</p:tagLst>
</file>

<file path=ppt/tags/tag449.xml><?xml version="1.0" encoding="utf-8"?>
<p:tagLst xmlns:p="http://schemas.openxmlformats.org/presentationml/2006/main">
  <p:tag name="PA" val="v5.2.4"/>
</p:tagLst>
</file>

<file path=ppt/tags/tag45.xml><?xml version="1.0" encoding="utf-8"?>
<p:tagLst xmlns:p="http://schemas.openxmlformats.org/presentationml/2006/main">
  <p:tag name="PA" val="v5.2.4"/>
</p:tagLst>
</file>

<file path=ppt/tags/tag450.xml><?xml version="1.0" encoding="utf-8"?>
<p:tagLst xmlns:p="http://schemas.openxmlformats.org/presentationml/2006/main">
  <p:tag name="PA" val="v5.2.4"/>
</p:tagLst>
</file>

<file path=ppt/tags/tag451.xml><?xml version="1.0" encoding="utf-8"?>
<p:tagLst xmlns:p="http://schemas.openxmlformats.org/presentationml/2006/main">
  <p:tag name="PA" val="v5.2.4"/>
</p:tagLst>
</file>

<file path=ppt/tags/tag452.xml><?xml version="1.0" encoding="utf-8"?>
<p:tagLst xmlns:p="http://schemas.openxmlformats.org/presentationml/2006/main">
  <p:tag name="PA" val="v5.2.4"/>
</p:tagLst>
</file>

<file path=ppt/tags/tag453.xml><?xml version="1.0" encoding="utf-8"?>
<p:tagLst xmlns:p="http://schemas.openxmlformats.org/presentationml/2006/main">
  <p:tag name="PA" val="v5.2.4"/>
</p:tagLst>
</file>

<file path=ppt/tags/tag454.xml><?xml version="1.0" encoding="utf-8"?>
<p:tagLst xmlns:p="http://schemas.openxmlformats.org/presentationml/2006/main">
  <p:tag name="PA" val="v5.2.4"/>
</p:tagLst>
</file>

<file path=ppt/tags/tag455.xml><?xml version="1.0" encoding="utf-8"?>
<p:tagLst xmlns:p="http://schemas.openxmlformats.org/presentationml/2006/main">
  <p:tag name="PA" val="v5.2.4"/>
</p:tagLst>
</file>

<file path=ppt/tags/tag456.xml><?xml version="1.0" encoding="utf-8"?>
<p:tagLst xmlns:p="http://schemas.openxmlformats.org/presentationml/2006/main">
  <p:tag name="PA" val="v5.2.4"/>
</p:tagLst>
</file>

<file path=ppt/tags/tag457.xml><?xml version="1.0" encoding="utf-8"?>
<p:tagLst xmlns:p="http://schemas.openxmlformats.org/presentationml/2006/main">
  <p:tag name="PA" val="v5.2.4"/>
</p:tagLst>
</file>

<file path=ppt/tags/tag458.xml><?xml version="1.0" encoding="utf-8"?>
<p:tagLst xmlns:p="http://schemas.openxmlformats.org/presentationml/2006/main">
  <p:tag name="PA" val="v5.2.4"/>
</p:tagLst>
</file>

<file path=ppt/tags/tag459.xml><?xml version="1.0" encoding="utf-8"?>
<p:tagLst xmlns:p="http://schemas.openxmlformats.org/presentationml/2006/main">
  <p:tag name="PA" val="v5.2.4"/>
</p:tagLst>
</file>

<file path=ppt/tags/tag46.xml><?xml version="1.0" encoding="utf-8"?>
<p:tagLst xmlns:p="http://schemas.openxmlformats.org/presentationml/2006/main">
  <p:tag name="PA" val="v5.2.4"/>
</p:tagLst>
</file>

<file path=ppt/tags/tag460.xml><?xml version="1.0" encoding="utf-8"?>
<p:tagLst xmlns:p="http://schemas.openxmlformats.org/presentationml/2006/main">
  <p:tag name="PA" val="v5.2.4"/>
</p:tagLst>
</file>

<file path=ppt/tags/tag461.xml><?xml version="1.0" encoding="utf-8"?>
<p:tagLst xmlns:p="http://schemas.openxmlformats.org/presentationml/2006/main">
  <p:tag name="PA" val="v5.2.4"/>
</p:tagLst>
</file>

<file path=ppt/tags/tag462.xml><?xml version="1.0" encoding="utf-8"?>
<p:tagLst xmlns:p="http://schemas.openxmlformats.org/presentationml/2006/main">
  <p:tag name="PA" val="v5.2.4"/>
</p:tagLst>
</file>

<file path=ppt/tags/tag463.xml><?xml version="1.0" encoding="utf-8"?>
<p:tagLst xmlns:p="http://schemas.openxmlformats.org/presentationml/2006/main">
  <p:tag name="PA" val="v5.2.4"/>
</p:tagLst>
</file>

<file path=ppt/tags/tag464.xml><?xml version="1.0" encoding="utf-8"?>
<p:tagLst xmlns:p="http://schemas.openxmlformats.org/presentationml/2006/main">
  <p:tag name="PA" val="v5.2.4"/>
</p:tagLst>
</file>

<file path=ppt/tags/tag465.xml><?xml version="1.0" encoding="utf-8"?>
<p:tagLst xmlns:p="http://schemas.openxmlformats.org/presentationml/2006/main">
  <p:tag name="PA" val="v5.2.4"/>
</p:tagLst>
</file>

<file path=ppt/tags/tag466.xml><?xml version="1.0" encoding="utf-8"?>
<p:tagLst xmlns:p="http://schemas.openxmlformats.org/presentationml/2006/main">
  <p:tag name="PA" val="v5.2.4"/>
</p:tagLst>
</file>

<file path=ppt/tags/tag467.xml><?xml version="1.0" encoding="utf-8"?>
<p:tagLst xmlns:p="http://schemas.openxmlformats.org/presentationml/2006/main">
  <p:tag name="PA" val="v5.2.4"/>
</p:tagLst>
</file>

<file path=ppt/tags/tag468.xml><?xml version="1.0" encoding="utf-8"?>
<p:tagLst xmlns:p="http://schemas.openxmlformats.org/presentationml/2006/main">
  <p:tag name="PA" val="v5.2.4"/>
</p:tagLst>
</file>

<file path=ppt/tags/tag469.xml><?xml version="1.0" encoding="utf-8"?>
<p:tagLst xmlns:p="http://schemas.openxmlformats.org/presentationml/2006/main">
  <p:tag name="PA" val="v5.2.4"/>
</p:tagLst>
</file>

<file path=ppt/tags/tag47.xml><?xml version="1.0" encoding="utf-8"?>
<p:tagLst xmlns:p="http://schemas.openxmlformats.org/presentationml/2006/main">
  <p:tag name="PA" val="v5.2.4"/>
</p:tagLst>
</file>

<file path=ppt/tags/tag470.xml><?xml version="1.0" encoding="utf-8"?>
<p:tagLst xmlns:p="http://schemas.openxmlformats.org/presentationml/2006/main">
  <p:tag name="PA" val="v5.2.4"/>
</p:tagLst>
</file>

<file path=ppt/tags/tag471.xml><?xml version="1.0" encoding="utf-8"?>
<p:tagLst xmlns:p="http://schemas.openxmlformats.org/presentationml/2006/main">
  <p:tag name="PA" val="v5.2.4"/>
</p:tagLst>
</file>

<file path=ppt/tags/tag472.xml><?xml version="1.0" encoding="utf-8"?>
<p:tagLst xmlns:p="http://schemas.openxmlformats.org/presentationml/2006/main">
  <p:tag name="PA" val="v5.2.4"/>
</p:tagLst>
</file>

<file path=ppt/tags/tag473.xml><?xml version="1.0" encoding="utf-8"?>
<p:tagLst xmlns:p="http://schemas.openxmlformats.org/presentationml/2006/main">
  <p:tag name="PA" val="v5.2.4"/>
</p:tagLst>
</file>

<file path=ppt/tags/tag474.xml><?xml version="1.0" encoding="utf-8"?>
<p:tagLst xmlns:p="http://schemas.openxmlformats.org/presentationml/2006/main">
  <p:tag name="PA" val="v5.2.4"/>
</p:tagLst>
</file>

<file path=ppt/tags/tag475.xml><?xml version="1.0" encoding="utf-8"?>
<p:tagLst xmlns:p="http://schemas.openxmlformats.org/presentationml/2006/main">
  <p:tag name="PA" val="v5.2.4"/>
</p:tagLst>
</file>

<file path=ppt/tags/tag476.xml><?xml version="1.0" encoding="utf-8"?>
<p:tagLst xmlns:p="http://schemas.openxmlformats.org/presentationml/2006/main">
  <p:tag name="PA" val="v5.2.4"/>
</p:tagLst>
</file>

<file path=ppt/tags/tag477.xml><?xml version="1.0" encoding="utf-8"?>
<p:tagLst xmlns:p="http://schemas.openxmlformats.org/presentationml/2006/main">
  <p:tag name="PA" val="v5.2.4"/>
</p:tagLst>
</file>

<file path=ppt/tags/tag478.xml><?xml version="1.0" encoding="utf-8"?>
<p:tagLst xmlns:p="http://schemas.openxmlformats.org/presentationml/2006/main">
  <p:tag name="PA" val="v5.2.4"/>
</p:tagLst>
</file>

<file path=ppt/tags/tag479.xml><?xml version="1.0" encoding="utf-8"?>
<p:tagLst xmlns:p="http://schemas.openxmlformats.org/presentationml/2006/main">
  <p:tag name="PA" val="v5.2.4"/>
</p:tagLst>
</file>

<file path=ppt/tags/tag48.xml><?xml version="1.0" encoding="utf-8"?>
<p:tagLst xmlns:p="http://schemas.openxmlformats.org/presentationml/2006/main">
  <p:tag name="PA" val="v5.2.4"/>
</p:tagLst>
</file>

<file path=ppt/tags/tag480.xml><?xml version="1.0" encoding="utf-8"?>
<p:tagLst xmlns:p="http://schemas.openxmlformats.org/presentationml/2006/main">
  <p:tag name="PA" val="v5.2.4"/>
</p:tagLst>
</file>

<file path=ppt/tags/tag481.xml><?xml version="1.0" encoding="utf-8"?>
<p:tagLst xmlns:p="http://schemas.openxmlformats.org/presentationml/2006/main">
  <p:tag name="PA" val="v5.2.4"/>
</p:tagLst>
</file>

<file path=ppt/tags/tag482.xml><?xml version="1.0" encoding="utf-8"?>
<p:tagLst xmlns:p="http://schemas.openxmlformats.org/presentationml/2006/main">
  <p:tag name="PA" val="v5.2.4"/>
</p:tagLst>
</file>

<file path=ppt/tags/tag483.xml><?xml version="1.0" encoding="utf-8"?>
<p:tagLst xmlns:p="http://schemas.openxmlformats.org/presentationml/2006/main">
  <p:tag name="PA" val="v5.2.4"/>
</p:tagLst>
</file>

<file path=ppt/tags/tag484.xml><?xml version="1.0" encoding="utf-8"?>
<p:tagLst xmlns:p="http://schemas.openxmlformats.org/presentationml/2006/main">
  <p:tag name="PA" val="v5.2.4"/>
</p:tagLst>
</file>

<file path=ppt/tags/tag485.xml><?xml version="1.0" encoding="utf-8"?>
<p:tagLst xmlns:p="http://schemas.openxmlformats.org/presentationml/2006/main">
  <p:tag name="PA" val="v5.2.4"/>
</p:tagLst>
</file>

<file path=ppt/tags/tag486.xml><?xml version="1.0" encoding="utf-8"?>
<p:tagLst xmlns:p="http://schemas.openxmlformats.org/presentationml/2006/main">
  <p:tag name="PA" val="v5.2.4"/>
</p:tagLst>
</file>

<file path=ppt/tags/tag487.xml><?xml version="1.0" encoding="utf-8"?>
<p:tagLst xmlns:p="http://schemas.openxmlformats.org/presentationml/2006/main">
  <p:tag name="PA" val="v5.2.4"/>
</p:tagLst>
</file>

<file path=ppt/tags/tag488.xml><?xml version="1.0" encoding="utf-8"?>
<p:tagLst xmlns:p="http://schemas.openxmlformats.org/presentationml/2006/main">
  <p:tag name="PA" val="v5.2.4"/>
</p:tagLst>
</file>

<file path=ppt/tags/tag489.xml><?xml version="1.0" encoding="utf-8"?>
<p:tagLst xmlns:p="http://schemas.openxmlformats.org/presentationml/2006/main">
  <p:tag name="PA" val="v5.2.4"/>
</p:tagLst>
</file>

<file path=ppt/tags/tag49.xml><?xml version="1.0" encoding="utf-8"?>
<p:tagLst xmlns:p="http://schemas.openxmlformats.org/presentationml/2006/main">
  <p:tag name="PA" val="v5.2.4"/>
</p:tagLst>
</file>

<file path=ppt/tags/tag490.xml><?xml version="1.0" encoding="utf-8"?>
<p:tagLst xmlns:p="http://schemas.openxmlformats.org/presentationml/2006/main">
  <p:tag name="PA" val="v5.2.4"/>
</p:tagLst>
</file>

<file path=ppt/tags/tag491.xml><?xml version="1.0" encoding="utf-8"?>
<p:tagLst xmlns:p="http://schemas.openxmlformats.org/presentationml/2006/main">
  <p:tag name="PA" val="v5.2.4"/>
</p:tagLst>
</file>

<file path=ppt/tags/tag492.xml><?xml version="1.0" encoding="utf-8"?>
<p:tagLst xmlns:p="http://schemas.openxmlformats.org/presentationml/2006/main">
  <p:tag name="PA" val="v5.2.4"/>
</p:tagLst>
</file>

<file path=ppt/tags/tag493.xml><?xml version="1.0" encoding="utf-8"?>
<p:tagLst xmlns:p="http://schemas.openxmlformats.org/presentationml/2006/main">
  <p:tag name="PA" val="v5.2.4"/>
</p:tagLst>
</file>

<file path=ppt/tags/tag494.xml><?xml version="1.0" encoding="utf-8"?>
<p:tagLst xmlns:p="http://schemas.openxmlformats.org/presentationml/2006/main">
  <p:tag name="PA" val="v5.2.4"/>
</p:tagLst>
</file>

<file path=ppt/tags/tag495.xml><?xml version="1.0" encoding="utf-8"?>
<p:tagLst xmlns:p="http://schemas.openxmlformats.org/presentationml/2006/main">
  <p:tag name="PA" val="v5.2.4"/>
</p:tagLst>
</file>

<file path=ppt/tags/tag496.xml><?xml version="1.0" encoding="utf-8"?>
<p:tagLst xmlns:p="http://schemas.openxmlformats.org/presentationml/2006/main">
  <p:tag name="PA" val="v5.2.4"/>
</p:tagLst>
</file>

<file path=ppt/tags/tag497.xml><?xml version="1.0" encoding="utf-8"?>
<p:tagLst xmlns:p="http://schemas.openxmlformats.org/presentationml/2006/main">
  <p:tag name="PA" val="v5.2.4"/>
</p:tagLst>
</file>

<file path=ppt/tags/tag498.xml><?xml version="1.0" encoding="utf-8"?>
<p:tagLst xmlns:p="http://schemas.openxmlformats.org/presentationml/2006/main">
  <p:tag name="PA" val="v5.2.4"/>
</p:tagLst>
</file>

<file path=ppt/tags/tag499.xml><?xml version="1.0" encoding="utf-8"?>
<p:tagLst xmlns:p="http://schemas.openxmlformats.org/presentationml/2006/main">
  <p:tag name="PA" val="v5.2.4"/>
</p:tagLst>
</file>

<file path=ppt/tags/tag5.xml><?xml version="1.0" encoding="utf-8"?>
<p:tagLst xmlns:p="http://schemas.openxmlformats.org/presentationml/2006/main">
  <p:tag name="PA" val="v5.2.4"/>
</p:tagLst>
</file>

<file path=ppt/tags/tag50.xml><?xml version="1.0" encoding="utf-8"?>
<p:tagLst xmlns:p="http://schemas.openxmlformats.org/presentationml/2006/main">
  <p:tag name="PA" val="v5.2.4"/>
</p:tagLst>
</file>

<file path=ppt/tags/tag500.xml><?xml version="1.0" encoding="utf-8"?>
<p:tagLst xmlns:p="http://schemas.openxmlformats.org/presentationml/2006/main">
  <p:tag name="PA" val="v5.2.4"/>
</p:tagLst>
</file>

<file path=ppt/tags/tag501.xml><?xml version="1.0" encoding="utf-8"?>
<p:tagLst xmlns:p="http://schemas.openxmlformats.org/presentationml/2006/main">
  <p:tag name="PA" val="v5.2.4"/>
</p:tagLst>
</file>

<file path=ppt/tags/tag502.xml><?xml version="1.0" encoding="utf-8"?>
<p:tagLst xmlns:p="http://schemas.openxmlformats.org/presentationml/2006/main">
  <p:tag name="PA" val="v5.2.4"/>
</p:tagLst>
</file>

<file path=ppt/tags/tag503.xml><?xml version="1.0" encoding="utf-8"?>
<p:tagLst xmlns:p="http://schemas.openxmlformats.org/presentationml/2006/main">
  <p:tag name="PA" val="v5.2.4"/>
</p:tagLst>
</file>

<file path=ppt/tags/tag504.xml><?xml version="1.0" encoding="utf-8"?>
<p:tagLst xmlns:p="http://schemas.openxmlformats.org/presentationml/2006/main">
  <p:tag name="PA" val="v5.2.4"/>
</p:tagLst>
</file>

<file path=ppt/tags/tag505.xml><?xml version="1.0" encoding="utf-8"?>
<p:tagLst xmlns:p="http://schemas.openxmlformats.org/presentationml/2006/main">
  <p:tag name="PA" val="v5.2.4"/>
</p:tagLst>
</file>

<file path=ppt/tags/tag51.xml><?xml version="1.0" encoding="utf-8"?>
<p:tagLst xmlns:p="http://schemas.openxmlformats.org/presentationml/2006/main">
  <p:tag name="PA" val="v5.2.4"/>
</p:tagLst>
</file>

<file path=ppt/tags/tag52.xml><?xml version="1.0" encoding="utf-8"?>
<p:tagLst xmlns:p="http://schemas.openxmlformats.org/presentationml/2006/main">
  <p:tag name="PA" val="v5.2.4"/>
</p:tagLst>
</file>

<file path=ppt/tags/tag53.xml><?xml version="1.0" encoding="utf-8"?>
<p:tagLst xmlns:p="http://schemas.openxmlformats.org/presentationml/2006/main">
  <p:tag name="PA" val="v5.2.4"/>
</p:tagLst>
</file>

<file path=ppt/tags/tag54.xml><?xml version="1.0" encoding="utf-8"?>
<p:tagLst xmlns:p="http://schemas.openxmlformats.org/presentationml/2006/main">
  <p:tag name="PA" val="v5.2.4"/>
</p:tagLst>
</file>

<file path=ppt/tags/tag55.xml><?xml version="1.0" encoding="utf-8"?>
<p:tagLst xmlns:p="http://schemas.openxmlformats.org/presentationml/2006/main">
  <p:tag name="PA" val="v5.2.4"/>
</p:tagLst>
</file>

<file path=ppt/tags/tag56.xml><?xml version="1.0" encoding="utf-8"?>
<p:tagLst xmlns:p="http://schemas.openxmlformats.org/presentationml/2006/main">
  <p:tag name="PA" val="v5.2.4"/>
</p:tagLst>
</file>

<file path=ppt/tags/tag57.xml><?xml version="1.0" encoding="utf-8"?>
<p:tagLst xmlns:p="http://schemas.openxmlformats.org/presentationml/2006/main">
  <p:tag name="PA" val="v5.2.4"/>
</p:tagLst>
</file>

<file path=ppt/tags/tag58.xml><?xml version="1.0" encoding="utf-8"?>
<p:tagLst xmlns:p="http://schemas.openxmlformats.org/presentationml/2006/main">
  <p:tag name="PA" val="v5.2.4"/>
</p:tagLst>
</file>

<file path=ppt/tags/tag59.xml><?xml version="1.0" encoding="utf-8"?>
<p:tagLst xmlns:p="http://schemas.openxmlformats.org/presentationml/2006/main">
  <p:tag name="PA" val="v5.2.4"/>
</p:tagLst>
</file>

<file path=ppt/tags/tag6.xml><?xml version="1.0" encoding="utf-8"?>
<p:tagLst xmlns:p="http://schemas.openxmlformats.org/presentationml/2006/main">
  <p:tag name="PA" val="v5.2.4"/>
</p:tagLst>
</file>

<file path=ppt/tags/tag60.xml><?xml version="1.0" encoding="utf-8"?>
<p:tagLst xmlns:p="http://schemas.openxmlformats.org/presentationml/2006/main">
  <p:tag name="PA" val="v5.2.4"/>
</p:tagLst>
</file>

<file path=ppt/tags/tag61.xml><?xml version="1.0" encoding="utf-8"?>
<p:tagLst xmlns:p="http://schemas.openxmlformats.org/presentationml/2006/main">
  <p:tag name="PA" val="v5.2.4"/>
</p:tagLst>
</file>

<file path=ppt/tags/tag62.xml><?xml version="1.0" encoding="utf-8"?>
<p:tagLst xmlns:p="http://schemas.openxmlformats.org/presentationml/2006/main">
  <p:tag name="PA" val="v5.2.4"/>
</p:tagLst>
</file>

<file path=ppt/tags/tag63.xml><?xml version="1.0" encoding="utf-8"?>
<p:tagLst xmlns:p="http://schemas.openxmlformats.org/presentationml/2006/main">
  <p:tag name="PA" val="v5.2.4"/>
</p:tagLst>
</file>

<file path=ppt/tags/tag64.xml><?xml version="1.0" encoding="utf-8"?>
<p:tagLst xmlns:p="http://schemas.openxmlformats.org/presentationml/2006/main">
  <p:tag name="PA" val="v5.2.4"/>
</p:tagLst>
</file>

<file path=ppt/tags/tag65.xml><?xml version="1.0" encoding="utf-8"?>
<p:tagLst xmlns:p="http://schemas.openxmlformats.org/presentationml/2006/main">
  <p:tag name="PA" val="v5.2.4"/>
</p:tagLst>
</file>

<file path=ppt/tags/tag66.xml><?xml version="1.0" encoding="utf-8"?>
<p:tagLst xmlns:p="http://schemas.openxmlformats.org/presentationml/2006/main">
  <p:tag name="PA" val="v5.2.4"/>
</p:tagLst>
</file>

<file path=ppt/tags/tag67.xml><?xml version="1.0" encoding="utf-8"?>
<p:tagLst xmlns:p="http://schemas.openxmlformats.org/presentationml/2006/main">
  <p:tag name="PA" val="v5.2.4"/>
</p:tagLst>
</file>

<file path=ppt/tags/tag68.xml><?xml version="1.0" encoding="utf-8"?>
<p:tagLst xmlns:p="http://schemas.openxmlformats.org/presentationml/2006/main">
  <p:tag name="PA" val="v5.2.4"/>
</p:tagLst>
</file>

<file path=ppt/tags/tag69.xml><?xml version="1.0" encoding="utf-8"?>
<p:tagLst xmlns:p="http://schemas.openxmlformats.org/presentationml/2006/main">
  <p:tag name="PA" val="v5.2.4"/>
</p:tagLst>
</file>

<file path=ppt/tags/tag7.xml><?xml version="1.0" encoding="utf-8"?>
<p:tagLst xmlns:p="http://schemas.openxmlformats.org/presentationml/2006/main">
  <p:tag name="PA" val="v5.2.4"/>
</p:tagLst>
</file>

<file path=ppt/tags/tag70.xml><?xml version="1.0" encoding="utf-8"?>
<p:tagLst xmlns:p="http://schemas.openxmlformats.org/presentationml/2006/main">
  <p:tag name="PA" val="v5.2.4"/>
</p:tagLst>
</file>

<file path=ppt/tags/tag71.xml><?xml version="1.0" encoding="utf-8"?>
<p:tagLst xmlns:p="http://schemas.openxmlformats.org/presentationml/2006/main">
  <p:tag name="PA" val="v5.2.4"/>
</p:tagLst>
</file>

<file path=ppt/tags/tag72.xml><?xml version="1.0" encoding="utf-8"?>
<p:tagLst xmlns:p="http://schemas.openxmlformats.org/presentationml/2006/main">
  <p:tag name="PA" val="v5.2.4"/>
</p:tagLst>
</file>

<file path=ppt/tags/tag73.xml><?xml version="1.0" encoding="utf-8"?>
<p:tagLst xmlns:p="http://schemas.openxmlformats.org/presentationml/2006/main">
  <p:tag name="PA" val="v5.2.4"/>
</p:tagLst>
</file>

<file path=ppt/tags/tag74.xml><?xml version="1.0" encoding="utf-8"?>
<p:tagLst xmlns:p="http://schemas.openxmlformats.org/presentationml/2006/main">
  <p:tag name="PA" val="v5.2.4"/>
</p:tagLst>
</file>

<file path=ppt/tags/tag75.xml><?xml version="1.0" encoding="utf-8"?>
<p:tagLst xmlns:p="http://schemas.openxmlformats.org/presentationml/2006/main">
  <p:tag name="PA" val="v5.2.4"/>
</p:tagLst>
</file>

<file path=ppt/tags/tag76.xml><?xml version="1.0" encoding="utf-8"?>
<p:tagLst xmlns:p="http://schemas.openxmlformats.org/presentationml/2006/main">
  <p:tag name="PA" val="v5.2.4"/>
</p:tagLst>
</file>

<file path=ppt/tags/tag77.xml><?xml version="1.0" encoding="utf-8"?>
<p:tagLst xmlns:p="http://schemas.openxmlformats.org/presentationml/2006/main">
  <p:tag name="PA" val="v5.2.4"/>
</p:tagLst>
</file>

<file path=ppt/tags/tag78.xml><?xml version="1.0" encoding="utf-8"?>
<p:tagLst xmlns:p="http://schemas.openxmlformats.org/presentationml/2006/main">
  <p:tag name="PA" val="v5.2.4"/>
</p:tagLst>
</file>

<file path=ppt/tags/tag79.xml><?xml version="1.0" encoding="utf-8"?>
<p:tagLst xmlns:p="http://schemas.openxmlformats.org/presentationml/2006/main">
  <p:tag name="PA" val="v5.2.4"/>
</p:tagLst>
</file>

<file path=ppt/tags/tag8.xml><?xml version="1.0" encoding="utf-8"?>
<p:tagLst xmlns:p="http://schemas.openxmlformats.org/presentationml/2006/main">
  <p:tag name="PA" val="v5.2.4"/>
</p:tagLst>
</file>

<file path=ppt/tags/tag80.xml><?xml version="1.0" encoding="utf-8"?>
<p:tagLst xmlns:p="http://schemas.openxmlformats.org/presentationml/2006/main">
  <p:tag name="PA" val="v5.2.4"/>
</p:tagLst>
</file>

<file path=ppt/tags/tag81.xml><?xml version="1.0" encoding="utf-8"?>
<p:tagLst xmlns:p="http://schemas.openxmlformats.org/presentationml/2006/main">
  <p:tag name="PA" val="v5.2.4"/>
</p:tagLst>
</file>

<file path=ppt/tags/tag82.xml><?xml version="1.0" encoding="utf-8"?>
<p:tagLst xmlns:p="http://schemas.openxmlformats.org/presentationml/2006/main">
  <p:tag name="PA" val="v5.2.4"/>
</p:tagLst>
</file>

<file path=ppt/tags/tag83.xml><?xml version="1.0" encoding="utf-8"?>
<p:tagLst xmlns:p="http://schemas.openxmlformats.org/presentationml/2006/main">
  <p:tag name="PA" val="v5.2.4"/>
</p:tagLst>
</file>

<file path=ppt/tags/tag84.xml><?xml version="1.0" encoding="utf-8"?>
<p:tagLst xmlns:p="http://schemas.openxmlformats.org/presentationml/2006/main">
  <p:tag name="PA" val="v5.2.4"/>
</p:tagLst>
</file>

<file path=ppt/tags/tag85.xml><?xml version="1.0" encoding="utf-8"?>
<p:tagLst xmlns:p="http://schemas.openxmlformats.org/presentationml/2006/main">
  <p:tag name="PA" val="v5.2.4"/>
</p:tagLst>
</file>

<file path=ppt/tags/tag86.xml><?xml version="1.0" encoding="utf-8"?>
<p:tagLst xmlns:p="http://schemas.openxmlformats.org/presentationml/2006/main">
  <p:tag name="PA" val="v5.2.4"/>
</p:tagLst>
</file>

<file path=ppt/tags/tag87.xml><?xml version="1.0" encoding="utf-8"?>
<p:tagLst xmlns:p="http://schemas.openxmlformats.org/presentationml/2006/main">
  <p:tag name="PA" val="v5.2.4"/>
</p:tagLst>
</file>

<file path=ppt/tags/tag88.xml><?xml version="1.0" encoding="utf-8"?>
<p:tagLst xmlns:p="http://schemas.openxmlformats.org/presentationml/2006/main">
  <p:tag name="PA" val="v5.2.4"/>
</p:tagLst>
</file>

<file path=ppt/tags/tag89.xml><?xml version="1.0" encoding="utf-8"?>
<p:tagLst xmlns:p="http://schemas.openxmlformats.org/presentationml/2006/main">
  <p:tag name="PA" val="v5.2.4"/>
</p:tagLst>
</file>

<file path=ppt/tags/tag9.xml><?xml version="1.0" encoding="utf-8"?>
<p:tagLst xmlns:p="http://schemas.openxmlformats.org/presentationml/2006/main">
  <p:tag name="PA" val="v5.2.4"/>
</p:tagLst>
</file>

<file path=ppt/tags/tag90.xml><?xml version="1.0" encoding="utf-8"?>
<p:tagLst xmlns:p="http://schemas.openxmlformats.org/presentationml/2006/main">
  <p:tag name="PA" val="v5.2.4"/>
</p:tagLst>
</file>

<file path=ppt/tags/tag91.xml><?xml version="1.0" encoding="utf-8"?>
<p:tagLst xmlns:p="http://schemas.openxmlformats.org/presentationml/2006/main">
  <p:tag name="PA" val="v5.2.4"/>
</p:tagLst>
</file>

<file path=ppt/tags/tag92.xml><?xml version="1.0" encoding="utf-8"?>
<p:tagLst xmlns:p="http://schemas.openxmlformats.org/presentationml/2006/main">
  <p:tag name="PA" val="v5.2.4"/>
</p:tagLst>
</file>

<file path=ppt/tags/tag93.xml><?xml version="1.0" encoding="utf-8"?>
<p:tagLst xmlns:p="http://schemas.openxmlformats.org/presentationml/2006/main">
  <p:tag name="PA" val="v5.2.4"/>
</p:tagLst>
</file>

<file path=ppt/tags/tag94.xml><?xml version="1.0" encoding="utf-8"?>
<p:tagLst xmlns:p="http://schemas.openxmlformats.org/presentationml/2006/main">
  <p:tag name="PA" val="v5.2.4"/>
</p:tagLst>
</file>

<file path=ppt/tags/tag95.xml><?xml version="1.0" encoding="utf-8"?>
<p:tagLst xmlns:p="http://schemas.openxmlformats.org/presentationml/2006/main">
  <p:tag name="PA" val="v5.2.4"/>
</p:tagLst>
</file>

<file path=ppt/tags/tag96.xml><?xml version="1.0" encoding="utf-8"?>
<p:tagLst xmlns:p="http://schemas.openxmlformats.org/presentationml/2006/main">
  <p:tag name="PA" val="v5.2.4"/>
</p:tagLst>
</file>

<file path=ppt/tags/tag97.xml><?xml version="1.0" encoding="utf-8"?>
<p:tagLst xmlns:p="http://schemas.openxmlformats.org/presentationml/2006/main">
  <p:tag name="PA" val="v5.2.4"/>
</p:tagLst>
</file>

<file path=ppt/tags/tag98.xml><?xml version="1.0" encoding="utf-8"?>
<p:tagLst xmlns:p="http://schemas.openxmlformats.org/presentationml/2006/main">
  <p:tag name="PA" val="v5.2.4"/>
</p:tagLst>
</file>

<file path=ppt/tags/tag99.xml><?xml version="1.0" encoding="utf-8"?>
<p:tagLst xmlns:p="http://schemas.openxmlformats.org/presentationml/2006/main">
  <p:tag name="PA" val="v5.2.4"/>
</p:tagLst>
</file>

<file path=ppt/theme/theme1.xml><?xml version="1.0" encoding="utf-8"?>
<a:theme xmlns:a="http://schemas.openxmlformats.org/drawingml/2006/main" name="Office 主题​​">
  <a:themeElements>
    <a:clrScheme name="3柔和配色">
      <a:dk1>
        <a:sysClr val="windowText" lastClr="000000"/>
      </a:dk1>
      <a:lt1>
        <a:sysClr val="window" lastClr="FFFFFF"/>
      </a:lt1>
      <a:dk2>
        <a:srgbClr val="44546A"/>
      </a:dk2>
      <a:lt2>
        <a:srgbClr val="E7E6E6"/>
      </a:lt2>
      <a:accent1>
        <a:srgbClr val="6F737F"/>
      </a:accent1>
      <a:accent2>
        <a:srgbClr val="EEECED"/>
      </a:accent2>
      <a:accent3>
        <a:srgbClr val="AAA6B5"/>
      </a:accent3>
      <a:accent4>
        <a:srgbClr val="866E7C"/>
      </a:accent4>
      <a:accent5>
        <a:srgbClr val="5B9BD5"/>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78">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6673</Words>
  <Application>WPS 表格</Application>
  <PresentationFormat>全屏显示(16:9)</PresentationFormat>
  <Paragraphs>424</Paragraphs>
  <Slides>24</Slides>
  <Notes>11</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24</vt:i4>
      </vt:variant>
    </vt:vector>
  </HeadingPairs>
  <TitlesOfParts>
    <vt:vector size="58" baseType="lpstr">
      <vt:lpstr>Arial</vt:lpstr>
      <vt:lpstr>方正书宋_GBK</vt:lpstr>
      <vt:lpstr>Wingdings</vt:lpstr>
      <vt:lpstr>华文细黑</vt:lpstr>
      <vt:lpstr>黑体-简</vt:lpstr>
      <vt:lpstr>思源黑体 CN Light</vt:lpstr>
      <vt:lpstr>冬青黑体简体中文</vt:lpstr>
      <vt:lpstr>Times New Roman</vt:lpstr>
      <vt:lpstr>Impact</vt:lpstr>
      <vt:lpstr>思源黑体 CN Medium</vt:lpstr>
      <vt:lpstr>苹方-简</vt:lpstr>
      <vt:lpstr>EngraversGothic BT</vt:lpstr>
      <vt:lpstr>方正兰亭黑_GBK</vt:lpstr>
      <vt:lpstr>Gill Sans</vt:lpstr>
      <vt:lpstr>Calibri</vt:lpstr>
      <vt:lpstr>宋体</vt:lpstr>
      <vt:lpstr>Helvetica Neue</vt:lpstr>
      <vt:lpstr>汉仪书宋二KW</vt:lpstr>
      <vt:lpstr>ヒラギノ角ゴ ProN W3</vt:lpstr>
      <vt:lpstr>Gill Sans</vt:lpstr>
      <vt:lpstr>微软雅黑</vt:lpstr>
      <vt:lpstr>微软雅黑 Light</vt:lpstr>
      <vt:lpstr>Century Gothic</vt:lpstr>
      <vt:lpstr>Montserrat Semi</vt:lpstr>
      <vt:lpstr>Montserrat Ultra Light</vt:lpstr>
      <vt:lpstr>方正兰亭超细黑简体</vt:lpstr>
      <vt:lpstr>Kartika</vt:lpstr>
      <vt:lpstr>思源黑体 CN Normal</vt:lpstr>
      <vt:lpstr>汉仪旗黑</vt:lpstr>
      <vt:lpstr>宋体</vt:lpstr>
      <vt:lpstr>Arial Unicode MS</vt:lpstr>
      <vt:lpstr>Calibri Light</vt:lpstr>
      <vt:lpstr>Thonburi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wangzhiyi</cp:lastModifiedBy>
  <cp:revision>139</cp:revision>
  <dcterms:created xsi:type="dcterms:W3CDTF">2023-03-26T07:46:41Z</dcterms:created>
  <dcterms:modified xsi:type="dcterms:W3CDTF">2023-03-26T07:46:41Z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