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C1F72-1A04-D1B8-F0C9-CC34427FB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BDF4F8-A0E5-5729-D3B7-7FA3C6C7B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35C67-2BC5-AD7A-30A1-6E578771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0E7-E098-FA4A-854C-26F9E9F82EE6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DFC98-A05E-F5A8-847A-19E46567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29FE7-AEE1-0996-A364-953FF8A4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328-2A9D-F74B-9567-DE1419139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684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65725-19B3-C2F0-4644-D5979898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517954-5A57-4F91-3E38-CE25CD6FE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E8043-AEB5-84E7-22B7-66591699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0E7-E098-FA4A-854C-26F9E9F82EE6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E3438-1A85-4093-F112-5B310FA2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2E0D0-7324-78DE-09B5-296E2F08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328-2A9D-F74B-9567-DE1419139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68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263C9F-D441-1A6C-5624-CCCB667C8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D86119-DC7A-CD71-499D-618B324EF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BD4E4-864C-D318-798A-752029D5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0E7-E098-FA4A-854C-26F9E9F82EE6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924A6-6955-C7F0-6F2A-616CEAB6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40C05-C4D7-FD13-AC6F-E4AD9AE1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328-2A9D-F74B-9567-DE1419139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09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E6792-28DC-95B1-3604-EE6C23FB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11239-0C24-53AD-DB22-EAB00DA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30FD6-E0B1-C4C0-377D-85322CBB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0E7-E098-FA4A-854C-26F9E9F82EE6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B88A8-341D-CF98-9FCC-3B2E4991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A4DE3-BC16-F362-09D8-89CDF259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328-2A9D-F74B-9567-DE1419139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74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217BB-EC53-422E-9B8B-57B6F549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8967F-0CF4-1C5F-D74A-FAA12CC38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A8E7D-E64C-F9CB-E487-5ECB181E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0E7-E098-FA4A-854C-26F9E9F82EE6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33045-B8A2-52E3-7DE6-EBE4C313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805D6-F4DA-3C02-E2CF-13B83F9C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328-2A9D-F74B-9567-DE1419139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62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11EAE-C104-EBDD-22B9-8E9AA3A2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9B3FC-5508-ED1B-39A7-2F84CC681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5B482-23CC-FBEA-694A-3DE454455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D3C8F-19C6-952E-DCAE-D8992016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0E7-E098-FA4A-854C-26F9E9F82EE6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B6F81-016B-8740-7B61-53C60F27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46A0C1-3F5F-2F81-A521-57337BF1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328-2A9D-F74B-9567-DE1419139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96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44098-B5C5-F61F-B00A-F3CED09E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2654E-69F0-6262-4D60-682AFC00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DC30A7-5B38-6341-9BB2-D554CC847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65A591-8807-F663-DF13-D63983718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BF71F0-BF8E-0A9E-A248-22E5F1688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5C42E-A584-DDA0-701A-19BF6460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0E7-E098-FA4A-854C-26F9E9F82EE6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C6EE2E-01BE-B784-2FDD-FDF1409C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D061E7-A9AE-DE16-F07C-9EDF3832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328-2A9D-F74B-9567-DE1419139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11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0864A-1E22-87E4-65D5-53D64772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6E550F-DF0C-3F5E-38C2-729C51FF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0E7-E098-FA4A-854C-26F9E9F82EE6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7416EB-3F43-E429-2288-AF4C8D7E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8B8D38-C969-4B9C-5870-19A6CC08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328-2A9D-F74B-9567-DE1419139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50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4287AC-7722-DAEC-9D90-C6454A15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0E7-E098-FA4A-854C-26F9E9F82EE6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CA501F-34F4-5FFF-DA89-D9866CFA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09CD3-1B35-331C-DB72-F55D4E39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328-2A9D-F74B-9567-DE1419139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2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7E21F-5CE6-CC2A-34DE-DF5F8BB0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86532-C4EF-8ED4-E540-D55E79BA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92588-8FBB-0C67-8B39-D9576EAB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2B0B3-B968-DC2D-A3B9-7E0E3C14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0E7-E098-FA4A-854C-26F9E9F82EE6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84E29-4A91-80A2-A3A8-5005ED5E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D39CE9-71F4-503D-457C-B1EE85D7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328-2A9D-F74B-9567-DE1419139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654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5FE8B-4A32-CAB3-0B66-66F8F414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6DD3A3-7197-3850-0696-7D7003E96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EFB63-5C56-1C24-D8F4-A0F5A2B30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ACD02-9583-0549-D44F-3A570E5B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E0E7-E098-FA4A-854C-26F9E9F82EE6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0447B-23CB-6BD6-220D-DC3FB89F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9B0855-054F-3FB3-030B-924823BE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9328-2A9D-F74B-9567-DE1419139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91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DE85DC-74ED-5818-6F6E-CB3B19FB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94DF0-EBEB-74AB-5038-4DB417EF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9A685-F338-B5EA-A76B-7C00E011F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E0E7-E098-FA4A-854C-26F9E9F82EE6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33C69-9FCA-7B80-CBDD-0BFBC5B47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722F7-8541-763F-74C0-DD6DFE12E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9328-2A9D-F74B-9567-DE1419139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000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D2952-45BC-0AD4-776D-08C232B60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C7571-0D4A-15DF-673D-83221ABF8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447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f037038</dc:creator>
  <cp:lastModifiedBy>f037038</cp:lastModifiedBy>
  <cp:revision>1</cp:revision>
  <dcterms:created xsi:type="dcterms:W3CDTF">2023-03-26T07:50:21Z</dcterms:created>
  <dcterms:modified xsi:type="dcterms:W3CDTF">2023-03-26T07:50:52Z</dcterms:modified>
</cp:coreProperties>
</file>