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9"/>
    <p:restoredTop sz="94670"/>
  </p:normalViewPr>
  <p:slideViewPr>
    <p:cSldViewPr snapToGrid="0">
      <p:cViewPr varScale="1">
        <p:scale>
          <a:sx n="78" d="100"/>
          <a:sy n="78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DF78F-917D-4B4B-B75C-16625F2A4D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2A0EF2-38D7-4E31-874E-AE11F0068729}">
      <dgm:prSet/>
      <dgm:spPr/>
      <dgm:t>
        <a:bodyPr/>
        <a:lstStyle/>
        <a:p>
          <a:r>
            <a:rPr kumimoji="1" lang="zh-CN"/>
            <a:t>心理预期于现实的差距</a:t>
          </a:r>
          <a:endParaRPr lang="en-US"/>
        </a:p>
      </dgm:t>
    </dgm:pt>
    <dgm:pt modelId="{C12F5232-D3E9-4CD6-B3E1-B7F10CD88A9D}" type="parTrans" cxnId="{F1513FC5-9B66-43B5-BDEE-477D6B518CA7}">
      <dgm:prSet/>
      <dgm:spPr/>
      <dgm:t>
        <a:bodyPr/>
        <a:lstStyle/>
        <a:p>
          <a:endParaRPr lang="en-US"/>
        </a:p>
      </dgm:t>
    </dgm:pt>
    <dgm:pt modelId="{4B347DC4-78E5-4678-B0BF-48D8A7421271}" type="sibTrans" cxnId="{F1513FC5-9B66-43B5-BDEE-477D6B518CA7}">
      <dgm:prSet/>
      <dgm:spPr/>
      <dgm:t>
        <a:bodyPr/>
        <a:lstStyle/>
        <a:p>
          <a:endParaRPr lang="en-US"/>
        </a:p>
      </dgm:t>
    </dgm:pt>
    <dgm:pt modelId="{FB1C0500-DDDF-4C58-B2C1-5CD3F54C741F}">
      <dgm:prSet/>
      <dgm:spPr/>
      <dgm:t>
        <a:bodyPr/>
        <a:lstStyle/>
        <a:p>
          <a:r>
            <a:rPr kumimoji="1" lang="zh-CN"/>
            <a:t>自我价值感的失落</a:t>
          </a:r>
          <a:endParaRPr lang="en-US"/>
        </a:p>
      </dgm:t>
    </dgm:pt>
    <dgm:pt modelId="{9070961F-B4E8-4121-8475-AD0EE17968B0}" type="parTrans" cxnId="{76A64A06-180D-41F2-BEF1-BBA11E023AE3}">
      <dgm:prSet/>
      <dgm:spPr/>
      <dgm:t>
        <a:bodyPr/>
        <a:lstStyle/>
        <a:p>
          <a:endParaRPr lang="en-US"/>
        </a:p>
      </dgm:t>
    </dgm:pt>
    <dgm:pt modelId="{85BF6D4C-7886-4857-B194-EF260AB42D8C}" type="sibTrans" cxnId="{76A64A06-180D-41F2-BEF1-BBA11E023AE3}">
      <dgm:prSet/>
      <dgm:spPr/>
      <dgm:t>
        <a:bodyPr/>
        <a:lstStyle/>
        <a:p>
          <a:endParaRPr lang="en-US"/>
        </a:p>
      </dgm:t>
    </dgm:pt>
    <dgm:pt modelId="{AEFD76D9-E7A5-4374-B72F-B66760F6BEEC}">
      <dgm:prSet/>
      <dgm:spPr/>
      <dgm:t>
        <a:bodyPr/>
        <a:lstStyle/>
        <a:p>
          <a:r>
            <a:rPr kumimoji="1" lang="zh-CN"/>
            <a:t>学习问题</a:t>
          </a:r>
          <a:endParaRPr lang="en-US"/>
        </a:p>
      </dgm:t>
    </dgm:pt>
    <dgm:pt modelId="{B6A2BE8A-B24A-4303-9042-0F5AEAC81FAD}" type="parTrans" cxnId="{7D00732B-55CE-4A27-8222-074E0B23A567}">
      <dgm:prSet/>
      <dgm:spPr/>
      <dgm:t>
        <a:bodyPr/>
        <a:lstStyle/>
        <a:p>
          <a:endParaRPr lang="en-US"/>
        </a:p>
      </dgm:t>
    </dgm:pt>
    <dgm:pt modelId="{3333B40B-439D-47EE-BC84-A6CD24955E70}" type="sibTrans" cxnId="{7D00732B-55CE-4A27-8222-074E0B23A567}">
      <dgm:prSet/>
      <dgm:spPr/>
      <dgm:t>
        <a:bodyPr/>
        <a:lstStyle/>
        <a:p>
          <a:endParaRPr lang="en-US"/>
        </a:p>
      </dgm:t>
    </dgm:pt>
    <dgm:pt modelId="{47EDA7E3-D571-41EC-A1CA-A540674AD9D4}">
      <dgm:prSet/>
      <dgm:spPr/>
      <dgm:t>
        <a:bodyPr/>
        <a:lstStyle/>
        <a:p>
          <a:r>
            <a:rPr kumimoji="1" lang="zh-CN"/>
            <a:t>生活与人际关系方面的挫折</a:t>
          </a:r>
          <a:endParaRPr lang="en-US"/>
        </a:p>
      </dgm:t>
    </dgm:pt>
    <dgm:pt modelId="{7F051A20-1B4E-4678-88B1-FE1B3533B96A}" type="parTrans" cxnId="{D7B28ED8-2E25-4702-91EE-AB4D4BE4DB76}">
      <dgm:prSet/>
      <dgm:spPr/>
      <dgm:t>
        <a:bodyPr/>
        <a:lstStyle/>
        <a:p>
          <a:endParaRPr lang="en-US"/>
        </a:p>
      </dgm:t>
    </dgm:pt>
    <dgm:pt modelId="{6ACEBAFE-8DD5-42E1-96FE-5D08E35E4D01}" type="sibTrans" cxnId="{D7B28ED8-2E25-4702-91EE-AB4D4BE4DB76}">
      <dgm:prSet/>
      <dgm:spPr/>
      <dgm:t>
        <a:bodyPr/>
        <a:lstStyle/>
        <a:p>
          <a:endParaRPr lang="en-US"/>
        </a:p>
      </dgm:t>
    </dgm:pt>
    <dgm:pt modelId="{121C3BD8-A01B-4F43-A905-A54E485AF274}">
      <dgm:prSet/>
      <dgm:spPr/>
      <dgm:t>
        <a:bodyPr/>
        <a:lstStyle/>
        <a:p>
          <a:r>
            <a:rPr kumimoji="1" lang="zh-CN"/>
            <a:t>情感问题</a:t>
          </a:r>
          <a:endParaRPr lang="en-US"/>
        </a:p>
      </dgm:t>
    </dgm:pt>
    <dgm:pt modelId="{853857BB-63C3-489F-B95F-CAF35EB1D5AF}" type="parTrans" cxnId="{84B8A7E5-922E-4FD2-8713-8AD3D6738AE6}">
      <dgm:prSet/>
      <dgm:spPr/>
      <dgm:t>
        <a:bodyPr/>
        <a:lstStyle/>
        <a:p>
          <a:endParaRPr lang="en-US"/>
        </a:p>
      </dgm:t>
    </dgm:pt>
    <dgm:pt modelId="{2A420B6F-C3AE-4E22-8212-C9F9075A0871}" type="sibTrans" cxnId="{84B8A7E5-922E-4FD2-8713-8AD3D6738AE6}">
      <dgm:prSet/>
      <dgm:spPr/>
      <dgm:t>
        <a:bodyPr/>
        <a:lstStyle/>
        <a:p>
          <a:endParaRPr lang="en-US"/>
        </a:p>
      </dgm:t>
    </dgm:pt>
    <dgm:pt modelId="{5A93A489-1168-E843-9CDB-E95CE130E628}" type="pres">
      <dgm:prSet presAssocID="{3D5DF78F-917D-4B4B-B75C-16625F2A4D3C}" presName="linear" presStyleCnt="0">
        <dgm:presLayoutVars>
          <dgm:animLvl val="lvl"/>
          <dgm:resizeHandles val="exact"/>
        </dgm:presLayoutVars>
      </dgm:prSet>
      <dgm:spPr/>
    </dgm:pt>
    <dgm:pt modelId="{E52B18F9-B652-414A-A325-327724636531}" type="pres">
      <dgm:prSet presAssocID="{BA2A0EF2-38D7-4E31-874E-AE11F00687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1C8E59-440B-5742-80C4-98F480EB91E6}" type="pres">
      <dgm:prSet presAssocID="{4B347DC4-78E5-4678-B0BF-48D8A7421271}" presName="spacer" presStyleCnt="0"/>
      <dgm:spPr/>
    </dgm:pt>
    <dgm:pt modelId="{2B34D8EF-A96B-8D4D-8EB4-B52FD76C1600}" type="pres">
      <dgm:prSet presAssocID="{FB1C0500-DDDF-4C58-B2C1-5CD3F54C74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91D75F4-A390-CF4C-9001-016298984302}" type="pres">
      <dgm:prSet presAssocID="{85BF6D4C-7886-4857-B194-EF260AB42D8C}" presName="spacer" presStyleCnt="0"/>
      <dgm:spPr/>
    </dgm:pt>
    <dgm:pt modelId="{07A984F1-BBED-FA42-9C5C-C7C6DB0515AE}" type="pres">
      <dgm:prSet presAssocID="{AEFD76D9-E7A5-4374-B72F-B66760F6BEE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21310DB-164C-6947-9EB9-046AC9F73E9E}" type="pres">
      <dgm:prSet presAssocID="{3333B40B-439D-47EE-BC84-A6CD24955E70}" presName="spacer" presStyleCnt="0"/>
      <dgm:spPr/>
    </dgm:pt>
    <dgm:pt modelId="{7CC0D889-325B-CB43-8185-06F7AF7FC838}" type="pres">
      <dgm:prSet presAssocID="{47EDA7E3-D571-41EC-A1CA-A540674AD9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1B2A8CA-BADC-5B48-B62C-EFB0D2A0C994}" type="pres">
      <dgm:prSet presAssocID="{6ACEBAFE-8DD5-42E1-96FE-5D08E35E4D01}" presName="spacer" presStyleCnt="0"/>
      <dgm:spPr/>
    </dgm:pt>
    <dgm:pt modelId="{64D0028C-B39F-764C-ACE6-5F0B74EC269C}" type="pres">
      <dgm:prSet presAssocID="{121C3BD8-A01B-4F43-A905-A54E485AF2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0B41602-DAB8-D248-93B6-7EEBB33F50EA}" type="presOf" srcId="{47EDA7E3-D571-41EC-A1CA-A540674AD9D4}" destId="{7CC0D889-325B-CB43-8185-06F7AF7FC838}" srcOrd="0" destOrd="0" presId="urn:microsoft.com/office/officeart/2005/8/layout/vList2"/>
    <dgm:cxn modelId="{76A64A06-180D-41F2-BEF1-BBA11E023AE3}" srcId="{3D5DF78F-917D-4B4B-B75C-16625F2A4D3C}" destId="{FB1C0500-DDDF-4C58-B2C1-5CD3F54C741F}" srcOrd="1" destOrd="0" parTransId="{9070961F-B4E8-4121-8475-AD0EE17968B0}" sibTransId="{85BF6D4C-7886-4857-B194-EF260AB42D8C}"/>
    <dgm:cxn modelId="{D36FA10D-EDB2-D64D-84C0-548BB28D1686}" type="presOf" srcId="{3D5DF78F-917D-4B4B-B75C-16625F2A4D3C}" destId="{5A93A489-1168-E843-9CDB-E95CE130E628}" srcOrd="0" destOrd="0" presId="urn:microsoft.com/office/officeart/2005/8/layout/vList2"/>
    <dgm:cxn modelId="{7D00732B-55CE-4A27-8222-074E0B23A567}" srcId="{3D5DF78F-917D-4B4B-B75C-16625F2A4D3C}" destId="{AEFD76D9-E7A5-4374-B72F-B66760F6BEEC}" srcOrd="2" destOrd="0" parTransId="{B6A2BE8A-B24A-4303-9042-0F5AEAC81FAD}" sibTransId="{3333B40B-439D-47EE-BC84-A6CD24955E70}"/>
    <dgm:cxn modelId="{61B66B64-ACBB-E846-8090-57F51A715A3A}" type="presOf" srcId="{121C3BD8-A01B-4F43-A905-A54E485AF274}" destId="{64D0028C-B39F-764C-ACE6-5F0B74EC269C}" srcOrd="0" destOrd="0" presId="urn:microsoft.com/office/officeart/2005/8/layout/vList2"/>
    <dgm:cxn modelId="{D1AFAA87-E123-1A4E-9D31-9255BEDEAD82}" type="presOf" srcId="{AEFD76D9-E7A5-4374-B72F-B66760F6BEEC}" destId="{07A984F1-BBED-FA42-9C5C-C7C6DB0515AE}" srcOrd="0" destOrd="0" presId="urn:microsoft.com/office/officeart/2005/8/layout/vList2"/>
    <dgm:cxn modelId="{9AA1E8B6-8CB2-C047-9C5A-0AEC54018F5F}" type="presOf" srcId="{FB1C0500-DDDF-4C58-B2C1-5CD3F54C741F}" destId="{2B34D8EF-A96B-8D4D-8EB4-B52FD76C1600}" srcOrd="0" destOrd="0" presId="urn:microsoft.com/office/officeart/2005/8/layout/vList2"/>
    <dgm:cxn modelId="{F1513FC5-9B66-43B5-BDEE-477D6B518CA7}" srcId="{3D5DF78F-917D-4B4B-B75C-16625F2A4D3C}" destId="{BA2A0EF2-38D7-4E31-874E-AE11F0068729}" srcOrd="0" destOrd="0" parTransId="{C12F5232-D3E9-4CD6-B3E1-B7F10CD88A9D}" sibTransId="{4B347DC4-78E5-4678-B0BF-48D8A7421271}"/>
    <dgm:cxn modelId="{D7B28ED8-2E25-4702-91EE-AB4D4BE4DB76}" srcId="{3D5DF78F-917D-4B4B-B75C-16625F2A4D3C}" destId="{47EDA7E3-D571-41EC-A1CA-A540674AD9D4}" srcOrd="3" destOrd="0" parTransId="{7F051A20-1B4E-4678-88B1-FE1B3533B96A}" sibTransId="{6ACEBAFE-8DD5-42E1-96FE-5D08E35E4D01}"/>
    <dgm:cxn modelId="{E12A82DB-BE64-3E4C-9642-F58C1548BB3F}" type="presOf" srcId="{BA2A0EF2-38D7-4E31-874E-AE11F0068729}" destId="{E52B18F9-B652-414A-A325-327724636531}" srcOrd="0" destOrd="0" presId="urn:microsoft.com/office/officeart/2005/8/layout/vList2"/>
    <dgm:cxn modelId="{84B8A7E5-922E-4FD2-8713-8AD3D6738AE6}" srcId="{3D5DF78F-917D-4B4B-B75C-16625F2A4D3C}" destId="{121C3BD8-A01B-4F43-A905-A54E485AF274}" srcOrd="4" destOrd="0" parTransId="{853857BB-63C3-489F-B95F-CAF35EB1D5AF}" sibTransId="{2A420B6F-C3AE-4E22-8212-C9F9075A0871}"/>
    <dgm:cxn modelId="{C0C402E2-0013-3544-8575-341E8065BD34}" type="presParOf" srcId="{5A93A489-1168-E843-9CDB-E95CE130E628}" destId="{E52B18F9-B652-414A-A325-327724636531}" srcOrd="0" destOrd="0" presId="urn:microsoft.com/office/officeart/2005/8/layout/vList2"/>
    <dgm:cxn modelId="{33E7059E-3CE6-8B46-9C87-44B6DB2F9B1E}" type="presParOf" srcId="{5A93A489-1168-E843-9CDB-E95CE130E628}" destId="{091C8E59-440B-5742-80C4-98F480EB91E6}" srcOrd="1" destOrd="0" presId="urn:microsoft.com/office/officeart/2005/8/layout/vList2"/>
    <dgm:cxn modelId="{5C20C355-3F59-B845-B84F-6893FE694AB6}" type="presParOf" srcId="{5A93A489-1168-E843-9CDB-E95CE130E628}" destId="{2B34D8EF-A96B-8D4D-8EB4-B52FD76C1600}" srcOrd="2" destOrd="0" presId="urn:microsoft.com/office/officeart/2005/8/layout/vList2"/>
    <dgm:cxn modelId="{1BBB9084-A4D3-7B4C-9652-20180BB1F0AA}" type="presParOf" srcId="{5A93A489-1168-E843-9CDB-E95CE130E628}" destId="{491D75F4-A390-CF4C-9001-016298984302}" srcOrd="3" destOrd="0" presId="urn:microsoft.com/office/officeart/2005/8/layout/vList2"/>
    <dgm:cxn modelId="{F7906EAB-6D31-6646-8F7D-1BE283362466}" type="presParOf" srcId="{5A93A489-1168-E843-9CDB-E95CE130E628}" destId="{07A984F1-BBED-FA42-9C5C-C7C6DB0515AE}" srcOrd="4" destOrd="0" presId="urn:microsoft.com/office/officeart/2005/8/layout/vList2"/>
    <dgm:cxn modelId="{A52AE1AF-103E-2A4C-AA66-796C0E1AED7E}" type="presParOf" srcId="{5A93A489-1168-E843-9CDB-E95CE130E628}" destId="{321310DB-164C-6947-9EB9-046AC9F73E9E}" srcOrd="5" destOrd="0" presId="urn:microsoft.com/office/officeart/2005/8/layout/vList2"/>
    <dgm:cxn modelId="{F21FFEC4-5C21-EC44-930F-EAB6C693BEEC}" type="presParOf" srcId="{5A93A489-1168-E843-9CDB-E95CE130E628}" destId="{7CC0D889-325B-CB43-8185-06F7AF7FC838}" srcOrd="6" destOrd="0" presId="urn:microsoft.com/office/officeart/2005/8/layout/vList2"/>
    <dgm:cxn modelId="{A900CF94-23B9-C14A-9802-210E4242D3C8}" type="presParOf" srcId="{5A93A489-1168-E843-9CDB-E95CE130E628}" destId="{C1B2A8CA-BADC-5B48-B62C-EFB0D2A0C994}" srcOrd="7" destOrd="0" presId="urn:microsoft.com/office/officeart/2005/8/layout/vList2"/>
    <dgm:cxn modelId="{5097F3E3-6EAC-C242-B1D1-1BCF211E10FB}" type="presParOf" srcId="{5A93A489-1168-E843-9CDB-E95CE130E628}" destId="{64D0028C-B39F-764C-ACE6-5F0B74EC26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B5BDC-2360-4251-AA9F-0F8CBF9D3DE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D9A980-0557-4A1F-812A-F6307693E5AE}">
      <dgm:prSet/>
      <dgm:spPr/>
      <dgm:t>
        <a:bodyPr/>
        <a:lstStyle/>
        <a:p>
          <a:r>
            <a:rPr kumimoji="1" lang="zh-CN"/>
            <a:t>改变定式思维，重新建立自我价值系统，多远价值系统的建立以调整心态。</a:t>
          </a:r>
          <a:endParaRPr lang="en-US"/>
        </a:p>
      </dgm:t>
    </dgm:pt>
    <dgm:pt modelId="{4FD2888B-CA52-4AC5-A374-8ED7D76B41D7}" type="parTrans" cxnId="{E620F341-D073-4866-A76B-3276992F92BD}">
      <dgm:prSet/>
      <dgm:spPr/>
      <dgm:t>
        <a:bodyPr/>
        <a:lstStyle/>
        <a:p>
          <a:endParaRPr lang="en-US"/>
        </a:p>
      </dgm:t>
    </dgm:pt>
    <dgm:pt modelId="{8295C501-7D00-406C-991A-F421CCF501F4}" type="sibTrans" cxnId="{E620F341-D073-4866-A76B-3276992F92BD}">
      <dgm:prSet/>
      <dgm:spPr/>
      <dgm:t>
        <a:bodyPr/>
        <a:lstStyle/>
        <a:p>
          <a:endParaRPr lang="en-US"/>
        </a:p>
      </dgm:t>
    </dgm:pt>
    <dgm:pt modelId="{663BF796-175E-4989-9FDC-01FED6CE6EDB}">
      <dgm:prSet/>
      <dgm:spPr/>
      <dgm:t>
        <a:bodyPr/>
        <a:lstStyle/>
        <a:p>
          <a:r>
            <a:rPr kumimoji="1" lang="zh-CN"/>
            <a:t>勤于锻炼身体，有助于缓解心理压力，增强自信心，培养积极的心态。</a:t>
          </a:r>
          <a:endParaRPr lang="en-US"/>
        </a:p>
      </dgm:t>
    </dgm:pt>
    <dgm:pt modelId="{94A34B79-39A1-4FEC-8F93-CCA171A78B91}" type="parTrans" cxnId="{CD49B9DB-3BF9-44EA-A6B8-C84538F0C677}">
      <dgm:prSet/>
      <dgm:spPr/>
      <dgm:t>
        <a:bodyPr/>
        <a:lstStyle/>
        <a:p>
          <a:endParaRPr lang="en-US"/>
        </a:p>
      </dgm:t>
    </dgm:pt>
    <dgm:pt modelId="{54AE053D-68EF-4DEC-ADF4-544454865CBE}" type="sibTrans" cxnId="{CD49B9DB-3BF9-44EA-A6B8-C84538F0C677}">
      <dgm:prSet/>
      <dgm:spPr/>
      <dgm:t>
        <a:bodyPr/>
        <a:lstStyle/>
        <a:p>
          <a:endParaRPr lang="en-US"/>
        </a:p>
      </dgm:t>
    </dgm:pt>
    <dgm:pt modelId="{3F86A218-8B2F-46FB-B1C3-6A0DBCF25264}">
      <dgm:prSet/>
      <dgm:spPr/>
      <dgm:t>
        <a:bodyPr/>
        <a:lstStyle/>
        <a:p>
          <a:r>
            <a:rPr kumimoji="1" lang="zh-CN"/>
            <a:t>认识压力，合理地利用压力。</a:t>
          </a:r>
          <a:endParaRPr lang="en-US"/>
        </a:p>
      </dgm:t>
    </dgm:pt>
    <dgm:pt modelId="{1A233F52-2D59-48E9-B9DD-FEB02996A04F}" type="parTrans" cxnId="{B39B81E1-235D-4E41-BF08-82B62F6C17AF}">
      <dgm:prSet/>
      <dgm:spPr/>
      <dgm:t>
        <a:bodyPr/>
        <a:lstStyle/>
        <a:p>
          <a:endParaRPr lang="en-US"/>
        </a:p>
      </dgm:t>
    </dgm:pt>
    <dgm:pt modelId="{B453A306-7C55-4ACB-9827-854588C20BB6}" type="sibTrans" cxnId="{B39B81E1-235D-4E41-BF08-82B62F6C17AF}">
      <dgm:prSet/>
      <dgm:spPr/>
      <dgm:t>
        <a:bodyPr/>
        <a:lstStyle/>
        <a:p>
          <a:endParaRPr lang="en-US"/>
        </a:p>
      </dgm:t>
    </dgm:pt>
    <dgm:pt modelId="{398D6E0B-C41F-4CF1-B355-806343978669}">
      <dgm:prSet/>
      <dgm:spPr/>
      <dgm:t>
        <a:bodyPr/>
        <a:lstStyle/>
        <a:p>
          <a:r>
            <a:rPr kumimoji="1" lang="zh-CN"/>
            <a:t>管理好自己的时间，情绪。</a:t>
          </a:r>
          <a:endParaRPr lang="en-US"/>
        </a:p>
      </dgm:t>
    </dgm:pt>
    <dgm:pt modelId="{677EA637-14B4-43F5-B23C-719E15042704}" type="parTrans" cxnId="{6F11AAF5-4C27-48A6-B254-2F6E988C5CDD}">
      <dgm:prSet/>
      <dgm:spPr/>
      <dgm:t>
        <a:bodyPr/>
        <a:lstStyle/>
        <a:p>
          <a:endParaRPr lang="en-US"/>
        </a:p>
      </dgm:t>
    </dgm:pt>
    <dgm:pt modelId="{4751C603-75A4-493C-907B-25281609855E}" type="sibTrans" cxnId="{6F11AAF5-4C27-48A6-B254-2F6E988C5CDD}">
      <dgm:prSet/>
      <dgm:spPr/>
      <dgm:t>
        <a:bodyPr/>
        <a:lstStyle/>
        <a:p>
          <a:endParaRPr lang="en-US"/>
        </a:p>
      </dgm:t>
    </dgm:pt>
    <dgm:pt modelId="{4EEC9914-F6C9-493F-A414-C6A35C258FC4}">
      <dgm:prSet/>
      <dgm:spPr/>
      <dgm:t>
        <a:bodyPr/>
        <a:lstStyle/>
        <a:p>
          <a:r>
            <a:rPr kumimoji="1" lang="zh-CN"/>
            <a:t>积极参加集体活动，广泛友谊的建立，热爱生活。</a:t>
          </a:r>
          <a:endParaRPr lang="en-US"/>
        </a:p>
      </dgm:t>
    </dgm:pt>
    <dgm:pt modelId="{C2D18E15-9B51-4448-8D81-86752C041342}" type="parTrans" cxnId="{0623C575-8244-4067-A549-323F1F4EFCC3}">
      <dgm:prSet/>
      <dgm:spPr/>
      <dgm:t>
        <a:bodyPr/>
        <a:lstStyle/>
        <a:p>
          <a:endParaRPr lang="en-US"/>
        </a:p>
      </dgm:t>
    </dgm:pt>
    <dgm:pt modelId="{EA59D008-D837-4BB7-9609-8343E0FEA32B}" type="sibTrans" cxnId="{0623C575-8244-4067-A549-323F1F4EFCC3}">
      <dgm:prSet/>
      <dgm:spPr/>
      <dgm:t>
        <a:bodyPr/>
        <a:lstStyle/>
        <a:p>
          <a:endParaRPr lang="en-US"/>
        </a:p>
      </dgm:t>
    </dgm:pt>
    <dgm:pt modelId="{1BF59058-9DE4-F544-AA86-D2E2B26029D9}" type="pres">
      <dgm:prSet presAssocID="{094B5BDC-2360-4251-AA9F-0F8CBF9D3DEF}" presName="linear" presStyleCnt="0">
        <dgm:presLayoutVars>
          <dgm:animLvl val="lvl"/>
          <dgm:resizeHandles val="exact"/>
        </dgm:presLayoutVars>
      </dgm:prSet>
      <dgm:spPr/>
    </dgm:pt>
    <dgm:pt modelId="{AEE939A7-0E79-E347-B8C2-7354488E342D}" type="pres">
      <dgm:prSet presAssocID="{40D9A980-0557-4A1F-812A-F6307693E5A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9FE3E6-60F7-4B45-A974-204B113DA1D8}" type="pres">
      <dgm:prSet presAssocID="{8295C501-7D00-406C-991A-F421CCF501F4}" presName="spacer" presStyleCnt="0"/>
      <dgm:spPr/>
    </dgm:pt>
    <dgm:pt modelId="{7959E64E-B88B-914D-85FE-184DBA8C64C5}" type="pres">
      <dgm:prSet presAssocID="{663BF796-175E-4989-9FDC-01FED6CE6E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2EFFC2-63C5-1A45-8450-6BF87AEC06F6}" type="pres">
      <dgm:prSet presAssocID="{54AE053D-68EF-4DEC-ADF4-544454865CBE}" presName="spacer" presStyleCnt="0"/>
      <dgm:spPr/>
    </dgm:pt>
    <dgm:pt modelId="{21DA7453-3669-BD4F-B9F2-FE5172A4B423}" type="pres">
      <dgm:prSet presAssocID="{3F86A218-8B2F-46FB-B1C3-6A0DBCF252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F4B010-48C0-894C-A695-C9833EAAD908}" type="pres">
      <dgm:prSet presAssocID="{B453A306-7C55-4ACB-9827-854588C20BB6}" presName="spacer" presStyleCnt="0"/>
      <dgm:spPr/>
    </dgm:pt>
    <dgm:pt modelId="{D03D4952-16CD-474E-B85C-F59D84C6CD0E}" type="pres">
      <dgm:prSet presAssocID="{398D6E0B-C41F-4CF1-B355-8063439786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9F88327-8433-C745-A8AD-FFFAC1A2ACCA}" type="pres">
      <dgm:prSet presAssocID="{4751C603-75A4-493C-907B-25281609855E}" presName="spacer" presStyleCnt="0"/>
      <dgm:spPr/>
    </dgm:pt>
    <dgm:pt modelId="{AB2F6419-42AC-B94F-B8EF-0F3F11C779CF}" type="pres">
      <dgm:prSet presAssocID="{4EEC9914-F6C9-493F-A414-C6A35C258FC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6FAF18-71F6-8C46-8509-5857A05EB553}" type="presOf" srcId="{398D6E0B-C41F-4CF1-B355-806343978669}" destId="{D03D4952-16CD-474E-B85C-F59D84C6CD0E}" srcOrd="0" destOrd="0" presId="urn:microsoft.com/office/officeart/2005/8/layout/vList2"/>
    <dgm:cxn modelId="{6C9B0327-8B31-E342-969F-F41BF308A9B2}" type="presOf" srcId="{4EEC9914-F6C9-493F-A414-C6A35C258FC4}" destId="{AB2F6419-42AC-B94F-B8EF-0F3F11C779CF}" srcOrd="0" destOrd="0" presId="urn:microsoft.com/office/officeart/2005/8/layout/vList2"/>
    <dgm:cxn modelId="{E620F341-D073-4866-A76B-3276992F92BD}" srcId="{094B5BDC-2360-4251-AA9F-0F8CBF9D3DEF}" destId="{40D9A980-0557-4A1F-812A-F6307693E5AE}" srcOrd="0" destOrd="0" parTransId="{4FD2888B-CA52-4AC5-A374-8ED7D76B41D7}" sibTransId="{8295C501-7D00-406C-991A-F421CCF501F4}"/>
    <dgm:cxn modelId="{218A244C-9CDC-4E4C-ADF0-8376A133F3AA}" type="presOf" srcId="{40D9A980-0557-4A1F-812A-F6307693E5AE}" destId="{AEE939A7-0E79-E347-B8C2-7354488E342D}" srcOrd="0" destOrd="0" presId="urn:microsoft.com/office/officeart/2005/8/layout/vList2"/>
    <dgm:cxn modelId="{23656D6A-C2F2-4F47-8319-3601A2D834BA}" type="presOf" srcId="{663BF796-175E-4989-9FDC-01FED6CE6EDB}" destId="{7959E64E-B88B-914D-85FE-184DBA8C64C5}" srcOrd="0" destOrd="0" presId="urn:microsoft.com/office/officeart/2005/8/layout/vList2"/>
    <dgm:cxn modelId="{0623C575-8244-4067-A549-323F1F4EFCC3}" srcId="{094B5BDC-2360-4251-AA9F-0F8CBF9D3DEF}" destId="{4EEC9914-F6C9-493F-A414-C6A35C258FC4}" srcOrd="4" destOrd="0" parTransId="{C2D18E15-9B51-4448-8D81-86752C041342}" sibTransId="{EA59D008-D837-4BB7-9609-8343E0FEA32B}"/>
    <dgm:cxn modelId="{7E803A8E-9C3F-574D-8930-F43924B2D53D}" type="presOf" srcId="{094B5BDC-2360-4251-AA9F-0F8CBF9D3DEF}" destId="{1BF59058-9DE4-F544-AA86-D2E2B26029D9}" srcOrd="0" destOrd="0" presId="urn:microsoft.com/office/officeart/2005/8/layout/vList2"/>
    <dgm:cxn modelId="{15328EC7-9896-6D49-98CD-389266F8C388}" type="presOf" srcId="{3F86A218-8B2F-46FB-B1C3-6A0DBCF25264}" destId="{21DA7453-3669-BD4F-B9F2-FE5172A4B423}" srcOrd="0" destOrd="0" presId="urn:microsoft.com/office/officeart/2005/8/layout/vList2"/>
    <dgm:cxn modelId="{CD49B9DB-3BF9-44EA-A6B8-C84538F0C677}" srcId="{094B5BDC-2360-4251-AA9F-0F8CBF9D3DEF}" destId="{663BF796-175E-4989-9FDC-01FED6CE6EDB}" srcOrd="1" destOrd="0" parTransId="{94A34B79-39A1-4FEC-8F93-CCA171A78B91}" sibTransId="{54AE053D-68EF-4DEC-ADF4-544454865CBE}"/>
    <dgm:cxn modelId="{B39B81E1-235D-4E41-BF08-82B62F6C17AF}" srcId="{094B5BDC-2360-4251-AA9F-0F8CBF9D3DEF}" destId="{3F86A218-8B2F-46FB-B1C3-6A0DBCF25264}" srcOrd="2" destOrd="0" parTransId="{1A233F52-2D59-48E9-B9DD-FEB02996A04F}" sibTransId="{B453A306-7C55-4ACB-9827-854588C20BB6}"/>
    <dgm:cxn modelId="{6F11AAF5-4C27-48A6-B254-2F6E988C5CDD}" srcId="{094B5BDC-2360-4251-AA9F-0F8CBF9D3DEF}" destId="{398D6E0B-C41F-4CF1-B355-806343978669}" srcOrd="3" destOrd="0" parTransId="{677EA637-14B4-43F5-B23C-719E15042704}" sibTransId="{4751C603-75A4-493C-907B-25281609855E}"/>
    <dgm:cxn modelId="{A30E9573-326E-8448-BF5D-A04864294C43}" type="presParOf" srcId="{1BF59058-9DE4-F544-AA86-D2E2B26029D9}" destId="{AEE939A7-0E79-E347-B8C2-7354488E342D}" srcOrd="0" destOrd="0" presId="urn:microsoft.com/office/officeart/2005/8/layout/vList2"/>
    <dgm:cxn modelId="{82F4E1FF-8B31-D54D-8753-5BCCABB02479}" type="presParOf" srcId="{1BF59058-9DE4-F544-AA86-D2E2B26029D9}" destId="{339FE3E6-60F7-4B45-A974-204B113DA1D8}" srcOrd="1" destOrd="0" presId="urn:microsoft.com/office/officeart/2005/8/layout/vList2"/>
    <dgm:cxn modelId="{2B9D7F0B-30BA-7048-8374-B5A7E18F3124}" type="presParOf" srcId="{1BF59058-9DE4-F544-AA86-D2E2B26029D9}" destId="{7959E64E-B88B-914D-85FE-184DBA8C64C5}" srcOrd="2" destOrd="0" presId="urn:microsoft.com/office/officeart/2005/8/layout/vList2"/>
    <dgm:cxn modelId="{60B64612-80B8-AD48-A891-8DAE02850B21}" type="presParOf" srcId="{1BF59058-9DE4-F544-AA86-D2E2B26029D9}" destId="{722EFFC2-63C5-1A45-8450-6BF87AEC06F6}" srcOrd="3" destOrd="0" presId="urn:microsoft.com/office/officeart/2005/8/layout/vList2"/>
    <dgm:cxn modelId="{0CEA9910-52D4-2D43-A957-C685EB45862F}" type="presParOf" srcId="{1BF59058-9DE4-F544-AA86-D2E2B26029D9}" destId="{21DA7453-3669-BD4F-B9F2-FE5172A4B423}" srcOrd="4" destOrd="0" presId="urn:microsoft.com/office/officeart/2005/8/layout/vList2"/>
    <dgm:cxn modelId="{051B068F-ACE1-DF4A-AF96-371C21EE7126}" type="presParOf" srcId="{1BF59058-9DE4-F544-AA86-D2E2B26029D9}" destId="{9EF4B010-48C0-894C-A695-C9833EAAD908}" srcOrd="5" destOrd="0" presId="urn:microsoft.com/office/officeart/2005/8/layout/vList2"/>
    <dgm:cxn modelId="{39F5BF20-1363-9045-BE3F-997B9F5C505E}" type="presParOf" srcId="{1BF59058-9DE4-F544-AA86-D2E2B26029D9}" destId="{D03D4952-16CD-474E-B85C-F59D84C6CD0E}" srcOrd="6" destOrd="0" presId="urn:microsoft.com/office/officeart/2005/8/layout/vList2"/>
    <dgm:cxn modelId="{59712B28-20A8-3C42-A984-2CFE55477156}" type="presParOf" srcId="{1BF59058-9DE4-F544-AA86-D2E2B26029D9}" destId="{49F88327-8433-C745-A8AD-FFFAC1A2ACCA}" srcOrd="7" destOrd="0" presId="urn:microsoft.com/office/officeart/2005/8/layout/vList2"/>
    <dgm:cxn modelId="{D98FF179-51AC-DA4C-806A-02A4B5BA0D7C}" type="presParOf" srcId="{1BF59058-9DE4-F544-AA86-D2E2B26029D9}" destId="{AB2F6419-42AC-B94F-B8EF-0F3F11C779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B18F9-B652-414A-A325-327724636531}">
      <dsp:nvSpPr>
        <dsp:cNvPr id="0" name=""/>
        <dsp:cNvSpPr/>
      </dsp:nvSpPr>
      <dsp:spPr>
        <a:xfrm>
          <a:off x="0" y="326733"/>
          <a:ext cx="5029199" cy="789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心理预期于现实的差距</a:t>
          </a:r>
          <a:endParaRPr lang="en-US" sz="3000" kern="1200"/>
        </a:p>
      </dsp:txBody>
      <dsp:txXfrm>
        <a:off x="38552" y="365285"/>
        <a:ext cx="4952095" cy="712646"/>
      </dsp:txXfrm>
    </dsp:sp>
    <dsp:sp modelId="{2B34D8EF-A96B-8D4D-8EB4-B52FD76C1600}">
      <dsp:nvSpPr>
        <dsp:cNvPr id="0" name=""/>
        <dsp:cNvSpPr/>
      </dsp:nvSpPr>
      <dsp:spPr>
        <a:xfrm>
          <a:off x="0" y="1202883"/>
          <a:ext cx="5029199" cy="78975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自我价值感的失落</a:t>
          </a:r>
          <a:endParaRPr lang="en-US" sz="3000" kern="1200"/>
        </a:p>
      </dsp:txBody>
      <dsp:txXfrm>
        <a:off x="38552" y="1241435"/>
        <a:ext cx="4952095" cy="712646"/>
      </dsp:txXfrm>
    </dsp:sp>
    <dsp:sp modelId="{07A984F1-BBED-FA42-9C5C-C7C6DB0515AE}">
      <dsp:nvSpPr>
        <dsp:cNvPr id="0" name=""/>
        <dsp:cNvSpPr/>
      </dsp:nvSpPr>
      <dsp:spPr>
        <a:xfrm>
          <a:off x="0" y="2079033"/>
          <a:ext cx="5029199" cy="7897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学习问题</a:t>
          </a:r>
          <a:endParaRPr lang="en-US" sz="3000" kern="1200"/>
        </a:p>
      </dsp:txBody>
      <dsp:txXfrm>
        <a:off x="38552" y="2117585"/>
        <a:ext cx="4952095" cy="712646"/>
      </dsp:txXfrm>
    </dsp:sp>
    <dsp:sp modelId="{7CC0D889-325B-CB43-8185-06F7AF7FC838}">
      <dsp:nvSpPr>
        <dsp:cNvPr id="0" name=""/>
        <dsp:cNvSpPr/>
      </dsp:nvSpPr>
      <dsp:spPr>
        <a:xfrm>
          <a:off x="0" y="2955183"/>
          <a:ext cx="5029199" cy="78975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生活与人际关系方面的挫折</a:t>
          </a:r>
          <a:endParaRPr lang="en-US" sz="3000" kern="1200"/>
        </a:p>
      </dsp:txBody>
      <dsp:txXfrm>
        <a:off x="38552" y="2993735"/>
        <a:ext cx="4952095" cy="712646"/>
      </dsp:txXfrm>
    </dsp:sp>
    <dsp:sp modelId="{64D0028C-B39F-764C-ACE6-5F0B74EC269C}">
      <dsp:nvSpPr>
        <dsp:cNvPr id="0" name=""/>
        <dsp:cNvSpPr/>
      </dsp:nvSpPr>
      <dsp:spPr>
        <a:xfrm>
          <a:off x="0" y="3831334"/>
          <a:ext cx="5029199" cy="7897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3000" kern="1200"/>
            <a:t>情感问题</a:t>
          </a:r>
          <a:endParaRPr lang="en-US" sz="3000" kern="1200"/>
        </a:p>
      </dsp:txBody>
      <dsp:txXfrm>
        <a:off x="38552" y="3869886"/>
        <a:ext cx="4952095" cy="712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939A7-0E79-E347-B8C2-7354488E342D}">
      <dsp:nvSpPr>
        <dsp:cNvPr id="0" name=""/>
        <dsp:cNvSpPr/>
      </dsp:nvSpPr>
      <dsp:spPr>
        <a:xfrm>
          <a:off x="0" y="80224"/>
          <a:ext cx="5029199" cy="9090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100" kern="1200"/>
            <a:t>改变定式思维，重新建立自我价值系统，多远价值系统的建立以调整心态。</a:t>
          </a:r>
          <a:endParaRPr lang="en-US" sz="2100" kern="1200"/>
        </a:p>
      </dsp:txBody>
      <dsp:txXfrm>
        <a:off x="44378" y="124602"/>
        <a:ext cx="4940443" cy="820333"/>
      </dsp:txXfrm>
    </dsp:sp>
    <dsp:sp modelId="{7959E64E-B88B-914D-85FE-184DBA8C64C5}">
      <dsp:nvSpPr>
        <dsp:cNvPr id="0" name=""/>
        <dsp:cNvSpPr/>
      </dsp:nvSpPr>
      <dsp:spPr>
        <a:xfrm>
          <a:off x="0" y="1049794"/>
          <a:ext cx="5029199" cy="90908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100" kern="1200"/>
            <a:t>勤于锻炼身体，有助于缓解心理压力，增强自信心，培养积极的心态。</a:t>
          </a:r>
          <a:endParaRPr lang="en-US" sz="2100" kern="1200"/>
        </a:p>
      </dsp:txBody>
      <dsp:txXfrm>
        <a:off x="44378" y="1094172"/>
        <a:ext cx="4940443" cy="820333"/>
      </dsp:txXfrm>
    </dsp:sp>
    <dsp:sp modelId="{21DA7453-3669-BD4F-B9F2-FE5172A4B423}">
      <dsp:nvSpPr>
        <dsp:cNvPr id="0" name=""/>
        <dsp:cNvSpPr/>
      </dsp:nvSpPr>
      <dsp:spPr>
        <a:xfrm>
          <a:off x="0" y="2019363"/>
          <a:ext cx="5029199" cy="90908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100" kern="1200"/>
            <a:t>认识压力，合理地利用压力。</a:t>
          </a:r>
          <a:endParaRPr lang="en-US" sz="2100" kern="1200"/>
        </a:p>
      </dsp:txBody>
      <dsp:txXfrm>
        <a:off x="44378" y="2063741"/>
        <a:ext cx="4940443" cy="820333"/>
      </dsp:txXfrm>
    </dsp:sp>
    <dsp:sp modelId="{D03D4952-16CD-474E-B85C-F59D84C6CD0E}">
      <dsp:nvSpPr>
        <dsp:cNvPr id="0" name=""/>
        <dsp:cNvSpPr/>
      </dsp:nvSpPr>
      <dsp:spPr>
        <a:xfrm>
          <a:off x="0" y="2988933"/>
          <a:ext cx="5029199" cy="90908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100" kern="1200"/>
            <a:t>管理好自己的时间，情绪。</a:t>
          </a:r>
          <a:endParaRPr lang="en-US" sz="2100" kern="1200"/>
        </a:p>
      </dsp:txBody>
      <dsp:txXfrm>
        <a:off x="44378" y="3033311"/>
        <a:ext cx="4940443" cy="820333"/>
      </dsp:txXfrm>
    </dsp:sp>
    <dsp:sp modelId="{AB2F6419-42AC-B94F-B8EF-0F3F11C779CF}">
      <dsp:nvSpPr>
        <dsp:cNvPr id="0" name=""/>
        <dsp:cNvSpPr/>
      </dsp:nvSpPr>
      <dsp:spPr>
        <a:xfrm>
          <a:off x="0" y="3958504"/>
          <a:ext cx="5029199" cy="90908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2100" kern="1200"/>
            <a:t>积极参加集体活动，广泛友谊的建立，热爱生活。</a:t>
          </a:r>
          <a:endParaRPr lang="en-US" sz="2100" kern="1200"/>
        </a:p>
      </dsp:txBody>
      <dsp:txXfrm>
        <a:off x="44378" y="4002882"/>
        <a:ext cx="4940443" cy="82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6D27-BD9D-BACA-04CB-657FA85F4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30B3FB-7E08-258A-1481-067D3F70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812CF-EC15-2240-71EA-D69EB380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11FD1-15FC-1992-35D8-421CF2F0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22D98-BCBE-E0D8-3EA8-22962191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45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A0306-5BB2-2D2E-84F3-16278849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A1FAE-CCE5-DCCB-E971-9B74FE82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FB927-0021-52DF-74F1-00F5831D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F2BA9-561F-2209-7885-7B00723A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1471E-FABD-9BAD-1401-CCD88D8A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0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367141-5E66-035B-6086-0347F6C23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64E33-BF58-CD74-8DF5-0826379F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42288-E73A-9E3F-0712-BF1C0B8A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AEA53-AB94-97A4-A481-A11A96F7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0E1D8-3779-435D-11B7-2A1C1665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651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02CE7-08AE-D79C-8780-544C467F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EA4CB-0138-BF29-C2E6-F0FD0DCD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82DB2-113B-2FE1-2E55-19E4C628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7CB65-94F0-905A-FAA3-E03602D3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31702-5B82-00EF-16C7-839604ED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99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79E36-7174-FDB1-C6FE-A605BF78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7FAE7-6A66-90A1-D7C0-309D034E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E4B16-DC8A-A49F-A6D9-67D62773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6F2D0-4D47-F739-E4B1-5253DE7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F2F2E-04ED-C187-D674-D2DB41F1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0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5FAD1-213C-1F26-2450-E89D7F2F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97CCF-8A46-45A6-D202-3071F916F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319AF-4E54-F09A-F85D-672F0632B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CE84C-4DE1-1488-C541-20AF2AD6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290AD7-9A5C-28A9-9B96-9805D190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E195A-DE0E-6226-DB67-FBB9726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9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D16E1-6FCB-4E7F-3B79-169456CA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B7FF6-8390-EB94-7B59-CF37BD716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7372F-57DA-6CC6-62FF-3389D6CD6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8724E7-37F2-F4CF-81EE-18E253DD0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04D79C-49E2-2E46-A61F-B188CAD0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0E9079-5B24-91FA-632A-465A1B68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25CD65-3796-AF15-4745-AC485444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C557D1-D618-05DE-054A-FE95CF9D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30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E3563-889D-5172-A233-8CD70943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C20942-F7F6-5017-C842-041A4CCB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ACDF31-6DB2-821A-EE21-F680AB60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A228E2-16D6-26B1-AD65-315217E8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06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37AA8E-FF0E-9FFA-7105-EC6FBEC5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DF3301-593D-23AD-898D-5250551D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6F7775-4F35-00C4-10B2-6BB41C70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0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8EB4C-78B0-760E-BBF3-88FDCF87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A0B1F-FF21-3E8A-CB3A-A386C1F1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A693A-DBF5-0B7E-3010-79BBC5C8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E5628-B810-EC7A-A7B9-05AA1FE5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BA14C-DD80-7ACA-2B27-D17635C3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ABE49-6D04-A72C-DD23-20DE009F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76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B69A9-11D7-61D0-0A68-AE737576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BD4213-EF92-4637-95D2-2CDD1503F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9E9F4-21A7-B0F2-AEC5-461410E4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EC382-F917-4160-B6E9-FEB741B0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5F0DC-DD7F-3DB7-4A53-F2E01690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CEA15D-38B8-9F01-8403-77C8C082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58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423460-FABA-0013-DB60-439CF532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2D323-0FFF-D531-81CD-863E8071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F8300-E498-9645-2581-8708AFAC2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2BC7-42DB-F949-B035-B769EA190CD2}" type="datetimeFigureOut">
              <a:rPr kumimoji="1" lang="zh-CN" altLang="en-US" smtClean="0"/>
              <a:t>2023/4/27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207B6-917C-4748-E463-0DC6D3EC5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77C03-DC57-4C89-5972-9D2F900D3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7ECF-EC6C-1D4F-AB54-6F620492BD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0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在笔记本上的潦草字迹">
            <a:extLst>
              <a:ext uri="{FF2B5EF4-FFF2-40B4-BE49-F238E27FC236}">
                <a16:creationId xmlns:a16="http://schemas.microsoft.com/office/drawing/2014/main" id="{1551C60E-6B8D-0F81-ECDC-5E3C7F23C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6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8B2CC3-5E6E-303F-EAC1-453F53D48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804104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zh-CN" altLang="en-US" sz="4800" dirty="0"/>
              <a:t>健康心理，幸福人生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15E74B-9366-5559-D22F-41BE6A4E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000" dirty="0"/>
              <a:t>信安</a:t>
            </a:r>
            <a:r>
              <a:rPr kumimoji="1" lang="en-US" altLang="zh-CN" sz="2000" dirty="0"/>
              <a:t>2101</a:t>
            </a:r>
            <a:r>
              <a:rPr kumimoji="1" lang="zh-CN" altLang="en-US" sz="2000" dirty="0"/>
              <a:t>班</a:t>
            </a:r>
            <a:endParaRPr kumimoji="1" lang="en-US" altLang="zh-CN" sz="2000" dirty="0"/>
          </a:p>
          <a:p>
            <a:pPr algn="l"/>
            <a:r>
              <a:rPr kumimoji="1" lang="en-US" altLang="zh-CN" sz="2000" dirty="0"/>
              <a:t>4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27</a:t>
            </a:r>
            <a:r>
              <a:rPr kumimoji="1" lang="zh-CN" altLang="en-US" sz="2000" dirty="0"/>
              <a:t>日线上心理宣讲</a:t>
            </a:r>
            <a:endParaRPr kumimoji="1" lang="en-US" altLang="zh-CN" sz="2000" dirty="0"/>
          </a:p>
          <a:p>
            <a:pPr algn="l"/>
            <a:r>
              <a:rPr kumimoji="1" lang="zh-CN" altLang="en-US" sz="2000" dirty="0"/>
              <a:t>心理委员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王之义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徽标, 公司名称&#10;&#10;描述已自动生成">
            <a:extLst>
              <a:ext uri="{FF2B5EF4-FFF2-40B4-BE49-F238E27FC236}">
                <a16:creationId xmlns:a16="http://schemas.microsoft.com/office/drawing/2014/main" id="{DC5276F7-E703-B97D-6DA0-8EF0185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687" y="0"/>
            <a:ext cx="1912293" cy="173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FBAA62-F269-B03F-A084-F262F995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-422077"/>
            <a:ext cx="10037619" cy="38510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请大家心理健康公益宣传片</a:t>
            </a:r>
            <a:r>
              <a:rPr kumimoji="1" lang="en-US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《</a:t>
            </a:r>
            <a:r>
              <a:rPr kumimoji="1" lang="zh-CN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心灵之旅</a:t>
            </a:r>
            <a:r>
              <a:rPr kumimoji="1" lang="en-US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》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693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F61D539-765B-EDC2-47AC-A67A33B1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kumimoji="1" lang="zh-CN" altLang="en-US" sz="3600">
                <a:solidFill>
                  <a:schemeClr val="tx2"/>
                </a:solidFill>
              </a:rPr>
              <a:t>心理健康的标准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5373-248A-0B3F-269D-FE3B2D69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zh-CN" altLang="en-US" sz="1800">
                <a:solidFill>
                  <a:schemeClr val="tx2"/>
                </a:solidFill>
                <a:effectLst/>
                <a:latin typeface="Helvetica" pitchFamily="2" charset="0"/>
              </a:rPr>
              <a:t>能够保持对学习浓厚的兴趣和求知欲望</a:t>
            </a:r>
          </a:p>
          <a:p>
            <a:r>
              <a:rPr lang="zh-CN" altLang="en-US" sz="1800">
                <a:solidFill>
                  <a:schemeClr val="tx2"/>
                </a:solidFill>
                <a:effectLst/>
                <a:latin typeface="Helvetica" pitchFamily="2" charset="0"/>
              </a:rPr>
              <a:t>能够保持正确的自我意识 ，接纳自我</a:t>
            </a:r>
          </a:p>
          <a:p>
            <a:r>
              <a:rPr lang="zh-CN" altLang="en-US" sz="1800">
                <a:solidFill>
                  <a:schemeClr val="tx2"/>
                </a:solidFill>
                <a:effectLst/>
                <a:latin typeface="Helvetica" pitchFamily="2" charset="0"/>
              </a:rPr>
              <a:t>能够协调与控制情绪，保持良好的心境</a:t>
            </a:r>
          </a:p>
          <a:p>
            <a:r>
              <a:rPr lang="zh-CN" altLang="en-US" sz="1800">
                <a:solidFill>
                  <a:schemeClr val="tx2"/>
                </a:solidFill>
                <a:effectLst/>
                <a:latin typeface="Helvetica" pitchFamily="2" charset="0"/>
              </a:rPr>
              <a:t>能够保持和谐的人际关系，乐于交往</a:t>
            </a:r>
          </a:p>
          <a:p>
            <a:r>
              <a:rPr lang="zh-CN" altLang="en-US" sz="1800">
                <a:solidFill>
                  <a:schemeClr val="tx2"/>
                </a:solidFill>
                <a:effectLst/>
                <a:latin typeface="Helvetica" pitchFamily="2" charset="0"/>
              </a:rPr>
              <a:t>能够保持完整统一的人格品质</a:t>
            </a:r>
          </a:p>
          <a:p>
            <a:r>
              <a:rPr lang="zh-CN" altLang="en-US" sz="1800">
                <a:solidFill>
                  <a:schemeClr val="tx2"/>
                </a:solidFill>
                <a:effectLst/>
                <a:latin typeface="Helvetica" pitchFamily="2" charset="0"/>
              </a:rPr>
              <a:t>能够保持良好的环境适应能力</a:t>
            </a:r>
          </a:p>
          <a:p>
            <a:pPr marL="0" indent="0">
              <a:buNone/>
            </a:pPr>
            <a:r>
              <a:rPr lang="en-US" altLang="zh-CN" sz="1800">
                <a:solidFill>
                  <a:schemeClr val="tx2"/>
                </a:solidFill>
                <a:effectLst/>
                <a:latin typeface="Helvetica" pitchFamily="2" charset="0"/>
              </a:rPr>
              <a:t>				</a:t>
            </a:r>
            <a:endParaRPr kumimoji="1" lang="zh-CN" alt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49E466D-85A1-F1D4-2FC9-3957614E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kumimoji="1" lang="zh-CN" altLang="en-US" sz="4000">
                <a:solidFill>
                  <a:schemeClr val="tx2"/>
                </a:solidFill>
              </a:rPr>
              <a:t>当代大学生新生活的困惑</a:t>
            </a:r>
          </a:p>
        </p:txBody>
      </p:sp>
      <p:graphicFrame>
        <p:nvGraphicFramePr>
          <p:cNvPr id="18" name="内容占位符 2">
            <a:extLst>
              <a:ext uri="{FF2B5EF4-FFF2-40B4-BE49-F238E27FC236}">
                <a16:creationId xmlns:a16="http://schemas.microsoft.com/office/drawing/2014/main" id="{A43B8833-FC5A-5C49-D706-0C7775AC0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029315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17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9380CAB-1097-8107-23D3-90D0D840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kumimoji="1" lang="zh-CN" altLang="en-US" sz="4000">
                <a:solidFill>
                  <a:schemeClr val="tx2"/>
                </a:solidFill>
              </a:rPr>
              <a:t>应对策略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A995AF3-401C-B314-9C4E-28CD86E50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91536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13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BA7C4-5A58-54A1-6E33-547489AC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kumimoji="1" lang="zh-CN" altLang="en-US" sz="3600" dirty="0">
                <a:solidFill>
                  <a:schemeClr val="tx2"/>
                </a:solidFill>
              </a:rPr>
              <a:t>伟人心境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C2C0F-8BAC-2F12-6734-488D3619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zh-CN" altLang="en-US" sz="1700" dirty="0">
                <a:solidFill>
                  <a:schemeClr val="tx2"/>
                </a:solidFill>
              </a:rPr>
              <a:t>暮色苍茫看劲松，乱云飞渡仍从容。</a:t>
            </a:r>
            <a:endParaRPr kumimoji="1" lang="en-US" altLang="zh-CN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zh-CN" altLang="en-US" sz="1700" dirty="0">
                <a:solidFill>
                  <a:schemeClr val="tx2"/>
                </a:solidFill>
              </a:rPr>
              <a:t>天生一个仙人洞，无限风光在险峰。</a:t>
            </a:r>
            <a:endParaRPr kumimoji="1" lang="en-US" altLang="zh-CN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en-US" altLang="zh-CN" sz="1700" dirty="0">
                <a:solidFill>
                  <a:schemeClr val="tx2"/>
                </a:solidFill>
              </a:rPr>
              <a:t>				——</a:t>
            </a:r>
            <a:r>
              <a:rPr kumimoji="1" lang="zh-CN" altLang="en-US" sz="1700" dirty="0">
                <a:solidFill>
                  <a:schemeClr val="tx2"/>
                </a:solidFill>
              </a:rPr>
              <a:t>毛泽东</a:t>
            </a:r>
            <a:endParaRPr kumimoji="1" lang="en-US" altLang="zh-CN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zh-CN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zh-CN" altLang="en-US" sz="1700" dirty="0">
                <a:solidFill>
                  <a:schemeClr val="tx2"/>
                </a:solidFill>
              </a:rPr>
              <a:t>作诗之日是作者引以为豪的“秋收起义 ”三十四周年纪念日，作者此时虽然心中有忧愤苍凉的心境，但更多的却是作者性格中的坚韧自信以及不畏压力的奋斗精神。</a:t>
            </a:r>
          </a:p>
        </p:txBody>
      </p:sp>
    </p:spTree>
    <p:extLst>
      <p:ext uri="{BB962C8B-B14F-4D97-AF65-F5344CB8AC3E}">
        <p14:creationId xmlns:p14="http://schemas.microsoft.com/office/powerpoint/2010/main" val="51499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0E79A75-2F31-EE1F-2806-CB91EECB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kumimoji="1" lang="zh-CN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谢谢大家</a:t>
            </a:r>
            <a:br>
              <a:rPr kumimoji="1" lang="en-US" altLang="zh-CN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kumimoji="1" lang="zh-CN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提前祝大家五一快乐！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00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272</Words>
  <Application>Microsoft Macintosh PowerPoint</Application>
  <PresentationFormat>宽屏</PresentationFormat>
  <Paragraphs>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Helvetica</vt:lpstr>
      <vt:lpstr>Office 主题​​</vt:lpstr>
      <vt:lpstr>健康心理，幸福人生</vt:lpstr>
      <vt:lpstr>请大家心理健康公益宣传片《心灵之旅》</vt:lpstr>
      <vt:lpstr>心理健康的标准</vt:lpstr>
      <vt:lpstr>当代大学生新生活的困惑</vt:lpstr>
      <vt:lpstr>应对策略</vt:lpstr>
      <vt:lpstr>伟人心境</vt:lpstr>
      <vt:lpstr>谢谢大家 提前祝大家五一快乐！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健康心理，幸福人生</dc:title>
  <dc:creator>f037038</dc:creator>
  <cp:lastModifiedBy>f037038</cp:lastModifiedBy>
  <cp:revision>6</cp:revision>
  <dcterms:created xsi:type="dcterms:W3CDTF">2023-04-27T02:14:28Z</dcterms:created>
  <dcterms:modified xsi:type="dcterms:W3CDTF">2023-04-27T11:30:17Z</dcterms:modified>
</cp:coreProperties>
</file>