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56d493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756d493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56d493fd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56d493fd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56d493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56d493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756d493fd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756d493fd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756d493fd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756d493fd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756d493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756d493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56d493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56d493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756d493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756d493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756d493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756d493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756d493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756d493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756d493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756d493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756d493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756d493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756d493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756d493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756d493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756d493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c.labnet.sfbu.edu/~henry/npu/classes/javascript/node_js/course/nodeschool/learnyounode/http_json_api_server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c.labnet.sfbu.edu/~henry/npu/classes/javascript/json/slide/index_slide.html" TargetMode="External"/><Relationship Id="rId4" Type="http://schemas.openxmlformats.org/officeDocument/2006/relationships/hyperlink" Target="https://hc.labnet.sfbu.edu/~henry/npu/classes/javascript/node_js/course/nodeschool/learnyounode/http_json_api_server.html" TargetMode="External"/><Relationship Id="rId5" Type="http://schemas.openxmlformats.org/officeDocument/2006/relationships/hyperlink" Target="https://hc.labnet.sfbu.edu/~henry/npu/classes/javascript/node_js/course/nodeschool/learnyounode/http_json_api_serv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8000/" TargetMode="External"/><Relationship Id="rId4" Type="http://schemas.openxmlformats.org/officeDocument/2006/relationships/hyperlink" Target="http://localhost:8000/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1525"/>
            <a:ext cx="8520600" cy="22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JSON API N</a:t>
            </a:r>
            <a:r>
              <a:rPr lang="en"/>
              <a:t>ode.js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Time Server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8300"/>
            <a:ext cx="85206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-							</a:t>
            </a:r>
            <a:r>
              <a:rPr lang="en" sz="5200">
                <a:solidFill>
                  <a:schemeClr val="dk1"/>
                </a:solidFill>
              </a:rPr>
              <a:t>Presented by:</a:t>
            </a:r>
            <a:endParaRPr sz="5200">
              <a:solidFill>
                <a:schemeClr val="dk1"/>
              </a:solidFill>
            </a:endParaRPr>
          </a:p>
          <a:p>
            <a:pPr indent="-41021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200">
                <a:solidFill>
                  <a:schemeClr val="dk1"/>
                </a:solidFill>
              </a:rPr>
              <a:t>Xin Wen</a:t>
            </a:r>
            <a:endParaRPr sz="5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 -  2024 Spring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Study HTTP JSON API Server</a:t>
            </a:r>
            <a:endParaRPr sz="282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Create an HTTP server in Node.js that responds to a GET request at '/api/parsetime'. The request should include a 'iso' query parameter with an ISO-formatted time. The server sends a JSON response with 'hour', 'minute', and 'second'. Additionally, implement '/api/unixtime', providing UNIX epoch time. The server listens on a specified port.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Study HTTP JSON API Server</a:t>
            </a:r>
            <a:endParaRPr sz="2820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25" y="1216625"/>
            <a:ext cx="2858410" cy="335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100" y="3389750"/>
            <a:ext cx="4394450" cy="9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0250" y="1761588"/>
            <a:ext cx="4480276" cy="8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Modify HTTP JSON API Server</a:t>
            </a:r>
            <a:endParaRPr sz="282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Question: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Modify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 JSON API Server</a:t>
            </a:r>
            <a:r>
              <a:rPr lang="en" sz="1500">
                <a:solidFill>
                  <a:schemeClr val="dk1"/>
                </a:solidFill>
              </a:rPr>
              <a:t> to support this request from the client side: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http://localhost:8000/api/currenttime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browser displays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{"year":2021,"month":09,"date":24,"hour":16,"minute":09}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Modify HTTP JSON API Server</a:t>
            </a:r>
            <a:endParaRPr sz="282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function called zeroFill to fill all the numbers under 10 into 2 digits.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Date() function to parse the year, month and day.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Modify HTTP JSON API Server</a:t>
            </a:r>
            <a:endParaRPr sz="282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4038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450" y="3118275"/>
            <a:ext cx="4375572" cy="10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050" y="1546025"/>
            <a:ext cx="4417976" cy="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99475" y="43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Conclusion</a:t>
            </a:r>
            <a:endParaRPr sz="282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Node.js Installation: Acquired foundational knowledge in installing Node.js, a runtime environment for server-side JavaScript.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Server Functionality: Developed understanding and practical skills in implementing a Time Server using Node.js, providing date and time information over the network.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JSON Usage: Gained proficiency in working with JSON (JavaScript Object Notation) for data interchange and storage.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JSON APIs Development: Developed practical experience in creating HTTP JSON APIs, enhancing skills in server-side JavaScript and web service development.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Server Modification: Demonstrated the ability to modify API servers, showcasing expertise in adapting and extending server functionalities.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Table of Contect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Introduction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Installation of Node.js on Ubuntu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Study TimeServer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Study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JSON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Study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HTTP JSON API Server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Modify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HTTP JSON API Server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7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Introduction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Node.js Exploration on Ubuntu: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Delved into Node.js on the Ubuntu platform for robust server-side development.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Time Server Concepts: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Explored Time Server concepts, understanding how to provide date and time information over the network.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JSON Essentials: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Gained a solid understanding of JSON (JavaScript Object Notation) essentials for effective data interchange and storage.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HTTP JSON API Servers: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Studied the concepts and implementation of HTTP JSON API Servers, a crucial aspect of modern web</a:t>
            </a: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development.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API Server Enhancement: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Elevated skills by hands-on experience, enhancing an API Server to cater to specific client requests.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Concise Journey in Web Development: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Embarked on a concise journey through key web development elements, focusing on practical skills and real-world applications.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of Node.js on Ubuntu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Setup Ubuntu(link)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the NodeSource repository by running the following curl: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node.js version 20.x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 curl -sL https://deb.nodesource.com/setup_</a:t>
            </a:r>
            <a:r>
              <a:rPr lang="en" sz="1100">
                <a:solidFill>
                  <a:srgbClr val="FF0000"/>
                </a:solidFill>
              </a:rPr>
              <a:t>20.x</a:t>
            </a:r>
            <a:r>
              <a:rPr lang="en" sz="1100">
                <a:solidFill>
                  <a:schemeClr val="dk1"/>
                </a:solidFill>
              </a:rPr>
              <a:t> | sudo -E bash -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  Install Node.js and npm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# sudo apt install nodejs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sudo apt-get install -y nodejs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Verify the Node,js and np, installed </a:t>
            </a:r>
            <a:r>
              <a:rPr lang="en">
                <a:solidFill>
                  <a:schemeClr val="dk1"/>
                </a:solidFill>
              </a:rPr>
              <a:t>successfully</a:t>
            </a:r>
            <a:r>
              <a:rPr lang="en">
                <a:solidFill>
                  <a:schemeClr val="dk1"/>
                </a:solidFill>
              </a:rPr>
              <a:t>(link)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1"/>
              <a:t>$ node --version</a:t>
            </a:r>
            <a:endParaRPr sz="104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1"/>
              <a:t>$ npm --version</a:t>
            </a:r>
            <a:endParaRPr sz="104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Time Server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 Node.js TCP time server that listens on a specified port. Upon connection, send the current date and time in the format "YYYY-MM-DD hh:mm", ensuring zero-filled month, day, hour, and minute to 2 digits, followed by a newline character.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Step1:Open nodepad++ to create the time_server.js file.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200" y="2227950"/>
            <a:ext cx="3511399" cy="2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Study Time Server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9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Step2: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Open Ubuntu terminal and change the directory to where we stored the time_server.js file:</a:t>
            </a:r>
            <a:endParaRPr sz="1100"/>
          </a:p>
          <a:p>
            <a:pPr indent="12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cd /mnt/c/Users/wxhtd/OneDrive/Desktop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Then enter :node time_server.js 8000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50" y="3011450"/>
            <a:ext cx="5484151" cy="10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Study Time Server</a:t>
            </a:r>
            <a:endParaRPr sz="28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Step3:</a:t>
            </a:r>
            <a:endParaRPr/>
          </a:p>
          <a:p>
            <a:pPr indent="127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Open the browser and go to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http://localhost:8000</a:t>
            </a:r>
            <a:r>
              <a:rPr lang="en" sz="1300">
                <a:solidFill>
                  <a:schemeClr val="dk1"/>
                </a:solidFill>
              </a:rPr>
              <a:t>, you could see a page with the current time like this: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25" y="2070500"/>
            <a:ext cx="2525324" cy="24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51650" y="45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Study JSON</a:t>
            </a:r>
            <a:endParaRPr sz="282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Definition: JSON (JavaScript Object Notation) is a lightweight data interchange format.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Structure: Represents data using key-value pairs, enclosed in curly braces </a:t>
            </a:r>
            <a:r>
              <a:rPr lang="en" sz="15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Types: Supports basic types like strings, numbers, booleans, arrays, objects, and null.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Readability: Human-readable and easy to write, commonly used for configuration files.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Usage: Widely used in web development for AJAX requests, API responses, and data interchange.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Study JSON</a:t>
            </a:r>
            <a:endParaRPr sz="282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50"/>
              <a:t>Difference between JSON and XML:</a:t>
            </a:r>
            <a:endParaRPr sz="5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JSON: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Lightweight data interchange format.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Simple and compact syntax with key-value pairs, arrays, and nested objects.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Easier for humans to read and write; less verbose.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Supports basic data types (strings, numbers, booleans, arrays, and objects).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Faster parsing and easier integration with JavaScript.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Does not support namespaces.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XML: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Markup language for storing and transporting data.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Uses verbose tag-based syntax with opening and closing tags.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More verbose and can be less readable for humans.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Supports a wide range of data types, with user-defined types through DTD or XML Schemas.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Parsing can be more complex, often requiring specialized parsers.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83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Supports namespaces to avoid naming conflicts.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