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lesson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lesson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lesson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lesson1" TargetMode="External"/><Relationship Id="rId2" Type="http://schemas.openxmlformats.org/officeDocument/2006/relationships/hyperlink" Target="https://nodejs.org/dist/latest-v10.x/docs/api/asse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lesson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6260" y="551935"/>
            <a:ext cx="8915399" cy="996214"/>
          </a:xfrm>
        </p:spPr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(unit test)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6260" y="1935324"/>
            <a:ext cx="9536884" cy="398768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目录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0. </a:t>
            </a:r>
            <a:r>
              <a:rPr lang="zh-CN" altLang="en-US" sz="2400" dirty="0" smtClean="0"/>
              <a:t>单元测试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.1 </a:t>
            </a:r>
            <a:r>
              <a:rPr lang="zh-CN" altLang="en-US" sz="2400" dirty="0" smtClean="0"/>
              <a:t>单元测试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.2 </a:t>
            </a:r>
            <a:r>
              <a:rPr lang="zh-CN" altLang="en-US" sz="2400" dirty="0" smtClean="0"/>
              <a:t>为什么要做单元测试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/>
              <a:t>assert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测试框架</a:t>
            </a:r>
            <a:r>
              <a:rPr lang="en-US" altLang="zh-CN" sz="2400" dirty="0" smtClean="0"/>
              <a:t>mocha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断言</a:t>
            </a:r>
            <a:r>
              <a:rPr lang="zh-CN" altLang="en-US" sz="2400" dirty="0" smtClean="0"/>
              <a:t>库 </a:t>
            </a:r>
            <a:r>
              <a:rPr lang="en-US" altLang="zh-CN" sz="2400" dirty="0" smtClean="0"/>
              <a:t>chai</a:t>
            </a:r>
          </a:p>
          <a:p>
            <a:pPr marL="342900" indent="-342900">
              <a:buAutoNum type="arabicPeriod"/>
            </a:pPr>
            <a:r>
              <a:rPr lang="zh-CN" altLang="en-US" sz="2400" dirty="0" smtClean="0"/>
              <a:t>测试工具</a:t>
            </a:r>
            <a:r>
              <a:rPr lang="en-US" altLang="zh-CN" sz="2400" dirty="0" smtClean="0"/>
              <a:t>karma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vue unit test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CI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6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expect</a:t>
            </a:r>
            <a:r>
              <a:rPr lang="zh-CN" altLang="en-US" dirty="0"/>
              <a:t>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// include</a:t>
            </a:r>
          </a:p>
          <a:p>
            <a:r>
              <a:rPr lang="en-US" altLang="zh-CN" dirty="0"/>
              <a:t>expect([1,2,3]).</a:t>
            </a:r>
            <a:r>
              <a:rPr lang="en-US" altLang="zh-CN" dirty="0" err="1"/>
              <a:t>to.include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expect('</a:t>
            </a:r>
            <a:r>
              <a:rPr lang="en-US" altLang="zh-CN" dirty="0" err="1"/>
              <a:t>foobar</a:t>
            </a:r>
            <a:r>
              <a:rPr lang="en-US" altLang="zh-CN" dirty="0"/>
              <a:t>').</a:t>
            </a:r>
            <a:r>
              <a:rPr lang="en-US" altLang="zh-CN" dirty="0" err="1"/>
              <a:t>to.contain</a:t>
            </a:r>
            <a:r>
              <a:rPr lang="en-US" altLang="zh-CN" dirty="0"/>
              <a:t>('foo');</a:t>
            </a:r>
          </a:p>
          <a:p>
            <a:r>
              <a:rPr lang="en-US" altLang="zh-CN" dirty="0"/>
              <a:t>expect({ foo: 'bar', hello: 'universe' }).</a:t>
            </a:r>
            <a:r>
              <a:rPr lang="en-US" altLang="zh-CN" dirty="0" err="1"/>
              <a:t>to.include.keys</a:t>
            </a:r>
            <a:r>
              <a:rPr lang="en-US" altLang="zh-CN" dirty="0"/>
              <a:t>('foo');</a:t>
            </a:r>
          </a:p>
          <a:p>
            <a:r>
              <a:rPr lang="en-US" altLang="zh-CN" dirty="0" smtClean="0"/>
              <a:t>// </a:t>
            </a:r>
            <a:r>
              <a:rPr lang="en-US" altLang="zh-CN" dirty="0"/>
              <a:t>empty</a:t>
            </a:r>
          </a:p>
          <a:p>
            <a:r>
              <a:rPr lang="en-US" altLang="zh-CN" dirty="0"/>
              <a:t>expect([]).</a:t>
            </a:r>
            <a:r>
              <a:rPr lang="en-US" altLang="zh-CN" dirty="0" err="1"/>
              <a:t>to.be.empty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expect('').</a:t>
            </a:r>
            <a:r>
              <a:rPr lang="en-US" altLang="zh-CN" dirty="0" err="1"/>
              <a:t>to.be.empty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expect({}).</a:t>
            </a:r>
            <a:r>
              <a:rPr lang="en-US" altLang="zh-CN" dirty="0" err="1"/>
              <a:t>to.be.empty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//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expect('</a:t>
            </a:r>
            <a:r>
              <a:rPr lang="en-US" altLang="zh-CN" dirty="0" err="1"/>
              <a:t>foobar</a:t>
            </a:r>
            <a:r>
              <a:rPr lang="en-US" altLang="zh-CN" dirty="0"/>
              <a:t>').</a:t>
            </a:r>
            <a:r>
              <a:rPr lang="en-US" altLang="zh-CN" dirty="0" err="1"/>
              <a:t>to.match</a:t>
            </a:r>
            <a:r>
              <a:rPr lang="en-US" altLang="zh-CN" dirty="0"/>
              <a:t>(/^foo/);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7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测试</a:t>
            </a:r>
            <a:r>
              <a:rPr lang="zh-CN" altLang="en-US" dirty="0"/>
              <a:t>工具</a:t>
            </a:r>
            <a:r>
              <a:rPr lang="en-US" altLang="zh-CN" dirty="0"/>
              <a:t>karma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mocha+chai+karam</a:t>
            </a:r>
            <a:r>
              <a:rPr lang="zh-CN" altLang="en-US" dirty="0" smtClean="0"/>
              <a:t>自动化测试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2" action="ppaction://hlinkfile"/>
              </a:rPr>
              <a:t>lesson4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vue unit test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lesson5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持续集成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lesson6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单元测试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00649"/>
            <a:ext cx="8915400" cy="377762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单元测试</a:t>
            </a:r>
            <a:r>
              <a:rPr lang="zh-CN" altLang="en-US" dirty="0"/>
              <a:t>是用来对一个模块、一个函数或者一个类来进行正确性检验的测试工作。单元测试本质上也是代码，与普通代码的区别在于它是验证代码正确性的代码。可简单做个定义：单元测试是开发人员编写的、用于检测在特定条件下目标代码正确性的代码。</a:t>
            </a:r>
          </a:p>
          <a:p>
            <a:r>
              <a:rPr lang="zh-CN" altLang="en-US" dirty="0"/>
              <a:t>比如对函数</a:t>
            </a:r>
            <a:r>
              <a:rPr lang="en-US" altLang="zh-CN" dirty="0"/>
              <a:t>abs()</a:t>
            </a:r>
            <a:r>
              <a:rPr lang="zh-CN" altLang="en-US" dirty="0"/>
              <a:t>，我们可以编写出以下几个测试用例：</a:t>
            </a:r>
          </a:p>
          <a:p>
            <a:r>
              <a:rPr lang="zh-CN" altLang="en-US" dirty="0" smtClean="0"/>
              <a:t>输入</a:t>
            </a:r>
            <a:r>
              <a:rPr lang="zh-CN" altLang="en-US" dirty="0"/>
              <a:t>正数，比如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1.2</a:t>
            </a:r>
            <a:r>
              <a:rPr lang="zh-CN" altLang="en-US" dirty="0"/>
              <a:t>、</a:t>
            </a:r>
            <a:r>
              <a:rPr lang="en-US" altLang="zh-CN" dirty="0"/>
              <a:t>0.99</a:t>
            </a:r>
            <a:r>
              <a:rPr lang="zh-CN" altLang="en-US" dirty="0"/>
              <a:t>，期待返回值与输入相同；</a:t>
            </a:r>
          </a:p>
          <a:p>
            <a:r>
              <a:rPr lang="zh-CN" altLang="en-US" dirty="0" smtClean="0"/>
              <a:t>输入</a:t>
            </a:r>
            <a:r>
              <a:rPr lang="zh-CN" altLang="en-US" dirty="0"/>
              <a:t>负数，比如</a:t>
            </a:r>
            <a:r>
              <a:rPr lang="en-US" altLang="zh-CN" dirty="0"/>
              <a:t>-1</a:t>
            </a:r>
            <a:r>
              <a:rPr lang="zh-CN" altLang="en-US" dirty="0"/>
              <a:t>、</a:t>
            </a:r>
            <a:r>
              <a:rPr lang="en-US" altLang="zh-CN" dirty="0"/>
              <a:t>-1.2</a:t>
            </a:r>
            <a:r>
              <a:rPr lang="zh-CN" altLang="en-US" dirty="0"/>
              <a:t>、</a:t>
            </a:r>
            <a:r>
              <a:rPr lang="en-US" altLang="zh-CN" dirty="0"/>
              <a:t>-0.99</a:t>
            </a:r>
            <a:r>
              <a:rPr lang="zh-CN" altLang="en-US" dirty="0"/>
              <a:t>，期待返回值与输入相反；</a:t>
            </a:r>
          </a:p>
          <a:p>
            <a:pPr marL="0" indent="0">
              <a:buNone/>
            </a:pP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6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.1 </a:t>
            </a:r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38184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0</a:t>
            </a:r>
            <a:r>
              <a:rPr lang="zh-CN" altLang="en-US" dirty="0"/>
              <a:t>，期待返回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r>
              <a:rPr lang="zh-CN" altLang="en-US" dirty="0" smtClean="0"/>
              <a:t>输入</a:t>
            </a:r>
            <a:r>
              <a:rPr lang="zh-CN" altLang="en-US" dirty="0"/>
              <a:t>非数值类型，比如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  <a:r>
              <a:rPr lang="zh-CN" altLang="en-US" dirty="0"/>
              <a:t>、</a:t>
            </a:r>
            <a:r>
              <a:rPr lang="en-US" altLang="zh-CN" dirty="0"/>
              <a:t>{}</a:t>
            </a:r>
            <a:r>
              <a:rPr lang="zh-CN" altLang="en-US" dirty="0"/>
              <a:t>，期待抛出</a:t>
            </a:r>
            <a:r>
              <a:rPr lang="en-US" altLang="zh-CN" dirty="0" err="1"/>
              <a:t>TypeError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把</a:t>
            </a:r>
            <a:r>
              <a:rPr lang="zh-CN" altLang="en-US" dirty="0"/>
              <a:t>上面的测试用例放到一个测试模块里，就是一个完整的单元测试。</a:t>
            </a:r>
          </a:p>
          <a:p>
            <a:r>
              <a:rPr lang="zh-CN" altLang="en-US" dirty="0"/>
              <a:t>如果单元测试通过，说明我们测试的这个函数能够正常工作。如果单元测试不通过，要么函数有</a:t>
            </a:r>
            <a:r>
              <a:rPr lang="en-US" altLang="zh-CN" dirty="0"/>
              <a:t>bug</a:t>
            </a:r>
            <a:r>
              <a:rPr lang="zh-CN" altLang="en-US" dirty="0"/>
              <a:t>，要么测试条件输入不正确，总之，需要修复使单元测试能够</a:t>
            </a:r>
            <a:r>
              <a:rPr lang="zh-CN" altLang="en-US" dirty="0" smtClean="0"/>
              <a:t>通过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08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.2 </a:t>
            </a:r>
            <a:r>
              <a:rPr lang="zh-CN" altLang="en-US" dirty="0" smtClean="0"/>
              <a:t>为什么</a:t>
            </a:r>
            <a:r>
              <a:rPr lang="zh-CN" altLang="en-US" dirty="0"/>
              <a:t>要做单元测试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7297" y="1556951"/>
            <a:ext cx="9206256" cy="49344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通常</a:t>
            </a:r>
            <a:r>
              <a:rPr lang="zh-CN" altLang="en-US" dirty="0"/>
              <a:t>我们在做任何工作会先考虑它的回报，编写代码更是如此。如果单元测试的作用不大，没有人会愿意再写一堆无用的代码，那么单元测试到底能够给我们带来什么优点呢？如下：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 便于后期重构。单元测试可以为代码的重构提供保障，只要重构代码之后单元测试全部运行通过，那么在很大程度上表示这次重构没有引入新的</a:t>
            </a:r>
            <a:r>
              <a:rPr lang="en-US" altLang="zh-CN" dirty="0"/>
              <a:t>BUG</a:t>
            </a:r>
            <a:r>
              <a:rPr lang="zh-CN" altLang="en-US" dirty="0"/>
              <a:t>，当然这是建立在完整、有效的单元测试覆盖率的基础上。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优化设计。编写单元测试将使用户从调用者的角度观察、思考，特别是使用</a:t>
            </a:r>
            <a:r>
              <a:rPr lang="en-US" altLang="zh-CN" dirty="0"/>
              <a:t>TDD</a:t>
            </a:r>
            <a:r>
              <a:rPr lang="zh-CN" altLang="en-US" dirty="0"/>
              <a:t>驱动开发的开发方式，会让使用者把程序设计成易于调用和可测试，并且解除软件中的耦合。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为什么要做单元测试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9206256" cy="4934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 文档记录。单元测试就是一种无价的文档，它是展示函数或类如何使用的最佳文档，这份文档是可编译、可运行的、并且它保持最新，永远与代码同步。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具有回归性。自动化的单元测试避免了代码出现回归，编写完成之后，可以随时随地地快速运行测试，而不是将代码部署到设备之后，然后再手动地覆盖各种执行路径，这样的行为效率低下，浪费时间。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dirty="0" smtClean="0"/>
              <a:t>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[assert </a:t>
            </a:r>
            <a:r>
              <a:rPr lang="en-US" altLang="zh-CN" dirty="0" smtClean="0">
                <a:hlinkClick r:id="rId2"/>
              </a:rPr>
              <a:t>API] </a:t>
            </a:r>
            <a:endParaRPr lang="en-US" altLang="zh-CN" dirty="0" smtClean="0"/>
          </a:p>
          <a:p>
            <a:r>
              <a:rPr lang="en-US" altLang="zh-CN" dirty="0" err="1" smtClean="0"/>
              <a:t>assert.deepEqual</a:t>
            </a:r>
            <a:r>
              <a:rPr lang="en-US" altLang="zh-CN" dirty="0" smtClean="0"/>
              <a:t>(actual, expected[, message])</a:t>
            </a:r>
          </a:p>
          <a:p>
            <a:r>
              <a:rPr lang="en-US" altLang="zh-CN" dirty="0" err="1" smtClean="0"/>
              <a:t>assert.equal</a:t>
            </a:r>
            <a:r>
              <a:rPr lang="en-US" altLang="zh-CN" dirty="0" smtClean="0"/>
              <a:t>(actual</a:t>
            </a:r>
            <a:r>
              <a:rPr lang="en-US" altLang="zh-CN" dirty="0"/>
              <a:t>, expected[, message])</a:t>
            </a:r>
          </a:p>
          <a:p>
            <a:r>
              <a:rPr lang="en-US" altLang="zh-CN" dirty="0" err="1" smtClean="0"/>
              <a:t>assert.throws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fn</a:t>
            </a:r>
            <a:r>
              <a:rPr lang="en-US" altLang="zh-CN" dirty="0"/>
              <a:t>[, error][, message</a:t>
            </a:r>
            <a:r>
              <a:rPr lang="en-US" altLang="zh-CN" dirty="0" smtClean="0"/>
              <a:t>])</a:t>
            </a:r>
          </a:p>
          <a:p>
            <a:r>
              <a:rPr lang="en-US" altLang="zh-CN" dirty="0" smtClean="0">
                <a:hlinkClick r:id="rId3" action="ppaction://hlinkfile"/>
              </a:rPr>
              <a:t>lesson1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测试</a:t>
            </a:r>
            <a:r>
              <a:rPr lang="zh-CN" altLang="en-US" dirty="0"/>
              <a:t>框架</a:t>
            </a:r>
            <a:r>
              <a:rPr lang="en-US" altLang="zh-CN" dirty="0"/>
              <a:t>mocha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8990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mocha</a:t>
            </a:r>
            <a:r>
              <a:rPr lang="zh-CN" altLang="en-US" dirty="0"/>
              <a:t>是一个全栈的单元测试框架，既可以在浏览器环境下运行，也可以在</a:t>
            </a:r>
            <a:r>
              <a:rPr lang="en-US" altLang="zh-CN" dirty="0"/>
              <a:t>Node.js</a:t>
            </a:r>
            <a:r>
              <a:rPr lang="zh-CN" altLang="en-US" dirty="0"/>
              <a:t>环境下运行</a:t>
            </a:r>
          </a:p>
          <a:p>
            <a:r>
              <a:rPr lang="en-US" altLang="zh-CN" dirty="0"/>
              <a:t>mocha</a:t>
            </a:r>
            <a:r>
              <a:rPr lang="zh-CN" altLang="en-US" dirty="0"/>
              <a:t>的特点主要有：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 既可以测试简单的</a:t>
            </a:r>
            <a:r>
              <a:rPr lang="en-US" altLang="zh-CN" dirty="0"/>
              <a:t>JavaScript</a:t>
            </a:r>
            <a:r>
              <a:rPr lang="zh-CN" altLang="en-US" dirty="0"/>
              <a:t>函数，又可以测试异步代码，因为异步是</a:t>
            </a:r>
            <a:r>
              <a:rPr lang="en-US" altLang="zh-CN" dirty="0"/>
              <a:t>JavaScript</a:t>
            </a:r>
            <a:r>
              <a:rPr lang="zh-CN" altLang="en-US" dirty="0"/>
              <a:t>的特性之一；</a:t>
            </a:r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 可以自动运行所有测试，也可以只运行特定的测试；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 可以支持</a:t>
            </a:r>
            <a:r>
              <a:rPr lang="en-US" altLang="zh-CN" dirty="0"/>
              <a:t>before</a:t>
            </a:r>
            <a:r>
              <a:rPr lang="zh-CN" altLang="en-US" dirty="0"/>
              <a:t>、</a:t>
            </a:r>
            <a:r>
              <a:rPr lang="en-US" altLang="zh-CN" dirty="0"/>
              <a:t>after</a:t>
            </a:r>
            <a:r>
              <a:rPr lang="zh-CN" altLang="en-US" dirty="0"/>
              <a:t>、</a:t>
            </a:r>
            <a:r>
              <a:rPr lang="en-US" altLang="zh-CN" dirty="0" err="1"/>
              <a:t>beforeEach</a:t>
            </a:r>
            <a:r>
              <a:rPr lang="zh-CN" altLang="en-US" dirty="0"/>
              <a:t>和</a:t>
            </a:r>
            <a:r>
              <a:rPr lang="en-US" altLang="zh-CN" dirty="0" err="1"/>
              <a:t>afterEach</a:t>
            </a:r>
            <a:r>
              <a:rPr lang="zh-CN" altLang="en-US" dirty="0"/>
              <a:t>来编写初始化代码。</a:t>
            </a:r>
          </a:p>
          <a:p>
            <a:r>
              <a:rPr lang="en-US" altLang="zh-CN" dirty="0" smtClean="0">
                <a:hlinkClick r:id="rId2" action="ppaction://hlinkfile"/>
              </a:rPr>
              <a:t>lesson2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断言库 </a:t>
            </a:r>
            <a:r>
              <a:rPr lang="en-US" altLang="zh-CN" dirty="0"/>
              <a:t>chai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assert</a:t>
            </a:r>
            <a:r>
              <a:rPr lang="zh-CN" altLang="en-US" dirty="0" smtClean="0"/>
              <a:t>只提供了简单的断言，不能满足我们实际的项目需求，我们需要引入断言库</a:t>
            </a:r>
            <a:r>
              <a:rPr lang="en-US" altLang="zh-CN" dirty="0" smtClean="0"/>
              <a:t>chai, chai</a:t>
            </a:r>
            <a:r>
              <a:rPr lang="zh-CN" altLang="en-US" dirty="0" smtClean="0"/>
              <a:t>提供了两种断言风格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，这里介绍</a:t>
            </a:r>
            <a:r>
              <a:rPr lang="en-US" altLang="zh-CN" dirty="0" smtClean="0"/>
              <a:t>expect</a:t>
            </a:r>
            <a:r>
              <a:rPr lang="zh-CN" altLang="en-US" dirty="0" smtClean="0"/>
              <a:t>断言。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expect</a:t>
            </a:r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29946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7200" dirty="0" smtClean="0"/>
              <a:t>// </a:t>
            </a:r>
            <a:r>
              <a:rPr lang="zh-CN" altLang="en-US" sz="7200" dirty="0"/>
              <a:t>相等或不相等</a:t>
            </a:r>
          </a:p>
          <a:p>
            <a:r>
              <a:rPr lang="en-US" altLang="zh-CN" sz="7200" dirty="0"/>
              <a:t>expect(4 + 5).</a:t>
            </a:r>
            <a:r>
              <a:rPr lang="en-US" altLang="zh-CN" sz="7200" dirty="0" err="1"/>
              <a:t>to.be.equal</a:t>
            </a:r>
            <a:r>
              <a:rPr lang="en-US" altLang="zh-CN" sz="7200" dirty="0"/>
              <a:t>(9);</a:t>
            </a:r>
          </a:p>
          <a:p>
            <a:r>
              <a:rPr lang="en-US" altLang="zh-CN" sz="7200" dirty="0"/>
              <a:t>expect(4 + 5).</a:t>
            </a:r>
            <a:r>
              <a:rPr lang="en-US" altLang="zh-CN" sz="7200" dirty="0" err="1"/>
              <a:t>to.be.not.equal</a:t>
            </a:r>
            <a:r>
              <a:rPr lang="en-US" altLang="zh-CN" sz="7200" dirty="0"/>
              <a:t>(10);</a:t>
            </a:r>
          </a:p>
          <a:p>
            <a:r>
              <a:rPr lang="en-US" altLang="zh-CN" sz="7200" dirty="0"/>
              <a:t>expect(foo).</a:t>
            </a:r>
            <a:r>
              <a:rPr lang="en-US" altLang="zh-CN" sz="7200" dirty="0" err="1"/>
              <a:t>to.be.deep.equal</a:t>
            </a:r>
            <a:r>
              <a:rPr lang="en-US" altLang="zh-CN" sz="7200" dirty="0"/>
              <a:t>({ bar: '</a:t>
            </a:r>
            <a:r>
              <a:rPr lang="en-US" altLang="zh-CN" sz="7200" dirty="0" err="1"/>
              <a:t>baz</a:t>
            </a:r>
            <a:r>
              <a:rPr lang="en-US" altLang="zh-CN" sz="7200" dirty="0"/>
              <a:t>' });</a:t>
            </a:r>
          </a:p>
          <a:p>
            <a:r>
              <a:rPr lang="en-US" altLang="zh-CN" sz="7200" dirty="0" smtClean="0"/>
              <a:t>// </a:t>
            </a:r>
            <a:r>
              <a:rPr lang="zh-CN" altLang="en-US" sz="7200" dirty="0"/>
              <a:t>布尔值为</a:t>
            </a:r>
            <a:r>
              <a:rPr lang="en-US" altLang="zh-CN" sz="7200" dirty="0"/>
              <a:t>true</a:t>
            </a:r>
          </a:p>
          <a:p>
            <a:r>
              <a:rPr lang="en-US" altLang="zh-CN" sz="7200" dirty="0"/>
              <a:t>expect('</a:t>
            </a:r>
            <a:r>
              <a:rPr lang="en-US" altLang="zh-CN" sz="7200" dirty="0" err="1"/>
              <a:t>everthing</a:t>
            </a:r>
            <a:r>
              <a:rPr lang="en-US" altLang="zh-CN" sz="7200" dirty="0"/>
              <a:t>').</a:t>
            </a:r>
            <a:r>
              <a:rPr lang="en-US" altLang="zh-CN" sz="7200" dirty="0" err="1"/>
              <a:t>to.be.ok</a:t>
            </a:r>
            <a:r>
              <a:rPr lang="en-US" altLang="zh-CN" sz="7200" dirty="0"/>
              <a:t>;</a:t>
            </a:r>
          </a:p>
          <a:p>
            <a:r>
              <a:rPr lang="en-US" altLang="zh-CN" sz="7200" dirty="0"/>
              <a:t>expect(false).</a:t>
            </a:r>
            <a:r>
              <a:rPr lang="en-US" altLang="zh-CN" sz="7200" dirty="0" err="1"/>
              <a:t>to.not.be.ok</a:t>
            </a:r>
            <a:r>
              <a:rPr lang="en-US" altLang="zh-CN" sz="7200" dirty="0"/>
              <a:t>;</a:t>
            </a:r>
          </a:p>
          <a:p>
            <a:r>
              <a:rPr lang="en-US" altLang="zh-CN" sz="7200" dirty="0" smtClean="0"/>
              <a:t>// </a:t>
            </a:r>
            <a:r>
              <a:rPr lang="en-US" altLang="zh-CN" sz="7200" dirty="0" err="1"/>
              <a:t>typeof</a:t>
            </a:r>
            <a:endParaRPr lang="en-US" altLang="zh-CN" sz="7200" dirty="0"/>
          </a:p>
          <a:p>
            <a:r>
              <a:rPr lang="en-US" altLang="zh-CN" sz="7200" dirty="0"/>
              <a:t>expect('test').</a:t>
            </a:r>
            <a:r>
              <a:rPr lang="en-US" altLang="zh-CN" sz="7200" dirty="0" err="1"/>
              <a:t>to.be.a</a:t>
            </a:r>
            <a:r>
              <a:rPr lang="en-US" altLang="zh-CN" sz="7200" dirty="0"/>
              <a:t>('string');</a:t>
            </a:r>
          </a:p>
          <a:p>
            <a:r>
              <a:rPr lang="en-US" altLang="zh-CN" sz="7200" dirty="0"/>
              <a:t>expect({ foo: 'bar' }).to.be.an('object');</a:t>
            </a:r>
          </a:p>
          <a:p>
            <a:r>
              <a:rPr lang="en-US" altLang="zh-CN" sz="7200" dirty="0"/>
              <a:t>expect(foo).</a:t>
            </a:r>
            <a:r>
              <a:rPr lang="en-US" altLang="zh-CN" sz="7200" dirty="0" err="1"/>
              <a:t>to.be.an.instanceof</a:t>
            </a:r>
            <a:r>
              <a:rPr lang="en-US" altLang="zh-CN" sz="7200" dirty="0"/>
              <a:t>(Foo);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4439</TotalTime>
  <Words>786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单元测试(unit test)入门</vt:lpstr>
      <vt:lpstr>0. 单元测试 </vt:lpstr>
      <vt:lpstr>0.1 单元测试</vt:lpstr>
      <vt:lpstr>0.2 为什么要做单元测试 </vt:lpstr>
      <vt:lpstr>1.2 为什么要做单元测试 </vt:lpstr>
      <vt:lpstr>1. assert</vt:lpstr>
      <vt:lpstr>2. 测试框架mocha</vt:lpstr>
      <vt:lpstr>3.断言库 chai </vt:lpstr>
      <vt:lpstr>3.1 expect断言</vt:lpstr>
      <vt:lpstr>3.1 expect断言</vt:lpstr>
      <vt:lpstr>4. 测试工具karma </vt:lpstr>
      <vt:lpstr>5. vue unit test </vt:lpstr>
      <vt:lpstr>6. 持续集成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单元测试(unit test)入门</dc:title>
  <dc:creator>User</dc:creator>
  <cp:lastModifiedBy>User</cp:lastModifiedBy>
  <cp:revision>10</cp:revision>
  <dcterms:created xsi:type="dcterms:W3CDTF">2019-04-15T05:45:31Z</dcterms:created>
  <dcterms:modified xsi:type="dcterms:W3CDTF">2019-04-18T07:45:19Z</dcterms:modified>
</cp:coreProperties>
</file>