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A419-45FD-48FE-BCBC-96D7C841125B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3BDA-3F61-47F6-83CB-7EA264AD6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30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A419-45FD-48FE-BCBC-96D7C841125B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3BDA-3F61-47F6-83CB-7EA264AD6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A419-45FD-48FE-BCBC-96D7C841125B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3BDA-3F61-47F6-83CB-7EA264AD6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44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A419-45FD-48FE-BCBC-96D7C841125B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3BDA-3F61-47F6-83CB-7EA264AD6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93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A419-45FD-48FE-BCBC-96D7C841125B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3BDA-3F61-47F6-83CB-7EA264AD6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80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A419-45FD-48FE-BCBC-96D7C841125B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3BDA-3F61-47F6-83CB-7EA264AD6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8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A419-45FD-48FE-BCBC-96D7C841125B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3BDA-3F61-47F6-83CB-7EA264AD6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0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A419-45FD-48FE-BCBC-96D7C841125B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3BDA-3F61-47F6-83CB-7EA264AD6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43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A419-45FD-48FE-BCBC-96D7C841125B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3BDA-3F61-47F6-83CB-7EA264AD6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68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A419-45FD-48FE-BCBC-96D7C841125B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3BDA-3F61-47F6-83CB-7EA264AD6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2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A419-45FD-48FE-BCBC-96D7C841125B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3BDA-3F61-47F6-83CB-7EA264AD6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9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0A419-45FD-48FE-BCBC-96D7C841125B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23BDA-3F61-47F6-83CB-7EA264AD6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51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74265" y="2215166"/>
            <a:ext cx="1339403" cy="289774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74264" y="4649273"/>
            <a:ext cx="1339403" cy="463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74264" y="4159876"/>
            <a:ext cx="1339403" cy="4893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74264" y="3670479"/>
            <a:ext cx="1339403" cy="489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74263" y="3181082"/>
            <a:ext cx="1339403" cy="489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4829578" y="3354946"/>
            <a:ext cx="128788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778061" y="4395987"/>
            <a:ext cx="128788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987338" y="2937823"/>
            <a:ext cx="65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rear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019540" y="3975210"/>
            <a:ext cx="97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front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74261" y="2704563"/>
            <a:ext cx="1339403" cy="4893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374257" y="2215166"/>
            <a:ext cx="1339403" cy="4893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829577" y="2070212"/>
            <a:ext cx="155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maxSize -1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4713660" y="2475896"/>
            <a:ext cx="128788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97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45065" y="4002991"/>
            <a:ext cx="1070135" cy="482157"/>
            <a:chOff x="4739418" y="4054560"/>
            <a:chExt cx="1287887" cy="369332"/>
          </a:xfrm>
        </p:grpSpPr>
        <p:cxnSp>
          <p:nvCxnSpPr>
            <p:cNvPr id="13" name="直接箭头连接符 12"/>
            <p:cNvCxnSpPr/>
            <p:nvPr/>
          </p:nvCxnSpPr>
          <p:spPr>
            <a:xfrm flipH="1">
              <a:off x="4739418" y="4423892"/>
              <a:ext cx="128788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4945485" y="4054560"/>
              <a:ext cx="972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栈顶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233369" y="4533772"/>
            <a:ext cx="1081831" cy="450315"/>
            <a:chOff x="4713660" y="4549261"/>
            <a:chExt cx="1287887" cy="369332"/>
          </a:xfrm>
        </p:grpSpPr>
        <p:cxnSp>
          <p:nvCxnSpPr>
            <p:cNvPr id="15" name="直接箭头连接符 14"/>
            <p:cNvCxnSpPr/>
            <p:nvPr/>
          </p:nvCxnSpPr>
          <p:spPr>
            <a:xfrm flipH="1">
              <a:off x="4713660" y="4885384"/>
              <a:ext cx="128788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4926167" y="4549261"/>
              <a:ext cx="972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栈底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219911" y="2202186"/>
            <a:ext cx="973576" cy="2897747"/>
            <a:chOff x="3374256" y="2215166"/>
            <a:chExt cx="1359100" cy="2897747"/>
          </a:xfrm>
        </p:grpSpPr>
        <p:sp>
          <p:nvSpPr>
            <p:cNvPr id="4" name="矩形 3"/>
            <p:cNvSpPr/>
            <p:nvPr/>
          </p:nvSpPr>
          <p:spPr>
            <a:xfrm>
              <a:off x="3374265" y="2215166"/>
              <a:ext cx="1339403" cy="28977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4264" y="4649273"/>
              <a:ext cx="1339403" cy="4636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374264" y="4159876"/>
              <a:ext cx="1339403" cy="4893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374257" y="4609781"/>
              <a:ext cx="1339403" cy="48939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3374261" y="2704563"/>
              <a:ext cx="1339403" cy="4893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374257" y="2215166"/>
              <a:ext cx="1339403" cy="4893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3374256" y="3181082"/>
              <a:ext cx="1339403" cy="4893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393953" y="4159876"/>
              <a:ext cx="1339403" cy="48939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</p:grpSp>
      <p:cxnSp>
        <p:nvCxnSpPr>
          <p:cNvPr id="11" name="直接箭头连接符 10"/>
          <p:cNvCxnSpPr/>
          <p:nvPr/>
        </p:nvCxnSpPr>
        <p:spPr>
          <a:xfrm>
            <a:off x="6400800" y="2949261"/>
            <a:ext cx="1918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020588" y="2459864"/>
            <a:ext cx="97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出栈</a:t>
            </a:r>
            <a:endParaRPr lang="zh-CN" altLang="en-US" dirty="0"/>
          </a:p>
        </p:txBody>
      </p:sp>
      <p:grpSp>
        <p:nvGrpSpPr>
          <p:cNvPr id="60" name="组合 59"/>
          <p:cNvGrpSpPr/>
          <p:nvPr/>
        </p:nvGrpSpPr>
        <p:grpSpPr>
          <a:xfrm>
            <a:off x="8899277" y="2231410"/>
            <a:ext cx="962711" cy="2897747"/>
            <a:chOff x="8522577" y="2231410"/>
            <a:chExt cx="1339412" cy="2897747"/>
          </a:xfrm>
        </p:grpSpPr>
        <p:sp>
          <p:nvSpPr>
            <p:cNvPr id="27" name="矩形 26"/>
            <p:cNvSpPr/>
            <p:nvPr/>
          </p:nvSpPr>
          <p:spPr>
            <a:xfrm>
              <a:off x="8522586" y="2231410"/>
              <a:ext cx="1339403" cy="28977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522585" y="4665517"/>
              <a:ext cx="1339403" cy="4636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8522585" y="4176120"/>
              <a:ext cx="1339403" cy="4893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22578" y="4626025"/>
              <a:ext cx="1339403" cy="48939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522582" y="2720807"/>
              <a:ext cx="1339403" cy="4893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8522578" y="2231410"/>
              <a:ext cx="1339403" cy="4893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8522577" y="3197326"/>
              <a:ext cx="1339403" cy="4893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848301" y="4574258"/>
            <a:ext cx="972356" cy="369332"/>
            <a:chOff x="5019540" y="3975210"/>
            <a:chExt cx="972356" cy="369332"/>
          </a:xfrm>
        </p:grpSpPr>
        <p:cxnSp>
          <p:nvCxnSpPr>
            <p:cNvPr id="46" name="直接箭头连接符 45"/>
            <p:cNvCxnSpPr/>
            <p:nvPr/>
          </p:nvCxnSpPr>
          <p:spPr>
            <a:xfrm>
              <a:off x="5019540" y="4344542"/>
              <a:ext cx="972356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5019540" y="3975210"/>
              <a:ext cx="972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栈顶</a:t>
              </a:r>
              <a:endParaRPr lang="zh-CN" altLang="en-US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9894184" y="4485147"/>
            <a:ext cx="1287887" cy="422336"/>
            <a:chOff x="4713660" y="4463048"/>
            <a:chExt cx="1287887" cy="422336"/>
          </a:xfrm>
        </p:grpSpPr>
        <p:cxnSp>
          <p:nvCxnSpPr>
            <p:cNvPr id="49" name="直接箭头连接符 48"/>
            <p:cNvCxnSpPr/>
            <p:nvPr/>
          </p:nvCxnSpPr>
          <p:spPr>
            <a:xfrm flipH="1">
              <a:off x="4713660" y="4885384"/>
              <a:ext cx="128788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5029191" y="4463048"/>
              <a:ext cx="972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栈底</a:t>
              </a:r>
              <a:endParaRPr lang="zh-CN" altLang="en-US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651257" y="6470421"/>
            <a:ext cx="959473" cy="2897747"/>
            <a:chOff x="3374256" y="2215166"/>
            <a:chExt cx="1339412" cy="2897747"/>
          </a:xfrm>
        </p:grpSpPr>
        <p:sp>
          <p:nvSpPr>
            <p:cNvPr id="63" name="矩形 62"/>
            <p:cNvSpPr/>
            <p:nvPr/>
          </p:nvSpPr>
          <p:spPr>
            <a:xfrm>
              <a:off x="3374265" y="2215166"/>
              <a:ext cx="1339403" cy="28977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3374264" y="4649273"/>
              <a:ext cx="1339403" cy="4636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374264" y="4159876"/>
              <a:ext cx="1339403" cy="4893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3374257" y="4130109"/>
              <a:ext cx="1339403" cy="48939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3374257" y="4609781"/>
              <a:ext cx="1339403" cy="48939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3374261" y="2704563"/>
              <a:ext cx="1339403" cy="4893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3374257" y="2215166"/>
              <a:ext cx="1339403" cy="4893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3374256" y="3181082"/>
              <a:ext cx="1339403" cy="4893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691784" y="2202186"/>
            <a:ext cx="959473" cy="2897747"/>
            <a:chOff x="3374256" y="2215166"/>
            <a:chExt cx="1339412" cy="2897747"/>
          </a:xfrm>
        </p:grpSpPr>
        <p:sp>
          <p:nvSpPr>
            <p:cNvPr id="73" name="矩形 72"/>
            <p:cNvSpPr/>
            <p:nvPr/>
          </p:nvSpPr>
          <p:spPr>
            <a:xfrm>
              <a:off x="3374265" y="2215166"/>
              <a:ext cx="1339403" cy="28977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3374264" y="4649273"/>
              <a:ext cx="1339403" cy="4636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3374264" y="4159876"/>
              <a:ext cx="1339403" cy="4893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3374257" y="4609781"/>
              <a:ext cx="1339403" cy="48939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3374261" y="2704563"/>
              <a:ext cx="1339403" cy="4893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3374257" y="2215166"/>
              <a:ext cx="1339403" cy="4893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3374256" y="3181082"/>
              <a:ext cx="1339403" cy="4893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52508" y="2184515"/>
            <a:ext cx="959473" cy="2897747"/>
            <a:chOff x="3374256" y="2215166"/>
            <a:chExt cx="1339412" cy="2897747"/>
          </a:xfrm>
        </p:grpSpPr>
        <p:sp>
          <p:nvSpPr>
            <p:cNvPr id="83" name="矩形 82"/>
            <p:cNvSpPr/>
            <p:nvPr/>
          </p:nvSpPr>
          <p:spPr>
            <a:xfrm>
              <a:off x="3374265" y="2215166"/>
              <a:ext cx="1339403" cy="28977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3374264" y="4649273"/>
              <a:ext cx="1339403" cy="4636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3374264" y="4159876"/>
              <a:ext cx="1339403" cy="4893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3374261" y="2704563"/>
              <a:ext cx="1339403" cy="4893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3374257" y="2215166"/>
              <a:ext cx="1339403" cy="4893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3374256" y="3181082"/>
              <a:ext cx="1339403" cy="4893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552508" y="5397500"/>
            <a:ext cx="95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空栈</a:t>
            </a:r>
            <a:endParaRPr lang="zh-CN" altLang="en-US" dirty="0"/>
          </a:p>
        </p:txBody>
      </p:sp>
      <p:cxnSp>
        <p:nvCxnSpPr>
          <p:cNvPr id="103" name="直接箭头连接符 102"/>
          <p:cNvCxnSpPr/>
          <p:nvPr/>
        </p:nvCxnSpPr>
        <p:spPr>
          <a:xfrm>
            <a:off x="1651059" y="3471977"/>
            <a:ext cx="1040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1672457" y="310264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</a:t>
            </a:r>
            <a:r>
              <a:rPr lang="zh-CN" altLang="en-US" dirty="0" smtClean="0"/>
              <a:t>入栈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3964184" y="310497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入栈</a:t>
            </a:r>
            <a:endParaRPr lang="zh-CN" altLang="en-US" dirty="0"/>
          </a:p>
        </p:txBody>
      </p:sp>
      <p:cxnSp>
        <p:nvCxnSpPr>
          <p:cNvPr id="108" name="直接箭头连接符 107"/>
          <p:cNvCxnSpPr/>
          <p:nvPr/>
        </p:nvCxnSpPr>
        <p:spPr>
          <a:xfrm flipV="1">
            <a:off x="3698876" y="3455048"/>
            <a:ext cx="1301749" cy="1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9994900" y="2446884"/>
            <a:ext cx="700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10041035" y="1999849"/>
            <a:ext cx="1289135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dirty="0" smtClean="0"/>
              <a:t>maxSize 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30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6195" y="2668598"/>
            <a:ext cx="1378040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32726" y="953036"/>
            <a:ext cx="1378040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49732" y="2684167"/>
            <a:ext cx="1378040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10766" y="4943337"/>
            <a:ext cx="1378040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050424" y="4814549"/>
            <a:ext cx="1378040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5" name="曲线连接符 14"/>
          <p:cNvCxnSpPr/>
          <p:nvPr/>
        </p:nvCxnSpPr>
        <p:spPr>
          <a:xfrm rot="5400000" flipH="1" flipV="1">
            <a:off x="1821826" y="936397"/>
            <a:ext cx="1571218" cy="22505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 rot="16200000" flipH="1">
            <a:off x="3881843" y="2969716"/>
            <a:ext cx="2944556" cy="7142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6" idx="2"/>
            <a:endCxn id="7" idx="0"/>
          </p:cNvCxnSpPr>
          <p:nvPr/>
        </p:nvCxnSpPr>
        <p:spPr>
          <a:xfrm rot="5400000">
            <a:off x="6113172" y="3117756"/>
            <a:ext cx="1512195" cy="21389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/>
          <p:nvPr/>
        </p:nvCxnSpPr>
        <p:spPr>
          <a:xfrm rot="16200000" flipV="1">
            <a:off x="1338865" y="3692481"/>
            <a:ext cx="1710742" cy="14241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3554569" y="5259945"/>
            <a:ext cx="1352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6488806" y="4678823"/>
            <a:ext cx="1571222" cy="67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5166037" y="476518"/>
            <a:ext cx="1093095" cy="47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438291" y="27942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8495362" y="4472573"/>
            <a:ext cx="5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first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88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6195" y="2668598"/>
            <a:ext cx="1378040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32726" y="953036"/>
            <a:ext cx="1378040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49732" y="2684167"/>
            <a:ext cx="1378040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10766" y="4943337"/>
            <a:ext cx="1378040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050424" y="4814549"/>
            <a:ext cx="1378040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5" name="曲线连接符 14"/>
          <p:cNvCxnSpPr/>
          <p:nvPr/>
        </p:nvCxnSpPr>
        <p:spPr>
          <a:xfrm rot="5400000" flipH="1" flipV="1">
            <a:off x="1821826" y="936397"/>
            <a:ext cx="1571218" cy="22505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>
            <a:off x="5166037" y="1404859"/>
            <a:ext cx="2645537" cy="1134414"/>
          </a:xfrm>
          <a:prstGeom prst="curvedConnector3">
            <a:avLst>
              <a:gd name="adj1" fmla="val 106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6" idx="2"/>
            <a:endCxn id="7" idx="0"/>
          </p:cNvCxnSpPr>
          <p:nvPr/>
        </p:nvCxnSpPr>
        <p:spPr>
          <a:xfrm rot="5400000">
            <a:off x="6113172" y="3117756"/>
            <a:ext cx="1512195" cy="21389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/>
          <p:nvPr/>
        </p:nvCxnSpPr>
        <p:spPr>
          <a:xfrm rot="16200000" flipV="1">
            <a:off x="1338865" y="3692481"/>
            <a:ext cx="1710742" cy="14241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3554569" y="5259945"/>
            <a:ext cx="1352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8860665" y="2176530"/>
            <a:ext cx="1571222" cy="67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5166037" y="476518"/>
            <a:ext cx="1093095" cy="47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438291" y="27942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0560677" y="197206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first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68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3600" y="1079500"/>
            <a:ext cx="1485900" cy="445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616700" y="1079500"/>
            <a:ext cx="1485900" cy="445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57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47</Words>
  <Application>Microsoft Office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Xiaoshuang XS10 Wang</dc:creator>
  <cp:lastModifiedBy>Xiaoshuang XS10 Wang</cp:lastModifiedBy>
  <cp:revision>11</cp:revision>
  <dcterms:created xsi:type="dcterms:W3CDTF">2020-03-16T06:19:31Z</dcterms:created>
  <dcterms:modified xsi:type="dcterms:W3CDTF">2020-03-17T14:45:42Z</dcterms:modified>
</cp:coreProperties>
</file>