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98" r:id="rId5"/>
    <p:sldId id="300" r:id="rId6"/>
    <p:sldId id="29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8b5cd3-1b75-4cf9-a954-1ec66e8733ef}">
          <p14:sldIdLst>
            <p14:sldId id="256"/>
            <p14:sldId id="258"/>
            <p14:sldId id="298"/>
            <p14:sldId id="300"/>
            <p14:sldId id="296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24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16025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97692" y="4337477"/>
            <a:ext cx="279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</a:t>
            </a:r>
            <a:r>
              <a:rPr kumimoji="1" lang="zh-CN" altLang="en-US" sz="2800" b="1" dirty="0" smtClean="0">
                <a:solidFill>
                  <a:srgbClr val="157E9F"/>
                </a:solidFill>
              </a:rPr>
              <a:t>：薛 楠</a:t>
            </a:r>
            <a:endParaRPr kumimoji="1" lang="en-US" altLang="zh-CN" sz="2800" b="1" dirty="0">
              <a:solidFill>
                <a:srgbClr val="157E9F"/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5129" y="1961597"/>
            <a:ext cx="10977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</a:t>
            </a:r>
            <a:r>
              <a:rPr lang="en-US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Monica</a:t>
            </a:r>
            <a:r>
              <a:rPr lang="zh-CN" altLang="en-US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的旋转魔方</a:t>
            </a:r>
            <a:endParaRPr lang="zh-CN" altLang="en-US" sz="66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954270" y="1836420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4153" y="2816998"/>
            <a:ext cx="66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渡一教育高级讲师，从事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前端开发多年 曾在北京艺龙旅行网 指点通网络科技有限公司等互联网公司工作，自主带队开发多款大型项目，深入研究前端主流技术栈，潜心研究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行业发展前景，理论基础扎实，实战经验丰富 讲课幽默风趣。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4678" y="1051754"/>
            <a:ext cx="2889940" cy="410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29855" y="1642986"/>
            <a:ext cx="33026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dirty="0" smtClean="0"/>
              <a:t>1.</a:t>
            </a:r>
            <a:r>
              <a:rPr lang="en-US" altLang="zh-CN" sz="3200">
                <a:sym typeface="+mn-ea"/>
              </a:rPr>
              <a:t>perspective </a:t>
            </a:r>
            <a:r>
              <a:rPr lang="zh-CN" altLang="en-US" sz="3200">
                <a:sym typeface="+mn-ea"/>
              </a:rPr>
              <a:t>景深</a:t>
            </a:r>
            <a:endParaRPr lang="zh-CN" altLang="en-US" sz="3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9271" y="3225230"/>
            <a:ext cx="59410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         </a:t>
            </a:r>
            <a:r>
              <a:rPr lang="en-US" altLang="zh-CN" sz="3600" dirty="0" smtClean="0"/>
              <a:t>3</a:t>
            </a:r>
            <a:r>
              <a:rPr lang="en-US" altLang="en-US" sz="3600" dirty="0" smtClean="0"/>
              <a:t>.</a:t>
            </a:r>
            <a:r>
              <a:rPr lang="en-US" sz="3600" dirty="0" smtClean="0"/>
              <a:t>transform-origin: 50% 50%</a:t>
            </a:r>
            <a:endParaRPr lang="en-US" sz="3600" dirty="0" smtClean="0"/>
          </a:p>
        </p:txBody>
      </p:sp>
      <p:sp>
        <p:nvSpPr>
          <p:cNvPr id="8" name="矩形 7"/>
          <p:cNvSpPr/>
          <p:nvPr/>
        </p:nvSpPr>
        <p:spPr>
          <a:xfrm>
            <a:off x="2590263" y="4023233"/>
            <a:ext cx="62275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4. display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grid</a:t>
            </a:r>
            <a:endParaRPr lang="en-US" altLang="zh-CN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24464" y="452387"/>
            <a:ext cx="1980029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相关知识点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0180" y="2455786"/>
            <a:ext cx="850392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3200" dirty="0" smtClean="0"/>
              <a:t>2.</a:t>
            </a:r>
            <a:r>
              <a:rPr lang="en-US" altLang="zh-CN" sz="3200">
                <a:sym typeface="+mn-ea"/>
              </a:rPr>
              <a:t>perspective </a:t>
            </a:r>
            <a:r>
              <a:rPr lang="zh-CN" altLang="en-US" sz="3200">
                <a:sym typeface="+mn-ea"/>
              </a:rPr>
              <a:t>扩展 ：transform-style: preserve-3d  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6372225" y="2097405"/>
            <a:ext cx="28575" cy="214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400800" y="2068830"/>
            <a:ext cx="534035" cy="62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934835" y="2688590"/>
            <a:ext cx="0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343015" y="4234180"/>
            <a:ext cx="563245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534150" y="3060700"/>
            <a:ext cx="180975" cy="6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2872740"/>
            <a:ext cx="980440" cy="118046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1377950" y="3025140"/>
            <a:ext cx="5457190" cy="43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77950" y="3461385"/>
            <a:ext cx="5794375" cy="29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71260" y="1620520"/>
            <a:ext cx="793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screen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2126615" y="4406265"/>
            <a:ext cx="43313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40785" y="4610100"/>
            <a:ext cx="183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perspective</a:t>
            </a:r>
            <a:r>
              <a:rPr lang="zh-CN" altLang="en-US"/>
              <a:t>：</a:t>
            </a:r>
            <a:r>
              <a:rPr lang="en-US" altLang="zh-CN"/>
              <a:t>800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922270" y="52324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我们看到的是元素在屏幕上的投影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45815" y="3787140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6600" b="1"/>
              <a:t>zuotian9652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890" y="43053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Administrator</cp:lastModifiedBy>
  <cp:revision>192</cp:revision>
  <dcterms:created xsi:type="dcterms:W3CDTF">2015-07-31T01:43:00Z</dcterms:created>
  <dcterms:modified xsi:type="dcterms:W3CDTF">2019-06-05T08:22:26Z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