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0"/>
  </p:notesMasterIdLst>
  <p:sldIdLst>
    <p:sldId id="552" r:id="rId2"/>
    <p:sldId id="1237" r:id="rId3"/>
    <p:sldId id="643" r:id="rId4"/>
    <p:sldId id="558" r:id="rId5"/>
    <p:sldId id="1238" r:id="rId6"/>
    <p:sldId id="1251" r:id="rId7"/>
    <p:sldId id="1239" r:id="rId8"/>
    <p:sldId id="1244" r:id="rId9"/>
    <p:sldId id="1240" r:id="rId10"/>
    <p:sldId id="1241" r:id="rId11"/>
    <p:sldId id="1242" r:id="rId12"/>
    <p:sldId id="1243" r:id="rId13"/>
    <p:sldId id="1246" r:id="rId14"/>
    <p:sldId id="1247" r:id="rId15"/>
    <p:sldId id="1245" r:id="rId16"/>
    <p:sldId id="1248" r:id="rId17"/>
    <p:sldId id="1250" r:id="rId18"/>
    <p:sldId id="124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  <a:t>2024/11/15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55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255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2591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1194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564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1223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937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4100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068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5911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5168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603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8870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A4F3C42-5715-4F86-8B48-9F106AD4D4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120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减负，不用提交，里面的成员函数学会了后续也可以用，计科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信安</a:t>
            </a:r>
            <a:r>
              <a:rPr lang="en-US" altLang="zh-CN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+mn-ea"/>
              </a:rPr>
              <a:t>大数据的同学，后续课程要用</a:t>
            </a:r>
          </a:p>
        </p:txBody>
      </p:sp>
    </p:spTree>
    <p:extLst>
      <p:ext uri="{BB962C8B-B14F-4D97-AF65-F5344CB8AC3E}">
        <p14:creationId xmlns:p14="http://schemas.microsoft.com/office/powerpoint/2010/main" val="2377442227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65625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._______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__________________;</a:t>
            </a: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AC9A3C5-52A6-4CFD-9F43-CA2AA3C0F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66415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_____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5260012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___________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_______</a:t>
            </a: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326958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___________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_______(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896403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24154898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7761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6428F6D-22F5-4B60-9808-2A760C8F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9957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_______________;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4A12F9-6882-42BD-BE3B-C4B61636B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3084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4F729A-2D3C-4354-85A0-5C9158A13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D2CE91-BE2A-4B86-AC07-767012B397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>
            <a:extLst>
              <a:ext uri="{FF2B5EF4-FFF2-40B4-BE49-F238E27FC236}">
                <a16:creationId xmlns:a16="http://schemas.microsoft.com/office/drawing/2014/main" id="{83A95833-2AE8-4AB2-8186-65B0BE7B5B20}"/>
              </a:ext>
            </a:extLst>
          </p:cNvPr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439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2739856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str[] = "Hello";</a:t>
            </a: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</p:spTree>
    <p:extLst>
      <p:ext uri="{BB962C8B-B14F-4D97-AF65-F5344CB8AC3E}">
        <p14:creationId xmlns:p14="http://schemas.microsoft.com/office/powerpoint/2010/main" val="253199926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964323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</a:p>
        </p:txBody>
      </p:sp>
      <p:graphicFrame>
        <p:nvGraphicFramePr>
          <p:cNvPr id="5" name="表格 11">
            <a:extLst>
              <a:ext uri="{FF2B5EF4-FFF2-40B4-BE49-F238E27FC236}">
                <a16:creationId xmlns:a16="http://schemas.microsoft.com/office/drawing/2014/main" id="{0AC3E673-0432-47AA-8DB1-BDD0A1D802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45793537"/>
              </p:ext>
            </p:extLst>
          </p:nvPr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>
                  <a:extLst>
                    <a:ext uri="{9D8B030D-6E8A-4147-A177-3AD203B41FA5}">
                      <a16:colId xmlns:a16="http://schemas.microsoft.com/office/drawing/2014/main" val="2298219816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624764447"/>
                    </a:ext>
                  </a:extLst>
                </a:gridCol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85855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3469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854254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4189258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62864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31080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523211"/>
                  </a:ext>
                </a:extLst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49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5234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813532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2616877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</a:p>
          <a:p>
            <a:r>
              <a:rPr lang="en-US" altLang="zh-CN" sz="1600" b="1" dirty="0">
                <a:latin typeface="+mn-ea"/>
              </a:rPr>
              <a:t>using namespace std;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</a:p>
          <a:p>
            <a:r>
              <a:rPr lang="en-US" altLang="zh-CN" sz="1600" b="1" dirty="0">
                <a:latin typeface="+mn-ea"/>
              </a:rPr>
              <a:t>{</a:t>
            </a:r>
          </a:p>
          <a:p>
            <a:r>
              <a:rPr lang="en-US" altLang="zh-CN" sz="1600" b="1" dirty="0">
                <a:latin typeface="+mn-ea"/>
              </a:rPr>
              <a:t>    char s1[] = "Hello";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</a:p>
          <a:p>
            <a:r>
              <a:rPr lang="en-US" altLang="zh-CN" sz="1600" b="1" dirty="0">
                <a:latin typeface="+mn-ea"/>
              </a:rPr>
              <a:t>}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9E73E33-4CF0-4827-9DAA-BAABC36C299E}"/>
              </a:ext>
            </a:extLst>
          </p:cNvPr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charset="0"/>
                <a:ea typeface="宋体" pitchFamily="2" charset="-122"/>
              </a:rPr>
              <a:t>本页需填写答案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5EADC-FE0D-45AE-9AF1-0743273107CD}"/>
              </a:ext>
            </a:extLst>
          </p:cNvPr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______</a:t>
            </a: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21978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571</TotalTime>
  <Words>3132</Words>
  <Application>Microsoft Office PowerPoint</Application>
  <PresentationFormat>宽屏</PresentationFormat>
  <Paragraphs>490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2" baseType="lpstr">
      <vt:lpstr>等线</vt:lpstr>
      <vt:lpstr>宋体</vt:lpstr>
      <vt:lpstr>Times New Roman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Larry</cp:lastModifiedBy>
  <cp:revision>69</cp:revision>
  <dcterms:created xsi:type="dcterms:W3CDTF">2020-08-13T13:39:53Z</dcterms:created>
  <dcterms:modified xsi:type="dcterms:W3CDTF">2024-11-15T11:44:50Z</dcterms:modified>
</cp:coreProperties>
</file>