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4" r:id="rId6"/>
    <p:sldId id="558" r:id="rId7"/>
    <p:sldId id="1241" r:id="rId8"/>
    <p:sldId id="1240" r:id="rId9"/>
    <p:sldId id="645" r:id="rId10"/>
    <p:sldId id="1242" r:id="rId11"/>
    <p:sldId id="1243" r:id="rId12"/>
    <p:sldId id="1244" r:id="rId13"/>
    <p:sldId id="1245" r:id="rId14"/>
    <p:sldId id="1246" r:id="rId15"/>
    <p:sldId id="124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ni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str,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=%d j=%d",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("str=\"%s\"\n", str);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</a:t>
            </a:r>
            <a:r>
              <a:rPr kumimoji="1" lang="zh-CN" altLang="en-US" sz="1600" b="1" u="sng" dirty="0">
                <a:solidFill>
                  <a:schemeClr val="accent2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不可以）被替换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5467350"/>
            <a:ext cx="1808480" cy="9601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165" y="1244600"/>
            <a:ext cx="6312535" cy="44157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x, w;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</a:t>
            </a:r>
            <a:r>
              <a:rPr lang="zh-CN" altLang="en-US" sz="1600" b="1" dirty="0">
                <a:latin typeface="+mn-ea"/>
              </a:rPr>
              <a:t>请输入</a:t>
            </a:r>
            <a:r>
              <a:rPr lang="en-US" altLang="zh-CN" sz="1600" b="1" dirty="0">
                <a:latin typeface="+mn-ea"/>
              </a:rPr>
              <a:t>[1..99999]</a:t>
            </a:r>
            <a:r>
              <a:rPr lang="zh-CN" altLang="en-US" sz="1600" b="1" dirty="0">
                <a:latin typeface="+mn-ea"/>
              </a:rPr>
              <a:t>间的整数及显示宽度</a:t>
            </a:r>
            <a:r>
              <a:rPr lang="en-US" altLang="zh-CN" sz="1600" b="1" dirty="0">
                <a:latin typeface="+mn-ea"/>
              </a:rPr>
              <a:t>[6..10]\n");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("%d %d", &amp;x, &amp;w);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不考虑输入错误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("01234567890123456789\n");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char 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[16];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"%%%dd*\n", w);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x);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065" y="1244600"/>
            <a:ext cx="3470275" cy="44151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01234567890123456789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3*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  <a:sym typeface="+mn-ea"/>
              </a:rPr>
              <a:t>01234567890123456789</a:t>
            </a:r>
            <a:endParaRPr kumimoji="1" lang="en-US" altLang="zh-CN" sz="1600" b="1" dirty="0">
              <a:solidFill>
                <a:schemeClr val="accent2"/>
              </a:solidFill>
              <a:latin typeface="+mn-ea"/>
              <a:sym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  <a:sym typeface="+mn-ea"/>
              </a:rPr>
              <a:t>   123*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  <a:sym typeface="+mn-ea"/>
              </a:rPr>
              <a:t>01234567890123456789</a:t>
            </a:r>
            <a:endParaRPr kumimoji="1" lang="en-US" altLang="zh-CN" sz="1600" b="1" dirty="0">
              <a:solidFill>
                <a:schemeClr val="accent2"/>
              </a:solidFill>
              <a:latin typeface="+mn-ea"/>
              <a:sym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  <a:sym typeface="+mn-ea"/>
              </a:rPr>
              <a:t> 12345*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  <a:sym typeface="+mn-ea"/>
              </a:rPr>
              <a:t>01234567890123456789</a:t>
            </a:r>
            <a:endParaRPr kumimoji="1" lang="en-US" altLang="zh-CN" sz="1600" b="1" dirty="0">
              <a:solidFill>
                <a:schemeClr val="accent2"/>
              </a:solidFill>
              <a:latin typeface="+mn-ea"/>
              <a:sym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  <a:sym typeface="+mn-ea"/>
              </a:rPr>
              <a:t>        3*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  <a:sym typeface="+mn-ea"/>
              </a:rPr>
              <a:t>01234567890123456789</a:t>
            </a:r>
            <a:endParaRPr kumimoji="1" lang="en-US" altLang="zh-CN" sz="1600" b="1" dirty="0">
              <a:solidFill>
                <a:schemeClr val="accent2"/>
              </a:solidFill>
              <a:latin typeface="+mn-ea"/>
              <a:sym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  <a:sym typeface="+mn-ea"/>
              </a:rPr>
              <a:t>      123*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  <a:sym typeface="+mn-ea"/>
              </a:rPr>
              <a:t>01234567890123456789</a:t>
            </a:r>
            <a:endParaRPr kumimoji="1" lang="en-US" altLang="zh-CN" sz="1600" b="1" dirty="0">
              <a:solidFill>
                <a:schemeClr val="accent2"/>
              </a:solidFill>
              <a:latin typeface="+mn-ea"/>
              <a:sym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12345*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00715" y="5288915"/>
            <a:ext cx="3470278" cy="37070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别去网上瞎查，认真阅读第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0" y="1316355"/>
            <a:ext cx="2054225" cy="586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0" y="2765425"/>
            <a:ext cx="2109470" cy="605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50" y="2059940"/>
            <a:ext cx="2042160" cy="606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650" y="5020945"/>
            <a:ext cx="2112010" cy="638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650" y="4258310"/>
            <a:ext cx="2112010" cy="6191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650" y="3515360"/>
            <a:ext cx="2097405" cy="5994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：键盘输入一个长度</a:t>
            </a:r>
            <a:r>
              <a:rPr lang="en-US" altLang="zh-CN" sz="1600" b="1" dirty="0">
                <a:latin typeface="+mn-ea"/>
              </a:rPr>
              <a:t>[3..12]</a:t>
            </a:r>
            <a:r>
              <a:rPr lang="zh-CN" altLang="en-US" sz="1600" b="1" dirty="0">
                <a:latin typeface="+mn-ea"/>
              </a:rPr>
              <a:t>间字符串，再输入显示宽度</a:t>
            </a:r>
            <a:r>
              <a:rPr lang="en-US" altLang="zh-CN" sz="1600" b="1" dirty="0">
                <a:latin typeface="+mn-ea"/>
              </a:rPr>
              <a:t>[</a:t>
            </a:r>
            <a:r>
              <a:rPr lang="zh-CN" altLang="en-US" sz="1600" b="1" dirty="0">
                <a:latin typeface="+mn-ea"/>
              </a:rPr>
              <a:t>长度</a:t>
            </a:r>
            <a:r>
              <a:rPr lang="en-US" altLang="zh-CN" sz="1600" b="1" dirty="0">
                <a:latin typeface="+mn-ea"/>
              </a:rPr>
              <a:t>+1..20]</a:t>
            </a:r>
            <a:r>
              <a:rPr lang="zh-CN" altLang="en-US" sz="1600" b="1" dirty="0">
                <a:latin typeface="+mn-ea"/>
              </a:rPr>
              <a:t>，左对齐输出这个字符串（最后加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注：输入宽度小于等于串长则置为串长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，不考虑其它输入错误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#include &lt;stdio.h&gt;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int d,count=0;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char s[13], s_tmp[10];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printf("请输入长度[3..12]间的字符串及显示宽度[len+1..20]\n");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scanf("%s %d", s, &amp;d); 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for (int i = 0; i &lt; 13; ++i) {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if (s[i] != '\0') {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++count;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else {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break;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if (d &lt;= count) {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++count;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d=count;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printf("01234567890123456789\n");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sprintf(s_tmp, "%%-%ds*\n", d);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printf(s_tmp,s );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12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911" y="1951251"/>
            <a:ext cx="3714286" cy="6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12" y="3160745"/>
            <a:ext cx="3685714" cy="6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65" y="4360545"/>
            <a:ext cx="376428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065" y="5571490"/>
            <a:ext cx="3764280" cy="9829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：键盘输入一个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型数据，再输入总显示宽度及小数点后的位数，右对齐输出这个字符串（最后加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165" y="1578610"/>
            <a:ext cx="6408420" cy="51168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#include &lt;stdio.h&gt;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int d,f,s_tmp[20];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double shu;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printf("请输入double型数据及显示总宽度、小数点后位数\n");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scanf("%lf %d %d", &amp;shu, &amp;d,&amp;f); 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printf("01234567890123456789\n");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sprintf(s_tmp, "%%%d.%dlf*\n", d,f);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printf(s_tmp,shu );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96687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12.34 9 5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123.456789 12 2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(3/4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的答案没问题，想不通去看第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章作业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9683" y="2050577"/>
            <a:ext cx="3361905" cy="6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11" y="3160746"/>
            <a:ext cx="3419048" cy="6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83" y="4426380"/>
            <a:ext cx="3438095" cy="657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683" y="5534875"/>
            <a:ext cx="3485714" cy="65714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9707658" y="164421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返回值是输出字符的个数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字符数组要有足够空间容纳输出的数据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否则越界错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printf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输入地址表列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返回值是正确读入的输入数据的个数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scanf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"k=%-4d*pi=%.2f#",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451124" y="1244869"/>
            <a:ext cx="4385741" cy="1251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、本作业的所有程序，均在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.c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方式下运行，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后续不再提示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、认真阅读第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!!!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160" y="5221605"/>
            <a:ext cx="3016885" cy="9918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"k=%6dpi=%10.2f",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的返回值是：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输出字符的个数（宽度默认用空格填充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也算字符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数）</a:t>
            </a:r>
            <a:endParaRPr kumimoji="1" lang="zh-CN" altLang="en-US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0" y="4864100"/>
            <a:ext cx="2301240" cy="7315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"k=%-4d*pi=%.2f#",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下弹窗，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下有输出结果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1/2/3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使用时对字符数组的要求是：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字符数组必须足够大。（最小值为输出的字符数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（存尾零））</a:t>
            </a:r>
            <a:endParaRPr kumimoji="1" lang="zh-CN" altLang="en-US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295014" y="1244870"/>
            <a:ext cx="1562985" cy="477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VS+Dev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885" y="852805"/>
            <a:ext cx="2642235" cy="2268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885" y="3431540"/>
            <a:ext cx="4274820" cy="11353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 = "Hello 123 11.2",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"%s %d 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s,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&amp;d);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("s=%s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=%d d=%f\n", s,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d);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015" y="5187315"/>
            <a:ext cx="3077845" cy="10261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"123Hello";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的返回值是：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正确读入的输入数据个数</a:t>
            </a:r>
            <a:endParaRPr kumimoji="1"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160" y="4641850"/>
            <a:ext cx="2125980" cy="7162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&amp;j,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);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顺序反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u="sng" dirty="0">
                <a:solidFill>
                  <a:schemeClr val="accent2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不可以）被重复读取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5431155"/>
            <a:ext cx="2048510" cy="958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Dk0MzliODQ5Mzc3ZDY1ZTI0ZWQ3NWJkMjdkYzllN2I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5523</Words>
  <Application>WPS 演示</Application>
  <PresentationFormat>宽屏</PresentationFormat>
  <Paragraphs>370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王皙晶</cp:lastModifiedBy>
  <cp:revision>54</cp:revision>
  <dcterms:created xsi:type="dcterms:W3CDTF">2020-08-13T13:39:00Z</dcterms:created>
  <dcterms:modified xsi:type="dcterms:W3CDTF">2024-11-15T18:04:31Z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F45C8A7FB4054989AB6DD00E6D1F5191_12</vt:lpwstr>
  </property>
  <property fmtid="{D5CDD505-2E9C-101B-9397-08002B2CF9AE}" pid="3" name="KSOProductBuildVer">
    <vt:lpwstr>2052-12.1.0.17147</vt:lpwstr>
  </property>
</Properties>
</file>