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38" r:id="rId3"/>
    <p:sldId id="1014" r:id="rId4"/>
    <p:sldId id="1017" r:id="rId5"/>
    <p:sldId id="1023" r:id="rId6"/>
    <p:sldId id="1024" r:id="rId7"/>
    <p:sldId id="814" r:id="rId8"/>
    <p:sldId id="1019" r:id="rId9"/>
    <p:sldId id="1025" r:id="rId10"/>
    <p:sldId id="1026" r:id="rId11"/>
    <p:sldId id="815" r:id="rId12"/>
    <p:sldId id="1020" r:id="rId13"/>
    <p:sldId id="1027" r:id="rId14"/>
    <p:sldId id="1028" r:id="rId15"/>
    <p:sldId id="1021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E6EC-216D-470E-A96A-BC8CC8B96A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5A884-3C3A-4699-8B3B-C69DDDD695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CE23E-6955-41AF-80A9-A97169205E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28A78-612C-405C-9C40-0619174AAB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67344-9CCA-4817-A165-2280803A3BB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E27D7-7FC2-48E5-AC23-EE005EF046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BEE40-6653-4306-94D9-CE901F87AD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08D2F-C807-4635-ADFC-DDA32FA08C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667F2-D47F-4AFE-AD36-03B6E79727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31D1-1FD2-4C1F-81EF-D089EAA70A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96484-9390-436A-B97F-750A172083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E57CD3-3E80-4DCD-8FBA-A1013BE71655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、模仿第</a:t>
            </a:r>
            <a:r>
              <a:rPr lang="en-US" altLang="zh-CN" sz="1600" b="1" dirty="0">
                <a:latin typeface="+mn-ea"/>
              </a:rPr>
              <a:t>06</a:t>
            </a:r>
            <a:r>
              <a:rPr lang="zh-CN" altLang="en-US" sz="1600" b="1" dirty="0">
                <a:latin typeface="+mn-ea"/>
              </a:rPr>
              <a:t>模块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课件中</a:t>
            </a:r>
            <a:r>
              <a:rPr lang="en-US" altLang="zh-CN" sz="1600" b="1" dirty="0">
                <a:latin typeface="+mn-ea"/>
              </a:rPr>
              <a:t>(P.16-19/P.27-30)</a:t>
            </a:r>
            <a:r>
              <a:rPr lang="zh-CN" altLang="en-US" sz="1600" b="1" dirty="0">
                <a:latin typeface="+mn-ea"/>
              </a:rPr>
              <a:t>的样式，画出下列每小题每一步执行的内存分配及指向图示，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分析为什么得到最后的结果。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、每个语句要画一张内存状态图，每小题都是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张图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第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张初始内存分配图附件已给出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、不允许手写、手写后贴图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后在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文档作业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中提交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11.28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友情提醒：大家尽快把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VS2022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调试的文档作业做完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除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"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字符指针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"/"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引用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"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       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知识点外，其它已经全部讲过了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，千万不要卡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DDL!!!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  <a:endParaRPr lang="zh-CN" altLang="en-US" sz="16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*t = *x;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*x = *y;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*y =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=15 j=10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或 死机或其它非正常现象</a:t>
              </a:r>
              <a:endPara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/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" name="Group 12"/>
              <p:cNvGrpSpPr/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4" name="Group 16"/>
              <p:cNvGrpSpPr/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38" name="Group 23"/>
              <p:cNvGrpSpPr/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5000)</a:t>
                  </a:r>
                  <a:endParaRPr kumimoji="1" lang="en-US" altLang="zh-CN" sz="1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9" name="Group 27"/>
              <p:cNvGrpSpPr/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?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是否分配给了程序？</a:t>
              </a:r>
              <a:endPara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：哪句是错误的关键？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 *t;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为什么就正确了？</a:t>
              </a:r>
              <a:endPara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*t = *x;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*x = *y;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*y =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=15 j=10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或 死机或其它非正常现象</a:t>
              </a:r>
              <a:endPara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5" name="Group 3"/>
            <p:cNvGrpSpPr/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6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7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8" name="Group 12"/>
              <p:cNvGrpSpPr/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9" name="Group 16"/>
              <p:cNvGrpSpPr/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0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43" name="Group 23"/>
              <p:cNvGrpSpPr/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4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5000)</a:t>
                  </a:r>
                  <a:endParaRPr kumimoji="1" lang="en-US" altLang="zh-CN" sz="1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9" name="Group 27"/>
              <p:cNvGrpSpPr/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6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62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是否分配给了程序？</a:t>
              </a:r>
              <a:endPara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4" name="直接箭头连接符 63"/>
            <p:cNvCxnSpPr>
              <a:stCxn id="62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5" name="直接连接符 64"/>
          <p:cNvCxnSpPr/>
          <p:nvPr/>
        </p:nvCxnSpPr>
        <p:spPr>
          <a:xfrm>
            <a:off x="1171575" y="1844675"/>
            <a:ext cx="70993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直接箭头连接符 65"/>
          <p:cNvCxnSpPr/>
          <p:nvPr/>
        </p:nvCxnSpPr>
        <p:spPr>
          <a:xfrm>
            <a:off x="1974850" y="1741170"/>
            <a:ext cx="6111875" cy="1028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*t = *x;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*x = *y;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*y =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=15 j=10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或 死机或其它非正常现象</a:t>
              </a:r>
              <a:endPara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5" name="Group 3"/>
            <p:cNvGrpSpPr/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6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7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8" name="Group 12"/>
              <p:cNvGrpSpPr/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9" name="Group 16"/>
              <p:cNvGrpSpPr/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0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43" name="Group 23"/>
              <p:cNvGrpSpPr/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4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5000)</a:t>
                  </a:r>
                  <a:endParaRPr kumimoji="1" lang="en-US" altLang="zh-CN" sz="1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9" name="Group 27"/>
              <p:cNvGrpSpPr/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6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62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是否分配给了程序？</a:t>
              </a:r>
              <a:endPara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4" name="直接箭头连接符 63"/>
            <p:cNvCxnSpPr>
              <a:stCxn id="62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5" name="直接连接符 64"/>
          <p:cNvCxnSpPr/>
          <p:nvPr/>
        </p:nvCxnSpPr>
        <p:spPr>
          <a:xfrm>
            <a:off x="1191895" y="2078355"/>
            <a:ext cx="70993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直接箭头连接符 65"/>
          <p:cNvCxnSpPr/>
          <p:nvPr/>
        </p:nvCxnSpPr>
        <p:spPr>
          <a:xfrm flipV="1">
            <a:off x="1995805" y="1463040"/>
            <a:ext cx="3919855" cy="525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*t = *x;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*x = *y;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*y =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=15 j=10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或 死机或其它非正常现象</a:t>
              </a:r>
              <a:endPara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5" name="Group 3"/>
            <p:cNvGrpSpPr/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6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7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8" name="Group 12"/>
              <p:cNvGrpSpPr/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9" name="Group 16"/>
              <p:cNvGrpSpPr/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0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43" name="Group 23"/>
              <p:cNvGrpSpPr/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4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5000)</a:t>
                  </a:r>
                  <a:endParaRPr kumimoji="1" lang="en-US" altLang="zh-CN" sz="1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9" name="Group 27"/>
              <p:cNvGrpSpPr/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6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62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是否分配给了程序？</a:t>
              </a:r>
              <a:endPara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4" name="直接箭头连接符 63"/>
            <p:cNvCxnSpPr>
              <a:stCxn id="62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5" name="直接连接符 64"/>
          <p:cNvCxnSpPr/>
          <p:nvPr/>
        </p:nvCxnSpPr>
        <p:spPr>
          <a:xfrm>
            <a:off x="1191895" y="2312035"/>
            <a:ext cx="70993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直接箭头连接符 65"/>
          <p:cNvCxnSpPr/>
          <p:nvPr/>
        </p:nvCxnSpPr>
        <p:spPr>
          <a:xfrm flipV="1">
            <a:off x="1944370" y="1442720"/>
            <a:ext cx="6152515" cy="7918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121907" y="101633"/>
            <a:ext cx="8856662" cy="3600128"/>
            <a:chOff x="1703388" y="3068960"/>
            <a:chExt cx="8856662" cy="3600128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*t = *x;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*x = *y;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*y =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=15 j=10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或 死机或其它非正常现象</a:t>
              </a:r>
              <a:endPara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/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" name="Group 12"/>
              <p:cNvGrpSpPr/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4" name="Group 16"/>
              <p:cNvGrpSpPr/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38" name="Group 23"/>
              <p:cNvGrpSpPr/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5000)</a:t>
                  </a:r>
                  <a:endParaRPr kumimoji="1" lang="en-US" altLang="zh-CN" sz="1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9" name="Group 27"/>
              <p:cNvGrpSpPr/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?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是否分配给了程序？</a:t>
              </a:r>
              <a:endPara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：哪句是错误的关键？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 *t;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为什么就正确了？</a:t>
              </a:r>
              <a:endPara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文本框 5"/>
          <p:cNvSpPr txBox="1"/>
          <p:nvPr/>
        </p:nvSpPr>
        <p:spPr>
          <a:xfrm>
            <a:off x="264160" y="3964305"/>
            <a:ext cx="11575415" cy="25831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分析：</a:t>
            </a:r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另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：出现错误的关键就是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--t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内存储的某地址指向的内存并没有分配给程序，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内的地址也是随机分配的，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*t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相当于随机访问了其他内存，并对其进行了私自更改。这个问题可以和数组的越界非法读写一起理解，可能会导致严重错误，在程序运行时可能会弹窗或者出现其他非正常现象。（所以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 *t=*x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是错误的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关键）</a:t>
            </a:r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另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：改为int tt, *t;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t = &amp;tt;正确的原因是，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tt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这个变量的内存空间分配给了程序，可以对其进行读写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操作。</a:t>
            </a:r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  <a:endParaRPr lang="zh-CN" altLang="en-US" sz="1600" b="1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5932" y="1017938"/>
            <a:ext cx="8856662" cy="4392217"/>
            <a:chOff x="1703388" y="2276872"/>
            <a:chExt cx="8856662" cy="4392217"/>
          </a:xfrm>
        </p:grpSpPr>
        <p:grpSp>
          <p:nvGrpSpPr>
            <p:cNvPr id="6" name="组合 5"/>
            <p:cNvGrpSpPr/>
            <p:nvPr/>
          </p:nvGrpSpPr>
          <p:grpSpPr>
            <a:xfrm>
              <a:off x="1703388" y="2276872"/>
              <a:ext cx="8856662" cy="4392217"/>
              <a:chOff x="1703388" y="2276872"/>
              <a:chExt cx="8856662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s=28.2743</a:t>
                </a:r>
                <a:endPara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703388" y="2276872"/>
                <a:ext cx="8856662" cy="4392217"/>
                <a:chOff x="1703388" y="2276872"/>
                <a:chExt cx="8856662" cy="4392217"/>
              </a:xfrm>
            </p:grpSpPr>
            <p:sp>
              <p:nvSpPr>
                <p:cNvPr id="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&gt;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#define PI 3.14159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double SL(double R, double *L)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{   double S;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S = PI*R*R;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*L = 2*PI*R;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return S;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}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main()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, r=3;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);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3958606" y="3792380"/>
                  <a:ext cx="3649563" cy="114878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函数执行后同时得到周长及面积</a:t>
                  </a:r>
                  <a:endParaRPr kumimoji="1" lang="zh-CN" altLang="en-US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</a:t>
                  </a: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周长：指针变量做形参方式</a:t>
                  </a:r>
                  <a:endParaRPr kumimoji="1" lang="zh-CN" altLang="en-US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面积：函数返回值方式</a:t>
                  </a:r>
                  <a:endParaRPr kumimoji="1" lang="zh-CN" altLang="en-US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注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: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函数的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return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只能带一个返回值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!!</a:t>
                  </a:r>
                  <a:endParaRPr kumimoji="1" lang="zh-CN" alt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8" y="2457028"/>
                  <a:ext cx="2299433" cy="2196108"/>
                  <a:chOff x="6296620" y="1307232"/>
                  <a:chExt cx="2625665" cy="3615447"/>
                </a:xfrm>
              </p:grpSpPr>
              <p:grpSp>
                <p:nvGrpSpPr>
                  <p:cNvPr id="29" name="Group 4"/>
                  <p:cNvGrpSpPr/>
                  <p:nvPr/>
                </p:nvGrpSpPr>
                <p:grpSpPr bwMode="auto">
                  <a:xfrm>
                    <a:off x="6296620" y="2157375"/>
                    <a:ext cx="1155700" cy="609600"/>
                    <a:chOff x="2016" y="816"/>
                    <a:chExt cx="728" cy="384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16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066801" cy="609600"/>
                    <a:chOff x="6293384" y="2157375"/>
                    <a:chExt cx="1066801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??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066801" cy="609600"/>
                    <a:chOff x="7855484" y="2157375"/>
                    <a:chExt cx="1066801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??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3" name="Group 12"/>
                  <p:cNvGrpSpPr/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066801" cy="609600"/>
                    <a:chOff x="6293384" y="3398800"/>
                    <a:chExt cx="1066801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??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&amp;l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993553" y="5096543"/>
                  <a:ext cx="2349060" cy="108012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初始内存分配如图所示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请自行画出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SL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中三句话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执行时内存的变化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理解最后的输出结果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59" name="直接箭头连接符 58"/>
                <p:cNvCxnSpPr>
                  <a:stCxn id="55" idx="1"/>
                </p:cNvCxnSpPr>
                <p:nvPr/>
              </p:nvCxnSpPr>
              <p:spPr bwMode="auto">
                <a:xfrm flipH="1" flipV="1">
                  <a:off x="3503713" y="4768427"/>
                  <a:ext cx="4489840" cy="86817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575945" y="1017905"/>
            <a:ext cx="9834245" cy="4762500"/>
            <a:chOff x="1703388" y="2276872"/>
            <a:chExt cx="8856662" cy="4392217"/>
          </a:xfrm>
        </p:grpSpPr>
        <p:grpSp>
          <p:nvGrpSpPr>
            <p:cNvPr id="6" name="组合 5"/>
            <p:cNvGrpSpPr/>
            <p:nvPr/>
          </p:nvGrpSpPr>
          <p:grpSpPr>
            <a:xfrm>
              <a:off x="1703388" y="2276872"/>
              <a:ext cx="8856662" cy="4392217"/>
              <a:chOff x="1703388" y="2276872"/>
              <a:chExt cx="8856662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s=28.2743</a:t>
                </a:r>
                <a:endPara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703388" y="2276872"/>
                <a:ext cx="8856662" cy="4392217"/>
                <a:chOff x="1703388" y="2276872"/>
                <a:chExt cx="8856662" cy="4392217"/>
              </a:xfrm>
            </p:grpSpPr>
            <p:sp>
              <p:nvSpPr>
                <p:cNvPr id="8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&gt;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#define PI 3.14159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double SL(double R, double *L)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{   double S;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S = PI*R*R;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*L = 2*PI*R;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return S;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}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main()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, r=3;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);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8" y="2457028"/>
                  <a:ext cx="2299433" cy="2196108"/>
                  <a:chOff x="6296620" y="1307232"/>
                  <a:chExt cx="2625665" cy="3615447"/>
                </a:xfrm>
              </p:grpSpPr>
              <p:grpSp>
                <p:nvGrpSpPr>
                  <p:cNvPr id="29" name="Group 4"/>
                  <p:cNvGrpSpPr/>
                  <p:nvPr/>
                </p:nvGrpSpPr>
                <p:grpSpPr bwMode="auto">
                  <a:xfrm>
                    <a:off x="6296620" y="2157375"/>
                    <a:ext cx="1155700" cy="609600"/>
                    <a:chOff x="2016" y="816"/>
                    <a:chExt cx="728" cy="384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16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066801" cy="609600"/>
                    <a:chOff x="6293384" y="2157375"/>
                    <a:chExt cx="1066801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??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066801" cy="609600"/>
                    <a:chOff x="7855484" y="2157375"/>
                    <a:chExt cx="1066801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??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3" name="Group 12"/>
                  <p:cNvGrpSpPr/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416384" cy="609600"/>
                    <a:chOff x="6293384" y="3398800"/>
                    <a:chExt cx="1416384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8047" y="3398800"/>
                      <a:ext cx="1001721" cy="60932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28.2743</a:t>
                      </a:r>
                      <a:endParaRPr kumimoji="1" lang="en-US" altLang="zh-CN" sz="1600" b="1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&amp;l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 flipV="1">
            <a:off x="1069340" y="3263900"/>
            <a:ext cx="1379220" cy="2032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211705" y="3098800"/>
            <a:ext cx="6708140" cy="391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575945" y="1017905"/>
            <a:ext cx="9834245" cy="4762500"/>
            <a:chOff x="1703388" y="2276872"/>
            <a:chExt cx="8856662" cy="4392217"/>
          </a:xfrm>
        </p:grpSpPr>
        <p:grpSp>
          <p:nvGrpSpPr>
            <p:cNvPr id="6" name="组合 5"/>
            <p:cNvGrpSpPr/>
            <p:nvPr/>
          </p:nvGrpSpPr>
          <p:grpSpPr>
            <a:xfrm>
              <a:off x="1703388" y="2276872"/>
              <a:ext cx="8856662" cy="4392217"/>
              <a:chOff x="1703388" y="2276872"/>
              <a:chExt cx="8856662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s=28.2743</a:t>
                </a:r>
                <a:endPara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703388" y="2276872"/>
                <a:ext cx="8856662" cy="4392217"/>
                <a:chOff x="1703388" y="2276872"/>
                <a:chExt cx="8856662" cy="4392217"/>
              </a:xfrm>
            </p:grpSpPr>
            <p:sp>
              <p:nvSpPr>
                <p:cNvPr id="8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&gt;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#define PI 3.14159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double SL(double R, double *L)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{   double S;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S = PI*R*R;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*L = 2*PI*R;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return S;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}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main()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, r=3;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);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8" y="2457028"/>
                  <a:ext cx="2442596" cy="2196108"/>
                  <a:chOff x="6296620" y="1307232"/>
                  <a:chExt cx="2789139" cy="3615447"/>
                </a:xfrm>
              </p:grpSpPr>
              <p:grpSp>
                <p:nvGrpSpPr>
                  <p:cNvPr id="29" name="Group 4"/>
                  <p:cNvGrpSpPr/>
                  <p:nvPr/>
                </p:nvGrpSpPr>
                <p:grpSpPr bwMode="auto">
                  <a:xfrm>
                    <a:off x="6296620" y="2157375"/>
                    <a:ext cx="1155700" cy="609600"/>
                    <a:chOff x="2016" y="816"/>
                    <a:chExt cx="728" cy="384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16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066801" cy="609600"/>
                    <a:chOff x="6293384" y="2157375"/>
                    <a:chExt cx="1066801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??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230275" cy="609600"/>
                    <a:chOff x="7855484" y="2157375"/>
                    <a:chExt cx="1230275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70147" y="2157375"/>
                      <a:ext cx="815612" cy="60932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18.8495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3" name="Group 12"/>
                  <p:cNvGrpSpPr/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416384" cy="609600"/>
                    <a:chOff x="6293384" y="3398800"/>
                    <a:chExt cx="1416384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8047" y="3398800"/>
                      <a:ext cx="1001721" cy="60932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28.2743</a:t>
                      </a:r>
                      <a:endParaRPr kumimoji="1" lang="en-US" altLang="zh-CN" sz="1600" b="1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&amp;l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 flipV="1">
            <a:off x="1069340" y="3489960"/>
            <a:ext cx="1379220" cy="2032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334895" y="2131695"/>
            <a:ext cx="7418070" cy="1265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575945" y="1017905"/>
            <a:ext cx="9834245" cy="4762500"/>
            <a:chOff x="1703388" y="2276872"/>
            <a:chExt cx="8856662" cy="4392217"/>
          </a:xfrm>
        </p:grpSpPr>
        <p:grpSp>
          <p:nvGrpSpPr>
            <p:cNvPr id="6" name="组合 5"/>
            <p:cNvGrpSpPr/>
            <p:nvPr/>
          </p:nvGrpSpPr>
          <p:grpSpPr>
            <a:xfrm>
              <a:off x="1703388" y="2276872"/>
              <a:ext cx="8856662" cy="4392217"/>
              <a:chOff x="1703388" y="2276872"/>
              <a:chExt cx="8856662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s=28.2743</a:t>
                </a:r>
                <a:endPara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703388" y="2276872"/>
                <a:ext cx="8856662" cy="4392217"/>
                <a:chOff x="1703388" y="2276872"/>
                <a:chExt cx="8856662" cy="4392217"/>
              </a:xfrm>
            </p:grpSpPr>
            <p:sp>
              <p:nvSpPr>
                <p:cNvPr id="8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&gt;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#define PI 3.14159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double SL(double R, double *L)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{   double S;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S = PI*R*R;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*L = 2*PI*R;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return S;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}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main()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, r=3;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);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8" y="2457028"/>
                  <a:ext cx="2442596" cy="2196108"/>
                  <a:chOff x="6296620" y="1307232"/>
                  <a:chExt cx="2789139" cy="3615447"/>
                </a:xfrm>
              </p:grpSpPr>
              <p:grpSp>
                <p:nvGrpSpPr>
                  <p:cNvPr id="29" name="Group 4"/>
                  <p:cNvGrpSpPr/>
                  <p:nvPr/>
                </p:nvGrpSpPr>
                <p:grpSpPr bwMode="auto">
                  <a:xfrm>
                    <a:off x="6296620" y="2157375"/>
                    <a:ext cx="1155700" cy="609600"/>
                    <a:chOff x="2016" y="816"/>
                    <a:chExt cx="728" cy="384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16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424873" cy="609600"/>
                    <a:chOff x="6293384" y="2157375"/>
                    <a:chExt cx="1424873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8047" y="2157375"/>
                      <a:ext cx="1010210" cy="60932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28.2743</a:t>
                      </a:r>
                      <a:endParaRPr kumimoji="1" lang="en-US" altLang="zh-CN" sz="1600" b="1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230275" cy="609600"/>
                    <a:chOff x="7855484" y="2157375"/>
                    <a:chExt cx="1230275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70147" y="2157375"/>
                      <a:ext cx="815612" cy="60932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18.8495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3" name="Group 12"/>
                  <p:cNvGrpSpPr/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416384" cy="609600"/>
                    <a:chOff x="6293384" y="3398800"/>
                    <a:chExt cx="1416384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8047" y="3398800"/>
                      <a:ext cx="1001721" cy="60932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28.2743</a:t>
                      </a:r>
                      <a:endParaRPr kumimoji="1" lang="en-US" altLang="zh-CN" sz="1600" b="1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&amp;l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 flipV="1">
            <a:off x="1069340" y="3706495"/>
            <a:ext cx="1379220" cy="2032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8940165" y="1555750"/>
            <a:ext cx="20955" cy="17081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文本框 11"/>
          <p:cNvSpPr txBox="1"/>
          <p:nvPr/>
        </p:nvSpPr>
        <p:spPr>
          <a:xfrm>
            <a:off x="5668645" y="3747770"/>
            <a:ext cx="4742815" cy="2030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分析：</a:t>
            </a:r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1.s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的值是通过形参值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回传得到的；</a:t>
            </a:r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2.l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的值则是通过将地址传给形参，通过形参来间接访问实参，从而改变实参值。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  <a:endParaRPr lang="zh-CN" altLang="en-US" sz="16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t = 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x = 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y = 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4" name="Group 3"/>
            <p:cNvGrpSpPr/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" name="Group 12"/>
              <p:cNvGrpSpPr/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" name="Group 16"/>
              <p:cNvGrpSpPr/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" name="Group 23"/>
              <p:cNvGrpSpPr/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?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 bwMode="auto">
            <a:xfrm>
              <a:off x="8041102" y="5589240"/>
              <a:ext cx="2518948" cy="107984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初始内存分配如图所示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请自行画出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swap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中三句话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执行时内存的变化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理解为什么无法交换</a:t>
              </a:r>
              <a:endPara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1"/>
              <a:endCxn id="29" idx="3"/>
            </p:cNvCxnSpPr>
            <p:nvPr/>
          </p:nvCxnSpPr>
          <p:spPr bwMode="auto">
            <a:xfrm flipH="1" flipV="1">
              <a:off x="3143672" y="3943266"/>
              <a:ext cx="4897430" cy="21858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t = 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x = 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y = 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6" name="Group 3"/>
            <p:cNvGrpSpPr/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7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" name="Group 12"/>
              <p:cNvGrpSpPr/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" name="Group 16"/>
              <p:cNvGrpSpPr/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" name="Group 23"/>
              <p:cNvGrpSpPr/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5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1120775" y="1936115"/>
            <a:ext cx="70993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直接箭头连接符 33"/>
          <p:cNvCxnSpPr/>
          <p:nvPr/>
        </p:nvCxnSpPr>
        <p:spPr>
          <a:xfrm>
            <a:off x="1923415" y="1823085"/>
            <a:ext cx="5247640" cy="1306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t = 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x = 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y = 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6" name="Group 3"/>
            <p:cNvGrpSpPr/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7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" name="Group 12"/>
              <p:cNvGrpSpPr/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" name="Group 16"/>
              <p:cNvGrpSpPr/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" name="Group 23"/>
              <p:cNvGrpSpPr/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5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1120775" y="2200275"/>
            <a:ext cx="70993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直接箭头连接符 33"/>
          <p:cNvCxnSpPr/>
          <p:nvPr/>
        </p:nvCxnSpPr>
        <p:spPr>
          <a:xfrm>
            <a:off x="1841500" y="2111375"/>
            <a:ext cx="4177030" cy="308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t = 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x = 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y = 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6" name="Group 3"/>
            <p:cNvGrpSpPr/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7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" name="Group 12"/>
              <p:cNvGrpSpPr/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" name="Group 16"/>
              <p:cNvGrpSpPr/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" name="Group 23"/>
              <p:cNvGrpSpPr/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5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1120775" y="2444115"/>
            <a:ext cx="70993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直接箭头连接符 33"/>
          <p:cNvCxnSpPr/>
          <p:nvPr/>
        </p:nvCxnSpPr>
        <p:spPr>
          <a:xfrm>
            <a:off x="1820545" y="2348230"/>
            <a:ext cx="6255385" cy="406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0" name="文本框 29"/>
          <p:cNvSpPr txBox="1"/>
          <p:nvPr/>
        </p:nvSpPr>
        <p:spPr>
          <a:xfrm>
            <a:off x="7489190" y="4909820"/>
            <a:ext cx="4538980" cy="1568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分析：</a:t>
            </a:r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根据内存状态图的显示，可以发现，在swap函数中只是三个地址互相传递，并没有通过地址访问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并修改其对应的实参值，因此没有对实参值进行改变，故无法交换。</a:t>
            </a:r>
            <a:endParaRPr lang="zh-CN" altLang="en-US" b="1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k0MzliODQ5Mzc3ZDY1ZTI0ZWQ3NWJkMjdkYzllN2I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5686</Words>
  <Application>WPS 演示</Application>
  <PresentationFormat>宽屏</PresentationFormat>
  <Paragraphs>832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 </vt:lpstr>
      <vt:lpstr> </vt:lpstr>
      <vt:lpstr>PowerPoint 演示文稿</vt:lpstr>
      <vt:lpstr> </vt:lpstr>
      <vt:lpstr> </vt:lpstr>
      <vt:lpstr> </vt:lpstr>
      <vt:lpstr>PowerPoint 演示文稿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HP</cp:lastModifiedBy>
  <cp:revision>42</cp:revision>
  <dcterms:created xsi:type="dcterms:W3CDTF">2020-08-13T13:39:00Z</dcterms:created>
  <dcterms:modified xsi:type="dcterms:W3CDTF">2024-11-23T05:36:58Z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BF6BCC33B6BF42F980405DF08A38194A_12</vt:lpwstr>
  </property>
  <property fmtid="{D5CDD505-2E9C-101B-9397-08002B2CF9AE}" pid="3" name="KSOProductBuildVer">
    <vt:lpwstr>2052-12.1.0.17147</vt:lpwstr>
  </property>
</Properties>
</file>