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20" r:id="rId3"/>
    <p:sldId id="321" r:id="rId4"/>
    <p:sldId id="322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8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75437-4699-47F9-A686-DED7CC3F8E4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72D5A-4D27-41BE-B271-80E8FCA2055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D41B23-05F2-4755-A73B-1D1DC854B81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6B26F-9610-4908-87F1-F29EAB186E8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6E774-9277-40A1-B2CC-3E944505D7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D9684-C46B-4BF4-8B5A-3376AE2179D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6D29B-5108-4EBC-9D13-1AFB01FA7B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4531F-4CEB-4F1D-9C5A-36080892E3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26C11-97E6-4909-AB2A-0C053F58811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522C3-E170-468B-881C-411E80AC5B5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11B0F-3F6B-46DA-A01B-CFA31054921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2A16CB87-8DF2-4E49-B551-ABC2812E454C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zh-CN" altLang="en-US" sz="2800" b="1" dirty="0">
                <a:latin typeface="+mn-ea"/>
              </a:rPr>
              <a:t>在</a:t>
            </a:r>
            <a:r>
              <a:rPr lang="en-US" altLang="zh-CN" sz="2800" b="1" dirty="0">
                <a:latin typeface="+mn-ea"/>
              </a:rPr>
              <a:t>Dev C++</a:t>
            </a:r>
            <a:r>
              <a:rPr lang="zh-CN" altLang="en-US" sz="2800" b="1" dirty="0">
                <a:latin typeface="+mn-ea"/>
              </a:rPr>
              <a:t>中建立含多源程序文件的项目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有头文件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以</a:t>
            </a:r>
            <a:r>
              <a:rPr lang="en-US" altLang="zh-CN" sz="2800" b="1" dirty="0">
                <a:latin typeface="+mn-ea"/>
              </a:rPr>
              <a:t>main()</a:t>
            </a:r>
            <a:r>
              <a:rPr lang="zh-CN" altLang="en-US" sz="2800" b="1" dirty="0">
                <a:latin typeface="+mn-ea"/>
              </a:rPr>
              <a:t>调用</a:t>
            </a:r>
            <a:r>
              <a:rPr lang="en-US" altLang="zh-CN" sz="2800" b="1" dirty="0">
                <a:latin typeface="+mn-ea"/>
              </a:rPr>
              <a:t>max()</a:t>
            </a:r>
            <a:r>
              <a:rPr lang="zh-CN" altLang="en-US" sz="2800" b="1" dirty="0">
                <a:latin typeface="+mn-ea"/>
              </a:rPr>
              <a:t>为例，要求将</a:t>
            </a:r>
            <a:r>
              <a:rPr lang="en-US" altLang="zh-CN" sz="2800" b="1" dirty="0">
                <a:latin typeface="+mn-ea"/>
              </a:rPr>
              <a:t>main()</a:t>
            </a:r>
            <a:r>
              <a:rPr lang="zh-CN" altLang="en-US" sz="2800" b="1" dirty="0">
                <a:latin typeface="+mn-ea"/>
              </a:rPr>
              <a:t>和</a:t>
            </a:r>
            <a:r>
              <a:rPr lang="en-US" altLang="zh-CN" sz="2800" b="1" dirty="0">
                <a:latin typeface="+mn-ea"/>
              </a:rPr>
              <a:t>max()</a:t>
            </a:r>
            <a:r>
              <a:rPr lang="zh-CN" altLang="en-US" sz="2800" b="1" dirty="0">
                <a:latin typeface="+mn-ea"/>
              </a:rPr>
              <a:t>放在两个不同的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源程序文件中</a:t>
            </a:r>
            <a:endParaRPr lang="en-US" altLang="zh-CN" sz="2800" b="1" dirty="0">
              <a:latin typeface="+mn-ea"/>
            </a:endParaRPr>
          </a:p>
          <a:p>
            <a:pPr algn="l"/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项目名称：</a:t>
            </a:r>
            <a:r>
              <a:rPr lang="en-US" altLang="zh-CN" sz="2800" b="1" dirty="0" err="1">
                <a:latin typeface="+mn-ea"/>
              </a:rPr>
              <a:t>ex_with_h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源程序名：</a:t>
            </a:r>
            <a:r>
              <a:rPr lang="en-US" altLang="zh-CN" sz="2800" b="1" dirty="0">
                <a:latin typeface="+mn-ea"/>
              </a:rPr>
              <a:t>ex3.cpp  (main</a:t>
            </a:r>
            <a:r>
              <a:rPr lang="zh-CN" altLang="en-US" sz="2800" b="1" dirty="0">
                <a:latin typeface="+mn-ea"/>
              </a:rPr>
              <a:t>函数</a:t>
            </a:r>
            <a:r>
              <a:rPr lang="en-US" altLang="zh-CN" sz="2800" b="1" dirty="0">
                <a:latin typeface="+mn-ea"/>
              </a:rPr>
              <a:t>)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          ex4.cpp  (max</a:t>
            </a:r>
            <a:r>
              <a:rPr lang="zh-CN" altLang="en-US" sz="2800" b="1" dirty="0">
                <a:latin typeface="+mn-ea"/>
              </a:rPr>
              <a:t>函数的实现</a:t>
            </a:r>
            <a:r>
              <a:rPr lang="en-US" altLang="zh-CN" sz="2800" b="1" dirty="0">
                <a:latin typeface="+mn-ea"/>
              </a:rPr>
              <a:t>)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头文件名：</a:t>
            </a:r>
            <a:r>
              <a:rPr lang="en-US" altLang="zh-CN" sz="2800" b="1" dirty="0" err="1">
                <a:latin typeface="+mn-ea"/>
              </a:rPr>
              <a:t>ex.h</a:t>
            </a:r>
            <a:r>
              <a:rPr lang="en-US" altLang="zh-CN" sz="2800" b="1" dirty="0">
                <a:latin typeface="+mn-ea"/>
              </a:rPr>
              <a:t>     (max</a:t>
            </a:r>
            <a:r>
              <a:rPr lang="zh-CN" altLang="en-US" sz="2800" b="1" dirty="0">
                <a:latin typeface="+mn-ea"/>
              </a:rPr>
              <a:t>函数的声明</a:t>
            </a:r>
            <a:r>
              <a:rPr lang="en-US" altLang="zh-CN" sz="2800" b="1" dirty="0">
                <a:latin typeface="+mn-ea"/>
              </a:rPr>
              <a:t>)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注：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1.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本文档描述的是建立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Dev C++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的项目文件，然后将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VS2022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已调试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 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通过的多</a:t>
            </a:r>
            <a:r>
              <a:rPr lang="en-US" altLang="zh-CN" sz="2800" b="1" dirty="0" err="1">
                <a:solidFill>
                  <a:schemeClr val="accent2"/>
                </a:solidFill>
                <a:latin typeface="+mn-ea"/>
              </a:rPr>
              <a:t>cpp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文件放入项目中，而不是新建</a:t>
            </a:r>
            <a:r>
              <a:rPr lang="en-US" altLang="zh-CN" sz="2800" b="1" dirty="0" err="1">
                <a:solidFill>
                  <a:schemeClr val="accent2"/>
                </a:solidFill>
                <a:latin typeface="+mn-ea"/>
              </a:rPr>
              <a:t>cpp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文件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2.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单</a:t>
            </a:r>
            <a:r>
              <a:rPr lang="en-US" altLang="zh-CN" sz="2800" b="1" dirty="0" err="1">
                <a:solidFill>
                  <a:schemeClr val="accent2"/>
                </a:solidFill>
                <a:latin typeface="+mn-ea"/>
              </a:rPr>
              <a:t>cpp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文件编译为可执行文件，在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Dev C++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中既可以建项目文件，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 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也可以不建项目，之前的做法都是不建项目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 sz="3200" b="1"/>
              <a:t>8.“运行”菜单-“编译运行”或按“F11”键，可以运行程序并观察结果</a:t>
            </a:r>
            <a:endParaRPr lang="zh-CN" altLang="en-US" sz="32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2244090"/>
            <a:ext cx="7453630" cy="3989070"/>
          </a:xfrm>
          <a:prstGeom prst="rect">
            <a:avLst/>
          </a:prstGeom>
        </p:spPr>
      </p:pic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1265" y="4076700"/>
            <a:ext cx="4465320" cy="11582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 sz="3200" b="1"/>
              <a:t>9.退出Dev C++后，再次双击*.dev图标，即可再次打开该项目</a:t>
            </a:r>
            <a:endParaRPr lang="zh-CN" altLang="en-US" sz="3200" b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4400" y="1981200"/>
            <a:ext cx="4665345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         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还想看？这是你的作业哦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         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要求：仿照下发的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PDF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文档格式，按步骤截图说明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3200" b="1"/>
              <a:t>1.</a:t>
            </a:r>
            <a:r>
              <a:rPr lang="zh-CN" altLang="en-US" sz="3200" b="1"/>
              <a:t>启动</a:t>
            </a:r>
            <a:r>
              <a:rPr lang="en-US" altLang="zh-CN" sz="3200" b="1"/>
              <a:t>Dev C++</a:t>
            </a:r>
            <a:r>
              <a:rPr lang="zh-CN" altLang="en-US" sz="3200" b="1"/>
              <a:t>，选择</a:t>
            </a:r>
            <a:r>
              <a:rPr lang="en-US" altLang="zh-CN" sz="3200" b="1"/>
              <a:t>“</a:t>
            </a:r>
            <a:r>
              <a:rPr lang="zh-CN" altLang="en-US" sz="3200" b="1"/>
              <a:t>文件</a:t>
            </a:r>
            <a:r>
              <a:rPr lang="en-US" altLang="zh-CN" sz="3200" b="1"/>
              <a:t>”-“</a:t>
            </a:r>
            <a:r>
              <a:rPr lang="zh-CN" altLang="en-US" sz="3200" b="1"/>
              <a:t>新建</a:t>
            </a:r>
            <a:r>
              <a:rPr lang="en-US" altLang="zh-CN" sz="3200" b="1"/>
              <a:t>”-“</a:t>
            </a:r>
            <a:r>
              <a:rPr lang="zh-CN" altLang="en-US" sz="3200" b="1"/>
              <a:t>项目</a:t>
            </a:r>
            <a:r>
              <a:rPr lang="en-US" altLang="zh-CN" sz="3200" b="1"/>
              <a:t>”</a:t>
            </a:r>
            <a:br>
              <a:rPr lang="en-US" altLang="zh-CN" sz="3200" b="1"/>
            </a:br>
            <a:r>
              <a:rPr lang="zh-CN" altLang="en-US" sz="3200" b="1"/>
              <a:t>（</a:t>
            </a:r>
            <a:r>
              <a:rPr lang="zh-CN" altLang="en-US" sz="3200" b="1">
                <a:solidFill>
                  <a:srgbClr val="FF0000"/>
                </a:solidFill>
              </a:rPr>
              <a:t>注：记得切换到</a:t>
            </a:r>
            <a:r>
              <a:rPr lang="en-US" altLang="zh-CN" sz="3200" b="1">
                <a:solidFill>
                  <a:srgbClr val="FF0000"/>
                </a:solidFill>
              </a:rPr>
              <a:t>32bit-Debug</a:t>
            </a:r>
            <a:r>
              <a:rPr lang="zh-CN" altLang="en-US" sz="3200" b="1"/>
              <a:t>）</a:t>
            </a:r>
            <a:endParaRPr lang="zh-CN" altLang="en-US" sz="3200" b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4400" y="1752600"/>
            <a:ext cx="9794240" cy="494601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730250" y="1350010"/>
            <a:ext cx="328930" cy="4940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" name="直接箭头连接符 5"/>
          <p:cNvCxnSpPr/>
          <p:nvPr/>
        </p:nvCxnSpPr>
        <p:spPr>
          <a:xfrm flipV="1">
            <a:off x="205105" y="2193925"/>
            <a:ext cx="812800" cy="297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" name="直接箭头连接符 6"/>
          <p:cNvCxnSpPr/>
          <p:nvPr/>
        </p:nvCxnSpPr>
        <p:spPr>
          <a:xfrm flipH="1">
            <a:off x="6491605" y="1360170"/>
            <a:ext cx="494030" cy="9366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椭圆 7"/>
          <p:cNvSpPr/>
          <p:nvPr/>
        </p:nvSpPr>
        <p:spPr>
          <a:xfrm>
            <a:off x="7561580" y="1998345"/>
            <a:ext cx="1656715" cy="36004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200" b="1"/>
              <a:t>2.在出现的对话框中，“Basic”-“Console application</a:t>
            </a:r>
            <a:r>
              <a:rPr lang="en-US" altLang="zh-CN" sz="3200" b="1"/>
              <a:t>”</a:t>
            </a:r>
            <a:r>
              <a:rPr lang="zh-CN" altLang="en-US" sz="3200" b="1"/>
              <a:t>选择“C++项目”，输入项目名称，按“确定”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4400" y="2065655"/>
            <a:ext cx="5859145" cy="35191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1"/>
              <a:t>3.在出现的对话框中选择项目文件存放目录，按“保存”</a:t>
            </a:r>
            <a:endParaRPr lang="zh-CN" altLang="en-US" sz="32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7920" y="2109470"/>
            <a:ext cx="5443855" cy="3068955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856105"/>
            <a:ext cx="5303520" cy="40386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5659755" y="4749800"/>
            <a:ext cx="191770" cy="4406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200" b="1"/>
              <a:t>4.Dev C++项目文件已建立，展开左侧的项目，可以看到Dev C++已添加main.cpp并有了初始内容（空函数）</a:t>
            </a:r>
            <a:endParaRPr lang="zh-CN" altLang="en-US" sz="3200" b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4400" y="2067560"/>
            <a:ext cx="8103235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200" b="1"/>
              <a:t>5.选择main.cpp-右键菜单-选择“移除文件”，会弹出对话框，询问是否保存main.cpp，选“No”即可</a:t>
            </a:r>
            <a:endParaRPr lang="zh-CN" altLang="en-US" sz="3200" b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4400" y="2038985"/>
            <a:ext cx="8279765" cy="411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645" y="3921125"/>
            <a:ext cx="2903220" cy="1371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180" y="4823460"/>
            <a:ext cx="5059680" cy="182880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 rot="17700000">
            <a:off x="6304915" y="5219065"/>
            <a:ext cx="401955" cy="124523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071245" y="3399155"/>
            <a:ext cx="363855" cy="1631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直接箭头连接符 9"/>
          <p:cNvCxnSpPr/>
          <p:nvPr/>
        </p:nvCxnSpPr>
        <p:spPr>
          <a:xfrm flipH="1">
            <a:off x="2642235" y="3016250"/>
            <a:ext cx="344805" cy="4121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200" b="1"/>
              <a:t>6.选中项目-右键菜单-“添加文件”，在出现的对话框中同时选中ex3.cpp、ex4.cpp和</a:t>
            </a:r>
            <a:r>
              <a:rPr lang="en-US" altLang="zh-CN" sz="3200" b="1"/>
              <a:t>ex.h</a:t>
            </a:r>
            <a:r>
              <a:rPr lang="zh-CN" altLang="en-US" sz="3200" b="1"/>
              <a:t>，按“打开”</a:t>
            </a:r>
            <a:endParaRPr lang="zh-CN" altLang="en-US" sz="3200" b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4400" y="1752600"/>
            <a:ext cx="7696200" cy="383857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831715" y="4290060"/>
            <a:ext cx="1915795" cy="51752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124585" y="3543300"/>
            <a:ext cx="421640" cy="4114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" name="直接箭头连接符 7"/>
          <p:cNvCxnSpPr/>
          <p:nvPr/>
        </p:nvCxnSpPr>
        <p:spPr>
          <a:xfrm flipH="1">
            <a:off x="2695575" y="3073400"/>
            <a:ext cx="1015365" cy="6800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040" y="3073400"/>
            <a:ext cx="4670425" cy="35985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200" b="1"/>
              <a:t>7.文件添加成功，可以看到两个cpp和一个</a:t>
            </a:r>
            <a:r>
              <a:rPr lang="en-US" altLang="zh-CN" sz="3200" b="1"/>
              <a:t>h</a:t>
            </a:r>
            <a:r>
              <a:rPr lang="zh-CN" altLang="en-US" sz="3200" b="1"/>
              <a:t>，单击可以打开文件，并在右侧编辑查看</a:t>
            </a:r>
            <a:endParaRPr lang="zh-CN" altLang="en-US" sz="3200" b="1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4400" y="2572385"/>
            <a:ext cx="5756275" cy="27832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k0MzliODQ5Mzc3ZDY1ZTI0ZWQ3NWJkMjdkYzllN2I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</Words>
  <Application>WPS 演示</Application>
  <PresentationFormat>宽屏</PresentationFormat>
  <Paragraphs>37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王皙晶</cp:lastModifiedBy>
  <cp:revision>18</cp:revision>
  <dcterms:created xsi:type="dcterms:W3CDTF">2020-08-13T13:39:00Z</dcterms:created>
  <dcterms:modified xsi:type="dcterms:W3CDTF">2024-10-26T14:32:03Z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7D1731487B1A4979B17D0D5EBFD07104_12</vt:lpwstr>
  </property>
  <property fmtid="{D5CDD505-2E9C-101B-9397-08002B2CF9AE}" pid="3" name="KSOProductBuildVer">
    <vt:lpwstr>2052-12.1.0.17147</vt:lpwstr>
  </property>
</Properties>
</file>