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78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4.08451" units="1/cm"/>
          <inkml:channelProperty channel="Y" name="resolution" value="54" units="1/cm"/>
          <inkml:channelProperty channel="T" name="resolution" value="1" units="1/dev"/>
        </inkml:channelProperties>
      </inkml:inkSource>
      <inkml:timestamp xml:id="ts0" timeString="2024-08-03T06:05: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11289 9490 0,'88'0'203,"-35"0"-187,18 0-16,17 0 16,0 0-1,-18 0 1,-17 0 0,-35 0 15,35 0-16,-18 0 1,18 0 0,-18 0-1,-17 0 1,17 0 0,-17 0-1,0 0 16,-1 0-15,71 0 0,-17 0-1,-36 0-15,53 0 16,18 0 15,-17 0-15,-1 0-1,-18 0 1,36 0 0,-35 17-1,17-17 1,35 18 0,-52-18-1,-1 0 1,19 35-1,-72-35-15,54 0 16,-1 0 0,1 0-1,17 0 1,-17 0 0,-18 0 15,-18 0-16,35 0 1,-17 0 0,18 0-1,-53 0 1,52 0 0,-35 0-16,-17 0 15,35 0 1,-18 0-1,18 0 1,18 0 0,-18 0-1,35 0 1,0 0 0,0 0 15,36 0-16,-36 0 1,-18 0 0,19 0-1,-36 0 1,35 0 0,-18 0-1,18 0 1,54 0-1,-54 0 1,0 0 0,18 0-1,0 0 1,-18 0 0,35 0-1,71 0 16,-105 0-15,16 0 0,-16 0-1,16 0 1,36 0 0,18 0-1,0 0 1,-36 0-1,-17 0 1,0 0 0,-35 0-1,17 0 1,-18 0-16,19-17 16,-1-1 15,18-17-16,-1 17 1,-52 0 0,53 18-1,-35-17 1,52-18 0,18 35-1,53 0 1,18 0-1,53 0 1,-142 0-16,142 17 16,-124 1-1,18-18 1,17 0 0,-53 0 15,19 0-16,-1 0 1,-53 0 0,-35 0-1,-18 0 1,0 0 0,-17 0-1,53 0 1,-1 0-1,1 17 1,-1 1 0,-17 0-1,-35-18 1,52 0 0,1 35 15,17 0-16,36-17 1,-19 17 0,-16 0-1,-37-35-15,90 36 16,-37-1 0,-34-35-1,-53 0 1,-89 0 78,18 0-79,35 0-15,-105 0 31,88-18-31,-142-35 16,36 18 0,-70 0-1,17 0 1,35 17 0,35 0-1,18 18 1,-17-35-1,70 35 1,-17 0 0,-19 0-1,-16 0 1,52 0-16,-36 0 16,1 0 15,-18 18-16,36-18 1,-36 0 0,-17 17-1,-36 19 1,53-36 0,-53 0-1,0 0 1,36 0-1,-18 0 1,0 0 0,70 0-16,-70 0 15,-18 0 1,36 0 0,-1 0-1,-17 0 16,18 0-15,-18 0 0,0 0-1,35 0 1,18 0 0,-1 17-1,-34 1 1,-54 0-1,54 17 1,52-35 0,1 0-1,-1 0 1,-70 0 0,-18 0-1,-17 0 16,-36 0-15,36 0 0,17 0-1,36 0 1,52 0-16,-17 0 16,18 0-1,-72 0 1,37 0-1,16 0 1,-52 0 0,35 0-1,-17 0 1,35 0 0,0 0-1,-1 0 16,1 0-15,18 0-16,-54 0 16,1 0-1,-18 0 1,17 0 0,1 0-1,-1 0 1,-17 0-1,-18 0 1,1 0 0,52 0-1,-35 0 1,35 0 0,-35 0-1,105 0-15,-140 0 31,17 0-15,18 0 0,-53 0-1,-53 0 1,-70 0 0,-124 0-1,17 0 1,160 0-1,87 0 1,89 0 0,35 0-1,36 0-15,-1 0 16,-17 0 0,-1 0-1,19 0 16,-18 0-15,-1 0 0,-17 0-1,36 0 1,-19 0 0,19 0-1,-54 0 1,1 0-1,17 0 1,-18 0 0,36 0-1,-36 0 1,1 0 0,-1 0-1,1 0 16,17 0 1,0 0-17,35 0 1,-17 0 0,0 0-1,17 0 1,-35 0-1,35-18 157,18 1-172,18-1 16,35 18 0,35-35-1,0-18 1,-70 53-1,17-18 1,-17 18 0,0 0-1,17 0 1,-17 0 0,34 0-1,-34 0 1,17 0-16,1 0 31,17 0-15,-36 0-1,36 0 1,0 0 0,18 0-1,-36 0 1,71 0-1,-53 0 1,17 0 0,71 0-1,18 18 1,-53-18 0,53 0-1,-71 0 1,35 0 15,-35 17-15,-17-17-1,17 18 1,-35-18 0,-18 0-1,1 0 1,-72 0 140,19 0-140,-36-18-16,18 18 15,-18-17 1,17-1 0,-69 0-1,-19 18 1,1 0-1,17 0 1,0 0 0,-35 0-1,0 0 1,53 0 0,-18 0-1,35 0 1,1 0-1,-36-35 17,0 18-17,0 17 1,36 0 0,52 0-1,-35-18 1,18 18-1,-1 0 1,19 0 0,-19-18-1,19 1 1,52 17 218,89-18-218,-71 18 0,17-18-1,-35 18 1,36-35-1,-1 17 17,1 18-17,-18-17 1,35 17 0,-35 0-1,-18 0 1,71 0-1,53 0 1,-71 0 0,0 0-16,53 0 15,1 0 1,-37 0 0,1 0-1,-18 0 1,-17 0-1,35 0 17,0 0-17,17 0 1,-35 0 0,0 0-1,71 0 1,-88 0-1,-1 0 1,36 0 0,-35 0-1,-1 0 1,1 0 0,-1 0-1,1 0 1,-1 0-1,-17 0 17,-35 0-17,35 0 1,18 0 0,-54 0-1,18 0 1,1 0-1,17 0 1,17 0 0,18 0-1,36 0 1,-1 0 0,-17 0-1,35 17 1,-88-17-1,141 53 1,-70-53 15,17 53-15,-35-53 0,-1 0-1,-16 18 1,52-18-1,0 53 1,88-53 0,-88 0-1,-35 0 1,-35 0 0,-54 0-1,-52 0 63,-106 0-62,53 0 0,-124-18-1,-70 18 1,0 0-1,35 0 1,0 0 0,53 0-1,70 0-15,-70 0 16,53 0 0,0 0-1,-18 0 1,36 0-1,-1 0 17,1 0-17,-18 0 1,0-17 0,88 17-1,0-36 1,-53 36-1,18-17 1,70 17 0,53 0 124,54 17-140,69-17 16,-34 36 0,140-36-1,-87 0-15,123 0 16,17 0-1,-70 0 1,53 0 0,-88 0-1,17 0 1,-88 0 0,18 0-1,0 0 1,17 0-1,-17 0 1,35 0 15,-88 0-15,-36 0 0,1 0-1,-1 0 1,54 0-1,-19 0 1,-16 0 0,52 0-1,-18 17 1,36 1 0,-18-1-1,53 1 1,-88-18-1,0 0 1,-36 0 15,54 0-15,-1 0 0,1 0-1,-1 0 1,-17 0-1,-18 0 1,36 0 0,35 0-1,140 0 1,-122 0 0,-18 18-1,-18-18 1,-18 0-1,71 17 1,-17-17 15,69 0-15,-34 0 0,0 0-1,-89 0 1,36 0-1,-71 0 1,-17 0-16,88 0 16,-36 0-1,36 0 1,88 36 0,-36-1-1,19 0 1,34 0-1,-34 18 1,-54-35 15,18 35-15,-71-18 0,19 18-1,-1-18 1,-18 18-1,-105-53 1,17 18 0,-17-18-1,-1 0 17,19 18-17,-19-18 1,1 17-1,-53-17 79,-36 0-94,53-17 16,-176-36-1,53 17 1,35 1 0,-52 17-1,-19 1 1,-34-1 0,-19-52-1,-52 52 1,194 0-16,-124-17 15,18 17 1,-70 1 0,-19 17 15,19 0-15,52 0-1,0 0 1,-17 0-1,-18 0 1,-17 0 0,52 0-1,0 0 1,71 0 0,124 0-1,-72 0 63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941 778,'1'4,"-4"0,0 0,0-1,0-1,0 2,-1-1,7-1,0-2,2-1,-2-1,3-1,-2 2,0 0,-1-1,0 0,0 2,0 0,0-2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177 588,'-3'0,"0"1,0-1,-2 0,1 0,1 0,0 0,-1 0,0 0,1 0,0 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142 577,'-1'3,"-2"1,1-1,3 0,3 0,-1 0,0 0,0-1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30 554,'-1'3,"1"0,0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39 552,'1'4,"-1"0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30 565,'3'0,"1"0,-1 0,3 0,-3 0,2 0,-5 3,-3-2,0 0,-1 2,1-3,2 4,0-1,1 0,0 0,-1 0,1 0,0 0,-1 0,1-7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44 572,'3'-1,"0"0,-1 5,-2 0,0 1,0-2,0 2,0-2,0 0,-2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46 579,'3'-1,"0"2,0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42 588,'3'0,"0"1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40 596,'3'3,"1"-3,1 0,-2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77 548,'3'3,"-3"0,0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948 772,'-1'3,"1"0,0 0,0 0,0 0,0 0,0 0,0 1,1-1,-1 0,1 1,-1-1,0 1,0-1,0 0,0 2,1 0,0-2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72 558,'-3'2,"2"1,0 0,-2-1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79 560,'4'0,"-1"0,1 0,-3 4,-1-1,-2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78 573,'2'3,"-2"0,-4 0,1-2,0 1,6 1,0-1,-2 2,-1-1,0 1,-3-2,0-2,0 0,1-3,2 0,0 0,1 0,2 1,0 0,0 1,0 1,1 0,0 0,-1 0,1 0,0 0,0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109 569,'3'-1,"0"1,1 0,-1 0,1 0,0 0,0 0,-7 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118 563,'-1'3,"0"0,0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127 552,'1'5,"-3"0,0 0,-2-1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110 578,'5'0,"-2"0,0 0,0 0,0 0,0 2,0 2,-4-1,-2-2,0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122 578,'-3'1,"3"3,-2 1,2-2,-1 0,0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115 604,'-1'3,"-2"-1,1 1,-1 0,6-1,0-3,0 1,0 0,1 0,0-1,-1-1,-3-1,0-1,-3 3,0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232 698,'1'3,"-1"1,0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269 139,'-3'-1,"0"2,0 0,0 0,-1 2,3 0,0 0,-1 0,1 0,1 1,0-1,0 1,0 0,2 0,-1-1,2 0,0-3,0 0,0 0,0 0,0 0,0-2,0 1,0 1,-1-3,1 1,-1-1,0 0,-1-1,-1 1,2 0,-1-1,-1 0,0-1,0 2,0-1,-1 1,-2 1,0 2,-1-1,1-1,0 2,0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234 729,'0'4,"2"-1,-2 0,1 1,-1-1,1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242 772,'0'4,"0"-1,0 1,0 2,-1-3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234 830,'2'0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245 864,'0'3,"0"0,0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244 903,'-1'4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1017,'-5'-1,"2"1,-3 1,2-1,0 0,1 0,0 1,-1-1,0 0,0 0,1 0,-2 0,2 0,-1 0,-1 0,2 0,-1 0,0 0,1 0,0 0,0 0,0 0,0 0,0 0,-1 0,1 0,0 0,0 0,0 1,-1-1,1 1,-1 0,1-1,-1 1,0-1,1 0,0 0,-1 2,1-2,0 1,0-1,0 0,-1 0,1 0,0 0,0 0,-1 0,1 0,-1 0,1 0,-1 0,0 0,1 0,-2 0,2 0,0 0,0 0,0 0,0 0,0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352 974,'-3'2,"0"-2,0 0,-1 2,0-1,1-1,0 0,0 0,0 0,0 0,0 0,-1 0,1 0,0 0,0 0,0 0,0 0,0 1,-1 1,1-2,0 0,0 0,0 0,-1 0,0 0,0 0,0 0,1 0,-2 0,2 0,-1 0,0 0,1 0,-1 0,1 0,0 0,0 0,0 0,0 0,0 1,-1-1,0 0,0 1,1 0,-1-1,0 0,1 1,-1-1,0 1,1-1,0 0,0 0,0 0,0 0,0-1,-1 1,0 0,1 0,-1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351 932,'-4'0,"1"0,-3 0,1 2,1-2,1 1,-2-1,2 1,-2 1,2-1,-1 0,0-1,1 1,0 0,0-1,0 0,0 0,0 0,0 0,0 0,-1 0,1 0,-1 0,0 0,0 0,0 0,1 0,0 0,0 0,0 0,0 0,0 0,-1 0,0 1,0-1,0 0,0 0,0 0,0 1,1-1,0 0,-1 0,0 0,0 0,-1 2,0-2,0 0,0 0,0 0,2 0,0 0,0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368 944,'0'3,"0"0,0 1,3-3,0-1,0-3,-1 0,-2-1,0 1,-3 3,0 0,0 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381 936,'3'0,"0"0,-1 3,-1 0,-1 1,-3-1,0-1,-1 2,2-1,-1-2,7 0,-1-1,0-1,1 1,-1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1269 125,'3'4,"0"-3,0 0,0 1,0-1,0-1,0 0,2-3,-3 0,0 0,-2 0,0 0,0 0,-2 0,2 0,-3 0,2 0,-1 0,-1-1,2 1,-2 0,0 0,0 1,-1 1,1 0,0-1,-1 2,1 0,0 0,0 2,0 0,1 1,1 0,0 0,1 1,0 0,0 1,0-2,0 0,3 1,1-1,-1-1,1-1,-1 1,1-2,-1 2,0-1,1-1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417 932,'-3'0,"0"2,0-1,0 2,3 0,0 0,0 1,-2 0,2-1,3-1,0-1,0 1,0-2,-1-3,-1 0,2 1,0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444 920,'0'4,"-2"0,2 0,-3 0,3-1,0 0,0 0,0 0,0 0,0 0,3-3,0-3,0 1,0-2,-3 1,0 0,-3 3,-1 0,1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390 994,'0'3,"-1"1,0-1,1 0,0 0,3-1,0-2,0-2,0-1,-1 0,-1 0,-1 0,0 0,-3 1,0 2,0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415 989,'2'3,"0"0,-1 0,-1 2,0-2,-3-1,-1-2,1 3,6-3,0-1,0 0,1 0,0 1,-1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449 987,'-3'0,"0"0,-1 2,1 0,1 1,1 0,1 0,0 0,4 1,1-2,-2-2,2 2,-2-2,-1-3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459 977,'3'1,"1"1,-1-2,1 0,0 0,-4 3,0 0,0 0,0 1,0 1,0-2,0 0,0 1,-1 0,0 0,1-1,0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349 931,'0'3,"0"0,0 1,0-1,0 0,0 0,0 0,0 0,0 0,0 1,0-1,0 1,0 0,0-1,0 1,0-1,0 0,0 0,0 0,0 0,0 0,0 1,0 0,0-1,0 1,0-1,0 0,0-7,1 1,-1 0,1 0,0 0,-1 0,1-1,-1 0,1 1,-1-1,0 0,0 1,0-1,0 0,0 1,0-1,0 1,0 0,0 0,0 0,0-1,0 1,0 0,0 0,0 6,0 2,0-2,0 0,-1 1,1-1,0 0,0 0,0 0,0 0,0 0,0 1,0 0,0-1,0 1,0-1,0 0,0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348 929,'3'0,"1"0,0 0,2 0,-3 0,2 0,-1 0,0 0,2 0,-1 0,-1 0,-1 0,1 0,0 0,1 1,-1 0,0 0,1-1,-1 1,1-1,-1 0,0 1,1-1,2 2,0-1,-2-1,2 0,-2 2,2-2,-2 1,-1 0,0 0,-1-1,1 0,1 1,-2-1,2 0,-1 0,1 0,-2 0,0 0,0 0,2 0,-1 0,1 0,0 0,-2 0,0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560 935,'-1'3,"3"1,0-1,-1 0,-1 0,-2 0,-1-2,-1 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611 936,'3'0,"1"0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323 144,'3'0,"1"0,1 0,0 0,-2 0,1 0,0 0,1 0,-2 0,1 0,0 0,-1 0,0 0,0 0,0 0,0 0,1 0,1 0,-2 0,1 0,0 0,0 0,0 0,-1 0,0 0,0 0,0 0,0 0,0 0,1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598 949,'3'0,"3"0,-3-1,0 1,0-1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610 923,'1'4,"-1"2,0-2,0 0,0-1,0 0,0 0,0 1,0 2,0-3,0 0,-1 0,1 2,0-8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611 950,'0'4,"-3"1,0-1,0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614 953,'3'2,"-2"2,1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600 938,'3'-2,"1"2,0-1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634 927,'0'3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628 935,'-1'3,"1"0,0 0,0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628 937,'3'-3,"0"3,0 0,0 0,0 0,0 0,1 0,-4 3,-3-2,0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636 942,'3'1,"0"-1,0 3,-7 1,1-3,0 0,-1 0,7 2,1-1,2 1,-3-1,-1 1,-2 0,-3-1,-1-1,0 1,1-2,0 1,0-2,0-2,1 0,1 0,1 0,3 2,1-1,2 0,-2 2,-1-1,0 1,1 0,-1-1,0 0,0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355 932,'0'3,"0"0,0 0,0 0,0 0,0 0,0 0,0 1,0 1,0-2,0 1,0-1,0 0,0 0,0 0,0 0,0 0,0 1,0-1,1 0,0 0,-1 0,1 0,-1 0,0 1,0 0,0-7,0 0,0 0,0 0,0 0,-1 0,0 0,1 0,-1-1,1 0,0 1,0 0,0 0,0 0,0 0,-2 0,1 0,1 0,0 0,0 0,-1-1,1 1,-2 0,2-1,0 1,0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316 199,'-1'3,"1"0,-1 1,0-1,-1 0,1 2,1-2,-1 0,4-2,0-2,-2-2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444 912,'-3'-1,"-1"1,0 0,0 0,0 0,0 0,0 0,1 0,-1 0,0 0,1 0,0 1,0-1,-1 1,1 0,0 0,0-1,0 1,0 0,0 1,0-2,-2 1,1 2,1-2,1 2,1 0,0 0,1 1,0-1,2 0,0 0,-2 0,3 1,-2-1,0 0,3-1,-1-1,0 1,0-2,0 0,0 0,0 0,0 0,1 0,-1 1,0-1,1 0,-1 0,0 0,1 0,0 0,-1 0,0 0,0 0,0 0,0 0,0 0,1 0,0 0,-1-1,1 0,-1-1,0 0,0 0,0 0,-2-1,-1 0,0 0,1 0,-1 0,0-1,0 1,-1 0,0 0,0 0,1 0,0-1,-3 1,1 0,-2 0,1 3,0-1,0 1,0 0,0 0,0 0,-1 0,0 0,0 0,1 0,0 0,0 0,0 1,0-1,-1 1,1 0,0-1,0 2,0-1,0 0,-1-1,1 2,-1 0,1-2,1 3,-1-3,0 2,0 1,0-1,3 1,0 0,0 0,0 2,0-2,0 1,2-1,0 0,1-1,1 0,-1 1,0-2,0 1,0-2,1 0,-1 1,0 1,1-2,-1 1,0-1,0 0,0 0,0 0,0 0,0 0,0 0,0 0,0 0,2 0,0 0,-2 0,0 0,0-1,0 1,0-1,0 1,0-2,1 0,-2-1,1 1,-3-1,0 0,1 0,-1 0,0 0,0 0,0-1,0 0,0 1,0 0,0 0,0 0,0 0,-3 1,0-1,0 2,0 1,0-2,0 1,0 0,0 1,0-2,0 1,-1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426 550,'-4'0,"-1"0,1 0,1 0,-1 0,0 0,1 0,-1 0,1 1,-2-1,1 1,1-1,0 2,0-1,0 0,0 0,0 1,0 1,0 0,3 0,-1 0,-1 0,2 0,0 0,0 0,0 0,0 1,0 0,0-1,4-1,-1-1,2 1,-2-1,0 0,1 0,-1 0,0 0,0-1,1 1,-1-1,0 0,0 0,0 0,0 0,0 0,1 0,0 0,0 0,-1-1,0 1,1 0,0 0,-1 0,0 0,2 0,-2 0,1 0,0 0,0 0,-1-1,1 1,0-1,1 0,-2 0,1 0,0 1,1-1,-2-2,0 1,-1-1,-2 0,0 0,0 0,0-1,-4 1,2 0,-1 1,0 0,0 0,-2 1,2-1,-2 0,2 1,-1-2,0 3,-1-1,2-1,-1 0,1 1,-2-1,2 2,0-2,0 2,0-1,0 1,0 0,-1-1,0 1,0 0,1 0,0 0,0 0,0 0,-1 0,1 1,0 0,-1 1,1 0,0-2,0 1,-1 1,0-1,2 2,-1 0,1 1,1-1,1 0,-1 0,1 0,0 0,0 0,0 1,0-1,1 0,0 0,2 0,0-2,0 1,0-1,1 0,-1-1,1 1,0-1,0 0,-1 0,1 0,1 0,-2 0,1 0,0 0,1 0,-1 0,0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661 144,'-5'1,"-2"2,3-1,-2 0,-1 1,0 0,-1 2,1-4,3 2,0-2,1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9701" units="cm"/>
      <inkml:brushProperty name="height" value="0.09701" units="cm"/>
      <inkml:brushProperty name="color" value="#ffc000"/>
      <inkml:brushProperty name="ignorePressure" value="0"/>
    </inkml:brush>
  </inkml:definitions>
  <inkml:trace contextRef="#ctx0" brushRef="#br0">586 145,'5'0,"1"2,1 0,0 0,5 2,-4 0,4 0,-5 0,3-3,-2 3,-3-3,1 0,-1-1,-2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1001 680,'0'-3,"0"0,-3 2,0 1,-1 1,2 2,3 0,3-1,0 0,-1 0,0-2,1 2,-4 1,0 0,-1 1,-2-1,0-2,0-1,0 0,0-1,1-2,1 0,1 0,2 0,1 0,0 1,0 0,-1-1,1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293 720,'3'5,"-1"-2,1 1,0-1,2 0,-2-2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291 730,'0'4,"0"1,0-2,0 0,0 0,0 0,0 0,0 0,0 1,0-1,0 0,0 0,0 0,0 0,0 0,0 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101 666,'5'2,"-2"1,0-1,0 1,1 0,-1-3,0 2,0-1,0 1,1 0,2 0,-3 0,2 0,-2 0,0-1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157 687,'1'3,"0"0,2-1,-3 1,-5-3,2 0,-1 0,0-1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692 725,'0'3,"0"0,0 0,0 0,0 0,0 0,0 0,0 1,0 0,0-1,0 1,0-1,0 0,0 0,0 0,0 0,0 0,0-6,0 0,0 0,0 0,0-1,0 1,-1 0,1 0,0 0,-2 0,2 0,-1-1,1 1,0 0,2 0,1 3,-2 3,-1 2,0-2,0 0,0 1,0 0,0-1,0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320 209,'3'-1,"2"2,0 4,-1-3,-1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762 754,'-1'3,"1"1,0-1,0 1,0-1,0 0,0 0,0 0,0 1,1-1,-1 0,0 0,1 0,-1 0,0 0,1 0,-1 1,0 0,0-7,0-1,0 1,0 0,0 0,0 0,0 0,-1 0,1 0,-1 0,1 0,0 0,0 0,0 0,0 0,0-1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573 893,'0'3,"2"2,-2-1,0 1,0 0,0 2,0 0,0 1,0-3,0 2,0-2,-2 1,1-2,-1 0,1 0,-2-4,0-7,1 4,1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553 918,'-2'3,"1"2,1-2,0 0,-1 0,1 2,-2-2,2 1,5-3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622 910,'1'4,"2"2,-2-2,0-1,0 1,0-1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663 886,'3'1,"-1"2,-1 0,0 0,2 1,-2-1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655 912,'4'0,"0"0,0-1,0 0,-6 5,-1-1,1 1,-1 2,-1-2,-1 3,3-2,0-2,2 0,0 0,3-2,2-3,-2-1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676 925,'0'3,"-2"2,-1-2,-1 1,1-1,-1 2,-1-3,0 1,2-2,-2 1,2 0,-1-2,7-1,1 0,2 0,-1-1,-2 1,2 0,-1 0,-1-1,1 1,-1-2,0 2,0-3,-2 1,-1-1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690 904,'0'3,"0"0,1 0,-1 0,2 0,2-3,0 0,0 0,0 0,0 0,-1-2,-3-1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710 898,'-2'4,"1"-1,1 0,3-3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723 902,'-3'4,"2"-1,1 2,0-2,-1 1,-2-1,0-1,-1-1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347 193,'0'5,"0"-1,0 0,0-1,0 0,-1 0,-2 1,-1-1,0-2,1 0,-1 1,8-3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680 935,'3'0,"0"-1,0 1,0-1,3 1,-3 0,1 0,-1 0,0 0,-5 3,-1-1,-1-1,0 0,1 0,-1-1,1 1,3 3,0-1,0 0,0 0,0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693 940,'3'0,"2"0,-1 0,1 0,-1 0,0 0,-1 0,0 0,1 0,0 0,-1 2,-1 1,-4 1,-1-1,0-1,-2 2,2-2,0-1,-1-6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708 942,'-2'3,"1"1,1-1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715 945,'0'4,"0"-1,0 2,0 1,0-2,0-1,0 0,-1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1294 30,'-2'0,"1"1,0 1,-2 3,2-4,0 1,-2 1,2-2,0 1,0-1,0 0,2-1,3-1,-2-1,1 1,1-1,-2 1,1 0,-3 0,1 1,1-1,-1 0,-5 1,-1 1,-1 0,4-1,-1 1,1-1,0 2,5-2,1-2,-2 2,4-3,-1 3,0-2,2 0,-3 1,2 0,-5 1,1 0,0 0,-3-1,0 1,-2-2,2 2,-1-1,0 1,-2 0,0 0,-1 0,2 0,0 0,-2 0,2 0,1 0,0 1,1-1,0 1,0-1,0 0,1-1,0 0,0-1,0 1,0 0,-1 1,1 1,0 0,0 0,1 1,0-2,3 0,0 0,-1 0,0 0,0 0,1 0,-2 0,-1 0,1 0,-1 0,-1 1,0 0,0 0,0 0,0 0,-1-1,4 0,-1 0,5 0,1 0,-1 0,3 0,-3 0,1 0,0 0,-1 0,-3 0,-3 0,2 0,-5 0,-2 0,2 0,-2 0,-2 0,-1 0,0 0,0 0,-1 0,0 0,-1 4,3-4,4 0,0 0,1 1,2-1,3 0,2 0,-1-1,1 0,2-1,4 1,-2 1,-1-2,-2 2,-2 0,-2 0,0 0,-7 0,-1 0,-2 1,-3-1,4 1,-3 1,4-1,1 0,0 0,4 0,0 0,3-1,2 0,1 0,3 0,1 0,-2 0,2 0,-3 0,-3 0,-3 0,1 0,-1 1,-2 0,-3 1,-1-1,1 0,-2 3,4-3,0-1,0 0,0 0,4 0,1-1,-2 0,0 0,0 1,-1-1,0 0,-1 0,0 1,-2 0,0 0,-1-2,1 2,-1 0,0 0,3 0,-1 0,1 0,0-1,1-1,4 0,-1 1,1 0,1 0,2 1,2-2,-1 2,-1 0,1 0,-2 0,-4 0,0 0,-1-1,-4 0,1 1,-4-1,-2 1,1-2,0 1,-3 1,3-1,0-1,0 0,3 2,0-1,3 1,1-1,2-1,2 1,-2 0,5 1,-2-1,14 1,-14 0,-3 0,-4 0,-1 0,-2 0,0 0,2 0,-1 0,2 0,1 0,4 0,3 0,2 0,1 0,2 0,-1 0,0 0,1 0,-6 0,0 0,-4 0,-1 1,-4 0,-2 0,1 0,-2 2,1-1,1-1,1 0,2 0,4-1,2 0,1-2,-1 2,2 0,2-3,-3 3,0 0,-4 0,0 0,-2 0,-1 1,0 0,0-1,0 1,1-1,1 1,-1-1,1 1,1-1,9 3,-7-3,2 1,1-1,-1 1,-1 0,-3-1,-1 1,0 0,-3 0,-2-1,-2 0,2 0,-2 0,1 0,0 0,3 0,0 0,2 0,2 0,0 0,-3 0,-2 0,-1 0,-1 1,4-1,-1 2,2-2,5 0,2 0,3 0,4 0,0 0,1 0,0 0,0 0,-3 0,1 0,-7 0,0 0,-2 0,-2 0,-2 0,-5 0,-1 0,0 0,0 0,1 0,0 0,1 0,4 0,2 0,4 0,1-1,-1 0,0 1,1 0,-4 0,0 0,-4 0,-3 0,0 0,-3 0,-6 0,1 0,1 0,1 0,4 0,3 0,3 0,1-1,0-1,4 1,2-1,1 1,-2 0,6-3,-3 4,-1-1,2-1,-2 2,-6 0,2 0,-2-1,-1 0,-2 1,1 0,0 0,0 0,-1 0,4 0,0 0,2 0,0 0,1 0,-1 0,-3 0,0 0,1 0,-2 1,0 0,-2-1,-1 1,-3 0,1-1,-4 2,2-1,-3 1,1-2,2 2,2-1,-2-1,3 0,-1 0,2 0,0 0,2 0,2 0,4 0,3 0,1-2,-2 2,-2 0,0 0,-1 0,-3 0,0 0,-3 0,-5 0,0 1,-7-1,1 2,-4 1,5-2,1 0,2 0,4-1,3 0,3 0,3 0,1 0,0 0,2 0,1 0,-1 0,-2 0,-2 0,-2 0,0 0,0 0,-2 1,1 0,-2 0,1 0,-1 0,-1 2,0-1,-3 1,2 0,-3 1,-2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1308 19,'-3'-4,"0"3,-1 1,-1 0,2 0,-1 0,-1 0,1 1,0 3,3-1,0 0,-1 0,2 1,0-1,0 1,0-1,0 0,1 0,2-1,1 0,-1-1,0 1,0 0,0-2,0 0,0 2,1-2,-1 0,0-2,0-1,0-1,0 1,-3 0,1 0,-1 0,0 0,0 0,0 0,0 0,0 0,0-1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1426 12,'-3'0,"-2"0,2 0,-1 3,0 0,1-2,1 3,0 0,2-1,0 0,0 0,0 0,0 0,0 0,0 0,1 1,2-1,0-1,0-1,0 2,0-3,1 1,0-1,-1 0,0 0,-1-3,1 1,-2-1,-1-1,0 1,0-1,0 0,-1 1,0 0,-1 0,0 0,1 0,-2 1,1-1,-1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1510 14,'-3'0,"-1"-1,0 1,-1 0,2 0,-1 0,1 1,0 1,0 1,3 0,-1 1,1-1,0 0,0 2,0-2,0 0,2 0,0 0,1-2,0 0,0 0,0-1,0 1,0-1,1 0,0 0,-1 0,0-4,0-1,-3 2,1-1,-1 1,0-1,0 1,0 0,0 0,0 0,-3 1,1-2,0 1,1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630 147,'-3'0,"-1"0,1 1,1 2,1 0,1 0,-1 0,1 0,-1 1,1-1,0 0,0 0,0 0,2 0,2-1,1 1,-1-1,-1-2,0 3,0-3,0 1,0-1,1 0,-1 0,-1-3,-1 0,-1 0,0 0,0-1,0 0,0 0,0 1,-3 1,2-2,-1 1,1 0,-1 0,-1 1,0-1,0 1,0 0,0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651 159,'3'3,"0"-3,0 2,2-1,-1 0,0-1,0 1,1-1,0 2,1-2,-1 1,0 0,2-1,4 2,-6 0,1-2,-1 1,0 0,1-1,-3 0,2 0,1 0,-1 0,-2 0,1 0,1 0,-2 0,2 0,0 0,0 0,2 0,0 1,0-1,-1 0,1 0,2 0,-4 0,2 0,1 0,2 0,-3 0,3 0,-2 0,2 0,-1 0,2 0,1 0,-2 0,0 0,-2 0,4 0,-2 0,-2 0,4 0,-5 0,3 0,-2 0,1 0,-1 0,-1 0,0 0,-1 0,1 0,0 0,0 0,0 0,-1 0,0 0,-3 0,1 0,0 0,0 0,0 0,1 0,-1 0,0 0,2-2,-2-1,-1 2,2-1,1-2,-3 2,0-1,2-1,-2 1,3-1,-2-1,-1 3,0-1,0 0,-1 0,2-1,-2 0,0 1,2-4,-1 4,0 0,2-4,-3 3,2 0,1-1,-2 1,0 1,0 1,0 0,0-1,0 0,0 1,-1-1,1 1,0 0,0-1,1 0,-2 0,1 0,0 1,0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349 217,'3'0,"1"4,0 0,-2-1,0 0,1-2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1148 175,'3'1,"1"-2,0-1,5 0,-6 1,2-1,0 1,-2 0,2 0,1-2,-2 1,0 1,0-1,2-1,0 0,-3 3,3-4,-2 2,-1 0,0 1,3-3,1 2,-4 1,0-2,1 2,-1-1,2 0,0 0,-1 0,-1 0,1 1,-1-1,1 1,-1-2,0 1,1 0,-1 1,0-2,0 2,0 0,-1-2,1 3,0-2,0 1,1-1,-1 1,0-2,0 2,0-1,0-1,0 2,0 0,0 0,2-1,-1-1,-1 2,0 0,0-2,0 2,0 0,0-2,0 2,0-1,0-1,0 3,0-1,0 0,0-1,0 0,-1-1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1154 175,'4'0,"0"1,-1-1,4 2,-1-2,-1 1,-2-1,2 0,-2 0,1 0,0 0,1 0,1 0,-2 0,-1 0,1 0,1 0,-2 0,0 0,0 0,0-1,0 1,1-1,1 1,-1-1,2-2,-3 3,2-1,-2 0,1-1,2 1,-1 0,0 0,3-3,-4 3,1 0,5 1,-2 0,3 0,-1 0,0 0,-5 0,0 0,4 0,-2 1,-4 0,0-1,0 0,1 0,3-3,0 1,-1-2,1 1,-1-1,1 2,-1-3,-2 3,-1-1,2 0,-1 0,-1 0,0 0,0 1,1-1,0-3,-2 2,1 0,-1 1,0 0,-1 0,-1 0,3 1,-3-1,0 0,0-1,0 1,0-1,0 0,0 1,0-1,0 1,0 0,0 0,0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778 120,'-3'0,"2"0,-4 0,1 0,0 0,0 3,-1-2,2 0,-1-1,1 1,1 0,0-1,1 1,3-1,2 0,3 0,1 0,-1 0,1 0,-1 0,0 0,-3 0,-3 0,1 0,-5 0,-2 1,-2 0,-2 2,0-2,4 1,-3 1,6-3,-1 1,2-1,3 0,3-1,2 0,0 0,3 0,0-2,1 2,0 1,-4 0,0 0,-5 0,-1 0,-4 0,-1 1,-1 0,-1 0,1 1,-1-1,4 0,-2 0,1 1,2-2,4 0,2 0,1 1,-1 0,-3-1,0 0,0 1,-2-2,5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1063 125,'-1'0,"0"0,0 0,-3 0,2 2,-1 0,-1 1,1 0,1-2,0 0,5-3,3-1,-3 2,0-1,1 1,-2-1,0 1,1 0,-2 1,-1-1,1 1,-2 0,-3 0,0 0,2 0,-2 0,0 0,0 2,2-1,1-1,3 0,3 0,0 0,0 0,2 0,-2 0,0 0,1 1,-4-1,0 1,-1 0,-1 0,-2 0,-3 0,0 2,-2-3,0 0,-3 0,3 0,2 0,1 0,0 0,3 0,1-1,0-1,2 0,0 1,2-1,0 1,-2 1,-1 0,2 0,-2 0,0 0,1 0,-1 0,0 1,-1 1,0-1,0 0,-3 2,3-1,-1-2,0 2,0-1,2-1,3 0,-1 0,-1 0,2 0,-1 0,-2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780 132,'-2'0,"0"0,-1 0,1 2,-3-1,2-1,-1 1,3 0,-2-1,2 0,0 0,-1 0,4 0,1 0,1-3,0 0,2 0,1-2,-1 4,-2-1,2-2,-5 3,2 0,-2 0,-1 0,0 0,-1 1,-1 0,-1 0,-1 0,-1 3,-1-2,3-1,1 1,-2 1,3-2,0 0,0 0,0 1,4-1,2 0,-1 0,0-1,-1 1,-2 0,1 0,-1 0,-1 1,0 1,0 1,0-2,0 1,0 0,0-1,1-1,3 1,0-1,-1 0,2 0,-3 0,2 0,-1 0,-1 0,-1 0,0 0,0 0,-2 0,-2 1,-1 1,-2 0,4-1,-2 1,3-1,0-1,0 1,5-1,-1-1,-2 1,0 0,-2 0,-3 0,0 0,1 0,0 0,-2 0,-1 0,1 0,0 0,-4-1,2-1,0-1,0 2,5 0,1 1,0 0,0-1,1 0,0 0,0-1,3 0,1 1,0 0,2 1,0-1,1 1,-2 0,0 0,0 0,-1 0,-3 0,0 0,-3 1,1 0,-1-1,0 0,1 0,0 0,3 0,1 0,3 1,-2-1,1 1,4 2,-6-2,1 0,-2-1,1 0,-2 0,1 1,1-1,0 0,0 0,1 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1078 123,'-1'0,"-1"0,-3 0,1 1,-3-1,1 4,-1-3,-1 2,-1-1,5-1,-2 0,5 0,-1-1,0 1,2 0,2-1,2-1,1 0,0 1,4 0,-1 0,-1 0,3 0,-3 0,-4 0,-1 0,-3 0,-1 0,-2 1,1 1,-2 0,0 1,5-2,-1-1,0 1,1 0,2-1,2-1,2-1,-2-1,2 1,-4 0,4 0,-4 1,-1 1,0-1,-1 0,-1-1,0 1,-5 0,1 0,0 1,-4-1,2-2,0 3,0 0,4 0,-2 0,2 0,1 0,0 0,1 0,0 0,-2 0,-1 0,1 0,0 0,-1 0,3-1,-2 1,2 0,1-3,1 3,0-1,2 1,0-1,-1 1,2 0,1 0,-1 0,1 0,0 0,-1 2,0-2,-1 1,0-1,-1 1,1 1,-2-1,1-1,-1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993 98,'3'0,"-2"0,0 0,3 0,-3 2,1-2,0 0,-1 0,1 1,-1-1,0 0,0 0,1 1,-1-1,0 0,0 0,0 0,0 0,0 0,0 0,0 0,0 0,0 0,1 0,-1 0,0 0,0 0,0 0,1 0,-1 0,1 0,0 0,0 0,0 0,-1 0,0 0,0 0,0 0,0 0,0 0,0 0,0 0,0 0,2 0,-2 0,1 0,-1 0,0 0,1 0,-1 0,0 0,1 0,0 0,0 0,-1 0,1 0,-1 0,1 0,-1 0,0 0,0 0,1 0,-1 0,2 0,-1 0,-1 0,1 0,1 0,-2 0,2 0,-1 0,0 0,0 0,1 0,-2 0,1 0,-1 0,0 0,2 0,-2 0,1 0,-1 0,0 0,1 0,0 0,1 0,0 0,0 0,0 0,-1 0,1 0,0 0,-2 0,3 0,-2 0,1 0,-1 0,1 0,-1 0,-1 0,2 0,-2 0,1 0,0 0,0 0,0 0,0 0,2 0,-2 0,0 0,2 0,-3 0,1 0,1-1,-2 1,1-1,0 1,-1 0,1 0,1 0,0 0,-2 0,0 0,1 0,0 0,0 0,-1 0,0 0,1 0,-1 0,1 0,-1 0,0 0,0 0,0 0,1-1,-1 1,1 0,0-1,-1 1,2 0,-1 0,-1 0,2-2,-1 2,0 0,0 0,0 0,0 0,1 0,-1 0,1 0,-2 0,2 0,-1 0,0 0,0 0,0 0,0 0,0 0,-1 0,0 0,1 0,-1-1,0 1,0-1,1-1,-2 1,0-1,0 1,0-1,-1 2,0-1,0 0,0 1,0 0,-2-1,2 1,-1-1,1 1,0 0,-1 0,0-1,0 1,0 0,1 0,0 0,0 0,0 0,-1 0,1 0,0-1,1 0,2 0,3-1,-2 1,-1 1,2 0,-1-1,-1 1,2 0,0 0,-2 0,3-2,-4 2,4 0,-2-1,1 1,0 0,-1 0,-1 0,1 0,-2-1,2 1,-2 0,0-1,3 1,-1 0,-2 0,1-2,0 2,0 0,-1 0,0 0,0 0,0 0,1 0,-1 0,-1 1,0 0,3 2,-2-2,0 0,0 1,-1-1,0 0,0 0,0 0,0 0,-2 0,0-1,0 1,-1-1,-1 0,-1 0,2 0,-2 0,3 0,-2 0,1 0,-1 0,2 0,0 0,0 0,-1 0,2 0,0 0,-1 0,1 0,0 0,0 0,0 0,-1 1,0-1,1 0,-1 0,1 0,0 0,0 1,0-1,0 0,0 0,1 1,0 1,3-1,-2-1,0 0,0 0,1 0,-1 1,0-1,1 0,-1 0,1 0,0 0,1 0,-2 0,2 0,-2 0,0 0,2 0,-2 0,1 0,-1 0,2 0,-1 0,1 0,-1 0,1 0,0 0,-2 0,0 1,1-1,-1 0,0 0,0 0,1 0,-1 0,0 0,1 0,0 0,-1 0,0 0,1 0,-1 0,0 0,1 0,-1 0,0 0,0 0,0 0,0 0,0 0,0 1,0-1,0 0,1 0,-1 0,0 0,1 0,-1 0,0 0,0 0,1 1,-1 0,0-1,0 0,0 0,1 0,-1 0,0 1,1-1,-1 0,0 0,1 0,0 0,-1 0,0 0,0 0,0 0,-1 1,1-1,0 0,0 0,1 0,-1 0,0 0,1 2,-1-2,0 0,0 0,1 0,-1 0,1 0,-1 0,1 0,0 0,1 0,0 0,-2 0,0 0,1 0,-1 0,1 0,0 0,-1 0,0 0,1 0,0 0,0 0,0 0,-1 0,0 0,0 0,0 0,1 0,-1 0,1 0,-1 0,0 0,1 0,0 0,0 0,1 0,-2 0,1 0,0 0,1 0,-2 0,1 0,-1 0,0 0,1 0,0 0,-1 0,1 0,1 0,-1 0,0 0,0 0,0 0,0 0,1 0,-1 0,0 0,-1 0,2 0,-2 0,2 0,-2 0,0 0,2 0,0 0,-2 0,1 0,1 0,-1 0,0 0,-1 0,3 0,-1 0,-2 0,2 0,-2 0,2 0,-2 0,0 0,2 0,-2 0,1 0,0 0,1 0,-2 0,1 0,0 0,0 0,-1 0,0 0,2 0,-2 0,0 0,0 0,-1-1,0 0,-3 0,-2 1,-4-2,-2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1373 80,'1'-1,"1"1,-1 0,0 0,0 0,0 0,0 0,3-2,-2 2,0 0,2 0,-1 0,-2 0,1 0,-1 0,0 0,0 0,0 0,0 0,2-1,-2 1,1 0,-1 0,2 0,-1 0,1 0,0 0,1 0,-2 0,-1 0,1 0,1 0,-1 0,0 0,0 0,-1 0,0 0,0 0,1 0,-1 0,0 0,0 0,-1 1,0 0,-2 0,1 1,0-1,-2 1,3-1,-1 0,0-1,0 0,-1 2,1-2,1 1,-1-1,0 0,0 0,0 0,-1 0,0 0,1 0,-1 0,1 0,0 0,-1 0,0 0,0 0,1 0,0 0,0 0,0 0,0 0,-1 0,0 0,0 0,1-1,0 1,-1 0,1 0,-2 0,1-1,-1 1,2 0,-2 0,1-2,1 2,-1 0,1 0,-1-1,1 1,-2 0,2 0,-1 0,0-1,0 1,0 0,-1 0,1 0,1 0,0 0,0 0,2-1,-1 0,1 0,0 1,0 0,0 0,0-1,0 1,0 0,0-3,0 3,0 0,0 0,1 0,-1-1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774 944,'-4'3,"0"0,0 2,0 1,-2 0,-2 2,1-1,0 1,-1-1,3-3,1 1,1-4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713 949,'3'0,"1"1,-1 5,2 0,1 3,2-2,-2 0,4 4,-1-5,-1 1,-1-4,2 2,-3-4,-1 3,-1-4,0 1,-2-5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388 182,'4'0,"-1"2,1 2,-1-4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836 897,'1'-3,"2"0,4-3,-4 3,0 1,1-1,3-1,-3 1,1 0,-2 2,2-2,-2 3,-3 3,0 1,-1-1,0 2,-3 1,2 0,0-1,-1 1,0 1,1-3,1 0,-3 2,3-2,-1-1,0 0,0-9,0-1,1 2,-1-1,1 1,-2-1,1-1,1 3,1-1,-1-1,0-1,1 1,-2 2,2 1,3 2,0 3,1 1,3 3,-2-1,1 1,-3-2,2 1,-4-2,2 2,0-1,0-1,-1 2,0-2,-5-1,0-2,-3 0,2 0,-2 0,2 0,-1 0,0 0,0 0,1 0,-1 0,-3-1,4 0,1-1,0 0,0 0,0 2,5-3,1 2,0 0,1 1,-1-1,1 1,-1-2,0 2,0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1166 45,'-2'0,"-1"0,1 0,0 0,-1 1,1 0,0-1,0 2,3-2,2 0,2 0,1-1,1 1,-2-1,2 1,3-3,-3 3,-2-1,-1 1,-3 0,0 0,-2 0,-3 0,0 1,-2-1,-2 4,1 0,-4 1,4-3,-1 3,1 0,1-2,2 0,1-1,1 0,2-1,2-2,0 0,0 0,2-2,-3 2,2 0,-1-1,-1 2,-1-1,0-1,-1 1,0 1,-3 0,-2 3,1-1,4-2,0 1,-2 1,5-5,0 2,2-4,-2 4,-1-1,-1-2,1 3,-1 0,0-1,-1 2,-2 0,2 0,-3 0,3 0,-1 1,-1 2,2-2,2-1,1-2,0 1,0-1,-1 1,-1 0,0-2,0 2,0-1,0 1,0 0,-1 1,0 0,-2 0,2 2,0-1,-2 3,2-2,1-1,-1 1,1 0,0-1,2-1,2-2,-1 0,1-1,-1 0,-2 1,0-1,0 1,-1-1,0 2,0-1,0 1,0 0,0 0,0 0,0-1,0 1,0 0,0 0,0-1,0 1,0 0,1 0,3 1,-2 2,1 1,-2-1,1 1,1 0,1 3,-2-3,1 0,0 0,-1-2,-1 0,-2-1,0-1,1 0,0 0,0-1,0 1,0 0,0 0,0 0,0 0,-3 0,-2 3,1-2,1 2,-1 1,0 0,3-3,0 1,0 0,1-3,4-3,-1 1,1 0,-2 0,1 1,-2 0,1 1,-1 1,-1 3,-1 0,0 2,-2 1,2-1,0 0,-1-1,0 0,2-2,-1 1,1-1,2-1,0-1,0 0,2-2,-2 2,1 0,-2-1,2 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1035 52,'0'1,"0"2,0 0,1 1,-1-2,2 1,-1 0,1 2,0-3,-1-1,0 0,0 0,2 0,-2-1,4 0,-1 0,-1 0,2 0,-1 0,-2 0,0 0,2-2,-3 1,0-1,-1 1,2-1,-2 0,0-2,0 1,0 2,0-1,0 0,0 1,-1 0,-2-1,3 1,-4 0,3 0,-1 1,0 0,1 0,0 0,0 0,-1 0,0 0,0 0,0 0,0 0,-1 2,3-1,-1 0,-1 0,1 1,0-1,-1-1,2 1,0 0,-1 0,0 0,1 0,1-1,1 0,1 0,-1-2,2 0,-4 1,3-1,-3 1,1-1,-1 1,0-1,0 0,0-1,0 1,-2 1,-1-1,1 2,0 0,0 0,-1 0,2 0,-2 0,1 2,-1 0,2 1,-1 0,2-1,0 0,0 1,0-2,0 1,0 0,0 0,2-1,2-1,-2 0,2 0,0 0,0 0,-2-2,0 0,1 0,-2 1,1-1,-2 1,1 0,-1 0,0 0,0 0,0 0,0 0,-1-1,0 2,-1 0,-1 1,0 1,-1 0,2-1,2 0,-2 2,1-2,0 1,1-3,1 0,0-1,0-1,-1 0,1 1,0 0,0 2,-1 4,-1-1,1 0,0-2,0 1,0-1,1-1,1 0,0 0,0-2,-2 1,1 0,-1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955 56,'2'0,"0"1,-2 0,0 1,0 1,0-1,0-1,0 0,0 1,-2 0,-1-1,2-1,0-1,1 0,0-2,0 1,3-1,0 2,-2 0,5-1,-1-1,-1 2,0 0,-2 1,0-1,0 1,-1 0,0 0,1 0,-2 3,0-2,0 1,0 0,-4 1,2-2,-1 0,1 0,-2-1,2 0,-1 1,0 0,2-1,0 0,0 0,-1-1,2 0,0 0,0 0,0-2,0 1,0 0,0 1,1-1,2 1,-2 0,1 0,0 1,0 0,0 0,-1 0,0 0,1 0,-1 0,0 2,0 2,1-1,-2-2,0 2,0-1,-2-1,-1 2,0-3,1 2,-1-2,1 0,0 0,-2 0,2 0,-1 0,2-1,1-1,0-1,0 2,0-2,0-1,0 3,0-2,0 2,0-1,2 0,0 2,-1-1,0 1,2 0,0 0,0 0,-2 0,1 1,-1 0,0 2,-1 0,1-1,-1 2,0 0,-1-2,-1-1,-2 1,2-2,0 0,0 0,-2 0,3 0,-1 0,1 0,0 0,0 0,0-1,0 1,1-2,0-1,-1 1,1-1,0-1,0 1,0 0,0 1,2-2,-1 3,2 0,-1 1,1-2,0 2,-2 0,2 0,-1 0,0 0,0 0,-1 0,-1 2,2 0,-1-1,-1 1,1-1,-1 2,0-2,0 0,0 0,0 1,-2-1,1-1,-2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236 89,'-3'0,"2"0,-2 0,1 0,0 0,0 2,-1-1,-2 0,4-1,-2 0,0 2,2-2,0 1,2-1,4-1,1 0,2 1,-2-1,2 0,-7 0,1 0,0 0,-4 1,-1 0,2 1,-3 0,2 1,-1-1,2 0,-1 1,0 0,1-1,3-1,-1 0,4-1,-1 1,-3-1,1 1,-5 0,1 0,-1 1,3 0,-1-1,0 0,0 1,1-2,0-1,1-1,0 2,1-3,-2 3,0-1,0 1,0 0,-1 1,-1 0,0 0,-1 0,1 0,0 2,0 0,1 0,0-1,0-1,2 0,3 0,1 0,1-2,1 0,-4 1,-2 1,0-1,0 0,-4 2,-1 0,-2 3,1-3,-3 2,4-1,-2 1,4-1,0-2,6 0,1-3,-2 2,0-2,1 1,-2 0,0 1,-1-1,0 1,-3 1,-1 0,1 2,-1 1,1-1,-2 1,2-1,0 1,0-2,1 2,0-2,0 0,0 0,3-1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149 92,'-1'0,"-1"0,-2 2,2-1,0 1,1-1,0-1,4 0,0-1,1-1,-2 1,6-4,-5 3,-2 1,0 0,0 1,-3 0,-4 3,4-2,-6 2,3-1,2-1,0 1,1 0,0-2,2 1,0-3,0-2,1 1,0 2,-1-1,1 1,-1 0,0 0,0 0,0 0,-1 1,0 0,-1 0,-1 0,0 1,1 1,1-1,-2 2,1-1,1 1,1-2,-1 1,1-1,1 0,0 1,4-2,-2 0,2 0,0 0,0 0,1 0,-2-1,2-3,-5 4,2 0,-2-1,-6 2,2 0,-1 1,-2 1,4-1,-3 1,3-1,0-1,1 0,3-2,2-2,-1 1,1-1,-1 1,1-1,-1 0,-1 1,-1 0,-1 1,1 0,-3 1,1 0,-5 2,2 3,-2 0,1-1,2 1,0-3,2 1,0-2,2-2,2-2,0 1,-1-1,1 0,-1 0,1 0,-2 2,0-2,1 1,-2 1,-1 1,2 0,3 0,1 0,0 0,2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305 93,'1'0,"4"0,0 0,2 0,1 0,-3 0,9 0,-11 0,0 0,-2 0,-2 0,-4 0,0 0,0 1,-4-1,2 0,0 1,1-1,-1 0,0 0,5 0,0 0,1 0,3-1,-1 0,3 0,0-2,0 2,0 0,2-3,-2 4,-3-1,2 0,-5 1,-1 1,-1 2,-2 1,2-2,-2 0,3 1,0-2,3 0,-1-1,2 0,0-1,3-1,2 0,1-2,-3 3,2-1,3-2,-4 4,0-2,-1 2,1-1,-2 0,-1 1,0 0,-1 0,1 0,-1 0,1 0,-1 2,-1 0,0 0,0-1,0 0,-2 2,1-2,-2 0,2-1,-1 0,0 0,0 0,1 0,1-2,4 1,4-2,-7 2,2 0,0 1,-1-1,-6 4,-1-1,-2 0,2 1,-1 0,0-2,2 0,2-1,-1 1,2-1,0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146 102,'2'1,"2"0,1-1,-1 1,3-1,-3 2,0-2,-1 0,2 0,-2 0,1 0,-2 0,1 0,0 0,-1 0,0 0,0 0,-2-1,3 0,0 0,-2 1,0-1,2 1,-2 0,2-1,-2 1,0-1,0 1,0 0,0 0,0 0,1 1,-2 0,1-1,-1 1,0 2,1-3,2 3,-3-2,1 0,2 2,1-2,-1-1,-1 1,3-1,-1 0,0 0,-1 0,2 0,-2 0,2 0,0 0,-1 0,0 0,-1 0,0 0,0 0,1 0,-2-1,0 0,-1 1,0 0,1-1,0 0,0-1,0 2,-1-1,1 1,-1-1,0 1,-1-1,3 0,-3 0,1 0,0 0,1 0,-2 0,1 0,0 1,0 0,-1-1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186 349,'-1'1,"0"0,-1 0,0-1,-1 3,2-3,-2 1,0-1,2 0,-1 1,1 0,4-1,-1 0,1 0,-2 0,2 0,-2 0,2 0,0 0,-2 0,0 0,1 0,1 0,-1 0,-1-1,0 1,1 0,-1 0,2 0,-2 0,1 0,1-1,0 1,0 0,-2 0,2 0,-1 0,2 0,-1 0,-2 0,1 0,-1-1,0 1,1 0,-2-1,1 1,0 0,0 0,0 0,0-1,1 1,-1 0,0 0,1 0,-1 0,1 0,-1 0,0 0,0 0,0 0,0 0,0 0,1 0,-1 0,0 0,0 0,0 0,0 0,0 0,0 0,0 0,0 0,1 0,-1 0,0 0,1 0,-1 0,1 0,-1 0,1 0,-1 0,1 0,0 0,-1 0,1 0,-1 0,0 0,0 0,1 0,-1 0,0 0,1 0,-1 0,0 0,0 0,0 0,0 0,1 0,-1 0,0 0,1 0,-1 0,1 0,0 0,1 0,-2 0,0 0,0 0,0 0,0 0,2 0,-2 0,1 0,0 1,-2 0,2-1,-1 0,0 0,0 0,0 0,0 1,0-1,0 0,0 0,-1 1,1 0,1-1,0 1,-1 0,0 0,0-1,-1 1,0 0,-1-1,-1 0,0 0,0 0,1 0,0 0,0 0,-1 0,1 0,0 0,0 0,0 0,-1 0,0 0,-1 0,0 0,2 0,0 0,0 0,-1 0,1-1,0 1,0-1,0 1,0 0,0 0,-1 0,-1 0,2 0,-1 0,1 0,0 0,0 0,-1-1,1 1,-1 0,0-1,1 0,0 1,-1 0,1-1,0 1,0 0,-2 0,0 0,2 0,0 0,-1 0,1 0,0 0,0 0,0 0,-1-1,1 1,0 0,0 0,-1 0,1 0,0 0,-1 0,1 0,0 0,-1 0,1 0,-1 0,1 0,0 0,-1 0,1 0,0 0,-1 0,1 0,0 0,-2 0,2 0,0 0,0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288 500,'1'0,"0"0,0 0,1 0,-1 0,0 0,1 0,0 0,0 0,-1 0,0 0,0 0,1 0,-1 0,0 0,1 0,0 0,-1 0,0 0,1 0,-1 0,1 0,0 0,-1 0,1 0,-1 0,0 0,0 0,1 0,-1 0,0 0,1 0,-1 0,1 0,-1 0,0 0,2 0,-2 0,2 0,0 0,-2 0,2 0,-2 0,0 0,0 0,0 0,0 0,1 0,-1 0,0 0,1 0,-1 0,1 0,-1 0,1 0,0 0,0 0,1 0,0 0,-1 0,0 0,-1 0,0 0,0 0,0 0,0 0,1 0,-1 0,0 0,0 0,0 0,0 0,0 0,0 0,0 0,0 0,1 0,0 0,0 0,0 0,0 0,-1 0,0 0,2 0,1 0,-3 1,1-1,-1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4.08451" units="1/cm"/>
          <inkml:channelProperty channel="Y" name="resolution" value="54" units="1/cm"/>
          <inkml:channelProperty channel="T" name="resolution" value="1" units="1/dev"/>
        </inkml:channelProperties>
      </inkml:inkSource>
      <inkml:timestamp xml:id="ts0" timeString="2024-08-03T06:05: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2522 10089 0,'18'0'78,"35"0"-62,-35 0-16,52 0 16,1 0-16,17 0 15,-35 0 17,-18 0-17,0 0 1,-123 0 78,35 0-94,-70-52 15,70 52-15,0 0 16,-53 0-1,53 0 1,36 0 0,69 0 124,1 0-124,36 17-16,-1 1 16,70-18-1,-69 0 1,-19 0-1,-123 0 64,0 0-79,-35 0 15,-53 0 1,53 0-1,35 0 1,-35 17 0,35 1-1,0 0 1,0-1 0,53 1-16,-18-18 31,36 35 31,35-17-62,141 17 32,18-17-17,-18-1 1,0 54-1,-88-71 1,-89 0 0,-52 0 62,-36 0-78,-34-53 15,16 53-15,-52-53 16,71 36 0,17 17-1,17 0 1,-34 0 15,17 0-15,18 0-1,-1 0 1,72 0 62,34 0-78,-52 0 16,176 0-1,71 0 1,-124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386 185,'-3'0,"2"3,-2 1,1 0,0-1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475 506,'1'0,"1"0,1 0,0 1,0-1,2 1,-2-1,2 3,-4-3,2 1,-2-1,0 1,-1 0,0 0,-1-1,0 0,-2 0,-1 0,3 0,-3 0,-1 0,0 0,1 0,-1 0,2 0,0 0,0 0,1 0,0 0,1 0,-1 0,0 0,1-1,-1 0,1 0,0-1,1 1,0 0,0 0,0 0,0 0,0 0,0 0,0-1,1 0,0 1,1 1,0 0,1-2,0 2,0 0,0 0,0 0,0 0,0 0,-2 0,2 0,-2 0,3 0,-3 0,1 1,-1-1,0 1,0-1,-1 1,0 0,-1-1,0 1,0-1,-1 0,0 1,-1 1,2-2,-2 1,2-1,0 1,-1-1,1 0,-2 2,1-2,1 0,-1 0,-1 0,2 0,-1 0,0 0,1 0,-1 0,4-1,2 0,-2 0,0 1,-1-1,1 0,0 1,-1 0,2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650 232,'3'0,"-2"0,2 0,0 1,-2-1,0 1,1-1,1 2,0-2,-2 0,2 0,-2 0,1 0,0 1,-1-1,1 0,0 0,0 1,0-1,0 0,-1 0,2 0,-2 0,2 1,-1-1,0 0,1 1,0-1,-1 1,0-1,0 0,-1 0,1 0,-1 0,0 0,0 1,0-1,2 0,-2 0,-1-1,-1 1,0 0,0-1,-1 0,1 1,-1-1,1 0,-1 1,0 0,1 0,-1-1,1 1,-1-1,1 1,0 0,-1 0,0-1,2 0,-2 1,1 0,0 0,0-1,0 0,0 1,0-1,1 0,-1 1,-1 0,0-1,0 1,1 0,-2 0,0 0,2 0,-2 0,2 0,-2 0,1 0,-1 0,2 0,-1 0,0 0,-1 0,2 0,-1 0,1 0,0 0,-1 0,0 0,1 0,0 0,0 0,-1 0,1 0,1 1,-1-1,1 1,1 1,3-1,-1-1,0 1,4 0,-4-1,1 0,1 2,-1-1,0-1,-2 0,0 0,-1 0,0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469 52,'1'0,"0"0,0 0,0 0,0 0,1 0,0 0,1 0,-2 0,2 0,0 0,-2 0,0 0,1 0,-1 0,0 0,2 0,-1 1,0-1,0 1,1-1,-1 0,1 0,-1 1,1-1,-1 0,0 0,1 0,-2 0,0 0,0 0,0 0,0 0,0 0,0 0,0 0,0 0,1 0,0 0,0 0,-1 0,0 0,0 0,0 0,0 0,-1-1,0 0,0 0,0 0,-1 0,0 1,0 0,0 0,-2 0,1 0,0-1,0 1,-1 0,1-1,-1 1,2 0,-1 0,1 0,-1 0,1 0,-1 0,1 0,0 0,0 0,-1 0,1 0,0 0,-2 0,0 0,1 0,-1 0,2 0,-2 2,1-2,0 0,-1 0,0 0,1 0,0 0,-1 0,2 0,0 0,0 0,0 1,0-1,-1 0,1 1,1 0,0 0,1 0,1-1,0 0,2 0,-1 0,1 0,-1 0,-1 0,0 0,0 0,-1 0,0 0,0 0,0 0,0 0,2 0,-2 0,2 0,-2 0,1 0,-1 0,0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508 55,'2'0,"-1"1,0 0,-1 0,1 0,0 0,0 0,0 0,0 1,0-2,1 2,0 0,-2-1,1 0,-1 0,0 0,1 1,1 0,-1 0,-1-1,1 0,0 1,0-1,0 1,0-1,-1 0,2 1,-1-1,0-1,0 2,1 0,-1-1,0 0,0 1,0-1,0 0,1 1,-2-1,1 0,0 1,1 0,-1-1,-1 1,3 0,-2-1,0 0,1 3,0-2,-1 0,2 1,-2-2,2 2,-1-1,-1 0,1 1,-1-3,2 3,-1 0,0 0,-1-2,-1 1,1-1,1 3,-1-3,0 1,-1-1,2 1,-1 0,0-1,0 2,0-1,0-2,-1 1,1 0,-1 0,1 0,-1 0,1 0,0 0,0 0,-1 0,1 1,-1-1,1 0,0-1,-1 1,1 0,1 0,-2 0,1 0,0-1,0 3,-1-2,1-1,2 3,-3-2,1-1,0 0,1 1,0 1,-1-1,0 0,1 1,1 0,-2-2,-1 1,2 0,0 0,-2 0,2-1,1 2,-3-1,2 0,-1-1,2 1,-3 0,1 0,2-1,-3 1,2 0,-1 0,0-1,0 1,1 0,-1-1,1 2,0-2,-1 0,0 1,0-1,0 0,1 0,-1 0,0 0,0 0,0 0,1 0,-1 0,0 1,0-1,1 0,-1 0,0 0,1 1,-1-1,0 0,0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313 511,'0'2,"0"-1,1 0,0 0,-1 0,1 0,1 1,-1-2,2 0,-3 1,1 0,0 0,0-1,0 1,0-1,0 2,1-2,-1 1,1 0,-1 0,0 0,0-1,0 1,1 0,-1-1,0 1,0 0,1-1,0 1,1-1,-2 1,2-1,-1 1,1 0,0 0,-2-1,1 1,-1-1,0 0,0 1,0-1,0 0,0 0,1 1,0 0,-1-1,1 1,-1-1,2 0,-1 0,0 0,2 0,0 0,-2 0,1 0,-2 0,2 0,-2 0,2 0,-1 0,1 0,-1 0,1 0,-2 0,1 0,-1 0,2 0,-2 0,1-2,0 2,-1 0,0 0,1-1,-1 0,0 1,2-1,-1-1,0 2,1-1,0-1,0 1,0 0,-1 0,-1 1,2-1,-2 1,0-1,0 1,0-1,1 1,-1-1,0 0,0 0,1-1,-1 1,0 0,0 0,0 0,-1 0,1 1,-1-1,1 0,0 1,-1-1,1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172 522,'0'3,"0"2,0-1,0 3,0-2,0 1,0 7,0-6,0 0,0 1,0 0,0-1,0-2,0 2,0 0,0-2,0-1,0 1,0 0,0-1,0 2,0-1,0 0,0 1,0-1,0 3,0-4,0 1,0 2,0-2,0 0,0-1,0 2,0-1,2 1,-2 1,0 0,0-1,0 4,0-3,0 2,0-1,0-1,0 3,0-3,0-1,0 3,0-2,0-1,0 0,0 0,0 0,0-1,0-2,0 1,0-1,0 1,0-1,0 1,0-1,0 0,0 2,0-1,0 0,0 2,0-2,0 0,0-1,0 0,0 1,0 0,0-1,0 0,0 0,0 1,0-9,0-2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349 508,'4'1,"-4"4,1 0,-1-1,1 3,-1-3,2 3,0 1,-2-1,1 0,0 0,-1-2,0 2,0-2,0 2,0-2,0 0,0 0,0 2,0-2,0 1,0-1,0 0,0 0,0 0,0 0,0 0,0 1,0-1,0 0,0 0,0 0,0 0,0 1,0-1,0 0,0 0,0 2,0-2,0 0,0 0,0 2,0-2,0 0,0 4,0-2,0-1,0 1,0 3,0-3,0-2,0 2,0 1,0-3,0 1,0-1,0 0,0 0,0-2,0 2,0 0,0 0,0-1,0 0,0-1,0 3,0-2,0 0,0 1,0 0,0-2,0 0,0 2,0 0,0 1,0-3,0 0,0 0,0 0,0 0,0 0,0 1,-1-1,-1-6,-2-4,0-5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174 605,'3'0,"4"0,-4 0,1 0,-1 0,2 0,1 0,-3 0,1 0,0 0,0 0,0 0,-1 0,0 0,0 0,1 0,1 0,-1 0,2 0,-3 0,2 0,-1-2,1 2,1-1,-3 0,3 1,-2 0,1-1,-2-1,0 2,0 0,0 0,0 0,0 0,1 0,0 0,1-1,-1 0,0 1,0 0,0-2,-1 1,0 0,0 1,1-1,-1-1,1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176 655,'3'0,"2"0,-1 0,1 0,-2 0,1 0,1 0,1 0,-2 0,0 0,-1 0,0 0,0 0,1 0,1 0,-2 0,2 0,-1 0,0-1,-1 1,0 0,2 0,-1 0,0 0,-1 0,2 0,-2 0,0 0,0 0,1 0,-1 0,1 0,0-1,0 1,0 0,1 0,-1 0,1 0,-1 0,0 0,0 0,1 0,-2 0,0 0,0 0,0 0,0 0,0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173 706,'4'0,"1"0,-2 0,2 0,-1 0,2 1,-2 0,0-1,-1 0,2 0,0 0,1 0,-3 0,1 0,-1 0,1 0,-1 0,0 0,0 0,0 0,1 0,0 0,-1 0,2 0,-1 0,0 0,-1 0,1 0,0 0,0 0,0 0,0 0,0 0,0 0,0 0,0 0,2 0,-2 0,-1 0,1 0,0 0,-1 0,2 0,-2 0,0 0,0 0,0 0,0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379 194,'3'-1,"1"-1,-1 2,1 0,1 0,-1 0,0 1,0 0,-3 2,-5-2,1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175 769,'3'0,"0"0,3 0,-2 0,1 1,-2-1,2 0,-2 0,2 0,0 0,-1 0,0 0,1 0,-1 0,0 0,0 0,-1 0,3 0,-3 0,0 0,1 0,1 0,-1 0,-1 0,0 0,1 0,0 0,2 0,-2 0,0 0,1 1,-1-1,0 0,0 0,1 0,-2 0,0 0,1 0,-1 0,0 0,1 0,1 0,-1 0,0 0,1 0,-2 1,0-1,0 0,0 0,0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271 510,'0'5,"0"-2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269 539,'0'3,"0"0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272 555,'1'4,"0"1,1-2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260 808,'0'3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260 853,'0'4,"0"-1,0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259 881,'0'3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391 662,'4'1,"-2"3,-2-1,-2 0,0 0,-2 0,7-3,0 0,0 0,0 1,-2 2,-1 0,-3 0,0-1,0-1,0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415 671,'3'-3,"0"3,1 0,-1 0,-1 3,-1 0,-1 0,-2 0,-1-3,-1 3,1-3,0 3,8-2,-2-1,0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449 660,'0'3,"0"0,0 0,0 1,0 0,0-1,0 0,0 0,3-1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387 199,'3'1,"0"-1,-2 3,-4-2,1 2,5-1,0 0,0 1,-1 0,-2 0,0 1,-1 0,-1-1,-1-1,-1-2,0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464 670,'0'3,"-1"0,1 0,0 0,0 0,3-2,0-2,-2-2,0 0,-1-1,0 1,0 0,-2 0,-1 3,0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480 665,'2'4,"-2"1,0-2,0 1,0-1,3-5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486 675,'3'-2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497 660,'1'3,"-1"0,0 1,0 1,0-2,0 0,0 1,0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534 671,'-3'0,"-1"3,1-2,-1 1,0 0,1-1,1 2,4 0,1-1,0 0,0-2,2 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514 682,'3'0,"0"0,0 0,0 0,0 0,1 0,1 0,-1 0,-1 0,1 0,0 0,-1 0,0 0,3 0,-2 0,0 0,1 0,-2 0,1 0,1 0,-1 0,-1 0,1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582 644,'-3'0,"0"1,0 0,0 0,3 3,0 0,1-1,-3 0,-1-3,-1 1,1 0,6-2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590 648,'1'4,"-1"-1,0 0,0 2,-2-1,1-1,1 0,-1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594 645,'3'0,"0"0,0 0,0 1,0 2,-3 0,-3 1,0-4,0 0,0 0,-1 0,0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387 727,'4'0,"-1"0,0 0,0 1,-1 2,-2 1,-1-1,-2-1,-1-1,1 0,-1-1,7 0,0 0,-2 4,-1 0,-3-1,0-1,0-1,0-1,0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379 219,'3'-2,"1"2,-1 0,1 0,-1 0,0 0,0 0,1-1,0 1,-1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418 735,'3'0,"0"2,-3 2,0-1,0 0,-3-2,0 2,0-3,0 0,-1 1,0-1,8 0,-1 1,2-1,-2 1,0-1,1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435 731,'4'2,"-3"1,0 0,0 0,0 1,-1-1,3-1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452 728,'3'2,"-2"1,-1 0,2 2,0-1,-2-1,1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491 729,'-1'5,"-1"-2,1 2,1-1,-1 0,1-1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486 745,'4'-2,"-1"2,0 0,1 0,-1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511 725,'0'4,"0"-1,0 1,0 1,0-1,0-1,0 3,0-3,-1 0,1 0,-1 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393 594,'0'4,"0"-1,0 1,-1 1,-3-1,9-2,-1-1,-1 2,-2 0,-1 0,-2 0,-1-3,-1 0,1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413 611,'4'0,"-1"0,0 0,0 1,-2 2,-2 1,-2-1,-1-3,0 2,1 0,6-1,0-1,3 0,-2 0,1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443 614,'0'3,"1"1,0-1,2-1,0-2,-1-3,-2-1,-4 1,1 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493 607,'0'4,"-1"-1,-1 1,0-1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419 196,'4'0,"-1"0,0 0,2 1,-2 0,0-1,1 0,-1 0,0 1,0-1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488 617,'3'-1,"0"1,1 0,0 0,-1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511 603,'0'3,"0"0,0 2,0 0,0-2,0 2,-1-1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462 593,'3'-1,"0"1,0 2,0-1,0-1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469 590,'-1'3,"1"1,0-1,-1 0,0 1,0-1,0 0,0 0,1 0,0 0,0 1,0 0,-2-1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465 610,'3'0,"0"0,0 0,0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544 602,'-3'2,"1"1,1 0,0 0,1 1,0 0,1 0,2-1,0-1,0-1,1-1,0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557 619,'3'-2,"0"2,1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576 608,'0'4,"0"-1,0 0,1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591 604,'3'0,"0"1,-2 3,0-1,-1 0,0 0,-2 0,-1-1,0-1,-2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632 363,'3'0,"0"1,1 0,1 0,2 1,2 1,-4-2,3 1,-3-1,0 0,3 1,-5-2,1 0,0 1,-1-1,0 1,0-1,0 0,1 0,0 0,1-1,-1 1,1 0,0 0,-1 0,-1 0,1 0,-1 0,0 0,0 0,0-1,0 1,0-2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439 189,'-1'4,"1"0,-1 1,-1 0,2-2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775 376,'2'4,"-2"0,1 0,0-1,-1 1,0 1,0 0,0 2,0 0,0 0,0-1,0 3,0-1,0-3,0 1,0-1,0-2,0 0,0 1,0-1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774 466,'0'4,"0"-1,2 1,-1 0,3-1,0-1,-1 0,1 1,-1-3,-2-3,1-1,0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736 514,'-3'2,"2"1,-2-1,1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165 454,'3'0,"0"0,0 2,1-2,-1 0,1 0,-1 0,0 0,0 0,0 0,0 0,0 0,1 0,-1 0,0 0,0 0,0 0,0 0,0 0,0 0,0 0,0 0,0 1,0-1,0 1,0-1,0 0,0 0,0 0,1 0,-1 0,0 2,0-2,0 0,0 0,0 0,1 0,-1 0,0-1,0 1,1-2,-1 0,-3-2,0 1,1 0,-1 0,0 0,0 0,0-1,-2 0,-1 1,0 1,0 1,0-1,0 1,0 1,0 0,0 0,0 0,0-1,0 1,0 0,-1 0,0 0,0 0,1 0,-1 0,0 0,1 0,-1 0,0 0,0 0,1 0,-1 0,0 0,-1 1,2-1,0 0,0 1,0-1,0 0,0 0,0 0,0 0,-1 1,1-1,0 2,0-2,3 3,-2 0,2 1,0 0,-1-1,1 1,0 0,0-1,2 2,-2-2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622 418,'-3'1,"0"-1,0 0,-3 0,3 0,-2 0,1 0,0 0,-1 0,1 0,1 0,0 0,0 0,0 0,-1 0,-1 0,2 0,-1 0,0 0,1 0,0 0,0 0,-1 0,1 0,0 0,-1 0,1 0,1 3,2 0,-2 0,2 1,0-1,0 1,1 0,2 1,0-1,0-3,1 0,0 1,-1-1,0 0,0-1,0 0,0 0,0 0,0 0,0 0,0 0,0 0,1 0,-1 0,0 0,1 0,-1 0,0 0,0 0,0 0,0 0,0 0,0 0,0 0,1 0,0 0,-1 0,1 0,0 0,-1 0,0 0,0 0,0-1,0 1,0-2,1 0,0 0,-1-1,-2 0,-1 0,0 0,0 0,-1 0,0 0,-2 0,0-1,0 2,-1 0,1 0,0 1,-2 0,2 0,0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882 418,'-3'-1,"0"1,-2 0,0 0,2 0,0 0,-2 0,2 0,0 0,0 0,-1 0,0 0,1 0,0 0,0 0,0 1,0 0,0 1,1 1,1 0,1 0,0 1,0-1,0 0,1 0,0 0,1 0,0 0,-1 0,2 0,0-2,0 1,1-2,-1 1,1-1,0 0,-1 0,0 0,0 0,0 0,0 0,2 0,-1 0,-1 0,1 0,0 0,0 0,-1 0,2 0,-2 0,1 0,0 0,0 0,-1 0,1 0,0 0,-1 0,0 0,0 0,0 0,0-1,0 0,1 1,-1 0,0-1,0 0,0 1,0 0,0-2,0 1,-1-2,-1 0,-1 0,0 0,0 0,0-1,0 1,-1 0,-1 0,-1 1,0 0,0 1,0 1,-1-1,-1 0,1 0,1 1,-1 0,-1 0,2-1,-1 1,0-2,1 2,-1 0,0-1,1 0,0-1,-2 2,2 0,-1-1,1 1,-1 0,0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1183 416,'-4'-1,"1"1,-2 0,1 0,1 0,-1 0,1 0,-1 0,1 0,0 0,0 2,0-2,0 0,2 3,1 0,0 1,0 0,0-1,0 1,0-1,2 0,-1 0,1 0,1 0,0-1,0-2,0 0,1 0,-1 0,0 0,0 0,0 0,0 0,2 0,-1 0,0 0,0 0,0 0,-1 0,1 0,-1 0,2 0,-1 0,-1 0,2 0,-1 0,0 0,0 0,-1 0,1 0,0 0,-1 0,1 0,1 0,-2 0,1 0,-1 0,1 0,0 0,-1 0,0 0,1 0,-1 0,1 0,-1-1,1-1,0 0,-3-1,-1 0,-1 0,-1 0,-1 3,0-1,-1-1,0 0,-2-1,2 2,0 1,1-1,0 0,-2-1,1 1,1 1,0-1,-1 1,1-1,-2 1,0-1,2 0,-2 1,1-1,0 1,0 0,0-2,-2 1,3 1,-1 0,0-1,1 1,-1 0,0 0,1 0,-1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44 667,'4'0,"0"0,0 0,0 0,0 0,-1 0,1 0,0 0,-1 0,1 0,-1 0,1-2,-1 0,0 1,1-4,-2 1,1 2,-1-3,-2 1,0 1,-1 0,-3 0,0-1,-1 1,2 1,-1 0,1 0,-1 1,1 0,0 1,0-1,0 1,0 0,-1 0,0 2,1 0,0 1,-1 0,0 3,2-2,0 0,-2 2,2-2,2-1,-3 1,3 0,0-1,3-1,1-4,0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111 626,'4'-2,"1"2,2 0,2 1,-3-1,1 0,3 0,10 2,-11-2,2 0,1 0,1 0,-1 0,3 0,-2 0,2 0,-2 0,2 0,0-2,-1-1,1 1,-3-3,3 3,-1-2,0-2,-4 4,8-4,-5 3,2-1,3-2,-5 2,9-2,-6 2,4-4,1 0,-2-2,3 2,-4 0,-1-3,-1 4,2-4,-1 1,-3 3,-1-2,-1-2,-1 2,-2 1,1-2,1 1,-5 0,4 1,-1 0,-3 3,0-3,2-1,0 0,-1 1,-3 3,2-2,-1 2,2 0,0-1,-3 3,3-2,-1 1,-1 1,4-1,-5 1,3-1,-1 1,2-1,-4 1,5-2,-5 3,4-3,-1 2,-1 0,1-2,-3 3,2-2,-3 2,2 0,0-1,-2 1,0 0,0 0,0 2,1-2,1 1,-2 1,1-1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1010 241,'5'0,"-2"2,1 0,-1 0,0-1,-3 3,0 1,0-2,0 1,-4-1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449 192,'1'4,"0"1,-1-2,0 0,0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211,'4'0,"-1"0,1 0,0 0,-1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1059 222,'5'0,"-2"0,1 0,-1 0,1 0,0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1076 222,'-1'4,"0"-1,-1 4,2-1,-1-3,0 1,0-1,1 3,-2-3,2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1062 246,'-4'1,"3"2,-2 0,2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1104 235,'0'5,"0"-2,0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195,'3'0,"0"2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1121 200,'4'0,"-1"0,1 0,-1 0,1 0,0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1140 200,'-2'4,"2"-1,-1 0,1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1145 212,'-4'3,"0"-1,0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1112 218,'2'-3,"3"3,-1 0,1 0,0 0,-1 0,1 0,-2 0,1 0,0 0,-1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425 211,'4'0,"1"1,-1-1,1 1,-2-1,1 0,0 0,-1 0,-2 3,-1 0,0 0,-2 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1142 220,'-2'3,"-1"1,2-1,-2 1,3 0,-3-2,3-7,2 1,1 0,-2 0,2 2,0 1,0 0,0 1,0 0,1 0,-1 0,0 3,-1 0,-2 0,0 2,-3-3,0-2,-1 2,1-1,0-1,1-3,0-1,4 1,3 3,-2 0,-7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1127 239,'-2'3,"0"0,1 1,0-1,-2 1,2 0,4-6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1131 251,'2'4,"-2"-1,1 0,1 0,1-1,1-2,-1 0,1 0,-1-3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1145 252,'3'0,"1"1,-1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1164 253,'1'3,"0"3,0-3,0 0,2-3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1184 216,'1'5,"1"1,-2-1,1-2,-1 0,0 0,0 1,0-1,3-2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209,'4'-2,"0"-1,0 2,0 1,1-1,0-1,-1 2,0 0,-1 0,0 0,0 0,-1 3,0 2,-2-1,0 2,0-2,0 0,0 1,0 0,0 0,0 0,0 0,0 0,0 1,0 1,0-3,0 1,0-2,0 2,0-2,0 0,0-6,-2-1,1 1,-2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1216 209,'-5'0,"1"0,-2 4,3-2,1 1,-1-1,1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1200 216,'3'0,"0"0,-2 3,-4-2,0 0,0 1,0 0,0-2,0 2,-2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1193 224,'3'0,"0"1,2 0,-1 0,0 2,0-2,-1 0,2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439 214,'0'6,"0"-2,0 0,0-1,0 0,0 0,0 0,0 2,0-2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1196 233,'3'1,"0"0,0 0,0 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1197 244,'3'2,"0"-1,0-1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260,'3'1,"1"-1,1 0,2 0,0 1,3 0,-3 1,2 0,-6-2,1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351 872,'3'0,"1"1,0 1,-1-1,0-1,1 0,-1 0,1-2,0-1,-2 0,-2-1,0 0,-1 1,0-2,0 1,-1 1,-1 0,1 0,-1 0,0 3,0 0,0 0,0 0,0 0,0 0,-2 2,2-1,1 2,-2-2,3 2,-1 0,2 0,0 1,0 0,0-1,0 0,3-2,0-1,0 0,0-1,0-3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373 834,'3'-1,"0"0,1 0,3 1,0-2,5 0,0 1,1 0,-1-2,-3 2,4-1,-1 1,-2-1,0 0,-1 1,-4 1,4-1,-2 0,-3 0,1 0,-1 0,-1 1,0 0,3-1,-2 1,-1 0,3-2,4 1,-5 1,-2 0,0-1,1 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594 792,'3'0,"1"2,-4 1,0 0,-3-1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626 791,'-3'1,"-1"0,0 2,0-2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618 796,'1'4,"-1"-1,0 0,2 0,-1 1,-1 1,0-2,3-2,-1-5,0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631 807,'4'-2,"0"1,-1 0,1 0,-1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642 789,'0'6,"0"-3,0 0,0 1,0-1,0 1,2 0,0 0,1 1,-1-2,1-3,1-4,-4 0,0-1,0 0,0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496 205,'-3'0,"0"1,0 2,2 0,-1 0,1 0,1 0,0 0,0 1,2 0,1-1,1-1,-1-1,0 0,0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650 782,'3'0,"0"2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684 783,'4'0,"-1"0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692 775,'-2'4,"1"-1,1 0,0 0,-1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680 788,'4'-2,"0"2,-1 0,1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669 798,'5'-1,"-1"0,-1 1,1 0,0-1,-8 2,-1 1,0 1,3 0,-4-1,3 0,-2 0,8-2,2-2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680 800,'1'3,"-1"0,0 2,0-1,0 0,0-1,0 0,0 0,3-1,0-2,0-2,1 0,1 0,0-2,-2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709 809,'-3'-1,"-1"1,-1 1,1-1,1 0,8 3,-2-1,2 0,0 2,-2-2,0-1,1 1,-1-1,2 1,-1-1,0-2,-3-4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742 776,'0'3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757 775,'1'3,"2"-2,0-1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769 777,'0'3,"0"0,-1 1,-1-1,-1-2,0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4.08451" units="1/cm"/>
          <inkml:channelProperty channel="Y" name="resolution" value="54" units="1/cm"/>
          <inkml:channelProperty channel="T" name="resolution" value="1" units="1/dev"/>
        </inkml:channelProperties>
      </inkml:inkSource>
      <inkml:timestamp xml:id="ts0" timeString="2024-08-03T06:05: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8449 10195 0,'-18'18'62,"107"17"-46,34-35-1,53 0 1,142 0 0,-142 0-16,124 0 15,-35 0 1,-124 0-1,-35 0 1,-71 0 0,-35-17 77,-123-36-77,-54 35-16,54 0 16,-142 18-1,-35 0 1,0 0 0,89 0-1,140 0 1,1 0-1,34 0 1,19 0 0,122 0 124,37 0-140,-19 0 16,230 0 0,53 0-1,-18 0 1,-124 0-1,-123 0 1,-176-17 93,-36 17-109,1-36 16,-36 36 0,-17 0-1,-1 0 1,18 0 0,71 0-1,53 0 79,70 0-94,0 0 16,53 0-16,106 0 31,18 0-16,-107 0 1,-69-17 0,-72 17-1,1-18 32,-36 18-31,-70-17-1,-35-19-15,34 36 16,36 0 0,-35 0-1,0 0 1,35 0 0,0 0 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522 230,'2'-3,"-1"0,-1 0,1-1,-1 1,0 0,-3 2,0 0,0 1,0 0,3 4,0 0,0 0,3 0,0-2,3 2,-3-2,-3 1,0 0,0 0,-3-1,-1-2,0 0,1-1,-1 1,2-3,2 0,2 0,1 3,0-2,0 2,0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719 791,'0'-3,"5"2,-1 1,0-1,8 1,-5 0,-2 0,3 0,-3 0,-2 0,1 0,-1 0,-1 3,-2 0,-1 1,-1-1,0 2,0-2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739 805,'0'-3,"5"3,-1 0,0 0,-1 0,0 0,0 0,0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735 818,'3'0,"0"0,1-2,0 2,1-1,-2 1,1 0,0-1,-1 1,0-1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806 779,'3'1,"-1"2,1-1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829 778,'-4'-1,"1"2,0 1,0 0,0-1,0 2,0-2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799 792,'3'0,"1"0,1-1,-1 1,2-1,-2 1,2 0,-2 0,1 0,-1 0,2 0,-3 0,1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798 799,'-1'3,"-2"1,1-1,1 0,-1 1,0 0,1 0,-1 0,0-1,1 0,1 1,4-8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797 800,'3'0,"0"0,0 3,-1 2,-2-1,0 0,0 1,0-2,0 2,0-2,0 1,-1-1,-2-5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793 816,'4'0,"-1"0,0 0,0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788 826,'3'0,"2"-1,-2 0,0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547 212,'1'3,"-1"1,0 0,0-1,0 0,0 0,0 0,0 0,0-6,0 0,3 0,0 2,0 1,-2 3,-1 0,-3-1,-1-2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823 808,'0'3,"0"0,3-2,0-1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836 803,'3'6,"-3"0,2-2,-1 2,1 0,-2-2,1-1,-1 3,0-3,-3-2,-2-1,1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868 825,'4'-2,"1"1,-1 1,-1 0,1-1,0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887 807,'-3'0,"3"3,0 2,0 1,0-3,0 5,0-3,0-2,3-2,-2-4,0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893 822,'3'-1,"0"1,1-1,0 1,1 0,-1 0,1 0,-2 0,0 0,-3 4,0-1,-4 0,1-1,0-1,3-6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916 812,'-2'5,"0"1,-1-3,2 0,0 0,0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902 812,'-4'4,"4"0,0-1,0 2,0 0,0-2,0 1,0-1,0 0,4-2,0-1,1 0,-2 0,0 0,3 0,-3 0,0 0,-2-3,0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939 829,'4'-1,"-1"1,0 0,0 0,1 0,0 0,-1 0,1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959 815,'-2'4,"2"1,0-2,0 2,0 0,0-2,0 2,0-1,0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953 857,'4'-2,"-1"1,2-2,-1 1,-1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564 223,'3'2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987 829,'0'6,"2"-1,-2-1,1 1,-1-1,0-1,0 0,3-1,-2-6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995 847,'3'0,"0"0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981 844,'-3'1,"3"3,0-1,-1 1,1-1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966 862,'4'-1,"1"1,2 0,0 0,1 0,-1 0,-2 0,-1 0,0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857 561,'3'0,"0"0,0 0,0 0,1 0,-1 0,0 0,1 0,1 0,0 0,0 0,1 0,-1 1,2-1,-2 1,1 0,1 0,1-1,1 3,10-1,-10-2,-1 1,3 2,-5-3,5 1,-3 1,-3-2,2 0,-2 0,0 0,1 0,-1 0,0 0,0 0,0 0,4 0,-3 0,1 0,3 0,-3 0,-2 0,2 0,-2 0,2 0,0 0,1 0,-1 0,3 0,-3 0,1 0,-3 0,4 0,-3 0,0 0,0 0,1 0,-2 0,4 0,-2 0,-2 0,1 0,0 0,0 0,0 0,-3 0,4 0,-2 0,-1 0,1 0,0 0,1 0,0 0,-1 0,3 0,-3 0,2 0,-2 0,0 0,1 0,-3 0,2 0,0 0,2 0,0 0,-2 0,2 0,-3 0,-1 0,1 0,0 0,-1 0,1 0,0 1,0 0,0 0,0-1,1 1,-1-1,1 1,-1-1,-1 2,0-1,1-1,0 0,1 1,-1 0,0-1,2 0,-3 1,2 0,-2-1,0 0,2 1,-2-1,1 1,0-1,-1 2,0-2,0 1,0-1,0 0,0 1,0-1,0 0,-8 3,-5-2,-5-1,-1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420 675,'-1'4,"-2"1,2-2,0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861 538,'0'4,"0"0,1-1,-1 0,0 0,0 0,3-2,0-1,0 0,0 0,0 0,0 0,0 0,0 2,1-2,0 0,-1 0,0 0,0 0,0 0,0-2,-3-2,1 0,-1 1,1 0,-1 7,0 0,0-1,0 0,0 0,-4-2,1-1,0 0,0 0,0 0,0 0,0-1,0 0,0 0,0 0,0 1,0 0,-1 0,0-1,1 0,0 0,1-2,2 0,0 0,0-1,0 1,0-1,0 7,0 0,0 1,0-1,0 0,0 0,0 0,1 0,2-2,0-1,0 0,0 0,1 0,-1-1,0 1,0 0,0 0,0 0,0 0,2-1,-2 1,1-1,0 1,-1-1,0 0,-1-2,-2 0,0-1,1 1,-1 0,0 7,0 0,0-1,0 0,0 0,0 0,0-6,0 0,0 0,-1-1,1 1,-3 2,3 5,0-1,-1 0,1 1,-1-1,0 2,1-8,0 0,0 0,0-1,0 1,0 0,0 7,0 0,0-1,0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920 544,'0'3,"0"0,0 1,-1-1,1 0,4-2,-1-1,1 0,-1 0,0 0,0 0,1 0,0 0,-1 0,1 0,0 0,-1 0,0 0,2 0,-2 0,1 0,0 0,-1 0,0 0,0 0,0 1,0-1,1 2,-1-2,1 2,0-1,0-1,-1 0,0 0,0 0,0 0,0 0,0 1,0-1,1 0,0 2,-1-1,1-1,0 0,0 0,0 1,-1 1,1-2,-1 0,0 0,0 1,3-1,-2 0,0 1,-1-1,0 0,0 0,0 0,0 0,0 0,1 0,-1 2,0-2,0 0,0 0,0 1,0-1,-10 0,0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888 515,'-1'3,"0"0,0 1,0 1,-1-1,1-1,1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917 557,'3'1,"1"-1,-1 0,0 0,0 0,0 2,0-2,0 1,0-1,0 0,0 0,0 0,0 0,1 0,-1 0,0 1,0-1,0 2,0-2,0 1,0-1,0 0,0 1,1-1,2 0,-3 0,0 0,0 2,0-2,0 1,1-1,1 1,-1-1,1 0,-2 0,0 0,1 0,-1 0,1 0,-1 0,1 0,-1 0,1 0,-1 0,0 0,1 0,1 0,-2 0,1 0,1 0,-1 0,1 0,-1 0,1 0,0 0,-2 0,1 0,-1 0,0 0,1 0,-1 0,0 0,1 0,-1 0,0 0,2 0,-1 0,-1 0,1 0,0 0,-1 0,1 0,0 1,-1-1,0 1,-3-4,1 0,0-2,-1 2,1-1,-1 1,0 7,0-1,0 0,0 1,0 1,1-1,-1-1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563 225,'0'3,"0"0,0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1036 524,'-1'4,"0"-1,-1 1,1-1,0 0,0 0,-1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1067 511,'-2'3,"-1"0,2 0,-2 0,1 1,1-1,-1 0,-1 1,2-1,1 0,0 0,0 0,3-3,1 0,0 0,-1-1,-1-2,-2 0,0 0,-3 2,0-1,-1 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1100 526,'-1'3,"-1"0,0 1,-1-2,0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1089 530,'4'3,"-2"0,1-1,0-2,0 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1114 527,'0'-3,"3"1,0 2,-1 3,-2 0,1 0,-1 0,-3 1,-1-2,1 0,0-1,-1 2,9-3,-2 0,0 0,0 0,0 0,1 0,-1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1187 573,'3'0,"1"0,-1 0,0 0,0 0,1 0,0 0,-1 0,1 0,0 0,-1 0,0 0,0 0,0 0,1 0,-1 0,0 0,0 0,0 0,0 0,3 0,-2 1,-1-1,2 0,-1 0,0 0,0 0,0 0,0 0,0 0,-1 0,1 0,-1 0,0 0,1 0,0 0,-1 0,0 0,1 0,-1 0,0 0,0 0,1 0,0 0,0 0,0 0,-1 0,0 0,0 0,1 0,-1 0,0 0,1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1298 578,'0'-4,"0"1,0 0,0-1,0 1,0-1,0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1215 526,'-2'3,"1"1,1 1,0-2,-1 0,1 0,0 1,2-7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1245 515,'-1'4,"-1"-1,1 0,-2-2,-1 4,1-2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1228 523,'4'-1,"1"3,-2 0,0-1,0 1,0-1,0 1,1 1,-1-2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566 212,'1'3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508,'-1'5,"-1"-1,1-1,-1 0,1 1,1-1,7-3,-3 0,1 0,-1 0,1 0,-2 0,0 0,0 0,0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1287 511,'-4'3,"4"0,-1 1,0 1,1 1,-1-2,-1 0,2-1,0 0,-1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1318 504,'-3'0,"-1"1,-1 0,1 1,1 0,2 1,3 0,2-2,-1-1,1 0,-1 0,0 1,0-1,0 1,-6 2,0 0,-1-2,0 2,1-2,0 1,0-1,0 0,0-2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1316 487,'-1'3,"1"1,0-1,0 2,0-2,0 1,0 0,0-1,0 0,0 0,0 0,-1 0,1 1,0-1,-1 0,0 0,1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1316 590,'0'4,"0"0,0 0,0 1,-1-1,1 0,-2-1,2 0,-1-8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1315 596,'5'0,"-1"0,-1 0,1 0,0 0,-3 3,-1 0,-2 0,-2-1,1-2,0 1,-1-1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1347 593,'0'4,"0"1,-1-2,1 2,-2-1,1-1,6-3,0 0,0 0,-1 0,-1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868 596,'-2'3,"-1"0,0 0,1 0,1 0,0 0,0 0,1 0,-2 1,4-7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865 599,'3'-2,"0"1,1 0,-1 3,0 2,-2-1,-1 1,-4-2,0-1,0-1,1 1,-1-1,8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909 595,'-3'2,"0"1,0 1,0-1,0 1,-2 1,3-2,-1 0,1 1,5-6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570 218,'3'2,"0"-1,0-1,0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904 593,'1'5,"-1"-1,1 0,0-1,-1 0,2 1,-2-1,0 0,0 1,0-1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894 614,'3'0,"2"0,-2 1,1-1,-1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855 531,'-1'5,"-1"-1,1 1,1-1,0 0,0 0,0-1,0 0,0 0,1 0,2-2,0-1,0 0,1-1,-1-2,0 1,-1-1,-1 0,0 0,-1 0,0-1,0 1,0-1,0 1,-2 0,0 0,-3 2,2-1,0 2,0 0,0 0,0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1314 549,'-3'-1,"0"1,0 0,-1 0,1 0,0 2,0 0,0 1,2 1,1-1,0 1,0 0,2-1,1 0,0-1,0-2,1-2,-1-1,0 0,-1-1,-1 1,-1 0,1 0,-1-1,2 1,-6 1,1 0,1-2,-1 1,-1 0,1 1,0 0,2-1,0-1,-1 0,2 1,0 0,0-2,0 1,0 1,0-1,0-1,2 1,0 1,0 0,2 1,-1 1,0 1,0 1,-1 2,2 0,-1 0,0 0,-1 0,-1 0,0 1,-1 0,0-1,0 0,0 1,0 0,0-1,-1 1,1-1,-2 0,1 0,-1 0,-1 0,1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863 532,'0'-3,"0"-1,0-1,0 0,1 2,1-1,0 0,1 1,0-2,1 3,0 1,1-3,-1 2,1-2,-1 3,2-2,-3 3,2-4,1 3,-2 0,4-2,-2 2,0 0,-3 1,1 0,-1 0,1 0,0-2,1 2,-2-1,2 1,-2-1,1 1,0-1,-1 1,0 0,3-2,0 1,-3 1,1 0,1-1,-2 1,3-1,-3 1,2 0,2 0,-1 0,-3 0,0 0,0 0,3 0,-1 0,-2 0,3 0,-2 0,-1 0,3 0,-1 0,-1 0,6 3,-5-2,-2 0,2 1,-1-1,0 0,0 0,0 1,2-1,-2 0,3 2,-4-3,0 1,1 0,0 1,0-1,-1 1,1 0,0 0,0-1,0 1,-1-1,0 0,2 2,0-3,-2 2,0 0,0-2,0 2,0 0,0-2,1 2,-1 0,0-1,0 0,0 1,1-1,1 1,0 0,-2-1,1 1,-1-1,1 0,-1-1,0 2,1 0,-1-1,1 1,0-1,-1 0,0 1,1-1,-1 0,1 1,-1-1,1 1,-1 0,0-1,0 0,0 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328 534,'4'0,"-1"0,1 0,0 0,0 0,0 0,0 0,-1 0,1 0,-1 0,0 0,0 0,0 0,0 0,0 0,1 0,0 0,-1 0,0 0,0-1,0 0,0 1,0-1,1 1,-1-2,0 2,0-3,-2 0,0 0,0 0,-1 0,1 0,-2-1,-2 2,0-1,0 2,0 0,0 0,0 1,-3 0,2 0,1 0,-1 0,0 0,1 0,0 0,0 0,-1 0,1 0,0 0,0 0,-1 0,0 0,1 0,-1 0,-1 0,2 2,0 0,-1 0,1-1,0 1,0 0,1 1,1 0,0 1,1 0,3-1,0-2,1-1,-1 1,0 0,0 1,1-2,0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412 530,'0'3,"3"-3,1 0,-1 0,0 0,1 0,0 0,0 0,1 0,-2 0,0 0,1 0,-1 0,0 0,0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470 498,'-3'1,"0"2,3 0,-1 0,1 0,-2 0,2 1,0 0,0 0,0-1,0 0,4-2,-1 0,0-1,2 0,-2 0,0 0,0 0,1 0,0 0,0 0,0 0,1 0,-2 0,1 0,1 1,-2-1,2 1,-2-1,1 0,0 0,0 0,1 0,-1 0,-1 0,1 0,0-2,-1 1,0 0,-2-3,-1 0,0 0,0 0,0 1,0 0,0 0,0 0,0 0,-4 0,0 3,1-1,-3 1,2 0,-1 0,0 0,0 0,0 0,-1 0,3 0,-2 0,2 0,-1 0,-1 0,1 0,1 0,0 0,0 0,0 0,-1-2,1 1,0 1,-1 0,0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116 663,'3'0,"0"0,0 0,0 0,0 0,0 0,0 0,0 0,0 0,0-1,0 1,-7 1,1-1,0 0,0 0,0 0,0 0,0 0,0 0,0 0,-1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148 626,'4'-1,"-1"1,1 0,-1 0,0 0,0 0,0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578 217,'0'4,"0"-1,0 1,0-1,0 1,3-4,-2-3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172 620,'3'0,"2"2,-2 0,-1 1,-6-1,1-1,0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212 614,'-3'0,"1"3,1 0,-1 1,1-1,0 0,1-6,1 0,0 0,0 0,0 0,2 0,0 2,-3 5,0-1,0 0,0 1,0-1,1-6,1 0,0 0,-1-1,0 1,2 2,0 0,-3 4,2 1,-2-1,0 0,0 0,0 0,0 0,3-1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237 620,'3'1,"0"-1,0-2,-1-1,-2 0,-3 3,0 0,0 0,-1 1,2 2,2 1,0 0,0-1,0 0,4-3,-1 0,0 0,0 0,0-2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274 614,'-4'0,"0"0,1 0,-1 0,1 2,1 1,1 0,0 0,1 0,3-1,0-2,0 0,1 0,1-3,-1 0,-1-1,-1 1,-1-1,0 1,-3 6,2 0,0 0,0 0,0 0,0 0,3-3,1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292 613,'0'3,"0"0,0 0,2 0,-2 0,0 0,3-3,-2-3,0-1,0 0,1 1,-1 0,2 0,0 2,0 1,0 1,-2 2,0 1,-1 0,0-1,0 1,3-2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343 612,'0'3,"0"0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344 627,'-1'3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363 610,'0'4,"-1"2,1-3,0 0,0 0,3-3,0 0,-2-3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376 610,'0'3,"0"0,4-2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399 602,'0'3,"0"0,0 1,0 0,-2-1,-1 0,-1-1,1-1,0 0,0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592 210,'3'2,"-3"1,1 2,1-1,-2-1,0 0,0 0,0 1,0 0,-1 0,1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388 623,'3'0,"0"3,0 0,1-2,-1-1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428 612,'0'3,"-3"3,3-3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425 615,'3'-3,"1"3,0-2,-1 2,2 2,-5 2,0 0,-1-1,-3 0,0-2,1 1,0-1,0-3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452 613,'0'4,"0"-1,0 1,0 0,4-3,-1-1,2-5,-1 2,-2 0,0 6,-2 0,0 0,0 0,3-3,0 0,1 0,0 0,-1-3,-2-1,0-1,-1 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519 601,'3'2,"-3"1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513 616,'3'-1,"1"0,-1 0,0-1,0 2,1-2,0 1,1 1,-2-1,-1 6,-2-1,0 0,0 0,-2-1,-1 0,0-3,-1 1,3-5,0 0,0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531 595,'-3'1,"1"2,-1 0,2 0,-1 1,-1 0,0 2,0-1,2 1,-2-2,2-1,0 0,0 0,4-3,-1-3,0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532 615,'0'5,"2"-2,-1 2,2-6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528 628,'4'0,"-3"3,2-3,0 0,0 0,0-3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570 609,'3'0,"4"0,1 0,-1 0,0 0,-2 0,0 0,0 0,-1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641 208,'4'2,"-3"1,2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593 596,'-2'3,"0"1,-1-1,1 3,-3-1,1-1,0 1,1-2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577 618,'0'3,"0"1,0 2,-1-1,0-1,0 2,-1-2,5-9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581 622,'2'-3,"1"2,1-1,-1 3,-3 3,-3-2,0 0,3 2,5-1,-2-2,0 2,0-2,-3 2,0 0,0 0,0 0,-3-1,-1-1,1-3,1-2,1 1,0 0,1 0,3 1,0 1,0-1,0 1,1 0,-1 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641 610,'-3'0,"-1"1,-1 1,2 1,0-2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637 614,'1'4,"1"-1,-2 0,0 0,0 0,0 0,0 0,0 0,0 0,0 0,0 1,0-1,0 0,0 0,3-5,0-2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653 616,'-3'0,"2"3,3 0,-1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652 628,'2'4,"-2"-1,0 1,-1-1,1 1,-1-1,4-4,0-1,-1-2,-2 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661 618,'2'-3,"3"3,-2-1,1 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670 606,'-2'3,"2"0,0 0,0 0,0 1,0-1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667 627,'5'0,"-1"0,1-1,-2 1,0-1,0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631 227,'6'-3,"0"3,-3 0,2-2,-2 2,0 0,0 0,0 0,1 0,0 0,0 0,0 0,-1 0,0 0,0-1,-6 5,-1-2,1 3,-1-3,1 0,0 0,-1-1,1 2,1-7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681 608,'-1'3,"1"0,0 1,0-1,-1 0,1 0,-2 0,1 0,-2 2,0 0,3-2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678 635,'0'4,"0"0,-2 0,2 0,0-1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677 640,'3'-3,"0"2,0 0,0 1,-1 3,-1 0,-1 0,0 0,0 1,0-1,0 1,0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682 644,'1'-3,"2"3,1 1,-4 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675 656,'5'0,"-2"-1,2 0,-1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711 587,'1'3,"0"1,0-1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726 582,'-1'5,"1"-1,0-1,0 0,0 1,0-1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707 612,'0'3,"2"1,-1-1,0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716 606,'5'-3,"-1"0,-1 2,0 0,0 0,-3 4,0 0,0 1,0-1,0 1,0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717 615,'3'0,"1"0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4.08451" units="1/cm"/>
          <inkml:channelProperty channel="Y" name="resolution" value="54" units="1/cm"/>
          <inkml:channelProperty channel="T" name="resolution" value="1" units="1/dev"/>
        </inkml:channelProperties>
      </inkml:inkSource>
      <inkml:timestamp xml:id="ts0" timeString="2024-08-03T06:05: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6685 10866 0,'71'0'109,"70"0"-93,0 0-16,194 0 15,18 0 17,-36 0-17,-34 0 1,-107 0 0,-35 0-1,-53 0 1,-70 0-1,35 0 1,-18 0 0,0 0-1,-17 0-15,123 0 16,18 0 0,-18 0-1,18 0 1,-18 0 15,-53 0-15,-17 0-1,17 0 1,18 0 0,-1 0-1,19 0 1,35 0-1,-36 0 1,18 0 0,0 0-1,0 0 1,1 0 0,-1 0-1,35 0 16,-17 0-15,-36 0 0,1 0-1,-1 0 1,89 0 0,-106 0-1,52 0 1,1 0-1,0 0 1,-36 0 0,19 0-1,-37 0 1,54 0 0,18 0-1,-19 0 1,19 0-1,-1 0 17,-88 0-32,106 0 15,-17 0 1,-19 0 0,-52 0-1,53 0 1,-53 0-1,53 0 1,-1 0 0,1 0-1,-35 0 1,17 0 0,53 0-1,-53 0 1,-35 0-1,17 0 17,-17 0-17,17 0 1,19 0 0,16 0-1,1 0 1,-53 0-1,0 0 1,-18 0 0,-70 0-1,-1 0-15,1 0 16,-1 0 125,54 0-126,35 0 1,-18 0-1,53 0 1,-35 0-16,-18 0 16,-70 0-1,-36-18 142,-88 18-157,-52-35 15,-89-1 1,-18 36-1,0 0 1,1 0 0,-71 0-1,105 0 1,-69 0 0,34 0-1,18 0 1,-18 0-1,54-17 17,-107-1-17,107 18 1,34 0 0,-52 0-1,-18 0 1,0 0-1,35 0 1,-17 0 0,53 0-1,17 0 1,0-35 0,18 35-1,-18-18 1,-88 18-1,89 0 1,52 0 15,-35 0-15,35 0 0,-35-17-1,35 17 1,-88-18-1,53 18 1,-18 0 0,18 0-1,17 0 1,19-35-16,-36 35 16,-71-36-1,88 19 1,-34-19-1,34 19 1,-70-1 15,53 0-15,-106-34 0,35 34-1,18-17 1,36 35-1,52-53 1,35 53-16,-17 0 16,-53-18-1,35 0 1,0 18 0,-17 0-1,52 0 1,-17 0-1,70 0 17,-17 0-17,-35 0 1,17 36 0,0-19-1,-18-17 1,36 18-1,17-18 1,1 35 0,-36-35 15,17 18-15,19-18-1,-18 18 1,17-1-1,18 1 1,-18-18 15,1 17-31,17 19 32,70 17-17,54-18 1,-89-17-1,88-1 1,36 36 0,18-18-1,-1 18 1,-53-53 0,1 0-1,17 0 1,-18 0-1,-52 0-15,35 0 16,0 0 15,-36 0-15,36 0 0,18 0-1,52 0 1,36 0-1,52 0 1,-87 0 0,-19 0-1,-70 0 1,-158 0 78,-36-17-94,0-1 15,-35 18 1,-123 0 0,-72 0-1,54 0 1,0 0-1,17 0 1,89 0 0,88 35-16,-53-17 15,0-18 1,17 0 0,-17 0-1,70 0 1,36 0-1,88 0 110,35 0-125,36-18 16,123-17 0,53 17-1,-36-52 1,-176 70 0,-70 0-1,-18-18 79,-71-17-78,-34 17-16,-19 1 15,-123-72 1,0 72-1,-88-54 1,18 71 0,123 0-1,141 0 1,106 0 78,35 0-94,35 0 0,230 18 31,88-18-15,35 0-1,-35 0 1,0 0-1,-229 0 1,-106 0 0,-36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672 204,'-2'3,"0"2,2-2,-2 3,1 0,-3 0,4-3,-2 1,0 0,0 1,1-2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712 624,'5'0,"-2"0,0-1,0 1,0-2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719 605,'0'4,"0"0,0-1,0 0,0 0,1 0,-1 2,1 0,-1 0,0-1,0-1,0 0,0 0,0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708 640,'4'-1,"1"0,-2 1,1 0,-1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754 603,'-3'1,"0"1,-1 1,2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752 608,'1'3,"-1"0,0 1,0-1,0 1,0 0,0 0,0-1,0 1,0-1,0 0,2-6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772 597,'2'0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763 606,'5'1,"-2"0,1 0,1-1,2 0,-2 0,4 0,-5 0,-8 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775 614,'-1'3,"0"1,1-1,-2 0,2 1,3-2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783 612,'0'4,"0"-1,0 0,0 1,-2-1,-1-1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763 632,'3'0,"0"0,2 0,0 0,0 0,0 0,-2 0,1 0,-1-1,1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673 228,'4'0,"-1"0,0 1,0 0,0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775 594,'0'3,"3"-1,-1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835 602,'-4'1,"1"2,-1 1,1-1,0 0,1 0,0 0,5-3,1-2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842 607,'2'3,"0"0,2 0,-1 1,1-1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825 623,'2'-3,"1"2,1-1,0 2,-1 0,-1 3,-2 1,0 0,0-1,0 0,-3 0,-1-2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835 621,'-1'4,"-1"0,1 0,0-1,0 2,0-2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885 609,'3'0,"2"0,-2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884 618,'-1'5,"-1"-2,2 2,-1-2,0 1,-1-1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895 614,'5'0,"0"0,-1 2,-2 1,-2 0,0 1,0-1,-1 0,-1 0,1 0,-1 2,1-2,-2-3,2-3,0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894 616,'-3'0,"0"3,2 0,0 0,-1 0,5-4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899 610,'0'4,"-1"-1,1 0,0 0,2 1,1-3,-4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725 199,'3'4,"-2"-1,-1 0,3 0,-2 0,2-1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886 638,'4'0,"-1"-1,-6 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880 649,'4'0,"0"-3,0 2,-2-2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928 603,'4'-1,"-1"1,1 2,-1 1,1 0,-4 0,-3-1,-1-1,0 1,-2 0,2 1,7-4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923 624,'-3'3,"3"1,-1-1,0 0,1 0,3-1,0-1,1 0,0-1,-1 0,0-1,0 1,-1-3,-2-2,0 2,0-1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954 645,'2'0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479 932,'-3'0,"0"0,0 1,0-1,0 3,-1-2,1 1,0 0,2 1,0 0,1 0,0 1,0 0,0 0,0 0,0-1,0 1,3 1,-1-2,1 0,-1 0,2-1,0 0,1-1,-1 1,-1-1,2-1,-1 1,0 0,-1 0,1-1,0 0,0 0,0 0,-1 0,1 0,-1 0,0 0,2 0,0-1,-2 1,2-2,0 0,-2 1,0 0,2-1,-1 0,1-2,-1 3,1-2,0 0,-1 0,0 0,0-1,-1 2,-1-1,1 0,-2 0,0 0,1 0,-2 0,0 0,0-1,-3 1,0 3,0 0,-1 0,-1-2,1 2,0 0,0 0,1 0,0 0,-1 0,0 0,0 0,1 0,-2-1,2 1,-1-1,1 1,-1 0,1 0,-1 0,1 0,-1 0,1 0,-1 0,0 0,1 0,-1 0,0-1,1 0,0 1,0 0,0-1,0 1,5-3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643 939,'-4'0,"2"3,1 0,-1 0,0 1,1 2,-1-3,1 3,-1-2,1-1,1 0,-1 1,0-1,-1 1,2 1,-1-2,1 1,4-2,-1-3,0 0,0 1,1-1,0 1,1 0,-1-2,-1 2,0 0,1 0,0 0,0 0,0-1,-1 1,0-2,1 1,-1-1,0-2,-2 1,0-1,1 1,-1-3,0 1,-1 1,0 0,0 0,0 0,0 0,0 1,0 0,-3 0,-1 1,1 0,-2 0,1 0,-1 1,-1 1,-3 0,6 0,-1 0,-1 0,2 0,-1 1,0 0,1-1,0 2,-4 3,6-2,-3 0,1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783 904,'0'5,"0"-2,0 2,0-2,0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784 904,'3'0,"0"0,0 0,0 0,1 0,-4 3,0 0,0 0,0 0,-2 0,-1-1,-1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808 909,'0'4,"0"-1,0 0,0 0,1 0,2-3,-1-3,0 0,0 0,-2 0,1 0,1 6,-2 1,2-1,-1 0,3-2,-2-5,-2 1,3-2,-2 2,2-1,0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750 206,'-3'-1,"0"2,0 0,-1 2,1-1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1057 912,'3'0,"0"0,1 0,-1 1,1 0,-1 0,0 1,2-2,-1 1,3 0,-4-1,0 1,2 1,-1-2,0 0,-1 0,1 0,0 0,0 0,1 0,0 0,-2 0,0 0,0 0,0 0,0 0,0 0,1 0,2 0,-2 0,0 0,1 0,2 0,-4 0,2 0,-2 0,1 0,-1-1,0 1,0 0,0 0,1 0,0 0,-1 0,0 0,0-1,1-1,-1 1,1 0,-1-2,1 3,-1-3,0 2,1-2,-1 1,1 0,-1 0,0 1,-1-2,1 2,0-1,1 1,-1-1,1 1,-1 0,0 1,1 0,1 0,-1 0,0 0,0 2,-1-2,0 0,0 1,0-1,1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1163 1022,'5'0,"0"3,-2-2,1 1,1-1,-2-1,0 1,1-1,0 2,-1-2,0 1,0-1,0 0,1 0,-1 1,1-1,0 0,0 0,-1 0,0 0,0 0,0 0,0 0,1 0,-1 0,0 0,0 0,0 0,0 0,0 0,1 0,-1 0,0 0,0 0,0-1,0 0,0 1,0 0,0-1,1 1,-1-1,1 1,0-1,-1 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133 322,'3'3,"1"-1,0 0,2 1,0 0,2 0,-4-2,2 1,-2-1,1 1,-2-2,0 0,1 0,0 0,1-1,-1-2,-1 1,1-2,-1 3,-1-2,1 0,-2 0,1-1,-2 0,0 0,0 1,0 0,0-1,0 1,-1 0,-2 0,0 1,1-1,-1 2,-1 1,1-2,0 0,-2-1,2 1,0 1,0 0,-2-2,1 2,1-1,0 0,0 0,0 1,0 1,0 0,-1 0,-1 2,2-1,0 1,-1 0,1 1,-1 1,1 0,2-1,0 1,1-1,-1 0,1 0,0 0,0 0,1 0,0 1,0-1,-1 1,3 0,0-2,1 0,-1 2,0-1,1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293 521,'-1'5,"1"-2,0 1,0 1,0-1,0-1,0 0,0 1,0-1,0 3,0-3,0 0,0 0,0 0,1 0,0 1,-1-1,0 0,1 0,-1 0,2 0,-1 0,-1 0,0 0,3 1,-3-1,0 1,1 1,0-2,0 0,1 3,2-2,-3-1,3 0,-1-3,1 0,-1 0,0 0,2 1,-1 2,1-1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337 639,'4'3,"-1"-1,0 0,-1 1,2-1,-1 1,-2 0,-6-3,1 0,-1 0,1-1,1 1,-1-1,1 1,0 0,0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823 618,'4'-1,"0"2,0 0,0 1,-1 0,-1 1,-1 0,-1 0,-3 0,-1 0,1-2,-3 3,3-4,-3 3,3-2,0 1,7-1,-1-1,1 1,0-1,1 0,-2 0,0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852 624,'2'-4,"-1"1,0-1,1 0,-2 1,0 0,0 0,0 0,-3 1,-1-1,0 1,1 1,0 1,0 2,3 1,0 0,0 0,4-2,-1 0,0 1,1-1,0 0,1 2,-2-2,0 2,-2 1,-4 0,0-1,0-3,-2 0,2-2,0-1,1-1,2 1,0 0,3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727 215,'-1'3,"1"0,1 1,-1 0,1-1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730 219,'3'-1,"0"1,1-1,0 1,-1 0,0 0,0 0,0 0,1 0,-1 3,-3 0,-3-1,0-2,0 2,-1-1,1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737 232,'4'0,"0"0,0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744 227,'2'-3,"1"3,1-1,-1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752 222,'-2'4,"1"0,1 1,-1-2,1 1,-1-1,1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749 238,'0'4,"0"-1,0 2,0-2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147480000" units="dev"/>
        </inkml:traceFormat>
        <inkml:channelProperties>
          <inkml:channelProperty channel="X" name="resolution" value="54.08451" units="1/cm"/>
          <inkml:channelProperty channel="Y" name="resolution" value="54" units="1/cm"/>
          <inkml:channelProperty channel="T" name="resolution" value="1" units="1/dev"/>
        </inkml:channelProperties>
      </inkml:inkSource>
      <inkml:timestamp xml:id="ts0" timeString="2024-08-03T06:05:2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18009 10707 0,'18'-18'79,"17"18"-79,36 0 15,123 0 1,-71 0-1,54 0 1,-1 0 0,-17 0-1,0 0 1,-36 0 0,36 0-1,0 0 1,-1 0-1,-34 0 1,-1-17 0,-88 17-1,1 0-15,-19-18 32,-34 18 124,-36 18-141,-18 17-15,36-18 16,-53 19 0,17-1-1,-52 36 1,-54 34 0,72-52 15,-1 0-16,-18 18 1,1-36 0,17 18-1,18-18 1,17 1 0,1-1-1,-1 0 1,1-17-1,-1-1 1,18 36 0,35-35-1,36-18 110,35-18-125,35-70 16,36-18 0,-19-17-1,1-1 1,-35-17-1,-53 71 1,17-19 0,-18 19-1,1-1 1,0 1 0,-1 17 15,-17 35-16,18-35 1,-18 36 0,18-1 77,-1-17-77,1 17 0,0 18-1,-18-18-15,0 1 16,0-1-16,17 1 16,1-1 15,-1 0 172,1 71-187,-18 53-1,35-35-15,-17 70 31,0-35-15,35 17 0,-18-17-1,-18-36 1,19 19 0,-19-37-1,36 54 1,-35-70-1,0 17 1,-18-36 0,0 1-1,17-1 1,19 1 0,-36 0-1,17-1 16,-17 19-15,0-19 0,35 19-1,-17-19 1,-18 1 0,0-1 93,-35-17-109,-36-52 16,1 34-1,-19-17-15,19-1 16,-36 1-1,-17-35 1,-18-1 0,17 36-1,-35-36 1,71 18 0,18 36-1,-19-54 1,36 53-1,36 1 1,-54-1 0,18 0 15,-17-17-15,34 18-16,1-1 31,0-17-16,17 35 1,1-18 0,52 18 124,0 0-124,36 0-16,70 0 16,-35 0-1,0 0 1,-1 0 15,-34 0-15,-36 0-1,36 0 1,-1 0 0,-17 0-1,18 0 1,-18 0-1,-36 0 1,36 0 0,0 0-1,-18 0 1,1 0 0,-19 0-1,1 0 32,35 0-31,17 0-1,19 0 1,-72 0 0,-17-35 77,-17 35-77,-1 0 0,0-36-1,1 19-15,-1 17 16,-17-18 15,17 18-15,1-17-1,-1-1 1,-17 18 0,17 0 15,-17-18-31,35 1 15,-36-1 1,19-17 0,17 17-1,0-17 1,-18 35 0,1-18 218,17 89-218,0-18-16,-18 17 15,18-52-15,-18 70 16,1-35 15,17-35 188,0-1-219,0 18 15,0-17 1,53 17 0,-36-35-1,18 36 1,18-1 0,-17-17-1,-89-18 95,35-18-110,0 0 15,1 18 1,-18-17-16,17-1 31,0 18-15,1 0-1,-19-18 1,1 1 0,0-1-1,17 0 1,1 18-1,-1 0 1,71 0 187,-36 0-187,19 0-16,17 18 15,17 0 1,18 17 0,-70-17-1,0-18 95,35 17-95,-36-17-15,1 18 16,-1 0 0,19-1-1,-36 1 1,17-1-1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730 245,'1'-3,"4"3,-2 0,3 0,-1 0,-1 0,2 0,-2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789 212,'-4'0,"1"1,0 0,0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784 214,'0'3,"0"2,1-1,-1-1,2 2,-2-1,0-1,0 3,0-1,0-2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809 210,'3'-1,"1"2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800 220,'3'0,"0"0,0 0,0 0,0 0,1 0,-1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815 220,'-2'3,"0"0,2 0,-1 1,0-1,-1 1,2-1,3-4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825 227,'-3'3,"2"0,-2-1,-1 2,0-2,1-2,0 0,0 0,0 0,0 0,7 0,-1 0,0 0,1 0,-1 0,1 0,0 0,0 0,-1 0,1 0,-1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849 220,'4'-1,"0"1,0 0,1 0,0 0,0 0,-1 0,-1 0,1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873 208,'-4'1,"1"1,1 4,-2-1,1-1,2-1,-2-1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865 223,'0'3,"0"0,0 2,-1-2,1 1,-1 1,0-2,0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630 155,'1'0,"-2"2,-2-2,-2 2,-2 0,1-1,1 0,2 0,-1 1,0-1,3 0,-1 0,-1 1,1-1,1 0,-1-1,1 0,0 1,0 0,1 0,-1-1,0 1,0-1,0 1,4-1,6-2,0 0,3-1,0-1,-2 3,0-2,-4 1,-1 1,-3-1,0 2,-1-1,-1 0,-3 1,-2 0,-2 0,-1 0,-4 0,6 0,-5 1,4 2,1 0,2-1,0 2,2-3,1 1,0-1,1 0,0 0,0 0,2 0,3-1,7-3,-2 2,7-2,-2 2,0-1,0-1,-3 1,-2 0,-3 2,-5 0,2-2,-4 1,-2 0,-6 1,-14 2,12-1,-4 2,0 1,-1 0,6 0,-10 4,11-5,6-1,0-1,2 0,2-1,5-2,6-2,2 1,4-3,-1 0,-1 3,-2-1,-5 1,-1-1,-5 3,-1 1,0-1,-3 0,1 0,-6 3,-4 2,2 0,-4 1,4 0,-1-1,4-1,-2 0,4-1,1-1,5-4,2 1,2-3,4 0,2-1,-2 2,1 0,-1 1,2-1,-4 2,2-1,-8 3,0-1,-3 1,-2 1,-7 3,-4 0,-4 3,-1 1,-2-1,1 1,7-3,2-1,3-1,3-3,1 1,3-1,3-5,2-1,0 3,0-1,0-1,1 0,-3 3,2-1,-5 2,0 1,-1-1,-2 1,-10 6,-2-1,-1 2,-6 3,3-3,2-1,8-4,0 2,3-3,4-1,4-2,3-5,0 3,3 0,0-1,0 1,1 1,1-1,-4 2,-2 1,-4 0,-2 2,-5 2,0-1,-11 8,10-7,3 0,2-2,1 0,7-4,2 1,4-2,-2 1,4-2,3 1,-4 1,3-1,-1 2,-4 1,1 0,-5 1,-1-3,-5 3,1 0,-5 3,-5 2,1-2,-2 1,0 3,3-4,2-1,1 0,2-1,5-2,5-3,0 0,1 3,0-3,2 1,-3 0,-2 1,-4 2,-1-1,-3 1,-8 3,0 0,-2 2,-2 2,-1-1,2-2,-1 1,8-3,3 0,-1-1,3 0,1-1,6-3,1 0,3-2,0 1,2 1,1-1,-1 1,-1-1,-1 2,-1-2,-6 3,0 0,-3 1,-3 1,-6 7,2-3,0 1,-3 1,3-3,4-2,-1 1,3-2,-1-1,2 0,2-3,3-2,0 0,1-1,1 1,-1 1,2-1,-2 3,2-2,0 0,-3 2,-1 1,-2 1,-1-2,-4 2,-5 2,-2 2,1-1,-5 2,1 0,2-2,-1 1,6-3,0-1,1 1,2-1,0 0,0-1,2 0,0-3,0 2,0-1,0-2,0 1,0-1,0 1,0 1,1 1,1-4,-2 3,-2 3,-8 2,0 2,-4-2,1 2,-1 3,2-4,6-1,4 0,5-2,6-4,3 1,-2 1,8-4,-6 3,3 2,-3-5,0 5,-5-3,0 4,-4-1,-5 4,-4 0,3-1,-3 1,3-1,-1 1,2-2,3-1,5-1,5 0,-3-1,3-1,-5 3,0-2,-3 2,-4 2,-5 1,0 2,-3 2,1-2,1 0,3-3,-1 1,2-2,2 0,6-4,0 1,1-3,0 1,1 1,-2-1,-4 4,0 0,-4 0,-5 2,-1 4,1-4,0 2,4-2,0-1,10-3,-2 0,3-2,-1 2,-1 1,0-3,-3 4,-1-1,-3 1,-3 0,-2 0,1 2,-2-1,2-1,3 1,0-1,2 0,5-1,7-5,-4 4,-1-1,-2 1,-2 1,-3 1,-4 0,-4 4,-1-2,-1 1,7-1,1-2,3 1,3-1,4-2,2 0,1 0,4 2,-3 0,1 0,-2 0,0 0,-3 0,-2 0,-1 4,-1-2,-2 0,-1 1,0-1,0 1,0 1,0-3,-2 6,0-4,0 0,0-2,1 0,1 0,1-1,2-3,3 0,-3 2,2-1,1-2,-3 3,-8 3,-2 1,-2 0,1 0,-5 1,5-2,-1 1,2-2,5-1,1 0,0 0,0 0,1-1,0-3,1 0,0-1,0 3,1-2,-1 1,1 0,0 1,-3 1,-2 1,-1 2,1-1,3 0,-1 0,5-1,0-1,2-2,-4 2,0 1,-8 1,1 3,2-2,0 1,1-2,0 1,2-1,4-1,2-1,1 0,0-2,-3 1,0 2,-2-1,-1 1,-2 0,-1 0,2 1,0 0,0 2,1-3,1 0,-1 0,0 1,-1 1,3-2,0-3,1 0,-2 0,0 1,1-2,-3 2,0 1,0 0,-3 2,2 0,0 0,0-1,-1 1,1 1,0-1,1 0,0 0,1-1,2-1,-2 0,0 1,-1-1,0 0,-1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871 226,'3'-1,"0"1,0 0,1 0,-1 0,0 0,-6 2,0-2,0 2,-1-1,4 4,3-3,-2 1,0 0,-1 0,0 0,-4-1,1-2,0 0,0 0,0-3,2 0,1 0,3 1,1 0,1 2,-1 0,1 0,-2 0,0 0,0 0,0 0,0 0,0 0,0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160 558,'0'3,"0"0,0 1,0 1,0-2,0 1,0 0,0 1,0-2,0 2,0-2,0 0,0 0,0 0,0 0,-1 0,1 2,0-1,-1-1,1 1,-1 1,1 0,-1-2,1 0,0 0,-1 2,0-1,1-1,0 0,0 2,0-2,0 0,0 0,0 1,0-1,0 0,0 1,0-1,0 1,0-1,0 0,0 1,0 0,0-1,0 1,0 1,0-1,0-1,0 1,0 2,0-3,0 1,0 0,0 1,0-1,0-1,0 1,0 0,0-1,0 3,0-2,0-1,0 0,0 1,0-1,0 3,0-3,0 1,0 0,0-1,0 1,0-1,0 2,0 0,0-2,0 0,0 3,0-3,0 1,0 0,0 1,0-2,0 0,0 3,0-2,0 2,0-2,0 0,0 1,0-2,0 2,0 1,0-1,0-2,0 0,0 3,0-1,0-2,0 1,0 0,0 1,0 0,0-1,0 0,0 1,0 0,0-2,0 1,0 1,1 0,-1-2,0 1,0 0,0 0,0-1,0 2,0 0,0-1,0 0,0-1,0 0,0 1,0 1,0-1,0-1,0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339 541,'1'3,"-1"0,0 1,0-1,0 0,0 1,0 0,0-1,0 0,0 0,0 0,0 0,0 0,0 0,0 1,0-1,0 1,0 1,0-1,0-1,0 2,0-1,0 0,0 0,0-1,0 1,0 0,0-1,0 1,0 0,0-1,0 2,0-1,0 0,0 1,0 0,0-2,0 1,0 1,0-1,0 0,0 0,0 1,0-1,0-1,0 0,-1 0,1 1,0 0,-1 2,0-2,1 0,0 0,0 1,0-1,0 0,0 1,0-2,0 1,0 2,0-3,0 2,0-2,0 1,0 1,0-1,0 0,0-1,0 1,0 0,0 0,0 1,0-1,0-1,0 1,1 2,-1-1,0-1,1 2,-1-3,0 1,0-1,0 2,1-1,-1-1,1 0,1 3,-2-3,1 0,-1 0,0 0,1 2,-1-2,0 1,1 0,0 1,-1-1,0 0,0 1,0-2,1 1,-1 0,1-1,-1 1,0-1,1 0,-1 1,2 1,-2-1,0 0,0 2,0-3,0 1,0-1,0 2,0-2,1 2,-1-2,0 2,0-2,1 1,-1-1,0 0,0 0,0 0,2 0,-2 0,0 0,0 0,0 0,0 0,0 1,0-1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162 566,'3'1,"0"-1,0 1,1-1,-1 1,1-1,0 1,0 0,0-1,0 0,0 0,-1 0,1 0,-1 0,0 0,0 0,0 0,0 0,1 0,0 0,1 0,0 0,-2 0,0-1,0 1,0 0,0 0,1 0,-1 0,0-1,0 1,0 0,0 0,0 0,1-1,-1 1,2-2,-2 2,1-1,-1 0,1 1,-1 0,0 0,0 0,0 0,0 0,2 0,-1 0,-1 0,0 0,0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164 617,'4'0,"-1"0,0 0,0 0,0-1,0 1,1 0,0 0,-1 0,1 0,0 0,0 0,-1 0,0 0,0 0,0 0,0 0,1 0,-1 0,0 0,0 0,0 0,1 0,0 0,0 0,0 1,-1-1,0 0,0 0,0 1,0-1,2 0,-1 0,-1 0,1 0,0 0,0 0,-1 0,0 0,0 0,1 0,0 0,-1 0,1 0,0 0,1 0,-2 0,0 0,1 0,0 0,0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152 666,'3'0,"1"0,-1 0,1 0,-1 0,0 0,0 0,0 0,0 0,1 0,-1 0,1 0,0 0,-1 0,0 0,1 0,-1 0,0 0,0 0,0 0,1 0,-1 0,1 0,1 0,-2 0,1 0,0 0,1 0,-1 0,1 0,-2 0,0 0,1 0,0 0,-1 0,0 0,0 0,0 0,0 0,1 0,0 0,0 0,0 0,-1 2,1-2,-1 0,0 1,0-1,0 0,0 0,0 0,0 0,1 0,-1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369 571,'-3'0,"0"2,3 1,-1 0,1 0,0 0,1 1,2 0,0-3,0-1,0 0,-1-4,-2 1,0-1,0 1,0-1,-3 2,-1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387 571,'3'0,"0"0,0 3,0-1,-4 1,1 0,-3-1,1 1,-1-3,0 2,7 0,-1-2,1 0,0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416 571,'-2'3,"1"1,0 1,0-2,0 0,0 0,0 1,0 0,1-1,-2 1,6-9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415 571,'1'6,"1"-2,-2-1,2 0,0 1,-1 0,-1-1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813 289,'-2'0,"-2"2,1-1,-1 1,-2 0,1-1,-1 3,0-2,1 0,-1 1,2-2,0 1,-3-1,4 0,1-1,-1 1,1-1,-1 2,2-1,0-1,-1 1,4-1,1 0,0 0,3-4,1 3,2 0,-3-3,0 4,0-1,1 0,-4 1,-2 0,0 0,0 0,-2-1,-2 2,0 0,-1 2,2-2,-4 3,0-2,0 3,-1-2,4-1,-2 2,3-3,0 0,4-2,2-2,4 0,-1-1,2 0,1 1,1 0,1 0,-2-1,-1 3,-4 0,-1-1,0 1,-3 0,-4 3,-5 1,3 1,-4 0,0-2,0 3,-2-2,2 2,0-1,2-2,0 2,4-3,2 0,0-1,4-4,0 1,4-2,-1 2,0-1,-1 3,3-3,-3 2,0 2,-1-1,-1 1,-2 0,-1 1,-1 3,-2 0,0 1,-2 1,0 1,3-4,-1 1,1-2,1-1,1 1,1-2,3-2,2-3,0 3,1-2,0 2,-2 0,-3 1,1 0,-1-1,-2 4,0 1,-2-2,0 2,1-1,0-2,1-1,0 0,1 0,0-2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413 592,'3'0,"0"-1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442 579,'-3'0,"0"1,1 2,1 0,1 0,0 0,0 1,2-1,0 0,1-2,0-1,0 0,-2-3,1 0,-1 0,-1 0,0-2,-3 2,0 1,1-1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461 578,'2'4,"-2"0,0-1,0 0,1 1,-1-1,0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466 588,'3'-2,"0"1,0 1,0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480 575,'0'4,"0"0,0-1,0 1,0-1,0 1,1-1,-1 1,1 0,2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362 637,'1'3,"-1"1,0 0,0 0,3-3,1-1,-1-3,-1 0,1-1,-3-1,0 2,0 0,-4 0,1 3,-1 0,1 0,0 2,3 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390 623,'3'2,"0"0,-1 1,0 1,-2-1,-2 1,-2-3,1 0,0 1,0-1,0 0,-1 1,1-1,0 1,8 0,0-2,-1 0,0 0,2 0,-3 0,1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420 619,'0'4,"-1"1,0-1,0 0,0 0,0-1,1 0,-1 0,0 0,3-7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420 621,'3'-1,"-2"6,2 0,-2-1,0 1,0-1,-1-1,1 1,-1-1,0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418 639,'5'-2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594 348,'-3'0,"-3"0,0 0,-1 0,-3 0,0 0,0 0,-3 0,4 0,-3 0,6 0,-4 0,5 0,1 0,2 0,0 0,1 0,4 0,3-1,6 0,-4-2,3 2,-9 1,2-1,-8 1,-3 1,1 0,1 2,1-3,-3 3,3-2,0 2,-2 0,5-3,-3 3,2-1,0 0,1-1,6-1,2 0,4-1,3 0,1-2,2 3,-2-2,-2 2,-6-3,-2 3,-4 0,1-1,-6 1,-10 2,2 1,-1-2,-2 0,1 2,2-1,4-1,-1 0,5-1,3 1,2-1,7-4,3 2,4-2,0 2,2 1,6-1,-3 2,-3 0,-4 0,-4 0,-4 0,-9 0,-7 4,-1-1,0 1,-2-1,1 1,-3 1,6-2,0 1,4-3,-1 0,6 0,0-1,0 1,2-1,4-2,4-1,1-1,1 1,2 0,-1-1,-1 3,2-3,-1 3,-2-1,-3 1,-3 1,-1-3,-1 3,-7 3,-4 0,-1 0,-1 2,-4 2,3-1,0-4,1 0,4 1,3-3,2 0,1 0,1-1,-1 1,1-1,0 0,-4 1,0 0,-1 0,0 0,0 0,0 0,0 0,3 0,-1 0,0 0,1 1,5-1,3-2,1-1,2-2,-2 3,-1-1,-2 1,-1 0,-5 2,-1 0,-1 2,1-1,1 1,-1-1,9-2,-1 0,5 0,4-3,-1 1,1 2,1-2,-2 2,1-1,-7 2,-4 0,0-1,-5 1,-7 3,-1-1,0 0,1 0,0 1,-2 1,6-3,1 0,1 0,8-4,4-1,1-1,3 0,0 2,1-1,-1 3,-1-1,-3 0,-1 1,-7 1,0 0,-1 1,-4 4,0-2,-4 4,3-4,-3 2,-1 2,6-5,0 1,1-1,3-3,3-3,0 2,0-1,4-2,-5 3,1-1,-3 2,-1 0,-4 1,-1 3,-1-1,0 0,1 0,-3 2,4-3,2 0,1 0,0-1,2 0,0 0,4-3,-2 2,5-3,-3 3,4 0,-3-3,1 3,-6 1,-2 1,-1 1,-2 1,-5 1,3-1,0 0,3-2,2 0,0-1,0 0,2-3,1-2,1 3,1-3,1 1,1-1,0 1,-2 1,1 0,-4 2,0 0,0 0,-3 1,-3 1,-3 2,-1 1,4 0,-3-2,1 2,2-3,-1 2,4-2,0 0,0-1,1 1,1-3,3 1,1-3,-1 2,3-2,-2 2,-1-1,-1 2,0-1,0 1,-1 0,-3 1,-1 0,2 1,-2 0,2-1,0 0,1-2,0-1,0 0,0 1,0 0,0 1,0 0,-1 0,-2 1,-1 1,1 0,0 0,-1 0,1 2,2-2,6-1,2 0,2 2,-1 0,-1-1,1 3,-5-2,-1 1,-2-2,0 1,0 0,0 0,0 0,-1 2,-1-1,-3 1,1-2,0 2,1-3,1 0,0 0,2 0,0-2,0-1,2 0,1 0,-2 1,1 0,-1 0,-3 1,1 1,-1 0,-2 0,2 0,1 0,-1 0,0-1,2 1,-2 0,1-1,1 1,-1-1,0 1,1-2,0-1,1 0,1 0,0 2,0-1,0-1,-6 3,0 0,-2 3,1-3,2 0,0-1,2 1,1 0,1-3,2-1,0 2,0-2,-3 2,1 0,-3 1,-1 0,0 2,2-1,-1 0,3-1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456 623,'0'3,"0"1,0 1,0-1,0 0,-1-1,1 0,0 0,0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480 628,'-3'0,"1"3,2 0,0 2,0-1,-1 1,1-2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474 644,'3'-1,"1"-1,0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493 629,'0'3,"0"0,0 0,0 0,-1 1,1-1,0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342 565,'0'3,"0"0,0 0,0 1,0-1,0 0,0 0,1 0,0 0,-1 0,0 0,0 0,1 1,-1-1,0 0,1 0,0 0,-1 1,0-1,0 0,0 0,0 0,0 0,0 1,0-1,0 0,0 1,0 0,0-1,0 1,0 0,-1-1,1-6,-1 0,1 0,0 0,0-1,0 0,0 1,0-1,0 0,0 1,0 0,0 0,1 0,0 0,-1 0,0-1,1 1,-1 0,0 0,1 0,-1 0,1 0,-1-1,0 1,0 0,-1 0,-1 0,0 0,2-1,-3 0,3 1,2 6,1 1,-1 0,-2-1,2 0,-1 0,-1 0,0 0,1 1,1-1,-2 0,1 1,-1-1,0 0,0 0,0 0,0 0,0 0,0 0,0 0,0 0,0 0,0 0,-2 0,2 0,-1 0,-1 0,1 0,-1 0,1 0,-2-1,1 1,-1 0,8-3,-2-3,0 2,0-1,-1-1,1 0,-2 0,0-1,-1 1,0 0,1 0,-1 0,0-1,0 1,0 0,0 0,0-1,0 1,0 0,0 0,0 0,0 0,0 0,0 0,-1 0,0 0,0 0,-1 0,-1 0,-1 0,1 0,0 2,1-2,1 0,0 0,-1 0,3 0,2 2,0-1,1 2,0-1,-1 1,0 0,1 0,-1 0,0 0,2-1,-1-1,-1 2,1 0,-1-1,1 1,-1 0,2 0,0 0,-1 0,0 0,1 0,2 0,-4 0,0 0,2 0,-1 1,1-1,0 0,-1 1,2 1,1-1,0 0,1 0,-1 0,0-1,-1 1,2 2,1-2,-4-1,2 1,2 3,-6-4,3 2,-2-2,0 1,2 1,-2-1,0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554 564,'2'3,"-2"0,3 2,-2-2,1 0,0 0,2 0,-1 0,-6-3,0 0,-1-1,1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586 567,'-1'4,"2"0,1 1,1-4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595 561,'0'3,"0"1,0-1,0 1,-3-3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580 582,'4'0,"-1"-2,1 1,-1 0,0 1,0 0,2-2,-2 2,0-1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603 575,'-3'2,"0"2,1-1,-1 0,2 0,-2-2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935 586,'-1'0,"-1"1,-1 0,1 0,-4 1,-2 0,-1-2,1 1,-3 2,4-3,-1 1,5 0,-1-1,8-1,-1-1,2 2,0-1,4-3,-2 3,-1 0,0 1,-1-2,0 1,-3 1,1-1,1 0,-2 1,1-2,-2 2,-1 2,-6 1,-2 2,-1-1,2 0,-2-2,5 0,2-1,0-1,5-2,2-1,3 1,-1-2,3 2,-1 0,3-2,-5 4,1-1,-5 1,0 0,-10 0,-5 3,-3-2,-3 1,1 1,-3-3,5 0,3 0,5 0,4 0,3-1,2-2,4 0,0-1,1 1,2-1,0 0,-3 2,-3 2,-2-1,-8 1,0 2,-3 1,0 0,1-1,3 0,-1 2,1-2,4 0,5-3,3-3,4 3,0-3,2 4,1-1,-1-1,0 2,-5 0,-6 0,1 0,-1 0,-1 1,-2 2,-3 2,-2 0,-2-1,0-1,3 1,-3-1,2 0,3-2,2 0,3-1,6-2,1-1,1-1,3 2,0-2,2 2,-4 1,-5 1,-1-1,-7 1,-4 2,-3 1,-4 1,4-1,-1 1,2-3,6 0,2 0,4-1,4-4,0 3,4-3,2 1,1-1,25-3,-31 7,-1 0,-4 0,-3 1,-7 3,-4 3,-5 0,3-1,-3-1,6 1,2-3,4-2,5-3,5-2,3 0,0-1,2 1,1 0,0 0,1 1,-1 1,0 0,-5 2,-3 0,-8 1,-5 2,-1-1,1 1,-2 1,4-3,0 0,4-1,0 0,4-1,1 0,6-3,1 2,0 0,3 0,11-1,-13 3,1 0,-8 0,-1 0,-1 0,-1 1,-2 2,-5 2,0-2,-4 0,-3 2,1-2,4 1,0-3,4 0,3 1,1-2,2-1,13-4,0 1,-1 1,4 2,-2-2,0 1,-5 2,-7 0,-2 0,-6 0,-5 3,-4 1,0-3,3 1,2-1,0 1,6-2,0 0,2 1,4-3,3-1,4-1,-1 1,3 1,0 1,-2-2,0 3,-5 0,-1 0,-3 0,-7 4,-3-2,-1 4,2-4,3 0,-1-1,5-1,3-2,4-2,5-1,-2 1,3-1,-3 1,3 3,-2-2,-3 3,-1-2,-1 1,-4 1,1 0,-2 2,-3-1,-1 1,0 3,1-3,-2 1,4-2,-1 0,2-3,0 0,5-2,-1 2,-1-1,1 0,-1 2,-2 0,0 1,-1 2,0 2,-3 4,1-2,-3 4,3-7,-1 1,2-1,2-6,2-2,2-1,-2 1,1 0,-1 1,0-2,0 4,-1 0,-1 2,-1 1,-3 3,-2 1,-1 1,-2 0,3-2,-3 1,4-4,2 1,2-3,3-3,1-1,-1 2,0 1,3-1,-2 1,0 1,1 0,-1 0,-2 1,-1 0,0 0,0 0,-1 1,0 1,0 2,-8 1,4-2,-2 1,1-2,-1 0,0 0,4-2,0 0,1 0,0 0,1-4,4-2,0 2,-1 1,2-3,-2 4,-1 0,-1 1,0 1,0 0,-5 3,-7 3,-3-1,1-2,-1 1,2-3,2 1,5-2,3 0,-1 0,6-4,4 2,-1-1,4-1,-1 1,4 0,1 1,-1 2,1 0,-3 0,-4 0,-2 0,-3 1,-1-1,-1 1,0 1,0 0,0 1,-2 1,-6 1,-5-1,0 0,-2-2,2-1,3 1,4-2,5 0,0 0,1-4,3 1,-1-1,2-1,4 2,-2-1,1 1,0 0,0 1,-1 1,-2 0,-3 0,-3 1,-6 1,-4 0,-1 1,-6-1,-1-1,-4 0,6 0,5 0,3 0,6 0,2 0,2-2,2 0,1-1,1 0,3 1,1-2,1 1,1 2,3-2,-1 2,-5 1,-3 0,-8 0,-3 0,-3 0,0 0,-2 0,1 0,2 0,-1-1,3 0,0-3,-2 4,4-1,2 0,-1-1,3 2,0-1,0 1,0-1,0 0,-1 0,0 0,0 0,0 1,-3-1,1 0,0 0,0 1,-1-1,0 1,-2-2,0 0,0 1,1 0,-4-3,3 3,0-2,1 1,5 1,0-1,1 1,3 0,-1 0,3-1,4 0,-1 1,4 0,4 1,-2 0,-1 0,-1 0,-6 0,0 0,-8 0,-8 0,-4 0,-1 0,0 0,2 0,0 0,3 0,1 0,6 0,0 0,2 0,2 0,8 0,19 0,-10 0,-1 3,0 0,-4-2,-4 3,-8-4,0 1,-6 1,-5 0,-2-2,-2 0,-3 0,1 0,-5 0,6 0,2 0,8 1,1-1,0 0,7 0,2 0,7 0,0-2,4 2,-1 0,-2 0,-1 0,-8 0,-3 0,-2 0,-8 1,-3-1,-3 0,-2 0,1 0,1 0,7 0,-1 0,6 1,2-1,0 0,4-2,4 1,0 0,3 0,0 1,-2 0,-3 0,-3 0,-5 0,-3 0,-1 0,-4 2,3 0,-1-1,1 0,2-1,1 2,3-2,-1 0,2 1,3-1,6-2,-1 1,2-1,2 0,3 1,-4 1,-3 0,-2 0,-6 0,-4 0,0 0,-5 0,1 0,-1 0,2 0,-4 0,2 0,0 0,0 0,5 0,4 0,-1 0,3-2,1 0,1 2,2-2,3-1,0 1,3 1,-4-1,0 1,-2 1,-3 0,-2-1,-4 1,-3 0,2 0,3 0,0 0,0 0,5 0,11 0,-4 0,0 0,-2 0,-3 0,-1 0,-3 0,-2 0,-7 1,0 1,-4-1,-2 2,1-2,-1 0,3 1,2 0,5-1,2 0,1-1,9 0,6 0,1 0,5 0,7 0,1 0,-1 0,-9 1,-3 4,-12-5,-2 0,-7 0,-4 0,-4 0,-1 0,2 0,-2 0,2 0,-2 0,2 0,1 0,5 0,1 0,4 0,1 0,4 0,-1-1,2 1,2-3,1 1,1 2,-1-1,2 1,-4-1,-1 0,-3 1,-6 0,-2 0,-5 0,-1 0,0 0,4 0,1 0,5 0,0 0,1-1,-1 0,-2 0,-2 1,1 0,-1 0,2 0,2 0,-1 0,7 0,4 0,-1 0,1 0,5 0,-2 0,0 0,-2 0,-4 0,-2 0,-3 0,-4 1,-1 0,-6 2,2 1,1 0,-1-1,2 1,-1 0,5-1,1-2,2 0,2-1,4-1,6-3,1 2,3 1,0-2,5 2,1 1,-4 0,-2 0,-5 0,-7 0,-2 0,-3 0,-3 0,-4 0,-1 1,0 1,-2-2,2 0,5 0,3 1,1-1,4 0,4-1,1-1,3 2,-2-2,-2 2,0 0,-6 0,-5 0,-15 2,6 0,1-1,2 2,-1-2,6 0,1 0,2 0,3 0,4-1,4-2,3 2,2 0,5 0,1 0,4 0,3 0,-3 0,-3 0,-1 0,-3 0,-5 0,-4 0,-4 0,-2 0,-6-1,-3 1,-3-2,-4-1,-3 2,-1-2,1 0,0 3,9 0,3 0,1 0,3 0,1-1,0-1,5 1,2 0,4-2,-3 3,4 0,0 0,-2 0,0 0,-4 0,0 0,-3 0,-1 0,-7 1,-6 3,2-3,1 0,-4-1,8 1,3-1,-2 1,3-2,2 1,1-1,5 1,-3-1,2 1,-2 0,0 0,-4 0,0 0,-3 1,-3 2,0-2,-1 0,1 0,-4-1,1 3,1-3,3 0,-1 0,3 0,0 0,1 1,-1-1,1 0,0 0,4 1,3-1,-1 2,2-2,1 0,2 0,2 0,-3 2,-4-1,-2-1,-6 2,-3-1,-2-1,-2 0,2 0,-2 0,1 0,4 0,2 0,4 0,7 0,0-1,4 0,1 1,4 0,-2 0,0 0,0 0,-4 0,-5 1,-3 0,-3 0,0 1,0 0,-6 1,-3-1,-3 2,-1-2,-2 1,1 1,2-4,5 2,4 0,9-2,4-1,2-1,1 0,4 2,-1 0,3 0,-3 0,1 0,-4 0,-6 1,-3 0,-2 0,-3 0,-8 0,-3-1,-4 0,2 0,1 0,3 0,2 0,5 0,1 0,4 0,5-1,1-1,4 1,2-2,-1 2,2 1,-3 0,-6 0,-3 0,-8 0,-6 1,0 1,-3-1,1-1,-5 0,-2 0,1 0,3 0,3 0,3 0,6 0,2 0,5 0,5 0,4 3,0-3,5 1,1 2,-1 1,-3-3,-2 3,-11-3,2 0,-12-1,-3 0,-1 0,-2 0,-2 0,-1 0,3-3,6 3,3 0,4 0,1 0,7 0,5 1,0 1,2-1,-1 2,-5-2,-4-1,-12 0,-1 0,-2 0,0 0,4 0,3 0,-1 1,3 0,0-1,0 2,0-1,2-1,-2 1,-1-1,0 3,3-3,-1 0,0 0,5 0,5 0,3 0,1 0,-4 0,2 0,-6 0,-3 0,0 0,-3 0,-6 0,-5 0,-2 0,0 0,-6-3,6 2,1-2,9 3,0-1,4 1,3 0,4 0,7 0,4 0,-1 0,4 0,1 0,-4 0,1 0,-3 0,-7 0,0 0,-2 0,-4 0,2 0,1 0,-1 0,1 0,0 0,0 0,-3 0,-1 0,0 0,0 0,1 0,-1 0,0-1,1 1,0 0,0 0,0 0,2 0,-1 0,2 0,-4 0,2 0,-7 0,-8 0,1 0,-6 0,-1 0,-2 0,-1 0,0-1,5-4,8 5,2-1,4 0,0 1,1 0,1-1,0-1,0 0,0-1,0 0,1 1,2-1,3-1,-4 3,3 0,0-1,-2 0,-1 1,-9 0,0 1,-8-2,4 2,-1-2,3 1,2 0,4 1,2-1,3 0,5 1,5-2,1 2,1 0,0 0,0 0,-4 0,-5 0,-3 0,-2 1,0 0,0 2,-2-2,-3-1,-6 1,4 0,-5 2,2-3,-8 2,15-2,1 0,2 1,8 1,4 0,1 0,4 1,2 2,-4-4,-4 3,-8-3,-2 1,0-2,-1 1,0 1,-3-1,-3 2,0-2,4 0,-2 0,2-1,5 0,6 0,3 0,3 0,1 0,-1 0,0 1,-2 0,-9-1,-1 0,-2 1,-1 0,-4-1,-3 0,-7 0,1 0,0 0,3 0,3 0,4 0,6 0,2 0,2 0,3-2,-2 2,-1 0,3 0,-5 0,-3 0,-3 0,-3 1,-1 0,0-1,-2 0,0 0,2 0,2 0,5 0,3 0,0 0,2 0,0 0,-2 0,-3 0,-1 0,-3 0,1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587 592,'0'4,"0"0,0-1,0 0,0 0,2-6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593 581,'3'0,"1"-2,-1 2,0 0,-2 3,-1 0,1 2,0-1,-1-1,0 1,0 0,0-1,0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595 588,'3'-1,"0"1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591 598,'5'0,"-2"0,1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593 606,'5'0,"-2"0,0 2,3-1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630 561,'3'3,"-2"1,0-1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626 572,'-3'1,"2"2,0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622 573,'4'-1,"-1"0,1 1,0 0,1 0,-2 0,2 0,-2 0,0 0,0 0,0 0,-6 3,0-1,0-1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636 580,'4'0,"-1"0,1 0,-1 1,-3 2,-1 0,-2-1,0 0,2 1,1 0,1 0,1 0,-1 0,-2 0,-2-2,0 0,0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9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631 598,'5'-1,"1"1,-2 0,0 0,1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F76D-4946-402E-B826-F2566FC62B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BD451-7696-4FA8-A95F-4F69AD47B9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3" Type="http://schemas.openxmlformats.org/officeDocument/2006/relationships/customXml" Target="../ink/ink154.xml"/><Relationship Id="rId2" Type="http://schemas.openxmlformats.org/officeDocument/2006/relationships/image" Target="../media/image174.png"/><Relationship Id="rId1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png"/><Relationship Id="rId8" Type="http://schemas.openxmlformats.org/officeDocument/2006/relationships/customXml" Target="../ink/ink157.xml"/><Relationship Id="rId7" Type="http://schemas.openxmlformats.org/officeDocument/2006/relationships/image" Target="../media/image181.png"/><Relationship Id="rId6" Type="http://schemas.openxmlformats.org/officeDocument/2006/relationships/customXml" Target="../ink/ink156.xml"/><Relationship Id="rId5" Type="http://schemas.openxmlformats.org/officeDocument/2006/relationships/image" Target="../media/image180.png"/><Relationship Id="rId42" Type="http://schemas.openxmlformats.org/officeDocument/2006/relationships/slideLayout" Target="../slideLayouts/slideLayout2.xml"/><Relationship Id="rId41" Type="http://schemas.openxmlformats.org/officeDocument/2006/relationships/image" Target="../media/image198.png"/><Relationship Id="rId40" Type="http://schemas.openxmlformats.org/officeDocument/2006/relationships/customXml" Target="../ink/ink173.xml"/><Relationship Id="rId4" Type="http://schemas.openxmlformats.org/officeDocument/2006/relationships/customXml" Target="../ink/ink155.xml"/><Relationship Id="rId39" Type="http://schemas.openxmlformats.org/officeDocument/2006/relationships/image" Target="../media/image197.png"/><Relationship Id="rId38" Type="http://schemas.openxmlformats.org/officeDocument/2006/relationships/customXml" Target="../ink/ink172.xml"/><Relationship Id="rId37" Type="http://schemas.openxmlformats.org/officeDocument/2006/relationships/image" Target="../media/image196.png"/><Relationship Id="rId36" Type="http://schemas.openxmlformats.org/officeDocument/2006/relationships/customXml" Target="../ink/ink171.xml"/><Relationship Id="rId35" Type="http://schemas.openxmlformats.org/officeDocument/2006/relationships/image" Target="../media/image195.png"/><Relationship Id="rId34" Type="http://schemas.openxmlformats.org/officeDocument/2006/relationships/customXml" Target="../ink/ink170.xml"/><Relationship Id="rId33" Type="http://schemas.openxmlformats.org/officeDocument/2006/relationships/image" Target="../media/image194.png"/><Relationship Id="rId32" Type="http://schemas.openxmlformats.org/officeDocument/2006/relationships/customXml" Target="../ink/ink169.xml"/><Relationship Id="rId31" Type="http://schemas.openxmlformats.org/officeDocument/2006/relationships/image" Target="../media/image193.png"/><Relationship Id="rId30" Type="http://schemas.openxmlformats.org/officeDocument/2006/relationships/customXml" Target="../ink/ink168.xml"/><Relationship Id="rId3" Type="http://schemas.openxmlformats.org/officeDocument/2006/relationships/image" Target="../media/image179.png"/><Relationship Id="rId29" Type="http://schemas.openxmlformats.org/officeDocument/2006/relationships/image" Target="../media/image192.png"/><Relationship Id="rId28" Type="http://schemas.openxmlformats.org/officeDocument/2006/relationships/customXml" Target="../ink/ink167.xml"/><Relationship Id="rId27" Type="http://schemas.openxmlformats.org/officeDocument/2006/relationships/image" Target="../media/image191.png"/><Relationship Id="rId26" Type="http://schemas.openxmlformats.org/officeDocument/2006/relationships/customXml" Target="../ink/ink166.xml"/><Relationship Id="rId25" Type="http://schemas.openxmlformats.org/officeDocument/2006/relationships/image" Target="../media/image190.png"/><Relationship Id="rId24" Type="http://schemas.openxmlformats.org/officeDocument/2006/relationships/customXml" Target="../ink/ink165.xml"/><Relationship Id="rId23" Type="http://schemas.openxmlformats.org/officeDocument/2006/relationships/image" Target="../media/image189.png"/><Relationship Id="rId22" Type="http://schemas.openxmlformats.org/officeDocument/2006/relationships/customXml" Target="../ink/ink164.xml"/><Relationship Id="rId21" Type="http://schemas.openxmlformats.org/officeDocument/2006/relationships/image" Target="../media/image188.png"/><Relationship Id="rId20" Type="http://schemas.openxmlformats.org/officeDocument/2006/relationships/customXml" Target="../ink/ink163.xml"/><Relationship Id="rId2" Type="http://schemas.openxmlformats.org/officeDocument/2006/relationships/image" Target="../media/image178.png"/><Relationship Id="rId19" Type="http://schemas.openxmlformats.org/officeDocument/2006/relationships/image" Target="../media/image187.png"/><Relationship Id="rId18" Type="http://schemas.openxmlformats.org/officeDocument/2006/relationships/customXml" Target="../ink/ink162.xml"/><Relationship Id="rId17" Type="http://schemas.openxmlformats.org/officeDocument/2006/relationships/image" Target="../media/image186.png"/><Relationship Id="rId16" Type="http://schemas.openxmlformats.org/officeDocument/2006/relationships/customXml" Target="../ink/ink161.xml"/><Relationship Id="rId15" Type="http://schemas.openxmlformats.org/officeDocument/2006/relationships/image" Target="../media/image185.png"/><Relationship Id="rId14" Type="http://schemas.openxmlformats.org/officeDocument/2006/relationships/customXml" Target="../ink/ink160.xml"/><Relationship Id="rId13" Type="http://schemas.openxmlformats.org/officeDocument/2006/relationships/image" Target="../media/image184.png"/><Relationship Id="rId12" Type="http://schemas.openxmlformats.org/officeDocument/2006/relationships/customXml" Target="../ink/ink159.xml"/><Relationship Id="rId11" Type="http://schemas.openxmlformats.org/officeDocument/2006/relationships/image" Target="../media/image183.png"/><Relationship Id="rId10" Type="http://schemas.openxmlformats.org/officeDocument/2006/relationships/customXml" Target="../ink/ink158.xml"/><Relationship Id="rId1" Type="http://schemas.openxmlformats.org/officeDocument/2006/relationships/image" Target="../media/image17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77.xml"/><Relationship Id="rId8" Type="http://schemas.openxmlformats.org/officeDocument/2006/relationships/image" Target="../media/image204.png"/><Relationship Id="rId7" Type="http://schemas.openxmlformats.org/officeDocument/2006/relationships/customXml" Target="../ink/ink176.xml"/><Relationship Id="rId6" Type="http://schemas.openxmlformats.org/officeDocument/2006/relationships/image" Target="../media/image203.png"/><Relationship Id="rId5" Type="http://schemas.openxmlformats.org/officeDocument/2006/relationships/customXml" Target="../ink/ink175.xml"/><Relationship Id="rId4" Type="http://schemas.openxmlformats.org/officeDocument/2006/relationships/image" Target="../media/image202.png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218.png"/><Relationship Id="rId35" Type="http://schemas.openxmlformats.org/officeDocument/2006/relationships/customXml" Target="../ink/ink190.xml"/><Relationship Id="rId34" Type="http://schemas.openxmlformats.org/officeDocument/2006/relationships/image" Target="../media/image217.png"/><Relationship Id="rId33" Type="http://schemas.openxmlformats.org/officeDocument/2006/relationships/customXml" Target="../ink/ink189.xml"/><Relationship Id="rId32" Type="http://schemas.openxmlformats.org/officeDocument/2006/relationships/image" Target="../media/image216.png"/><Relationship Id="rId31" Type="http://schemas.openxmlformats.org/officeDocument/2006/relationships/customXml" Target="../ink/ink188.xml"/><Relationship Id="rId30" Type="http://schemas.openxmlformats.org/officeDocument/2006/relationships/image" Target="../media/image215.png"/><Relationship Id="rId3" Type="http://schemas.openxmlformats.org/officeDocument/2006/relationships/customXml" Target="../ink/ink174.xml"/><Relationship Id="rId29" Type="http://schemas.openxmlformats.org/officeDocument/2006/relationships/customXml" Target="../ink/ink187.xml"/><Relationship Id="rId28" Type="http://schemas.openxmlformats.org/officeDocument/2006/relationships/image" Target="../media/image214.png"/><Relationship Id="rId27" Type="http://schemas.openxmlformats.org/officeDocument/2006/relationships/customXml" Target="../ink/ink186.xml"/><Relationship Id="rId26" Type="http://schemas.openxmlformats.org/officeDocument/2006/relationships/image" Target="../media/image213.png"/><Relationship Id="rId25" Type="http://schemas.openxmlformats.org/officeDocument/2006/relationships/customXml" Target="../ink/ink185.xml"/><Relationship Id="rId24" Type="http://schemas.openxmlformats.org/officeDocument/2006/relationships/image" Target="../media/image212.png"/><Relationship Id="rId23" Type="http://schemas.openxmlformats.org/officeDocument/2006/relationships/customXml" Target="../ink/ink184.xml"/><Relationship Id="rId22" Type="http://schemas.openxmlformats.org/officeDocument/2006/relationships/image" Target="../media/image211.png"/><Relationship Id="rId21" Type="http://schemas.openxmlformats.org/officeDocument/2006/relationships/customXml" Target="../ink/ink183.xml"/><Relationship Id="rId20" Type="http://schemas.openxmlformats.org/officeDocument/2006/relationships/image" Target="../media/image210.png"/><Relationship Id="rId2" Type="http://schemas.openxmlformats.org/officeDocument/2006/relationships/image" Target="../media/image201.png"/><Relationship Id="rId19" Type="http://schemas.openxmlformats.org/officeDocument/2006/relationships/customXml" Target="../ink/ink182.xml"/><Relationship Id="rId18" Type="http://schemas.openxmlformats.org/officeDocument/2006/relationships/image" Target="../media/image209.png"/><Relationship Id="rId17" Type="http://schemas.openxmlformats.org/officeDocument/2006/relationships/customXml" Target="../ink/ink181.xml"/><Relationship Id="rId16" Type="http://schemas.openxmlformats.org/officeDocument/2006/relationships/image" Target="../media/image208.png"/><Relationship Id="rId15" Type="http://schemas.openxmlformats.org/officeDocument/2006/relationships/customXml" Target="../ink/ink180.xml"/><Relationship Id="rId14" Type="http://schemas.openxmlformats.org/officeDocument/2006/relationships/image" Target="../media/image207.png"/><Relationship Id="rId13" Type="http://schemas.openxmlformats.org/officeDocument/2006/relationships/customXml" Target="../ink/ink179.xml"/><Relationship Id="rId12" Type="http://schemas.openxmlformats.org/officeDocument/2006/relationships/image" Target="../media/image206.png"/><Relationship Id="rId11" Type="http://schemas.openxmlformats.org/officeDocument/2006/relationships/customXml" Target="../ink/ink178.xml"/><Relationship Id="rId10" Type="http://schemas.openxmlformats.org/officeDocument/2006/relationships/image" Target="../media/image205.png"/><Relationship Id="rId1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png"/><Relationship Id="rId8" Type="http://schemas.openxmlformats.org/officeDocument/2006/relationships/customXml" Target="../ink/ink194.xml"/><Relationship Id="rId7" Type="http://schemas.openxmlformats.org/officeDocument/2006/relationships/image" Target="../media/image222.png"/><Relationship Id="rId6" Type="http://schemas.openxmlformats.org/officeDocument/2006/relationships/customXml" Target="../ink/ink193.xml"/><Relationship Id="rId5" Type="http://schemas.openxmlformats.org/officeDocument/2006/relationships/image" Target="../media/image221.png"/><Relationship Id="rId4" Type="http://schemas.openxmlformats.org/officeDocument/2006/relationships/customXml" Target="../ink/ink192.x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234.png"/><Relationship Id="rId3" Type="http://schemas.openxmlformats.org/officeDocument/2006/relationships/image" Target="../media/image220.png"/><Relationship Id="rId29" Type="http://schemas.openxmlformats.org/officeDocument/2006/relationships/customXml" Target="../ink/ink204.xml"/><Relationship Id="rId28" Type="http://schemas.openxmlformats.org/officeDocument/2006/relationships/image" Target="../media/image233.png"/><Relationship Id="rId27" Type="http://schemas.openxmlformats.org/officeDocument/2006/relationships/customXml" Target="../ink/ink203.xml"/><Relationship Id="rId26" Type="http://schemas.openxmlformats.org/officeDocument/2006/relationships/image" Target="../media/image232.png"/><Relationship Id="rId25" Type="http://schemas.openxmlformats.org/officeDocument/2006/relationships/customXml" Target="../ink/ink202.xml"/><Relationship Id="rId24" Type="http://schemas.openxmlformats.org/officeDocument/2006/relationships/image" Target="../media/image231.png"/><Relationship Id="rId23" Type="http://schemas.openxmlformats.org/officeDocument/2006/relationships/customXml" Target="../ink/ink201.xml"/><Relationship Id="rId22" Type="http://schemas.openxmlformats.org/officeDocument/2006/relationships/image" Target="../media/image230.png"/><Relationship Id="rId21" Type="http://schemas.openxmlformats.org/officeDocument/2006/relationships/customXml" Target="../ink/ink200.xml"/><Relationship Id="rId20" Type="http://schemas.openxmlformats.org/officeDocument/2006/relationships/image" Target="../media/image229.png"/><Relationship Id="rId2" Type="http://schemas.openxmlformats.org/officeDocument/2006/relationships/customXml" Target="../ink/ink191.xml"/><Relationship Id="rId19" Type="http://schemas.openxmlformats.org/officeDocument/2006/relationships/customXml" Target="../ink/ink199.xml"/><Relationship Id="rId18" Type="http://schemas.openxmlformats.org/officeDocument/2006/relationships/image" Target="../media/image228.png"/><Relationship Id="rId17" Type="http://schemas.openxmlformats.org/officeDocument/2006/relationships/customXml" Target="../ink/ink198.xml"/><Relationship Id="rId16" Type="http://schemas.openxmlformats.org/officeDocument/2006/relationships/image" Target="../media/image227.png"/><Relationship Id="rId15" Type="http://schemas.openxmlformats.org/officeDocument/2006/relationships/image" Target="../media/image226.png"/><Relationship Id="rId14" Type="http://schemas.openxmlformats.org/officeDocument/2006/relationships/customXml" Target="../ink/ink197.xml"/><Relationship Id="rId13" Type="http://schemas.openxmlformats.org/officeDocument/2006/relationships/image" Target="../media/image225.png"/><Relationship Id="rId12" Type="http://schemas.openxmlformats.org/officeDocument/2006/relationships/customXml" Target="../ink/ink196.xml"/><Relationship Id="rId11" Type="http://schemas.openxmlformats.org/officeDocument/2006/relationships/image" Target="../media/image224.png"/><Relationship Id="rId10" Type="http://schemas.openxmlformats.org/officeDocument/2006/relationships/customXml" Target="../ink/ink195.xml"/><Relationship Id="rId1" Type="http://schemas.openxmlformats.org/officeDocument/2006/relationships/image" Target="../media/image219.png"/></Relationships>
</file>

<file path=ppt/slides/_rels/slide15.xml.rels><?xml version="1.0" encoding="UTF-8" standalone="yes"?>
<Relationships xmlns="http://schemas.openxmlformats.org/package/2006/relationships"><Relationship Id="rId98" Type="http://schemas.openxmlformats.org/officeDocument/2006/relationships/slideLayout" Target="../slideLayouts/slideLayout2.xml"/><Relationship Id="rId97" Type="http://schemas.openxmlformats.org/officeDocument/2006/relationships/image" Target="../media/image283.png"/><Relationship Id="rId96" Type="http://schemas.openxmlformats.org/officeDocument/2006/relationships/customXml" Target="../ink/ink252.xml"/><Relationship Id="rId95" Type="http://schemas.openxmlformats.org/officeDocument/2006/relationships/image" Target="../media/image282.png"/><Relationship Id="rId94" Type="http://schemas.openxmlformats.org/officeDocument/2006/relationships/customXml" Target="../ink/ink251.xml"/><Relationship Id="rId93" Type="http://schemas.openxmlformats.org/officeDocument/2006/relationships/image" Target="../media/image281.png"/><Relationship Id="rId92" Type="http://schemas.openxmlformats.org/officeDocument/2006/relationships/customXml" Target="../ink/ink250.xml"/><Relationship Id="rId91" Type="http://schemas.openxmlformats.org/officeDocument/2006/relationships/image" Target="../media/image280.png"/><Relationship Id="rId90" Type="http://schemas.openxmlformats.org/officeDocument/2006/relationships/customXml" Target="../ink/ink249.xml"/><Relationship Id="rId9" Type="http://schemas.openxmlformats.org/officeDocument/2006/relationships/customXml" Target="../ink/ink208.xml"/><Relationship Id="rId89" Type="http://schemas.openxmlformats.org/officeDocument/2006/relationships/image" Target="../media/image279.png"/><Relationship Id="rId88" Type="http://schemas.openxmlformats.org/officeDocument/2006/relationships/customXml" Target="../ink/ink248.xml"/><Relationship Id="rId87" Type="http://schemas.openxmlformats.org/officeDocument/2006/relationships/image" Target="../media/image278.png"/><Relationship Id="rId86" Type="http://schemas.openxmlformats.org/officeDocument/2006/relationships/customXml" Target="../ink/ink247.xml"/><Relationship Id="rId85" Type="http://schemas.openxmlformats.org/officeDocument/2006/relationships/image" Target="../media/image277.png"/><Relationship Id="rId84" Type="http://schemas.openxmlformats.org/officeDocument/2006/relationships/customXml" Target="../ink/ink246.xml"/><Relationship Id="rId83" Type="http://schemas.openxmlformats.org/officeDocument/2006/relationships/image" Target="../media/image276.png"/><Relationship Id="rId82" Type="http://schemas.openxmlformats.org/officeDocument/2006/relationships/customXml" Target="../ink/ink245.xml"/><Relationship Id="rId81" Type="http://schemas.openxmlformats.org/officeDocument/2006/relationships/image" Target="../media/image275.png"/><Relationship Id="rId80" Type="http://schemas.openxmlformats.org/officeDocument/2006/relationships/customXml" Target="../ink/ink244.xml"/><Relationship Id="rId8" Type="http://schemas.openxmlformats.org/officeDocument/2006/relationships/image" Target="../media/image239.png"/><Relationship Id="rId79" Type="http://schemas.openxmlformats.org/officeDocument/2006/relationships/image" Target="../media/image274.png"/><Relationship Id="rId78" Type="http://schemas.openxmlformats.org/officeDocument/2006/relationships/customXml" Target="../ink/ink243.xml"/><Relationship Id="rId77" Type="http://schemas.openxmlformats.org/officeDocument/2006/relationships/image" Target="../media/image273.png"/><Relationship Id="rId76" Type="http://schemas.openxmlformats.org/officeDocument/2006/relationships/customXml" Target="../ink/ink242.xml"/><Relationship Id="rId75" Type="http://schemas.openxmlformats.org/officeDocument/2006/relationships/image" Target="../media/image272.png"/><Relationship Id="rId74" Type="http://schemas.openxmlformats.org/officeDocument/2006/relationships/customXml" Target="../ink/ink241.xml"/><Relationship Id="rId73" Type="http://schemas.openxmlformats.org/officeDocument/2006/relationships/image" Target="../media/image271.png"/><Relationship Id="rId72" Type="http://schemas.openxmlformats.org/officeDocument/2006/relationships/customXml" Target="../ink/ink240.xml"/><Relationship Id="rId71" Type="http://schemas.openxmlformats.org/officeDocument/2006/relationships/image" Target="../media/image270.png"/><Relationship Id="rId70" Type="http://schemas.openxmlformats.org/officeDocument/2006/relationships/customXml" Target="../ink/ink239.xml"/><Relationship Id="rId7" Type="http://schemas.openxmlformats.org/officeDocument/2006/relationships/customXml" Target="../ink/ink207.xml"/><Relationship Id="rId69" Type="http://schemas.openxmlformats.org/officeDocument/2006/relationships/image" Target="../media/image269.png"/><Relationship Id="rId68" Type="http://schemas.openxmlformats.org/officeDocument/2006/relationships/customXml" Target="../ink/ink238.xml"/><Relationship Id="rId67" Type="http://schemas.openxmlformats.org/officeDocument/2006/relationships/image" Target="../media/image268.png"/><Relationship Id="rId66" Type="http://schemas.openxmlformats.org/officeDocument/2006/relationships/customXml" Target="../ink/ink237.xml"/><Relationship Id="rId65" Type="http://schemas.openxmlformats.org/officeDocument/2006/relationships/image" Target="../media/image267.png"/><Relationship Id="rId64" Type="http://schemas.openxmlformats.org/officeDocument/2006/relationships/customXml" Target="../ink/ink236.xml"/><Relationship Id="rId63" Type="http://schemas.openxmlformats.org/officeDocument/2006/relationships/image" Target="../media/image266.png"/><Relationship Id="rId62" Type="http://schemas.openxmlformats.org/officeDocument/2006/relationships/customXml" Target="../ink/ink235.xml"/><Relationship Id="rId61" Type="http://schemas.openxmlformats.org/officeDocument/2006/relationships/image" Target="../media/image265.png"/><Relationship Id="rId60" Type="http://schemas.openxmlformats.org/officeDocument/2006/relationships/customXml" Target="../ink/ink234.xml"/><Relationship Id="rId6" Type="http://schemas.openxmlformats.org/officeDocument/2006/relationships/image" Target="../media/image238.png"/><Relationship Id="rId59" Type="http://schemas.openxmlformats.org/officeDocument/2006/relationships/image" Target="../media/image264.png"/><Relationship Id="rId58" Type="http://schemas.openxmlformats.org/officeDocument/2006/relationships/customXml" Target="../ink/ink233.xml"/><Relationship Id="rId57" Type="http://schemas.openxmlformats.org/officeDocument/2006/relationships/image" Target="../media/image263.png"/><Relationship Id="rId56" Type="http://schemas.openxmlformats.org/officeDocument/2006/relationships/customXml" Target="../ink/ink232.xml"/><Relationship Id="rId55" Type="http://schemas.openxmlformats.org/officeDocument/2006/relationships/image" Target="../media/image262.png"/><Relationship Id="rId54" Type="http://schemas.openxmlformats.org/officeDocument/2006/relationships/customXml" Target="../ink/ink231.xml"/><Relationship Id="rId53" Type="http://schemas.openxmlformats.org/officeDocument/2006/relationships/image" Target="../media/image261.png"/><Relationship Id="rId52" Type="http://schemas.openxmlformats.org/officeDocument/2006/relationships/customXml" Target="../ink/ink230.xml"/><Relationship Id="rId51" Type="http://schemas.openxmlformats.org/officeDocument/2006/relationships/image" Target="../media/image260.png"/><Relationship Id="rId50" Type="http://schemas.openxmlformats.org/officeDocument/2006/relationships/customXml" Target="../ink/ink229.xml"/><Relationship Id="rId5" Type="http://schemas.openxmlformats.org/officeDocument/2006/relationships/customXml" Target="../ink/ink206.xml"/><Relationship Id="rId49" Type="http://schemas.openxmlformats.org/officeDocument/2006/relationships/image" Target="../media/image259.png"/><Relationship Id="rId48" Type="http://schemas.openxmlformats.org/officeDocument/2006/relationships/customXml" Target="../ink/ink228.xml"/><Relationship Id="rId47" Type="http://schemas.openxmlformats.org/officeDocument/2006/relationships/image" Target="../media/image258.png"/><Relationship Id="rId46" Type="http://schemas.openxmlformats.org/officeDocument/2006/relationships/customXml" Target="../ink/ink227.xml"/><Relationship Id="rId45" Type="http://schemas.openxmlformats.org/officeDocument/2006/relationships/image" Target="../media/image257.png"/><Relationship Id="rId44" Type="http://schemas.openxmlformats.org/officeDocument/2006/relationships/customXml" Target="../ink/ink226.xml"/><Relationship Id="rId43" Type="http://schemas.openxmlformats.org/officeDocument/2006/relationships/image" Target="../media/image256.png"/><Relationship Id="rId42" Type="http://schemas.openxmlformats.org/officeDocument/2006/relationships/customXml" Target="../ink/ink225.xml"/><Relationship Id="rId41" Type="http://schemas.openxmlformats.org/officeDocument/2006/relationships/image" Target="../media/image255.png"/><Relationship Id="rId40" Type="http://schemas.openxmlformats.org/officeDocument/2006/relationships/customXml" Target="../ink/ink224.xml"/><Relationship Id="rId4" Type="http://schemas.openxmlformats.org/officeDocument/2006/relationships/image" Target="../media/image237.png"/><Relationship Id="rId39" Type="http://schemas.openxmlformats.org/officeDocument/2006/relationships/image" Target="../media/image254.png"/><Relationship Id="rId38" Type="http://schemas.openxmlformats.org/officeDocument/2006/relationships/customXml" Target="../ink/ink223.xml"/><Relationship Id="rId37" Type="http://schemas.openxmlformats.org/officeDocument/2006/relationships/image" Target="../media/image253.png"/><Relationship Id="rId36" Type="http://schemas.openxmlformats.org/officeDocument/2006/relationships/customXml" Target="../ink/ink222.xml"/><Relationship Id="rId35" Type="http://schemas.openxmlformats.org/officeDocument/2006/relationships/image" Target="../media/image252.png"/><Relationship Id="rId34" Type="http://schemas.openxmlformats.org/officeDocument/2006/relationships/customXml" Target="../ink/ink221.xml"/><Relationship Id="rId33" Type="http://schemas.openxmlformats.org/officeDocument/2006/relationships/image" Target="../media/image251.png"/><Relationship Id="rId32" Type="http://schemas.openxmlformats.org/officeDocument/2006/relationships/customXml" Target="../ink/ink220.xml"/><Relationship Id="rId31" Type="http://schemas.openxmlformats.org/officeDocument/2006/relationships/image" Target="../media/image250.png"/><Relationship Id="rId30" Type="http://schemas.openxmlformats.org/officeDocument/2006/relationships/customXml" Target="../ink/ink219.xml"/><Relationship Id="rId3" Type="http://schemas.openxmlformats.org/officeDocument/2006/relationships/customXml" Target="../ink/ink205.xml"/><Relationship Id="rId29" Type="http://schemas.openxmlformats.org/officeDocument/2006/relationships/image" Target="../media/image249.png"/><Relationship Id="rId28" Type="http://schemas.openxmlformats.org/officeDocument/2006/relationships/customXml" Target="../ink/ink218.xml"/><Relationship Id="rId27" Type="http://schemas.openxmlformats.org/officeDocument/2006/relationships/image" Target="../media/image248.png"/><Relationship Id="rId26" Type="http://schemas.openxmlformats.org/officeDocument/2006/relationships/customXml" Target="../ink/ink217.xml"/><Relationship Id="rId25" Type="http://schemas.openxmlformats.org/officeDocument/2006/relationships/customXml" Target="../ink/ink216.xml"/><Relationship Id="rId24" Type="http://schemas.openxmlformats.org/officeDocument/2006/relationships/image" Target="../media/image247.png"/><Relationship Id="rId23" Type="http://schemas.openxmlformats.org/officeDocument/2006/relationships/customXml" Target="../ink/ink215.xml"/><Relationship Id="rId22" Type="http://schemas.openxmlformats.org/officeDocument/2006/relationships/image" Target="../media/image246.png"/><Relationship Id="rId21" Type="http://schemas.openxmlformats.org/officeDocument/2006/relationships/customXml" Target="../ink/ink214.xml"/><Relationship Id="rId20" Type="http://schemas.openxmlformats.org/officeDocument/2006/relationships/image" Target="../media/image245.png"/><Relationship Id="rId2" Type="http://schemas.openxmlformats.org/officeDocument/2006/relationships/image" Target="../media/image236.png"/><Relationship Id="rId19" Type="http://schemas.openxmlformats.org/officeDocument/2006/relationships/customXml" Target="../ink/ink213.xml"/><Relationship Id="rId18" Type="http://schemas.openxmlformats.org/officeDocument/2006/relationships/image" Target="../media/image244.png"/><Relationship Id="rId17" Type="http://schemas.openxmlformats.org/officeDocument/2006/relationships/customXml" Target="../ink/ink212.xml"/><Relationship Id="rId16" Type="http://schemas.openxmlformats.org/officeDocument/2006/relationships/image" Target="../media/image243.png"/><Relationship Id="rId15" Type="http://schemas.openxmlformats.org/officeDocument/2006/relationships/customXml" Target="../ink/ink211.xml"/><Relationship Id="rId14" Type="http://schemas.openxmlformats.org/officeDocument/2006/relationships/image" Target="../media/image242.png"/><Relationship Id="rId13" Type="http://schemas.openxmlformats.org/officeDocument/2006/relationships/customXml" Target="../ink/ink210.xml"/><Relationship Id="rId12" Type="http://schemas.openxmlformats.org/officeDocument/2006/relationships/image" Target="../media/image241.png"/><Relationship Id="rId11" Type="http://schemas.openxmlformats.org/officeDocument/2006/relationships/customXml" Target="../ink/ink209.xml"/><Relationship Id="rId10" Type="http://schemas.openxmlformats.org/officeDocument/2006/relationships/image" Target="../media/image240.png"/><Relationship Id="rId1" Type="http://schemas.openxmlformats.org/officeDocument/2006/relationships/image" Target="../media/image23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6.xml"/><Relationship Id="rId8" Type="http://schemas.openxmlformats.org/officeDocument/2006/relationships/image" Target="../media/image288.png"/><Relationship Id="rId7" Type="http://schemas.openxmlformats.org/officeDocument/2006/relationships/customXml" Target="../ink/ink255.xml"/><Relationship Id="rId6" Type="http://schemas.openxmlformats.org/officeDocument/2006/relationships/image" Target="../media/image287.png"/><Relationship Id="rId5" Type="http://schemas.openxmlformats.org/officeDocument/2006/relationships/customXml" Target="../ink/ink254.xml"/><Relationship Id="rId4" Type="http://schemas.openxmlformats.org/officeDocument/2006/relationships/image" Target="../media/image286.png"/><Relationship Id="rId3" Type="http://schemas.openxmlformats.org/officeDocument/2006/relationships/customXml" Target="../ink/ink253.xml"/><Relationship Id="rId2" Type="http://schemas.openxmlformats.org/officeDocument/2006/relationships/image" Target="../media/image285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89.png"/><Relationship Id="rId1" Type="http://schemas.openxmlformats.org/officeDocument/2006/relationships/image" Target="../media/image28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2.png"/><Relationship Id="rId2" Type="http://schemas.openxmlformats.org/officeDocument/2006/relationships/image" Target="../media/image291.png"/><Relationship Id="rId1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4.png"/><Relationship Id="rId1" Type="http://schemas.openxmlformats.org/officeDocument/2006/relationships/image" Target="../media/image29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6.png"/><Relationship Id="rId1" Type="http://schemas.openxmlformats.org/officeDocument/2006/relationships/image" Target="../media/image29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1.png"/><Relationship Id="rId4" Type="http://schemas.openxmlformats.org/officeDocument/2006/relationships/image" Target="../media/image300.png"/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image" Target="../media/image297.png"/></Relationships>
</file>

<file path=ppt/slides/_rels/slide21.xml.rels><?xml version="1.0" encoding="UTF-8" standalone="yes"?>
<Relationships xmlns="http://schemas.openxmlformats.org/package/2006/relationships"><Relationship Id="rId99" Type="http://schemas.openxmlformats.org/officeDocument/2006/relationships/image" Target="../media/image349.png"/><Relationship Id="rId98" Type="http://schemas.openxmlformats.org/officeDocument/2006/relationships/customXml" Target="../ink/ink305.xml"/><Relationship Id="rId97" Type="http://schemas.openxmlformats.org/officeDocument/2006/relationships/image" Target="../media/image348.png"/><Relationship Id="rId96" Type="http://schemas.openxmlformats.org/officeDocument/2006/relationships/customXml" Target="../ink/ink304.xml"/><Relationship Id="rId95" Type="http://schemas.openxmlformats.org/officeDocument/2006/relationships/image" Target="../media/image347.png"/><Relationship Id="rId94" Type="http://schemas.openxmlformats.org/officeDocument/2006/relationships/customXml" Target="../ink/ink303.xml"/><Relationship Id="rId93" Type="http://schemas.openxmlformats.org/officeDocument/2006/relationships/image" Target="../media/image346.png"/><Relationship Id="rId92" Type="http://schemas.openxmlformats.org/officeDocument/2006/relationships/customXml" Target="../ink/ink302.xml"/><Relationship Id="rId91" Type="http://schemas.openxmlformats.org/officeDocument/2006/relationships/image" Target="../media/image345.png"/><Relationship Id="rId90" Type="http://schemas.openxmlformats.org/officeDocument/2006/relationships/customXml" Target="../ink/ink301.xml"/><Relationship Id="rId9" Type="http://schemas.openxmlformats.org/officeDocument/2006/relationships/customXml" Target="../ink/ink260.xml"/><Relationship Id="rId89" Type="http://schemas.openxmlformats.org/officeDocument/2006/relationships/image" Target="../media/image344.png"/><Relationship Id="rId88" Type="http://schemas.openxmlformats.org/officeDocument/2006/relationships/customXml" Target="../ink/ink300.xml"/><Relationship Id="rId87" Type="http://schemas.openxmlformats.org/officeDocument/2006/relationships/image" Target="../media/image343.png"/><Relationship Id="rId86" Type="http://schemas.openxmlformats.org/officeDocument/2006/relationships/customXml" Target="../ink/ink299.xml"/><Relationship Id="rId85" Type="http://schemas.openxmlformats.org/officeDocument/2006/relationships/image" Target="../media/image342.png"/><Relationship Id="rId84" Type="http://schemas.openxmlformats.org/officeDocument/2006/relationships/customXml" Target="../ink/ink298.xml"/><Relationship Id="rId83" Type="http://schemas.openxmlformats.org/officeDocument/2006/relationships/image" Target="../media/image246.png"/><Relationship Id="rId82" Type="http://schemas.openxmlformats.org/officeDocument/2006/relationships/customXml" Target="../ink/ink297.xml"/><Relationship Id="rId81" Type="http://schemas.openxmlformats.org/officeDocument/2006/relationships/image" Target="../media/image341.png"/><Relationship Id="rId80" Type="http://schemas.openxmlformats.org/officeDocument/2006/relationships/customXml" Target="../ink/ink296.xml"/><Relationship Id="rId8" Type="http://schemas.openxmlformats.org/officeDocument/2006/relationships/image" Target="../media/image306.png"/><Relationship Id="rId79" Type="http://schemas.openxmlformats.org/officeDocument/2006/relationships/image" Target="../media/image340.png"/><Relationship Id="rId78" Type="http://schemas.openxmlformats.org/officeDocument/2006/relationships/customXml" Target="../ink/ink295.xml"/><Relationship Id="rId77" Type="http://schemas.openxmlformats.org/officeDocument/2006/relationships/image" Target="../media/image339.png"/><Relationship Id="rId76" Type="http://schemas.openxmlformats.org/officeDocument/2006/relationships/customXml" Target="../ink/ink294.xml"/><Relationship Id="rId75" Type="http://schemas.openxmlformats.org/officeDocument/2006/relationships/image" Target="../media/image338.png"/><Relationship Id="rId74" Type="http://schemas.openxmlformats.org/officeDocument/2006/relationships/customXml" Target="../ink/ink293.xml"/><Relationship Id="rId73" Type="http://schemas.openxmlformats.org/officeDocument/2006/relationships/image" Target="../media/image337.png"/><Relationship Id="rId72" Type="http://schemas.openxmlformats.org/officeDocument/2006/relationships/customXml" Target="../ink/ink292.xml"/><Relationship Id="rId71" Type="http://schemas.openxmlformats.org/officeDocument/2006/relationships/image" Target="../media/image336.png"/><Relationship Id="rId70" Type="http://schemas.openxmlformats.org/officeDocument/2006/relationships/customXml" Target="../ink/ink291.xml"/><Relationship Id="rId7" Type="http://schemas.openxmlformats.org/officeDocument/2006/relationships/customXml" Target="../ink/ink259.xml"/><Relationship Id="rId69" Type="http://schemas.openxmlformats.org/officeDocument/2006/relationships/customXml" Target="../ink/ink290.xml"/><Relationship Id="rId68" Type="http://schemas.openxmlformats.org/officeDocument/2006/relationships/image" Target="../media/image335.png"/><Relationship Id="rId67" Type="http://schemas.openxmlformats.org/officeDocument/2006/relationships/customXml" Target="../ink/ink289.xml"/><Relationship Id="rId66" Type="http://schemas.openxmlformats.org/officeDocument/2006/relationships/image" Target="../media/image334.png"/><Relationship Id="rId65" Type="http://schemas.openxmlformats.org/officeDocument/2006/relationships/customXml" Target="../ink/ink288.xml"/><Relationship Id="rId64" Type="http://schemas.openxmlformats.org/officeDocument/2006/relationships/image" Target="../media/image333.png"/><Relationship Id="rId63" Type="http://schemas.openxmlformats.org/officeDocument/2006/relationships/customXml" Target="../ink/ink287.xml"/><Relationship Id="rId62" Type="http://schemas.openxmlformats.org/officeDocument/2006/relationships/image" Target="../media/image332.png"/><Relationship Id="rId61" Type="http://schemas.openxmlformats.org/officeDocument/2006/relationships/customXml" Target="../ink/ink286.xml"/><Relationship Id="rId60" Type="http://schemas.openxmlformats.org/officeDocument/2006/relationships/image" Target="../media/image331.png"/><Relationship Id="rId6" Type="http://schemas.openxmlformats.org/officeDocument/2006/relationships/image" Target="../media/image305.png"/><Relationship Id="rId59" Type="http://schemas.openxmlformats.org/officeDocument/2006/relationships/customXml" Target="../ink/ink285.xml"/><Relationship Id="rId58" Type="http://schemas.openxmlformats.org/officeDocument/2006/relationships/image" Target="../media/image330.png"/><Relationship Id="rId57" Type="http://schemas.openxmlformats.org/officeDocument/2006/relationships/customXml" Target="../ink/ink284.xml"/><Relationship Id="rId56" Type="http://schemas.openxmlformats.org/officeDocument/2006/relationships/image" Target="../media/image329.png"/><Relationship Id="rId55" Type="http://schemas.openxmlformats.org/officeDocument/2006/relationships/customXml" Target="../ink/ink283.xml"/><Relationship Id="rId54" Type="http://schemas.openxmlformats.org/officeDocument/2006/relationships/image" Target="../media/image328.png"/><Relationship Id="rId53" Type="http://schemas.openxmlformats.org/officeDocument/2006/relationships/customXml" Target="../ink/ink282.xml"/><Relationship Id="rId52" Type="http://schemas.openxmlformats.org/officeDocument/2006/relationships/image" Target="../media/image327.png"/><Relationship Id="rId51" Type="http://schemas.openxmlformats.org/officeDocument/2006/relationships/customXml" Target="../ink/ink281.xml"/><Relationship Id="rId50" Type="http://schemas.openxmlformats.org/officeDocument/2006/relationships/image" Target="../media/image326.png"/><Relationship Id="rId5" Type="http://schemas.openxmlformats.org/officeDocument/2006/relationships/customXml" Target="../ink/ink258.xml"/><Relationship Id="rId49" Type="http://schemas.openxmlformats.org/officeDocument/2006/relationships/customXml" Target="../ink/ink280.xml"/><Relationship Id="rId48" Type="http://schemas.openxmlformats.org/officeDocument/2006/relationships/image" Target="../media/image325.png"/><Relationship Id="rId47" Type="http://schemas.openxmlformats.org/officeDocument/2006/relationships/customXml" Target="../ink/ink279.xml"/><Relationship Id="rId46" Type="http://schemas.openxmlformats.org/officeDocument/2006/relationships/image" Target="../media/image324.png"/><Relationship Id="rId45" Type="http://schemas.openxmlformats.org/officeDocument/2006/relationships/customXml" Target="../ink/ink278.xml"/><Relationship Id="rId44" Type="http://schemas.openxmlformats.org/officeDocument/2006/relationships/image" Target="../media/image323.png"/><Relationship Id="rId43" Type="http://schemas.openxmlformats.org/officeDocument/2006/relationships/customXml" Target="../ink/ink277.xml"/><Relationship Id="rId42" Type="http://schemas.openxmlformats.org/officeDocument/2006/relationships/image" Target="../media/image322.png"/><Relationship Id="rId41" Type="http://schemas.openxmlformats.org/officeDocument/2006/relationships/customXml" Target="../ink/ink276.xml"/><Relationship Id="rId40" Type="http://schemas.openxmlformats.org/officeDocument/2006/relationships/image" Target="../media/image321.png"/><Relationship Id="rId4" Type="http://schemas.openxmlformats.org/officeDocument/2006/relationships/image" Target="../media/image304.png"/><Relationship Id="rId39" Type="http://schemas.openxmlformats.org/officeDocument/2006/relationships/customXml" Target="../ink/ink275.xml"/><Relationship Id="rId38" Type="http://schemas.openxmlformats.org/officeDocument/2006/relationships/image" Target="../media/image320.png"/><Relationship Id="rId37" Type="http://schemas.openxmlformats.org/officeDocument/2006/relationships/customXml" Target="../ink/ink274.xml"/><Relationship Id="rId36" Type="http://schemas.openxmlformats.org/officeDocument/2006/relationships/image" Target="../media/image319.png"/><Relationship Id="rId35" Type="http://schemas.openxmlformats.org/officeDocument/2006/relationships/customXml" Target="../ink/ink273.xml"/><Relationship Id="rId34" Type="http://schemas.openxmlformats.org/officeDocument/2006/relationships/image" Target="../media/image318.png"/><Relationship Id="rId33" Type="http://schemas.openxmlformats.org/officeDocument/2006/relationships/customXml" Target="../ink/ink272.xml"/><Relationship Id="rId32" Type="http://schemas.openxmlformats.org/officeDocument/2006/relationships/image" Target="../media/image317.png"/><Relationship Id="rId31" Type="http://schemas.openxmlformats.org/officeDocument/2006/relationships/customXml" Target="../ink/ink271.xml"/><Relationship Id="rId30" Type="http://schemas.openxmlformats.org/officeDocument/2006/relationships/image" Target="../media/image316.png"/><Relationship Id="rId3" Type="http://schemas.openxmlformats.org/officeDocument/2006/relationships/customXml" Target="../ink/ink257.xml"/><Relationship Id="rId29" Type="http://schemas.openxmlformats.org/officeDocument/2006/relationships/customXml" Target="../ink/ink270.xml"/><Relationship Id="rId28" Type="http://schemas.openxmlformats.org/officeDocument/2006/relationships/image" Target="../media/image315.png"/><Relationship Id="rId27" Type="http://schemas.openxmlformats.org/officeDocument/2006/relationships/customXml" Target="../ink/ink269.xml"/><Relationship Id="rId26" Type="http://schemas.openxmlformats.org/officeDocument/2006/relationships/image" Target="../media/image314.png"/><Relationship Id="rId25" Type="http://schemas.openxmlformats.org/officeDocument/2006/relationships/customXml" Target="../ink/ink268.xml"/><Relationship Id="rId24" Type="http://schemas.openxmlformats.org/officeDocument/2006/relationships/image" Target="../media/image313.png"/><Relationship Id="rId23" Type="http://schemas.openxmlformats.org/officeDocument/2006/relationships/customXml" Target="../ink/ink267.xml"/><Relationship Id="rId22" Type="http://schemas.openxmlformats.org/officeDocument/2006/relationships/image" Target="../media/image73.png"/><Relationship Id="rId21" Type="http://schemas.openxmlformats.org/officeDocument/2006/relationships/customXml" Target="../ink/ink266.xml"/><Relationship Id="rId20" Type="http://schemas.openxmlformats.org/officeDocument/2006/relationships/image" Target="../media/image312.png"/><Relationship Id="rId2" Type="http://schemas.openxmlformats.org/officeDocument/2006/relationships/image" Target="../media/image303.png"/><Relationship Id="rId198" Type="http://schemas.openxmlformats.org/officeDocument/2006/relationships/slideLayout" Target="../slideLayouts/slideLayout2.xml"/><Relationship Id="rId197" Type="http://schemas.openxmlformats.org/officeDocument/2006/relationships/image" Target="../media/image398.png"/><Relationship Id="rId196" Type="http://schemas.openxmlformats.org/officeDocument/2006/relationships/customXml" Target="../ink/ink354.xml"/><Relationship Id="rId195" Type="http://schemas.openxmlformats.org/officeDocument/2006/relationships/image" Target="../media/image397.png"/><Relationship Id="rId194" Type="http://schemas.openxmlformats.org/officeDocument/2006/relationships/customXml" Target="../ink/ink353.xml"/><Relationship Id="rId193" Type="http://schemas.openxmlformats.org/officeDocument/2006/relationships/image" Target="../media/image396.png"/><Relationship Id="rId192" Type="http://schemas.openxmlformats.org/officeDocument/2006/relationships/customXml" Target="../ink/ink352.xml"/><Relationship Id="rId191" Type="http://schemas.openxmlformats.org/officeDocument/2006/relationships/image" Target="../media/image395.png"/><Relationship Id="rId190" Type="http://schemas.openxmlformats.org/officeDocument/2006/relationships/customXml" Target="../ink/ink351.xml"/><Relationship Id="rId19" Type="http://schemas.openxmlformats.org/officeDocument/2006/relationships/customXml" Target="../ink/ink265.xml"/><Relationship Id="rId189" Type="http://schemas.openxmlformats.org/officeDocument/2006/relationships/image" Target="../media/image394.png"/><Relationship Id="rId188" Type="http://schemas.openxmlformats.org/officeDocument/2006/relationships/customXml" Target="../ink/ink350.xml"/><Relationship Id="rId187" Type="http://schemas.openxmlformats.org/officeDocument/2006/relationships/image" Target="../media/image393.png"/><Relationship Id="rId186" Type="http://schemas.openxmlformats.org/officeDocument/2006/relationships/customXml" Target="../ink/ink349.xml"/><Relationship Id="rId185" Type="http://schemas.openxmlformats.org/officeDocument/2006/relationships/image" Target="../media/image392.png"/><Relationship Id="rId184" Type="http://schemas.openxmlformats.org/officeDocument/2006/relationships/customXml" Target="../ink/ink348.xml"/><Relationship Id="rId183" Type="http://schemas.openxmlformats.org/officeDocument/2006/relationships/image" Target="../media/image391.png"/><Relationship Id="rId182" Type="http://schemas.openxmlformats.org/officeDocument/2006/relationships/customXml" Target="../ink/ink347.xml"/><Relationship Id="rId181" Type="http://schemas.openxmlformats.org/officeDocument/2006/relationships/image" Target="../media/image390.png"/><Relationship Id="rId180" Type="http://schemas.openxmlformats.org/officeDocument/2006/relationships/customXml" Target="../ink/ink346.xml"/><Relationship Id="rId18" Type="http://schemas.openxmlformats.org/officeDocument/2006/relationships/image" Target="../media/image311.png"/><Relationship Id="rId179" Type="http://schemas.openxmlformats.org/officeDocument/2006/relationships/image" Target="../media/image389.png"/><Relationship Id="rId178" Type="http://schemas.openxmlformats.org/officeDocument/2006/relationships/customXml" Target="../ink/ink345.xml"/><Relationship Id="rId177" Type="http://schemas.openxmlformats.org/officeDocument/2006/relationships/image" Target="../media/image388.png"/><Relationship Id="rId176" Type="http://schemas.openxmlformats.org/officeDocument/2006/relationships/customXml" Target="../ink/ink344.xml"/><Relationship Id="rId175" Type="http://schemas.openxmlformats.org/officeDocument/2006/relationships/image" Target="../media/image387.png"/><Relationship Id="rId174" Type="http://schemas.openxmlformats.org/officeDocument/2006/relationships/customXml" Target="../ink/ink343.xml"/><Relationship Id="rId173" Type="http://schemas.openxmlformats.org/officeDocument/2006/relationships/image" Target="../media/image386.png"/><Relationship Id="rId172" Type="http://schemas.openxmlformats.org/officeDocument/2006/relationships/customXml" Target="../ink/ink342.xml"/><Relationship Id="rId171" Type="http://schemas.openxmlformats.org/officeDocument/2006/relationships/image" Target="../media/image385.png"/><Relationship Id="rId170" Type="http://schemas.openxmlformats.org/officeDocument/2006/relationships/customXml" Target="../ink/ink341.xml"/><Relationship Id="rId17" Type="http://schemas.openxmlformats.org/officeDocument/2006/relationships/customXml" Target="../ink/ink264.xml"/><Relationship Id="rId169" Type="http://schemas.openxmlformats.org/officeDocument/2006/relationships/image" Target="../media/image384.png"/><Relationship Id="rId168" Type="http://schemas.openxmlformats.org/officeDocument/2006/relationships/customXml" Target="../ink/ink340.xml"/><Relationship Id="rId167" Type="http://schemas.openxmlformats.org/officeDocument/2006/relationships/image" Target="../media/image383.png"/><Relationship Id="rId166" Type="http://schemas.openxmlformats.org/officeDocument/2006/relationships/customXml" Target="../ink/ink339.xml"/><Relationship Id="rId165" Type="http://schemas.openxmlformats.org/officeDocument/2006/relationships/image" Target="../media/image382.png"/><Relationship Id="rId164" Type="http://schemas.openxmlformats.org/officeDocument/2006/relationships/customXml" Target="../ink/ink338.xml"/><Relationship Id="rId163" Type="http://schemas.openxmlformats.org/officeDocument/2006/relationships/image" Target="../media/image381.png"/><Relationship Id="rId162" Type="http://schemas.openxmlformats.org/officeDocument/2006/relationships/customXml" Target="../ink/ink337.xml"/><Relationship Id="rId161" Type="http://schemas.openxmlformats.org/officeDocument/2006/relationships/image" Target="../media/image380.png"/><Relationship Id="rId160" Type="http://schemas.openxmlformats.org/officeDocument/2006/relationships/customXml" Target="../ink/ink336.xml"/><Relationship Id="rId16" Type="http://schemas.openxmlformats.org/officeDocument/2006/relationships/image" Target="../media/image310.png"/><Relationship Id="rId159" Type="http://schemas.openxmlformats.org/officeDocument/2006/relationships/image" Target="../media/image379.png"/><Relationship Id="rId158" Type="http://schemas.openxmlformats.org/officeDocument/2006/relationships/customXml" Target="../ink/ink335.xml"/><Relationship Id="rId157" Type="http://schemas.openxmlformats.org/officeDocument/2006/relationships/image" Target="../media/image378.png"/><Relationship Id="rId156" Type="http://schemas.openxmlformats.org/officeDocument/2006/relationships/customXml" Target="../ink/ink334.xml"/><Relationship Id="rId155" Type="http://schemas.openxmlformats.org/officeDocument/2006/relationships/image" Target="../media/image377.png"/><Relationship Id="rId154" Type="http://schemas.openxmlformats.org/officeDocument/2006/relationships/customXml" Target="../ink/ink333.xml"/><Relationship Id="rId153" Type="http://schemas.openxmlformats.org/officeDocument/2006/relationships/image" Target="../media/image376.png"/><Relationship Id="rId152" Type="http://schemas.openxmlformats.org/officeDocument/2006/relationships/customXml" Target="../ink/ink332.xml"/><Relationship Id="rId151" Type="http://schemas.openxmlformats.org/officeDocument/2006/relationships/image" Target="../media/image375.png"/><Relationship Id="rId150" Type="http://schemas.openxmlformats.org/officeDocument/2006/relationships/customXml" Target="../ink/ink331.xml"/><Relationship Id="rId15" Type="http://schemas.openxmlformats.org/officeDocument/2006/relationships/customXml" Target="../ink/ink263.xml"/><Relationship Id="rId149" Type="http://schemas.openxmlformats.org/officeDocument/2006/relationships/image" Target="../media/image374.png"/><Relationship Id="rId148" Type="http://schemas.openxmlformats.org/officeDocument/2006/relationships/customXml" Target="../ink/ink330.xml"/><Relationship Id="rId147" Type="http://schemas.openxmlformats.org/officeDocument/2006/relationships/image" Target="../media/image373.png"/><Relationship Id="rId146" Type="http://schemas.openxmlformats.org/officeDocument/2006/relationships/customXml" Target="../ink/ink329.xml"/><Relationship Id="rId145" Type="http://schemas.openxmlformats.org/officeDocument/2006/relationships/image" Target="../media/image372.png"/><Relationship Id="rId144" Type="http://schemas.openxmlformats.org/officeDocument/2006/relationships/customXml" Target="../ink/ink328.xml"/><Relationship Id="rId143" Type="http://schemas.openxmlformats.org/officeDocument/2006/relationships/image" Target="../media/image371.png"/><Relationship Id="rId142" Type="http://schemas.openxmlformats.org/officeDocument/2006/relationships/customXml" Target="../ink/ink327.xml"/><Relationship Id="rId141" Type="http://schemas.openxmlformats.org/officeDocument/2006/relationships/image" Target="../media/image370.png"/><Relationship Id="rId140" Type="http://schemas.openxmlformats.org/officeDocument/2006/relationships/customXml" Target="../ink/ink326.xml"/><Relationship Id="rId14" Type="http://schemas.openxmlformats.org/officeDocument/2006/relationships/image" Target="../media/image309.png"/><Relationship Id="rId139" Type="http://schemas.openxmlformats.org/officeDocument/2006/relationships/image" Target="../media/image369.png"/><Relationship Id="rId138" Type="http://schemas.openxmlformats.org/officeDocument/2006/relationships/customXml" Target="../ink/ink325.xml"/><Relationship Id="rId137" Type="http://schemas.openxmlformats.org/officeDocument/2006/relationships/image" Target="../media/image368.png"/><Relationship Id="rId136" Type="http://schemas.openxmlformats.org/officeDocument/2006/relationships/customXml" Target="../ink/ink324.xml"/><Relationship Id="rId135" Type="http://schemas.openxmlformats.org/officeDocument/2006/relationships/image" Target="../media/image367.png"/><Relationship Id="rId134" Type="http://schemas.openxmlformats.org/officeDocument/2006/relationships/customXml" Target="../ink/ink323.xml"/><Relationship Id="rId133" Type="http://schemas.openxmlformats.org/officeDocument/2006/relationships/image" Target="../media/image366.png"/><Relationship Id="rId132" Type="http://schemas.openxmlformats.org/officeDocument/2006/relationships/customXml" Target="../ink/ink322.xml"/><Relationship Id="rId131" Type="http://schemas.openxmlformats.org/officeDocument/2006/relationships/image" Target="../media/image365.png"/><Relationship Id="rId130" Type="http://schemas.openxmlformats.org/officeDocument/2006/relationships/customXml" Target="../ink/ink321.xml"/><Relationship Id="rId13" Type="http://schemas.openxmlformats.org/officeDocument/2006/relationships/customXml" Target="../ink/ink262.xml"/><Relationship Id="rId129" Type="http://schemas.openxmlformats.org/officeDocument/2006/relationships/image" Target="../media/image364.png"/><Relationship Id="rId128" Type="http://schemas.openxmlformats.org/officeDocument/2006/relationships/customXml" Target="../ink/ink320.xml"/><Relationship Id="rId127" Type="http://schemas.openxmlformats.org/officeDocument/2006/relationships/image" Target="../media/image363.png"/><Relationship Id="rId126" Type="http://schemas.openxmlformats.org/officeDocument/2006/relationships/customXml" Target="../ink/ink319.xml"/><Relationship Id="rId125" Type="http://schemas.openxmlformats.org/officeDocument/2006/relationships/image" Target="../media/image362.png"/><Relationship Id="rId124" Type="http://schemas.openxmlformats.org/officeDocument/2006/relationships/customXml" Target="../ink/ink318.xml"/><Relationship Id="rId123" Type="http://schemas.openxmlformats.org/officeDocument/2006/relationships/image" Target="../media/image361.png"/><Relationship Id="rId122" Type="http://schemas.openxmlformats.org/officeDocument/2006/relationships/customXml" Target="../ink/ink317.xml"/><Relationship Id="rId121" Type="http://schemas.openxmlformats.org/officeDocument/2006/relationships/image" Target="../media/image360.png"/><Relationship Id="rId120" Type="http://schemas.openxmlformats.org/officeDocument/2006/relationships/customXml" Target="../ink/ink316.xml"/><Relationship Id="rId12" Type="http://schemas.openxmlformats.org/officeDocument/2006/relationships/image" Target="../media/image308.png"/><Relationship Id="rId119" Type="http://schemas.openxmlformats.org/officeDocument/2006/relationships/image" Target="../media/image359.png"/><Relationship Id="rId118" Type="http://schemas.openxmlformats.org/officeDocument/2006/relationships/customXml" Target="../ink/ink315.xml"/><Relationship Id="rId117" Type="http://schemas.openxmlformats.org/officeDocument/2006/relationships/image" Target="../media/image358.png"/><Relationship Id="rId116" Type="http://schemas.openxmlformats.org/officeDocument/2006/relationships/customXml" Target="../ink/ink314.xml"/><Relationship Id="rId115" Type="http://schemas.openxmlformats.org/officeDocument/2006/relationships/image" Target="../media/image357.png"/><Relationship Id="rId114" Type="http://schemas.openxmlformats.org/officeDocument/2006/relationships/customXml" Target="../ink/ink313.xml"/><Relationship Id="rId113" Type="http://schemas.openxmlformats.org/officeDocument/2006/relationships/image" Target="../media/image356.png"/><Relationship Id="rId112" Type="http://schemas.openxmlformats.org/officeDocument/2006/relationships/customXml" Target="../ink/ink312.xml"/><Relationship Id="rId111" Type="http://schemas.openxmlformats.org/officeDocument/2006/relationships/image" Target="../media/image355.png"/><Relationship Id="rId110" Type="http://schemas.openxmlformats.org/officeDocument/2006/relationships/customXml" Target="../ink/ink311.xml"/><Relationship Id="rId11" Type="http://schemas.openxmlformats.org/officeDocument/2006/relationships/customXml" Target="../ink/ink261.xml"/><Relationship Id="rId109" Type="http://schemas.openxmlformats.org/officeDocument/2006/relationships/image" Target="../media/image354.png"/><Relationship Id="rId108" Type="http://schemas.openxmlformats.org/officeDocument/2006/relationships/customXml" Target="../ink/ink310.xml"/><Relationship Id="rId107" Type="http://schemas.openxmlformats.org/officeDocument/2006/relationships/image" Target="../media/image353.png"/><Relationship Id="rId106" Type="http://schemas.openxmlformats.org/officeDocument/2006/relationships/customXml" Target="../ink/ink309.xml"/><Relationship Id="rId105" Type="http://schemas.openxmlformats.org/officeDocument/2006/relationships/image" Target="../media/image352.png"/><Relationship Id="rId104" Type="http://schemas.openxmlformats.org/officeDocument/2006/relationships/customXml" Target="../ink/ink308.xml"/><Relationship Id="rId103" Type="http://schemas.openxmlformats.org/officeDocument/2006/relationships/image" Target="../media/image351.png"/><Relationship Id="rId102" Type="http://schemas.openxmlformats.org/officeDocument/2006/relationships/customXml" Target="../ink/ink307.xml"/><Relationship Id="rId101" Type="http://schemas.openxmlformats.org/officeDocument/2006/relationships/image" Target="../media/image350.png"/><Relationship Id="rId100" Type="http://schemas.openxmlformats.org/officeDocument/2006/relationships/customXml" Target="../ink/ink306.xml"/><Relationship Id="rId10" Type="http://schemas.openxmlformats.org/officeDocument/2006/relationships/image" Target="../media/image307.png"/><Relationship Id="rId1" Type="http://schemas.openxmlformats.org/officeDocument/2006/relationships/image" Target="../media/image302.png"/></Relationships>
</file>

<file path=ppt/slides/_rels/slide2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401.xml"/><Relationship Id="rId98" Type="http://schemas.openxmlformats.org/officeDocument/2006/relationships/image" Target="../media/image448.png"/><Relationship Id="rId97" Type="http://schemas.openxmlformats.org/officeDocument/2006/relationships/customXml" Target="../ink/ink400.xml"/><Relationship Id="rId96" Type="http://schemas.openxmlformats.org/officeDocument/2006/relationships/image" Target="../media/image336.png"/><Relationship Id="rId95" Type="http://schemas.openxmlformats.org/officeDocument/2006/relationships/customXml" Target="../ink/ink399.xml"/><Relationship Id="rId94" Type="http://schemas.openxmlformats.org/officeDocument/2006/relationships/image" Target="../media/image447.png"/><Relationship Id="rId93" Type="http://schemas.openxmlformats.org/officeDocument/2006/relationships/customXml" Target="../ink/ink398.xml"/><Relationship Id="rId92" Type="http://schemas.openxmlformats.org/officeDocument/2006/relationships/image" Target="../media/image446.png"/><Relationship Id="rId91" Type="http://schemas.openxmlformats.org/officeDocument/2006/relationships/customXml" Target="../ink/ink397.xml"/><Relationship Id="rId90" Type="http://schemas.openxmlformats.org/officeDocument/2006/relationships/image" Target="../media/image445.png"/><Relationship Id="rId9" Type="http://schemas.openxmlformats.org/officeDocument/2006/relationships/customXml" Target="../ink/ink356.xml"/><Relationship Id="rId89" Type="http://schemas.openxmlformats.org/officeDocument/2006/relationships/customXml" Target="../ink/ink396.xml"/><Relationship Id="rId88" Type="http://schemas.openxmlformats.org/officeDocument/2006/relationships/image" Target="../media/image444.png"/><Relationship Id="rId87" Type="http://schemas.openxmlformats.org/officeDocument/2006/relationships/customXml" Target="../ink/ink395.xml"/><Relationship Id="rId86" Type="http://schemas.openxmlformats.org/officeDocument/2006/relationships/image" Target="../media/image443.png"/><Relationship Id="rId85" Type="http://schemas.openxmlformats.org/officeDocument/2006/relationships/customXml" Target="../ink/ink394.xml"/><Relationship Id="rId84" Type="http://schemas.openxmlformats.org/officeDocument/2006/relationships/image" Target="../media/image442.png"/><Relationship Id="rId83" Type="http://schemas.openxmlformats.org/officeDocument/2006/relationships/customXml" Target="../ink/ink393.xml"/><Relationship Id="rId82" Type="http://schemas.openxmlformats.org/officeDocument/2006/relationships/image" Target="../media/image441.png"/><Relationship Id="rId81" Type="http://schemas.openxmlformats.org/officeDocument/2006/relationships/customXml" Target="../ink/ink392.xml"/><Relationship Id="rId80" Type="http://schemas.openxmlformats.org/officeDocument/2006/relationships/image" Target="../media/image440.png"/><Relationship Id="rId8" Type="http://schemas.openxmlformats.org/officeDocument/2006/relationships/image" Target="../media/image405.png"/><Relationship Id="rId79" Type="http://schemas.openxmlformats.org/officeDocument/2006/relationships/customXml" Target="../ink/ink391.xml"/><Relationship Id="rId78" Type="http://schemas.openxmlformats.org/officeDocument/2006/relationships/image" Target="../media/image439.png"/><Relationship Id="rId77" Type="http://schemas.openxmlformats.org/officeDocument/2006/relationships/customXml" Target="../ink/ink390.xml"/><Relationship Id="rId76" Type="http://schemas.openxmlformats.org/officeDocument/2006/relationships/image" Target="../media/image438.png"/><Relationship Id="rId75" Type="http://schemas.openxmlformats.org/officeDocument/2006/relationships/customXml" Target="../ink/ink389.xml"/><Relationship Id="rId74" Type="http://schemas.openxmlformats.org/officeDocument/2006/relationships/image" Target="../media/image437.png"/><Relationship Id="rId73" Type="http://schemas.openxmlformats.org/officeDocument/2006/relationships/customXml" Target="../ink/ink388.xml"/><Relationship Id="rId72" Type="http://schemas.openxmlformats.org/officeDocument/2006/relationships/image" Target="../media/image436.png"/><Relationship Id="rId71" Type="http://schemas.openxmlformats.org/officeDocument/2006/relationships/customXml" Target="../ink/ink387.xml"/><Relationship Id="rId70" Type="http://schemas.openxmlformats.org/officeDocument/2006/relationships/image" Target="../media/image435.png"/><Relationship Id="rId7" Type="http://schemas.openxmlformats.org/officeDocument/2006/relationships/customXml" Target="../ink/ink355.xml"/><Relationship Id="rId69" Type="http://schemas.openxmlformats.org/officeDocument/2006/relationships/customXml" Target="../ink/ink386.xml"/><Relationship Id="rId68" Type="http://schemas.openxmlformats.org/officeDocument/2006/relationships/image" Target="../media/image434.png"/><Relationship Id="rId67" Type="http://schemas.openxmlformats.org/officeDocument/2006/relationships/customXml" Target="../ink/ink385.xml"/><Relationship Id="rId66" Type="http://schemas.openxmlformats.org/officeDocument/2006/relationships/image" Target="../media/image433.png"/><Relationship Id="rId65" Type="http://schemas.openxmlformats.org/officeDocument/2006/relationships/customXml" Target="../ink/ink384.xml"/><Relationship Id="rId64" Type="http://schemas.openxmlformats.org/officeDocument/2006/relationships/image" Target="../media/image432.png"/><Relationship Id="rId63" Type="http://schemas.openxmlformats.org/officeDocument/2006/relationships/customXml" Target="../ink/ink383.xml"/><Relationship Id="rId62" Type="http://schemas.openxmlformats.org/officeDocument/2006/relationships/image" Target="../media/image431.png"/><Relationship Id="rId61" Type="http://schemas.openxmlformats.org/officeDocument/2006/relationships/customXml" Target="../ink/ink382.xml"/><Relationship Id="rId60" Type="http://schemas.openxmlformats.org/officeDocument/2006/relationships/image" Target="../media/image430.png"/><Relationship Id="rId6" Type="http://schemas.openxmlformats.org/officeDocument/2006/relationships/image" Target="../media/image404.png"/><Relationship Id="rId59" Type="http://schemas.openxmlformats.org/officeDocument/2006/relationships/customXml" Target="../ink/ink381.xml"/><Relationship Id="rId58" Type="http://schemas.openxmlformats.org/officeDocument/2006/relationships/image" Target="../media/image429.png"/><Relationship Id="rId57" Type="http://schemas.openxmlformats.org/officeDocument/2006/relationships/customXml" Target="../ink/ink380.xml"/><Relationship Id="rId56" Type="http://schemas.openxmlformats.org/officeDocument/2006/relationships/image" Target="../media/image428.png"/><Relationship Id="rId55" Type="http://schemas.openxmlformats.org/officeDocument/2006/relationships/customXml" Target="../ink/ink379.xml"/><Relationship Id="rId54" Type="http://schemas.openxmlformats.org/officeDocument/2006/relationships/image" Target="../media/image427.png"/><Relationship Id="rId53" Type="http://schemas.openxmlformats.org/officeDocument/2006/relationships/customXml" Target="../ink/ink378.xml"/><Relationship Id="rId52" Type="http://schemas.openxmlformats.org/officeDocument/2006/relationships/image" Target="../media/image426.png"/><Relationship Id="rId51" Type="http://schemas.openxmlformats.org/officeDocument/2006/relationships/customXml" Target="../ink/ink377.xml"/><Relationship Id="rId50" Type="http://schemas.openxmlformats.org/officeDocument/2006/relationships/image" Target="../media/image425.png"/><Relationship Id="rId5" Type="http://schemas.openxmlformats.org/officeDocument/2006/relationships/image" Target="../media/image403.png"/><Relationship Id="rId49" Type="http://schemas.openxmlformats.org/officeDocument/2006/relationships/customXml" Target="../ink/ink376.xml"/><Relationship Id="rId48" Type="http://schemas.openxmlformats.org/officeDocument/2006/relationships/image" Target="../media/image424.png"/><Relationship Id="rId47" Type="http://schemas.openxmlformats.org/officeDocument/2006/relationships/customXml" Target="../ink/ink375.xml"/><Relationship Id="rId46" Type="http://schemas.openxmlformats.org/officeDocument/2006/relationships/image" Target="../media/image423.png"/><Relationship Id="rId45" Type="http://schemas.openxmlformats.org/officeDocument/2006/relationships/customXml" Target="../ink/ink374.xml"/><Relationship Id="rId44" Type="http://schemas.openxmlformats.org/officeDocument/2006/relationships/image" Target="../media/image422.png"/><Relationship Id="rId43" Type="http://schemas.openxmlformats.org/officeDocument/2006/relationships/customXml" Target="../ink/ink373.xml"/><Relationship Id="rId42" Type="http://schemas.openxmlformats.org/officeDocument/2006/relationships/image" Target="../media/image421.png"/><Relationship Id="rId41" Type="http://schemas.openxmlformats.org/officeDocument/2006/relationships/customXml" Target="../ink/ink372.xml"/><Relationship Id="rId40" Type="http://schemas.openxmlformats.org/officeDocument/2006/relationships/image" Target="../media/image420.png"/><Relationship Id="rId4" Type="http://schemas.openxmlformats.org/officeDocument/2006/relationships/image" Target="../media/image402.png"/><Relationship Id="rId39" Type="http://schemas.openxmlformats.org/officeDocument/2006/relationships/customXml" Target="../ink/ink371.xml"/><Relationship Id="rId38" Type="http://schemas.openxmlformats.org/officeDocument/2006/relationships/image" Target="../media/image419.png"/><Relationship Id="rId37" Type="http://schemas.openxmlformats.org/officeDocument/2006/relationships/customXml" Target="../ink/ink370.xml"/><Relationship Id="rId36" Type="http://schemas.openxmlformats.org/officeDocument/2006/relationships/image" Target="../media/image418.png"/><Relationship Id="rId35" Type="http://schemas.openxmlformats.org/officeDocument/2006/relationships/customXml" Target="../ink/ink369.xml"/><Relationship Id="rId34" Type="http://schemas.openxmlformats.org/officeDocument/2006/relationships/image" Target="../media/image417.png"/><Relationship Id="rId33" Type="http://schemas.openxmlformats.org/officeDocument/2006/relationships/customXml" Target="../ink/ink368.xml"/><Relationship Id="rId32" Type="http://schemas.openxmlformats.org/officeDocument/2006/relationships/image" Target="../media/image416.png"/><Relationship Id="rId31" Type="http://schemas.openxmlformats.org/officeDocument/2006/relationships/customXml" Target="../ink/ink367.xml"/><Relationship Id="rId30" Type="http://schemas.openxmlformats.org/officeDocument/2006/relationships/image" Target="../media/image415.png"/><Relationship Id="rId3" Type="http://schemas.openxmlformats.org/officeDocument/2006/relationships/image" Target="../media/image401.png"/><Relationship Id="rId29" Type="http://schemas.openxmlformats.org/officeDocument/2006/relationships/customXml" Target="../ink/ink366.xml"/><Relationship Id="rId28" Type="http://schemas.openxmlformats.org/officeDocument/2006/relationships/image" Target="../media/image244.png"/><Relationship Id="rId27" Type="http://schemas.openxmlformats.org/officeDocument/2006/relationships/customXml" Target="../ink/ink365.xml"/><Relationship Id="rId26" Type="http://schemas.openxmlformats.org/officeDocument/2006/relationships/image" Target="../media/image414.png"/><Relationship Id="rId25" Type="http://schemas.openxmlformats.org/officeDocument/2006/relationships/customXml" Target="../ink/ink364.xml"/><Relationship Id="rId24" Type="http://schemas.openxmlformats.org/officeDocument/2006/relationships/image" Target="../media/image413.png"/><Relationship Id="rId23" Type="http://schemas.openxmlformats.org/officeDocument/2006/relationships/customXml" Target="../ink/ink363.xml"/><Relationship Id="rId22" Type="http://schemas.openxmlformats.org/officeDocument/2006/relationships/image" Target="../media/image412.png"/><Relationship Id="rId21" Type="http://schemas.openxmlformats.org/officeDocument/2006/relationships/customXml" Target="../ink/ink362.xml"/><Relationship Id="rId20" Type="http://schemas.openxmlformats.org/officeDocument/2006/relationships/image" Target="../media/image411.png"/><Relationship Id="rId2" Type="http://schemas.openxmlformats.org/officeDocument/2006/relationships/image" Target="../media/image400.png"/><Relationship Id="rId19" Type="http://schemas.openxmlformats.org/officeDocument/2006/relationships/customXml" Target="../ink/ink361.xml"/><Relationship Id="rId18" Type="http://schemas.openxmlformats.org/officeDocument/2006/relationships/image" Target="../media/image410.png"/><Relationship Id="rId17" Type="http://schemas.openxmlformats.org/officeDocument/2006/relationships/customXml" Target="../ink/ink360.xml"/><Relationship Id="rId160" Type="http://schemas.openxmlformats.org/officeDocument/2006/relationships/slideLayout" Target="../slideLayouts/slideLayout2.xml"/><Relationship Id="rId16" Type="http://schemas.openxmlformats.org/officeDocument/2006/relationships/image" Target="../media/image409.png"/><Relationship Id="rId159" Type="http://schemas.openxmlformats.org/officeDocument/2006/relationships/image" Target="../media/image477.png"/><Relationship Id="rId158" Type="http://schemas.openxmlformats.org/officeDocument/2006/relationships/customXml" Target="../ink/ink431.xml"/><Relationship Id="rId157" Type="http://schemas.openxmlformats.org/officeDocument/2006/relationships/image" Target="../media/image476.png"/><Relationship Id="rId156" Type="http://schemas.openxmlformats.org/officeDocument/2006/relationships/customXml" Target="../ink/ink430.xml"/><Relationship Id="rId155" Type="http://schemas.openxmlformats.org/officeDocument/2006/relationships/image" Target="../media/image475.png"/><Relationship Id="rId154" Type="http://schemas.openxmlformats.org/officeDocument/2006/relationships/customXml" Target="../ink/ink429.xml"/><Relationship Id="rId153" Type="http://schemas.openxmlformats.org/officeDocument/2006/relationships/image" Target="../media/image474.png"/><Relationship Id="rId152" Type="http://schemas.openxmlformats.org/officeDocument/2006/relationships/customXml" Target="../ink/ink428.xml"/><Relationship Id="rId151" Type="http://schemas.openxmlformats.org/officeDocument/2006/relationships/image" Target="../media/image473.png"/><Relationship Id="rId150" Type="http://schemas.openxmlformats.org/officeDocument/2006/relationships/customXml" Target="../ink/ink427.xml"/><Relationship Id="rId15" Type="http://schemas.openxmlformats.org/officeDocument/2006/relationships/customXml" Target="../ink/ink359.xml"/><Relationship Id="rId149" Type="http://schemas.openxmlformats.org/officeDocument/2006/relationships/image" Target="../media/image472.png"/><Relationship Id="rId148" Type="http://schemas.openxmlformats.org/officeDocument/2006/relationships/customXml" Target="../ink/ink426.xml"/><Relationship Id="rId147" Type="http://schemas.openxmlformats.org/officeDocument/2006/relationships/image" Target="../media/image471.png"/><Relationship Id="rId146" Type="http://schemas.openxmlformats.org/officeDocument/2006/relationships/customXml" Target="../ink/ink425.xml"/><Relationship Id="rId145" Type="http://schemas.openxmlformats.org/officeDocument/2006/relationships/customXml" Target="../ink/ink424.xml"/><Relationship Id="rId144" Type="http://schemas.openxmlformats.org/officeDocument/2006/relationships/image" Target="../media/image470.png"/><Relationship Id="rId143" Type="http://schemas.openxmlformats.org/officeDocument/2006/relationships/customXml" Target="../ink/ink423.xml"/><Relationship Id="rId142" Type="http://schemas.openxmlformats.org/officeDocument/2006/relationships/image" Target="../media/image469.png"/><Relationship Id="rId141" Type="http://schemas.openxmlformats.org/officeDocument/2006/relationships/customXml" Target="../ink/ink422.xml"/><Relationship Id="rId140" Type="http://schemas.openxmlformats.org/officeDocument/2006/relationships/image" Target="../media/image468.png"/><Relationship Id="rId14" Type="http://schemas.openxmlformats.org/officeDocument/2006/relationships/image" Target="../media/image408.png"/><Relationship Id="rId139" Type="http://schemas.openxmlformats.org/officeDocument/2006/relationships/customXml" Target="../ink/ink421.xml"/><Relationship Id="rId138" Type="http://schemas.openxmlformats.org/officeDocument/2006/relationships/image" Target="../media/image467.png"/><Relationship Id="rId137" Type="http://schemas.openxmlformats.org/officeDocument/2006/relationships/customXml" Target="../ink/ink420.xml"/><Relationship Id="rId136" Type="http://schemas.openxmlformats.org/officeDocument/2006/relationships/image" Target="../media/image466.png"/><Relationship Id="rId135" Type="http://schemas.openxmlformats.org/officeDocument/2006/relationships/customXml" Target="../ink/ink419.xml"/><Relationship Id="rId134" Type="http://schemas.openxmlformats.org/officeDocument/2006/relationships/image" Target="../media/image465.png"/><Relationship Id="rId133" Type="http://schemas.openxmlformats.org/officeDocument/2006/relationships/customXml" Target="../ink/ink418.xml"/><Relationship Id="rId132" Type="http://schemas.openxmlformats.org/officeDocument/2006/relationships/image" Target="../media/image464.png"/><Relationship Id="rId131" Type="http://schemas.openxmlformats.org/officeDocument/2006/relationships/customXml" Target="../ink/ink417.xml"/><Relationship Id="rId130" Type="http://schemas.openxmlformats.org/officeDocument/2006/relationships/image" Target="../media/image463.png"/><Relationship Id="rId13" Type="http://schemas.openxmlformats.org/officeDocument/2006/relationships/customXml" Target="../ink/ink358.xml"/><Relationship Id="rId129" Type="http://schemas.openxmlformats.org/officeDocument/2006/relationships/customXml" Target="../ink/ink416.xml"/><Relationship Id="rId128" Type="http://schemas.openxmlformats.org/officeDocument/2006/relationships/image" Target="../media/image462.png"/><Relationship Id="rId127" Type="http://schemas.openxmlformats.org/officeDocument/2006/relationships/customXml" Target="../ink/ink415.xml"/><Relationship Id="rId126" Type="http://schemas.openxmlformats.org/officeDocument/2006/relationships/image" Target="../media/image461.png"/><Relationship Id="rId125" Type="http://schemas.openxmlformats.org/officeDocument/2006/relationships/customXml" Target="../ink/ink414.xml"/><Relationship Id="rId124" Type="http://schemas.openxmlformats.org/officeDocument/2006/relationships/image" Target="../media/image460.png"/><Relationship Id="rId123" Type="http://schemas.openxmlformats.org/officeDocument/2006/relationships/customXml" Target="../ink/ink413.xml"/><Relationship Id="rId122" Type="http://schemas.openxmlformats.org/officeDocument/2006/relationships/image" Target="../media/image459.png"/><Relationship Id="rId121" Type="http://schemas.openxmlformats.org/officeDocument/2006/relationships/customXml" Target="../ink/ink412.xml"/><Relationship Id="rId120" Type="http://schemas.openxmlformats.org/officeDocument/2006/relationships/image" Target="../media/image458.png"/><Relationship Id="rId12" Type="http://schemas.openxmlformats.org/officeDocument/2006/relationships/image" Target="../media/image407.png"/><Relationship Id="rId119" Type="http://schemas.openxmlformats.org/officeDocument/2006/relationships/customXml" Target="../ink/ink411.xml"/><Relationship Id="rId118" Type="http://schemas.openxmlformats.org/officeDocument/2006/relationships/image" Target="../media/image457.png"/><Relationship Id="rId117" Type="http://schemas.openxmlformats.org/officeDocument/2006/relationships/customXml" Target="../ink/ink410.xml"/><Relationship Id="rId116" Type="http://schemas.openxmlformats.org/officeDocument/2006/relationships/image" Target="../media/image456.png"/><Relationship Id="rId115" Type="http://schemas.openxmlformats.org/officeDocument/2006/relationships/customXml" Target="../ink/ink409.xml"/><Relationship Id="rId114" Type="http://schemas.openxmlformats.org/officeDocument/2006/relationships/image" Target="../media/image455.png"/><Relationship Id="rId113" Type="http://schemas.openxmlformats.org/officeDocument/2006/relationships/customXml" Target="../ink/ink408.xml"/><Relationship Id="rId112" Type="http://schemas.openxmlformats.org/officeDocument/2006/relationships/image" Target="../media/image454.png"/><Relationship Id="rId111" Type="http://schemas.openxmlformats.org/officeDocument/2006/relationships/customXml" Target="../ink/ink407.xml"/><Relationship Id="rId110" Type="http://schemas.openxmlformats.org/officeDocument/2006/relationships/image" Target="../media/image453.png"/><Relationship Id="rId11" Type="http://schemas.openxmlformats.org/officeDocument/2006/relationships/customXml" Target="../ink/ink357.xml"/><Relationship Id="rId109" Type="http://schemas.openxmlformats.org/officeDocument/2006/relationships/customXml" Target="../ink/ink406.xml"/><Relationship Id="rId108" Type="http://schemas.openxmlformats.org/officeDocument/2006/relationships/image" Target="../media/image142.png"/><Relationship Id="rId107" Type="http://schemas.openxmlformats.org/officeDocument/2006/relationships/customXml" Target="../ink/ink405.xml"/><Relationship Id="rId106" Type="http://schemas.openxmlformats.org/officeDocument/2006/relationships/image" Target="../media/image452.png"/><Relationship Id="rId105" Type="http://schemas.openxmlformats.org/officeDocument/2006/relationships/customXml" Target="../ink/ink404.xml"/><Relationship Id="rId104" Type="http://schemas.openxmlformats.org/officeDocument/2006/relationships/image" Target="../media/image451.png"/><Relationship Id="rId103" Type="http://schemas.openxmlformats.org/officeDocument/2006/relationships/customXml" Target="../ink/ink403.xml"/><Relationship Id="rId102" Type="http://schemas.openxmlformats.org/officeDocument/2006/relationships/image" Target="../media/image450.png"/><Relationship Id="rId101" Type="http://schemas.openxmlformats.org/officeDocument/2006/relationships/customXml" Target="../ink/ink402.xml"/><Relationship Id="rId100" Type="http://schemas.openxmlformats.org/officeDocument/2006/relationships/image" Target="../media/image449.png"/><Relationship Id="rId10" Type="http://schemas.openxmlformats.org/officeDocument/2006/relationships/image" Target="../media/image406.png"/><Relationship Id="rId1" Type="http://schemas.openxmlformats.org/officeDocument/2006/relationships/image" Target="../media/image39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35.xml"/><Relationship Id="rId8" Type="http://schemas.openxmlformats.org/officeDocument/2006/relationships/image" Target="../media/image482.png"/><Relationship Id="rId7" Type="http://schemas.openxmlformats.org/officeDocument/2006/relationships/customXml" Target="../ink/ink434.xml"/><Relationship Id="rId6" Type="http://schemas.openxmlformats.org/officeDocument/2006/relationships/image" Target="../media/image481.png"/><Relationship Id="rId5" Type="http://schemas.openxmlformats.org/officeDocument/2006/relationships/customXml" Target="../ink/ink433.xml"/><Relationship Id="rId4" Type="http://schemas.openxmlformats.org/officeDocument/2006/relationships/image" Target="../media/image480.png"/><Relationship Id="rId3" Type="http://schemas.openxmlformats.org/officeDocument/2006/relationships/customXml" Target="../ink/ink432.xml"/><Relationship Id="rId2" Type="http://schemas.openxmlformats.org/officeDocument/2006/relationships/image" Target="../media/image479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84.png"/><Relationship Id="rId11" Type="http://schemas.openxmlformats.org/officeDocument/2006/relationships/customXml" Target="../ink/ink436.xml"/><Relationship Id="rId10" Type="http://schemas.openxmlformats.org/officeDocument/2006/relationships/image" Target="../media/image483.png"/><Relationship Id="rId1" Type="http://schemas.openxmlformats.org/officeDocument/2006/relationships/image" Target="../media/image4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6.png"/><Relationship Id="rId1" Type="http://schemas.openxmlformats.org/officeDocument/2006/relationships/image" Target="../media/image48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7.png"/><Relationship Id="rId7" Type="http://schemas.openxmlformats.org/officeDocument/2006/relationships/customXml" Target="../ink/ink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11" Type="http://schemas.openxmlformats.org/officeDocument/2006/relationships/customXml" Target="../ink/ink5.xml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customXml" Target="../ink/ink7.xml"/><Relationship Id="rId7" Type="http://schemas.openxmlformats.org/officeDocument/2006/relationships/image" Target="../media/image24.png"/><Relationship Id="rId6" Type="http://schemas.openxmlformats.org/officeDocument/2006/relationships/customXml" Target="../ink/ink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9.png"/><Relationship Id="rId16" Type="http://schemas.openxmlformats.org/officeDocument/2006/relationships/customXml" Target="../ink/ink11.xml"/><Relationship Id="rId15" Type="http://schemas.openxmlformats.org/officeDocument/2006/relationships/image" Target="../media/image28.png"/><Relationship Id="rId14" Type="http://schemas.openxmlformats.org/officeDocument/2006/relationships/customXml" Target="../ink/ink10.xml"/><Relationship Id="rId13" Type="http://schemas.openxmlformats.org/officeDocument/2006/relationships/image" Target="../media/image27.png"/><Relationship Id="rId12" Type="http://schemas.openxmlformats.org/officeDocument/2006/relationships/customXml" Target="../ink/ink9.xml"/><Relationship Id="rId11" Type="http://schemas.openxmlformats.org/officeDocument/2006/relationships/image" Target="../media/image26.png"/><Relationship Id="rId10" Type="http://schemas.openxmlformats.org/officeDocument/2006/relationships/customXml" Target="../ink/ink8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image" Target="../media/image79.png"/><Relationship Id="rId98" Type="http://schemas.openxmlformats.org/officeDocument/2006/relationships/customXml" Target="../ink/ink60.xml"/><Relationship Id="rId97" Type="http://schemas.openxmlformats.org/officeDocument/2006/relationships/image" Target="../media/image78.png"/><Relationship Id="rId96" Type="http://schemas.openxmlformats.org/officeDocument/2006/relationships/customXml" Target="../ink/ink59.xml"/><Relationship Id="rId95" Type="http://schemas.openxmlformats.org/officeDocument/2006/relationships/image" Target="../media/image77.png"/><Relationship Id="rId94" Type="http://schemas.openxmlformats.org/officeDocument/2006/relationships/customXml" Target="../ink/ink58.xml"/><Relationship Id="rId93" Type="http://schemas.openxmlformats.org/officeDocument/2006/relationships/image" Target="../media/image76.png"/><Relationship Id="rId92" Type="http://schemas.openxmlformats.org/officeDocument/2006/relationships/customXml" Target="../ink/ink57.xml"/><Relationship Id="rId91" Type="http://schemas.openxmlformats.org/officeDocument/2006/relationships/image" Target="../media/image75.png"/><Relationship Id="rId90" Type="http://schemas.openxmlformats.org/officeDocument/2006/relationships/customXml" Target="../ink/ink56.xml"/><Relationship Id="rId9" Type="http://schemas.openxmlformats.org/officeDocument/2006/relationships/image" Target="../media/image34.png"/><Relationship Id="rId89" Type="http://schemas.openxmlformats.org/officeDocument/2006/relationships/image" Target="../media/image74.png"/><Relationship Id="rId88" Type="http://schemas.openxmlformats.org/officeDocument/2006/relationships/customXml" Target="../ink/ink55.xml"/><Relationship Id="rId87" Type="http://schemas.openxmlformats.org/officeDocument/2006/relationships/image" Target="../media/image73.png"/><Relationship Id="rId86" Type="http://schemas.openxmlformats.org/officeDocument/2006/relationships/customXml" Target="../ink/ink54.xml"/><Relationship Id="rId85" Type="http://schemas.openxmlformats.org/officeDocument/2006/relationships/image" Target="../media/image72.png"/><Relationship Id="rId84" Type="http://schemas.openxmlformats.org/officeDocument/2006/relationships/customXml" Target="../ink/ink53.xml"/><Relationship Id="rId83" Type="http://schemas.openxmlformats.org/officeDocument/2006/relationships/image" Target="../media/image71.png"/><Relationship Id="rId82" Type="http://schemas.openxmlformats.org/officeDocument/2006/relationships/customXml" Target="../ink/ink52.xml"/><Relationship Id="rId81" Type="http://schemas.openxmlformats.org/officeDocument/2006/relationships/image" Target="../media/image70.png"/><Relationship Id="rId80" Type="http://schemas.openxmlformats.org/officeDocument/2006/relationships/customXml" Target="../ink/ink51.xml"/><Relationship Id="rId8" Type="http://schemas.openxmlformats.org/officeDocument/2006/relationships/customXml" Target="../ink/ink15.xml"/><Relationship Id="rId79" Type="http://schemas.openxmlformats.org/officeDocument/2006/relationships/image" Target="../media/image69.png"/><Relationship Id="rId78" Type="http://schemas.openxmlformats.org/officeDocument/2006/relationships/customXml" Target="../ink/ink50.xml"/><Relationship Id="rId77" Type="http://schemas.openxmlformats.org/officeDocument/2006/relationships/image" Target="../media/image68.png"/><Relationship Id="rId76" Type="http://schemas.openxmlformats.org/officeDocument/2006/relationships/customXml" Target="../ink/ink49.xml"/><Relationship Id="rId75" Type="http://schemas.openxmlformats.org/officeDocument/2006/relationships/image" Target="../media/image67.png"/><Relationship Id="rId74" Type="http://schemas.openxmlformats.org/officeDocument/2006/relationships/customXml" Target="../ink/ink48.xml"/><Relationship Id="rId73" Type="http://schemas.openxmlformats.org/officeDocument/2006/relationships/image" Target="../media/image66.png"/><Relationship Id="rId72" Type="http://schemas.openxmlformats.org/officeDocument/2006/relationships/customXml" Target="../ink/ink47.xml"/><Relationship Id="rId71" Type="http://schemas.openxmlformats.org/officeDocument/2006/relationships/image" Target="../media/image65.png"/><Relationship Id="rId70" Type="http://schemas.openxmlformats.org/officeDocument/2006/relationships/customXml" Target="../ink/ink46.xml"/><Relationship Id="rId7" Type="http://schemas.openxmlformats.org/officeDocument/2006/relationships/image" Target="../media/image33.png"/><Relationship Id="rId69" Type="http://schemas.openxmlformats.org/officeDocument/2006/relationships/image" Target="../media/image64.png"/><Relationship Id="rId68" Type="http://schemas.openxmlformats.org/officeDocument/2006/relationships/customXml" Target="../ink/ink45.xml"/><Relationship Id="rId67" Type="http://schemas.openxmlformats.org/officeDocument/2006/relationships/image" Target="../media/image63.png"/><Relationship Id="rId66" Type="http://schemas.openxmlformats.org/officeDocument/2006/relationships/customXml" Target="../ink/ink44.xml"/><Relationship Id="rId65" Type="http://schemas.openxmlformats.org/officeDocument/2006/relationships/image" Target="../media/image62.png"/><Relationship Id="rId64" Type="http://schemas.openxmlformats.org/officeDocument/2006/relationships/customXml" Target="../ink/ink43.xml"/><Relationship Id="rId63" Type="http://schemas.openxmlformats.org/officeDocument/2006/relationships/image" Target="../media/image61.png"/><Relationship Id="rId62" Type="http://schemas.openxmlformats.org/officeDocument/2006/relationships/customXml" Target="../ink/ink42.xml"/><Relationship Id="rId61" Type="http://schemas.openxmlformats.org/officeDocument/2006/relationships/image" Target="../media/image60.png"/><Relationship Id="rId60" Type="http://schemas.openxmlformats.org/officeDocument/2006/relationships/customXml" Target="../ink/ink41.xml"/><Relationship Id="rId6" Type="http://schemas.openxmlformats.org/officeDocument/2006/relationships/customXml" Target="../ink/ink14.xml"/><Relationship Id="rId59" Type="http://schemas.openxmlformats.org/officeDocument/2006/relationships/image" Target="../media/image59.png"/><Relationship Id="rId58" Type="http://schemas.openxmlformats.org/officeDocument/2006/relationships/customXml" Target="../ink/ink40.xml"/><Relationship Id="rId57" Type="http://schemas.openxmlformats.org/officeDocument/2006/relationships/image" Target="../media/image58.png"/><Relationship Id="rId56" Type="http://schemas.openxmlformats.org/officeDocument/2006/relationships/customXml" Target="../ink/ink39.xml"/><Relationship Id="rId55" Type="http://schemas.openxmlformats.org/officeDocument/2006/relationships/image" Target="../media/image57.png"/><Relationship Id="rId54" Type="http://schemas.openxmlformats.org/officeDocument/2006/relationships/customXml" Target="../ink/ink38.xml"/><Relationship Id="rId53" Type="http://schemas.openxmlformats.org/officeDocument/2006/relationships/image" Target="../media/image56.png"/><Relationship Id="rId52" Type="http://schemas.openxmlformats.org/officeDocument/2006/relationships/customXml" Target="../ink/ink37.xml"/><Relationship Id="rId51" Type="http://schemas.openxmlformats.org/officeDocument/2006/relationships/image" Target="../media/image55.png"/><Relationship Id="rId50" Type="http://schemas.openxmlformats.org/officeDocument/2006/relationships/customXml" Target="../ink/ink36.xml"/><Relationship Id="rId5" Type="http://schemas.openxmlformats.org/officeDocument/2006/relationships/image" Target="../media/image32.png"/><Relationship Id="rId49" Type="http://schemas.openxmlformats.org/officeDocument/2006/relationships/image" Target="../media/image54.png"/><Relationship Id="rId48" Type="http://schemas.openxmlformats.org/officeDocument/2006/relationships/customXml" Target="../ink/ink35.xml"/><Relationship Id="rId47" Type="http://schemas.openxmlformats.org/officeDocument/2006/relationships/image" Target="../media/image53.png"/><Relationship Id="rId46" Type="http://schemas.openxmlformats.org/officeDocument/2006/relationships/customXml" Target="../ink/ink34.xml"/><Relationship Id="rId45" Type="http://schemas.openxmlformats.org/officeDocument/2006/relationships/image" Target="../media/image52.png"/><Relationship Id="rId44" Type="http://schemas.openxmlformats.org/officeDocument/2006/relationships/customXml" Target="../ink/ink33.xml"/><Relationship Id="rId43" Type="http://schemas.openxmlformats.org/officeDocument/2006/relationships/image" Target="../media/image51.png"/><Relationship Id="rId42" Type="http://schemas.openxmlformats.org/officeDocument/2006/relationships/customXml" Target="../ink/ink32.xml"/><Relationship Id="rId41" Type="http://schemas.openxmlformats.org/officeDocument/2006/relationships/image" Target="../media/image50.png"/><Relationship Id="rId40" Type="http://schemas.openxmlformats.org/officeDocument/2006/relationships/customXml" Target="../ink/ink31.xml"/><Relationship Id="rId4" Type="http://schemas.openxmlformats.org/officeDocument/2006/relationships/customXml" Target="../ink/ink13.xml"/><Relationship Id="rId39" Type="http://schemas.openxmlformats.org/officeDocument/2006/relationships/image" Target="../media/image49.png"/><Relationship Id="rId38" Type="http://schemas.openxmlformats.org/officeDocument/2006/relationships/customXml" Target="../ink/ink30.xml"/><Relationship Id="rId37" Type="http://schemas.openxmlformats.org/officeDocument/2006/relationships/image" Target="../media/image48.png"/><Relationship Id="rId36" Type="http://schemas.openxmlformats.org/officeDocument/2006/relationships/customXml" Target="../ink/ink29.xml"/><Relationship Id="rId35" Type="http://schemas.openxmlformats.org/officeDocument/2006/relationships/image" Target="../media/image47.png"/><Relationship Id="rId34" Type="http://schemas.openxmlformats.org/officeDocument/2006/relationships/customXml" Target="../ink/ink28.xml"/><Relationship Id="rId33" Type="http://schemas.openxmlformats.org/officeDocument/2006/relationships/image" Target="../media/image46.png"/><Relationship Id="rId32" Type="http://schemas.openxmlformats.org/officeDocument/2006/relationships/customXml" Target="../ink/ink27.xml"/><Relationship Id="rId31" Type="http://schemas.openxmlformats.org/officeDocument/2006/relationships/image" Target="../media/image45.png"/><Relationship Id="rId30" Type="http://schemas.openxmlformats.org/officeDocument/2006/relationships/customXml" Target="../ink/ink26.xml"/><Relationship Id="rId3" Type="http://schemas.openxmlformats.org/officeDocument/2006/relationships/image" Target="../media/image31.png"/><Relationship Id="rId29" Type="http://schemas.openxmlformats.org/officeDocument/2006/relationships/image" Target="../media/image44.png"/><Relationship Id="rId286" Type="http://schemas.openxmlformats.org/officeDocument/2006/relationships/slideLayout" Target="../slideLayouts/slideLayout2.xml"/><Relationship Id="rId285" Type="http://schemas.openxmlformats.org/officeDocument/2006/relationships/image" Target="../media/image172.png"/><Relationship Id="rId284" Type="http://schemas.openxmlformats.org/officeDocument/2006/relationships/customXml" Target="../ink/ink153.xml"/><Relationship Id="rId283" Type="http://schemas.openxmlformats.org/officeDocument/2006/relationships/image" Target="../media/image171.png"/><Relationship Id="rId282" Type="http://schemas.openxmlformats.org/officeDocument/2006/relationships/customXml" Target="../ink/ink152.xml"/><Relationship Id="rId281" Type="http://schemas.openxmlformats.org/officeDocument/2006/relationships/image" Target="../media/image170.png"/><Relationship Id="rId280" Type="http://schemas.openxmlformats.org/officeDocument/2006/relationships/customXml" Target="../ink/ink151.xml"/><Relationship Id="rId28" Type="http://schemas.openxmlformats.org/officeDocument/2006/relationships/customXml" Target="../ink/ink25.xml"/><Relationship Id="rId279" Type="http://schemas.openxmlformats.org/officeDocument/2006/relationships/image" Target="../media/image169.png"/><Relationship Id="rId278" Type="http://schemas.openxmlformats.org/officeDocument/2006/relationships/customXml" Target="../ink/ink150.xml"/><Relationship Id="rId277" Type="http://schemas.openxmlformats.org/officeDocument/2006/relationships/image" Target="../media/image168.png"/><Relationship Id="rId276" Type="http://schemas.openxmlformats.org/officeDocument/2006/relationships/customXml" Target="../ink/ink149.xml"/><Relationship Id="rId275" Type="http://schemas.openxmlformats.org/officeDocument/2006/relationships/image" Target="../media/image167.png"/><Relationship Id="rId274" Type="http://schemas.openxmlformats.org/officeDocument/2006/relationships/customXml" Target="../ink/ink148.xml"/><Relationship Id="rId273" Type="http://schemas.openxmlformats.org/officeDocument/2006/relationships/image" Target="../media/image166.png"/><Relationship Id="rId272" Type="http://schemas.openxmlformats.org/officeDocument/2006/relationships/customXml" Target="../ink/ink147.xml"/><Relationship Id="rId271" Type="http://schemas.openxmlformats.org/officeDocument/2006/relationships/image" Target="../media/image165.png"/><Relationship Id="rId270" Type="http://schemas.openxmlformats.org/officeDocument/2006/relationships/customXml" Target="../ink/ink146.xml"/><Relationship Id="rId27" Type="http://schemas.openxmlformats.org/officeDocument/2006/relationships/image" Target="../media/image43.png"/><Relationship Id="rId269" Type="http://schemas.openxmlformats.org/officeDocument/2006/relationships/image" Target="../media/image164.png"/><Relationship Id="rId268" Type="http://schemas.openxmlformats.org/officeDocument/2006/relationships/customXml" Target="../ink/ink145.xml"/><Relationship Id="rId267" Type="http://schemas.openxmlformats.org/officeDocument/2006/relationships/image" Target="../media/image163.png"/><Relationship Id="rId266" Type="http://schemas.openxmlformats.org/officeDocument/2006/relationships/customXml" Target="../ink/ink144.xml"/><Relationship Id="rId265" Type="http://schemas.openxmlformats.org/officeDocument/2006/relationships/image" Target="../media/image162.png"/><Relationship Id="rId264" Type="http://schemas.openxmlformats.org/officeDocument/2006/relationships/customXml" Target="../ink/ink143.xml"/><Relationship Id="rId263" Type="http://schemas.openxmlformats.org/officeDocument/2006/relationships/image" Target="../media/image161.png"/><Relationship Id="rId262" Type="http://schemas.openxmlformats.org/officeDocument/2006/relationships/customXml" Target="../ink/ink142.xml"/><Relationship Id="rId261" Type="http://schemas.openxmlformats.org/officeDocument/2006/relationships/image" Target="../media/image160.png"/><Relationship Id="rId260" Type="http://schemas.openxmlformats.org/officeDocument/2006/relationships/customXml" Target="../ink/ink141.xml"/><Relationship Id="rId26" Type="http://schemas.openxmlformats.org/officeDocument/2006/relationships/customXml" Target="../ink/ink24.xml"/><Relationship Id="rId259" Type="http://schemas.openxmlformats.org/officeDocument/2006/relationships/image" Target="../media/image159.png"/><Relationship Id="rId258" Type="http://schemas.openxmlformats.org/officeDocument/2006/relationships/customXml" Target="../ink/ink140.xml"/><Relationship Id="rId257" Type="http://schemas.openxmlformats.org/officeDocument/2006/relationships/image" Target="../media/image158.png"/><Relationship Id="rId256" Type="http://schemas.openxmlformats.org/officeDocument/2006/relationships/customXml" Target="../ink/ink139.xml"/><Relationship Id="rId255" Type="http://schemas.openxmlformats.org/officeDocument/2006/relationships/image" Target="../media/image157.png"/><Relationship Id="rId254" Type="http://schemas.openxmlformats.org/officeDocument/2006/relationships/customXml" Target="../ink/ink138.xml"/><Relationship Id="rId253" Type="http://schemas.openxmlformats.org/officeDocument/2006/relationships/image" Target="../media/image156.png"/><Relationship Id="rId252" Type="http://schemas.openxmlformats.org/officeDocument/2006/relationships/customXml" Target="../ink/ink137.xml"/><Relationship Id="rId251" Type="http://schemas.openxmlformats.org/officeDocument/2006/relationships/image" Target="../media/image155.png"/><Relationship Id="rId250" Type="http://schemas.openxmlformats.org/officeDocument/2006/relationships/customXml" Target="../ink/ink136.xml"/><Relationship Id="rId25" Type="http://schemas.openxmlformats.org/officeDocument/2006/relationships/image" Target="../media/image42.png"/><Relationship Id="rId249" Type="http://schemas.openxmlformats.org/officeDocument/2006/relationships/image" Target="../media/image154.png"/><Relationship Id="rId248" Type="http://schemas.openxmlformats.org/officeDocument/2006/relationships/customXml" Target="../ink/ink135.xml"/><Relationship Id="rId247" Type="http://schemas.openxmlformats.org/officeDocument/2006/relationships/image" Target="../media/image153.png"/><Relationship Id="rId246" Type="http://schemas.openxmlformats.org/officeDocument/2006/relationships/customXml" Target="../ink/ink134.xml"/><Relationship Id="rId245" Type="http://schemas.openxmlformats.org/officeDocument/2006/relationships/image" Target="../media/image152.png"/><Relationship Id="rId244" Type="http://schemas.openxmlformats.org/officeDocument/2006/relationships/customXml" Target="../ink/ink133.xml"/><Relationship Id="rId243" Type="http://schemas.openxmlformats.org/officeDocument/2006/relationships/image" Target="../media/image151.png"/><Relationship Id="rId242" Type="http://schemas.openxmlformats.org/officeDocument/2006/relationships/customXml" Target="../ink/ink132.xml"/><Relationship Id="rId241" Type="http://schemas.openxmlformats.org/officeDocument/2006/relationships/image" Target="../media/image150.png"/><Relationship Id="rId240" Type="http://schemas.openxmlformats.org/officeDocument/2006/relationships/customXml" Target="../ink/ink131.xml"/><Relationship Id="rId24" Type="http://schemas.openxmlformats.org/officeDocument/2006/relationships/customXml" Target="../ink/ink23.xml"/><Relationship Id="rId239" Type="http://schemas.openxmlformats.org/officeDocument/2006/relationships/image" Target="../media/image149.png"/><Relationship Id="rId238" Type="http://schemas.openxmlformats.org/officeDocument/2006/relationships/customXml" Target="../ink/ink130.xml"/><Relationship Id="rId237" Type="http://schemas.openxmlformats.org/officeDocument/2006/relationships/image" Target="../media/image148.png"/><Relationship Id="rId236" Type="http://schemas.openxmlformats.org/officeDocument/2006/relationships/customXml" Target="../ink/ink129.xml"/><Relationship Id="rId235" Type="http://schemas.openxmlformats.org/officeDocument/2006/relationships/image" Target="../media/image147.png"/><Relationship Id="rId234" Type="http://schemas.openxmlformats.org/officeDocument/2006/relationships/customXml" Target="../ink/ink128.xml"/><Relationship Id="rId233" Type="http://schemas.openxmlformats.org/officeDocument/2006/relationships/image" Target="../media/image146.png"/><Relationship Id="rId232" Type="http://schemas.openxmlformats.org/officeDocument/2006/relationships/customXml" Target="../ink/ink127.xml"/><Relationship Id="rId231" Type="http://schemas.openxmlformats.org/officeDocument/2006/relationships/image" Target="../media/image145.png"/><Relationship Id="rId230" Type="http://schemas.openxmlformats.org/officeDocument/2006/relationships/customXml" Target="../ink/ink126.xml"/><Relationship Id="rId23" Type="http://schemas.openxmlformats.org/officeDocument/2006/relationships/image" Target="../media/image41.png"/><Relationship Id="rId229" Type="http://schemas.openxmlformats.org/officeDocument/2006/relationships/image" Target="../media/image144.png"/><Relationship Id="rId228" Type="http://schemas.openxmlformats.org/officeDocument/2006/relationships/customXml" Target="../ink/ink125.xml"/><Relationship Id="rId227" Type="http://schemas.openxmlformats.org/officeDocument/2006/relationships/image" Target="../media/image143.png"/><Relationship Id="rId226" Type="http://schemas.openxmlformats.org/officeDocument/2006/relationships/customXml" Target="../ink/ink124.xml"/><Relationship Id="rId225" Type="http://schemas.openxmlformats.org/officeDocument/2006/relationships/customXml" Target="../ink/ink123.xml"/><Relationship Id="rId224" Type="http://schemas.openxmlformats.org/officeDocument/2006/relationships/image" Target="../media/image142.png"/><Relationship Id="rId223" Type="http://schemas.openxmlformats.org/officeDocument/2006/relationships/customXml" Target="../ink/ink122.xml"/><Relationship Id="rId222" Type="http://schemas.openxmlformats.org/officeDocument/2006/relationships/image" Target="../media/image141.png"/><Relationship Id="rId221" Type="http://schemas.openxmlformats.org/officeDocument/2006/relationships/customXml" Target="../ink/ink121.xml"/><Relationship Id="rId220" Type="http://schemas.openxmlformats.org/officeDocument/2006/relationships/image" Target="../media/image140.png"/><Relationship Id="rId22" Type="http://schemas.openxmlformats.org/officeDocument/2006/relationships/customXml" Target="../ink/ink22.xml"/><Relationship Id="rId219" Type="http://schemas.openxmlformats.org/officeDocument/2006/relationships/customXml" Target="../ink/ink120.xml"/><Relationship Id="rId218" Type="http://schemas.openxmlformats.org/officeDocument/2006/relationships/image" Target="../media/image139.png"/><Relationship Id="rId217" Type="http://schemas.openxmlformats.org/officeDocument/2006/relationships/customXml" Target="../ink/ink119.xml"/><Relationship Id="rId216" Type="http://schemas.openxmlformats.org/officeDocument/2006/relationships/image" Target="../media/image138.png"/><Relationship Id="rId215" Type="http://schemas.openxmlformats.org/officeDocument/2006/relationships/customXml" Target="../ink/ink118.xml"/><Relationship Id="rId214" Type="http://schemas.openxmlformats.org/officeDocument/2006/relationships/image" Target="../media/image137.png"/><Relationship Id="rId213" Type="http://schemas.openxmlformats.org/officeDocument/2006/relationships/customXml" Target="../ink/ink117.xml"/><Relationship Id="rId212" Type="http://schemas.openxmlformats.org/officeDocument/2006/relationships/image" Target="../media/image136.png"/><Relationship Id="rId211" Type="http://schemas.openxmlformats.org/officeDocument/2006/relationships/customXml" Target="../ink/ink116.xml"/><Relationship Id="rId210" Type="http://schemas.openxmlformats.org/officeDocument/2006/relationships/image" Target="../media/image135.png"/><Relationship Id="rId21" Type="http://schemas.openxmlformats.org/officeDocument/2006/relationships/image" Target="../media/image40.png"/><Relationship Id="rId209" Type="http://schemas.openxmlformats.org/officeDocument/2006/relationships/customXml" Target="../ink/ink115.xml"/><Relationship Id="rId208" Type="http://schemas.openxmlformats.org/officeDocument/2006/relationships/image" Target="../media/image134.png"/><Relationship Id="rId207" Type="http://schemas.openxmlformats.org/officeDocument/2006/relationships/customXml" Target="../ink/ink114.xml"/><Relationship Id="rId206" Type="http://schemas.openxmlformats.org/officeDocument/2006/relationships/image" Target="../media/image133.png"/><Relationship Id="rId205" Type="http://schemas.openxmlformats.org/officeDocument/2006/relationships/customXml" Target="../ink/ink113.xml"/><Relationship Id="rId204" Type="http://schemas.openxmlformats.org/officeDocument/2006/relationships/image" Target="../media/image132.png"/><Relationship Id="rId203" Type="http://schemas.openxmlformats.org/officeDocument/2006/relationships/customXml" Target="../ink/ink112.xml"/><Relationship Id="rId202" Type="http://schemas.openxmlformats.org/officeDocument/2006/relationships/image" Target="../media/image131.png"/><Relationship Id="rId201" Type="http://schemas.openxmlformats.org/officeDocument/2006/relationships/customXml" Target="../ink/ink111.xml"/><Relationship Id="rId200" Type="http://schemas.openxmlformats.org/officeDocument/2006/relationships/image" Target="../media/image130.png"/><Relationship Id="rId20" Type="http://schemas.openxmlformats.org/officeDocument/2006/relationships/customXml" Target="../ink/ink21.xml"/><Relationship Id="rId2" Type="http://schemas.openxmlformats.org/officeDocument/2006/relationships/customXml" Target="../ink/ink12.xml"/><Relationship Id="rId199" Type="http://schemas.openxmlformats.org/officeDocument/2006/relationships/customXml" Target="../ink/ink110.xml"/><Relationship Id="rId198" Type="http://schemas.openxmlformats.org/officeDocument/2006/relationships/image" Target="../media/image129.png"/><Relationship Id="rId197" Type="http://schemas.openxmlformats.org/officeDocument/2006/relationships/customXml" Target="../ink/ink109.xml"/><Relationship Id="rId196" Type="http://schemas.openxmlformats.org/officeDocument/2006/relationships/image" Target="../media/image128.png"/><Relationship Id="rId195" Type="http://schemas.openxmlformats.org/officeDocument/2006/relationships/customXml" Target="../ink/ink108.xml"/><Relationship Id="rId194" Type="http://schemas.openxmlformats.org/officeDocument/2006/relationships/image" Target="../media/image127.png"/><Relationship Id="rId193" Type="http://schemas.openxmlformats.org/officeDocument/2006/relationships/customXml" Target="../ink/ink107.xml"/><Relationship Id="rId192" Type="http://schemas.openxmlformats.org/officeDocument/2006/relationships/image" Target="../media/image126.png"/><Relationship Id="rId191" Type="http://schemas.openxmlformats.org/officeDocument/2006/relationships/customXml" Target="../ink/ink106.xml"/><Relationship Id="rId190" Type="http://schemas.openxmlformats.org/officeDocument/2006/relationships/image" Target="../media/image125.png"/><Relationship Id="rId19" Type="http://schemas.openxmlformats.org/officeDocument/2006/relationships/image" Target="../media/image39.png"/><Relationship Id="rId189" Type="http://schemas.openxmlformats.org/officeDocument/2006/relationships/customXml" Target="../ink/ink105.xml"/><Relationship Id="rId188" Type="http://schemas.openxmlformats.org/officeDocument/2006/relationships/image" Target="../media/image124.png"/><Relationship Id="rId187" Type="http://schemas.openxmlformats.org/officeDocument/2006/relationships/customXml" Target="../ink/ink104.xml"/><Relationship Id="rId186" Type="http://schemas.openxmlformats.org/officeDocument/2006/relationships/image" Target="../media/image123.png"/><Relationship Id="rId185" Type="http://schemas.openxmlformats.org/officeDocument/2006/relationships/customXml" Target="../ink/ink103.xml"/><Relationship Id="rId184" Type="http://schemas.openxmlformats.org/officeDocument/2006/relationships/image" Target="../media/image122.png"/><Relationship Id="rId183" Type="http://schemas.openxmlformats.org/officeDocument/2006/relationships/customXml" Target="../ink/ink102.xml"/><Relationship Id="rId182" Type="http://schemas.openxmlformats.org/officeDocument/2006/relationships/image" Target="../media/image121.png"/><Relationship Id="rId181" Type="http://schemas.openxmlformats.org/officeDocument/2006/relationships/customXml" Target="../ink/ink101.xml"/><Relationship Id="rId180" Type="http://schemas.openxmlformats.org/officeDocument/2006/relationships/image" Target="../media/image120.png"/><Relationship Id="rId18" Type="http://schemas.openxmlformats.org/officeDocument/2006/relationships/customXml" Target="../ink/ink20.xml"/><Relationship Id="rId179" Type="http://schemas.openxmlformats.org/officeDocument/2006/relationships/customXml" Target="../ink/ink100.xml"/><Relationship Id="rId178" Type="http://schemas.openxmlformats.org/officeDocument/2006/relationships/image" Target="../media/image119.png"/><Relationship Id="rId177" Type="http://schemas.openxmlformats.org/officeDocument/2006/relationships/customXml" Target="../ink/ink99.xml"/><Relationship Id="rId176" Type="http://schemas.openxmlformats.org/officeDocument/2006/relationships/image" Target="../media/image118.png"/><Relationship Id="rId175" Type="http://schemas.openxmlformats.org/officeDocument/2006/relationships/customXml" Target="../ink/ink98.xml"/><Relationship Id="rId174" Type="http://schemas.openxmlformats.org/officeDocument/2006/relationships/image" Target="../media/image117.png"/><Relationship Id="rId173" Type="http://schemas.openxmlformats.org/officeDocument/2006/relationships/customXml" Target="../ink/ink97.xml"/><Relationship Id="rId172" Type="http://schemas.openxmlformats.org/officeDocument/2006/relationships/image" Target="../media/image116.png"/><Relationship Id="rId171" Type="http://schemas.openxmlformats.org/officeDocument/2006/relationships/customXml" Target="../ink/ink96.xml"/><Relationship Id="rId170" Type="http://schemas.openxmlformats.org/officeDocument/2006/relationships/image" Target="../media/image115.png"/><Relationship Id="rId17" Type="http://schemas.openxmlformats.org/officeDocument/2006/relationships/image" Target="../media/image38.png"/><Relationship Id="rId169" Type="http://schemas.openxmlformats.org/officeDocument/2006/relationships/customXml" Target="../ink/ink95.xml"/><Relationship Id="rId168" Type="http://schemas.openxmlformats.org/officeDocument/2006/relationships/image" Target="../media/image114.png"/><Relationship Id="rId167" Type="http://schemas.openxmlformats.org/officeDocument/2006/relationships/customXml" Target="../ink/ink94.xml"/><Relationship Id="rId166" Type="http://schemas.openxmlformats.org/officeDocument/2006/relationships/image" Target="../media/image113.png"/><Relationship Id="rId165" Type="http://schemas.openxmlformats.org/officeDocument/2006/relationships/customXml" Target="../ink/ink93.xml"/><Relationship Id="rId164" Type="http://schemas.openxmlformats.org/officeDocument/2006/relationships/image" Target="../media/image112.png"/><Relationship Id="rId163" Type="http://schemas.openxmlformats.org/officeDocument/2006/relationships/customXml" Target="../ink/ink92.xml"/><Relationship Id="rId162" Type="http://schemas.openxmlformats.org/officeDocument/2006/relationships/image" Target="../media/image111.png"/><Relationship Id="rId161" Type="http://schemas.openxmlformats.org/officeDocument/2006/relationships/customXml" Target="../ink/ink91.xml"/><Relationship Id="rId160" Type="http://schemas.openxmlformats.org/officeDocument/2006/relationships/image" Target="../media/image110.png"/><Relationship Id="rId16" Type="http://schemas.openxmlformats.org/officeDocument/2006/relationships/customXml" Target="../ink/ink19.xml"/><Relationship Id="rId159" Type="http://schemas.openxmlformats.org/officeDocument/2006/relationships/customXml" Target="../ink/ink90.xml"/><Relationship Id="rId158" Type="http://schemas.openxmlformats.org/officeDocument/2006/relationships/image" Target="../media/image109.png"/><Relationship Id="rId157" Type="http://schemas.openxmlformats.org/officeDocument/2006/relationships/customXml" Target="../ink/ink89.xml"/><Relationship Id="rId156" Type="http://schemas.openxmlformats.org/officeDocument/2006/relationships/image" Target="../media/image108.png"/><Relationship Id="rId155" Type="http://schemas.openxmlformats.org/officeDocument/2006/relationships/customXml" Target="../ink/ink88.xml"/><Relationship Id="rId154" Type="http://schemas.openxmlformats.org/officeDocument/2006/relationships/image" Target="../media/image107.png"/><Relationship Id="rId153" Type="http://schemas.openxmlformats.org/officeDocument/2006/relationships/customXml" Target="../ink/ink87.xml"/><Relationship Id="rId152" Type="http://schemas.openxmlformats.org/officeDocument/2006/relationships/image" Target="../media/image106.png"/><Relationship Id="rId151" Type="http://schemas.openxmlformats.org/officeDocument/2006/relationships/customXml" Target="../ink/ink86.xml"/><Relationship Id="rId150" Type="http://schemas.openxmlformats.org/officeDocument/2006/relationships/image" Target="../media/image105.png"/><Relationship Id="rId15" Type="http://schemas.openxmlformats.org/officeDocument/2006/relationships/image" Target="../media/image37.png"/><Relationship Id="rId149" Type="http://schemas.openxmlformats.org/officeDocument/2006/relationships/customXml" Target="../ink/ink85.xml"/><Relationship Id="rId148" Type="http://schemas.openxmlformats.org/officeDocument/2006/relationships/image" Target="../media/image104.png"/><Relationship Id="rId147" Type="http://schemas.openxmlformats.org/officeDocument/2006/relationships/customXml" Target="../ink/ink84.xml"/><Relationship Id="rId146" Type="http://schemas.openxmlformats.org/officeDocument/2006/relationships/image" Target="../media/image103.png"/><Relationship Id="rId145" Type="http://schemas.openxmlformats.org/officeDocument/2006/relationships/customXml" Target="../ink/ink83.xml"/><Relationship Id="rId144" Type="http://schemas.openxmlformats.org/officeDocument/2006/relationships/image" Target="../media/image102.png"/><Relationship Id="rId143" Type="http://schemas.openxmlformats.org/officeDocument/2006/relationships/customXml" Target="../ink/ink82.xml"/><Relationship Id="rId142" Type="http://schemas.openxmlformats.org/officeDocument/2006/relationships/image" Target="../media/image101.png"/><Relationship Id="rId141" Type="http://schemas.openxmlformats.org/officeDocument/2006/relationships/customXml" Target="../ink/ink81.xml"/><Relationship Id="rId140" Type="http://schemas.openxmlformats.org/officeDocument/2006/relationships/image" Target="../media/image100.png"/><Relationship Id="rId14" Type="http://schemas.openxmlformats.org/officeDocument/2006/relationships/customXml" Target="../ink/ink18.xml"/><Relationship Id="rId139" Type="http://schemas.openxmlformats.org/officeDocument/2006/relationships/customXml" Target="../ink/ink80.xml"/><Relationship Id="rId138" Type="http://schemas.openxmlformats.org/officeDocument/2006/relationships/image" Target="../media/image99.png"/><Relationship Id="rId137" Type="http://schemas.openxmlformats.org/officeDocument/2006/relationships/customXml" Target="../ink/ink79.xml"/><Relationship Id="rId136" Type="http://schemas.openxmlformats.org/officeDocument/2006/relationships/image" Target="../media/image98.png"/><Relationship Id="rId135" Type="http://schemas.openxmlformats.org/officeDocument/2006/relationships/customXml" Target="../ink/ink78.xml"/><Relationship Id="rId134" Type="http://schemas.openxmlformats.org/officeDocument/2006/relationships/image" Target="../media/image97.png"/><Relationship Id="rId133" Type="http://schemas.openxmlformats.org/officeDocument/2006/relationships/customXml" Target="../ink/ink77.xml"/><Relationship Id="rId132" Type="http://schemas.openxmlformats.org/officeDocument/2006/relationships/image" Target="../media/image96.png"/><Relationship Id="rId131" Type="http://schemas.openxmlformats.org/officeDocument/2006/relationships/customXml" Target="../ink/ink76.xml"/><Relationship Id="rId130" Type="http://schemas.openxmlformats.org/officeDocument/2006/relationships/image" Target="../media/image95.png"/><Relationship Id="rId13" Type="http://schemas.openxmlformats.org/officeDocument/2006/relationships/image" Target="../media/image36.png"/><Relationship Id="rId129" Type="http://schemas.openxmlformats.org/officeDocument/2006/relationships/customXml" Target="../ink/ink75.xml"/><Relationship Id="rId128" Type="http://schemas.openxmlformats.org/officeDocument/2006/relationships/image" Target="../media/image94.png"/><Relationship Id="rId127" Type="http://schemas.openxmlformats.org/officeDocument/2006/relationships/customXml" Target="../ink/ink74.xml"/><Relationship Id="rId126" Type="http://schemas.openxmlformats.org/officeDocument/2006/relationships/image" Target="../media/image93.png"/><Relationship Id="rId125" Type="http://schemas.openxmlformats.org/officeDocument/2006/relationships/customXml" Target="../ink/ink73.xml"/><Relationship Id="rId124" Type="http://schemas.openxmlformats.org/officeDocument/2006/relationships/image" Target="../media/image92.png"/><Relationship Id="rId123" Type="http://schemas.openxmlformats.org/officeDocument/2006/relationships/customXml" Target="../ink/ink72.xml"/><Relationship Id="rId122" Type="http://schemas.openxmlformats.org/officeDocument/2006/relationships/image" Target="../media/image91.png"/><Relationship Id="rId121" Type="http://schemas.openxmlformats.org/officeDocument/2006/relationships/customXml" Target="../ink/ink71.xml"/><Relationship Id="rId120" Type="http://schemas.openxmlformats.org/officeDocument/2006/relationships/image" Target="../media/image90.png"/><Relationship Id="rId12" Type="http://schemas.openxmlformats.org/officeDocument/2006/relationships/customXml" Target="../ink/ink17.xml"/><Relationship Id="rId119" Type="http://schemas.openxmlformats.org/officeDocument/2006/relationships/customXml" Target="../ink/ink70.xml"/><Relationship Id="rId118" Type="http://schemas.openxmlformats.org/officeDocument/2006/relationships/image" Target="../media/image89.png"/><Relationship Id="rId117" Type="http://schemas.openxmlformats.org/officeDocument/2006/relationships/customXml" Target="../ink/ink69.xml"/><Relationship Id="rId116" Type="http://schemas.openxmlformats.org/officeDocument/2006/relationships/image" Target="../media/image88.png"/><Relationship Id="rId115" Type="http://schemas.openxmlformats.org/officeDocument/2006/relationships/customXml" Target="../ink/ink68.xml"/><Relationship Id="rId114" Type="http://schemas.openxmlformats.org/officeDocument/2006/relationships/image" Target="../media/image87.png"/><Relationship Id="rId113" Type="http://schemas.openxmlformats.org/officeDocument/2006/relationships/customXml" Target="../ink/ink67.xml"/><Relationship Id="rId112" Type="http://schemas.openxmlformats.org/officeDocument/2006/relationships/image" Target="../media/image86.png"/><Relationship Id="rId111" Type="http://schemas.openxmlformats.org/officeDocument/2006/relationships/customXml" Target="../ink/ink66.xml"/><Relationship Id="rId110" Type="http://schemas.openxmlformats.org/officeDocument/2006/relationships/image" Target="../media/image85.png"/><Relationship Id="rId11" Type="http://schemas.openxmlformats.org/officeDocument/2006/relationships/image" Target="../media/image35.png"/><Relationship Id="rId109" Type="http://schemas.openxmlformats.org/officeDocument/2006/relationships/customXml" Target="../ink/ink65.xml"/><Relationship Id="rId108" Type="http://schemas.openxmlformats.org/officeDocument/2006/relationships/image" Target="../media/image84.png"/><Relationship Id="rId107" Type="http://schemas.openxmlformats.org/officeDocument/2006/relationships/customXml" Target="../ink/ink64.xml"/><Relationship Id="rId106" Type="http://schemas.openxmlformats.org/officeDocument/2006/relationships/image" Target="../media/image83.png"/><Relationship Id="rId105" Type="http://schemas.openxmlformats.org/officeDocument/2006/relationships/customXml" Target="../ink/ink63.xml"/><Relationship Id="rId104" Type="http://schemas.openxmlformats.org/officeDocument/2006/relationships/image" Target="../media/image82.png"/><Relationship Id="rId103" Type="http://schemas.openxmlformats.org/officeDocument/2006/relationships/customXml" Target="../ink/ink62.xml"/><Relationship Id="rId102" Type="http://schemas.openxmlformats.org/officeDocument/2006/relationships/image" Target="../media/image81.png"/><Relationship Id="rId101" Type="http://schemas.openxmlformats.org/officeDocument/2006/relationships/customXml" Target="../ink/ink61.xml"/><Relationship Id="rId100" Type="http://schemas.openxmlformats.org/officeDocument/2006/relationships/image" Target="../media/image80.png"/><Relationship Id="rId10" Type="http://schemas.openxmlformats.org/officeDocument/2006/relationships/customXml" Target="../ink/ink16.xml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习题错题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330" y="189865"/>
            <a:ext cx="7853680" cy="4805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0" y="866140"/>
            <a:ext cx="5127625" cy="3453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330" y="4951095"/>
            <a:ext cx="10700385" cy="1129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FF0000"/>
                </a:solidFill>
              </a:rPr>
              <a:t>下一条指令的逻辑地址：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E)CS:IP</a:t>
            </a:r>
            <a:r>
              <a:rPr lang="en-US" altLang="zh-CN"/>
              <a:t>     31FF=0011 0001 1111 1111 *16=0011 0001 1111 1111 0000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                         +        0000 0001 0000 0110</a:t>
            </a:r>
            <a:endParaRPr lang="en-US" altLang="zh-CN"/>
          </a:p>
          <a:p>
            <a:r>
              <a:rPr lang="en-US" altLang="zh-CN"/>
              <a:t>                                                                                                               =0011 0010 0000 1111 0110</a:t>
            </a:r>
            <a:r>
              <a:rPr lang="en-US" altLang="zh-CN">
                <a:solidFill>
                  <a:srgbClr val="FF0000"/>
                </a:solidFill>
              </a:rPr>
              <a:t>(320F6)</a:t>
            </a:r>
            <a:endParaRPr lang="en-US" altLang="zh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6280150" y="4273550"/>
              <a:ext cx="120650" cy="1841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6280150" y="4273550"/>
                <a:ext cx="120650" cy="184150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370205" y="5516880"/>
            <a:ext cx="50514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栈顶的逻辑地址：（</a:t>
            </a:r>
            <a:r>
              <a:rPr lang="en-US" altLang="zh-CN" sz="2400" b="1">
                <a:solidFill>
                  <a:srgbClr val="FF0000"/>
                </a:solidFill>
              </a:rPr>
              <a:t>E)SS:SP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0060" y="5219065"/>
            <a:ext cx="2646045" cy="1638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650" y="191770"/>
            <a:ext cx="6640830" cy="21189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310765"/>
            <a:ext cx="10615295" cy="1415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95" y="3975735"/>
            <a:ext cx="8084820" cy="2446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1860550" y="4572000"/>
              <a:ext cx="120650" cy="120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1860550" y="4572000"/>
                <a:ext cx="1206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1847850" y="4635500"/>
              <a:ext cx="360" cy="336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1847850" y="4635500"/>
                <a:ext cx="36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641350" y="4229100"/>
              <a:ext cx="3429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641350" y="4229100"/>
                <a:ext cx="342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927100" y="4362450"/>
              <a:ext cx="101600" cy="69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927100" y="4362450"/>
                <a:ext cx="101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368800" y="4603750"/>
              <a:ext cx="38100" cy="342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4368800" y="4603750"/>
                <a:ext cx="381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4832350" y="4787900"/>
              <a:ext cx="19050" cy="374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4832350" y="4787900"/>
                <a:ext cx="190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3556000" y="5670550"/>
              <a:ext cx="95250" cy="5016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3556000" y="5670550"/>
                <a:ext cx="952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3473450" y="5829300"/>
              <a:ext cx="38100" cy="1905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3473450" y="5829300"/>
                <a:ext cx="381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3949700" y="5778500"/>
              <a:ext cx="50800" cy="152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3949700" y="5778500"/>
                <a:ext cx="50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4210050" y="5626100"/>
              <a:ext cx="69850" cy="1079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4210050" y="5626100"/>
                <a:ext cx="698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4114800" y="5778500"/>
              <a:ext cx="146050" cy="273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4114800" y="5778500"/>
                <a:ext cx="1460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4032250" y="5873750"/>
              <a:ext cx="298450" cy="209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4032250" y="5873750"/>
                <a:ext cx="2984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4381500" y="5740400"/>
              <a:ext cx="165100" cy="952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4381500" y="5740400"/>
                <a:ext cx="1651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4489450" y="5702300"/>
              <a:ext cx="19050" cy="635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4489450" y="5702300"/>
                <a:ext cx="19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4495800" y="5727700"/>
              <a:ext cx="95250" cy="158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4495800" y="5727700"/>
                <a:ext cx="952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4318000" y="5924550"/>
              <a:ext cx="196850" cy="177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4318000" y="5924550"/>
                <a:ext cx="1968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4400550" y="5969000"/>
              <a:ext cx="279400" cy="133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4400550" y="5969000"/>
                <a:ext cx="279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4476750" y="5981700"/>
              <a:ext cx="1905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4476750" y="5981700"/>
                <a:ext cx="19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4533900" y="6000750"/>
              <a:ext cx="6350" cy="196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4533900" y="6000750"/>
                <a:ext cx="6350" cy="196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458200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370" y="1572895"/>
            <a:ext cx="11533505" cy="4857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090" y="0"/>
            <a:ext cx="6969125" cy="17316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8108950" y="101600"/>
              <a:ext cx="1574800" cy="317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8108950" y="101600"/>
                <a:ext cx="15748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8058150" y="88900"/>
              <a:ext cx="292100" cy="285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8058150" y="88900"/>
                <a:ext cx="2921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8890000" y="76200"/>
              <a:ext cx="228600" cy="317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8890000" y="76200"/>
                <a:ext cx="2286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9378950" y="38100"/>
              <a:ext cx="254000" cy="2984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9378950" y="38100"/>
                <a:ext cx="2540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3905250" y="895350"/>
              <a:ext cx="254000" cy="330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3905250" y="895350"/>
                <a:ext cx="2540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4133850" y="304800"/>
              <a:ext cx="4000500" cy="825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4133850" y="304800"/>
                <a:ext cx="400050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7289800" y="336550"/>
              <a:ext cx="1638300" cy="781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7289800" y="336550"/>
                <a:ext cx="163830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7327900" y="311150"/>
              <a:ext cx="2139950" cy="825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7327900" y="311150"/>
                <a:ext cx="213995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4679950" y="762000"/>
              <a:ext cx="539750" cy="158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4679950" y="762000"/>
                <a:ext cx="5397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6540500" y="781050"/>
              <a:ext cx="361950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6540500" y="781050"/>
                <a:ext cx="3619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4654550" y="704850"/>
              <a:ext cx="628650" cy="1905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4654550" y="704850"/>
                <a:ext cx="6286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6356350" y="749300"/>
              <a:ext cx="552450" cy="190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6356350" y="749300"/>
                <a:ext cx="5524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6305550" y="425450"/>
              <a:ext cx="3663950" cy="2222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6305550" y="425450"/>
                <a:ext cx="36639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8629650" y="476250"/>
              <a:ext cx="565150" cy="88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8629650" y="476250"/>
                <a:ext cx="565150" cy="88900"/>
              </a:xfrm>
              <a:prstGeom prst="rect"/>
            </p:spPr>
          </p:pic>
        </mc:Fallback>
      </mc:AlternateContent>
      <p:sp>
        <p:nvSpPr>
          <p:cNvPr id="21" name="文本框 20"/>
          <p:cNvSpPr txBox="1"/>
          <p:nvPr/>
        </p:nvSpPr>
        <p:spPr>
          <a:xfrm>
            <a:off x="5732145" y="5455285"/>
            <a:ext cx="47536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段寄存器</a:t>
            </a:r>
            <a:r>
              <a:rPr lang="zh-CN" altLang="en-US" b="1">
                <a:solidFill>
                  <a:srgbClr val="FF0000"/>
                </a:solidFill>
              </a:rPr>
              <a:t>（如 DS）</a:t>
            </a:r>
            <a:r>
              <a:rPr lang="zh-CN" altLang="en-US" b="1" i="1" u="sng">
                <a:solidFill>
                  <a:srgbClr val="FF0000"/>
                </a:solidFill>
              </a:rPr>
              <a:t>不能</a:t>
            </a:r>
            <a:r>
              <a:rPr lang="zh-CN" altLang="en-US" b="1">
                <a:solidFill>
                  <a:srgbClr val="FF0000"/>
                </a:solidFill>
              </a:rPr>
              <a:t>直接通过立即数进行赋值</a:t>
            </a:r>
            <a:endParaRPr lang="zh-CN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4508500" y="5994400"/>
              <a:ext cx="406400" cy="400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4508500" y="5994400"/>
                <a:ext cx="406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4527550" y="6026150"/>
              <a:ext cx="628650" cy="469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4527550" y="6026150"/>
                <a:ext cx="6286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5168900" y="5422900"/>
              <a:ext cx="469900" cy="495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5168900" y="5422900"/>
                <a:ext cx="469900" cy="495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7495" y="125730"/>
            <a:ext cx="1168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125730"/>
            <a:ext cx="7610475" cy="18218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7105650" y="139700"/>
              <a:ext cx="577850" cy="3683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7105650" y="139700"/>
                <a:ext cx="5778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6572250" y="273050"/>
              <a:ext cx="304800" cy="247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6572250" y="273050"/>
                <a:ext cx="3048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6032500" y="254000"/>
              <a:ext cx="241300" cy="203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6032500" y="254000"/>
                <a:ext cx="2413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1289050" y="539750"/>
              <a:ext cx="266700" cy="152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1289050" y="539750"/>
                <a:ext cx="266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711200" y="527050"/>
              <a:ext cx="336550" cy="209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711200" y="527050"/>
                <a:ext cx="3365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1860550" y="495300"/>
              <a:ext cx="501650" cy="1270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1860550" y="495300"/>
                <a:ext cx="5016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927100" y="635000"/>
              <a:ext cx="1168400" cy="107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927100" y="635000"/>
                <a:ext cx="1168400" cy="107950"/>
              </a:xfrm>
              <a:prstGeom prst="rect"/>
            </p:spPr>
          </p:pic>
        </mc:Fallback>
      </mc:AlternateContent>
      <p:pic>
        <p:nvPicPr>
          <p:cNvPr id="13" name="图片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1360" y="2075180"/>
            <a:ext cx="7429500" cy="2110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1054100" y="2216150"/>
              <a:ext cx="1130300" cy="88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1054100" y="2216150"/>
                <a:ext cx="1130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1828800" y="3175000"/>
              <a:ext cx="857250" cy="6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1828800" y="3175000"/>
                <a:ext cx="857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2857500" y="3149600"/>
              <a:ext cx="355600" cy="1206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2857500" y="3149600"/>
                <a:ext cx="3556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4070350" y="1447800"/>
              <a:ext cx="533400" cy="88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4070350" y="1447800"/>
                <a:ext cx="5334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2959100" y="304800"/>
              <a:ext cx="488950" cy="44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2959100" y="304800"/>
                <a:ext cx="488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3225800" y="349250"/>
              <a:ext cx="1098550" cy="10731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3225800" y="349250"/>
                <a:ext cx="1098550" cy="107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1987550" y="3244850"/>
              <a:ext cx="1054100" cy="2095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1987550" y="3244850"/>
                <a:ext cx="1054100" cy="209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619885"/>
            <a:ext cx="7368540" cy="1303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58750"/>
            <a:ext cx="9716770" cy="1234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092200" y="3314700"/>
              <a:ext cx="12700" cy="2628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092200" y="3314700"/>
                <a:ext cx="12700" cy="262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216150" y="3225800"/>
              <a:ext cx="76200" cy="2743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216150" y="3225800"/>
                <a:ext cx="76200" cy="274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104900" y="3733800"/>
              <a:ext cx="1181100" cy="107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104900" y="3733800"/>
                <a:ext cx="11811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117600" y="4146550"/>
              <a:ext cx="117475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117600" y="4146550"/>
                <a:ext cx="11747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098550" y="4483100"/>
              <a:ext cx="122555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098550" y="4483100"/>
                <a:ext cx="1225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111250" y="4883150"/>
              <a:ext cx="1257300" cy="19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111250" y="4883150"/>
                <a:ext cx="12573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720850" y="3238500"/>
              <a:ext cx="360" cy="50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720850" y="3238500"/>
                <a:ext cx="36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1708150" y="3422650"/>
              <a:ext cx="360" cy="38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1708150" y="342265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727200" y="3524250"/>
              <a:ext cx="25400" cy="76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727200" y="3524250"/>
                <a:ext cx="25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1651000" y="5130800"/>
              <a:ext cx="360" cy="19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1651000" y="513080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651000" y="5416550"/>
              <a:ext cx="360" cy="63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651000" y="5416550"/>
                <a:ext cx="36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1644650" y="5594350"/>
              <a:ext cx="36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1644650" y="559435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2470150" y="4203700"/>
              <a:ext cx="82550" cy="1968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2470150" y="4203700"/>
                <a:ext cx="825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2635250" y="4241800"/>
              <a:ext cx="101600" cy="1206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2635250" y="4241800"/>
                <a:ext cx="1016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2851150" y="4191000"/>
              <a:ext cx="19050" cy="1778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2851150" y="4191000"/>
                <a:ext cx="19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2940050" y="4229100"/>
              <a:ext cx="50800" cy="127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2940050" y="4229100"/>
                <a:ext cx="508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3048000" y="4222750"/>
              <a:ext cx="31750" cy="1206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3048000" y="4222750"/>
                <a:ext cx="31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3086100" y="4273550"/>
              <a:ext cx="1905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3086100" y="42735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3155950" y="4191000"/>
              <a:ext cx="6350" cy="1841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3155950" y="4191000"/>
                <a:ext cx="6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3244850" y="4260850"/>
              <a:ext cx="146050" cy="133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3244850" y="4260850"/>
                <a:ext cx="1460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3263900" y="4330700"/>
              <a:ext cx="55245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3263900" y="4330700"/>
                <a:ext cx="552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3549650" y="4089400"/>
              <a:ext cx="146050" cy="1206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3549650" y="4089400"/>
                <a:ext cx="146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3727450" y="4114800"/>
              <a:ext cx="25400" cy="177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3727450" y="4114800"/>
                <a:ext cx="254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3740150" y="4095750"/>
              <a:ext cx="127000" cy="698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3740150" y="4095750"/>
                <a:ext cx="1270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2406650" y="4616450"/>
              <a:ext cx="146050" cy="1841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2406650" y="461645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2565400" y="4667250"/>
              <a:ext cx="139700" cy="1206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2565400" y="4667250"/>
                <a:ext cx="139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2762250" y="4641850"/>
              <a:ext cx="69850" cy="1270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2762250" y="4641850"/>
                <a:ext cx="698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墨迹 32"/>
              <p14:cNvContentPartPr/>
              <p14:nvPr/>
            </p14:nvContentPartPr>
            <p14:xfrm>
              <a:off x="2870200" y="4622800"/>
              <a:ext cx="57150" cy="146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7"/>
            </p:blipFill>
            <p:spPr>
              <a:xfrm>
                <a:off x="2870200" y="4622800"/>
                <a:ext cx="571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墨迹 33"/>
              <p14:cNvContentPartPr/>
              <p14:nvPr/>
            </p14:nvContentPartPr>
            <p14:xfrm>
              <a:off x="3086100" y="4629150"/>
              <a:ext cx="31750" cy="1524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9"/>
            </p:blipFill>
            <p:spPr>
              <a:xfrm>
                <a:off x="3086100" y="4629150"/>
                <a:ext cx="317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墨迹 34"/>
              <p14:cNvContentPartPr/>
              <p14:nvPr/>
            </p14:nvContentPartPr>
            <p14:xfrm>
              <a:off x="3086100" y="4718050"/>
              <a:ext cx="107950" cy="127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1"/>
            </p:blipFill>
            <p:spPr>
              <a:xfrm>
                <a:off x="3086100" y="471805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墨迹 35"/>
              <p14:cNvContentPartPr/>
              <p14:nvPr/>
            </p14:nvContentPartPr>
            <p14:xfrm>
              <a:off x="3232150" y="4603750"/>
              <a:ext cx="12700" cy="2667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3"/>
            </p:blipFill>
            <p:spPr>
              <a:xfrm>
                <a:off x="3232150" y="4603750"/>
                <a:ext cx="127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墨迹 36"/>
              <p14:cNvContentPartPr/>
              <p14:nvPr/>
            </p14:nvContentPartPr>
            <p14:xfrm>
              <a:off x="2463800" y="3771900"/>
              <a:ext cx="82550" cy="2286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5"/>
            </p:blipFill>
            <p:spPr>
              <a:xfrm>
                <a:off x="2463800" y="3771900"/>
                <a:ext cx="825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2616200" y="3879850"/>
              <a:ext cx="133350" cy="1016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2616200" y="3879850"/>
                <a:ext cx="1333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2813050" y="3898900"/>
              <a:ext cx="63500" cy="762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2813050" y="3898900"/>
                <a:ext cx="63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墨迹 40"/>
              <p14:cNvContentPartPr/>
              <p14:nvPr/>
            </p14:nvContentPartPr>
            <p14:xfrm>
              <a:off x="3098800" y="3854450"/>
              <a:ext cx="31750" cy="889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1"/>
            </p:blipFill>
            <p:spPr>
              <a:xfrm>
                <a:off x="3098800" y="3854450"/>
                <a:ext cx="31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墨迹 41"/>
              <p14:cNvContentPartPr/>
              <p14:nvPr/>
            </p14:nvContentPartPr>
            <p14:xfrm>
              <a:off x="3098800" y="3911600"/>
              <a:ext cx="107950" cy="63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3"/>
            </p:blipFill>
            <p:spPr>
              <a:xfrm>
                <a:off x="3098800" y="3911600"/>
                <a:ext cx="107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墨迹 42"/>
              <p14:cNvContentPartPr/>
              <p14:nvPr/>
            </p14:nvContentPartPr>
            <p14:xfrm>
              <a:off x="3238500" y="3829050"/>
              <a:ext cx="6350" cy="1778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5"/>
            </p:blipFill>
            <p:spPr>
              <a:xfrm>
                <a:off x="3238500" y="3829050"/>
                <a:ext cx="6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墨迹 43"/>
              <p14:cNvContentPartPr/>
              <p14:nvPr/>
            </p14:nvContentPartPr>
            <p14:xfrm>
              <a:off x="2933700" y="3759200"/>
              <a:ext cx="95250" cy="190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7"/>
            </p:blipFill>
            <p:spPr>
              <a:xfrm>
                <a:off x="2933700" y="3759200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墨迹 44"/>
              <p14:cNvContentPartPr/>
              <p14:nvPr/>
            </p14:nvContentPartPr>
            <p14:xfrm>
              <a:off x="2927350" y="3746500"/>
              <a:ext cx="50800" cy="2730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9"/>
            </p:blipFill>
            <p:spPr>
              <a:xfrm>
                <a:off x="2927350" y="3746500"/>
                <a:ext cx="508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2952750" y="3873500"/>
              <a:ext cx="76200" cy="36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2952750" y="387350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3409950" y="3822700"/>
              <a:ext cx="114300" cy="1841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3409950" y="3822700"/>
                <a:ext cx="1143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3536950" y="3917950"/>
              <a:ext cx="63500" cy="127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3536950" y="3917950"/>
                <a:ext cx="63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3657600" y="3860800"/>
              <a:ext cx="6350" cy="825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7"/>
            </p:blipFill>
            <p:spPr>
              <a:xfrm>
                <a:off x="3657600" y="3860800"/>
                <a:ext cx="6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墨迹 49"/>
              <p14:cNvContentPartPr/>
              <p14:nvPr/>
            </p14:nvContentPartPr>
            <p14:xfrm>
              <a:off x="3721100" y="3835400"/>
              <a:ext cx="82550" cy="1397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9"/>
            </p:blipFill>
            <p:spPr>
              <a:xfrm>
                <a:off x="3721100" y="3835400"/>
                <a:ext cx="825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墨迹 50"/>
              <p14:cNvContentPartPr/>
              <p14:nvPr/>
            </p14:nvContentPartPr>
            <p14:xfrm>
              <a:off x="4013200" y="2305050"/>
              <a:ext cx="895350" cy="1079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1"/>
            </p:blipFill>
            <p:spPr>
              <a:xfrm>
                <a:off x="4013200" y="2305050"/>
                <a:ext cx="8953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墨迹 51"/>
              <p14:cNvContentPartPr/>
              <p14:nvPr/>
            </p14:nvContentPartPr>
            <p14:xfrm>
              <a:off x="4921250" y="2387600"/>
              <a:ext cx="25400" cy="6477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3"/>
            </p:blipFill>
            <p:spPr>
              <a:xfrm>
                <a:off x="4921250" y="2387600"/>
                <a:ext cx="2540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墨迹 52"/>
              <p14:cNvContentPartPr/>
              <p14:nvPr/>
            </p14:nvContentPartPr>
            <p14:xfrm>
              <a:off x="4914900" y="2959100"/>
              <a:ext cx="165100" cy="1587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5"/>
            </p:blipFill>
            <p:spPr>
              <a:xfrm>
                <a:off x="4914900" y="2959100"/>
                <a:ext cx="165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墨迹 53"/>
              <p14:cNvContentPartPr/>
              <p14:nvPr/>
            </p14:nvContentPartPr>
            <p14:xfrm>
              <a:off x="4616450" y="3263900"/>
              <a:ext cx="57150" cy="635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7"/>
            </p:blipFill>
            <p:spPr>
              <a:xfrm>
                <a:off x="4616450" y="3263900"/>
                <a:ext cx="57150" cy="63500"/>
              </a:xfrm>
              <a:prstGeom prst="rect"/>
            </p:spPr>
          </p:pic>
        </mc:Fallback>
      </mc:AlternateContent>
      <p:sp>
        <p:nvSpPr>
          <p:cNvPr id="55" name="文本框 54"/>
          <p:cNvSpPr txBox="1"/>
          <p:nvPr/>
        </p:nvSpPr>
        <p:spPr>
          <a:xfrm>
            <a:off x="4629150" y="3212465"/>
            <a:ext cx="2150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highlight>
                  <a:srgbClr val="FFFF00"/>
                </a:highlight>
              </a:rPr>
              <a:t>得先</a:t>
            </a:r>
            <a:r>
              <a:rPr lang="en-US" altLang="zh-CN" sz="2000" b="1">
                <a:highlight>
                  <a:srgbClr val="FFFF00"/>
                </a:highlight>
              </a:rPr>
              <a:t>”</a:t>
            </a:r>
            <a:r>
              <a:rPr lang="zh-CN" altLang="en-US" sz="2000" b="1">
                <a:highlight>
                  <a:srgbClr val="FFFF00"/>
                </a:highlight>
              </a:rPr>
              <a:t>挪开</a:t>
            </a:r>
            <a:r>
              <a:rPr lang="en-US" altLang="zh-CN" sz="2000" b="1">
                <a:highlight>
                  <a:srgbClr val="FFFF00"/>
                </a:highlight>
              </a:rPr>
              <a:t>“</a:t>
            </a:r>
            <a:r>
              <a:rPr lang="zh-CN" altLang="en-US" sz="2000" b="1">
                <a:highlight>
                  <a:srgbClr val="FFFF00"/>
                </a:highlight>
              </a:rPr>
              <a:t>释放空间！！！！</a:t>
            </a:r>
            <a:endParaRPr lang="zh-CN" altLang="en-US" sz="2000" b="1">
              <a:highlight>
                <a:srgbClr val="FFFF00"/>
              </a:highlight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981190" y="4870450"/>
            <a:ext cx="4372610" cy="1485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注意说法：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3200" b="1">
                <a:highlight>
                  <a:srgbClr val="FFFF00"/>
                </a:highlight>
              </a:rPr>
              <a:t>有效地址</a:t>
            </a:r>
            <a:r>
              <a:rPr lang="en-US" altLang="zh-CN" sz="3200" b="1">
                <a:highlight>
                  <a:srgbClr val="FFFF00"/>
                </a:highlight>
              </a:rPr>
              <a:t>=</a:t>
            </a:r>
            <a:r>
              <a:rPr lang="zh-CN" altLang="en-US" sz="3200" b="1">
                <a:highlight>
                  <a:srgbClr val="FFFF00"/>
                </a:highlight>
              </a:rPr>
              <a:t>偏移地址</a:t>
            </a:r>
            <a:endParaRPr lang="zh-CN" altLang="en-US" sz="32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865" y="583565"/>
            <a:ext cx="7813675" cy="889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" y="1400810"/>
            <a:ext cx="10210800" cy="32308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0685" y="3037205"/>
            <a:ext cx="856043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很有意思的题目。</a:t>
            </a:r>
            <a:r>
              <a:rPr lang="en-US" altLang="zh-CN" sz="1600"/>
              <a:t>[ ]</a:t>
            </a:r>
            <a:r>
              <a:rPr lang="zh-CN" altLang="en-US" sz="1600"/>
              <a:t>内的是偏移地址，只有</a:t>
            </a:r>
            <a:r>
              <a:rPr lang="en-US" altLang="zh-CN" sz="1600"/>
              <a:t>DS</a:t>
            </a:r>
            <a:r>
              <a:rPr lang="zh-CN" altLang="en-US" sz="1600"/>
              <a:t>一个段寄存器，</a:t>
            </a:r>
            <a:r>
              <a:rPr lang="zh-CN" altLang="en-US" sz="1600" b="1">
                <a:solidFill>
                  <a:srgbClr val="FF0000"/>
                </a:solidFill>
              </a:rPr>
              <a:t>段基址为</a:t>
            </a:r>
            <a:r>
              <a:rPr lang="en-US" altLang="zh-CN" sz="1600" b="1">
                <a:solidFill>
                  <a:srgbClr val="FF0000"/>
                </a:solidFill>
              </a:rPr>
              <a:t>DS</a:t>
            </a:r>
            <a:r>
              <a:rPr lang="zh-CN" altLang="en-US" sz="1600" b="1">
                <a:solidFill>
                  <a:srgbClr val="FF0000"/>
                </a:solidFill>
              </a:rPr>
              <a:t>内的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例：（</a:t>
            </a:r>
            <a:r>
              <a:rPr lang="en-US" altLang="zh-CN" sz="1600"/>
              <a:t>3</a:t>
            </a:r>
            <a:r>
              <a:rPr lang="zh-CN" altLang="en-US" sz="1600"/>
              <a:t>）</a:t>
            </a:r>
            <a:r>
              <a:rPr lang="en-US" altLang="zh-CN" sz="1600"/>
              <a:t>[1200H]</a:t>
            </a:r>
            <a:r>
              <a:rPr lang="zh-CN" altLang="en-US" sz="1600"/>
              <a:t>代表逻辑地址为</a:t>
            </a:r>
            <a:r>
              <a:rPr lang="en-US" altLang="zh-CN" sz="1600"/>
              <a:t>2000H:1200H</a:t>
            </a:r>
            <a:r>
              <a:rPr lang="zh-CN" altLang="en-US" sz="1600"/>
              <a:t>的内存单元</a:t>
            </a:r>
            <a:r>
              <a:rPr lang="en-US" altLang="zh-CN" sz="1600"/>
              <a:t>=21200H</a:t>
            </a:r>
            <a:endParaRPr lang="en-US" altLang="zh-CN" sz="1600"/>
          </a:p>
          <a:p>
            <a:r>
              <a:rPr lang="zh-CN" altLang="en-US" sz="1600"/>
              <a:t>但由于</a:t>
            </a:r>
            <a:r>
              <a:rPr lang="en-US" altLang="zh-CN" sz="1600">
                <a:solidFill>
                  <a:srgbClr val="FF0000"/>
                </a:solidFill>
              </a:rPr>
              <a:t>AX</a:t>
            </a:r>
            <a:r>
              <a:rPr lang="zh-CN" altLang="en-US" sz="1600">
                <a:solidFill>
                  <a:srgbClr val="FF0000"/>
                </a:solidFill>
              </a:rPr>
              <a:t>是</a:t>
            </a:r>
            <a:r>
              <a:rPr lang="en-US" altLang="zh-CN" sz="1600">
                <a:solidFill>
                  <a:srgbClr val="FF0000"/>
                </a:solidFill>
              </a:rPr>
              <a:t>16bit</a:t>
            </a:r>
            <a:r>
              <a:rPr lang="zh-CN" altLang="en-US" sz="1600"/>
              <a:t>，秉持</a:t>
            </a:r>
            <a:r>
              <a:rPr lang="zh-CN" altLang="en-US" sz="1600" b="1">
                <a:solidFill>
                  <a:srgbClr val="FF0000"/>
                </a:solidFill>
              </a:rPr>
              <a:t>源、目的操作数类型一致</a:t>
            </a:r>
            <a:r>
              <a:rPr lang="zh-CN" altLang="en-US" sz="1600"/>
              <a:t>的原则，也要从</a:t>
            </a:r>
            <a:r>
              <a:rPr lang="en-US" altLang="zh-CN" sz="1600"/>
              <a:t>[1200H]</a:t>
            </a:r>
            <a:r>
              <a:rPr lang="zh-CN" altLang="en-US" sz="1600"/>
              <a:t>开始，取一个字长度的数据，并且遵循</a:t>
            </a:r>
            <a:r>
              <a:rPr lang="en-US" altLang="zh-CN" sz="1600"/>
              <a:t>”</a:t>
            </a:r>
            <a:r>
              <a:rPr lang="zh-CN" altLang="en-US" sz="1600" b="1">
                <a:solidFill>
                  <a:srgbClr val="FF0000"/>
                </a:solidFill>
              </a:rPr>
              <a:t>小端存放</a:t>
            </a:r>
            <a:r>
              <a:rPr lang="en-US" altLang="zh-CN" sz="1600"/>
              <a:t>“&amp;“</a:t>
            </a:r>
            <a:r>
              <a:rPr lang="zh-CN" altLang="en-US" sz="1600" b="1">
                <a:solidFill>
                  <a:srgbClr val="FF0000"/>
                </a:solidFill>
              </a:rPr>
              <a:t>由小到大取</a:t>
            </a:r>
            <a:r>
              <a:rPr lang="en-US" altLang="zh-CN" sz="1600"/>
              <a:t>”</a:t>
            </a:r>
            <a:r>
              <a:rPr lang="zh-CN" altLang="en-US" sz="1600"/>
              <a:t>原则。</a:t>
            </a:r>
            <a:r>
              <a:rPr lang="en-US" altLang="zh-CN" sz="1600"/>
              <a:t>  </a:t>
            </a:r>
            <a:r>
              <a:rPr lang="zh-CN" altLang="en-US" sz="1600"/>
              <a:t>即取</a:t>
            </a:r>
            <a:r>
              <a:rPr lang="en-US" altLang="zh-CN" sz="1600"/>
              <a:t>2AH,3CH,</a:t>
            </a:r>
            <a:r>
              <a:rPr lang="zh-CN" altLang="en-US" sz="1600"/>
              <a:t>组合后为</a:t>
            </a:r>
            <a:r>
              <a:rPr lang="en-US" altLang="zh-CN" sz="1600"/>
              <a:t>3C2AH</a:t>
            </a:r>
            <a:r>
              <a:rPr lang="zh-CN" altLang="en-US" sz="1600"/>
              <a:t>。</a:t>
            </a:r>
            <a:endParaRPr lang="zh-CN" altLang="en-US" sz="1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1047750" y="2654300"/>
              <a:ext cx="844550" cy="266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1047750" y="2654300"/>
                <a:ext cx="8445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3302000" y="2628900"/>
              <a:ext cx="857250" cy="279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3302000" y="2628900"/>
                <a:ext cx="8572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5187950" y="2609850"/>
              <a:ext cx="952500" cy="323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5187950" y="2609850"/>
                <a:ext cx="9525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219950" y="2635250"/>
              <a:ext cx="1054100" cy="2540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7219950" y="2635250"/>
                <a:ext cx="1054100" cy="254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862584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30700" y="927735"/>
            <a:ext cx="47224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默认关系：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1.BP-----SS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2.IP/EIP-----CS</a:t>
            </a:r>
            <a:endParaRPr lang="en-US" altLang="zh-CN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3.BX/SI/DI-------DS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74845" y="3098800"/>
            <a:ext cx="5823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(1) MOV AX, 0ABH ：立即寻址，没有物理地址，</a:t>
            </a:r>
            <a:r>
              <a:rPr lang="zh-CN" altLang="en-US">
                <a:solidFill>
                  <a:srgbClr val="FF0000"/>
                </a:solidFill>
              </a:rPr>
              <a:t>因为操作数是立即数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(2) MOV AX, BX ：寄存器寻址，直接使用寄存器 BX 中的值，</a:t>
            </a:r>
            <a:r>
              <a:rPr lang="zh-CN" altLang="en-US">
                <a:solidFill>
                  <a:srgbClr val="FF0000"/>
                </a:solidFill>
              </a:rPr>
              <a:t>没有涉及内存访问</a:t>
            </a:r>
            <a:r>
              <a:rPr lang="zh-CN" altLang="en-US"/>
              <a:t>，所以没有物理地址。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" y="4581525"/>
            <a:ext cx="5217160" cy="780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845" y="5269865"/>
            <a:ext cx="705040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975" y="365125"/>
            <a:ext cx="5467350" cy="1911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" y="2759710"/>
            <a:ext cx="12041505" cy="36169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r>
              <a:rPr lang="zh-CN" altLang="en-US"/>
              <a:t>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691005"/>
            <a:ext cx="6000750" cy="185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58940" y="1442720"/>
            <a:ext cx="3518535" cy="1353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在汇编语言中，变量名或标号的命名需要遵循一定的规则：</a:t>
            </a:r>
            <a:endParaRPr lang="zh-CN" altLang="en-US"/>
          </a:p>
          <a:p>
            <a:r>
              <a:rPr lang="zh-CN" altLang="en-US" sz="2400" b="1">
                <a:solidFill>
                  <a:srgbClr val="FF0000"/>
                </a:solidFill>
                <a:highlight>
                  <a:srgbClr val="FFFF00"/>
                </a:highlight>
              </a:rPr>
              <a:t>不能以数字开头</a:t>
            </a:r>
            <a:endParaRPr lang="zh-CN" altLang="en-US" sz="24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935" y="3761105"/>
            <a:ext cx="752094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习题一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06" y="1395413"/>
            <a:ext cx="9951161" cy="1109662"/>
          </a:xfrm>
        </p:spPr>
      </p:pic>
      <p:sp>
        <p:nvSpPr>
          <p:cNvPr id="6" name="文本框 5"/>
          <p:cNvSpPr txBox="1"/>
          <p:nvPr/>
        </p:nvSpPr>
        <p:spPr>
          <a:xfrm>
            <a:off x="533399" y="2767876"/>
            <a:ext cx="98393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有符号编码一般都指的是  </a:t>
            </a:r>
            <a:r>
              <a:rPr lang="zh-CN" altLang="en-US" sz="32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补码</a:t>
            </a:r>
            <a:endParaRPr lang="en-US" altLang="zh-CN" sz="3200" b="1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高位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chemeClr val="accent1"/>
                </a:solidFill>
              </a:rPr>
              <a:t>为正数，补码即是原码，直接转换就行；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高位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为负数</a:t>
            </a:r>
            <a:r>
              <a:rPr lang="en-US" altLang="zh-CN" sz="2400" dirty="0">
                <a:solidFill>
                  <a:schemeClr val="accent1"/>
                </a:solidFill>
              </a:rPr>
              <a:t>---</a:t>
            </a:r>
            <a:r>
              <a:rPr lang="zh-CN" altLang="en-US" sz="2400" dirty="0">
                <a:solidFill>
                  <a:schemeClr val="accent1"/>
                </a:solidFill>
              </a:rPr>
              <a:t>补码全部取反</a:t>
            </a:r>
            <a:r>
              <a:rPr lang="en-US" altLang="zh-CN" sz="2400" dirty="0">
                <a:solidFill>
                  <a:schemeClr val="accent1"/>
                </a:solidFill>
              </a:rPr>
              <a:t>+1</a:t>
            </a:r>
            <a:r>
              <a:rPr lang="zh-CN" altLang="en-US" sz="2400" dirty="0">
                <a:solidFill>
                  <a:schemeClr val="accent1"/>
                </a:solidFill>
              </a:rPr>
              <a:t>，得到该负数的绝对值，加个负号就行。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en-US" altLang="zh-CN" sz="2400" dirty="0"/>
              <a:t>A.1234H=0001 0010 0011 0100      </a:t>
            </a:r>
            <a:r>
              <a:rPr lang="zh-CN" altLang="en-US" sz="2400" dirty="0"/>
              <a:t>高位</a:t>
            </a:r>
            <a:r>
              <a:rPr lang="en-US" altLang="zh-CN" sz="2400" dirty="0"/>
              <a:t>0</a:t>
            </a:r>
            <a:r>
              <a:rPr lang="zh-CN" altLang="en-US" sz="2400" dirty="0"/>
              <a:t>，正数</a:t>
            </a:r>
            <a:endParaRPr lang="en-US" altLang="zh-CN" sz="2400" dirty="0"/>
          </a:p>
          <a:p>
            <a:r>
              <a:rPr lang="en-US" altLang="zh-CN" sz="2400" dirty="0"/>
              <a:t>B.8793H=1000 0111 1001 0011      </a:t>
            </a:r>
            <a:r>
              <a:rPr lang="zh-CN" altLang="en-US" sz="2400" dirty="0"/>
              <a:t>高位</a:t>
            </a:r>
            <a:r>
              <a:rPr lang="en-US" altLang="zh-CN" sz="2400" dirty="0"/>
              <a:t>1</a:t>
            </a:r>
            <a:r>
              <a:rPr lang="zh-CN" altLang="en-US" sz="2400" dirty="0"/>
              <a:t>，负数  </a:t>
            </a:r>
            <a:r>
              <a:rPr lang="en-US" altLang="zh-CN" sz="2400" dirty="0"/>
              <a:t>-30829</a:t>
            </a:r>
            <a:endParaRPr lang="en-US" altLang="zh-CN" sz="2400" dirty="0"/>
          </a:p>
          <a:p>
            <a:r>
              <a:rPr lang="en-US" altLang="zh-CN" sz="2400" dirty="0"/>
              <a:t>C.9645H=1001 0110 0100 0101      </a:t>
            </a:r>
            <a:r>
              <a:rPr lang="zh-CN" altLang="en-US" sz="2400" dirty="0"/>
              <a:t>高位</a:t>
            </a:r>
            <a:r>
              <a:rPr lang="en-US" altLang="zh-CN" sz="2400" dirty="0"/>
              <a:t>1</a:t>
            </a:r>
            <a:r>
              <a:rPr lang="zh-CN" altLang="en-US" sz="2400" dirty="0"/>
              <a:t>，负数  </a:t>
            </a:r>
            <a:r>
              <a:rPr lang="en-US" altLang="zh-CN" sz="2400" dirty="0"/>
              <a:t>-27067</a:t>
            </a:r>
            <a:endParaRPr lang="en-US" altLang="zh-CN" sz="2400" dirty="0"/>
          </a:p>
          <a:p>
            <a:r>
              <a:rPr lang="en-US" altLang="zh-CN" sz="2400" dirty="0"/>
              <a:t>D.5640H=0101 0110 0100 0000     </a:t>
            </a:r>
            <a:r>
              <a:rPr lang="zh-CN" altLang="en-US" sz="2400" dirty="0"/>
              <a:t>高位</a:t>
            </a:r>
            <a:r>
              <a:rPr lang="en-US" altLang="zh-CN" sz="2400" dirty="0"/>
              <a:t>0</a:t>
            </a:r>
            <a:r>
              <a:rPr lang="zh-CN" altLang="en-US" sz="2400" dirty="0"/>
              <a:t>，正数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448549" y="458360"/>
            <a:ext cx="3637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十六进制下，如果首位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&lt;=7,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一定是正数；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&gt;=8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必是负数，要当作补码去看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695" y="288925"/>
            <a:ext cx="5116195" cy="22612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93795" y="1230630"/>
            <a:ext cx="33026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字符串都是</a:t>
            </a:r>
            <a:r>
              <a:rPr lang="en-US" altLang="zh-CN" sz="2400" b="1">
                <a:solidFill>
                  <a:srgbClr val="FF0000"/>
                </a:solidFill>
              </a:rPr>
              <a:t>DB</a:t>
            </a:r>
            <a:r>
              <a:rPr lang="zh-CN" altLang="en-US" sz="2400" b="1">
                <a:solidFill>
                  <a:srgbClr val="FF0000"/>
                </a:solidFill>
              </a:rPr>
              <a:t>形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" y="2611755"/>
            <a:ext cx="713232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" y="4100830"/>
            <a:ext cx="6112510" cy="737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" y="5130800"/>
            <a:ext cx="6943725" cy="7829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890" y="365760"/>
            <a:ext cx="5949315" cy="8648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117475"/>
            <a:ext cx="6012180" cy="3590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74620" y="1082675"/>
            <a:ext cx="32200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）不加</a:t>
            </a:r>
            <a:r>
              <a:rPr lang="en-US" altLang="zh-CN"/>
              <a:t>PTR</a:t>
            </a:r>
            <a:r>
              <a:rPr lang="zh-CN" altLang="en-US"/>
              <a:t>是因为：两个操作数</a:t>
            </a:r>
            <a:r>
              <a:rPr lang="zh-CN" altLang="en-US">
                <a:solidFill>
                  <a:srgbClr val="FF0000"/>
                </a:solidFill>
              </a:rPr>
              <a:t>只要有一个类型已知</a:t>
            </a:r>
            <a:r>
              <a:rPr lang="zh-CN" altLang="en-US"/>
              <a:t>，然后另一个能和它匹配上就行；对应的（</a:t>
            </a:r>
            <a:r>
              <a:rPr lang="en-US" altLang="zh-CN"/>
              <a:t>3</a:t>
            </a:r>
            <a:r>
              <a:rPr lang="zh-CN" altLang="en-US"/>
              <a:t>），</a:t>
            </a:r>
            <a:r>
              <a:rPr lang="zh-CN" altLang="en-US" b="1">
                <a:solidFill>
                  <a:srgbClr val="FF0000"/>
                </a:solidFill>
              </a:rPr>
              <a:t>两个都不知道类型，必须规定一个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5" y="3966210"/>
            <a:ext cx="7079615" cy="2403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177800" y="3917950"/>
              <a:ext cx="495300" cy="317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177800" y="3917950"/>
                <a:ext cx="4953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704850" y="1587500"/>
              <a:ext cx="5772150" cy="23939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704850" y="1587500"/>
                <a:ext cx="5772150" cy="2393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6413500" y="1530350"/>
              <a:ext cx="114300" cy="1651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6413500" y="1530350"/>
                <a:ext cx="1143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6743700" y="1339850"/>
              <a:ext cx="1143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6743700" y="1339850"/>
                <a:ext cx="1143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6724650" y="1409700"/>
              <a:ext cx="14605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6724650" y="1409700"/>
                <a:ext cx="146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6775450" y="1409700"/>
              <a:ext cx="57150" cy="273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6775450" y="1409700"/>
                <a:ext cx="571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6686550" y="1562100"/>
              <a:ext cx="57150" cy="63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6686550" y="1562100"/>
                <a:ext cx="571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010400" y="1492250"/>
              <a:ext cx="360" cy="76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010400" y="1492250"/>
                <a:ext cx="36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7156450" y="1238250"/>
              <a:ext cx="38100" cy="12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7156450" y="123825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7118350" y="1270000"/>
              <a:ext cx="139700" cy="36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7118350" y="1270000"/>
                <a:ext cx="139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7219950" y="1270000"/>
              <a:ext cx="19050" cy="88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7219950" y="1270000"/>
                <a:ext cx="19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7194550" y="1346200"/>
              <a:ext cx="76200" cy="44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7194550" y="1346200"/>
                <a:ext cx="762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7061200" y="1365250"/>
              <a:ext cx="298450" cy="190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7061200" y="1365250"/>
                <a:ext cx="298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7175500" y="1390650"/>
              <a:ext cx="209550" cy="133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7175500" y="1390650"/>
                <a:ext cx="2095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7092950" y="1517650"/>
              <a:ext cx="63500" cy="133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7092950" y="1517650"/>
                <a:ext cx="63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7181850" y="1593850"/>
              <a:ext cx="139700" cy="95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7181850" y="1593850"/>
                <a:ext cx="139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7270750" y="1600200"/>
              <a:ext cx="6350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7270750" y="1600200"/>
                <a:ext cx="63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7391400" y="1606550"/>
              <a:ext cx="44450" cy="952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7391400" y="1606550"/>
                <a:ext cx="444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7518400" y="1371600"/>
              <a:ext cx="44450" cy="209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7518400" y="1371600"/>
                <a:ext cx="444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7575550" y="1270000"/>
              <a:ext cx="298450" cy="584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7575550" y="1270000"/>
                <a:ext cx="2984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7562850" y="1327150"/>
              <a:ext cx="158750" cy="889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7562850" y="1327150"/>
                <a:ext cx="158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7518400" y="1371600"/>
              <a:ext cx="146050" cy="889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7518400" y="1371600"/>
                <a:ext cx="1460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7575550" y="1422400"/>
              <a:ext cx="196850" cy="571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7575550" y="1422400"/>
                <a:ext cx="1968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7594600" y="1479550"/>
              <a:ext cx="76200" cy="317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7594600" y="1479550"/>
                <a:ext cx="76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7600950" y="1549400"/>
              <a:ext cx="57150" cy="19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7600950" y="154940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7537450" y="1651000"/>
              <a:ext cx="374650" cy="50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7537450" y="1651000"/>
                <a:ext cx="3746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2139950" y="5308600"/>
              <a:ext cx="304800" cy="254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2139950" y="5308600"/>
                <a:ext cx="3048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2368550" y="5099050"/>
              <a:ext cx="1397000" cy="196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2368550" y="5099050"/>
                <a:ext cx="13970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3771900" y="5029200"/>
              <a:ext cx="44450" cy="635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3771900" y="5029200"/>
                <a:ext cx="444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3879850" y="5022850"/>
              <a:ext cx="95250" cy="381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3879850" y="5022850"/>
                <a:ext cx="952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3924300" y="5054600"/>
              <a:ext cx="69850" cy="1651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3924300" y="5054600"/>
                <a:ext cx="69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4006850" y="5086350"/>
              <a:ext cx="114300" cy="381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4006850" y="5086350"/>
                <a:ext cx="114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4076700" y="5010150"/>
              <a:ext cx="101600" cy="2476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4076700" y="5010150"/>
                <a:ext cx="1016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4127500" y="4965700"/>
              <a:ext cx="38100" cy="127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20"/>
            </p:blipFill>
            <p:spPr>
              <a:xfrm>
                <a:off x="4127500" y="496570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墨迹 40"/>
              <p14:cNvContentPartPr/>
              <p14:nvPr/>
            </p14:nvContentPartPr>
            <p14:xfrm>
              <a:off x="4343400" y="4972050"/>
              <a:ext cx="44450" cy="36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1"/>
            </p:blipFill>
            <p:spPr>
              <a:xfrm>
                <a:off x="4343400" y="497205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墨迹 41"/>
              <p14:cNvContentPartPr/>
              <p14:nvPr/>
            </p14:nvContentPartPr>
            <p14:xfrm>
              <a:off x="4368800" y="4921250"/>
              <a:ext cx="25400" cy="1016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3"/>
            </p:blipFill>
            <p:spPr>
              <a:xfrm>
                <a:off x="4368800" y="4921250"/>
                <a:ext cx="25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墨迹 42"/>
              <p14:cNvContentPartPr/>
              <p14:nvPr/>
            </p14:nvContentPartPr>
            <p14:xfrm>
              <a:off x="4318000" y="4991100"/>
              <a:ext cx="95250" cy="127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5"/>
            </p:blipFill>
            <p:spPr>
              <a:xfrm>
                <a:off x="4318000" y="4991100"/>
                <a:ext cx="952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墨迹 43"/>
              <p14:cNvContentPartPr/>
              <p14:nvPr/>
            </p14:nvContentPartPr>
            <p14:xfrm>
              <a:off x="4184650" y="5048250"/>
              <a:ext cx="190500" cy="952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7"/>
            </p:blipFill>
            <p:spPr>
              <a:xfrm>
                <a:off x="4184650" y="5048250"/>
                <a:ext cx="1905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墨迹 44"/>
              <p14:cNvContentPartPr/>
              <p14:nvPr/>
            </p14:nvContentPartPr>
            <p14:xfrm>
              <a:off x="4318000" y="5080000"/>
              <a:ext cx="171450" cy="1905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9"/>
            </p:blipFill>
            <p:spPr>
              <a:xfrm>
                <a:off x="4318000" y="5080000"/>
                <a:ext cx="1714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4381500" y="5130800"/>
              <a:ext cx="285750" cy="1333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4381500" y="5130800"/>
                <a:ext cx="285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4711700" y="4927600"/>
              <a:ext cx="360" cy="190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4711700" y="492760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4806950" y="4921250"/>
              <a:ext cx="44450" cy="25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4806950" y="4921250"/>
                <a:ext cx="44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4826000" y="4933950"/>
              <a:ext cx="57150" cy="952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7"/>
            </p:blipFill>
            <p:spPr>
              <a:xfrm>
                <a:off x="4826000" y="4933950"/>
                <a:ext cx="57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50" name="墨迹 49"/>
              <p14:cNvContentPartPr/>
              <p14:nvPr/>
            </p14:nvContentPartPr>
            <p14:xfrm>
              <a:off x="4565650" y="4991100"/>
              <a:ext cx="393700" cy="1333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9"/>
            </p:blipFill>
            <p:spPr>
              <a:xfrm>
                <a:off x="4565650" y="4991100"/>
                <a:ext cx="393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1" name="墨迹 50"/>
              <p14:cNvContentPartPr/>
              <p14:nvPr/>
            </p14:nvContentPartPr>
            <p14:xfrm>
              <a:off x="4692650" y="5092700"/>
              <a:ext cx="158750" cy="19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1"/>
            </p:blipFill>
            <p:spPr>
              <a:xfrm>
                <a:off x="4692650" y="5092700"/>
                <a:ext cx="158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2" name="墨迹 51"/>
              <p14:cNvContentPartPr/>
              <p14:nvPr/>
            </p14:nvContentPartPr>
            <p14:xfrm>
              <a:off x="4667250" y="5162550"/>
              <a:ext cx="228600" cy="317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3"/>
            </p:blipFill>
            <p:spPr>
              <a:xfrm>
                <a:off x="4667250" y="5162550"/>
                <a:ext cx="2286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3" name="墨迹 52"/>
              <p14:cNvContentPartPr/>
              <p14:nvPr/>
            </p14:nvContentPartPr>
            <p14:xfrm>
              <a:off x="5118100" y="4946650"/>
              <a:ext cx="50800" cy="381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5"/>
            </p:blipFill>
            <p:spPr>
              <a:xfrm>
                <a:off x="5118100" y="4946650"/>
                <a:ext cx="50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4" name="墨迹 53"/>
              <p14:cNvContentPartPr/>
              <p14:nvPr/>
            </p14:nvContentPartPr>
            <p14:xfrm>
              <a:off x="5124450" y="4933950"/>
              <a:ext cx="139700" cy="635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7"/>
            </p:blipFill>
            <p:spPr>
              <a:xfrm>
                <a:off x="5124450" y="4933950"/>
                <a:ext cx="139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5" name="墨迹 54"/>
              <p14:cNvContentPartPr/>
              <p14:nvPr/>
            </p14:nvContentPartPr>
            <p14:xfrm>
              <a:off x="5073650" y="5016500"/>
              <a:ext cx="368300" cy="127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9"/>
            </p:blipFill>
            <p:spPr>
              <a:xfrm>
                <a:off x="5073650" y="5016500"/>
                <a:ext cx="368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6" name="墨迹 55"/>
              <p14:cNvContentPartPr/>
              <p14:nvPr/>
            </p14:nvContentPartPr>
            <p14:xfrm>
              <a:off x="4959350" y="5073650"/>
              <a:ext cx="107950" cy="2476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1"/>
            </p:blipFill>
            <p:spPr>
              <a:xfrm>
                <a:off x="4959350" y="5073650"/>
                <a:ext cx="1079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7" name="墨迹 56"/>
              <p14:cNvContentPartPr/>
              <p14:nvPr/>
            </p14:nvContentPartPr>
            <p14:xfrm>
              <a:off x="5060950" y="5080000"/>
              <a:ext cx="69850" cy="24765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3"/>
            </p:blipFill>
            <p:spPr>
              <a:xfrm>
                <a:off x="5060950" y="5080000"/>
                <a:ext cx="698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8" name="墨迹 57"/>
              <p14:cNvContentPartPr/>
              <p14:nvPr/>
            </p14:nvContentPartPr>
            <p14:xfrm>
              <a:off x="5035550" y="5181600"/>
              <a:ext cx="8255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5"/>
            </p:blipFill>
            <p:spPr>
              <a:xfrm>
                <a:off x="5035550" y="5181600"/>
                <a:ext cx="82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9" name="墨迹 58"/>
              <p14:cNvContentPartPr/>
              <p14:nvPr/>
            </p14:nvContentPartPr>
            <p14:xfrm>
              <a:off x="5003800" y="5232400"/>
              <a:ext cx="88900" cy="127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7"/>
            </p:blipFill>
            <p:spPr>
              <a:xfrm>
                <a:off x="5003800" y="5232400"/>
                <a:ext cx="88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60" name="墨迹 59"/>
              <p14:cNvContentPartPr/>
              <p14:nvPr/>
            </p14:nvContentPartPr>
            <p14:xfrm>
              <a:off x="5226050" y="5130800"/>
              <a:ext cx="38100" cy="444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9"/>
            </p:blipFill>
            <p:spPr>
              <a:xfrm>
                <a:off x="5226050" y="5130800"/>
                <a:ext cx="38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1" name="墨迹 60"/>
              <p14:cNvContentPartPr/>
              <p14:nvPr/>
            </p14:nvContentPartPr>
            <p14:xfrm>
              <a:off x="5264150" y="5099050"/>
              <a:ext cx="101600" cy="28575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1"/>
            </p:blipFill>
            <p:spPr>
              <a:xfrm>
                <a:off x="5264150" y="5099050"/>
                <a:ext cx="1016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2" name="墨迹 61"/>
              <p14:cNvContentPartPr/>
              <p14:nvPr/>
            </p14:nvContentPartPr>
            <p14:xfrm>
              <a:off x="5511800" y="5207000"/>
              <a:ext cx="152400" cy="317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3"/>
            </p:blipFill>
            <p:spPr>
              <a:xfrm>
                <a:off x="5511800" y="5207000"/>
                <a:ext cx="1524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3" name="墨迹 62"/>
              <p14:cNvContentPartPr/>
              <p14:nvPr/>
            </p14:nvContentPartPr>
            <p14:xfrm>
              <a:off x="5613400" y="5124450"/>
              <a:ext cx="31750" cy="2159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5"/>
            </p:blipFill>
            <p:spPr>
              <a:xfrm>
                <a:off x="5613400" y="5124450"/>
                <a:ext cx="317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4" name="墨迹 63"/>
              <p14:cNvContentPartPr/>
              <p14:nvPr/>
            </p14:nvContentPartPr>
            <p14:xfrm>
              <a:off x="5670550" y="5207000"/>
              <a:ext cx="215900" cy="8255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7"/>
            </p:blipFill>
            <p:spPr>
              <a:xfrm>
                <a:off x="5670550" y="5207000"/>
                <a:ext cx="2159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5" name="墨迹 64"/>
              <p14:cNvContentPartPr/>
              <p14:nvPr/>
            </p14:nvContentPartPr>
            <p14:xfrm>
              <a:off x="5753100" y="5156200"/>
              <a:ext cx="63500" cy="1460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9"/>
            </p:blipFill>
            <p:spPr>
              <a:xfrm>
                <a:off x="5753100" y="5156200"/>
                <a:ext cx="635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0" p14:bwMode="auto">
            <p14:nvContentPartPr>
              <p14:cNvPr id="66" name="墨迹 65"/>
              <p14:cNvContentPartPr/>
              <p14:nvPr/>
            </p14:nvContentPartPr>
            <p14:xfrm>
              <a:off x="5702300" y="5156200"/>
              <a:ext cx="209550" cy="2222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1"/>
            </p:blipFill>
            <p:spPr>
              <a:xfrm>
                <a:off x="5702300" y="5156200"/>
                <a:ext cx="2095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2" p14:bwMode="auto">
            <p14:nvContentPartPr>
              <p14:cNvPr id="67" name="墨迹 66"/>
              <p14:cNvContentPartPr/>
              <p14:nvPr/>
            </p14:nvContentPartPr>
            <p14:xfrm>
              <a:off x="5962650" y="5257800"/>
              <a:ext cx="177800" cy="63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3"/>
            </p:blipFill>
            <p:spPr>
              <a:xfrm>
                <a:off x="5962650" y="5257800"/>
                <a:ext cx="177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4" p14:bwMode="auto">
            <p14:nvContentPartPr>
              <p14:cNvPr id="68" name="墨迹 67"/>
              <p14:cNvContentPartPr/>
              <p14:nvPr/>
            </p14:nvContentPartPr>
            <p14:xfrm>
              <a:off x="6076950" y="5175250"/>
              <a:ext cx="12700" cy="24130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5"/>
            </p:blipFill>
            <p:spPr>
              <a:xfrm>
                <a:off x="6076950" y="5175250"/>
                <a:ext cx="127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6" p14:bwMode="auto">
            <p14:nvContentPartPr>
              <p14:cNvPr id="69" name="墨迹 68"/>
              <p14:cNvContentPartPr/>
              <p14:nvPr/>
            </p14:nvContentPartPr>
            <p14:xfrm>
              <a:off x="6051550" y="5378450"/>
              <a:ext cx="120650" cy="635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7"/>
            </p:blipFill>
            <p:spPr>
              <a:xfrm>
                <a:off x="6051550" y="5378450"/>
                <a:ext cx="120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8" p14:bwMode="auto">
            <p14:nvContentPartPr>
              <p14:cNvPr id="70" name="墨迹 69"/>
              <p14:cNvContentPartPr/>
              <p14:nvPr/>
            </p14:nvContentPartPr>
            <p14:xfrm>
              <a:off x="6267450" y="5264150"/>
              <a:ext cx="44450" cy="2032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9"/>
            </p:blipFill>
            <p:spPr>
              <a:xfrm>
                <a:off x="6267450" y="5264150"/>
                <a:ext cx="444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0" p14:bwMode="auto">
            <p14:nvContentPartPr>
              <p14:cNvPr id="71" name="墨迹 70"/>
              <p14:cNvContentPartPr/>
              <p14:nvPr/>
            </p14:nvContentPartPr>
            <p14:xfrm>
              <a:off x="6318250" y="5378450"/>
              <a:ext cx="38100" cy="36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1"/>
            </p:blipFill>
            <p:spPr>
              <a:xfrm>
                <a:off x="6318250" y="537845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2" p14:bwMode="auto">
            <p14:nvContentPartPr>
              <p14:cNvPr id="72" name="墨迹 71"/>
              <p14:cNvContentPartPr/>
              <p14:nvPr/>
            </p14:nvContentPartPr>
            <p14:xfrm>
              <a:off x="6203950" y="5359400"/>
              <a:ext cx="25400" cy="952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3"/>
            </p:blipFill>
            <p:spPr>
              <a:xfrm>
                <a:off x="6203950" y="5359400"/>
                <a:ext cx="254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4" p14:bwMode="auto">
            <p14:nvContentPartPr>
              <p14:cNvPr id="73" name="墨迹 72"/>
              <p14:cNvContentPartPr/>
              <p14:nvPr/>
            </p14:nvContentPartPr>
            <p14:xfrm>
              <a:off x="6134100" y="5467350"/>
              <a:ext cx="323850" cy="63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5"/>
            </p:blipFill>
            <p:spPr>
              <a:xfrm>
                <a:off x="6134100" y="5467350"/>
                <a:ext cx="323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6" p14:bwMode="auto">
            <p14:nvContentPartPr>
              <p14:cNvPr id="74" name="墨迹 73"/>
              <p14:cNvContentPartPr/>
              <p14:nvPr/>
            </p14:nvContentPartPr>
            <p14:xfrm>
              <a:off x="5441950" y="3562350"/>
              <a:ext cx="4298950" cy="2413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7"/>
            </p:blipFill>
            <p:spPr>
              <a:xfrm>
                <a:off x="5441950" y="3562350"/>
                <a:ext cx="42989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75" name="墨迹 74"/>
              <p14:cNvContentPartPr/>
              <p14:nvPr/>
            </p14:nvContentPartPr>
            <p14:xfrm>
              <a:off x="2628900" y="4286250"/>
              <a:ext cx="38100" cy="952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9"/>
            </p:blipFill>
            <p:spPr>
              <a:xfrm>
                <a:off x="2628900" y="4286250"/>
                <a:ext cx="381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0" p14:bwMode="auto">
            <p14:nvContentPartPr>
              <p14:cNvPr id="76" name="墨迹 75"/>
              <p14:cNvContentPartPr/>
              <p14:nvPr/>
            </p14:nvContentPartPr>
            <p14:xfrm>
              <a:off x="5448300" y="3403600"/>
              <a:ext cx="381000" cy="19050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1"/>
            </p:blipFill>
            <p:spPr>
              <a:xfrm>
                <a:off x="5448300" y="3403600"/>
                <a:ext cx="3810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2" p14:bwMode="auto">
            <p14:nvContentPartPr>
              <p14:cNvPr id="77" name="墨迹 76"/>
              <p14:cNvContentPartPr/>
              <p14:nvPr/>
            </p14:nvContentPartPr>
            <p14:xfrm>
              <a:off x="5835650" y="3454400"/>
              <a:ext cx="1352550" cy="2222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3"/>
            </p:blipFill>
            <p:spPr>
              <a:xfrm>
                <a:off x="5835650" y="3454400"/>
                <a:ext cx="13525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4" p14:bwMode="auto">
            <p14:nvContentPartPr>
              <p14:cNvPr id="78" name="墨迹 77"/>
              <p14:cNvContentPartPr/>
              <p14:nvPr/>
            </p14:nvContentPartPr>
            <p14:xfrm>
              <a:off x="5594350" y="3270250"/>
              <a:ext cx="44450" cy="15875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5"/>
            </p:blipFill>
            <p:spPr>
              <a:xfrm>
                <a:off x="5594350" y="3270250"/>
                <a:ext cx="44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79" name="墨迹 78"/>
              <p14:cNvContentPartPr/>
              <p14:nvPr/>
            </p14:nvContentPartPr>
            <p14:xfrm>
              <a:off x="5822950" y="3498850"/>
              <a:ext cx="1708150" cy="1651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47"/>
            </p:blipFill>
            <p:spPr>
              <a:xfrm>
                <a:off x="5822950" y="3498850"/>
                <a:ext cx="17081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0" name="墨迹 79"/>
              <p14:cNvContentPartPr/>
              <p14:nvPr/>
            </p14:nvContentPartPr>
            <p14:xfrm>
              <a:off x="6521450" y="3327400"/>
              <a:ext cx="57150" cy="1460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9"/>
            </p:blipFill>
            <p:spPr>
              <a:xfrm>
                <a:off x="6521450" y="3327400"/>
                <a:ext cx="571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1" name="墨迹 80"/>
              <p14:cNvContentPartPr/>
              <p14:nvPr/>
            </p14:nvContentPartPr>
            <p14:xfrm>
              <a:off x="6661150" y="3244850"/>
              <a:ext cx="114300" cy="2413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51"/>
            </p:blipFill>
            <p:spPr>
              <a:xfrm>
                <a:off x="6661150" y="3244850"/>
                <a:ext cx="1143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2" name="墨迹 81"/>
              <p14:cNvContentPartPr/>
              <p14:nvPr/>
            </p14:nvContentPartPr>
            <p14:xfrm>
              <a:off x="6915150" y="3340100"/>
              <a:ext cx="69850" cy="952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3"/>
            </p:blipFill>
            <p:spPr>
              <a:xfrm>
                <a:off x="6915150" y="3340100"/>
                <a:ext cx="69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3" name="墨迹 82"/>
              <p14:cNvContentPartPr/>
              <p14:nvPr/>
            </p14:nvContentPartPr>
            <p14:xfrm>
              <a:off x="6915150" y="3365500"/>
              <a:ext cx="95250" cy="635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5"/>
            </p:blipFill>
            <p:spPr>
              <a:xfrm>
                <a:off x="6915150" y="3365500"/>
                <a:ext cx="952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4" name="墨迹 83"/>
              <p14:cNvContentPartPr/>
              <p14:nvPr/>
            </p14:nvContentPartPr>
            <p14:xfrm>
              <a:off x="7023100" y="3314700"/>
              <a:ext cx="152400" cy="15240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7"/>
            </p:blipFill>
            <p:spPr>
              <a:xfrm>
                <a:off x="7023100" y="3314700"/>
                <a:ext cx="1524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5" name="墨迹 84"/>
              <p14:cNvContentPartPr/>
              <p14:nvPr/>
            </p14:nvContentPartPr>
            <p14:xfrm>
              <a:off x="7537450" y="3638550"/>
              <a:ext cx="1187450" cy="63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9"/>
            </p:blipFill>
            <p:spPr>
              <a:xfrm>
                <a:off x="7537450" y="3638550"/>
                <a:ext cx="1187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0" p14:bwMode="auto">
            <p14:nvContentPartPr>
              <p14:cNvPr id="86" name="墨迹 85"/>
              <p14:cNvContentPartPr/>
              <p14:nvPr/>
            </p14:nvContentPartPr>
            <p14:xfrm>
              <a:off x="8242300" y="3511550"/>
              <a:ext cx="360" cy="15875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61"/>
            </p:blipFill>
            <p:spPr>
              <a:xfrm>
                <a:off x="8242300" y="3511550"/>
                <a:ext cx="36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2" p14:bwMode="auto">
            <p14:nvContentPartPr>
              <p14:cNvPr id="87" name="墨迹 86"/>
              <p14:cNvContentPartPr/>
              <p14:nvPr/>
            </p14:nvContentPartPr>
            <p14:xfrm>
              <a:off x="7689850" y="3340100"/>
              <a:ext cx="25400" cy="1587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63"/>
            </p:blipFill>
            <p:spPr>
              <a:xfrm>
                <a:off x="7689850" y="3340100"/>
                <a:ext cx="25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4" p14:bwMode="auto">
            <p14:nvContentPartPr>
              <p14:cNvPr id="88" name="墨迹 87"/>
              <p14:cNvContentPartPr/>
              <p14:nvPr/>
            </p14:nvContentPartPr>
            <p14:xfrm>
              <a:off x="7816850" y="3270250"/>
              <a:ext cx="88900" cy="1206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65"/>
            </p:blipFill>
            <p:spPr>
              <a:xfrm>
                <a:off x="7816850" y="3270250"/>
                <a:ext cx="889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6" p14:bwMode="auto">
            <p14:nvContentPartPr>
              <p14:cNvPr id="89" name="墨迹 88"/>
              <p14:cNvContentPartPr/>
              <p14:nvPr/>
            </p14:nvContentPartPr>
            <p14:xfrm>
              <a:off x="7797800" y="3314700"/>
              <a:ext cx="196850" cy="8890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67"/>
            </p:blipFill>
            <p:spPr>
              <a:xfrm>
                <a:off x="7797800" y="3314700"/>
                <a:ext cx="196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8" p14:bwMode="auto">
            <p14:nvContentPartPr>
              <p14:cNvPr id="90" name="墨迹 89"/>
              <p14:cNvContentPartPr/>
              <p14:nvPr/>
            </p14:nvContentPartPr>
            <p14:xfrm>
              <a:off x="8007350" y="3225800"/>
              <a:ext cx="234950" cy="1397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69"/>
            </p:blipFill>
            <p:spPr>
              <a:xfrm>
                <a:off x="8007350" y="3225800"/>
                <a:ext cx="2349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0" p14:bwMode="auto">
            <p14:nvContentPartPr>
              <p14:cNvPr id="91" name="墨迹 90"/>
              <p14:cNvContentPartPr/>
              <p14:nvPr/>
            </p14:nvContentPartPr>
            <p14:xfrm>
              <a:off x="8108950" y="3244850"/>
              <a:ext cx="63500" cy="2413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71"/>
            </p:blipFill>
            <p:spPr>
              <a:xfrm>
                <a:off x="8108950" y="3244850"/>
                <a:ext cx="63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2" p14:bwMode="auto">
            <p14:nvContentPartPr>
              <p14:cNvPr id="92" name="墨迹 91"/>
              <p14:cNvContentPartPr/>
              <p14:nvPr/>
            </p14:nvContentPartPr>
            <p14:xfrm>
              <a:off x="8216900" y="3200400"/>
              <a:ext cx="184150" cy="19050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73"/>
            </p:blipFill>
            <p:spPr>
              <a:xfrm>
                <a:off x="8216900" y="3200400"/>
                <a:ext cx="1841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4" p14:bwMode="auto">
            <p14:nvContentPartPr>
              <p14:cNvPr id="93" name="墨迹 92"/>
              <p14:cNvContentPartPr/>
              <p14:nvPr/>
            </p14:nvContentPartPr>
            <p14:xfrm>
              <a:off x="8331200" y="3092450"/>
              <a:ext cx="25400" cy="36195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75"/>
            </p:blipFill>
            <p:spPr>
              <a:xfrm>
                <a:off x="8331200" y="3092450"/>
                <a:ext cx="254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6" p14:bwMode="auto">
            <p14:nvContentPartPr>
              <p14:cNvPr id="94" name="墨迹 93"/>
              <p14:cNvContentPartPr/>
              <p14:nvPr/>
            </p14:nvContentPartPr>
            <p14:xfrm>
              <a:off x="8331200" y="3746500"/>
              <a:ext cx="25400" cy="1968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77"/>
            </p:blipFill>
            <p:spPr>
              <a:xfrm>
                <a:off x="8331200" y="3746500"/>
                <a:ext cx="254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8" p14:bwMode="auto">
            <p14:nvContentPartPr>
              <p14:cNvPr id="95" name="墨迹 94"/>
              <p14:cNvContentPartPr/>
              <p14:nvPr/>
            </p14:nvContentPartPr>
            <p14:xfrm>
              <a:off x="8350250" y="3784600"/>
              <a:ext cx="133350" cy="762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79"/>
            </p:blipFill>
            <p:spPr>
              <a:xfrm>
                <a:off x="8350250" y="3784600"/>
                <a:ext cx="133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0" p14:bwMode="auto">
            <p14:nvContentPartPr>
              <p14:cNvPr id="96" name="墨迹 95"/>
              <p14:cNvContentPartPr/>
              <p14:nvPr/>
            </p14:nvContentPartPr>
            <p14:xfrm>
              <a:off x="8528050" y="3765550"/>
              <a:ext cx="139700" cy="1524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81"/>
            </p:blipFill>
            <p:spPr>
              <a:xfrm>
                <a:off x="8528050" y="3765550"/>
                <a:ext cx="139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2" p14:bwMode="auto">
            <p14:nvContentPartPr>
              <p14:cNvPr id="97" name="墨迹 96"/>
              <p14:cNvContentPartPr/>
              <p14:nvPr/>
            </p14:nvContentPartPr>
            <p14:xfrm>
              <a:off x="5416550" y="3784600"/>
              <a:ext cx="95250" cy="1778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83"/>
            </p:blipFill>
            <p:spPr>
              <a:xfrm>
                <a:off x="5416550" y="3784600"/>
                <a:ext cx="952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4" p14:bwMode="auto">
            <p14:nvContentPartPr>
              <p14:cNvPr id="98" name="墨迹 97"/>
              <p14:cNvContentPartPr/>
              <p14:nvPr/>
            </p14:nvContentPartPr>
            <p14:xfrm>
              <a:off x="5480050" y="3778250"/>
              <a:ext cx="120650" cy="1079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85"/>
            </p:blipFill>
            <p:spPr>
              <a:xfrm>
                <a:off x="5480050" y="3778250"/>
                <a:ext cx="1206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6" p14:bwMode="auto">
            <p14:nvContentPartPr>
              <p14:cNvPr id="99" name="墨迹 98"/>
              <p14:cNvContentPartPr/>
              <p14:nvPr/>
            </p14:nvContentPartPr>
            <p14:xfrm>
              <a:off x="5600700" y="3778250"/>
              <a:ext cx="171450" cy="1968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87"/>
            </p:blipFill>
            <p:spPr>
              <a:xfrm>
                <a:off x="5600700" y="3778250"/>
                <a:ext cx="171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8" p14:bwMode="auto">
            <p14:nvContentPartPr>
              <p14:cNvPr id="100" name="墨迹 99"/>
              <p14:cNvContentPartPr/>
              <p14:nvPr/>
            </p14:nvContentPartPr>
            <p14:xfrm>
              <a:off x="5740400" y="3765550"/>
              <a:ext cx="31750" cy="2286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89"/>
            </p:blipFill>
            <p:spPr>
              <a:xfrm>
                <a:off x="5740400" y="3765550"/>
                <a:ext cx="31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0" p14:bwMode="auto">
            <p14:nvContentPartPr>
              <p14:cNvPr id="101" name="墨迹 100"/>
              <p14:cNvContentPartPr/>
              <p14:nvPr/>
            </p14:nvContentPartPr>
            <p14:xfrm>
              <a:off x="5676900" y="3898900"/>
              <a:ext cx="114300" cy="63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91"/>
            </p:blipFill>
            <p:spPr>
              <a:xfrm>
                <a:off x="5676900" y="3898900"/>
                <a:ext cx="114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02" name="墨迹 101"/>
              <p14:cNvContentPartPr/>
              <p14:nvPr/>
            </p14:nvContentPartPr>
            <p14:xfrm>
              <a:off x="5403850" y="3359150"/>
              <a:ext cx="152400" cy="2603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93"/>
            </p:blipFill>
            <p:spPr>
              <a:xfrm>
                <a:off x="5403850" y="3359150"/>
                <a:ext cx="1524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4" p14:bwMode="auto">
            <p14:nvContentPartPr>
              <p14:cNvPr id="103" name="墨迹 102"/>
              <p14:cNvContentPartPr/>
              <p14:nvPr/>
            </p14:nvContentPartPr>
            <p14:xfrm>
              <a:off x="8178800" y="3054350"/>
              <a:ext cx="228600" cy="6159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95"/>
            </p:blipFill>
            <p:spPr>
              <a:xfrm>
                <a:off x="8178800" y="3054350"/>
                <a:ext cx="22860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6" p14:bwMode="auto">
            <p14:nvContentPartPr>
              <p14:cNvPr id="104" name="墨迹 103"/>
              <p14:cNvContentPartPr/>
              <p14:nvPr/>
            </p14:nvContentPartPr>
            <p14:xfrm>
              <a:off x="5480050" y="2908300"/>
              <a:ext cx="2933700" cy="55245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97"/>
            </p:blipFill>
            <p:spPr>
              <a:xfrm>
                <a:off x="5480050" y="2908300"/>
                <a:ext cx="2933700" cy="552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16475"/>
            <a:ext cx="6419215" cy="19488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775" y="2830830"/>
            <a:ext cx="5802630" cy="37826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" y="267970"/>
            <a:ext cx="7598410" cy="2310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20" y="2830830"/>
            <a:ext cx="7406640" cy="845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5" y="3929380"/>
            <a:ext cx="7437120" cy="89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1745" y="267335"/>
            <a:ext cx="5024120" cy="14236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2019300" y="3168650"/>
              <a:ext cx="666750" cy="222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2019300" y="3168650"/>
                <a:ext cx="6667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2616200" y="3365500"/>
              <a:ext cx="31115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2616200" y="3365500"/>
                <a:ext cx="311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2927350" y="3136900"/>
              <a:ext cx="679450" cy="266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2927350" y="3136900"/>
                <a:ext cx="6794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736600" y="4203700"/>
              <a:ext cx="2095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736600" y="4203700"/>
                <a:ext cx="209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939800" y="3968750"/>
              <a:ext cx="1460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939800" y="3968750"/>
                <a:ext cx="146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1092200" y="3937000"/>
              <a:ext cx="82550" cy="76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1092200" y="3937000"/>
                <a:ext cx="82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1282700" y="3873500"/>
              <a:ext cx="177800" cy="152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1282700" y="3873500"/>
                <a:ext cx="1778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1479550" y="3892550"/>
              <a:ext cx="101600" cy="114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1479550" y="3892550"/>
                <a:ext cx="1016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1600200" y="3873500"/>
              <a:ext cx="215900" cy="1270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1600200" y="3873500"/>
                <a:ext cx="215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1854200" y="3873500"/>
              <a:ext cx="177800" cy="1333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1854200" y="3873500"/>
                <a:ext cx="1778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2178050" y="3886200"/>
              <a:ext cx="360" cy="38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2178050" y="388620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2178050" y="3981450"/>
              <a:ext cx="6350" cy="19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2178050" y="39814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2298700" y="3873500"/>
              <a:ext cx="44450" cy="1206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2298700" y="3873500"/>
                <a:ext cx="44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2387600" y="3873500"/>
              <a:ext cx="25400" cy="444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2387600" y="3873500"/>
                <a:ext cx="254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2419350" y="3822700"/>
              <a:ext cx="114300" cy="165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2419350" y="3822700"/>
                <a:ext cx="1143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2463800" y="3956050"/>
              <a:ext cx="101600" cy="44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2463800" y="3956050"/>
                <a:ext cx="1016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2698750" y="3886200"/>
              <a:ext cx="19050" cy="76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2698750" y="3886200"/>
                <a:ext cx="190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2698750" y="3873500"/>
              <a:ext cx="120650" cy="1270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2698750" y="3873500"/>
                <a:ext cx="1206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2870200" y="3892550"/>
              <a:ext cx="247650" cy="1079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2870200" y="3892550"/>
                <a:ext cx="2476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3295650" y="3816350"/>
              <a:ext cx="19050" cy="317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3295650" y="3816350"/>
                <a:ext cx="19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3257550" y="3854450"/>
              <a:ext cx="215900" cy="152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3257550" y="3854450"/>
                <a:ext cx="215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3200400" y="3778250"/>
              <a:ext cx="171450" cy="3048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3200400" y="3778250"/>
                <a:ext cx="1714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3378200" y="3905250"/>
              <a:ext cx="38100" cy="825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3378200" y="3905250"/>
                <a:ext cx="381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墨迹 32"/>
              <p14:cNvContentPartPr/>
              <p14:nvPr/>
            </p14:nvContentPartPr>
            <p14:xfrm>
              <a:off x="3352800" y="3987800"/>
              <a:ext cx="107950" cy="19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4"/>
            </p:blipFill>
            <p:spPr>
              <a:xfrm>
                <a:off x="3352800" y="3987800"/>
                <a:ext cx="1079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墨迹 33"/>
              <p14:cNvContentPartPr/>
              <p14:nvPr/>
            </p14:nvContentPartPr>
            <p14:xfrm>
              <a:off x="3619500" y="3867150"/>
              <a:ext cx="32385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6"/>
            </p:blipFill>
            <p:spPr>
              <a:xfrm>
                <a:off x="3619500" y="3867150"/>
                <a:ext cx="323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墨迹 34"/>
              <p14:cNvContentPartPr/>
              <p14:nvPr/>
            </p14:nvContentPartPr>
            <p14:xfrm>
              <a:off x="3606800" y="3784600"/>
              <a:ext cx="158750" cy="2095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8"/>
            </p:blipFill>
            <p:spPr>
              <a:xfrm>
                <a:off x="3606800" y="3784600"/>
                <a:ext cx="1587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墨迹 35"/>
              <p14:cNvContentPartPr/>
              <p14:nvPr/>
            </p14:nvContentPartPr>
            <p14:xfrm>
              <a:off x="3632200" y="3924300"/>
              <a:ext cx="31750" cy="203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0"/>
            </p:blipFill>
            <p:spPr>
              <a:xfrm>
                <a:off x="3632200" y="3924300"/>
                <a:ext cx="317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7" name="墨迹 36"/>
              <p14:cNvContentPartPr/>
              <p14:nvPr/>
            </p14:nvContentPartPr>
            <p14:xfrm>
              <a:off x="3689350" y="3911600"/>
              <a:ext cx="158750" cy="2286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2"/>
            </p:blipFill>
            <p:spPr>
              <a:xfrm>
                <a:off x="3689350" y="3911600"/>
                <a:ext cx="1587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8" name="墨迹 37"/>
              <p14:cNvContentPartPr/>
              <p14:nvPr/>
            </p14:nvContentPartPr>
            <p14:xfrm>
              <a:off x="3956050" y="3873500"/>
              <a:ext cx="114300" cy="444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4"/>
            </p:blipFill>
            <p:spPr>
              <a:xfrm>
                <a:off x="3956050" y="3873500"/>
                <a:ext cx="114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9" name="墨迹 38"/>
              <p14:cNvContentPartPr/>
              <p14:nvPr/>
            </p14:nvContentPartPr>
            <p14:xfrm>
              <a:off x="4044950" y="3898900"/>
              <a:ext cx="57150" cy="279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6"/>
            </p:blipFill>
            <p:spPr>
              <a:xfrm>
                <a:off x="4044950" y="3898900"/>
                <a:ext cx="571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0" name="墨迹 39"/>
              <p14:cNvContentPartPr/>
              <p14:nvPr/>
            </p14:nvContentPartPr>
            <p14:xfrm>
              <a:off x="4121150" y="3911600"/>
              <a:ext cx="25400" cy="635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8"/>
            </p:blipFill>
            <p:spPr>
              <a:xfrm>
                <a:off x="4121150" y="3911600"/>
                <a:ext cx="254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1" name="墨迹 40"/>
              <p14:cNvContentPartPr/>
              <p14:nvPr/>
            </p14:nvContentPartPr>
            <p14:xfrm>
              <a:off x="4140200" y="3987800"/>
              <a:ext cx="50800" cy="1333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0"/>
            </p:blipFill>
            <p:spPr>
              <a:xfrm>
                <a:off x="4140200" y="3987800"/>
                <a:ext cx="508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2" name="墨迹 41"/>
              <p14:cNvContentPartPr/>
              <p14:nvPr/>
            </p14:nvContentPartPr>
            <p14:xfrm>
              <a:off x="4197350" y="3898900"/>
              <a:ext cx="88900" cy="25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2"/>
            </p:blipFill>
            <p:spPr>
              <a:xfrm>
                <a:off x="4197350" y="3898900"/>
                <a:ext cx="88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3" name="墨迹 42"/>
              <p14:cNvContentPartPr/>
              <p14:nvPr/>
            </p14:nvContentPartPr>
            <p14:xfrm>
              <a:off x="4241800" y="3848100"/>
              <a:ext cx="12700" cy="1206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4"/>
            </p:blipFill>
            <p:spPr>
              <a:xfrm>
                <a:off x="4241800" y="3848100"/>
                <a:ext cx="12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4" name="墨迹 43"/>
              <p14:cNvContentPartPr/>
              <p14:nvPr/>
            </p14:nvContentPartPr>
            <p14:xfrm>
              <a:off x="4235450" y="3962400"/>
              <a:ext cx="146050" cy="190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6"/>
            </p:blipFill>
            <p:spPr>
              <a:xfrm>
                <a:off x="4235450" y="3962400"/>
                <a:ext cx="1460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5" name="墨迹 44"/>
              <p14:cNvContentPartPr/>
              <p14:nvPr/>
            </p14:nvContentPartPr>
            <p14:xfrm>
              <a:off x="4254500" y="3860800"/>
              <a:ext cx="69850" cy="2413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8"/>
            </p:blipFill>
            <p:spPr>
              <a:xfrm>
                <a:off x="4254500" y="3860800"/>
                <a:ext cx="698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6" name="墨迹 45"/>
              <p14:cNvContentPartPr/>
              <p14:nvPr/>
            </p14:nvContentPartPr>
            <p14:xfrm>
              <a:off x="4292600" y="4032250"/>
              <a:ext cx="12700" cy="1206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0"/>
            </p:blipFill>
            <p:spPr>
              <a:xfrm>
                <a:off x="4292600" y="4032250"/>
                <a:ext cx="12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7" name="墨迹 46"/>
              <p14:cNvContentPartPr/>
              <p14:nvPr/>
            </p14:nvContentPartPr>
            <p14:xfrm>
              <a:off x="4298950" y="4032250"/>
              <a:ext cx="95250" cy="1714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2"/>
            </p:blipFill>
            <p:spPr>
              <a:xfrm>
                <a:off x="4298950" y="4032250"/>
                <a:ext cx="952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8" name="墨迹 47"/>
              <p14:cNvContentPartPr/>
              <p14:nvPr/>
            </p14:nvContentPartPr>
            <p14:xfrm>
              <a:off x="4330700" y="4070350"/>
              <a:ext cx="50800" cy="254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4"/>
            </p:blipFill>
            <p:spPr>
              <a:xfrm>
                <a:off x="4330700" y="4070350"/>
                <a:ext cx="50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9" name="墨迹 48"/>
              <p14:cNvContentPartPr/>
              <p14:nvPr/>
            </p14:nvContentPartPr>
            <p14:xfrm>
              <a:off x="4286250" y="4152900"/>
              <a:ext cx="107950" cy="127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6"/>
            </p:blipFill>
            <p:spPr>
              <a:xfrm>
                <a:off x="4286250" y="4152900"/>
                <a:ext cx="107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0" name="墨迹 49"/>
              <p14:cNvContentPartPr/>
              <p14:nvPr/>
            </p14:nvContentPartPr>
            <p14:xfrm>
              <a:off x="4514850" y="3727450"/>
              <a:ext cx="19050" cy="635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8"/>
            </p:blipFill>
            <p:spPr>
              <a:xfrm>
                <a:off x="4514850" y="3727450"/>
                <a:ext cx="19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1" name="墨迹 50"/>
              <p14:cNvContentPartPr/>
              <p14:nvPr/>
            </p14:nvContentPartPr>
            <p14:xfrm>
              <a:off x="4603750" y="3695700"/>
              <a:ext cx="6350" cy="1397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0"/>
            </p:blipFill>
            <p:spPr>
              <a:xfrm>
                <a:off x="4603750" y="3695700"/>
                <a:ext cx="63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2" name="墨迹 51"/>
              <p14:cNvContentPartPr/>
              <p14:nvPr/>
            </p14:nvContentPartPr>
            <p14:xfrm>
              <a:off x="4489450" y="3886200"/>
              <a:ext cx="25400" cy="825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2"/>
            </p:blipFill>
            <p:spPr>
              <a:xfrm>
                <a:off x="4489450" y="3886200"/>
                <a:ext cx="254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3" name="墨迹 52"/>
              <p14:cNvContentPartPr/>
              <p14:nvPr/>
            </p14:nvContentPartPr>
            <p14:xfrm>
              <a:off x="4546600" y="3790950"/>
              <a:ext cx="114300" cy="1333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4"/>
            </p:blipFill>
            <p:spPr>
              <a:xfrm>
                <a:off x="4546600" y="3790950"/>
                <a:ext cx="1143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4" name="墨迹 53"/>
              <p14:cNvContentPartPr/>
              <p14:nvPr/>
            </p14:nvContentPartPr>
            <p14:xfrm>
              <a:off x="4552950" y="3905250"/>
              <a:ext cx="44450" cy="3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6"/>
            </p:blipFill>
            <p:spPr>
              <a:xfrm>
                <a:off x="4552950" y="390525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5" name="墨迹 54"/>
              <p14:cNvContentPartPr/>
              <p14:nvPr/>
            </p14:nvContentPartPr>
            <p14:xfrm>
              <a:off x="4521200" y="3943350"/>
              <a:ext cx="107950" cy="190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8"/>
            </p:blipFill>
            <p:spPr>
              <a:xfrm>
                <a:off x="4521200" y="3943350"/>
                <a:ext cx="1079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6" name="墨迹 55"/>
              <p14:cNvContentPartPr/>
              <p14:nvPr/>
            </p14:nvContentPartPr>
            <p14:xfrm>
              <a:off x="4565650" y="3841750"/>
              <a:ext cx="12700" cy="3238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0"/>
            </p:blipFill>
            <p:spPr>
              <a:xfrm>
                <a:off x="4565650" y="3841750"/>
                <a:ext cx="127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7" name="墨迹 56"/>
              <p14:cNvContentPartPr/>
              <p14:nvPr/>
            </p14:nvContentPartPr>
            <p14:xfrm>
              <a:off x="4495800" y="4051300"/>
              <a:ext cx="120650" cy="127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2"/>
            </p:blipFill>
            <p:spPr>
              <a:xfrm>
                <a:off x="4495800" y="4051300"/>
                <a:ext cx="120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8" name="墨迹 57"/>
              <p14:cNvContentPartPr/>
              <p14:nvPr/>
            </p14:nvContentPartPr>
            <p14:xfrm>
              <a:off x="4711700" y="3829050"/>
              <a:ext cx="76200" cy="571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4"/>
            </p:blipFill>
            <p:spPr>
              <a:xfrm>
                <a:off x="4711700" y="3829050"/>
                <a:ext cx="762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9" name="墨迹 58"/>
              <p14:cNvContentPartPr/>
              <p14:nvPr/>
            </p14:nvContentPartPr>
            <p14:xfrm>
              <a:off x="4775200" y="3860800"/>
              <a:ext cx="19050" cy="2413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6"/>
            </p:blipFill>
            <p:spPr>
              <a:xfrm>
                <a:off x="4775200" y="3860800"/>
                <a:ext cx="190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0" name="墨迹 59"/>
              <p14:cNvContentPartPr/>
              <p14:nvPr/>
            </p14:nvContentPartPr>
            <p14:xfrm>
              <a:off x="4902200" y="3790950"/>
              <a:ext cx="12700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8"/>
            </p:blipFill>
            <p:spPr>
              <a:xfrm>
                <a:off x="4902200" y="3790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1" name="墨迹 60"/>
              <p14:cNvContentPartPr/>
              <p14:nvPr/>
            </p14:nvContentPartPr>
            <p14:xfrm>
              <a:off x="4845050" y="3848100"/>
              <a:ext cx="266700" cy="254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0"/>
            </p:blipFill>
            <p:spPr>
              <a:xfrm>
                <a:off x="4845050" y="3848100"/>
                <a:ext cx="266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2" name="墨迹 61"/>
              <p14:cNvContentPartPr/>
              <p14:nvPr/>
            </p14:nvContentPartPr>
            <p14:xfrm>
              <a:off x="4895850" y="3898900"/>
              <a:ext cx="25400" cy="1206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2"/>
            </p:blipFill>
            <p:spPr>
              <a:xfrm>
                <a:off x="4895850" y="3898900"/>
                <a:ext cx="254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3" name="墨迹 62"/>
              <p14:cNvContentPartPr/>
              <p14:nvPr/>
            </p14:nvContentPartPr>
            <p14:xfrm>
              <a:off x="4940300" y="3886200"/>
              <a:ext cx="31750" cy="12065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4"/>
            </p:blipFill>
            <p:spPr>
              <a:xfrm>
                <a:off x="4940300" y="3886200"/>
                <a:ext cx="31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4" name="墨迹 63"/>
              <p14:cNvContentPartPr/>
              <p14:nvPr/>
            </p14:nvContentPartPr>
            <p14:xfrm>
              <a:off x="4845050" y="4000500"/>
              <a:ext cx="254000" cy="127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6"/>
            </p:blipFill>
            <p:spPr>
              <a:xfrm>
                <a:off x="4845050" y="4000500"/>
                <a:ext cx="254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5" name="墨迹 64"/>
              <p14:cNvContentPartPr/>
              <p14:nvPr/>
            </p14:nvContentPartPr>
            <p14:xfrm>
              <a:off x="4921250" y="3771900"/>
              <a:ext cx="31750" cy="5080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8"/>
            </p:blipFill>
            <p:spPr>
              <a:xfrm>
                <a:off x="4921250" y="3771900"/>
                <a:ext cx="31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6" name="墨迹 65"/>
              <p14:cNvContentPartPr/>
              <p14:nvPr/>
            </p14:nvContentPartPr>
            <p14:xfrm>
              <a:off x="5168900" y="3822700"/>
              <a:ext cx="133350" cy="12700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0"/>
            </p:blipFill>
            <p:spPr>
              <a:xfrm>
                <a:off x="5168900" y="3822700"/>
                <a:ext cx="1333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7" name="墨迹 66"/>
              <p14:cNvContentPartPr/>
              <p14:nvPr/>
            </p14:nvContentPartPr>
            <p14:xfrm>
              <a:off x="5346700" y="3854450"/>
              <a:ext cx="95250" cy="1016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2"/>
            </p:blipFill>
            <p:spPr>
              <a:xfrm>
                <a:off x="5346700" y="3854450"/>
                <a:ext cx="95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8" name="墨迹 67"/>
              <p14:cNvContentPartPr/>
              <p14:nvPr/>
            </p14:nvContentPartPr>
            <p14:xfrm>
              <a:off x="5238750" y="3917950"/>
              <a:ext cx="114300" cy="1333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4"/>
            </p:blipFill>
            <p:spPr>
              <a:xfrm>
                <a:off x="5238750" y="3917950"/>
                <a:ext cx="1143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9" name="墨迹 68"/>
              <p14:cNvContentPartPr/>
              <p14:nvPr/>
            </p14:nvContentPartPr>
            <p14:xfrm>
              <a:off x="5257800" y="3943350"/>
              <a:ext cx="44450" cy="1460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6"/>
            </p:blipFill>
            <p:spPr>
              <a:xfrm>
                <a:off x="5257800" y="3943350"/>
                <a:ext cx="444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70" name="墨迹 69"/>
              <p14:cNvContentPartPr/>
              <p14:nvPr/>
            </p14:nvContentPartPr>
            <p14:xfrm>
              <a:off x="5619750" y="3867150"/>
              <a:ext cx="69850" cy="36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28"/>
            </p:blipFill>
            <p:spPr>
              <a:xfrm>
                <a:off x="5619750" y="3867150"/>
                <a:ext cx="698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1" name="墨迹 70"/>
              <p14:cNvContentPartPr/>
              <p14:nvPr/>
            </p14:nvContentPartPr>
            <p14:xfrm>
              <a:off x="5568950" y="3924300"/>
              <a:ext cx="44450" cy="1460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0"/>
            </p:blipFill>
            <p:spPr>
              <a:xfrm>
                <a:off x="5568950" y="3924300"/>
                <a:ext cx="444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72" name="墨迹 71"/>
              <p14:cNvContentPartPr/>
              <p14:nvPr/>
            </p14:nvContentPartPr>
            <p14:xfrm>
              <a:off x="5683250" y="3898900"/>
              <a:ext cx="101600" cy="2032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2"/>
            </p:blipFill>
            <p:spPr>
              <a:xfrm>
                <a:off x="5683250" y="3898900"/>
                <a:ext cx="1016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3" name="墨迹 72"/>
              <p14:cNvContentPartPr/>
              <p14:nvPr/>
            </p14:nvContentPartPr>
            <p14:xfrm>
              <a:off x="5613400" y="3911600"/>
              <a:ext cx="63500" cy="7620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34"/>
            </p:blipFill>
            <p:spPr>
              <a:xfrm>
                <a:off x="5613400" y="3911600"/>
                <a:ext cx="63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4" name="墨迹 73"/>
              <p14:cNvContentPartPr/>
              <p14:nvPr/>
            </p14:nvContentPartPr>
            <p14:xfrm>
              <a:off x="5702300" y="3873500"/>
              <a:ext cx="31750" cy="1333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36"/>
            </p:blipFill>
            <p:spPr>
              <a:xfrm>
                <a:off x="5702300" y="3873500"/>
                <a:ext cx="317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5" name="墨迹 74"/>
              <p14:cNvContentPartPr/>
              <p14:nvPr/>
            </p14:nvContentPartPr>
            <p14:xfrm>
              <a:off x="5626100" y="4044950"/>
              <a:ext cx="44450" cy="635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38"/>
            </p:blipFill>
            <p:spPr>
              <a:xfrm>
                <a:off x="5626100" y="4044950"/>
                <a:ext cx="44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6" name="墨迹 75"/>
              <p14:cNvContentPartPr/>
              <p14:nvPr/>
            </p14:nvContentPartPr>
            <p14:xfrm>
              <a:off x="5588000" y="4076700"/>
              <a:ext cx="88900" cy="444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0"/>
            </p:blipFill>
            <p:spPr>
              <a:xfrm>
                <a:off x="5588000" y="4076700"/>
                <a:ext cx="88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7" name="墨迹 76"/>
              <p14:cNvContentPartPr/>
              <p14:nvPr/>
            </p14:nvContentPartPr>
            <p14:xfrm>
              <a:off x="5873750" y="3822700"/>
              <a:ext cx="133350" cy="1333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42"/>
            </p:blipFill>
            <p:spPr>
              <a:xfrm>
                <a:off x="5873750" y="3822700"/>
                <a:ext cx="1333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8" name="墨迹 77"/>
              <p14:cNvContentPartPr/>
              <p14:nvPr/>
            </p14:nvContentPartPr>
            <p14:xfrm>
              <a:off x="5829300" y="3962400"/>
              <a:ext cx="158750" cy="1270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44"/>
            </p:blipFill>
            <p:spPr>
              <a:xfrm>
                <a:off x="5829300" y="3962400"/>
                <a:ext cx="1587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9" name="墨迹 78"/>
              <p14:cNvContentPartPr/>
              <p14:nvPr/>
            </p14:nvContentPartPr>
            <p14:xfrm>
              <a:off x="6057900" y="4095750"/>
              <a:ext cx="12700" cy="36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08"/>
            </p:blipFill>
            <p:spPr>
              <a:xfrm>
                <a:off x="6057900" y="4095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6" p14:bwMode="auto">
            <p14:nvContentPartPr>
              <p14:cNvPr id="80" name="墨迹 79"/>
              <p14:cNvContentPartPr/>
              <p14:nvPr/>
            </p14:nvContentPartPr>
            <p14:xfrm>
              <a:off x="2870200" y="5880100"/>
              <a:ext cx="990600" cy="45720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47"/>
            </p:blipFill>
            <p:spPr>
              <a:xfrm>
                <a:off x="2870200" y="5880100"/>
                <a:ext cx="9906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8" p14:bwMode="auto">
            <p14:nvContentPartPr>
              <p14:cNvPr id="81" name="墨迹 80"/>
              <p14:cNvContentPartPr/>
              <p14:nvPr/>
            </p14:nvContentPartPr>
            <p14:xfrm>
              <a:off x="3879850" y="5892800"/>
              <a:ext cx="527050" cy="46990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49"/>
            </p:blipFill>
            <p:spPr>
              <a:xfrm>
                <a:off x="3879850" y="5892800"/>
                <a:ext cx="5270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0" p14:bwMode="auto">
            <p14:nvContentPartPr>
              <p14:cNvPr id="82" name="墨迹 81"/>
              <p14:cNvContentPartPr/>
              <p14:nvPr/>
            </p14:nvContentPartPr>
            <p14:xfrm>
              <a:off x="4972050" y="5740400"/>
              <a:ext cx="360" cy="12700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51"/>
            </p:blipFill>
            <p:spPr>
              <a:xfrm>
                <a:off x="4972050" y="5740400"/>
                <a:ext cx="36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2" p14:bwMode="auto">
            <p14:nvContentPartPr>
              <p14:cNvPr id="83" name="墨迹 82"/>
              <p14:cNvContentPartPr/>
              <p14:nvPr/>
            </p14:nvContentPartPr>
            <p14:xfrm>
              <a:off x="4978400" y="5740400"/>
              <a:ext cx="101600" cy="1270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53"/>
            </p:blipFill>
            <p:spPr>
              <a:xfrm>
                <a:off x="4978400" y="5740400"/>
                <a:ext cx="101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4" p14:bwMode="auto">
            <p14:nvContentPartPr>
              <p14:cNvPr id="84" name="墨迹 83"/>
              <p14:cNvContentPartPr/>
              <p14:nvPr/>
            </p14:nvContentPartPr>
            <p14:xfrm>
              <a:off x="5130800" y="5727700"/>
              <a:ext cx="203200" cy="1460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55"/>
            </p:blipFill>
            <p:spPr>
              <a:xfrm>
                <a:off x="5130800" y="5727700"/>
                <a:ext cx="2032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6" p14:bwMode="auto">
            <p14:nvContentPartPr>
              <p14:cNvPr id="85" name="墨迹 84"/>
              <p14:cNvContentPartPr/>
              <p14:nvPr/>
            </p14:nvContentPartPr>
            <p14:xfrm>
              <a:off x="6711950" y="5638800"/>
              <a:ext cx="1765300" cy="21590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57"/>
            </p:blipFill>
            <p:spPr>
              <a:xfrm>
                <a:off x="6711950" y="5638800"/>
                <a:ext cx="17653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8" p14:bwMode="auto">
            <p14:nvContentPartPr>
              <p14:cNvPr id="86" name="墨迹 85"/>
              <p14:cNvContentPartPr/>
              <p14:nvPr/>
            </p14:nvContentPartPr>
            <p14:xfrm>
              <a:off x="7385050" y="6489700"/>
              <a:ext cx="952500" cy="762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59"/>
            </p:blipFill>
            <p:spPr>
              <a:xfrm>
                <a:off x="7385050" y="6489700"/>
                <a:ext cx="952500" cy="76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r>
              <a:rPr lang="zh-CN" altLang="en-US"/>
              <a:t>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" y="1478280"/>
            <a:ext cx="7840980" cy="2345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4039870"/>
            <a:ext cx="7399020" cy="9296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819150" y="1682750"/>
              <a:ext cx="603250" cy="501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819150" y="1682750"/>
                <a:ext cx="60325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1854200" y="3308350"/>
              <a:ext cx="317500" cy="806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1854200" y="3308350"/>
                <a:ext cx="3175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2051050" y="4057650"/>
              <a:ext cx="215900" cy="114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2051050" y="4057650"/>
                <a:ext cx="2159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5168900" y="3917950"/>
              <a:ext cx="196850" cy="215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5168900" y="3917950"/>
                <a:ext cx="196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5321300" y="3740150"/>
              <a:ext cx="190500" cy="222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5321300" y="3740150"/>
                <a:ext cx="190500" cy="222250"/>
              </a:xfrm>
              <a:prstGeom prst="rect"/>
            </p:spPr>
          </p:pic>
        </mc:Fallback>
      </mc:AlternateContent>
      <p:sp>
        <p:nvSpPr>
          <p:cNvPr id="11" name="文本框 10"/>
          <p:cNvSpPr txBox="1"/>
          <p:nvPr/>
        </p:nvSpPr>
        <p:spPr>
          <a:xfrm>
            <a:off x="7798435" y="162560"/>
            <a:ext cx="38176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进位标志</a:t>
            </a:r>
            <a:r>
              <a:rPr lang="zh-CN" altLang="en-US" b="1">
                <a:solidFill>
                  <a:srgbClr val="FF0000"/>
                </a:solidFill>
              </a:rPr>
              <a:t> CF</a:t>
            </a:r>
            <a:r>
              <a:rPr lang="zh-CN" altLang="en-US"/>
              <a:t>（Carry Flag）、奇偶标志 </a:t>
            </a:r>
            <a:r>
              <a:rPr lang="zh-CN" altLang="en-US" b="1">
                <a:solidFill>
                  <a:srgbClr val="FF0000"/>
                </a:solidFill>
              </a:rPr>
              <a:t>PF</a:t>
            </a:r>
            <a:r>
              <a:rPr lang="zh-CN" altLang="en-US"/>
              <a:t>（Parity Flag）、辅助进位标志 </a:t>
            </a:r>
            <a:r>
              <a:rPr lang="zh-CN" altLang="en-US" b="1">
                <a:solidFill>
                  <a:srgbClr val="FF0000"/>
                </a:solidFill>
              </a:rPr>
              <a:t>AF</a:t>
            </a:r>
            <a:r>
              <a:rPr lang="zh-CN" altLang="en-US"/>
              <a:t>（Auxiliary Carry Flag）、零标志 </a:t>
            </a:r>
            <a:r>
              <a:rPr lang="zh-CN" altLang="en-US" b="1">
                <a:solidFill>
                  <a:srgbClr val="FF0000"/>
                </a:solidFill>
              </a:rPr>
              <a:t>ZF</a:t>
            </a:r>
            <a:r>
              <a:rPr lang="zh-CN" altLang="en-US"/>
              <a:t>（Zero Flag）和符号标志</a:t>
            </a:r>
            <a:r>
              <a:rPr lang="zh-CN" altLang="en-US" b="1">
                <a:solidFill>
                  <a:srgbClr val="FF0000"/>
                </a:solidFill>
              </a:rPr>
              <a:t> SF</a:t>
            </a:r>
            <a:r>
              <a:rPr lang="zh-CN" altLang="en-US"/>
              <a:t>（Sign Flag）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78805" y="1051560"/>
            <a:ext cx="188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无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OF</a:t>
            </a:r>
            <a:endParaRPr lang="en-US" altLang="zh-CN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158750"/>
            <a:ext cx="8592820" cy="2993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3367405"/>
            <a:ext cx="8956040" cy="11087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35" y="282575"/>
            <a:ext cx="10742295" cy="26015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r>
              <a:rPr lang="zh-CN" altLang="en-US"/>
              <a:t>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745" y="1541145"/>
            <a:ext cx="6776085" cy="45364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518795"/>
            <a:ext cx="11456670" cy="22282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习题</a:t>
            </a:r>
            <a:r>
              <a:rPr lang="zh-CN" altLang="en-US"/>
              <a:t>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160270"/>
            <a:ext cx="9214485" cy="3484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365125"/>
            <a:ext cx="11715750" cy="1193529"/>
          </a:xfrm>
        </p:spPr>
      </p:pic>
      <p:sp>
        <p:nvSpPr>
          <p:cNvPr id="6" name="文本框 5"/>
          <p:cNvSpPr txBox="1"/>
          <p:nvPr/>
        </p:nvSpPr>
        <p:spPr>
          <a:xfrm>
            <a:off x="342900" y="1857375"/>
            <a:ext cx="1101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补码：</a:t>
            </a:r>
            <a:endParaRPr lang="en-US" altLang="zh-CN" dirty="0"/>
          </a:p>
          <a:p>
            <a:r>
              <a:rPr lang="zh-CN" altLang="en-US" dirty="0"/>
              <a:t>负数：</a:t>
            </a:r>
            <a:r>
              <a:rPr lang="en-US" altLang="zh-CN" dirty="0"/>
              <a:t>2.3.6    2.EAFA=1110 1010 1111 1010=-5382   3.CD06H=1100 1101 0000 0110=-13050  6.B758H=1011 0111 0101 1000=-18600   6&lt;3&lt;2 </a:t>
            </a:r>
            <a:endParaRPr lang="en-US" altLang="zh-CN" dirty="0"/>
          </a:p>
          <a:p>
            <a:r>
              <a:rPr lang="zh-CN" altLang="en-US" dirty="0"/>
              <a:t>正数：</a:t>
            </a:r>
            <a:r>
              <a:rPr lang="en-US" altLang="zh-CN" dirty="0"/>
              <a:t>1.4.5    </a:t>
            </a:r>
            <a:r>
              <a:rPr lang="zh-CN" altLang="en-US" dirty="0"/>
              <a:t>容易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33425" y="3505200"/>
            <a:ext cx="1022985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有符号编码一般都指的是  </a:t>
            </a:r>
            <a:r>
              <a:rPr lang="zh-CN" altLang="en-US" sz="24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补码</a:t>
            </a:r>
            <a:endParaRPr lang="en-US" altLang="zh-CN" sz="2400" b="1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1800" dirty="0">
                <a:solidFill>
                  <a:schemeClr val="accent1"/>
                </a:solidFill>
              </a:rPr>
              <a:t>高位</a:t>
            </a:r>
            <a:r>
              <a:rPr lang="en-US" altLang="zh-CN" sz="1800" dirty="0">
                <a:solidFill>
                  <a:schemeClr val="accent1"/>
                </a:solidFill>
              </a:rPr>
              <a:t>0</a:t>
            </a:r>
            <a:r>
              <a:rPr lang="zh-CN" altLang="en-US" sz="1800" dirty="0">
                <a:solidFill>
                  <a:schemeClr val="accent1"/>
                </a:solidFill>
              </a:rPr>
              <a:t>为正数，补码即是原码，直接转换就行；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r>
              <a:rPr lang="zh-CN" altLang="en-US" sz="1800" dirty="0">
                <a:solidFill>
                  <a:schemeClr val="accent1"/>
                </a:solidFill>
              </a:rPr>
              <a:t>高位</a:t>
            </a:r>
            <a:r>
              <a:rPr lang="en-US" altLang="zh-CN" sz="1800" dirty="0">
                <a:solidFill>
                  <a:schemeClr val="accent1"/>
                </a:solidFill>
              </a:rPr>
              <a:t>1</a:t>
            </a:r>
            <a:r>
              <a:rPr lang="zh-CN" altLang="en-US" sz="1800" dirty="0">
                <a:solidFill>
                  <a:schemeClr val="accent1"/>
                </a:solidFill>
              </a:rPr>
              <a:t>为负数</a:t>
            </a:r>
            <a:r>
              <a:rPr lang="en-US" altLang="zh-CN" sz="1800" dirty="0">
                <a:solidFill>
                  <a:schemeClr val="accent1"/>
                </a:solidFill>
              </a:rPr>
              <a:t>---</a:t>
            </a:r>
            <a:r>
              <a:rPr lang="zh-CN" altLang="en-US" sz="1800" dirty="0">
                <a:solidFill>
                  <a:schemeClr val="accent1"/>
                </a:solidFill>
              </a:rPr>
              <a:t>补码全部取反</a:t>
            </a:r>
            <a:r>
              <a:rPr lang="en-US" altLang="zh-CN" sz="1800" dirty="0">
                <a:solidFill>
                  <a:schemeClr val="accent1"/>
                </a:solidFill>
              </a:rPr>
              <a:t>+1</a:t>
            </a:r>
            <a:r>
              <a:rPr lang="zh-CN" altLang="en-US" sz="1800" dirty="0">
                <a:solidFill>
                  <a:schemeClr val="accent1"/>
                </a:solidFill>
              </a:rPr>
              <a:t>，得到该负数的绝对值，加个负号就行。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48574" y="5125610"/>
            <a:ext cx="3637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十六进制下，如果首位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&lt;=7,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一定是正数；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&gt;=8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必是负数，要当作补码去看</a:t>
            </a:r>
            <a:endParaRPr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365125"/>
            <a:ext cx="11915775" cy="920750"/>
          </a:xfrm>
        </p:spPr>
      </p:pic>
      <p:sp>
        <p:nvSpPr>
          <p:cNvPr id="6" name="文本框 5"/>
          <p:cNvSpPr txBox="1"/>
          <p:nvPr/>
        </p:nvSpPr>
        <p:spPr>
          <a:xfrm>
            <a:off x="1352550" y="1427590"/>
            <a:ext cx="7639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主要是</a:t>
            </a:r>
            <a:r>
              <a:rPr lang="zh-CN" altLang="en-US" sz="2400" b="1" dirty="0">
                <a:solidFill>
                  <a:srgbClr val="FF0000"/>
                </a:solidFill>
              </a:rPr>
              <a:t>规范表达</a:t>
            </a:r>
            <a:r>
              <a:rPr lang="zh-CN" altLang="en-US" dirty="0"/>
              <a:t>的问题：</a:t>
            </a:r>
            <a:endParaRPr lang="en-US" altLang="zh-CN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什么进制下一定要标清楚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4" y="2258587"/>
            <a:ext cx="9943971" cy="1794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3016080" y="3327480"/>
              <a:ext cx="4934520" cy="2732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3016080" y="3327480"/>
                <a:ext cx="4934520" cy="273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819000" y="3613320"/>
              <a:ext cx="356040" cy="11448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819000" y="3613320"/>
                <a:ext cx="356040" cy="114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" name="墨迹 10"/>
              <p14:cNvContentPartPr/>
              <p14:nvPr/>
            </p14:nvContentPartPr>
            <p14:xfrm>
              <a:off x="3035160" y="3600360"/>
              <a:ext cx="870480" cy="8928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8"/>
            </p:blipFill>
            <p:spPr>
              <a:xfrm>
                <a:off x="3035160" y="3600360"/>
                <a:ext cx="870480" cy="892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2" name="墨迹 11"/>
              <p14:cNvContentPartPr/>
              <p14:nvPr/>
            </p14:nvContentPartPr>
            <p14:xfrm>
              <a:off x="2362320" y="3701880"/>
              <a:ext cx="4077000" cy="2102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0"/>
            </p:blipFill>
            <p:spPr>
              <a:xfrm>
                <a:off x="2362320" y="3701880"/>
                <a:ext cx="4077000" cy="210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3" name="墨迹 12"/>
              <p14:cNvContentPartPr/>
              <p14:nvPr/>
            </p14:nvContentPartPr>
            <p14:xfrm>
              <a:off x="6477120" y="3670200"/>
              <a:ext cx="743040" cy="4892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2"/>
            </p:blipFill>
            <p:spPr>
              <a:xfrm>
                <a:off x="6477120" y="3670200"/>
                <a:ext cx="743040" cy="489240"/>
              </a:xfrm>
              <a:prstGeom prst="rect"/>
            </p:spPr>
          </p:pic>
        </mc:Fallback>
      </mc:AlternateContent>
      <p:sp>
        <p:nvSpPr>
          <p:cNvPr id="14" name="文本框 13"/>
          <p:cNvSpPr txBox="1"/>
          <p:nvPr/>
        </p:nvSpPr>
        <p:spPr>
          <a:xfrm>
            <a:off x="1175040" y="4543425"/>
            <a:ext cx="741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由于</a:t>
            </a:r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</a:rPr>
              <a:t>只是起区分作用，所以不管它，当它不存在。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dirty="0"/>
              <a:t> 0C0H=1100 0000     </a:t>
            </a:r>
            <a:r>
              <a:rPr lang="zh-CN" altLang="en-US" dirty="0"/>
              <a:t>扩展成</a:t>
            </a:r>
            <a:r>
              <a:rPr lang="en-US" altLang="zh-CN" dirty="0"/>
              <a:t>16bit 1111 1111 1100 0000=FFC0H   </a:t>
            </a:r>
            <a:r>
              <a:rPr lang="zh-CN" altLang="en-US" b="1" dirty="0">
                <a:highlight>
                  <a:srgbClr val="FF0000"/>
                </a:highlight>
              </a:rPr>
              <a:t>继续以示区分，加上前导</a:t>
            </a:r>
            <a:r>
              <a:rPr lang="en-US" altLang="zh-CN" b="1" dirty="0">
                <a:highlight>
                  <a:srgbClr val="FF0000"/>
                </a:highlight>
              </a:rPr>
              <a:t>0</a:t>
            </a:r>
            <a:r>
              <a:rPr lang="en-US" altLang="zh-CN" dirty="0"/>
              <a:t>        0FFC0H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" y="158971"/>
            <a:ext cx="5867908" cy="222523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53"/>
            <a:ext cx="6711718" cy="11716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3723"/>
            <a:ext cx="7597798" cy="19508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习题</a:t>
            </a:r>
            <a:r>
              <a:rPr lang="zh-CN" altLang="en-US"/>
              <a:t>二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0550" y="1310640"/>
            <a:ext cx="8164195" cy="993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96000" y="842010"/>
            <a:ext cx="31134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就是六个算术标志位：</a:t>
            </a:r>
            <a:r>
              <a:rPr lang="en-US" altLang="zh-CN">
                <a:solidFill>
                  <a:srgbClr val="FF0000"/>
                </a:solidFill>
              </a:rPr>
              <a:t>CF/ZF/SF/OF/AF/PF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304415"/>
            <a:ext cx="8241030" cy="904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08830" y="2367915"/>
            <a:ext cx="3446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-2^15~2^15-1 (15=N-1)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3335655"/>
            <a:ext cx="6557645" cy="11125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4755515"/>
            <a:ext cx="9374505" cy="9531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580390"/>
            <a:ext cx="9169400" cy="895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3130" y="1732915"/>
            <a:ext cx="8792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物理地址</a:t>
            </a:r>
            <a:r>
              <a:rPr lang="en-US" altLang="zh-CN"/>
              <a:t>--20</a:t>
            </a:r>
            <a:r>
              <a:rPr lang="zh-CN" altLang="en-US"/>
              <a:t>位</a:t>
            </a:r>
            <a:r>
              <a:rPr lang="en-US" altLang="zh-CN"/>
              <a:t>        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逻辑地址</a:t>
            </a:r>
            <a:r>
              <a:rPr lang="en-US" altLang="zh-CN" b="1">
                <a:solidFill>
                  <a:srgbClr val="FF0000"/>
                </a:solidFill>
                <a:highlight>
                  <a:srgbClr val="FFFF00"/>
                </a:highlight>
              </a:rPr>
              <a:t>---</a:t>
            </a:r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</a:rPr>
              <a:t>段基址：段内偏移地址</a:t>
            </a:r>
            <a:endParaRPr lang="zh-CN" altLang="en-US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CN" altLang="en-US"/>
          </a:p>
          <a:p>
            <a:r>
              <a:rPr lang="zh-CN" altLang="en-US"/>
              <a:t>物理地址</a:t>
            </a:r>
            <a:r>
              <a:rPr lang="en-US" altLang="zh-CN"/>
              <a:t>=</a:t>
            </a:r>
            <a:r>
              <a:rPr lang="zh-CN" altLang="en-US"/>
              <a:t>基</a:t>
            </a:r>
            <a:r>
              <a:rPr lang="en-US" altLang="zh-CN"/>
              <a:t>*16+</a:t>
            </a:r>
            <a:r>
              <a:rPr lang="zh-CN" altLang="en-US"/>
              <a:t>偏移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85" y="2649855"/>
            <a:ext cx="7815580" cy="38049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00570" y="1416685"/>
            <a:ext cx="5464175" cy="944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12345H=0001 0010 0011 0100 0101</a:t>
            </a:r>
            <a:endParaRPr lang="en-US" altLang="zh-CN"/>
          </a:p>
          <a:p>
            <a:r>
              <a:rPr lang="en-US" altLang="zh-CN"/>
              <a:t>-0345H            0000 0011 0100 0101</a:t>
            </a:r>
            <a:endParaRPr lang="en-US" altLang="zh-CN"/>
          </a:p>
          <a:p>
            <a:r>
              <a:rPr lang="zh-CN" altLang="en-US"/>
              <a:t>段基址</a:t>
            </a:r>
            <a:r>
              <a:rPr lang="en-US" altLang="zh-CN"/>
              <a:t>   </a:t>
            </a:r>
            <a:r>
              <a:rPr lang="en-US" altLang="zh-CN">
                <a:highlight>
                  <a:srgbClr val="FFFF00"/>
                </a:highlight>
              </a:rPr>
              <a:t> 0001  0010 0000 0000</a:t>
            </a:r>
            <a:r>
              <a:rPr lang="en-US" altLang="zh-CN"/>
              <a:t> 0000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1200H)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592455"/>
            <a:ext cx="9589135" cy="897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" y="1603375"/>
            <a:ext cx="7803515" cy="1153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" y="3147060"/>
            <a:ext cx="9655810" cy="1090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90" y="4503420"/>
            <a:ext cx="10944860" cy="803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68290"/>
            <a:ext cx="8621395" cy="11118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3651250" y="863600"/>
              <a:ext cx="2025650" cy="4445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3651250" y="863600"/>
                <a:ext cx="20256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4660900" y="1835150"/>
              <a:ext cx="679450" cy="393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4660900" y="1835150"/>
                <a:ext cx="6794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2965450" y="2114550"/>
              <a:ext cx="1289050" cy="361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2965450" y="2114550"/>
                <a:ext cx="12890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451350" y="3333750"/>
              <a:ext cx="2660650" cy="660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4451350" y="3333750"/>
                <a:ext cx="26606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5861050" y="4940300"/>
              <a:ext cx="273050" cy="165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5861050" y="4940300"/>
                <a:ext cx="2730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6013450" y="4902200"/>
              <a:ext cx="25400" cy="387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6013450" y="4902200"/>
                <a:ext cx="25400" cy="387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0210" y="535940"/>
            <a:ext cx="10111105" cy="742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6585" y="1771015"/>
            <a:ext cx="82276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10F0:02A0H   </a:t>
            </a:r>
            <a:r>
              <a:rPr lang="zh-CN" altLang="en-US"/>
              <a:t>存一个字节</a:t>
            </a:r>
            <a:r>
              <a:rPr lang="en-US" altLang="zh-CN"/>
              <a:t> 10F0:02A1H </a:t>
            </a:r>
            <a:r>
              <a:rPr lang="zh-CN" altLang="en-US"/>
              <a:t>存一个字节</a:t>
            </a:r>
            <a:r>
              <a:rPr lang="en-US" altLang="zh-CN"/>
              <a:t>……     20</a:t>
            </a:r>
            <a:r>
              <a:rPr lang="zh-CN" altLang="en-US"/>
              <a:t>个字有</a:t>
            </a:r>
            <a:r>
              <a:rPr lang="en-US" altLang="zh-CN"/>
              <a:t>40</a:t>
            </a:r>
            <a:r>
              <a:rPr lang="zh-CN" altLang="en-US"/>
              <a:t>个字节</a:t>
            </a:r>
            <a:r>
              <a:rPr lang="en-US" altLang="zh-CN"/>
              <a:t>   10F0:02C7H </a:t>
            </a:r>
            <a:r>
              <a:rPr lang="zh-CN" altLang="en-US"/>
              <a:t>存第四十个字节（末尾逻辑</a:t>
            </a:r>
            <a:r>
              <a:rPr lang="zh-CN" altLang="en-US"/>
              <a:t>地址）</a:t>
            </a:r>
            <a:endParaRPr lang="zh-CN" altLang="en-US"/>
          </a:p>
          <a:p>
            <a:r>
              <a:rPr lang="zh-CN" altLang="en-US"/>
              <a:t>物理地址</a:t>
            </a:r>
            <a:r>
              <a:rPr lang="en-US" altLang="zh-CN"/>
              <a:t>=0001 0000 1111 0000 0000</a:t>
            </a:r>
            <a:endParaRPr lang="en-US" altLang="zh-CN"/>
          </a:p>
          <a:p>
            <a:r>
              <a:rPr lang="en-US" altLang="zh-CN"/>
              <a:t>               +        0000 0010 1100 0110</a:t>
            </a:r>
            <a:endParaRPr lang="en-US" altLang="zh-CN"/>
          </a:p>
          <a:p>
            <a:r>
              <a:rPr lang="en-US" altLang="zh-CN"/>
              <a:t>              =0001 0001 0001 1100 0110</a:t>
            </a: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</a:rPr>
              <a:t>111C6)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1574800" y="819150"/>
              <a:ext cx="273050" cy="330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1574800" y="819150"/>
                <a:ext cx="2730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7924800" y="520700"/>
              <a:ext cx="323850" cy="330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7924800" y="520700"/>
                <a:ext cx="3238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2051050" y="914400"/>
              <a:ext cx="69215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2051050" y="914400"/>
                <a:ext cx="692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1962150" y="1263650"/>
              <a:ext cx="44450" cy="177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1962150" y="1263650"/>
                <a:ext cx="444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2032000" y="1320800"/>
              <a:ext cx="127000" cy="63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2032000" y="1320800"/>
                <a:ext cx="127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2082800" y="1225550"/>
              <a:ext cx="120650" cy="2095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2082800" y="1225550"/>
                <a:ext cx="1206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2216150" y="1377950"/>
              <a:ext cx="114300" cy="95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2216150" y="1377950"/>
                <a:ext cx="1143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2463800" y="1155700"/>
              <a:ext cx="88900" cy="38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2463800" y="1155700"/>
                <a:ext cx="88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2381250" y="1174750"/>
              <a:ext cx="69850" cy="889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2381250" y="1174750"/>
                <a:ext cx="698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2406650" y="1212850"/>
              <a:ext cx="203200" cy="50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2406650" y="1212850"/>
                <a:ext cx="203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2451100" y="1263650"/>
              <a:ext cx="88900" cy="2159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2451100" y="1263650"/>
                <a:ext cx="88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2406650" y="1371600"/>
              <a:ext cx="215900" cy="190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2406650" y="1371600"/>
                <a:ext cx="215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2660650" y="1244600"/>
              <a:ext cx="215900" cy="19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2660650" y="1244600"/>
                <a:ext cx="215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2762250" y="1200150"/>
              <a:ext cx="25400" cy="133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2762250" y="1200150"/>
                <a:ext cx="25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2851150" y="1219200"/>
              <a:ext cx="12700" cy="114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2851150" y="1219200"/>
                <a:ext cx="12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2698750" y="1339850"/>
              <a:ext cx="209550" cy="952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2698750" y="1339850"/>
                <a:ext cx="2095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2787650" y="1358900"/>
              <a:ext cx="360" cy="2159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2787650" y="1358900"/>
                <a:ext cx="36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3067050" y="1301750"/>
              <a:ext cx="114300" cy="222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3067050" y="1301750"/>
                <a:ext cx="1143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3232150" y="1327150"/>
              <a:ext cx="127000" cy="222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3232150" y="1327150"/>
                <a:ext cx="1270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3473450" y="1346200"/>
              <a:ext cx="69850" cy="165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3473450" y="1346200"/>
                <a:ext cx="69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3581400" y="1416050"/>
              <a:ext cx="19050" cy="12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3581400" y="14160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3575050" y="1428750"/>
              <a:ext cx="360" cy="57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3575050" y="1428750"/>
                <a:ext cx="36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3594100" y="1346200"/>
              <a:ext cx="6350" cy="19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3594100" y="134620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3619500" y="1384300"/>
              <a:ext cx="76200" cy="19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3619500" y="1384300"/>
                <a:ext cx="76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3670300" y="1377950"/>
              <a:ext cx="25400" cy="1143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3670300" y="137795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3759200" y="1333500"/>
              <a:ext cx="38100" cy="2476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3759200" y="1333500"/>
                <a:ext cx="381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4070350" y="1320800"/>
              <a:ext cx="50800" cy="571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4070350" y="1320800"/>
                <a:ext cx="50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4006850" y="1403350"/>
              <a:ext cx="361950" cy="1333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4006850" y="1403350"/>
                <a:ext cx="3619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4152900" y="1295400"/>
              <a:ext cx="114300" cy="3048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4152900" y="1295400"/>
                <a:ext cx="1143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4273550" y="1447800"/>
              <a:ext cx="101600" cy="19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4273550" y="1447800"/>
                <a:ext cx="101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4603750" y="1263650"/>
              <a:ext cx="69850" cy="1143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4603750" y="1263650"/>
                <a:ext cx="698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6" name="墨迹 35"/>
              <p14:cNvContentPartPr/>
              <p14:nvPr/>
            </p14:nvContentPartPr>
            <p14:xfrm>
              <a:off x="4660900" y="1301750"/>
              <a:ext cx="101600" cy="444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5"/>
            </p:blipFill>
            <p:spPr>
              <a:xfrm>
                <a:off x="4660900" y="1301750"/>
                <a:ext cx="1016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7" name="墨迹 36"/>
              <p14:cNvContentPartPr/>
              <p14:nvPr/>
            </p14:nvContentPartPr>
            <p14:xfrm>
              <a:off x="4610100" y="1365250"/>
              <a:ext cx="12700" cy="1079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7"/>
            </p:blipFill>
            <p:spPr>
              <a:xfrm>
                <a:off x="4610100" y="1365250"/>
                <a:ext cx="12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8" name="墨迹 37"/>
              <p14:cNvContentPartPr/>
              <p14:nvPr/>
            </p14:nvContentPartPr>
            <p14:xfrm>
              <a:off x="4635500" y="1377950"/>
              <a:ext cx="209550" cy="825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9"/>
            </p:blipFill>
            <p:spPr>
              <a:xfrm>
                <a:off x="4635500" y="1377950"/>
                <a:ext cx="209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9" name="墨迹 38"/>
              <p14:cNvContentPartPr/>
              <p14:nvPr/>
            </p14:nvContentPartPr>
            <p14:xfrm>
              <a:off x="4679950" y="1473200"/>
              <a:ext cx="10160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1"/>
            </p:blipFill>
            <p:spPr>
              <a:xfrm>
                <a:off x="4679950" y="147320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0" name="墨迹 39"/>
              <p14:cNvContentPartPr/>
              <p14:nvPr/>
            </p14:nvContentPartPr>
            <p14:xfrm>
              <a:off x="4724400" y="1416050"/>
              <a:ext cx="76200" cy="254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3"/>
            </p:blipFill>
            <p:spPr>
              <a:xfrm>
                <a:off x="4724400" y="1416050"/>
                <a:ext cx="76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1" name="墨迹 40"/>
              <p14:cNvContentPartPr/>
              <p14:nvPr/>
            </p14:nvContentPartPr>
            <p14:xfrm>
              <a:off x="4743450" y="1409700"/>
              <a:ext cx="31750" cy="1651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5"/>
            </p:blipFill>
            <p:spPr>
              <a:xfrm>
                <a:off x="4743450" y="1409700"/>
                <a:ext cx="317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2" name="墨迹 41"/>
              <p14:cNvContentPartPr/>
              <p14:nvPr/>
            </p14:nvContentPartPr>
            <p14:xfrm>
              <a:off x="4756150" y="1511300"/>
              <a:ext cx="360" cy="952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7"/>
            </p:blipFill>
            <p:spPr>
              <a:xfrm>
                <a:off x="4756150" y="1511300"/>
                <a:ext cx="36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3" name="墨迹 42"/>
              <p14:cNvContentPartPr/>
              <p14:nvPr/>
            </p14:nvContentPartPr>
            <p14:xfrm>
              <a:off x="4635500" y="1536700"/>
              <a:ext cx="215900" cy="190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9"/>
            </p:blipFill>
            <p:spPr>
              <a:xfrm>
                <a:off x="4635500" y="1536700"/>
                <a:ext cx="215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4" name="墨迹 43"/>
              <p14:cNvContentPartPr/>
              <p14:nvPr/>
            </p14:nvContentPartPr>
            <p14:xfrm>
              <a:off x="4927600" y="1346200"/>
              <a:ext cx="82550" cy="254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1"/>
            </p:blipFill>
            <p:spPr>
              <a:xfrm>
                <a:off x="4927600" y="1346200"/>
                <a:ext cx="825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5" name="墨迹 44"/>
              <p14:cNvContentPartPr/>
              <p14:nvPr/>
            </p14:nvContentPartPr>
            <p14:xfrm>
              <a:off x="4978400" y="1358900"/>
              <a:ext cx="19050" cy="260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3"/>
            </p:blipFill>
            <p:spPr>
              <a:xfrm>
                <a:off x="4978400" y="1358900"/>
                <a:ext cx="190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6" name="墨迹 45"/>
              <p14:cNvContentPartPr/>
              <p14:nvPr/>
            </p14:nvContentPartPr>
            <p14:xfrm>
              <a:off x="5137150" y="1327150"/>
              <a:ext cx="44450" cy="63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5"/>
            </p:blipFill>
            <p:spPr>
              <a:xfrm>
                <a:off x="5137150" y="1327150"/>
                <a:ext cx="444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7" name="墨迹 46"/>
              <p14:cNvContentPartPr/>
              <p14:nvPr/>
            </p14:nvContentPartPr>
            <p14:xfrm>
              <a:off x="5080000" y="1397000"/>
              <a:ext cx="139700" cy="36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7"/>
            </p:blipFill>
            <p:spPr>
              <a:xfrm>
                <a:off x="5080000" y="1397000"/>
                <a:ext cx="139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8" name="墨迹 47"/>
              <p14:cNvContentPartPr/>
              <p14:nvPr/>
            </p14:nvContentPartPr>
            <p14:xfrm>
              <a:off x="5124450" y="1397000"/>
              <a:ext cx="50800" cy="1460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9"/>
            </p:blipFill>
            <p:spPr>
              <a:xfrm>
                <a:off x="5124450" y="1397000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49" name="墨迹 48"/>
              <p14:cNvContentPartPr/>
              <p14:nvPr/>
            </p14:nvContentPartPr>
            <p14:xfrm>
              <a:off x="5048250" y="1441450"/>
              <a:ext cx="247650" cy="889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1"/>
            </p:blipFill>
            <p:spPr>
              <a:xfrm>
                <a:off x="5048250" y="1441450"/>
                <a:ext cx="2476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0" name="墨迹 49"/>
              <p14:cNvContentPartPr/>
              <p14:nvPr/>
            </p14:nvContentPartPr>
            <p14:xfrm>
              <a:off x="5391150" y="1390650"/>
              <a:ext cx="241300" cy="63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3"/>
            </p:blipFill>
            <p:spPr>
              <a:xfrm>
                <a:off x="5391150" y="1390650"/>
                <a:ext cx="241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1" name="墨迹 50"/>
              <p14:cNvContentPartPr/>
              <p14:nvPr/>
            </p14:nvContentPartPr>
            <p14:xfrm>
              <a:off x="5416550" y="1320800"/>
              <a:ext cx="127000" cy="146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5"/>
            </p:blipFill>
            <p:spPr>
              <a:xfrm>
                <a:off x="5416550" y="1320800"/>
                <a:ext cx="1270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2" name="墨迹 51"/>
              <p14:cNvContentPartPr/>
              <p14:nvPr/>
            </p14:nvContentPartPr>
            <p14:xfrm>
              <a:off x="5467350" y="1416050"/>
              <a:ext cx="25400" cy="1841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7"/>
            </p:blipFill>
            <p:spPr>
              <a:xfrm>
                <a:off x="5467350" y="1416050"/>
                <a:ext cx="25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3" name="墨迹 52"/>
              <p14:cNvContentPartPr/>
              <p14:nvPr/>
            </p14:nvContentPartPr>
            <p14:xfrm>
              <a:off x="5492750" y="1428750"/>
              <a:ext cx="266700" cy="1651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9"/>
            </p:blipFill>
            <p:spPr>
              <a:xfrm>
                <a:off x="5492750" y="1428750"/>
                <a:ext cx="266700" cy="165100"/>
              </a:xfrm>
              <a:prstGeom prst="rect"/>
            </p:spPr>
          </p:pic>
        </mc:Fallback>
      </mc:AlternateContent>
      <p:pic>
        <p:nvPicPr>
          <p:cNvPr id="71" name="图片 70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6569075" y="3720465"/>
            <a:ext cx="5622925" cy="3137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72" name="墨迹 71"/>
              <p14:cNvContentPartPr/>
              <p14:nvPr/>
            </p14:nvContentPartPr>
            <p14:xfrm>
              <a:off x="977900" y="3543300"/>
              <a:ext cx="38100" cy="314325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02"/>
            </p:blipFill>
            <p:spPr>
              <a:xfrm>
                <a:off x="977900" y="3543300"/>
                <a:ext cx="38100" cy="314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73" name="墨迹 72"/>
              <p14:cNvContentPartPr/>
              <p14:nvPr/>
            </p14:nvContentPartPr>
            <p14:xfrm>
              <a:off x="2139950" y="3435350"/>
              <a:ext cx="120650" cy="32448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04"/>
            </p:blipFill>
            <p:spPr>
              <a:xfrm>
                <a:off x="2139950" y="3435350"/>
                <a:ext cx="120650" cy="324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74" name="墨迹 73"/>
              <p14:cNvContentPartPr/>
              <p14:nvPr/>
            </p14:nvContentPartPr>
            <p14:xfrm>
              <a:off x="1028700" y="3581400"/>
              <a:ext cx="1117600" cy="4445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06"/>
            </p:blipFill>
            <p:spPr>
              <a:xfrm>
                <a:off x="1028700" y="3581400"/>
                <a:ext cx="11176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75" name="墨迹 74"/>
              <p14:cNvContentPartPr/>
              <p14:nvPr/>
            </p14:nvContentPartPr>
            <p14:xfrm>
              <a:off x="1041400" y="3911600"/>
              <a:ext cx="1136650" cy="127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08"/>
            </p:blipFill>
            <p:spPr>
              <a:xfrm>
                <a:off x="1041400" y="3911600"/>
                <a:ext cx="1136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76" name="墨迹 75"/>
              <p14:cNvContentPartPr/>
              <p14:nvPr/>
            </p14:nvContentPartPr>
            <p14:xfrm>
              <a:off x="965200" y="4229100"/>
              <a:ext cx="1206500" cy="190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10"/>
            </p:blipFill>
            <p:spPr>
              <a:xfrm>
                <a:off x="965200" y="4229100"/>
                <a:ext cx="1206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77" name="墨迹 76"/>
              <p14:cNvContentPartPr/>
              <p14:nvPr/>
            </p14:nvContentPartPr>
            <p14:xfrm>
              <a:off x="2298700" y="3625850"/>
              <a:ext cx="95250" cy="146050"/>
            </p14:xfrm>
          </p:contentPart>
        </mc:Choice>
        <mc:Fallback xmlns="">
          <p:pic>
            <p:nvPicPr>
              <p:cNvPr id="77" name="墨迹 76"/>
            </p:nvPicPr>
            <p:blipFill>
              <a:blip r:embed="rId112"/>
            </p:blipFill>
            <p:spPr>
              <a:xfrm>
                <a:off x="2298700" y="3625850"/>
                <a:ext cx="952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78" name="墨迹 77"/>
              <p14:cNvContentPartPr/>
              <p14:nvPr/>
            </p14:nvContentPartPr>
            <p14:xfrm>
              <a:off x="2457450" y="3625850"/>
              <a:ext cx="95250" cy="127000"/>
            </p14:xfrm>
          </p:contentPart>
        </mc:Choice>
        <mc:Fallback xmlns="">
          <p:pic>
            <p:nvPicPr>
              <p:cNvPr id="78" name="墨迹 77"/>
            </p:nvPicPr>
            <p:blipFill>
              <a:blip r:embed="rId114"/>
            </p:blipFill>
            <p:spPr>
              <a:xfrm>
                <a:off x="2457450" y="3625850"/>
                <a:ext cx="952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79" name="墨迹 78"/>
              <p14:cNvContentPartPr/>
              <p14:nvPr/>
            </p14:nvContentPartPr>
            <p14:xfrm>
              <a:off x="2571750" y="3625850"/>
              <a:ext cx="69850" cy="228600"/>
            </p14:xfrm>
          </p:contentPart>
        </mc:Choice>
        <mc:Fallback xmlns="">
          <p:pic>
            <p:nvPicPr>
              <p:cNvPr id="79" name="墨迹 78"/>
            </p:nvPicPr>
            <p:blipFill>
              <a:blip r:embed="rId116"/>
            </p:blipFill>
            <p:spPr>
              <a:xfrm>
                <a:off x="2571750" y="3625850"/>
                <a:ext cx="698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80" name="墨迹 79"/>
              <p14:cNvContentPartPr/>
              <p14:nvPr/>
            </p14:nvContentPartPr>
            <p14:xfrm>
              <a:off x="2635250" y="3625850"/>
              <a:ext cx="50800" cy="171450"/>
            </p14:xfrm>
          </p:contentPart>
        </mc:Choice>
        <mc:Fallback xmlns="">
          <p:pic>
            <p:nvPicPr>
              <p:cNvPr id="80" name="墨迹 79"/>
            </p:nvPicPr>
            <p:blipFill>
              <a:blip r:embed="rId118"/>
            </p:blipFill>
            <p:spPr>
              <a:xfrm>
                <a:off x="2635250" y="3625850"/>
                <a:ext cx="508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81" name="墨迹 80"/>
              <p14:cNvContentPartPr/>
              <p14:nvPr/>
            </p14:nvContentPartPr>
            <p14:xfrm>
              <a:off x="2622550" y="3752850"/>
              <a:ext cx="38100" cy="6350"/>
            </p14:xfrm>
          </p:contentPart>
        </mc:Choice>
        <mc:Fallback xmlns="">
          <p:pic>
            <p:nvPicPr>
              <p:cNvPr id="81" name="墨迹 80"/>
            </p:nvPicPr>
            <p:blipFill>
              <a:blip r:embed="rId120"/>
            </p:blipFill>
            <p:spPr>
              <a:xfrm>
                <a:off x="2622550" y="375285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82" name="墨迹 81"/>
              <p14:cNvContentPartPr/>
              <p14:nvPr/>
            </p14:nvContentPartPr>
            <p14:xfrm>
              <a:off x="2749550" y="3670300"/>
              <a:ext cx="107950" cy="158750"/>
            </p14:xfrm>
          </p:contentPart>
        </mc:Choice>
        <mc:Fallback xmlns="">
          <p:pic>
            <p:nvPicPr>
              <p:cNvPr id="82" name="墨迹 81"/>
            </p:nvPicPr>
            <p:blipFill>
              <a:blip r:embed="rId122"/>
            </p:blipFill>
            <p:spPr>
              <a:xfrm>
                <a:off x="2749550" y="3670300"/>
                <a:ext cx="107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83" name="墨迹 82"/>
              <p14:cNvContentPartPr/>
              <p14:nvPr/>
            </p14:nvContentPartPr>
            <p14:xfrm>
              <a:off x="2927350" y="3670300"/>
              <a:ext cx="19050" cy="152400"/>
            </p14:xfrm>
          </p:contentPart>
        </mc:Choice>
        <mc:Fallback xmlns="">
          <p:pic>
            <p:nvPicPr>
              <p:cNvPr id="83" name="墨迹 82"/>
            </p:nvPicPr>
            <p:blipFill>
              <a:blip r:embed="rId124"/>
            </p:blipFill>
            <p:spPr>
              <a:xfrm>
                <a:off x="2927350" y="3670300"/>
                <a:ext cx="190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84" name="墨迹 83"/>
              <p14:cNvContentPartPr/>
              <p14:nvPr/>
            </p14:nvContentPartPr>
            <p14:xfrm>
              <a:off x="2959100" y="3714750"/>
              <a:ext cx="76200" cy="19050"/>
            </p14:xfrm>
          </p:contentPart>
        </mc:Choice>
        <mc:Fallback xmlns="">
          <p:pic>
            <p:nvPicPr>
              <p:cNvPr id="84" name="墨迹 83"/>
            </p:nvPicPr>
            <p:blipFill>
              <a:blip r:embed="rId126"/>
            </p:blipFill>
            <p:spPr>
              <a:xfrm>
                <a:off x="2959100" y="3714750"/>
                <a:ext cx="76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85" name="墨迹 84"/>
              <p14:cNvContentPartPr/>
              <p14:nvPr/>
            </p14:nvContentPartPr>
            <p14:xfrm>
              <a:off x="3048000" y="3651250"/>
              <a:ext cx="31750" cy="234950"/>
            </p14:xfrm>
          </p:contentPart>
        </mc:Choice>
        <mc:Fallback xmlns="">
          <p:pic>
            <p:nvPicPr>
              <p:cNvPr id="85" name="墨迹 84"/>
            </p:nvPicPr>
            <p:blipFill>
              <a:blip r:embed="rId128"/>
            </p:blipFill>
            <p:spPr>
              <a:xfrm>
                <a:off x="3048000" y="3651250"/>
                <a:ext cx="317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86" name="墨迹 85"/>
              <p14:cNvContentPartPr/>
              <p14:nvPr/>
            </p14:nvContentPartPr>
            <p14:xfrm>
              <a:off x="2292350" y="3994150"/>
              <a:ext cx="107950" cy="152400"/>
            </p14:xfrm>
          </p:contentPart>
        </mc:Choice>
        <mc:Fallback xmlns="">
          <p:pic>
            <p:nvPicPr>
              <p:cNvPr id="86" name="墨迹 85"/>
            </p:nvPicPr>
            <p:blipFill>
              <a:blip r:embed="rId130"/>
            </p:blipFill>
            <p:spPr>
              <a:xfrm>
                <a:off x="2292350" y="3994150"/>
                <a:ext cx="1079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87" name="墨迹 86"/>
              <p14:cNvContentPartPr/>
              <p14:nvPr/>
            </p14:nvContentPartPr>
            <p14:xfrm>
              <a:off x="2362200" y="3956050"/>
              <a:ext cx="196850" cy="196850"/>
            </p14:xfrm>
          </p:contentPart>
        </mc:Choice>
        <mc:Fallback xmlns="">
          <p:pic>
            <p:nvPicPr>
              <p:cNvPr id="87" name="墨迹 86"/>
            </p:nvPicPr>
            <p:blipFill>
              <a:blip r:embed="rId132"/>
            </p:blipFill>
            <p:spPr>
              <a:xfrm>
                <a:off x="2362200" y="3956050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88" name="墨迹 87"/>
              <p14:cNvContentPartPr/>
              <p14:nvPr/>
            </p14:nvContentPartPr>
            <p14:xfrm>
              <a:off x="2622550" y="3930650"/>
              <a:ext cx="44450" cy="209550"/>
            </p14:xfrm>
          </p:contentPart>
        </mc:Choice>
        <mc:Fallback xmlns="">
          <p:pic>
            <p:nvPicPr>
              <p:cNvPr id="88" name="墨迹 87"/>
            </p:nvPicPr>
            <p:blipFill>
              <a:blip r:embed="rId134"/>
            </p:blipFill>
            <p:spPr>
              <a:xfrm>
                <a:off x="2622550" y="3930650"/>
                <a:ext cx="444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89" name="墨迹 88"/>
              <p14:cNvContentPartPr/>
              <p14:nvPr/>
            </p14:nvContentPartPr>
            <p14:xfrm>
              <a:off x="2667000" y="3937000"/>
              <a:ext cx="69850" cy="234950"/>
            </p14:xfrm>
          </p:contentPart>
        </mc:Choice>
        <mc:Fallback xmlns="">
          <p:pic>
            <p:nvPicPr>
              <p:cNvPr id="89" name="墨迹 88"/>
            </p:nvPicPr>
            <p:blipFill>
              <a:blip r:embed="rId136"/>
            </p:blipFill>
            <p:spPr>
              <a:xfrm>
                <a:off x="2667000" y="3937000"/>
                <a:ext cx="698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90" name="墨迹 89"/>
              <p14:cNvContentPartPr/>
              <p14:nvPr/>
            </p14:nvContentPartPr>
            <p14:xfrm>
              <a:off x="2654300" y="4044950"/>
              <a:ext cx="31750" cy="12700"/>
            </p14:xfrm>
          </p:contentPart>
        </mc:Choice>
        <mc:Fallback xmlns="">
          <p:pic>
            <p:nvPicPr>
              <p:cNvPr id="90" name="墨迹 89"/>
            </p:nvPicPr>
            <p:blipFill>
              <a:blip r:embed="rId138"/>
            </p:blipFill>
            <p:spPr>
              <a:xfrm>
                <a:off x="2654300" y="4044950"/>
                <a:ext cx="317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91" name="墨迹 90"/>
              <p14:cNvContentPartPr/>
              <p14:nvPr/>
            </p14:nvContentPartPr>
            <p14:xfrm>
              <a:off x="2889250" y="3956050"/>
              <a:ext cx="6350" cy="20320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40"/>
            </p:blipFill>
            <p:spPr>
              <a:xfrm>
                <a:off x="2889250" y="3956050"/>
                <a:ext cx="63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92" name="墨迹 91"/>
              <p14:cNvContentPartPr/>
              <p14:nvPr/>
            </p14:nvContentPartPr>
            <p14:xfrm>
              <a:off x="3009900" y="3987800"/>
              <a:ext cx="38100" cy="146050"/>
            </p14:xfrm>
          </p:contentPart>
        </mc:Choice>
        <mc:Fallback xmlns="">
          <p:pic>
            <p:nvPicPr>
              <p:cNvPr id="92" name="墨迹 91"/>
            </p:nvPicPr>
            <p:blipFill>
              <a:blip r:embed="rId142"/>
            </p:blipFill>
            <p:spPr>
              <a:xfrm>
                <a:off x="3009900" y="3987800"/>
                <a:ext cx="381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93" name="墨迹 92"/>
              <p14:cNvContentPartPr/>
              <p14:nvPr/>
            </p14:nvContentPartPr>
            <p14:xfrm>
              <a:off x="3009900" y="4064000"/>
              <a:ext cx="69850" cy="25400"/>
            </p14:xfrm>
          </p:contentPart>
        </mc:Choice>
        <mc:Fallback xmlns="">
          <p:pic>
            <p:nvPicPr>
              <p:cNvPr id="93" name="墨迹 92"/>
            </p:nvPicPr>
            <p:blipFill>
              <a:blip r:embed="rId144"/>
            </p:blipFill>
            <p:spPr>
              <a:xfrm>
                <a:off x="3009900" y="4064000"/>
                <a:ext cx="69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94" name="墨迹 93"/>
              <p14:cNvContentPartPr/>
              <p14:nvPr/>
            </p14:nvContentPartPr>
            <p14:xfrm>
              <a:off x="3124200" y="3994150"/>
              <a:ext cx="6350" cy="158750"/>
            </p14:xfrm>
          </p:contentPart>
        </mc:Choice>
        <mc:Fallback xmlns="">
          <p:pic>
            <p:nvPicPr>
              <p:cNvPr id="94" name="墨迹 93"/>
            </p:nvPicPr>
            <p:blipFill>
              <a:blip r:embed="rId146"/>
            </p:blipFill>
            <p:spPr>
              <a:xfrm>
                <a:off x="3124200" y="3994150"/>
                <a:ext cx="6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7" p14:bwMode="auto">
            <p14:nvContentPartPr>
              <p14:cNvPr id="95" name="墨迹 94"/>
              <p14:cNvContentPartPr/>
              <p14:nvPr/>
            </p14:nvContentPartPr>
            <p14:xfrm>
              <a:off x="2139950" y="3530600"/>
              <a:ext cx="1479550" cy="723900"/>
            </p14:xfrm>
          </p:contentPart>
        </mc:Choice>
        <mc:Fallback xmlns="">
          <p:pic>
            <p:nvPicPr>
              <p:cNvPr id="95" name="墨迹 94"/>
            </p:nvPicPr>
            <p:blipFill>
              <a:blip r:embed="rId148"/>
            </p:blipFill>
            <p:spPr>
              <a:xfrm>
                <a:off x="2139950" y="3530600"/>
                <a:ext cx="14795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9" p14:bwMode="auto">
            <p14:nvContentPartPr>
              <p14:cNvPr id="96" name="墨迹 95"/>
              <p14:cNvContentPartPr/>
              <p14:nvPr/>
            </p14:nvContentPartPr>
            <p14:xfrm>
              <a:off x="3517900" y="3581400"/>
              <a:ext cx="107950" cy="165100"/>
            </p14:xfrm>
          </p:contentPart>
        </mc:Choice>
        <mc:Fallback xmlns="">
          <p:pic>
            <p:nvPicPr>
              <p:cNvPr id="96" name="墨迹 95"/>
            </p:nvPicPr>
            <p:blipFill>
              <a:blip r:embed="rId150"/>
            </p:blipFill>
            <p:spPr>
              <a:xfrm>
                <a:off x="3517900" y="3581400"/>
                <a:ext cx="1079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1" p14:bwMode="auto">
            <p14:nvContentPartPr>
              <p14:cNvPr id="97" name="墨迹 96"/>
              <p14:cNvContentPartPr/>
              <p14:nvPr/>
            </p14:nvContentPartPr>
            <p14:xfrm>
              <a:off x="3714750" y="3600450"/>
              <a:ext cx="38100" cy="88900"/>
            </p14:xfrm>
          </p:contentPart>
        </mc:Choice>
        <mc:Fallback xmlns="">
          <p:pic>
            <p:nvPicPr>
              <p:cNvPr id="97" name="墨迹 96"/>
            </p:nvPicPr>
            <p:blipFill>
              <a:blip r:embed="rId152"/>
            </p:blipFill>
            <p:spPr>
              <a:xfrm>
                <a:off x="3714750" y="3600450"/>
                <a:ext cx="38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3" p14:bwMode="auto">
            <p14:nvContentPartPr>
              <p14:cNvPr id="98" name="墨迹 97"/>
              <p14:cNvContentPartPr/>
              <p14:nvPr/>
            </p14:nvContentPartPr>
            <p14:xfrm>
              <a:off x="3759200" y="3562350"/>
              <a:ext cx="19050" cy="95250"/>
            </p14:xfrm>
          </p:contentPart>
        </mc:Choice>
        <mc:Fallback xmlns="">
          <p:pic>
            <p:nvPicPr>
              <p:cNvPr id="98" name="墨迹 97"/>
            </p:nvPicPr>
            <p:blipFill>
              <a:blip r:embed="rId154"/>
            </p:blipFill>
            <p:spPr>
              <a:xfrm>
                <a:off x="3759200" y="3562350"/>
                <a:ext cx="19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5" p14:bwMode="auto">
            <p14:nvContentPartPr>
              <p14:cNvPr id="99" name="墨迹 98"/>
              <p14:cNvContentPartPr/>
              <p14:nvPr/>
            </p14:nvContentPartPr>
            <p14:xfrm>
              <a:off x="3683000" y="3651250"/>
              <a:ext cx="196850" cy="44450"/>
            </p14:xfrm>
          </p:contentPart>
        </mc:Choice>
        <mc:Fallback xmlns="">
          <p:pic>
            <p:nvPicPr>
              <p:cNvPr id="99" name="墨迹 98"/>
            </p:nvPicPr>
            <p:blipFill>
              <a:blip r:embed="rId156"/>
            </p:blipFill>
            <p:spPr>
              <a:xfrm>
                <a:off x="3683000" y="3651250"/>
                <a:ext cx="196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7" p14:bwMode="auto">
            <p14:nvContentPartPr>
              <p14:cNvPr id="100" name="墨迹 99"/>
              <p14:cNvContentPartPr/>
              <p14:nvPr/>
            </p14:nvContentPartPr>
            <p14:xfrm>
              <a:off x="3733800" y="3651250"/>
              <a:ext cx="95250" cy="101600"/>
            </p14:xfrm>
          </p:contentPart>
        </mc:Choice>
        <mc:Fallback xmlns="">
          <p:pic>
            <p:nvPicPr>
              <p:cNvPr id="100" name="墨迹 99"/>
            </p:nvPicPr>
            <p:blipFill>
              <a:blip r:embed="rId158"/>
            </p:blipFill>
            <p:spPr>
              <a:xfrm>
                <a:off x="3733800" y="3651250"/>
                <a:ext cx="952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9" p14:bwMode="auto">
            <p14:nvContentPartPr>
              <p14:cNvPr id="101" name="墨迹 100"/>
              <p14:cNvContentPartPr/>
              <p14:nvPr/>
            </p14:nvContentPartPr>
            <p14:xfrm>
              <a:off x="3727450" y="3759200"/>
              <a:ext cx="12700" cy="107950"/>
            </p14:xfrm>
          </p:contentPart>
        </mc:Choice>
        <mc:Fallback xmlns="">
          <p:pic>
            <p:nvPicPr>
              <p:cNvPr id="101" name="墨迹 100"/>
            </p:nvPicPr>
            <p:blipFill>
              <a:blip r:embed="rId160"/>
            </p:blipFill>
            <p:spPr>
              <a:xfrm>
                <a:off x="3727450" y="3759200"/>
                <a:ext cx="12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1" p14:bwMode="auto">
            <p14:nvContentPartPr>
              <p14:cNvPr id="102" name="墨迹 101"/>
              <p14:cNvContentPartPr/>
              <p14:nvPr/>
            </p14:nvContentPartPr>
            <p14:xfrm>
              <a:off x="3765550" y="3676650"/>
              <a:ext cx="101600" cy="20955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62"/>
            </p:blipFill>
            <p:spPr>
              <a:xfrm>
                <a:off x="3765550" y="3676650"/>
                <a:ext cx="1016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3" p14:bwMode="auto">
            <p14:nvContentPartPr>
              <p14:cNvPr id="103" name="墨迹 102"/>
              <p14:cNvContentPartPr/>
              <p14:nvPr/>
            </p14:nvContentPartPr>
            <p14:xfrm>
              <a:off x="3778250" y="3727450"/>
              <a:ext cx="38100" cy="6350"/>
            </p14:xfrm>
          </p:contentPart>
        </mc:Choice>
        <mc:Fallback xmlns="">
          <p:pic>
            <p:nvPicPr>
              <p:cNvPr id="103" name="墨迹 102"/>
            </p:nvPicPr>
            <p:blipFill>
              <a:blip r:embed="rId164"/>
            </p:blipFill>
            <p:spPr>
              <a:xfrm>
                <a:off x="3778250" y="372745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5" p14:bwMode="auto">
            <p14:nvContentPartPr>
              <p14:cNvPr id="104" name="墨迹 103"/>
              <p14:cNvContentPartPr/>
              <p14:nvPr/>
            </p14:nvContentPartPr>
            <p14:xfrm>
              <a:off x="3752850" y="3797300"/>
              <a:ext cx="76200" cy="360"/>
            </p14:xfrm>
          </p:contentPart>
        </mc:Choice>
        <mc:Fallback xmlns="">
          <p:pic>
            <p:nvPicPr>
              <p:cNvPr id="104" name="墨迹 103"/>
            </p:nvPicPr>
            <p:blipFill>
              <a:blip r:embed="rId166"/>
            </p:blipFill>
            <p:spPr>
              <a:xfrm>
                <a:off x="3752850" y="3797300"/>
                <a:ext cx="762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7" p14:bwMode="auto">
            <p14:nvContentPartPr>
              <p14:cNvPr id="105" name="墨迹 104"/>
              <p14:cNvContentPartPr/>
              <p14:nvPr/>
            </p14:nvContentPartPr>
            <p14:xfrm>
              <a:off x="3765550" y="3848100"/>
              <a:ext cx="107950" cy="19050"/>
            </p14:xfrm>
          </p:contentPart>
        </mc:Choice>
        <mc:Fallback xmlns="">
          <p:pic>
            <p:nvPicPr>
              <p:cNvPr id="105" name="墨迹 104"/>
            </p:nvPicPr>
            <p:blipFill>
              <a:blip r:embed="rId168"/>
            </p:blipFill>
            <p:spPr>
              <a:xfrm>
                <a:off x="3765550" y="3848100"/>
                <a:ext cx="1079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9" p14:bwMode="auto">
            <p14:nvContentPartPr>
              <p14:cNvPr id="106" name="墨迹 105"/>
              <p14:cNvContentPartPr/>
              <p14:nvPr/>
            </p14:nvContentPartPr>
            <p14:xfrm>
              <a:off x="4000500" y="3562350"/>
              <a:ext cx="31750" cy="63500"/>
            </p14:xfrm>
          </p:contentPart>
        </mc:Choice>
        <mc:Fallback xmlns="">
          <p:pic>
            <p:nvPicPr>
              <p:cNvPr id="106" name="墨迹 105"/>
            </p:nvPicPr>
            <p:blipFill>
              <a:blip r:embed="rId170"/>
            </p:blipFill>
            <p:spPr>
              <a:xfrm>
                <a:off x="4000500" y="3562350"/>
                <a:ext cx="31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1" p14:bwMode="auto">
            <p14:nvContentPartPr>
              <p14:cNvPr id="107" name="墨迹 106"/>
              <p14:cNvContentPartPr/>
              <p14:nvPr/>
            </p14:nvContentPartPr>
            <p14:xfrm>
              <a:off x="3943350" y="3632200"/>
              <a:ext cx="31750" cy="44450"/>
            </p14:xfrm>
          </p:contentPart>
        </mc:Choice>
        <mc:Fallback xmlns="">
          <p:pic>
            <p:nvPicPr>
              <p:cNvPr id="107" name="墨迹 106"/>
            </p:nvPicPr>
            <p:blipFill>
              <a:blip r:embed="rId172"/>
            </p:blipFill>
            <p:spPr>
              <a:xfrm>
                <a:off x="3943350" y="3632200"/>
                <a:ext cx="317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3" p14:bwMode="auto">
            <p14:nvContentPartPr>
              <p14:cNvPr id="108" name="墨迹 107"/>
              <p14:cNvContentPartPr/>
              <p14:nvPr/>
            </p14:nvContentPartPr>
            <p14:xfrm>
              <a:off x="3949700" y="3625850"/>
              <a:ext cx="254000" cy="38100"/>
            </p14:xfrm>
          </p:contentPart>
        </mc:Choice>
        <mc:Fallback xmlns="">
          <p:pic>
            <p:nvPicPr>
              <p:cNvPr id="108" name="墨迹 107"/>
            </p:nvPicPr>
            <p:blipFill>
              <a:blip r:embed="rId174"/>
            </p:blipFill>
            <p:spPr>
              <a:xfrm>
                <a:off x="3949700" y="3625850"/>
                <a:ext cx="2540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5" p14:bwMode="auto">
            <p14:nvContentPartPr>
              <p14:cNvPr id="109" name="墨迹 108"/>
              <p14:cNvContentPartPr/>
              <p14:nvPr/>
            </p14:nvContentPartPr>
            <p14:xfrm>
              <a:off x="4038600" y="3683000"/>
              <a:ext cx="88900" cy="203200"/>
            </p14:xfrm>
          </p:contentPart>
        </mc:Choice>
        <mc:Fallback xmlns="">
          <p:pic>
            <p:nvPicPr>
              <p:cNvPr id="109" name="墨迹 108"/>
            </p:nvPicPr>
            <p:blipFill>
              <a:blip r:embed="rId176"/>
            </p:blipFill>
            <p:spPr>
              <a:xfrm>
                <a:off x="4038600" y="3683000"/>
                <a:ext cx="889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7" p14:bwMode="auto">
            <p14:nvContentPartPr>
              <p14:cNvPr id="110" name="墨迹 109"/>
              <p14:cNvContentPartPr/>
              <p14:nvPr/>
            </p14:nvContentPartPr>
            <p14:xfrm>
              <a:off x="4006850" y="3790950"/>
              <a:ext cx="152400" cy="6350"/>
            </p14:xfrm>
          </p:contentPart>
        </mc:Choice>
        <mc:Fallback xmlns="">
          <p:pic>
            <p:nvPicPr>
              <p:cNvPr id="110" name="墨迹 109"/>
            </p:nvPicPr>
            <p:blipFill>
              <a:blip r:embed="rId178"/>
            </p:blipFill>
            <p:spPr>
              <a:xfrm>
                <a:off x="4006850" y="3790950"/>
                <a:ext cx="152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9" p14:bwMode="auto">
            <p14:nvContentPartPr>
              <p14:cNvPr id="111" name="墨迹 110"/>
              <p14:cNvContentPartPr/>
              <p14:nvPr/>
            </p14:nvContentPartPr>
            <p14:xfrm>
              <a:off x="863600" y="3733800"/>
              <a:ext cx="260350" cy="6350"/>
            </p14:xfrm>
          </p:contentPart>
        </mc:Choice>
        <mc:Fallback xmlns="">
          <p:pic>
            <p:nvPicPr>
              <p:cNvPr id="111" name="墨迹 110"/>
            </p:nvPicPr>
            <p:blipFill>
              <a:blip r:embed="rId180"/>
            </p:blipFill>
            <p:spPr>
              <a:xfrm>
                <a:off x="863600" y="3733800"/>
                <a:ext cx="260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1" p14:bwMode="auto">
            <p14:nvContentPartPr>
              <p14:cNvPr id="112" name="墨迹 111"/>
              <p14:cNvContentPartPr/>
              <p14:nvPr/>
            </p14:nvContentPartPr>
            <p14:xfrm>
              <a:off x="863600" y="3663950"/>
              <a:ext cx="88900" cy="152400"/>
            </p14:xfrm>
          </p:contentPart>
        </mc:Choice>
        <mc:Fallback xmlns="">
          <p:pic>
            <p:nvPicPr>
              <p:cNvPr id="112" name="墨迹 111"/>
            </p:nvPicPr>
            <p:blipFill>
              <a:blip r:embed="rId182"/>
            </p:blipFill>
            <p:spPr>
              <a:xfrm>
                <a:off x="863600" y="3663950"/>
                <a:ext cx="889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3" p14:bwMode="auto">
            <p14:nvContentPartPr>
              <p14:cNvPr id="113" name="墨迹 112"/>
              <p14:cNvContentPartPr/>
              <p14:nvPr/>
            </p14:nvContentPartPr>
            <p14:xfrm>
              <a:off x="184150" y="3517900"/>
              <a:ext cx="6350" cy="63500"/>
            </p14:xfrm>
          </p:contentPart>
        </mc:Choice>
        <mc:Fallback xmlns="">
          <p:pic>
            <p:nvPicPr>
              <p:cNvPr id="113" name="墨迹 112"/>
            </p:nvPicPr>
            <p:blipFill>
              <a:blip r:embed="rId184"/>
            </p:blipFill>
            <p:spPr>
              <a:xfrm>
                <a:off x="184150" y="351790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5" p14:bwMode="auto">
            <p14:nvContentPartPr>
              <p14:cNvPr id="114" name="墨迹 113"/>
              <p14:cNvContentPartPr/>
              <p14:nvPr/>
            </p14:nvContentPartPr>
            <p14:xfrm>
              <a:off x="247650" y="3505200"/>
              <a:ext cx="6350" cy="50800"/>
            </p14:xfrm>
          </p:contentPart>
        </mc:Choice>
        <mc:Fallback xmlns="">
          <p:pic>
            <p:nvPicPr>
              <p:cNvPr id="114" name="墨迹 113"/>
            </p:nvPicPr>
            <p:blipFill>
              <a:blip r:embed="rId186"/>
            </p:blipFill>
            <p:spPr>
              <a:xfrm>
                <a:off x="247650" y="3505200"/>
                <a:ext cx="6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7" p14:bwMode="auto">
            <p14:nvContentPartPr>
              <p14:cNvPr id="115" name="墨迹 114"/>
              <p14:cNvContentPartPr/>
              <p14:nvPr/>
            </p14:nvContentPartPr>
            <p14:xfrm>
              <a:off x="190500" y="3587750"/>
              <a:ext cx="152400" cy="20955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188"/>
            </p:blipFill>
            <p:spPr>
              <a:xfrm>
                <a:off x="190500" y="3587750"/>
                <a:ext cx="1524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9" p14:bwMode="auto">
            <p14:nvContentPartPr>
              <p14:cNvPr id="116" name="墨迹 115"/>
              <p14:cNvContentPartPr/>
              <p14:nvPr/>
            </p14:nvContentPartPr>
            <p14:xfrm>
              <a:off x="279400" y="3619500"/>
              <a:ext cx="50800" cy="190500"/>
            </p14:xfrm>
          </p:contentPart>
        </mc:Choice>
        <mc:Fallback xmlns="">
          <p:pic>
            <p:nvPicPr>
              <p:cNvPr id="116" name="墨迹 115"/>
            </p:nvPicPr>
            <p:blipFill>
              <a:blip r:embed="rId190"/>
            </p:blipFill>
            <p:spPr>
              <a:xfrm>
                <a:off x="279400" y="3619500"/>
                <a:ext cx="508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1" p14:bwMode="auto">
            <p14:nvContentPartPr>
              <p14:cNvPr id="117" name="墨迹 116"/>
              <p14:cNvContentPartPr/>
              <p14:nvPr/>
            </p14:nvContentPartPr>
            <p14:xfrm>
              <a:off x="292100" y="3670300"/>
              <a:ext cx="57150" cy="19050"/>
            </p14:xfrm>
          </p:contentPart>
        </mc:Choice>
        <mc:Fallback xmlns="">
          <p:pic>
            <p:nvPicPr>
              <p:cNvPr id="117" name="墨迹 116"/>
            </p:nvPicPr>
            <p:blipFill>
              <a:blip r:embed="rId192"/>
            </p:blipFill>
            <p:spPr>
              <a:xfrm>
                <a:off x="292100" y="367030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3" p14:bwMode="auto">
            <p14:nvContentPartPr>
              <p14:cNvPr id="118" name="墨迹 117"/>
              <p14:cNvContentPartPr/>
              <p14:nvPr/>
            </p14:nvContentPartPr>
            <p14:xfrm>
              <a:off x="266700" y="3733800"/>
              <a:ext cx="38100" cy="6350"/>
            </p14:xfrm>
          </p:contentPart>
        </mc:Choice>
        <mc:Fallback xmlns="">
          <p:pic>
            <p:nvPicPr>
              <p:cNvPr id="118" name="墨迹 117"/>
            </p:nvPicPr>
            <p:blipFill>
              <a:blip r:embed="rId194"/>
            </p:blipFill>
            <p:spPr>
              <a:xfrm>
                <a:off x="266700" y="3733800"/>
                <a:ext cx="38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5" p14:bwMode="auto">
            <p14:nvContentPartPr>
              <p14:cNvPr id="119" name="墨迹 118"/>
              <p14:cNvContentPartPr/>
              <p14:nvPr/>
            </p14:nvContentPartPr>
            <p14:xfrm>
              <a:off x="254000" y="3784600"/>
              <a:ext cx="95250" cy="25400"/>
            </p14:xfrm>
          </p:contentPart>
        </mc:Choice>
        <mc:Fallback xmlns="">
          <p:pic>
            <p:nvPicPr>
              <p:cNvPr id="119" name="墨迹 118"/>
            </p:nvPicPr>
            <p:blipFill>
              <a:blip r:embed="rId196"/>
            </p:blipFill>
            <p:spPr>
              <a:xfrm>
                <a:off x="254000" y="3784600"/>
                <a:ext cx="952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7" p14:bwMode="auto">
            <p14:nvContentPartPr>
              <p14:cNvPr id="120" name="墨迹 119"/>
              <p14:cNvContentPartPr/>
              <p14:nvPr/>
            </p14:nvContentPartPr>
            <p14:xfrm>
              <a:off x="488950" y="3479800"/>
              <a:ext cx="19050" cy="57150"/>
            </p14:xfrm>
          </p:contentPart>
        </mc:Choice>
        <mc:Fallback xmlns="">
          <p:pic>
            <p:nvPicPr>
              <p:cNvPr id="120" name="墨迹 119"/>
            </p:nvPicPr>
            <p:blipFill>
              <a:blip r:embed="rId198"/>
            </p:blipFill>
            <p:spPr>
              <a:xfrm>
                <a:off x="488950" y="3479800"/>
                <a:ext cx="19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9" p14:bwMode="auto">
            <p14:nvContentPartPr>
              <p14:cNvPr id="121" name="墨迹 120"/>
              <p14:cNvContentPartPr/>
              <p14:nvPr/>
            </p14:nvContentPartPr>
            <p14:xfrm>
              <a:off x="406400" y="3543300"/>
              <a:ext cx="50800" cy="63500"/>
            </p14:xfrm>
          </p:contentPart>
        </mc:Choice>
        <mc:Fallback xmlns="">
          <p:pic>
            <p:nvPicPr>
              <p:cNvPr id="121" name="墨迹 120"/>
            </p:nvPicPr>
            <p:blipFill>
              <a:blip r:embed="rId200"/>
            </p:blipFill>
            <p:spPr>
              <a:xfrm>
                <a:off x="406400" y="3543300"/>
                <a:ext cx="50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1" p14:bwMode="auto">
            <p14:nvContentPartPr>
              <p14:cNvPr id="122" name="墨迹 121"/>
              <p14:cNvContentPartPr/>
              <p14:nvPr/>
            </p14:nvContentPartPr>
            <p14:xfrm>
              <a:off x="501650" y="3556000"/>
              <a:ext cx="76200" cy="63500"/>
            </p14:xfrm>
          </p:contentPart>
        </mc:Choice>
        <mc:Fallback xmlns="">
          <p:pic>
            <p:nvPicPr>
              <p:cNvPr id="122" name="墨迹 121"/>
            </p:nvPicPr>
            <p:blipFill>
              <a:blip r:embed="rId202"/>
            </p:blipFill>
            <p:spPr>
              <a:xfrm>
                <a:off x="501650" y="3556000"/>
                <a:ext cx="762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3" p14:bwMode="auto">
            <p14:nvContentPartPr>
              <p14:cNvPr id="123" name="墨迹 122"/>
              <p14:cNvContentPartPr/>
              <p14:nvPr/>
            </p14:nvContentPartPr>
            <p14:xfrm>
              <a:off x="419100" y="3638550"/>
              <a:ext cx="254000" cy="190500"/>
            </p14:xfrm>
          </p:contentPart>
        </mc:Choice>
        <mc:Fallback xmlns="">
          <p:pic>
            <p:nvPicPr>
              <p:cNvPr id="123" name="墨迹 122"/>
            </p:nvPicPr>
            <p:blipFill>
              <a:blip r:embed="rId204"/>
            </p:blipFill>
            <p:spPr>
              <a:xfrm>
                <a:off x="419100" y="3638550"/>
                <a:ext cx="2540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5" p14:bwMode="auto">
            <p14:nvContentPartPr>
              <p14:cNvPr id="124" name="墨迹 123"/>
              <p14:cNvContentPartPr/>
              <p14:nvPr/>
            </p14:nvContentPartPr>
            <p14:xfrm>
              <a:off x="692150" y="3606800"/>
              <a:ext cx="158750" cy="12700"/>
            </p14:xfrm>
          </p:contentPart>
        </mc:Choice>
        <mc:Fallback xmlns="">
          <p:pic>
            <p:nvPicPr>
              <p:cNvPr id="124" name="墨迹 123"/>
            </p:nvPicPr>
            <p:blipFill>
              <a:blip r:embed="rId206"/>
            </p:blipFill>
            <p:spPr>
              <a:xfrm>
                <a:off x="692150" y="3606800"/>
                <a:ext cx="1587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7" p14:bwMode="auto">
            <p14:nvContentPartPr>
              <p14:cNvPr id="125" name="墨迹 124"/>
              <p14:cNvContentPartPr/>
              <p14:nvPr/>
            </p14:nvContentPartPr>
            <p14:xfrm>
              <a:off x="730250" y="3575050"/>
              <a:ext cx="19050" cy="57150"/>
            </p14:xfrm>
          </p:contentPart>
        </mc:Choice>
        <mc:Fallback xmlns="">
          <p:pic>
            <p:nvPicPr>
              <p:cNvPr id="125" name="墨迹 124"/>
            </p:nvPicPr>
            <p:blipFill>
              <a:blip r:embed="rId208"/>
            </p:blipFill>
            <p:spPr>
              <a:xfrm>
                <a:off x="730250" y="3575050"/>
                <a:ext cx="190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9" p14:bwMode="auto">
            <p14:nvContentPartPr>
              <p14:cNvPr id="126" name="墨迹 125"/>
              <p14:cNvContentPartPr/>
              <p14:nvPr/>
            </p14:nvContentPartPr>
            <p14:xfrm>
              <a:off x="762000" y="3505200"/>
              <a:ext cx="50800" cy="120650"/>
            </p14:xfrm>
          </p:contentPart>
        </mc:Choice>
        <mc:Fallback xmlns="">
          <p:pic>
            <p:nvPicPr>
              <p:cNvPr id="126" name="墨迹 125"/>
            </p:nvPicPr>
            <p:blipFill>
              <a:blip r:embed="rId210"/>
            </p:blipFill>
            <p:spPr>
              <a:xfrm>
                <a:off x="762000" y="3505200"/>
                <a:ext cx="50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1" p14:bwMode="auto">
            <p14:nvContentPartPr>
              <p14:cNvPr id="127" name="墨迹 126"/>
              <p14:cNvContentPartPr/>
              <p14:nvPr/>
            </p14:nvContentPartPr>
            <p14:xfrm>
              <a:off x="698500" y="3670300"/>
              <a:ext cx="146050" cy="76200"/>
            </p14:xfrm>
          </p:contentPart>
        </mc:Choice>
        <mc:Fallback xmlns="">
          <p:pic>
            <p:nvPicPr>
              <p:cNvPr id="127" name="墨迹 126"/>
            </p:nvPicPr>
            <p:blipFill>
              <a:blip r:embed="rId212"/>
            </p:blipFill>
            <p:spPr>
              <a:xfrm>
                <a:off x="698500" y="3670300"/>
                <a:ext cx="1460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3" p14:bwMode="auto">
            <p14:nvContentPartPr>
              <p14:cNvPr id="128" name="墨迹 127"/>
              <p14:cNvContentPartPr/>
              <p14:nvPr/>
            </p14:nvContentPartPr>
            <p14:xfrm>
              <a:off x="730250" y="3670300"/>
              <a:ext cx="44450" cy="120650"/>
            </p14:xfrm>
          </p:contentPart>
        </mc:Choice>
        <mc:Fallback xmlns="">
          <p:pic>
            <p:nvPicPr>
              <p:cNvPr id="128" name="墨迹 127"/>
            </p:nvPicPr>
            <p:blipFill>
              <a:blip r:embed="rId214"/>
            </p:blipFill>
            <p:spPr>
              <a:xfrm>
                <a:off x="730250" y="3670300"/>
                <a:ext cx="444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5" p14:bwMode="auto">
            <p14:nvContentPartPr>
              <p14:cNvPr id="129" name="墨迹 128"/>
              <p14:cNvContentPartPr/>
              <p14:nvPr/>
            </p14:nvContentPartPr>
            <p14:xfrm>
              <a:off x="673100" y="3835400"/>
              <a:ext cx="146050" cy="82550"/>
            </p14:xfrm>
          </p:contentPart>
        </mc:Choice>
        <mc:Fallback xmlns="">
          <p:pic>
            <p:nvPicPr>
              <p:cNvPr id="129" name="墨迹 128"/>
            </p:nvPicPr>
            <p:blipFill>
              <a:blip r:embed="rId216"/>
            </p:blipFill>
            <p:spPr>
              <a:xfrm>
                <a:off x="673100" y="3835400"/>
                <a:ext cx="1460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7" p14:bwMode="auto">
            <p14:nvContentPartPr>
              <p14:cNvPr id="130" name="墨迹 129"/>
              <p14:cNvContentPartPr/>
              <p14:nvPr/>
            </p14:nvContentPartPr>
            <p14:xfrm>
              <a:off x="1473200" y="4432300"/>
              <a:ext cx="6350" cy="69850"/>
            </p14:xfrm>
          </p:contentPart>
        </mc:Choice>
        <mc:Fallback xmlns="">
          <p:pic>
            <p:nvPicPr>
              <p:cNvPr id="130" name="墨迹 129"/>
            </p:nvPicPr>
            <p:blipFill>
              <a:blip r:embed="rId218"/>
            </p:blipFill>
            <p:spPr>
              <a:xfrm>
                <a:off x="1473200" y="4432300"/>
                <a:ext cx="63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9" p14:bwMode="auto">
            <p14:nvContentPartPr>
              <p14:cNvPr id="131" name="墨迹 130"/>
              <p14:cNvContentPartPr/>
              <p14:nvPr/>
            </p14:nvContentPartPr>
            <p14:xfrm>
              <a:off x="1485900" y="4629150"/>
              <a:ext cx="25400" cy="127000"/>
            </p14:xfrm>
          </p:contentPart>
        </mc:Choice>
        <mc:Fallback xmlns="">
          <p:pic>
            <p:nvPicPr>
              <p:cNvPr id="131" name="墨迹 130"/>
            </p:nvPicPr>
            <p:blipFill>
              <a:blip r:embed="rId220"/>
            </p:blipFill>
            <p:spPr>
              <a:xfrm>
                <a:off x="1485900" y="4629150"/>
                <a:ext cx="25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1" p14:bwMode="auto">
            <p14:nvContentPartPr>
              <p14:cNvPr id="132" name="墨迹 131"/>
              <p14:cNvContentPartPr/>
              <p14:nvPr/>
            </p14:nvContentPartPr>
            <p14:xfrm>
              <a:off x="1530350" y="4902200"/>
              <a:ext cx="6350" cy="127000"/>
            </p14:xfrm>
          </p:contentPart>
        </mc:Choice>
        <mc:Fallback xmlns="">
          <p:pic>
            <p:nvPicPr>
              <p:cNvPr id="132" name="墨迹 131"/>
            </p:nvPicPr>
            <p:blipFill>
              <a:blip r:embed="rId222"/>
            </p:blipFill>
            <p:spPr>
              <a:xfrm>
                <a:off x="1530350" y="4902200"/>
                <a:ext cx="63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3" p14:bwMode="auto">
            <p14:nvContentPartPr>
              <p14:cNvPr id="133" name="墨迹 132"/>
              <p14:cNvContentPartPr/>
              <p14:nvPr/>
            </p14:nvContentPartPr>
            <p14:xfrm>
              <a:off x="1485900" y="5270500"/>
              <a:ext cx="12700" cy="360"/>
            </p14:xfrm>
          </p:contentPart>
        </mc:Choice>
        <mc:Fallback xmlns="">
          <p:pic>
            <p:nvPicPr>
              <p:cNvPr id="133" name="墨迹 132"/>
            </p:nvPicPr>
            <p:blipFill>
              <a:blip r:embed="rId224"/>
            </p:blipFill>
            <p:spPr>
              <a:xfrm>
                <a:off x="1485900" y="5270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5" p14:bwMode="auto">
            <p14:nvContentPartPr>
              <p14:cNvPr id="134" name="墨迹 133"/>
              <p14:cNvContentPartPr/>
              <p14:nvPr/>
            </p14:nvContentPartPr>
            <p14:xfrm>
              <a:off x="1555750" y="5486400"/>
              <a:ext cx="360" cy="57150"/>
            </p14:xfrm>
          </p:contentPart>
        </mc:Choice>
        <mc:Fallback xmlns="">
          <p:pic>
            <p:nvPicPr>
              <p:cNvPr id="134" name="墨迹 133"/>
            </p:nvPicPr>
            <p:blipFill>
              <a:blip r:embed="rId45"/>
            </p:blipFill>
            <p:spPr>
              <a:xfrm>
                <a:off x="1555750" y="5486400"/>
                <a:ext cx="36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6" p14:bwMode="auto">
            <p14:nvContentPartPr>
              <p14:cNvPr id="135" name="墨迹 134"/>
              <p14:cNvContentPartPr/>
              <p14:nvPr/>
            </p14:nvContentPartPr>
            <p14:xfrm>
              <a:off x="1543050" y="5734050"/>
              <a:ext cx="6350" cy="25400"/>
            </p14:xfrm>
          </p:contentPart>
        </mc:Choice>
        <mc:Fallback xmlns="">
          <p:pic>
            <p:nvPicPr>
              <p:cNvPr id="135" name="墨迹 134"/>
            </p:nvPicPr>
            <p:blipFill>
              <a:blip r:embed="rId227"/>
            </p:blipFill>
            <p:spPr>
              <a:xfrm>
                <a:off x="1543050" y="5734050"/>
                <a:ext cx="6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8" p14:bwMode="auto">
            <p14:nvContentPartPr>
              <p14:cNvPr id="136" name="墨迹 135"/>
              <p14:cNvContentPartPr/>
              <p14:nvPr/>
            </p14:nvContentPartPr>
            <p14:xfrm>
              <a:off x="996950" y="6451600"/>
              <a:ext cx="1333500" cy="57150"/>
            </p14:xfrm>
          </p:contentPart>
        </mc:Choice>
        <mc:Fallback xmlns="">
          <p:pic>
            <p:nvPicPr>
              <p:cNvPr id="136" name="墨迹 135"/>
            </p:nvPicPr>
            <p:blipFill>
              <a:blip r:embed="rId229"/>
            </p:blipFill>
            <p:spPr>
              <a:xfrm>
                <a:off x="996950" y="6451600"/>
                <a:ext cx="13335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0" p14:bwMode="auto">
            <p14:nvContentPartPr>
              <p14:cNvPr id="137" name="墨迹 136"/>
              <p14:cNvContentPartPr/>
              <p14:nvPr/>
            </p14:nvContentPartPr>
            <p14:xfrm>
              <a:off x="965200" y="6184900"/>
              <a:ext cx="1270000" cy="82550"/>
            </p14:xfrm>
          </p:contentPart>
        </mc:Choice>
        <mc:Fallback xmlns="">
          <p:pic>
            <p:nvPicPr>
              <p:cNvPr id="137" name="墨迹 136"/>
            </p:nvPicPr>
            <p:blipFill>
              <a:blip r:embed="rId231"/>
            </p:blipFill>
            <p:spPr>
              <a:xfrm>
                <a:off x="965200" y="6184900"/>
                <a:ext cx="1270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2" p14:bwMode="auto">
            <p14:nvContentPartPr>
              <p14:cNvPr id="138" name="墨迹 137"/>
              <p14:cNvContentPartPr/>
              <p14:nvPr/>
            </p14:nvContentPartPr>
            <p14:xfrm>
              <a:off x="996950" y="5918200"/>
              <a:ext cx="1231900" cy="95250"/>
            </p14:xfrm>
          </p:contentPart>
        </mc:Choice>
        <mc:Fallback xmlns="">
          <p:pic>
            <p:nvPicPr>
              <p:cNvPr id="138" name="墨迹 137"/>
            </p:nvPicPr>
            <p:blipFill>
              <a:blip r:embed="rId233"/>
            </p:blipFill>
            <p:spPr>
              <a:xfrm>
                <a:off x="996950" y="5918200"/>
                <a:ext cx="12319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4" p14:bwMode="auto">
            <p14:nvContentPartPr>
              <p14:cNvPr id="139" name="墨迹 138"/>
              <p14:cNvContentPartPr/>
              <p14:nvPr/>
            </p14:nvContentPartPr>
            <p14:xfrm>
              <a:off x="2336800" y="5981700"/>
              <a:ext cx="69850" cy="82550"/>
            </p14:xfrm>
          </p:contentPart>
        </mc:Choice>
        <mc:Fallback xmlns="">
          <p:pic>
            <p:nvPicPr>
              <p:cNvPr id="139" name="墨迹 138"/>
            </p:nvPicPr>
            <p:blipFill>
              <a:blip r:embed="rId235"/>
            </p:blipFill>
            <p:spPr>
              <a:xfrm>
                <a:off x="2336800" y="5981700"/>
                <a:ext cx="69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6" p14:bwMode="auto">
            <p14:nvContentPartPr>
              <p14:cNvPr id="140" name="墨迹 139"/>
              <p14:cNvContentPartPr/>
              <p14:nvPr/>
            </p14:nvContentPartPr>
            <p14:xfrm>
              <a:off x="2381250" y="5943600"/>
              <a:ext cx="127000" cy="152400"/>
            </p14:xfrm>
          </p:contentPart>
        </mc:Choice>
        <mc:Fallback xmlns="">
          <p:pic>
            <p:nvPicPr>
              <p:cNvPr id="140" name="墨迹 139"/>
            </p:nvPicPr>
            <p:blipFill>
              <a:blip r:embed="rId237"/>
            </p:blipFill>
            <p:spPr>
              <a:xfrm>
                <a:off x="2381250" y="5943600"/>
                <a:ext cx="1270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8" p14:bwMode="auto">
            <p14:nvContentPartPr>
              <p14:cNvPr id="141" name="墨迹 140"/>
              <p14:cNvContentPartPr/>
              <p14:nvPr/>
            </p14:nvContentPartPr>
            <p14:xfrm>
              <a:off x="2559050" y="5918200"/>
              <a:ext cx="133350" cy="177800"/>
            </p14:xfrm>
          </p:contentPart>
        </mc:Choice>
        <mc:Fallback xmlns="">
          <p:pic>
            <p:nvPicPr>
              <p:cNvPr id="141" name="墨迹 140"/>
            </p:nvPicPr>
            <p:blipFill>
              <a:blip r:embed="rId239"/>
            </p:blipFill>
            <p:spPr>
              <a:xfrm>
                <a:off x="2559050" y="5918200"/>
                <a:ext cx="133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0" p14:bwMode="auto">
            <p14:nvContentPartPr>
              <p14:cNvPr id="142" name="墨迹 141"/>
              <p14:cNvContentPartPr/>
              <p14:nvPr/>
            </p14:nvContentPartPr>
            <p14:xfrm>
              <a:off x="2787650" y="5842000"/>
              <a:ext cx="76200" cy="215900"/>
            </p14:xfrm>
          </p:contentPart>
        </mc:Choice>
        <mc:Fallback xmlns="">
          <p:pic>
            <p:nvPicPr>
              <p:cNvPr id="142" name="墨迹 141"/>
            </p:nvPicPr>
            <p:blipFill>
              <a:blip r:embed="rId241"/>
            </p:blipFill>
            <p:spPr>
              <a:xfrm>
                <a:off x="2787650" y="5842000"/>
                <a:ext cx="762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2" p14:bwMode="auto">
            <p14:nvContentPartPr>
              <p14:cNvPr id="143" name="墨迹 142"/>
              <p14:cNvContentPartPr/>
              <p14:nvPr/>
            </p14:nvContentPartPr>
            <p14:xfrm>
              <a:off x="2463800" y="6305550"/>
              <a:ext cx="95250" cy="120650"/>
            </p14:xfrm>
          </p:contentPart>
        </mc:Choice>
        <mc:Fallback xmlns="">
          <p:pic>
            <p:nvPicPr>
              <p:cNvPr id="143" name="墨迹 142"/>
            </p:nvPicPr>
            <p:blipFill>
              <a:blip r:embed="rId243"/>
            </p:blipFill>
            <p:spPr>
              <a:xfrm>
                <a:off x="2463800" y="6305550"/>
                <a:ext cx="952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144" name="墨迹 143"/>
              <p14:cNvContentPartPr/>
              <p14:nvPr/>
            </p14:nvContentPartPr>
            <p14:xfrm>
              <a:off x="2603500" y="6280150"/>
              <a:ext cx="127000" cy="139700"/>
            </p14:xfrm>
          </p:contentPart>
        </mc:Choice>
        <mc:Fallback xmlns="">
          <p:pic>
            <p:nvPicPr>
              <p:cNvPr id="144" name="墨迹 143"/>
            </p:nvPicPr>
            <p:blipFill>
              <a:blip r:embed="rId245"/>
            </p:blipFill>
            <p:spPr>
              <a:xfrm>
                <a:off x="2603500" y="6280150"/>
                <a:ext cx="1270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6" p14:bwMode="auto">
            <p14:nvContentPartPr>
              <p14:cNvPr id="145" name="墨迹 144"/>
              <p14:cNvContentPartPr/>
              <p14:nvPr/>
            </p14:nvContentPartPr>
            <p14:xfrm>
              <a:off x="2749550" y="6267450"/>
              <a:ext cx="139700" cy="15240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247"/>
            </p:blipFill>
            <p:spPr>
              <a:xfrm>
                <a:off x="2749550" y="6267450"/>
                <a:ext cx="139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8" p14:bwMode="auto">
            <p14:nvContentPartPr>
              <p14:cNvPr id="146" name="墨迹 145"/>
              <p14:cNvContentPartPr/>
              <p14:nvPr/>
            </p14:nvContentPartPr>
            <p14:xfrm>
              <a:off x="2914650" y="6203950"/>
              <a:ext cx="114300" cy="292100"/>
            </p14:xfrm>
          </p:contentPart>
        </mc:Choice>
        <mc:Fallback xmlns="">
          <p:pic>
            <p:nvPicPr>
              <p:cNvPr id="146" name="墨迹 145"/>
            </p:nvPicPr>
            <p:blipFill>
              <a:blip r:embed="rId249"/>
            </p:blipFill>
            <p:spPr>
              <a:xfrm>
                <a:off x="2914650" y="6203950"/>
                <a:ext cx="1143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0" p14:bwMode="auto">
            <p14:nvContentPartPr>
              <p14:cNvPr id="147" name="墨迹 146"/>
              <p14:cNvContentPartPr/>
              <p14:nvPr/>
            </p14:nvContentPartPr>
            <p14:xfrm>
              <a:off x="2216150" y="5911850"/>
              <a:ext cx="31750" cy="565150"/>
            </p14:xfrm>
          </p:contentPart>
        </mc:Choice>
        <mc:Fallback xmlns="">
          <p:pic>
            <p:nvPicPr>
              <p:cNvPr id="147" name="墨迹 146"/>
            </p:nvPicPr>
            <p:blipFill>
              <a:blip r:embed="rId251"/>
            </p:blipFill>
            <p:spPr>
              <a:xfrm>
                <a:off x="2216150" y="5911850"/>
                <a:ext cx="317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2" p14:bwMode="auto">
            <p14:nvContentPartPr>
              <p14:cNvPr id="148" name="墨迹 147"/>
              <p14:cNvContentPartPr/>
              <p14:nvPr/>
            </p14:nvContentPartPr>
            <p14:xfrm>
              <a:off x="2209800" y="5899150"/>
              <a:ext cx="1352550" cy="88900"/>
            </p14:xfrm>
          </p:contentPart>
        </mc:Choice>
        <mc:Fallback xmlns="">
          <p:pic>
            <p:nvPicPr>
              <p:cNvPr id="148" name="墨迹 147"/>
            </p:nvPicPr>
            <p:blipFill>
              <a:blip r:embed="rId253"/>
            </p:blipFill>
            <p:spPr>
              <a:xfrm>
                <a:off x="2209800" y="5899150"/>
                <a:ext cx="13525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4" p14:bwMode="auto">
            <p14:nvContentPartPr>
              <p14:cNvPr id="149" name="墨迹 148"/>
              <p14:cNvContentPartPr/>
              <p14:nvPr/>
            </p14:nvContentPartPr>
            <p14:xfrm>
              <a:off x="3524250" y="5937250"/>
              <a:ext cx="57150" cy="139700"/>
            </p14:xfrm>
          </p:contentPart>
        </mc:Choice>
        <mc:Fallback xmlns="">
          <p:pic>
            <p:nvPicPr>
              <p:cNvPr id="149" name="墨迹 148"/>
            </p:nvPicPr>
            <p:blipFill>
              <a:blip r:embed="rId255"/>
            </p:blipFill>
            <p:spPr>
              <a:xfrm>
                <a:off x="3524250" y="5937250"/>
                <a:ext cx="571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6" p14:bwMode="auto">
            <p14:nvContentPartPr>
              <p14:cNvPr id="150" name="墨迹 149"/>
              <p14:cNvContentPartPr/>
              <p14:nvPr/>
            </p14:nvContentPartPr>
            <p14:xfrm>
              <a:off x="3879850" y="5943600"/>
              <a:ext cx="44450" cy="360"/>
            </p14:xfrm>
          </p:contentPart>
        </mc:Choice>
        <mc:Fallback xmlns="">
          <p:pic>
            <p:nvPicPr>
              <p:cNvPr id="150" name="墨迹 149"/>
            </p:nvPicPr>
            <p:blipFill>
              <a:blip r:embed="rId257"/>
            </p:blipFill>
            <p:spPr>
              <a:xfrm>
                <a:off x="3879850" y="5943600"/>
                <a:ext cx="444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8" p14:bwMode="auto">
            <p14:nvContentPartPr>
              <p14:cNvPr id="151" name="墨迹 150"/>
              <p14:cNvContentPartPr/>
              <p14:nvPr/>
            </p14:nvContentPartPr>
            <p14:xfrm>
              <a:off x="3797300" y="6013450"/>
              <a:ext cx="114300" cy="12700"/>
            </p14:xfrm>
          </p:contentPart>
        </mc:Choice>
        <mc:Fallback xmlns="">
          <p:pic>
            <p:nvPicPr>
              <p:cNvPr id="151" name="墨迹 150"/>
            </p:nvPicPr>
            <p:blipFill>
              <a:blip r:embed="rId259"/>
            </p:blipFill>
            <p:spPr>
              <a:xfrm>
                <a:off x="3797300" y="6013450"/>
                <a:ext cx="114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152" name="墨迹 151"/>
              <p14:cNvContentPartPr/>
              <p14:nvPr/>
            </p14:nvContentPartPr>
            <p14:xfrm>
              <a:off x="3873500" y="5861050"/>
              <a:ext cx="6350" cy="323850"/>
            </p14:xfrm>
          </p:contentPart>
        </mc:Choice>
        <mc:Fallback xmlns="">
          <p:pic>
            <p:nvPicPr>
              <p:cNvPr id="152" name="墨迹 151"/>
            </p:nvPicPr>
            <p:blipFill>
              <a:blip r:embed="rId261"/>
            </p:blipFill>
            <p:spPr>
              <a:xfrm>
                <a:off x="3873500" y="5861050"/>
                <a:ext cx="63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153" name="墨迹 152"/>
              <p14:cNvContentPartPr/>
              <p14:nvPr/>
            </p14:nvContentPartPr>
            <p14:xfrm>
              <a:off x="3822700" y="6032500"/>
              <a:ext cx="57150" cy="107950"/>
            </p14:xfrm>
          </p:contentPart>
        </mc:Choice>
        <mc:Fallback xmlns="">
          <p:pic>
            <p:nvPicPr>
              <p:cNvPr id="153" name="墨迹 152"/>
            </p:nvPicPr>
            <p:blipFill>
              <a:blip r:embed="rId263"/>
            </p:blipFill>
            <p:spPr>
              <a:xfrm>
                <a:off x="3822700" y="603250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4" p14:bwMode="auto">
            <p14:nvContentPartPr>
              <p14:cNvPr id="154" name="墨迹 153"/>
              <p14:cNvContentPartPr/>
              <p14:nvPr/>
            </p14:nvContentPartPr>
            <p14:xfrm>
              <a:off x="3898900" y="6051550"/>
              <a:ext cx="38100" cy="63500"/>
            </p14:xfrm>
          </p:contentPart>
        </mc:Choice>
        <mc:Fallback xmlns="">
          <p:pic>
            <p:nvPicPr>
              <p:cNvPr id="154" name="墨迹 153"/>
            </p:nvPicPr>
            <p:blipFill>
              <a:blip r:embed="rId265"/>
            </p:blipFill>
            <p:spPr>
              <a:xfrm>
                <a:off x="3898900" y="6051550"/>
                <a:ext cx="381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6" p14:bwMode="auto">
            <p14:nvContentPartPr>
              <p14:cNvPr id="155" name="墨迹 154"/>
              <p14:cNvContentPartPr/>
              <p14:nvPr/>
            </p14:nvContentPartPr>
            <p14:xfrm>
              <a:off x="3810000" y="5937250"/>
              <a:ext cx="69850" cy="19050"/>
            </p14:xfrm>
          </p:contentPart>
        </mc:Choice>
        <mc:Fallback xmlns="">
          <p:pic>
            <p:nvPicPr>
              <p:cNvPr id="155" name="墨迹 154"/>
            </p:nvPicPr>
            <p:blipFill>
              <a:blip r:embed="rId267"/>
            </p:blipFill>
            <p:spPr>
              <a:xfrm>
                <a:off x="3810000" y="5937250"/>
                <a:ext cx="698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8" p14:bwMode="auto">
            <p14:nvContentPartPr>
              <p14:cNvPr id="156" name="墨迹 155"/>
              <p14:cNvContentPartPr/>
              <p14:nvPr/>
            </p14:nvContentPartPr>
            <p14:xfrm>
              <a:off x="4025900" y="5886450"/>
              <a:ext cx="360" cy="19050"/>
            </p14:xfrm>
          </p:contentPart>
        </mc:Choice>
        <mc:Fallback xmlns="">
          <p:pic>
            <p:nvPicPr>
              <p:cNvPr id="156" name="墨迹 155"/>
            </p:nvPicPr>
            <p:blipFill>
              <a:blip r:embed="rId269"/>
            </p:blipFill>
            <p:spPr>
              <a:xfrm>
                <a:off x="4025900" y="588645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0" p14:bwMode="auto">
            <p14:nvContentPartPr>
              <p14:cNvPr id="157" name="墨迹 156"/>
              <p14:cNvContentPartPr/>
              <p14:nvPr/>
            </p14:nvContentPartPr>
            <p14:xfrm>
              <a:off x="3981450" y="5937250"/>
              <a:ext cx="6350" cy="7620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271"/>
            </p:blipFill>
            <p:spPr>
              <a:xfrm>
                <a:off x="3981450" y="593725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2" p14:bwMode="auto">
            <p14:nvContentPartPr>
              <p14:cNvPr id="158" name="墨迹 157"/>
              <p14:cNvContentPartPr/>
              <p14:nvPr/>
            </p14:nvContentPartPr>
            <p14:xfrm>
              <a:off x="3987800" y="5930900"/>
              <a:ext cx="139700" cy="38100"/>
            </p14:xfrm>
          </p:contentPart>
        </mc:Choice>
        <mc:Fallback xmlns="">
          <p:pic>
            <p:nvPicPr>
              <p:cNvPr id="158" name="墨迹 157"/>
            </p:nvPicPr>
            <p:blipFill>
              <a:blip r:embed="rId273"/>
            </p:blipFill>
            <p:spPr>
              <a:xfrm>
                <a:off x="3987800" y="5930900"/>
                <a:ext cx="139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4" p14:bwMode="auto">
            <p14:nvContentPartPr>
              <p14:cNvPr id="159" name="墨迹 158"/>
              <p14:cNvContentPartPr/>
              <p14:nvPr/>
            </p14:nvContentPartPr>
            <p14:xfrm>
              <a:off x="3956050" y="5981700"/>
              <a:ext cx="228600" cy="209550"/>
            </p14:xfrm>
          </p:contentPart>
        </mc:Choice>
        <mc:Fallback xmlns="">
          <p:pic>
            <p:nvPicPr>
              <p:cNvPr id="159" name="墨迹 158"/>
            </p:nvPicPr>
            <p:blipFill>
              <a:blip r:embed="rId275"/>
            </p:blipFill>
            <p:spPr>
              <a:xfrm>
                <a:off x="3956050" y="5981700"/>
                <a:ext cx="2286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6" p14:bwMode="auto">
            <p14:nvContentPartPr>
              <p14:cNvPr id="160" name="墨迹 159"/>
              <p14:cNvContentPartPr/>
              <p14:nvPr/>
            </p14:nvContentPartPr>
            <p14:xfrm>
              <a:off x="2216150" y="5918200"/>
              <a:ext cx="57150" cy="539750"/>
            </p14:xfrm>
          </p:contentPart>
        </mc:Choice>
        <mc:Fallback xmlns="">
          <p:pic>
            <p:nvPicPr>
              <p:cNvPr id="160" name="墨迹 159"/>
            </p:nvPicPr>
            <p:blipFill>
              <a:blip r:embed="rId277"/>
            </p:blipFill>
            <p:spPr>
              <a:xfrm>
                <a:off x="2216150" y="5918200"/>
                <a:ext cx="571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8" p14:bwMode="auto">
            <p14:nvContentPartPr>
              <p14:cNvPr id="161" name="墨迹 160"/>
              <p14:cNvContentPartPr/>
              <p14:nvPr/>
            </p14:nvContentPartPr>
            <p14:xfrm>
              <a:off x="2260600" y="5740400"/>
              <a:ext cx="717550" cy="412750"/>
            </p14:xfrm>
          </p:contentPart>
        </mc:Choice>
        <mc:Fallback xmlns="">
          <p:pic>
            <p:nvPicPr>
              <p:cNvPr id="161" name="墨迹 160"/>
            </p:nvPicPr>
            <p:blipFill>
              <a:blip r:embed="rId279"/>
            </p:blipFill>
            <p:spPr>
              <a:xfrm>
                <a:off x="2260600" y="5740400"/>
                <a:ext cx="7175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0" p14:bwMode="auto">
            <p14:nvContentPartPr>
              <p14:cNvPr id="162" name="墨迹 161"/>
              <p14:cNvContentPartPr/>
              <p14:nvPr/>
            </p14:nvContentPartPr>
            <p14:xfrm>
              <a:off x="2260600" y="3473450"/>
              <a:ext cx="920750" cy="387350"/>
            </p14:xfrm>
          </p:contentPart>
        </mc:Choice>
        <mc:Fallback xmlns="">
          <p:pic>
            <p:nvPicPr>
              <p:cNvPr id="162" name="墨迹 161"/>
            </p:nvPicPr>
            <p:blipFill>
              <a:blip r:embed="rId281"/>
            </p:blipFill>
            <p:spPr>
              <a:xfrm>
                <a:off x="2260600" y="3473450"/>
                <a:ext cx="9207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2" p14:bwMode="auto">
            <p14:nvContentPartPr>
              <p14:cNvPr id="163" name="墨迹 162"/>
              <p14:cNvContentPartPr/>
              <p14:nvPr/>
            </p14:nvContentPartPr>
            <p14:xfrm>
              <a:off x="3803650" y="914400"/>
              <a:ext cx="393700" cy="165100"/>
            </p14:xfrm>
          </p:contentPart>
        </mc:Choice>
        <mc:Fallback xmlns="">
          <p:pic>
            <p:nvPicPr>
              <p:cNvPr id="163" name="墨迹 162"/>
            </p:nvPicPr>
            <p:blipFill>
              <a:blip r:embed="rId283"/>
            </p:blipFill>
            <p:spPr>
              <a:xfrm>
                <a:off x="3803650" y="914400"/>
                <a:ext cx="3937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4" p14:bwMode="auto">
            <p14:nvContentPartPr>
              <p14:cNvPr id="164" name="墨迹 163"/>
              <p14:cNvContentPartPr/>
              <p14:nvPr/>
            </p14:nvContentPartPr>
            <p14:xfrm>
              <a:off x="3721100" y="920750"/>
              <a:ext cx="641350" cy="184150"/>
            </p14:xfrm>
          </p:contentPart>
        </mc:Choice>
        <mc:Fallback xmlns="">
          <p:pic>
            <p:nvPicPr>
              <p:cNvPr id="164" name="墨迹 163"/>
            </p:nvPicPr>
            <p:blipFill>
              <a:blip r:embed="rId285"/>
            </p:blipFill>
            <p:spPr>
              <a:xfrm>
                <a:off x="3721100" y="920750"/>
                <a:ext cx="641350" cy="184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WPS 演示</Application>
  <PresentationFormat>宽屏</PresentationFormat>
  <Paragraphs>163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习题错题</vt:lpstr>
      <vt:lpstr>习题一</vt:lpstr>
      <vt:lpstr> </vt:lpstr>
      <vt:lpstr> </vt:lpstr>
      <vt:lpstr> </vt:lpstr>
      <vt:lpstr>习题二</vt:lpstr>
      <vt:lpstr> </vt:lpstr>
      <vt:lpstr> </vt:lpstr>
      <vt:lpstr> 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习题错题</dc:title>
  <dc:creator>智豪</dc:creator>
  <cp:lastModifiedBy>王皙晶</cp:lastModifiedBy>
  <cp:revision>9</cp:revision>
  <dcterms:created xsi:type="dcterms:W3CDTF">2024-08-03T04:59:00Z</dcterms:created>
  <dcterms:modified xsi:type="dcterms:W3CDTF">2024-08-08T17:38:29Z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4FF9D0FE8A7D422AA6BC92C4E28031BB_12</vt:lpwstr>
  </property>
  <property fmtid="{D5CDD505-2E9C-101B-9397-08002B2CF9AE}" pid="3" name="KSOProductBuildVer">
    <vt:lpwstr>2052-12.1.0.16929</vt:lpwstr>
  </property>
</Properties>
</file>