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2" r:id="rId5"/>
    <p:sldId id="263" r:id="rId6"/>
    <p:sldId id="265" r:id="rId7"/>
    <p:sldId id="264" r:id="rId8"/>
    <p:sldId id="266" r:id="rId9"/>
    <p:sldId id="267" r:id="rId10"/>
    <p:sldId id="259" r:id="rId11"/>
    <p:sldId id="258" r:id="rId12"/>
    <p:sldId id="268" r:id="rId13"/>
    <p:sldId id="269" r:id="rId14"/>
    <p:sldId id="270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63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148 400,'3'0,"0"0,2 0,0 0,0 0,1 0,0 0,-1 0,1 0,0 0,1 0,-2 0,4 0,-2 0,-1 0,-1 0,2 0,-2 0,1 0,-3 0,2 0,-1 0,1 0,2 0,-4 0,1 0,1 0,0 0,-1 0,0 0,-1 0,0 0,1 0,1 0,-1 0,1 0,2 0,-4 0,2 0,-2 0,3 0,-2 0,0 0,3 0,-3 0,1 0,0 0,0 0,0 0,1 0,0 0,-2 0,1 0,0 0,-1 0,0 0,-1 0,1 0,0 0,0 0,1 0,-2 0,0 0,2 0,-2 0,2 0,0 0,-1 0,0 0,1 0,1 0,-2 0,1 0,-1 0,1 0,-2 0,0 0,1 0,1 0,-1 0,-1 0,2 0,-2 0,2 0,0 0,0 0,0 0,1 0,-1 0,2 0,-4 0,1 0,0 0,1 0,0-1,2 0,-3 1,-1-1,3 1,-3 0,0-2,2 1,0 1,-2-1,0 1,0 0,1-1,0 1,0 0,0-2,2 1,-2 1,0-1,1 1,-1-1,2 0,-3 0,0 1,1-1,0 1,0 0,-1 0,0 0,0 0,0-1,0 0,1 1,-1 0,1-2,1 2,0-1,-2 1,3 0,-2-1,-1 1,1-2,-1 2,1-1,0 1,-1 0,0 0,2 0,-1 0,-1 0,1 0,1 0,0 0,-1 0,-1 0,2 0,-2 0,2 0,1-1,-1 1,-1 0,1-1,0 1,-1 0,1-2,-2 2,0 0,2 0,-1 0,1-1,-1 1,6 0,-7 0,2 0,0 0,-1 0,-1 0,1 0,-1 0,1 0,-1 0,1 0,-1 0,1 0,-1 0,1 0,-1 0,3 0,-3 0,3 0,-3 0,1 0,1 0,0 0,-1 0,-1 0,1 0,-1 0,2 0,-2 0,1 0,3 0,-1 0,-3 0,1 0,1 0,-2 0,2 0,-1 0,1 0,-2 0,0 0,0 0,2 0,0 0,-2 0,2 0,0 0,0 0,-2 0,2 0,1 0,-2 0,-1 0,0 0,1 0,-1 0,1 0,-1 0,1 0,-1 0,1 0,-1 0,4 0,0 0,-3 0,-1 0,1 0,-1 0,3 0,-2 0,-1 0,2 0,-2 0,2 0,1 0,-3 0,1 0,-1-1,1 1,1-1,-1-1,-1 2,0-1,0 0,0-1,-2-2,1 0,0 1,1 0,0 1,0-1,0 1,-1-1,-2 0,0-1,0-1,-4 4,0 0,0-1,0 2,0-1,-1 0,2 1,-1 0,-1-1,1 1,-1-2,1 2,-1-1,0 1,2 0,-2 0,-1 0,2 0,-1 0,0 0,0 0,2 0,-1 0,0 0,-6 1,4 0,1-1,0 0,-1 1,-1-1,-1 0,-2 0,-3 0,-4 0,2 0,-1 0,-3 0,6 0,0 0,5 0,-3 0,5 0,-1 0,2 0,0 0,-1 0,1 0,0 0,-3 0,-1 0,3 0,-1 0,-2 0,4 0,0 0,-2 0,2 0,1 0,-1 0,0 0,0 0,1 0,-1 0,1 0,-1 0,-1 0,1 0,1 0,1 0,0 0,-1 0,-1 0,2 0,-2 0,1 0,-1 0,2 0,-3 0,1 0,2 0,0 0,0 0,-1 0,-1 0,1 0,-1 0,0 0,0 0,-2 0,3 0,-1 0,0 0,0 0,-2 0,0 0,1 0,-3 0,3 0,-3 0,1 0,-1 0,3 0,-5 0,5 0,-1 0,-3 0,3 0,0 0,-1 0,1 0,0 0,2 0,0 0,-2 0,0 0,1 0,1 0,-1 0,1 0,-2 0,1 0,-1 0,-2 0,3 0,1 0,-1 0,1 0,-2 0,2 0,0 0,-2 0,4 0,-2 0,-1 0,1 0,-1 0,0 0,1 0,0 0,0 0,0 0,0 0,-4 0,4 0,0 0,0 0,0 0,-2 0,2 0,-1 0,3 0,0 0,-1 0,1 0,-1 0,-1 0,0 0,-1-2,3 2,-2-1,0 1,1-1,-1 1,-1-1,0 1,-3-3,4 2,-2 1,0-1,2 1,-2-1,-2 1,6 0,-2 0,2 0,-1 0,0 0,0 0,-1 0,2 0,-2 0,0 0,0 0,2 0,-1 0,1 0,-1 0,-1 0,-2 2,0-1,0 0,-11 4,15-4,0-1,-1 2,1-1,-1 1,3 1,1 0,-1 0,1 0,-2 1,2 0,0-1,0 0,1 0,2-2,0-1,2 0,-1 0,0 0,1 0,-2 0,0 0,1 0,0 0,1 0,-2 2,0-1,0-1,1 1,0-1,-1 0,0 2,1-1,-1 0,1 0,2 1,-3-1,1-1,-1 1,0 1,0-1,0-1,0 0,0 1,0-1,0 0,0 2,2-1,0 1,-1 0,-1 0,0 0,0-1,0 1,0 0,1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1108 803,'0'4,"0"-1,1 0,2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1313 893,'3'-1,"0"1,1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1348 876,'2'3,"-1"0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1363 877,'-2'3,"-1"-1,0-1,0 0,0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1332 896,'5'0,"-2"0,1 0,0-1,0 0,-1 1,0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1346 900,'3'1,"1"-1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1336 905,'5'1,"-1"0,1-1,0 0,-2 1,0-1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1360 899,'-3'1,"1"2,1 0,0 1,-2-2,3 1,-3-1,2 1,4-4,0-1,0 0,1 1,-1 0,0 1,0-2,-3 5,0 0,-1 1,-3 0,2 0,5-3,0-1,0 0,1 0,-1 0,-3-4,0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1384 886,'3'0,"4"0,-2 0,-2 0,-2 4,-1-1,-4 1,0-2,1 0,3 1,3-3,0 2,-3 1,0 0,-3 1,-2-3,2 2,0-3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1414 897,'3'0,"-1"3,-2 0,0 0,-1 1,-4-1,2-1,0-2,6 2,1-1,-1-1,0 1,0-1,0 1,0 0,0 0,-8-1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1017,'-3'0,"0"0,0 3,2 1,1-1,-1 0,3 1,2-4,0 0,0 0,-1 0,2-1,-2-1,0 1,0 0,-1-2,-3 0,-2 2,0-1,0 2,0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1135 780,'2'-3,"-1"0,1-1,1 2,0 2,0-1,0 1,0 0,0 2,-1 1,0 0,0 0,-1 2,0-2,-1 1,0 0,-2 0,-2-2,1 1,-2-1,3 1,-1 0,0-2,8 0,0-1,-2 0,1 0,1 0,-2 0,1 0,-1 0,3 0,-3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723 1019,'3'-2,"0"0,1 0,-1 1,0 0,-1 4,-2 0,2 1,-1-1,2-1,0-2,1-1,0-2,-2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772 1005,'1'-3,"2"3,-3 3,0 0,-1 0,-2-1,-1-1,7 0,0-1,0 0,0 3,-1 0,-2 0,0 0,-1 0,-2-1,0-1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793 985,'3'0,"0"0,0 0,0-1,1 1,-4 3,-1 1,-2 0,2 0,-1-1,-1 1,2-1,-1 0,1 0,0 0,-2 3,2-2,0 1,1-2,-2 0,1 0,1 1,-1-1,1 0,4-3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840 1017,'2'-3,"1"2,0 0,0-1,0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1004,'0'5,"0"-1,0-1,0 0,0 0,0 0,0 1,0-1,0 0,0 0,0 0,0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1033,'3'0,"0"-2,1 0,-1 1,1-1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875 994,'3'1,"1"2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1006,'-3'4,"2"-1,0 0,0 0,-1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871 1020,'3'-3,"1"2,-1 0,2-2,-2 2,0 0,0 0,-3 4,0 1,-2-1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1025,'-3'0,"0"2,0 0,0 0,-1 1,1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1178 753,'0'5,"0"-2,0 2,0-2,0 2,0-2,0-6,0-1,0 0,0 1,1 0,2 0,0 0,1 3,0 1,-4 2,0 1,0 1,1-2,2-1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888 1027,'3'0,"0"0,1 0,0 0,1 1,-2 0,0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879 1038,'4'-3,"-1"2,-2 4,-2 0,-2 0,1 0,2 0,4-3,-1 0,0-1,0 1,0-1,0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942 997,'-2'4,"-1"0,0-2,1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936 1011,'3'-2,"1"1,-1 0,0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930 1021,'3'1,"3"-1,-3-1,0 1,0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941 1025,'-2'3,"1"0,0 0,1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940 1032,'3'-2,"0"1,1 4,-4 0,1 0,-1 1,-1-1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946 998,'-1'3,"1"0,-2 0,2 0,-1 1,1-1,0 1,0 0,0-1,0 1,0 0,0-1,0 0,0 0,0 0,0 0,3-2,2-2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973 1013,'-1'5,"0"-2,1 1,0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980 993,'0'4,"0"2,0-2,0-1,0 0,0 1,0 0,0 0,0 0,0 0,0 0,0-1,0 1,-2-1,-2-1,0-1,2-4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769,'-3'0,"-2"3,1 0,1-1,0 1,0-1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1032,'-3'1,"1"2,2 1,0 0,0 0,0-1,1 0,2-3,0 0,0 0,0-1,-2-2,-1-1,2 1,-2 0,0 0,0 0,-2 0,-1 3,0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420 1044,'3'1,"1"-1,0-3,0 2,-1 2,0-1,0-2,0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1033,'1'3,"-2"0,1 0,0 0,2-6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1022,'4'-1,"0"2,-1 0,1 1,0 0,0-1,-2 2,-2 0,-3-1,0-2,0 2,0-1,1 2,5-3,2-2,-2 2,0-3,0 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500 1015,'0'-4,"3"4,0-2,1 1,-1 1,0-1,0 1,1-1,-7 3,2 1,-1 0,1 0,-1 1,1-1,0 0,-2 2,2 1,1-3,-3 0,2 0,1 0,-1 1,0 0,0 0,-1-1,2 0,-1 0,4-4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1041,'3'-2,"2"0,-1 0,0 1,1-1,0 2,8-5,-10 4,1 0,-1 1,2-1,-2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1038,'3'3,"1"-2,1 1,-2-1,0 1,0 0,0-2,0 0,1 2,0-2,-1 1,0 0,0 0,0 1,0-1,1 1,0-1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166,'-3'1,"0"0,0 1,0 2,2-1,0 0,-1 1,1-1,0 0,0 0,1 0,-2 0,1 0,1 1,-2 0,1 0,-1-1,2 0,-3 0,0 0,-1 0,1-1,0-1,0 1,-2 0,-1 0,3-1,0 0,-3 0,3-1,0 1,-1-1,0 0,1 0,-1 0,0 0,1 1,-2-1,2 1,0-1,-1 1,1-1,0 0,-1 2,1-2,0 0,0 0,0 0,0 0,0 0,-2 0,2 1,0 1,0-1,-1 1,2 1,2 0,-1 0,0 0,1 2,0-2,0 1,0 0,0-1,0 0,0 1,0-1,0 0,0 1,0 0,0 0,0-1,0 0,0 1,0 0,0 1,2-1,-2 0,1-1,-1 0,1 1,-1 0,0 2,0-2,0 0,0-1,0 3,0-1,0-1,0-1,1 0,1 3,-2-3,0 1,0 0,1 0,-1 1,0-1,0 2,0-3,1 2,-1-1,2 1,-1 1,-1-2,0-1,0 1,0-1,0 2,0-2,1 1,-1 0,1-1,-1 0,2 1,-2 0,1 2,-1-2,1-1,-1 0,1 1,-1 0,2 1,-2-2,1 0,-1 1,1 1,0 0,-1-1,0-1,1 0,0 1,-1-1,0 1,1 0,-1-1,1 1,-1-1,2 2,-2-2,1 0,-1 2,1 0,0-1,-1 0,0-1,1 1,-1-1,0 0,0 0,0 0,0 0,0 0,0 0,0 0,0 0,0 0,0 0,0 1,0 0,0-1,0 0,0 0,0 1,0 1,0-2,0 0,0 0,0 1,0-1,0 0,-2 2,0-2,2 0,0 0,-1 2,1-2,-1 1,0 0,1 0,0-1,0 0,-1 1,1 0,-1-1,1 0,-1 1,1 0,-2-1,2 2,-1-1,1 0,-1 0,1-1,0 0,-1 1,0 2,0-2,1-1,0 1,0 1,0-2,0 1,0 0,0 0,0 1,0-2,-1 0,1 1,0-1,-1 0,-1 2,2-2,-1 1,1-1,0 0,0 0,0 0,-1 0,-1 0,2 0,-1 0,1 0,0 0,0 2,0-1,-1 0,1 0,-2-1,2 0,0 0,0 0,0 0,1 0,2 0,0-2,1 2,-1-2,-1 2,3 0,-2-1,1 1,-1-1,0-1,1 2,-1-1,0-1,0-1,0-1,0-1,0-1,-1-1,0 0,0 1,0 0,0 0,-2-1,3 0,-3 1,0 0,1-2,-1 1,1-1,-1 1,1-1,-1 1,2 1,-2 0,0 0,1-1,0-2,-1-1,0 3,3-1,-3 1,0 0,0 0,0 1,0-1,0 0,0 0,0-2,0 3,0-3,0 2,0 0,0-1,0 1,0-1,0 0,0 1,0-1,0 2,0 0,0-1,0 1,0 0,0-2,0 0,0 2,0-2,0 1,0 1,0-1,0 0,0 1,0 0,0 0,0-1,1 1,2 1,1 2,-1 0,0 0,2 0,-2 0,0 1,1 1,-1-2,0 2,1 0,-1-2,1 1,1 0,-2-1,1 0,-1 0,1 1,1-1,-2 1,0-1,1 1,0-1,-1 0,0 0,0 0,1 0,-1-2,0 0,0 0,-2-2,2-2,-3 2,1-1,0 0,-1 2,0-3,0 2,0 0,0-1,1-1,-1 2,0-3,0 1,0 3,0 0,0-1,0 0,0-2,0 2,0 0,0-1,0 1,0-1,0 1,0 1,0-1,0 0,0 0,0 0,0 0,0 0,0 0,0-1,0-1,0 3,0-1,0 1,0-3,0 3,0 0,0-1,0-2,0 3,0-1,0 1,0 0,0-1,0 0,0 1,0 0,0-1,0-1,0 1,0 0,0 1,0 0,0-1,0 0,0-3,0 3,0 0,0 0,0-2,0 3,0-2,0-1,0 3,0-3,0 3,0 0,0-3,0 3,0-1,0 0,0 0,0 0,0 1,0 0,0 0,0-2,0 2,0-1,0 1,0-3,0 3,0 0,0 0,0-2,0 0,0 2,0-2,0 0,0 0,0 1,0-1,0 2,0-2,0 1,0 0,0 0,0 1,0 0,0-2,0 2,0-1,0-1,0 1,0 1,0 0,0-1,0 0,0 1,0 0,0-1,0 0,0-2,0 3,0-3,0 2,0 0,0-2,0 3,0 0,0-1,-2 1,-1 1,-1 1,1 0,-3 0,3 0,0 0,0 0,0-1,-1 1,1-1,0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24,'4'2,"1"-2,-2 1,1-1,-1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39,'3'0,"0"0,1 0,-1-2,0 1,0 1,0-1,0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1248 770,'3'-1,"0"2,2 3,-2-4,2 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944 6,'0'4,"0"-1,0 3,0-3,0 0,0 0,0 1,0 0,0 1,0-2,0 0,0 1,0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957 11,'1'5,"-1"-2,0 2,0-2,0 0,0 0,0 0,1 0,-1 0,0 0,1 0,4-3,-2-1,0-1,0 0,1-1,-2 0,-2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18,'-3'-1,"0"3,0 1,1 0,0 0,0 1,-1 0,2-1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49,'-1'3,"1"0,-1 1,1-1,0 0,-2 2,2-2,0 1,0-1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54,'3'-2,"0"-1,0 2,0 1,0 0,-1 5,-1-2,-1 0,0 1,0 2,0-1,0-2,0 2,0-2,0 1,0-1,0 0,-3-3,1-4,0 1,1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959 67,'0'-3,"3"2,0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953 75,'4'0,"0"-1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1229 236,'-4'4,"1"-4,0 1,0 2,-1-3,-2 2,3 0,0-1,0 0,0-1,0 1,0 0,0 0,0 0,0 4,0-1,1-1,1 0,0 1,-1 0,2-1,0 0,0 1,0 0,0-1,0 0,-1 0,0 0,-1 1,1-1,1 0,0 0,4-2,-1-1,2 0,-2-1,-6-1,2 7,1 0,0-2,-1 3,-1-2,1 0,1-1,0 1,0-1,-1 1,1 0,0 2,0-2,0 0,0 0,0 0,0 3,0-3,0 0,0 0,0 0,0-1,0 1,0 0,0-1,0 0,0 0,0 0,0 0,0 1,0 0,0 1,0-2,0 1,0 1,0-1,0 1,0-1,0 0,0 0,0 0,0 0,0 1,-1-1,0 1,1-1,0 0,-1 0,0 0,1 1,-1 0,1-2,-1 1,1-1,-1 1,1-1,-1 2,1-1,-1-1,-1 2,1-1,1 0,-1 0,0 0,0 0,0 1,0 1,1-3,-1 0,-1 1,2 0,-1-1,0 1,0 1,0-2,-3 0,0-1,2 1,2 1,0 0,0-1,0 2,0 0,0-1,0 0,0 1,0 0,2-1,-2 0,2 0,0 1,-1 0,0-1,1 0,-1 1,0-1,0 0,1-1,-1 1,0 0,0 0,0 2,1-2,-1 1,0-1,0-1,-1 0,1 0,-1 1,1 0,0-1,1 1,-2-1,1 0,-1 3,1-2,-1 0,1 1,-1-2,0 1,0-1,0 1,0-1,0 2,0 0,0-1,0-1,0 0,0 0,0 1,0-1,0 2,0-1,0-1,0 2,0-2,0 2,0-2,0 2,0-2,0 0,0 0,0 0,0 2,0-1,0-1,0 1,0 1,0 0,0 0,0-2,0 2,0-1,0 0,0 2,0-2,0-1,0 1,1 0,0 0,0-1,1 0,1-1,2-2,-2 0,1 0,0-1,0 0,-1-1,0 1,0 0,1-2,0 0,-1 1,-1-1,1-1,-1 1,0 0,-1 0,0 0,1 0,-1 0,-1 0,1-1,-1 1,0-2,2 2,-2 0,1 0,0 0,-1 0,2-2,-1 2,-1-1,1 0,2-1,-2 1,0 1,-1-2,1 2,-1-3,1 3,0-2,-1 2,1-1,-1 0,0 1,2 0,-2 0,0 0,0 0,1-1,0 0,-1 1,0 0,0 0,0 0,0 0,0 0,0-1,0 0,0 1,0-1,0 0,0 1,0 0,0 0,0 0,0 0,0-1,0 1,0 0,0 0,2 0,-2 0,0 0,1 0,0 0,0 0,0 0,2 0,0 1,0 1,1-2,-1 3,0-2,0 1,0 1,1 0,0 0,-1 0,1 0,-1 1,0 0,0 0,1 0,-1-1,1 1,-1-1,0 0,0 0,0 0,0 0,0 0,0 0,1 0,2-2,-3 1,0-1,0 0,0 0,-2-1,1 0,1 0,-2 0,0 0,2 0,-2-1,-1 1,3-2,-2 2,-1-1,0-1,2 1,-2 0,1 1,-1-1,0 1,1 0,0-1,-1 1,0-2,0 2,0-2,0 1,0 0,0-1,0-1,0 3,0-2,0 1,0 0,0 0,0 0,0 0,0-1,0 0,0 1,0 0,0 1,0 0,0-2,0 1,0 1,0-2,0 1,0-1,0 1,0-2,0 1,0 0,0 1,0 0,-2-1,1 2,0-2,0 1,1-1,-2 2,2-2,-1 2,0 0,0-1,0 1,-1-1,1 0,1 1,-1-2,1 1,-2-1,1-1,1 3,-1-1,1-1,0 1,0 0,-1 1,0-1,0 0,1 1,0-1,0 1,0-2,0 2,0-1,0-1,0 2,0 0,0-1,0 0,0 1,0 0,0 0,0 0,0-2,0 2,0-2,0 2,0-2,0 2,0 0,0-1,-1 1,1 0,0 0,1 0,0-1,0 1,1-2,-2 2,0 0,1-1,0 1,0 0,0 0,1-1,-1 0,0-1,0 2,0-2,0 2,0-1,0 1,0-2,0 2,-1-2,0 1,3-3,-3 2,0 2,0 0,0 0,-2 0,-1 1,0 0,0 1,0-1,-1 2,1 0,-1 0,0 0,-1 0,1 0,1 0,0 0,-1 0,1 1,-1 0,1 0,-1 1,1-1,0 0,0 1,0-1,-1 2,1-2,-1 2,1-1,-1 1,2 0,-1-1,0 0,0 0,0-1,0 0,-1 2,0-3,0 1,1 1,-1-2,0 0,1 0,-1 0,0 0,0 1,1-1,0 2,2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960 249,'-3'4,"0"-1,1 0,1 0,4-1,1-2,0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965 249,'0'3,"-1"0,-1 0,1 0,0 0,-1 0,2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770,'0'5,"0"-2,0 1,0-1,0 1,0 1,0-2,0 1,0-1,0 0,0 0,0 1,0-1,0 0,-1 0,1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972 256,'1'3,"-2"0,1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984 256,'1'4,"-1"-1,0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986 265,'3'-2,"0"1,0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999 252,'-2'3,"2"1,-1-1,1 0,0 0,0 0,0 1,0-1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824 211,'-2'-4,"1"0,-2 1,0 1,-1 1,1-1,0 0,0 0,0 1,0-1,0 1,0 0,0 3,1 1,0 0,-1 2,2-2,0 2,-1-2,2 2,-1-1,-1 2,1-3,0 2,1-2,0 1,0 0,0 0,-1 0,1 0,0-1,0 2,0-2,0 1,0-1,0 0,0 1,0 0,0 0,0 1,0-1,0 1,0-1,0 0,0 1,0-1,0 0,0 0,0 1,0-1,0 0,0 1,0-2,0 1,0 1,0 0,0-1,0 2,0-1,0-2,0 2,0-1,0-1,0 0,0 1,0 0,0-1,0 0,0 1,0 0,0-1,0 0,0 1,0-1,0 1,0-1,0 1,0-1,0 1,0-1,0 0,0 0,0 0,0 1,0-1,0 2,0-2,0 1,0 0,0 0,0 0,0 0,0 0,0 0,0-1,0 1,0 0,0 0,0-1,0 1,0 0,0-1,0 0,0 1,0 0,0-1,0 1,0-1,0 2,0-2,0 0,-2 0,2 0,-1 1,1-1,-1 0,1 0,-1 0,1 0,0 0,0 0,0 0,0 0,0 0,0 1,0 0,0-1,0 0,0 0,0 0,0 0,0 0,0 1,0 0,0 0,0-1,2 1,-1-1,1 1,0-1,0 1,0-1,0 1,1-4,2 0,-2 0,1-1,0-1,2-1,-2 3,0-2,-1 0,0 0,0 0,-1-1,0 0,-1-1,1 1,-2 0,1 0,2-1,-3 1,1 0,-1-1,2 1,-1 0,0 0,0-2,0 2,0-2,0 2,1-2,-2 2,1-1,0 1,2-2,-3 2,0-1,1 1,-1 0,1 0,-1 0,0 0,2-1,-2 1,0-1,1 0,0 0,-1-1,1 1,-1 0,0 0,1-1,0 1,-1-1,0 1,0 0,0-1,0 0,0 2,0-2,0 0,0 2,0-2,0 1,0 1,0-3,0 3,0 0,0 0,0 0,0-3,0 3,0 0,0-1,0 0,0-1,-1 2,0-3,1 2,-1 0,1 0,0 1,-2-1,2 1,0-2,-1 0,0 0,1 2,0-2,-2 1,2 0,-1 1,1 0,0-1,-1 0,0 1,1-3,-2 2,1-2,1 2,-1-2,1 1,0 2,0-2,-2 2,1-2,1-1,-1 3,1-1,-1-1,1 2,-2-2,1 0,1 1,-1 1,1 0,0 0,0 0,0 0,-2 0,2 0,-1 0,1 0,0 0,0 0,-1 0,1 0,-2 0,2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1239 252,'-3'2,"0"-2,0 2,0 2,0-1,2 2,1-1,0-1,3-1,0-2,-3-3,0-1,0 0,-2 0,-2 1,1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1247 258,'0'3,"0"0,0 0,0 0,0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1254 258,'0'3,"0"1,1 0,0 1,-1-2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1256 267,'3'-2,"0"1,1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1265 254,'0'4,"0"1,0-2,0 0,1 0,-1 0,2 0,-1 1,0 0,0-1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1283 759,'3'0,"0"2,-1 1,1 0,-2 0,0 1,0-1,-1 1,0-1,-2 1,1-1,-1 0,0 0,0 1,-1-2,1 1,-1 0,1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718 187,'3'0,"2"1,-1 0,-1-1,1 2,0-2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716 195,'5'-3,"-1"1,-1 2,3-3,0 2,0 1,-2-1,5 1,-2-2,-2 2,2 0,0 0,-2 0,3 0,-1-1,-2 1,4 0,1 0,-2 0,4 0,0 0,1 0,0 0,0 0,-1 0,-2 0,3 0,-2-1,-3 1,2-2,2 2,-2 0,1 0,1 0,-3 0,4 0,-2 0,0 0,-3 0,-1 0,-1 0,1 0,-2 0,-2 0,2 0,-1 0,1 0,0 0,-1 0,1 0,0 0,0 0,-1 0,3 0,-1 0,-3 0,2 0,-1 0,-1 0,2 0,-1 0,0-1,-1 1,1-1,1 1,1 0,0 0,-2 0,1 0,2 0,-3 0,1 0,-2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981 208,'-4'0,"1"0,0 0,0 0,-1 3,2 0,-1-1,2 2,1-1,0 1,0 1,0-1,0-1,5-1,-1-2,-1 0,1 0,1 0,-2-2,0 1,0-2,-3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993 195,'3'3,"-1"0,-1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1000 210,'4'1,"-1"-2,-1 6,-3-1,-1 1,1-1,1 0,-1-1,0 1,4-2,0-3,0-3,-3 0,1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1016 195,'3'-1,"1"0,0 0,-1-1,1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205,'4'0,"0"0,-1-1,0-1,0 1,-2 4,-1 1,-2 0,-1-7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193,'0'4,"0"1,-2-1,2 0,0 1,0-2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1021 220,'5'0,"-1"-2,0 0,-1 1,0-1,0 1,0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 221,'0'4,"0"0,0-1,0 1,2-7,0-2,0 2,1 2,0 2,-3 2,0 1,0-1,-2 0,-2-1,2-5,2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234 879,'-2'0,"-1"0,2-1,-3 1,3 0,-1 0,0 0,-2 0,3 0,-2 0,2 0,-2 0,1 0,0 0,0 0,0 0,1 0,-2 0,2 0,-2 0,2 0,0 0,-1 0,1 0,0 0,-1 0,0 0,0 0,0 0,1 0,0 0,0 0,-1 1,1-1,-2 0,2 0,0 1,-1-1,1 0,0 0,-1 0,1 0,0 0,-1 0,1 0,0 0,0 1,0-1,0 0,0 1,0-1,0 1,0-1,1 1,-1-1,0 0,1 1,0 0,0 0,0 0,3-1,2 0,-1 2,1-2,-1 1,3-1,-2 0,0 0,2 0,-2 0,0 0,2 0,-2 0,0 0,0 0,1 0,-3 0,1 0,-1 0,0 0,1 0,-2 0,0 0,-1 0,0 0,0 0,0 0,0 0,0 0,0 0,-1-1,-2 1,0 0,-2 1,0 0,1-1,-1 1,0-1,0 0,1 0,-2 1,1-1,1 0,0 0,0 0,0 0,0 0,2 0,-2 0,2 0,-1 0,1 0,0 0,-1 0,1 0,0 0,0 0,0 0,0 0,0 0,0 0,0 0,0 0,-1 0,1 1,0-1,-1 0,1 1,0 0,0 0,-1 0,0 0,1 0,0-1,0 1,0-1,0 0,0 1,1 0,-2-1,1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1068 180,'3'2,"-1"2,0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198,'3'-1,"0"-1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1058 204,'5'0,"-1"0,-1-2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1054 213,'3'1,"1"-1,-1 0,1-2,0 1,-1 0,-3 5,-2-1,1 1,-1 0,0-1,0 1,1 0,0-1,3-6,1 0,0 1,-1-1,1 5,-3 1,0 0,-3 0,0-3,0 1,2-4,1 0,1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1104 203,'4'-3,"2"1,-3 1,0-1,0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1119 195,'0'3,"0"1,0 1,0-2,0 3,0-3,0 0,0 0,0 0,0 0,0 1,0 0,0-1,0 0,0-9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1133 184,'4'0,"-1"0,1 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202,'4'1,"-1"-1,0-3,0 3,0-2,-6 8,1 0,-1-2,2 0,0-1,0 0,1 0,3-3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1151 205,'-1'3,"-1"0,0 0,0 0,0 0,0 2,1-2,-2-1,0-2,-1 0,8 0,-1-2,1 1,-1-1,1 1,-1 0,0 1,0-2,0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1183 192,'3'0,"0"0,0 0,0 0,0 0,2 0,-1 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1005,'4'0,"1"0,-2 0,3 0,-1 0,0 0,0 0,0 0,1 0,-3 0,1 0,-1 0,1 0,1 0,-1 0,0 0,0 0,-1 0,0 0,0 0,1 0,2 0,-3 2,2-2,0 0,-2 0,1 0,1 0,-1 0,1 0,1 0,-2 0,-1 0,2 0,-1 0,1 0,-1 0,-1 0,2 0,-1 0,-1 0,1 0,-1 0,2 0,2 0,-3 0,-1 0,1 0,1 0,2 0,-2 0,-1 0,0 0,1 0,-2 0,0 0,1 0,1 0,-2 0,1 0,-1 0,1 0,-1 0,1 0,-1 0,1 0,0 0,0 0,0 0,-1 0,2 0,-1-1,-1 1,1 0,-1-1,2-1,2 2,-2 0,-1 0,1 0,0 0,-1 0,0 0,2 0,-2 0,1-1,-2 0,4 1,-1 0,-1-2,-2 2,2-1,-2 1,0 0,4-1,-3 1,-1-1,1 1,1-2,0 1,-1 1,-1 0,2-1,0 0,1 0,-2 0,-1 1,2-1,-1 1,-1-1,0 1,1 0,0 0,0-1,0 1,2 0,-3-1,1 1,0 0,0 0,1 0,-2 0,0-1,0 1,1-1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201,'6'0,"-2"-1,1 1,-5 3,-3 4,-1-2,2-1,-2 3,1-3,8-3,-2-3,0-1,1 1,0 0,0 2,-3 4,0-1,1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1167 201,'4'-2,"0"2,-1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217,'-2'3,"0"0,0 0,2 0,3 0,1-2,-1 0,0 2,-5 0,-1-2,-1 0,8 1,-1-2,1 0,-1 0,4 0,-4 0,2 0,-1 0,-1 0,0 0,0 0,-10-5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1247 182,'0'4,"-1"-1,-1 3,-2 0,3-3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1249 184,'3'-1,"1"0,-7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1248 185,'-1'3,"3"0,1-2,0 1,0-1,1-1,-3-3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1267 170,'-4'6,"1"-2,1 0,0-1,1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1262 184,'4'-2,"-1"1,0 0,0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182,'1'3,"2"-2,-6 2,0-2,0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1258 194,'0'3,"0"0,0 2,0-1,0 0,0 0,0 0,0 0,0-1,0-9,0 0,0 3,1 0,0 0,0 0,2 1,0 0,0 2,0 2,-3 1,0 0,0 1,0 2,-2-3,-3-1,2-1,0-1,0 0,0-3,2 0,1-1,1 1,2 2,2 0,-2 1,-1 3,-2 0,-1 0,-1 0,-1 1,0 0,0-1,2 0,-2-1,7-2,0 0,1 0,0-1,-1 1,2 0,-2 0,-1-1,1 1,-7-1,0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210 990,'3'0,"0"0,0 0,0 0,0 0,0 0,1-1,0-1,0 1,-1-1,2 0,-2 0,-1-1,0-1,0-1,-2 1,0 1,0-1,0 1,0 0,0 0,0 0,-2 0,-1-1,-2 2,2 1,0 0,-1 1,1 0,0 0,0 0,0 0,0 1,-1 1,1 0,-1 1,0 1,2 0,1 1,0-1,1 1,0-2,0 1,0 0,3-1,0 0,0 0,1-1,-1 0,0-1,1 0,-1-1,0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1281 230,'-1'4,"0"0,1-1,0 0,-1 0,1-9,0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1286 213,'0'3,"0"0,0 1,0 0,0 0,0-1,0 0,0 1,0-1,0 0,0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1182 415,'2'-3,"4"0,0-1,-2 2,0-1,2 0,-2 1,0 0,-1 2,1 0,-1 0,2 3,-4 0,2 2,0 1,-2-1,0 2,0-3,0 2,-1-1,0-1,0-1,0 1,0 0,-1 1,-7 2,4-2,-2 0,2-2,-2 0,1 2,1-1,3 0,0-1,1 1,0 0,0 0,0-1,0 1,3-4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1208 546,'0'3,"0"0,-1 0,1 1,0 0,0 0,0-1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650 757,'-3'0,"-2"0,-1 0,3 0,-2 0,1 0,-1 0,1 0,-2 0,2 0,0 1,1 1,0-1,-1 1,0-1,0 3,1-2,3 2,0 0,0 0,0 0,0 1,0-1,0-1,2 1,1 1,-1 0,0-1,1-2,-2 1,3-1,-1-1,0-1,0 0,1 0,-1 0,0 0,1 0,0 0,1 1,-2-1,2 0,-1 0,-1 0,1 0,0-1,-1 0,0 0,0-1,1 0,0-2,-1 3,1-1,-1 1,-1-2,1 0,1 1,-2-2,1 1,-1-1,0 1,-1 0,-1-1,0 0,0 0,-1-1,-1 1,0 0,-2 1,1 0,0 2,0 0,-2-1,2 1,-2 1,0-1,1 1,1 0,0 0,-1 0,-1 0,2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295 933,'3'-3,"-2"0,0-1,1 1,-2 0,0 0,0 0,-3 1,0 2,0 1,2 2,1 1,0 0,0 0,1-1,2 0,0-3,0 2,-3 1,0 0,-2 0,-1-3,0 0,1-3,3 0,2 3,0-2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307 922,'3'-2,"0"0,0 2,-1-3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319 915,'0'3,"0"1,0 1,0-1,0 2,0-2,0-1,1 0,0 0,2-6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328 918,'3'0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325 925,'3'0,"0"0,1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333 927,'-1'5,"0"-2,1 0,0 1,4-4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342 929,'-3'2,"0"1,3 0,-2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329 945,'2'-3,"1"3,0-1,0-1,0 2,0-1,0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1156 1006,'-3'2,"1"1,1 1,0-1,-1 0,2 0,-1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1173 1014,'0'3,"3"0,0-2,0-1,1 0,-2-3,-2 0,0 0,0 0,-4 1,0 2,1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795 824,'3'0,"0"1,2-1,2 0,-4 0,2 0,-1 0,2 0,0 0,0 0,0 0,2 0,-5 0,2-2,-2 2,0 0,1 0,0 0,0 0,0 1,-1 1,2-1,-1-1,0 0,1-1,0 0,1 0,1-2,-1 1,1 1,-2 1,-1 0,1 0,-2 0,1 0,1 3,-2 0,0-2,1 0,0 1,-1-2,1 0,0 0,1 0,0-1,-1 0,-1-1,2 1,-1 0,1 1,-1 0,1 0,-1 0,-1 0,1 0,-1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1202 1014,'1'3,"2"-1,0-2,0-1,-3-3,0 1,0-1,-2 1,-1 3,0 0,1 3,2 0,4-2,-1-1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1224 1004,'1'3,"-1"0,0 0,2 1,1-4,0 0,0 0,-1-3,-2 0,0 0,-4 2,1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1244 1007,'2'3,"-2"0,3 0,-1 0,1-1,0-2,0-1,0 0,0 0,-2-2,-1-1,-1 1,-3 1,1 2,0 0,0 0,0 0,0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1295 1004,'0'3,"0"0,1 0,2-1,0-2,0 0,0 0,0-2,-5-1,-1 3,0 0,-1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1326 1009,'-1'3,"1"0,3-1,0-2,0 0,0-2,-5-2,-1 2,0 1,0-1,0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1350 1011,'-1'3,"1"0,3-2,0-1,1-1,-3-2,-1 0,-3 2,0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1372 1007,'0'3,"0"1,2-1,0 0,1-1,0-2,1-1,0-2,-2 0,-2 0,-3 1,0 1,0 0,0 0,-1 0,0-1,1 2,0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1125 1044,'3'0,"1"0,-1-2,2 1,-1 1,-1-1,0 0,0-1,0 1,0-1,0-1,0 0,-1-1,0 1,-2 0,1 0,0 0,0 0,-1 0,0-1,0 1,-3 1,0 1,0 0,0 1,0-1,0 1,0 0,0 2,0 1,0 0,1 0,-1 0,2 2,0-2,1 0,-2 0,2 0,0 0,1 0,-1 1,1 0,1-1,1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1038,'-4'0,"0"3,-1-1,1 1,-2-1,0 0,1 1,-4 0,2-1,-2 0,0 2,-1-3,3 3,-4-3,1 1,-2-2,-1 0,0 0,-2 0,0 0,-2-2,2 0,0 1,-2-3,4 2,-2 1,2 0,-3-2,3 0,-1 2,1-2,-1 2,-1-1,-1-2,2 3,-1 0,2-1,-3-2,5 4,-1-3,0 2,2-2,-2 2,0 0,2-2,-1 2,1 0,0 1,0-4,2 1,0 2,-1-3,-1 2,1-1,-10-3,8 3,3 2,-1-3,0 2,-2-1,4 1,-3 0,3-1,0 2,-2-3,3 3,1-2,2 1,-1 0,0 2,1-2,0 0,-2-2,1 2,-1-1,0-1,1 0,1 2,0 0,0-1,-1 0,1 0,-1 0,1 1,0-1,-1 0,1 0,-2-1,-2 0,4 2,0-1,0 0,0 1,0 1,0 0,-1-2,0 1,0-1,0 2,1-1,-1 0,1 2,1-3,-1 2,-1-1,0 1,0 0,1 0,-5-3,3 1,2 2,0 0,-1-1,1 0,-2 0,1 0,1 1,-1 0,-2-2,1 1,1 1,1-1,0 0,0 1,-1-1,0 1,1 1,0 0,-1-1,0-1,-1 1,2 0,-5-3,1 3,2 0,-2 1,1-1,-1-2,4 3,-1 0,-2 0,3 0,0 0,-1 0,-1 2,3 5,1-3,-2 0,3-1,0 2,-1-1,1 0,0 2,0-3,0 2,1-2,1 2,1-2,-2 0,2 0,0 0,1 0,1 0,-2-2,1 2,0-1,0 0,-1 0,1 0,-1 0,1 0,0 1,0-1,-1 0,0-1,1 1,-1 0,1-1,0 0,0-1,1 2,-1-1,0 0,0-1,3 1,-1 1,-2-2,-1 0,2 0,-1 0,1 0,0 0,0 0,-2 0,2-1,-1-2,-1 2,0-1,2-3,-2 2,0-1,0 0,-1 0,1 0,-1 0,-1 0,1 1,0 0,0 0,1-1,-2 1,-1-1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206 883,'-1'0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766,'-1'5,"-1"-1,2-1,0 2,-1 2,1-3,0-1,0 0,0 1,0-1,0 2,1-1,2 1,1-1,-3-1,3 1,-1-2,0-1,0-1,0-1,0 0,0-1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387 804,'0'-1,"0"0,1 1,7 0,-3 0,2 0,0 0,-1 0,0 0,2 0,-5 0,4 0,-4 0,2 0,-1 0,-1 0,1 0,-1 0,1 0,-1 0,1 0,-2 0,3 0,-3 0,3 0,-2 0,2 0,-2 0,0 0,2 0,-2 0,1 0,-2 0,1 0,1 0,0 0,-1 0,1 0,0 0,1 0,0 0,0 0,0 0,0 0,1 0,-1 0,0 0,-1 0,1 0,0 0,2 0,-2 0,0 0,0 0,0 0,4 0,-3 0,1 0,0 0,-2 0,4 0,-4 0,0 0,2 0,-2 0,-1 0,0 0,2 0,-1 0,-3 0,3 0,1 0,-1 0,0 0,3 0,-1 0,0 0,0 0,1 0,-1 0,0 0,-1 0,3 0,-1 0,-3 0,2 0,0 0,0 0,-2 0,0 0,0 0,0 0,1 0,-1 0,0 0,-3 0,3 0,1-1,-2 1,1 0,-2 0,2 0,-1 0,-1 0,2 0,-2 0,1 0,1 0,-1 0,1 0,-2 0,2 0,3 0,-1 0,-2 0,2 0,1 0,1 0,-1 0,2 0,-3 0,1 0,1 0,-1 0,-3 0,0 0,2 0,-3 0,3 0,-4 0,2 0,0 0,4 0,-4 0,0 0,2 0,-3 0,0 0,2 0,-1 0,2 0,-2 0,0-1,2 0,-2 1,0 0,-1 0,1 0,-1 0,1 0,0 0,0 0,-2 0,3 0,1 0,0 0,0 0,-2 0,2 0,-2 0,0 0,0 0,-1 0,-1 0,1 0,-1 0,0 0,-1-2,-1 2,0 0,0-1,1 1,-2-1,2-1,-1 1,0 0,0 0,1-1,-1 1,1-2,-1 0,-1 2,0 0,0-1,0 1,0 0,0-1,-3 2,-1-1,1 0,2 1,-3 0,3 0,-2-1,1 1,-1 0,2 0,0 0,-1 0,1 0,0 0,-1 0,-2 0,3 0,-2 0,2 0,-2 0,1 0,0 0,0 0,-1 0,1 0,-1 0,-2 0,1 0,0 0,-1 2,2-2,-2 1,2-1,-3 1,3-1,-2 1,1-1,-2 2,1-2,0 1,2-1,-3 0,1 0,-4 0,4 0,0 0,0 0,0 0,0 0,1 0,-1 0,0 0,1 0,-1 1,1 0,-4-1,2 3,1-3,-2 0,2 1,-2 0,1-1,3 0,-4 1,2 1,-1-2,4 0,-3 0,1 0,0 0,2 0,-2 0,2 0,-2 0,1 0,-1 0,0 0,1 0,-2 0,1 0,-1 0,1 0,-1 0,0 0,0 0,1 0,0 0,-3 0,3 0,0 0,-1 0,0 0,1 0,-2 0,2 0,-1 0,1 0,-1 0,2 0,-2 0,2 0,-2 0,0 0,-2 0,0 0,2 0,-2 0,2 0,0 0,1 0,-1 0,0 0,2 0,-1 0,-4 0,3 0,0 0,0 0,-1 0,1 0,-1 0,0 0,1 0,-2 0,1 0,-3 0,2 0,-1 0,0 0,3 0,-2 0,0 0,2 0,0 0,-1 0,0 0,-1 0,0 0,2 0,-2 0,2 0,0 0,0 0,0 0,1 0,-2 0,0 0,1 0,0 0,0 0,0 0,0 0,-2 0,2 0,1 0,-1 0,0 0,0 0,-2 0,2 0,-2 0,-2 0,3 0,-1 0,2 0,1 0,-1 0,0 0,-2 0,3 0,-1 0,0 0,1 0,2 0,-2 0,0 0,3 0,-2 0,1 0,0 0,0 0,1 0,0 0,0 0,-1 0,1 0,0 0,-1 0,0 0,-1 0,2 0,-2 0,1 0,-2 0,3 0,-2 0,0 0,1 0,-1 0,1 0,0 0,1 0,0 1,0-1,0 0,0 0,-1 1,1-1,0 0,-2 0,2 0,-2 0,2 0,0 0,1-1,0 0,1-1,2-1,1 1,2 0,-3 1,-2 0,2 0,-2 0,0 0,1 1,0 0,0 0,-1 0,1 0,0 0,1 0,-1 0,1-1,-2 1,1 0,0 0,1 0,0 0,-1 0,1 0,-2 0,1 0,-1 0,2 0,-2 0,0 0,2 0,-1 0,1 0,0 0,-1 0,0 0,0 0,-1 0,1 0,0 0,0 0,0 0,0 0,0 0,1 0,-1 0,1 0,0 0,-1 0,1 0,1 0,-3 0,3 0,0 0,-1 0,0 0,1 0,0 0,0 0,-1 0,0 0,1 0,-3 0,3 0,-3 0,2 0,-2 0,2 0,-1 0,0 0,0 0,-1 0,2 0,-1 0,-1 0,2 0,0 0,-1 0,0 0,2 0,-2 0,1 0,1 0,-2 0,1 0,0 0,1 0,-1 0,1 0,1 0,-1 0,1 0,-2 0,1 0,-1 0,-2 0,2-2,-1 2,-1 0,2 0,-1 0,0 0,0 0,2 0,-1 0,0 0,0 0,1 0,-2 0,2 0,0 0,-1 0,-1 0,2 0,0 0,-2 0,1 0,1 0,-1 0,1 0,0 0,1 0,0 0,2 0,1 0,1 0,-3 0,6 0,-5 0,3 0,-2 0,2 0,-3 0,0 0,0 0,-1 0,1 0,-3 0,1 0,-2 0,2 0,-3 0,0 0,0 0,0 0,1 0,0 0,0 0,-1 0,2 0,-2 0,1 0,2 0,-3 0,2 0,-1 0,-1 0,3 0,-2 0,0 0,-1 0,2 0,-1 0,-1 0,1 0,-1 0,1 0,1 0,-2 0,1 0,1 0,-3 0,2 0,0 0,-2 0,1 0,-1 0,0 0,1 0,0 0,-1 0,1 0,0 0,-1 0,0 0,0 0,0 0,0 0,1 0,-1 0,0 0,2 0,-1 0,0 0,0 0,1 0,-2 0,2 0,-2 0,2 0,-2 0,2 0,1 0,-2 0,2 0,0 0,0 0,-2 0,1 0,2 0,-1 0,-1 0,1 0,1 0,-1 0,1 0,-1 0,-1 0,0 0,1 0,-2 0,1 0,0 0,-2 0,3 0,-1 0,-2 0,2 0,0 0,-1 0,2 0,-2 0,0 0,1 0,0 0,1 0,-3 0,2 0,2 0,-4 0,4 0,-2 0,1 0,0 0,-1 0,2 0,0 0,-1 0,1 0,0 0,0 0,1 0,-3 0,0 0,1 0,-1 0,1 0,-1 0,1 0,-1 0,1 0,-1 0,1 0,-1 0,-1 0,2 0,-1 0,-1 0,1 0,-2 0,2 0,-2 0,2 0,-1 0,0 0,0 0,2 0,-2 0,0 0,2 0,-3 0,2 0,-1 0,0 0,-1 0,1 0,-1 0,0 0,0 0,0 0,1 0,0 0,0 0,-1 0,0 0,0 0,0 0,3 0,0 0,0 0,-1 0,0 0,1 0,-3 0,-2 1,-2 0,2 0,0-1,-2 1,0-1,0 1,2-1,-1 0,-1 2,2-2,-1 0,0 1,-1-1,1 1,-2-1,1 0,0 0,1 0,-2 0,1 0,0 0,-2 0,0 0,-4 0,4 0,0 0,0 0,0 0,-2 0,0 0,3 0,-2 0,2 0,1 0,0 0,-2 0,2 0,-3 0,2 0,3 0,-3 0,0 0,3 0,-3 0,1 0,2 0,-2 0,0 0,1 0,-2 0,1 0,-1 0,1 0,-1 0,1 0,-1 0,2 0,-1 0,0 0,2 0,-2 0,2 0,-2 0,1 0,0 0,-1 0,1 0,1 0,-1 0,1 0,0 0,-1 0,1 0,-2 0,2 0,0 0,-2 0,2 0,-3 0,1 0,2 0,-2 0,1 0,1 3,1-2,2 1,2-1,1 0,-1 0,0 2,-1-3,2 2,-2-2,-1 0,1 0,1 1,1-1,2 0,-2 0,0 0,0 0,2 0,-2 0,-1 0,0 0,-2 0,1 0,-1 0,0 0,-1 0,1 0,-1 0,0 0,1 0,0 0,1 0,-2 0,2 0,-2 0,3 0,-2 0,0 0,0 0,1 0,0 0,0 0,0 0,0 0,0 0,0 0,-2 0,2 1,-2-1,1 0,1 1,0-1,0 0,0 0,1 0,1 0,-2 0,2 0,1 0,-1 0,-3 0,1 0,0 0,-2 0,0 0,1 0,-1 0,0 0,0 0,1 0,-1 0,1 0,-1 0,1 0,-1 0,0 0,1 0,-1 0,0 0,1 0,-1 0,0 0,1 0,-1 0,0 0,0 0,0 0,0 0,1 0,-1 0,0 0,1 0,-1 0,0 1,-1 0,0 1,0-1,0 1,0-1,0 1,0 0,-1-2,0 0,0 0,0 0,0 0,-2 0,2 0,0 0,-1 0,1 0,-2 0,3-1,-2 1,0 0,1 0,-2 0,1 0,-1-1,1 1,-1 0,0 0,1 0,-1 0,2 0,-1 0,1 0,0 0,0 0,-1 0,1 0,-1 0,-1 0,0 1,1-1,-1 1,-1-1,2 1,0-1,-2 0,3 0,-3 1,-2 1,5-2,-2 0,-1 1,1-1,-1 2,0-2,-3 2,3-1,-1 1,1-2,-1 1,1-1,0 2,3-2,-3 0,2 0,-1 1,0-1,1 0,0 0,-1 0,0 0,2 0,-2 0,1 0,0 0,1 0,-2 0,1 0,-1 0,0 0,1 0,-2 0,2 0,-1 0,0 0,1 0,-1 0,2 0,-2 0,1 0,-1 0,0 0,1 0,-1 0,-1 0,1 0,1 0,-2 0,2 0,-1 0,1 0,0 0,1 0,0 0,-1 0,1 0,0 0,-2 0,2 0,-1 0,-1-1,1 1,-1 0,0-1,0 1,0 0,-3-1,4 1,-2 0,0-2,0 1,3 1,-3 0,0-1,1 1,0 0,0-1,0 1,-2-2,2 2,0-1,1 1,-2 0,-1-1,3 1,-2-1,-1 1,0-1,-1 0,3 0,-3 1,-1-1,2 1,0-1,0 1,-1-3,-1 2,2 1,-1-1,3 1,-1 0,0 0,2 0,-3 0,1 0,0 0,2 0,-1 0,0 0,1 0,0 0,-1 0,0 0,2 0,-3 0,0 0,1 0,-1 0,-2 0,3 0,-2 0,1 0,0 0,1 0,0 0,0 0,2 0,-2 0,-1 0,2 0,-2 0,0 0,-1 0,0 0,0 0,0 0,0 0,-1 0,1 0,2 0,-2 0,2-1,-2 1,1 0,-1 0,0 0,0 0,-1-2,1 2,-2 0,2 0,0 0,-4 0,3 0,1 0,-2 0,0 0,2 0,-4 0,3 0,1 0,-2 0,0 0,-1 0,2 0,0 0,0 0,1 0,2 0,0 0,-1 0,1 0,1 0,-2 0,0 0,1 0,0 0,-1 0,-1 0,1 0,1 0,0 0,-5 0,2 0,0 0,0 0,2 0,-2 0,0 0,3 0,-2 0,1 0,1 0,0 0,0 0,0 0,1 0,0 0,-2 0,2 0,0 0,-2 0,3 0,-3 0,0 0,3 0,-3 0,1 0,0 0,1 0,0 0,1 0,-1 0,-1 0,2 0,-2 0,2 0,-2 0,2 0,0 0,-1 0,2 2,-1 0,1-1,0 0,-1 0,1 1,1-2,2 2,-1-2,0 1,-1-1,0 0,0 0,0 0,0 0,0 0,0 0,0 0,0 0,1 0,-1 0,0 0,0 0,0 0,0 0,1 0,-1 0,0 0,1 0,-1 0,0 0,1 0,-1 0,1 0,-1 0,1 0,-1 0,1 0,-1 0,0 0,0 0,0 0,1 0,-1 0,0 0,1 0,-1 0,0 0,1 0,-1 0,1 0,-1 0,0 0,1 0,-1 0,1 0,-1 0,1 0,0 0,-1 0,1 0,-1 1,0-1,0 0,0 2,0-2,0 0,1 0,-1 0,0 0,1 0,-1 0,0 0,0 0,0 0,0 0,1 0,-1 0,0 0,1 0,-1 0,0 0,0 0,0 0,0 0,0 0,0 0,0 0,0 0,1 0,-1 0,2 0,-1 0,0 0,-1 0,2 0,-1 0,-1 0,0 0,1 0,-1 0,1 0,-1 0,1 0,2 0,-3 0,2 0,2 0,-4 0,3 0,1 0,-2 0,1 0,-2 0,2 0,-2 0,0 0,0 0,1 0,-2 0,2 0,-2 0,2 0,-1 0,2 0,-1 0,-2 0,2 0,-1 0,-1 0,1 0,1 0,-1 1,-1-1,0 0,0 0,0 0,0 0,1 0,1 0,0 0,-2 0,0 0,1 0,0 0,1 0,-2 0,3 0,0 0,-3 0,2 0,1 0,-3 0,1 0,0 0,-1 0,1 0,-1 0,2 0,-2 0,3 0,-3 0,2 0,-2 0,1 0,0 0,0 0,-1 0,0 0,1 0,-1 0,0 0,1 0,-1 0,0 0,0 0,0 0,0 0,1 0,-1 0,0 0,1 0,-1 0,1 0,0 0,-1 0,0 0,0 0,1 0,-1 0,1 0,0 0,0 0,-1 0,1 0,0 0,0 0,0 0,0 0,-1 0,2 0,-2 0,0 0,0 0,0 0,0 0,0 0,1 0,-1 0,1 0,0 0,1 0,-2 0,1 0,1 0,-2 0,1 0,1 0,-1 0,0 0,0 0,1 0,-2 0,2 0,-1 0,-1 0,0 0,0 0,1 0,-1 0,0 0,1 0,-1 0,0 0,1 0,-1 0,0 0,1 0,-1 0,0 0,0 0,0 0,0 0,1 0,-1 0,0 0,1 0,-1 0,0 0,0 0,0 0,0 0,1 0,1 0,-2 0,1 0,-1 0,1 0,-1 0,2 0,-2 0,2 0,0 0,-2 0,2 0,-2 0,0 0,2 0,0 0,-2 0,2 0,-1 0,0 0,1 0,-2 0,1 0,1 0,-1 0,0 0,0 1,0-1,1 1,0 0,-2-1,1 0,1 1,-2-1,1 0,1 0,-1 0,1 0,0 0,-2 0,2 0,-1 0,0 0,0 0,2 0,-3 0,2 0,-1 0,-1 0,0 1,0-1,1 0,-1 0,0 0,1 0,-1 0,0 0,0 0,0 0,0 0,1 0,-1 0,0 0,2 0,-1 0,0 0,1 0,0 0,0 0,-1 0,1 2,0-2,-1 0,1 0,-2 1,2-1,-1 0,1 0,0 0,-2 0,0 1,1-1,0 0,1 0,-2 0,1 0,-1 0,0 0,2 1,-3 0,3-1,-1 0,1 0,-2 0,2 0,-2 0,2 0,-2 0,0 0,1 0,-1 0,2 0,-2 0,1 0,-1 0,0 0,0 0,0 0,0 0,1 0,0 0,0 0,-1 0,2 0,-1 0,0 0,0 0,1 0,-2 0,2 0,-2 0,2 0,-2 0,0 0,1 0,-1 0,2 0,-1 0,0 0,1-1,0 1,1 0,-3 0,3-1,0 1,-2-2,0 2,0 0,-1 0,2-1,0 1,-2 0,3 0,-2 0,3 0,-2 0,1 0,0 0,-1 0,0 0,1 0,-1 0,-1 0,1 0,0 0,1 0,-2 0,0 0,0 0,-1 0,0-1,0 1,0 0,0 0,0 0,1-2,-1 2,2 0,-2 0,2 0,0 0,0 0,0 0,-1 0,0 0,0 0,-1 0,1 0,-1 0,1 0,0 0,0 0,0 0,-1 0,1 0,-1 0,-1-1,-1 1,-2 0,1 0,1-1,-2-1,0 2,-1-1,2 0,-2 0,-2-1,3 1,1 1,-1 0,1-1,0 1,1 0,-2 0,1-1,-1 1,2 0,-2 0,0-2,2 2,-1 0,0 0,0 0,-1 0,-1 0,3 0,-4 0,1 0,0 0,-1 0,3 0,-2 0,-1 0,0 0,1 0,-1 0,3 0,-1 0,0 0,-1 0,2 0,-3 0,2 0,0 0,0 0,-1 0,2 0,0 0,0 0,-2 0,3 0,-1 0,0 0,0 0,1 0,-1 0,0 0,-2 0,2 0,-1 0,-1 0,1 0,0 0,-1 0,0 0,3 0,-1 0,0 0,0 0,2 1,2-1,5 3,-6-3,3 1,-1 0,1-1,-2 0,2 1,1-1,2 1,-3 0,6-1,-1 0,-3 0,5 0,-3 0,2 0,-3 0,-4 0,1 0,-2 0,-1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773 401,'-1'1,"-1"1,1-1,1 0,-1-1,-2 0,2 2,-1-1,-3 1,3-1,-1 2,-3 0,5-1,-2 1,1-1,-2 2,2-2,-1 2,2-2,-2 0,-1 3,2-3,1-1,-2 2,1 0,2-2,-2 1,1-1,1 0,-1-1,3 0,2-4,3 1,1-1,1-1,1 0,1-1,-1 4,1-4,0 1,-1 1,-3 0,-1 2,3-2,-2 1,-4 0,0 2,0-1,-2 1,0 1,-2 0,-2 0,-3 1,1 1,-1 1,-1 0,-2 1,3-2,-3 2,0 2,2-2,-4 0,4 1,-4 2,2-4,1 2,-4 2,6-3,-1 0,-1 1,4-2,0-1,1 1,1-1,-2-1,3 0,1 0,2-4,0 0,4-3,-2 4,2-2,6-2,-3 1,0 1,0-2,4 0,-3 2,-1 0,3-1,-1 0,-2 2,-2-1,0 2,-1-1,0 0,-1 1,-1 0,0 1,-3 1,4-2,-3 1,0 0,0 1,-1 0,0 0,0-1,-1 2,0 1,-1 3,-1-3,0 2,-1-1,-2 1,-1 2,0-1,0 1,-2 1,1-1,-4 1,2 1,-2-1,5-3,-3 3,3-2,0-2,3-1,2-1,-1 0,1 0,1 0,1-4,4-1,-1 2,3-4,1 1,1 0,2-1,-1 0,1 2,0-3,-1 0,-1 2,-1 0,2 0,-2 1,-2-1,1 2,-3 1,2-3,-2 4,-2 0,1-1,-5 3,-4 3,2-3,-2 2,-1-1,-2 2,4-1,-7 1,6-3,-4 1,1 3,-5 0,7-3,-5 2,0 1,3-1,-4 2,3-1,3-3,-2 4,1-1,4-3,-2 1,3-1,0 0,2 0,0-2,3-1,4-4,0 2,0-2,1 1,1 0,-1-1,2 0,-1 3,-1-3,-1 0,-2 3,1-1,-3 1,3-1,-4 2,1 0,0-1,-2 1,2 1,-1-1,0 0,0 0,0 1,0-1,2 0,-1 0,0 0,0 0,1 0,-2 1,1-1,-1 1,0 0,1 0,-1 0,1-1,1 1,-1 0,-1 0,2 0,-2 0,0 0,1 0,-2 1,1 2,-1 0,0 2,0-1,-3 1,0 2,-1-3,1 1,-2 1,3-2,0-1,0-1,1 0,0 0,0-1,3-2,4-4,2 1,1 1,1-3,-1 4,0-3,0 2,-2-1,0 2,-2-1,0 2,-2-2,-2 3,-1-1,1 0,-1 2,-2 2,-1 0,-1-1,-3 4,3-3,-4 3,2 1,-1-1,0 0,3-1,-1-1,0 4,2-4,1-1,1 0,-1-1,2-1,0 0,0 0,6-3,3-5,-1 1,4-2,-1 1,0-1,-1 0,0 0,2 0,-4 3,-1-3,1 3,0-2,-4 3,1-1,-3 3,2-3,-2 3,-1 1,0-1,-1 1,-3 4,-11 5,8-3,-1 2,1-1,-3-1,1 3,0-3,2 1,3-3,2-3,1-2,5-2,-2 0,4-1,-1 1,2-2,1 1,0 1,0 0,1 0,-1 2,2-2,-6 1,-1 1,-1 2,-1 0,-2 3,-3 1,-3 2,0 3,-1-3,0-1,1 2,1-3,2-1,1 1,1-2,0 0,0-1,0 1,0-1,4-2,3-4,0 0,1-1,1 1,-2 1,1-1,2 0,-1 3,-1-2,-3 3,-3 0,2 0,-5 7,-3-1,-1 4,-2 0,0 0,1-1,3-3,-6 7,8-10,1 0,0-1,1 0,3-4,1 0,1-2,2 0,-3 3,1-2,1 0,-6 3,3 0,-2-1,1 1,-1 0,0 2,0 1,-1 0,0 0,0 0,0-1,0 0,0 1,1 0,0-1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1195 397,'-2'0,"1"0,0 2,-1-1,0-1,-2 2,2 0,-4-1,-1 1,1 2,1-2,-3 2,3-2,-3 3,5-4,-1 2,2-1,-1-1,1 0,0 1,0 0,2-1,-1-1,2 0,8-4,1-2,4-1,-3-1,1 1,0 2,-2-2,-3 4,-1-1,-3 2,-1 1,-1 1,1-1,-2 3,-3 3,1-1,-2 1,-2 1,1-2,-3 3,-1 1,3-4,-3 4,4-3,1-2,1 0,1 0,2-2,-1 0,5-3,2-3,2-1,1-1,2 0,-1 2,-2 0,-1 1,-3 2,-2 1,2-1,-3 1,-1 5,-1 3,-3-1,-2 1,2-2,1 0,0 0,2-4,0 2,0-2,5-3,5-3,2-2,3 0,-2 2,-2 1,2-1,1-1,-6 4,-1-2,-2 3,-4 2,-3 4,-2 1,-3 2,2-2,-1 2,-1-2,0 1,2-2,2-2,2-1,0-1,2 0,0-4,6-2,1-1,1 0,4 0,-1 0,-2 1,1 0,-2 2,-1 0,-4 2,-2 0,0 1,-1 3,-3 3,-4 2,1 1,2-3,-1 0,3-4,-1 3,3-4,-1 1,2-2,8-6,0 2,1-2,-1 1,4-1,-8 4,1 0,-3 1,-2 0,-1 4,-2 1,1 2,-4 0,2 1,-1-1,2-2,1 0,0-1,1-2,-2 2,2-2,-1-1,0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1166 355,'3'0,"0"3,2-2,-1 1,0 0,-1-1,-1 2,-2 1,-3-2,2 2,-1-1,0 0,1 0,0 0,0 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1204 381,'-4'2,"3"2,1 0,-1-1,-1 1,1-1,0 1,0 0,-1 2,2-3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1218 356,'2'4,"-2"0,0 0,1 1,1-2,-1 0,0 0,3-4,-1-2,-3 0,2-2,-2 2,0-2,0 2,0 0,-3 2,0 1,0 0,0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 1023,'2'0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1082 701,'-3'0,"-1"0,-1 0,1 0,-1 0,1 0,-1 0,1 0,1 0,-1 0,0 0,-1 0,2 0,-1 1,0-1,1 0,0 0,-1 1,0 1,0-2,1 0,-1 0,0 1,0 0,1 0,0 1,2 1,1 1,0 1,1-1,3 1,0-1,1 0,-2-1,1 0,-1-1,0 1,0-1,1 1,0-1,-1-1,1 2,-1-2,1 0,2 1,-1-1,-2-1,2 1,0-1,1 0,-3 0,2 0,0 0,-1 0,1 0,-1-1,-1 0,1 0,-1 1,1-2,-1 1,0-1,-1-1,1 1,0-4,-3 1,0 2,0 0,0-2,-1 1,-1 1,-1 1,-2-2,2 2,0 1,-3-2,3 3,0-1,-1 1,-1-1,2 1,-1 0,0-2,0 1,1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1270 693,'-6'0,"1"0,0 1,1 0,-2 0,3-1,-3 3,3-3,0 1,-1 0,0 1,-2 0,3-1,1 2,0 0,2 1,0-1,0 1,2 0,0-1,2 1,-1-1,3 2,2 0,-2-2,-2-1,3 3,-3-2,2-2,0 2,-1-2,1 0,-1 2,-1-2,1-1,-1 0,1 0,-1 0,1 0,3-3,-4 1,0-1,0 0,-1 1,2-2,-4 1,2 0,-2 0,2-2,-2 2,0-2,-1 1,0 1,0-1,-5 1,1 1,1 2,-2 0,2-1,-3 1,1-1,1 1,-1-1,2 1,-2-2,1 2,0-1,0 1,1-1,-1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1128 621,'4'0,"0"0,-1 1,0 0,4-1,-1 1,2-1,-2 2,0-2,0 2,-1-2,0 0,-2 0,0 0,0 1,-3 2,0 0,-4 5,1-3,2-1,-2 2,2 0,-3-1,3-2,-1 1,2-1,-2 0,2 1,-1-1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1061 775,'3'-2,"1"2,3-1,-3 1,1 0,-1-3,2 3,-2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1226 585,'3'-1,"0"1,0 0,1-2,1 2,-1-1,2 0,0 1,-3-1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564,'-1'5,"1"-1,0 1,0-1,0 2,0 1,0-2,0 0,0 2,1-2,-1-1,1 1,0 1,0-3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1220 599,'3'0,"1"0,-1 0,-4 3,-4-1,0 2,2-2,0 0,0 0,7-2,2-3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1267 597,'-5'1,"2"0,3 2,0 0,3-1,0 0,0-1,0-1,0 0,0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1267 563,'4'2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1303 560,'3'0,"0"0,0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1301 572,'7'0,"-3"0,2 0,3 0,-3 0,0 0,-1 0,-1 0,-1 0,-6 4,-1-3,1 0,0 1,-1 0,1-1,-3 2,2-2,1 0,0 1,-3 0,3 0,0 1,0-1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1322 588,'2'3,"-2"0,1 1,0 1,0-1,0 0,-1 0,0 2,0-2,0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1341 592,'-5'0,"1"3,7-1,0-1,0-1,0 0,-1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1372 568,'0'3,"0"1,0 0,0 1,0 2,0-3,0 1,0 0,0 0,0-1,0 0,0 3,0-3,0-1,0 1,0 1,0-2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1065 754,'-1'4,"1"1,0-1,0-1,0 2,0-1,0-1,0 3,2-2,0-1,1-3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1370 584,'3'0,"-1"3,1 0,-1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585 729,'-1'0,"-1"1,1-1,-2 0,0 0,-2 1,2 1,-2-2,0 1,0-1,-1 1,-1 1,0-2,2 2,-2-2,3 1,-1-1,2 1,0-1,-3 1,3-1,-1 2,2-2,-1 0,2 0,-2 1,1-1,1 0,0 0,0 0,0 0,-1 0,1 0,0 0,0 0,0 0,0 0,0 0,0 0,0 0,1 1,5 1,-1-1,2 0,-2 0,-1-1,1 0,0 0,-1 0,-1 0,2 0,-1 0,-2 0,2 0,-2 0,3 0,-1 0,0-2,0 2,0-1,4 1,-5-1,3 1,-1 0,1-2,-1 2,0 0,-3 0,2 0,-2 0,0 0,1 0,-2-1,0 0,-3-1,1 1,0-1,-1 1,-1-1,-2 1,-1-3,4 4,1-1,0 1,-1 0,2 0,-2-1,1 1,0 0,0 0,-2 0,3 0,-2 0,0 0,1-1,-1 1,0 0,1 0,0 0,-1 0,0 0,0 0,0 0,-2 0,2 0,-2 0,2 0,-2-1,2 0,2 1,-2 0,2 0,0 0,0 0,0 0,0 0,-1 0,1 0,1-1,-3 1,2-1,0 1,0-1,1 0,0 0,0 0,0 0,0 0,0 0,3-1,-2 1,3 0,0 0,2-1,-2 1,-3 1,3 0,-1 0,-1 0,2 0,0 0,-3 0,2 0,-1 0,3 0,-2 0,1 0,0 1,1-1,-2 1,2-1,-1 1,0-1,-1 0,0 1,0-1,-2 0,1 1,0-1,1 0,-2 1,1-1,0 0,1 0,-1 1,0-1,0 0,2 2,-3-2,1 0,-1 0,0 1,0-1,1 0,-1 0,0 0,0 0,0 1,-1 1,-1-1,-3 0,2-1,-2 2,3-2,-1 0,0 0,0 0,1 0,-1 0,0 0,1 0,-2 0,2 0,-1 0,0 0,0-1,-1-1,1 2,0-1,1 1,-2-1,0 1,0-1,2 1,0 0,0-1,-1 1,1-1,0 1,0 0,-1 0,0 0,-1-1,2 1,-1 0,0 0,1 0,0 0,-1 0,1 0,-1 0,1 0,0 0,0 0,0 0,0 0,-2 0,2 0,0 0,-3 0,4 1,-3 0,1 0,0-1,1 2,-2-1,2-1,1 1,-2-1,0 0,0 2,1-2,1 1,0 1,0 0,0 1,0-2,0 2,0-1,0-1,0 0,0 0,0 0,0 0,0 0,1 0,-1 1,0 0,0 0,1-2,0 1,0 0,-1 0,0 0,1 0,0 0,0 0,-1 0,1-1,2 0,-2 0,2 0,1 0,0 0,0 0,-1 0,2 0,-1 0,0 0,-1 0,0 0,-1 0,-1 1,2 0,-2-1,0 0,1 0,-1 0,0 0,0 0,0 0,1 0,0 0,-1 0,2 0,-1 0,1 0,-2 0,1 0,-1 0,0 0,1 0,-1 0,0 0,1 0,-1 0,0 0,1 0,0 0,0 0,0 0,1 0,-2 0,1 0,1 0,-2 0,0 0,0 0,1 0,0 0,-1 0,0 0,0 0,0 0,0 0,-1-2,0 1,0-1,0-2,0 3,0 0,0-3,0 2,0 0,0-1,0 2,0 0,0 0,-2 1,1 0,0 0,0 0,3 2,-1-1,1 0,1 0,-1 1,-1-1,1 0,0-1,0 2,-3-1,-2 0,2-1,0 0,-1 2,1-2,0 0,-1 0,1 0,0 0,0 0,0 0,0 0,-1-1,0 0,2 0,-1 1,1-1,0-1,0 1,0 0,0 0,0 0,0 0,2 0,1-1,-2 1,2 1,-2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375 314,'3'0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327 274,'4'0,"8"0,-1 0,3 0,-6 0,7 0,0 0,0 0,-4 0,1 3,-2-3,-2 2,2 0,-5-2,-2 1,0-1,0 0,-1 0,0 0,0 0,2 0,-3 0,3 0,0 0,0 0,2 0,1 0,-1 0,3 0,-1 0,-1 0,1 0,-1 0,0 0,0 0,-2 0,-1 0,1 0,-3 0,1 0,1 0,-2 0,0 0,1 0,-2 0,2 0,-1 0,0 0,0 0,2 0,-1 0,0 0,2 0,0 0,-1 0,2 0,-1 0,1 0,0 0,1 0,-2 0,0 0,2 0,-2 0,-1 0,2 0,1 0,-2 0,0 0,2 0,-2 0,5 0,-3 0,0 0,1 0,1 0,-2 0,1 0,0 0,-1 0,2 0,-1 0,-3 0,2 0,0 0,-2 0,2 0,-2 0,2 0,-2 0,2 0,-1 0,3 0,-4 0,2 0,1 0,0 0,-2 0,0 0,1 0,-2 0,2 0,-3 0,2 0,-1 0,-1 0,1 0,0 0,-1 0,1 0,-1 0,-2 0,2 0,1 0,2 0,-2 0,3 0,-1 0,2 0,-1 0,0 0,1 0,1 0,0 0,-2 0,-1 0,3 0,-1 0,1 0,-2 0,1 1,-1-1,-1 0,3 0,-5 0,0 0,0 0,0 0,1 0,-1 0,-2 0,2 0,2 0,0 0,-2 0,2 0,-3 0,-2 0,-4 0,-10 0,-1 0,-1 2,2 0,2-1,-3 0,-1 2,4-2,-2 1,2-1,-2 2,0-3,2 0,0 0,3 0,-3 0,4 0,-1 0,-2 0,3 0,-1 0,2 0,-2 0,2 0,-4 0,3 0,-3 0,1 0,-1 0,-1 0,2 0,-1 0,1 0,0 0,-1 0,1 0,-2 0,1 0,-2 0,2 0,-2 0,4 0,-3 0,1 0,-2 0,1 0,1 0,-1 0,2 0,0 0,-2 0,-2 0,2 0,0 0,0 0,1 0,-1 0,4 0,-1 0,0 0,-3 0,5 0,-2 0,0 0,2 0,-3 0,1 0,2 0,-2 0,2 0,0 0,0 0,-1 0,1 0,1 0,-1 0,-1 0,1 0,-6 0,3 0,1 0,-1 0,1 0,0-1,3 0,1 1,2 0,-1 0,1 0,0 0,-2 0,0-2,-1 2,0 0,-1 0,2 0,-4 0,4 0,-2 0,-1 0,1 0,0 0,0 0,0 0,0 0,-1 0,4 0,-3 0,0 0,1-1,-1 1,1 0,-2 0,-1-1,1 1,1 0,0 0,0-1,1 1,-1-3,2 3,1 0,0 0,1 0,0-1,-1 1,1 0,-2 0,1 0,0 0,0 0,1 0,0 0,0 0,0 0,-2 0,0 0,2 0,-2 0,2 0,0 0,-1 0,0 0,-2 0,2 0,0 0,1 0,1 1,0 0,0 1,0-1,0 0,1-1,-1 1,1 1,-1-1,0 1,1 0,0 0,1-2,-1 1,3 0,0 1,-1-2,0 1,2 0,-1 0,3 2,-3-2,1-1,-1 1,1-1,-1 0,-2 0,1 0,-1 0,1 0,-2 0,2 0,1 0,-2 0,2 0,1 0,-1 0,2 0,-1 0,0 0,2 0,0 0,0 0,1 0,-1 0,1 0,-1 0,0 0,3 0,-2 0,2 0,-1 0,1 0,-2 0,1 0,-1 0,0 0,2 0,-3 0,0 0,0 0,1 0,-1 0,-2 0,2 0,-2 0,3 0,-1 0,0 0,-2 0,4 0,-1 0,0 0,-1 0,3 2,-1-1,1 0,2 1,-4-2,4 0,0 0,-1 1,0 1,2-2,0 0,-1 0,1 2,1-2,-1 0,0 0,-1 0,1 0,1 0,-3 0,-1 0,2 0,-2 0,-2 0,2 0,-1 0,-2 0,3 0,-5 0,2 0,-2 0,0 0,0 0,-1 0,1 0,-2 0,2 0,-1 0,3 0,-1 0,-1 0,4 0,-2 0,1 0,-3 0,0 0,1 0,-3 0,0 0,1 0,1 0,2-1,-3 1,1 0,0-2,0 2,1-1,-1 1,0 0,0-2,1 2,0 0,4 0,-4-1,1 1,3-1,-3 1,0-1,-2 1,2 0,1 0,-1 0,-2 0,2 0,0 0,-2 0,0 0,0 0,0 0,-1 0,0 0,0-2,-3 2,2 0,-2 0,2 0,0 0,1-1,-1 1,1 0,0 0,1-1,-1 1,3 0,-1 0,-4 0,3 0,-1 0,0 0,1 0,-2 0,4 0,-4 0,2 0,-2-1,-1 1,-1 0,0 0,1-2,-1 2,2 0,-2 0,0 0,1-1,1 1,-1 0,2-1,-1 1,2 0,0 0,0 0,0 0,-3 0,-1 0,-2 0,-2 0,2 0,-2 0,2 0,-3-1,1 1,1-2,0 2,-1 0,-1 0,-2 0,1 0,-7 0,2 0,0 0,0 0,2 0,-2 0,3 0,2 0,-2 0,2 0,2 0,-1 0,2 0,-2 0,0 0,-1 0,0 0,0 0,-2 0,-3 0,2 0,-4 0,4 0,-2 0,1 0,-3 0,2 0,0 0,0 0,-1 0,2 0,1 0,1 0,0 0,1 0,0 0,1 0,0 0,1 0,1 0,0 0,-2 0,1 0,-1 0,0 0,1 0,-1 0,-3 0,0 0,-1 0,2 0,-3 0,4 0,-1 0,-2 0,3 0,-3 0,1 0,-1 0,-1 0,0 0,-3 0,1 0,1 0,-1 0,2 0,-2 0,2 0,0 0,0 0,2 0,-2 0,3 0,-3 0,3 0,2 0,0 0,-2 0,0 0,2 0,-3 0,-1 0,3 0,-4 0,1 0,1 0,-1 0,3 0,-3 0,2 0,1 0,0 0,0 0,1 0,-1 0,-2 0,3 0,-2 0,2 0,0 0,-2 0,0-1,-1 1,1 0,0 0,0 0,-1 0,1 0,2 0,-2 0,2 0,-2 0,2 0,0-1,-4 1,4 0,-2 0,0 0,1 0,-3 0,1 0,1 0,-2-1,2-1,0 2,2 0,-2 0,4 0,-2-2,1 2,0 0,-1 0,0-1,-2 1,0 0,0 0,-1 0,1 0,0 0,4 0,-4 0,2 0,1 0,-1 0,2 0,-4 0,4 0,0 0,-1 0,2 0,0 0,1 0,0 0,-1 0,1 0,0 0,0 0,0 0,-1 0,1 0,0 0,-1 0,1 0,0 0,0 0,0 0,1 1,0 0,0 1,0-1,0 0,-1 1,1-1,0 0,0 0,-1 1,1-1,-1-1,0 1,1 0,0 0,0 2,1-2,0-1,1 1,-1-1,1 0,-1 0,1 0,1 0,-1 0,2 0,-1 0,1 0,-1 0,-1 0,2 0,-2 0,0 0,2 0,-3 0,3 0,-1 0,-1 0,2 0,0 0,1 0,0 0,0 0,2 0,0 2,-2-2,4 0,-4 0,2 0,-2 0,-1 0,-2 0,3 1,-1-1,1 1,-1-1,1 0,2 0,-1 0,3 0,-2 0,-1 0,3 0,-2 0,-2 0,0 0,0 0,-2 0,1 0,-1 0,-1 0,-1 0,0 0,-3 0,-1 0,0 0,-2 0,0-2,2 2,-2 0,1 0,-2 0,-3 0,2 0,-3-1,-1 1,2 0,-3 0,4 0,-4 0,4 0,0 0,1 0,2 0,-2 0,-2 0,3 0,1 0,-1 0,1 0,4 0,-3 0,0-1,2 1,0 0,-1-2,1 2,1 0,-1 0,1 0,0-1,-1 1,1 0,0 0,1-2,0 1,1 1,-1-1,1 1,0 0,0 0,1-1,-1 1,3-2,-1 2,1 0,1 0,0 0,0 0,2 0,-2 0,0 0,-1 0,1 0,-3 0,3 1,-3-1,3 0,-3 1,3-1,-1 2,-1-2,0 0,2 1,-2-1,1 1,1-1,1 1,1-1,0 2,1 0,-1-1,-1-1,1 1,-1-1,2 2,-6-2,2 0,1 0,-1 0,-2 0,2 0,0 0,0 0,-3 0,2 0,-2 0,2 0,0 0,1 0,-1 0,4 0,-1 0,3 0,-2 0,-1 0,1 0,-2 0,0 0,-1 0,0 0,-2 0,0 0,0 0,0 0,0 0,1 0,-2 0,3 0,0 0,0 0,-3 0,3 0,-2 0,1 0,0 0,0 0,-1 0,0 0,2 0,-1 0,3-1,-1 1,3-1,-3 1,2-1,-1-1,-2 2,0 0,1-1,-3 1,0-1,-1 1,-1-2,-5 1,0 0,-1 0,0-1,-1-1,2 2,-2-1,1 1,-1 0,-1-1,4 2,-3-2,2 2,-2-1,3 0,-3 1,4 0,0 0,-2 0,1 0,-1-1,0 0,1 0,-3 0,-2 0,2 1,0-2,2 2,-2-2,2 1,1 1,-1-1,-4 0,7 1,-4-2,1 2,3 0,-1 0,-1 0,2 0,0 0,0 0,-1 0,2 0,-2 0,-1 0,2 0,-2 0,1 0,1 0,-2 0,1 0,2 0,-2 0,2 0,0 0,0-1,4 0,2 1,2-2,-3 0,1 0,1 1,-1 1,1-2,-3 2,2 0,-1-1,-1 1,0 0,0 0,0 0,2 0,-1 0,1 0,-2 0,2 0,-3 0,2 0,-2 0,1 0,-1 0,-1 0,2 0,-1 0,1 0,-2 0,2 0,-1 0,0 0,2 0,-1 0,0 0,2 0,-1 0,1-1,-1 1,0-1,0 1,-1 0,1 0,0 0,1 0,0 0,0 0,2-2,-2 2,2 0,0 0,-2 0,0 0,2 0,-3 0,1 0,-1 0,-1 0,-1 0,2 0,-1 0,1 0,-2 0,3 0,-2 0,2 0,-3 0,3 0,-1 0,-1 0,-1 0,1 0,0 0,-1 0,2 0,0 0,-2 0,1 0,1 0,-3 0,3 0,0 0,-3 0,3 0,-2 0,0 0,0 0,1 0,-2 0,3 0,0 0,-3 0,3 0,1 0,0 0,-1 0,1 0,2 0,-2 0,0 0,0 0,2 0,0 0,-1 0,3 0,-2 0,1 0,-1 0,-2 0,0 0,-3 0,2 1,-4 0,0 0,-4 4,0-4,-2 1,-3 2,1-2,-3 2,1-1,-2-3,2 3,0-2,-1 0,4 0,1-1,2 2,-2-2,3 0,-1 0,1 0,-2 0,3 0,0 0,-2 0,3 0,0 0,0 0,0 1,2 0,0 0,2-1,0 1,2-1,-2 1,2-1,0 0,0 0,0 0,0 0,1 1,1-1,-2 2,-1-2,0 0,1 0,-1 2,-3-2,3 1,-1-1,-2 0,3 0,1 0,-2 0,3 0,-3 0,3 0,-1 0,-1 0,0 0,-1 0,-1 0,1 0,-2 0,1 0,-1 0,0 0,2 0,-2 0,1 0,0 0,1 0,-1 0,1 0,0 0,0 0,1 0,-1 0,2 0,-1 0,1 0,0 0,2 0,0 0,-2 0,2 0,1 0,-3 0,2 0,0 0,0 0,1 0,-1 0,-2 0,2 0,0 0,-2 0,0 0,-1 0,1 0,-3 0,1 0,2 0,-1 0,-1 0,0 0,1 0,-1 0,2 0,-4 0,3 0,0 0,-3 0,3 0,-1 0,-4 0,-2 0,-2 0,-1 0,0 0,-2 0,1 0,0 0,-3 0,0 0,0 0,-1 0,2 0,-1 0,2 0,-2 0,1 0,3 0,-4 0,1 0,1 0,1 0,-1 0,-1 0,2 0,1 0,-3 0,2 0,-1 0,3 0,-2 0,0 1,0-1,1 0,0 0,0 0,-1 0,-2 0,1 0,1 0,-3 0,2 0,-2 0,5 0,-4 0,1 0,-1 0,3 0,-3 0,5 0,2 0,-1 0,1 1,2 0,1-1,1 1,1 0,2 0,-2-1,4 3,-2-3,1 0,0 1,4 1,-3 0,4-1,-1 0,1-1,0 2,-3-2,2 0,-2 0,-2 0,0 0,-2 0,1 0,-1 0,0 0,-1 0,1 0,1 0,-1 0,1 0,-2 0,1 0,-1 0,0 0,-2 0,2 0,1 0,-2 0,2 0,1 0,-1 0,1 0,0 0,2 0,-1 0,3 0,-2 0,-1 0,1 0,-2 0,2 0,-2 0,2 0,-4 0,-1 0,-1 0,1 0,-1 0,0 0,-1-1,0-1,-3 0,-1 0,-4 0,-1-2,-2 3,1-3,-2 1,-2-1,-2 1,-1 2,2-3,-2 2,2 1,5-2,-2 2,2 0,4 0,3 1,-1-2,4 1,1 0,3 0,2-1,2 1,2 1,-1-2,1 1,3 1,1 0,-3 0,3 0,-4 0,1 0,1 0,0 0,-4 0,2 0,-3 0,1 0,-3 0,5 0,-4 0,-1 0,-1 0,0 0,-2 0,1 0,-2 0,2 0,-1 0,0 0,-1 0,0 0,-9-2,0 2,-1 0,-2 0,-1 0,-3 0,2 0,-5 0,0 0,-3-1,4 1,-1 0,2 0,2-2,1 2,3 0,3 0,3-1,3 1,-1 0,1 0,0 0,-1 0,1 0,4 0,3 0,3 0,1 0,1 0,1 0,0 0,1 0,2 0,0 0,-2 0,-3 0,3 0,-2 0,-3 0,0 0,-3 0,1 0,-5 0,3 0,-2 0,1 0,4 2,-4-2,0 0,2 1,1 0,-2-1,-2 1,2-1,-3 0,0 0,0 2,0-2,-3 0,-5 0,0-1,-6-1,-2 2,-4-3,-7 0,2 1,-4 2,4 0,-3 0,-1 0,8 0,7 0,-1 0,6 0,3 0,3 0,4 0,5 0,4 0,2 2,4 1,2-1,-6-2,12 0,6 0,-4 0,-6 0,-1 0,-3 0,-2 0,-2 0,0 0,-1 0,-4 0,1 0,-1 0,2 0,-3 0,0 0,3 0,-3 0,-2 0,3 2,-1-1,2 0,-2 0,-2 0,-1-1,1 2,-4-2,-5 0,-10 0,-2 0,-2 0,1 0,-2 3,3-1,2 0,-1-2,2 0,1 0,1 0,-1 0,4 0,1 0,2 0,1 0,1 0,2 0,0 0,3 0,7 0,6 0,0 0,0 0,4-1,7-5,-8 5,1-1,1 1,3-2,-7 1,-2 1,-1 1,0 0,-3 0,2 0,-3 0,-1 0,0 0,-1 0,0 0,1 0,-3 0,2 0,-2 0,2 0,2 0,-2 1,0 1,0-1,0-1,1 1,-4 1,-1-2,0 0,-5 0,-3 0,0 0,-2 0,0 0,1 0,-3 0,1 0,-3 0,0 0,-1 0,-1 0,1 0,-3 0,2 0,1 0,-1 0,1 0,1 0,2 0,-2 0,2 0,-1 0,2 0,-1 0,3 0,2 0,1 0,1 0,1 0,0 0,4 0,0 0,4 0,1 0,0 0,4 0,1 0,1 0,-1 0,-1 0,-2 0,3 0,-1 0,-1 0,1 0,-2 0,0 0,-3 0,-1 0,3 0,-2 0,-1 0,1 0,2 0,-4 0,2 0,-2 0,0 0,-4 0,4 0,-1 0,0 0,-2 0,0 0,-1 0,0 0,-5 0,-2 0,-2 0,-4 0,-3 2,-3-1,-6 4,-5-2,-1 3,3-6,-4 2,5 1,-4 3,8-3,7 0,1-2,7 0,2-1,2 1,8-1,5 0,-2-3,1 2,1 0,4 0,-1-2,1 1,-3 1,3 0,-1-2,-1 2,2-1,-1-2,1 4,-1-1,-1 1,-2 0,1 0,-2 0,-1 0,1 0,1 0,0 0,-2 0,-1 0,0-1,-2 1,-1 0,-2 0,0 0,2 0,-3 0,1 0,-2 1,-4 0,0-1,-1 1,-2-1,-3 0,0 0,-3 0,-4 0,1 0,-2 0,1 0,2 0,0 1,2-1,1 0,-1 0,1 0,2 0,5 0,3 0,-1 0,2 0,1 1,1 0,3 0,-3 0,2-1,0 2,-2-2,2 1,0-1,2 0,3 0,1 0,-1 0,4 0,-1 0,3 0,-1 0,-1 0,1 0,0 0,-3 0,0 0,-1 0,-1 0,-1 0,0 0,-2 0,0 0,0 0,-1 0,1 0,-4 0,2 0,-2 0,1 0,0 0,1 0,-2 0,1 0,-1 0,1 0,-1 0,0 0,-6 0,-5 0,-1 0,-3 1,-5 4,2-4,-1 0,3 1,1 0,1 0,6-1,-3-1,5 0,0 0,3 0,-1 0,2 0,-2 0,2 0,-3 0,0 0,-1 0,1 1,-1 1,-1-2,1 0,0 1,2-1,2 0,0 0,0 1,2 0,1-1,1 2,-1-2,0 0,2 0,1 0,0 0,2 0,2 0,-3 0,1 0,0 0,1 0,-3 0,1 0,0 0,-2 0,2 0,0 0,-1 0,0 0,0 0,0 0,0 0,-1 0,-1 0,2 0,-3 0,2 0,-1 0,0 0,-2 0,3 0,-1 0,-1 0,1 0,1 0,-3 0,0 0,0 0,1 0,1 0,-1 0,1 0,1 0,-2 0,1 0,-2 0,1 0,0 0,0-1,1 0,-2 1,2-2,-1 2,-1 0,-1-1,1 1,1 0,2-1,1 1,-2-2,4 1,-2 1,-1 0,1 0,-3 0,2 0,-2 0,0 0,-1 0,-1-2,-2-1,-4 0,2 0,-4-4,-1 3,0 1,-3-3,2 2,-1 2,-1 0,2-2,3 4,2-1,0 1,3 0,-2 0,2 0,1 0,-2 0,1 1,1 1,-2-1,1 1,-2 0,-3 1,-2 0,2 0,-4 0,2 1,4-3,1 0,2-1,1 1,7-1,4 0,4-1,-1-3,4 3,0 0,-1-2,1 1,-3 0,-3 2,-2 0,-2-3,-3 2,-2 1,0-1,-1 1,0 0,1 0,1 0,-2 0,3 0,-1-1,-2 0,0 1,0 0,0 0,0-1,-4 0,-6 1,-4-1,-4 1,4 0,-2 0,5 0,0 0,6 0,2 0,1 0,0 1,4 0,6-1,1 0,3 0,0 0,1 0,2 0,-3 0,2 0,-3 0,0 0,-7 1,-1 0,0-1,-3 0,0 1,-1 0,-9-1,-8 2,-1-1,-1 4,-2 1,4-2,2-1,1 0,3-2,2 2,3-2,4-1,0 0,1 0,8 0,-1 0,3 0,1 0,1 0,3 0,-1 0,0 0,-3 0,0 0,-5 0,-1 0,-3 0,0 2,-3 1,-4-2,-4 3,-1 0,1 1,-1-1,1 1,1-2,3-2,4 1,0-2,2 1,6-1,0 0,2 0,2 0,0 0,0 0,2 0,-4 0,-1 0,1 0,-1 0,-3 0,-2 0,-3 0,-4 0,-1 1,4 0,0 0,2 1,1-2,2 0,-1 0,2-1,-4 0,1 1,0-3,0 2,2-2,-2 3,-1-1,2-2,-1 3,-1-1,1 0,-2 0,-2 0,1 1,0-1,1 1,-2 0,1-1,-1 1,1 0,-2 0,1 0,1 0,0 0,2-3,5 1,-1 0,0 0,0 1,-2 0,-1 0,-3 1,-7 0,3 0,0 0,3 0,1 0,-1 0,2 1,3-2,-1 0,0 0,2-1,-2 2,0 0,2 0,-2 0,0 0,1 0,-1 1,-1 0,1 2,-1 0,0 0,0 0,0 0,0-2,0 2,0-2,2 0,2-1,0 0,-2 0,1 0,-2 0,-2-1,-2 1,-2 0,-1 0,0 0,-4 0,3 0,0 1,0-1,3 1,0-1,8 0,3 0,4-4,-2 1,1-1,-3 3,-1 0,-4-1,-1 2,-3 0,-8-2,-4 1,2 1,5-2,2 2,3 0,6 0,1 0,2 0,-3 0,1 0,-3 0,-1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494 937,'3'0,"2"0,0 0,0 0,2 0,-2 0,0 0,2 0,-2 0,0 0,0 0,1 0,-1 0,-1 0,0 0,0 0,1 0,-1 0,0 0,1 0,0 0,0 0,3 0,-1 1,-1-1,0 0,1 0,2 0,-3 0,1 0,-2 0,2 0,1 0,-2 0,0 0,1 0,0 0,-2 0,3 0,-1 0,0 0,0 0,1 0,-1 0,0 0,0 0,1 0,-1 0,0 0,-1 0,3 0,-2 0,1 1,1 2,-2-3,1 0,2 0,-3 0,3 0,-2 0,2 0,-1 0,-1 0,1 0,-1 0,0 0,1 0,-2 0,1 0,-1 0,-2 0,3 0,1 0,-1 0,-1 0,1 0,1 0,-4 0,5 0,-3 0,-1 0,1 0,-2 0,2 0,0 0,0 0,-2 0,0 0,2 0,-2 0,0 0,2 0,-2 0,4 0,-6 0,4 0,-1 0,0 0,0 0,1 0,-2 0,0 0,4 0,-4 0,0 0,0 0,0 0,1 0,-1 0,2 0,-4 0,0 0,1 0,-1 0,-1 0,1 0,-2 0,3 0,-3 0,1 0,0 0,0 0,0 0,1 0,0 0,-1 0,1 0,-1 0,1 0,1 0,1 0,-2 0,4 0,-2 0,0 0,0 0,0 0,2 0,-2 0,1 0,-1 0,0 0,-1 0,-2 0,2 0,-1 0,-2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535 742,'4'0,"0"0,0 0,0 0,2 1,0 0,-3 0,3 1,-2-1,1 0,-2 0,1-1,1 1,-2 0,3 0,-2-1,0 0,0 1,2 0,-2-1,0 0,0 0,1 0,-2 0,1 0,0 0,2 0,-1 0,-1 0,1 0,0 0,0 0,-1 0,-1 0,0 0,1 0,0 0,1 0,-1-1,-1-2,-1 0,0-1,-1 1,0 0,0-2,1 2,-1-1,-1 0,1 0,1 1,-2-2,1 1,-1 1,0 0,0-1,0-2,0 3,0-1,0-1,-1 2,0 0,0 0,-2 0,-1-1,0 1,1 2,0 0,0 1,0-2,0 2,-1 0,0 0,0 0,1 0,0 0,0 0,0 0,0 0,-2 0,2 0,-2 0,1 0,-1 0,1 0,-1 0,1 0,1 1,0-1,0 1,-1 1,1-1,0 0,0-1,0 0,-2 1,2 0,-3 1,1-2,1 1,-2 1,3-2,-1 0,-3 2,2-1,2 1,-1-2,1 2,-1 0,0 0,-1 1,2-1,0 1,0 1,0 1,1 0,2-2,-1 0,1 1,0 1,0 0,0 0,0-2,0 3,2-2,3 3,1-1,0-3,-3-2,2 1,-1 2,-1-4,1 1,-1-1,1 0,-1 0,0-2,-1-2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705 662,'6'-4,"-1"2,3-3,-3 2,4-1,-1 2,0-2,1 2,2-2,-1 2,-1-1,0 0,-1 2,3-3,-2 1,1 1,-1-1,1-1,-1 2,3-2,-3 3,3-5,-3 2,0 1,-1 0,1-1,0 3,-2-3,4 2,-6 1,4-2,-3 1,1-2,-3 3,1-1,1 0,1-1,-3 2,2-2,0 1,-2 1,1-2,-2 2,0-1,0 0,1 0,-1 0,2 1,-2-1,0 2,1-1,-1 0,0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521,'1'3,"2"-1,-3 2,-3-1,-2 0,3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141 904,'4'0,"10"0,2 0,2 0,-1 0,1 0,-1 0,-3 0,-2 0,1 0,-1 0,-2 0,-3 0,-2 0,0 0,-1 0,1 0,-2 0,2 0,0 0,0 0,3 0,-3 0,2 0,0 0,3 0,-3 0,1 0,2 0,-1 0,1 0,-2 0,4 0,-1 0,1 0,-2 0,2 0,-1 0,1 0,-2 0,0 0,2 0,-2 0,3 0,-3 0,0 0,0 0,2 0,0 0,-2 0,1 0,1 0,-4 0,4 0,-2 0,0 0,0 0,2 0,-4 0,4 0,-4 0,4 0,-5 0,4 0,-2 0,1 0,1 0,-2 0,2 0,-1 0,0 0,0 0,4 0,-4 0,1 0,3 0,-3 0,4 0,-1 0,-3 0,2 0,-1 0,0 0,-4 0,4 0,0 0,-2 0,1 0,-1 0,0 0,2 0,-2 0,0 0,0 0,0 0,0 0,0 0,0 0,0 0,-1 0,1 0,-2 0,2 0,0 0,-2 0,3 0,-3 0,0 0,2 0,-1 0,1 0,-3 0,-1 0,1 0,0 0,-2 0,2 0,-3 0,2 0,-2 0,1 0,0 0,1 0,-2 0,0 0,0 0,-12 0,-7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91 994,'3'0,"2"0,0 0,2 0,2 0,-1 0,2 0,0 0,0 0,2 0,-2 0,0 0,1 0,-2 0,1 0,0 0,0 0,-2 0,2 0,-1 0,1 0,-3 0,3 0,-4 0,3 0,1 0,-2 0,14 0,-2 0,-7 0,-1 0,0 0,-1 0,1 0,1 0,14 0,-12 0,-2 0,0 0,4 0,-2 0,0 0,-1 0,3 0,0 0,-4 0,2 0,-2 0,4 0,-6 0,1 0,1 0,-1 0,-1 0,1 0,-2 0,0 0,-1 0,1 0,-2 0,0 0,1 0,1 0,-2 0,4 0,-4 0,4 0,0 0,-1 0,-1 0,2 0,0 0,-4 0,4 0,-2 0,-2 0,0 0,1 0,-2 0,1 0,0 0,1 0,-4 0,3 0,1 0,-4 0,0 0,0 0,0 0,-1 0,2 0,-2 0,-1-1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1078 760,'1'4,"0"0,1-1,-1 0,-1 0,1 0,-1 0,1 0,-1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952,'1'-3,"5"-1,-2 0,-2 1,1 1,2 1,-2 0,0 0,0 1,0 4,-3-1,0 1,0 0,0 1,0-2,-1 2,-1-2,2 2,-1-2,1 0,0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1084 1016,'0'3,"0"0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420 865,'-1'0,"-2"2,-1-1,1 1,1-1,1-1,0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461 836,'0'-1,"-3"1,-2 0,0 0,-2 0,4 0,-4 1,1 1,-4 4,4-5,-1 4,0-3,2 0,0 0,-1 1,2-1,1 0,0-1,1 0,1 0,-1 1,0 0,0 0,0 0,1-1,0 0,-1 1,0 0,2-1,-1 0,-1 3,0-2,2 0,-3 2,1-1,1 0,-2 0,3-1,-1 1,0 1,-1-2,1 0,0 1,1 0,-2 0,1-1,1 0,-1 1,1-1,0 1,0 0,0-2,0 3,0-2,0 1,0 0,0 0,0-1,2 3,-1-3,0 1,1 0,1 1,-1-2,0 1,2 1,-3-3,3 1,1 0,0-2,0 1,6 3,-5-4,1 2,2-1,1-1,4 4,-1-3,0-1,1 0,1 0,-2 0,5 0,-3 0,0 0,1 0,-1 0,0 0,0 0,3 0,-4 0,-1-1,2-1,0-1,-3 1,2 0,-2 1,-1 0,-1 1,1-3,-3 3,2 0,-3 0,0 0,3 0,1 0,4 0,0-1,2 1,1 0,2 0,1 0,-3 0,5 0,-3 0,4 0,-3 0,3 0,0 0,0 0,-6 0,5 0,-3 0,1 0,7-2,-6 1,-4 1,6-4,-6 3,2 0,1 1,-3-2,3 2,-3 0,-3-3,1 3,1 0,-1 0,3 0,1 0,-2-1,3-2,2 0,6-3,-6 3,-6-1,6 1,7-3,-7 1,5-4,-9 6,6-6,-12 5,4-2,-9 3,2-3,-1 2,-3 1,-1 0,-1 1,-2 0,-2 1,0 0,2 0,-2 0,0 0,1-2,-1 2,0-2,0 2,0-1,0 1,0 0,-1-2,-3 2,-3 0,2 0,-2-1,-2 2,-1-2,0 1,-4 0,3 1,-6 0,2 0,-3 0,-2 0,3 0,-3 0,2 0,-2 0,2 0,-5 0,2 0,3 0,0 0,1 0,-3 0,5 0,-3 0,3 0,-3 0,3 0,2 0,0 0,-2 0,1 0,1 0,1 0,1 0,1 0,-4 0,2 3,-1-2,1 0,-3 1,0 2,1-3,1 1,-6 2,1 2,1-3,1-2,-1 3,0-2,2-1,-4 4,9-4,-8-1,3 0,-2 0,1 0,1 0,0 0,2 0,-1 0,-2 0,-1 0,4 0,-2 0,2 0,1 0,-1 0,3 0,1 0,-2 0,4 0,-3 0,3 0,-1 0,-2 0,1 0,0-2,1 1,1 0,-3 0,3-1,0 1,1 0,1 0,1 0,0-1,0 1,0-1,0 0,-2 1,1 0,1 0,0-2,0 2,2 0,-2-1,0 1,1 0,1 1,0-1,-2 1,2-2,-1 1,-1 1,0 0,0-1,-1 1,3-1,-3 1,-1-2,1 2,-4-1,4 0,-2 1,2-1,-3-2,5 3,-3-1,5 1,-2 0,-1-1,3 1,-1 0,1 0,-1 0,0 0,1 0,-2 0,1 0,-2-2,3 2,-3 0,0-1,-1-1,3 2,0 0,-2 0,1 0,0 0,2 0,-2 0,1 0,1 0,0 0,0 0,-2-2,1 2,-3 0,0-1,0 1,-4-2,4 1,0 1,2-1,0 1,2 0,1-1,2 0,3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1587 747,'7'0,"0"0,5-2,-2 1,5-1,0 2,0 0,0 0,-1 0,0 0,-1 0,-3 0,-2 0,1 0,-4 0,-2 0,0-1,-1 1,-1-1,-5 1,-2 5,-3 0,-3 0,-2 2,-4 4,-1-3,2 2,-8 1,11-2,2-4,-2 2,2-2,4 0,1 0,4-3,2-1,0 1,1-3,0-3,2 0,0-3,3-1,2-2,-2 2,2-3,1 1,-3 0,0 1,-1 2,1-4,0 5,0-3,-3 4,4-4,-4 3,1 3,-2 0,-1 2,1 0,2 3,-1 4,2 0,-2 1,3 1,0-1,0 2,2-1,-1 3,0-2,-3 0,2-2,-1 1,-1 2,0-3,-2-1,1 1,1 0,-3-3,1 0,0-3,-1 2,0-2,1-1,-2 0,-2 0,-5-1,-1-1,-3-4,-2 1,0-1,0 2,1-1,-1 2,0-1,1 0,4-1,0 1,2 1,4 1,1 2,-2-2,2 1,2 0,0-2,0 0,0-1,0 2,0-1,0 1,0 1,0 0,0 0,0 0,0 0,2 0,1-1,-2 1,0 1,2-1,-2 1,2 0,-2 0,3-1,-1-1,-1 2,0 0,-1-1,1 0,-1 1,1-2,-1 2,1 0,0-1,1 0,0-1,-2 1,1 0,0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550 640,'6'-1,"-1"1,-1 0,0 0,0 0,0 0,0 0,-1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556 651,'5'1,"0"0,-1-1,0 0,0 0,-1 0,0 0,0 0,0 0,0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577 626,'3'1,"0"2,0-1,-1 3,1-3,0-1,1 1,-2 1,-2 0,-4 0,3 0,-1 0,0 2,-1 0,1-2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1033 644,'2'-3,"3"2,-2 0,1 1,0-2,-1 2,1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1037 651,'3'0,"1"0,1 0,-2 0,0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1063 808,'3'-2,"1"-1,0 2,0-1,0 1,1-2,-1 2,-1-1,1 1,0 0,-1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623,'3'4,"-1"0,0 1,-1-2,1 1,-4-1,-2 2,2-2,-1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1774 645,'1'-3,"2"2,5 0,-3 1,2-1,2-1,-5 2,1-1,-1 1,-1-1,0 1,1 0,0 0,-9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1773 665,'4'-1,"3"-2,-4 1,2 1,1-2,-3 3,0-1,0 1,0-1,1 1,0 0,2 0,-2 0,-1 0,1 0,0 0,0-2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19:23: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1821 623,'4'2,"1"3,0-1,-1-1,1 1,-1-2,2 1,-2-1,-1 0,0-1,-8 3,2-4,0 2,-2 0,2-1,-2 1,2 0,0-1,0 1,0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337 409,'-4'-1,"-1"1,-2 0,2 0,0 0,0 0,1 0,0-1,1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302 407,'-3'0,"-1"-1,1 1,-1-1,0 1,1 0,-1 0,1-2,0 2,0 0,0 0,0 0,-1 0,0 1,0 0,1 1,-1-1,0-1,1 0,-1 0,0 0,0 0,0 0,1 2,-1-1,0-1,2 3,-1-1,0 0,1 1,0 1,0-1,2 0,-1 0,-2 2,1 1,2-3,-1 1,1 1,-1 1,1-1,-1-1,0 0,1 2,0-1,0 0,0 0,0 0,0 2,0-3,0 1,0 2,0-4,0 2,0-1,0 1,0-1,0 1,0-2,0 0,0 1,0 0,0 0,0-1,0 1,0-1,0 0,0 3,0-3,-2 4,2-3,0-1,0 0,-1 0,1 1,-1 0,1 1,-1-2,1 2,-2-1,2 1,-1-1,1 1,-1-1,1 1,0-2,0 2,-1 0,1 0,-2 1,2-2,0 0,-1-1,1 0,-1 1,1 1,-1-1,1 0,0 1,-1-1,0-1,1 1,-1 1,1-1,-1 1,0-2,1 0,0 2,0-2,-2 3,1-2,1-1,0 3,-1-1,1-1,0 0,0 0,0-1,0 3,0-1,0-1,0 1,0-1,0-1,0 3,0-3,0 1,0-1,0 3,0-3,0 1,0 2,0-2,1 0,0-1,0 0,0 0,1 0,0 1,0-1,1 0,0-2,0 1,0 0,0-1,0 0,3 2,-3-3,2 1,-2-1,1 0,-1 0,2 1,-2-1,0 0,0 0,1 0,0 0,0 0,2 0,-2 0,-1 0,3 0,-3 0,2-2,-1 2,-1 0,1 0,-1 0,1 0,0 0,-1 0,1 0,2 0,-2 0,0 0,2 0,-3 0,2 0,1 0,-2 0,1 0,-1 0,1 0,0 0,2 0,-2 0,1 0,1 0,2 0,-3 0,3 0,-1 0,-1 0,0 0,0 0,1 0,-1 0,0 0,-1 0,3-1,-4 1,2-1,2 0,-4 1,3 0,-1 0,0 0,0 0,1-3,-1 2,-1 1,0 0,1 0,-2 0,4 0,-4-1,2 1,-2-1,3-1,-1 0,1 2,-1-1,0 0,5-1,-5 0,-3 2,1-1,5 0,-4 1,-1 0,1 0,0-2,-1 2,1-1,-1 1,0 0,-1 0,1 0,-1 0,0 0,-1-1,2 1,-1 0,1 0,-1-1,1 1,-1-2,0 2,0 0,-1-1,3 0,-1 1,-1 0,-1 0,2 0,1 0,1 0,-3 0,2 0,-1 0,1 0,2 0,-1 0,-2 0,0 0,2 0,-2 0,2 0,-3 0,2 0,-1 0,3 0,-2 0,2 0,-3 0,0 0,1 0,-1 0,0 0,-1 0,-1 0,0 0,1 0,1 0,-2 0,1 0,1 0,-1 0,2 0,-1 0,1 0,-1 0,0 0,-2 0,1 0,0 0,1 0,-1 0,1 0,0 0,-1 0,1 0,0 0,0 0,0 0,0 0,2 0,-2 0,1 0,0 0,-1 0,2 0,-2 0,4-1,-2-2,-2 3,2-1,0 0,2 0,-4 1,4-4,-3 3,-1 0,1-2,1 1,-3 1,3-1,-2 0,1 0,0-1,-2 2,3-3,-3 3,2-1,1-2,0 2,2-2,0-1,0 2,6-4,-8 3,2 2,0-4,-5 5,3-2,-1 1,0-3,1 1,-1 2,0-3,-2 3,2-3,-2 3,-1-1,1-1,1-1,-1 1,-2 1,2-3,2 0,-3 0,0 2,0-2,0 1,0-3,-1 3,-1 1,0-2,0 1,1-1,-1 1,-1 0,1-1,1-1,-2 2,0 0,0-3,0 1,0 0,0 0,0-3,0 2,-1-2,-1-2,0 1,0 0,-1-1,2-2,-2 2,1 2,0-2,1-1,0-1,-2 2,0 3,1-3,-2 0,1 2,-1 0,0-3,2 5,-1-4,1 5,-1-2,-1 1,2 3,-1-1,0 0,1 2,0 0,-1-2,1 3,-1 0,-2 0,2 2,-1 0,1 1,0 0,-1-1,-1 1,1 0,-1 0,0 0,-2 0,0 0,-1 0,1 0,0 0,0 0,2 0,0 0,-3 0,2 0,-1 4,3-4,1 2,0-2,-1 2,0-1,1 0,0-1,-2 1,1 1,1-2,-2 1,1 0,1 0,-2 1,0-1,2 0,-2 0,-1 1,-2 0,2 0,1 0,-2-1,1 1,2 0,-2-1,-1 1,3-1,-1 1,-6-1,4 1,3-2,-1 2,0-1,2 0,-2 0,1-1,0 2,0-2,-1 1,1 0,1-1,0 0,-1 1,-1-1,0 2,0-2,-2 1,3 0,0-1,0 0,1 1,0-1,-3 2,-1-2,1 1,1 0,1-1,-1 1,0-1,-2 0,-1 0,0 0,1 0,-2 0,1 0,5 0,-3 0,2 0,-1 0,2 0,-1 0,-3 0,0 0,3 0,-3 2,2-2,0 1,-2 1,2-2,-3 1,1 1,4-2,-5 1,2 0,1-1,-2 1,2 2,-1-3,3 0,-4 0,2 0,0 0,-2 1,2-1,-5 0,1 0,-1 0,2 1,-2 0,2 2,2-3,-1 0,-2 0,3 0,-1 0,2 0,-1 0,0 0,2 0,-1 0,0 0,1 0,0 0,1 0,-1 0,-1 0,0 0,0 0,-2 0,0 0,2 0,1 0,-2 0,0 1,1-1,-2 1,2 0,0-1,0 2,0-2,1 1,-2-1,1 0,1 0,-1 0,-2 0,2 0,-1 0,1 0,0 0,0 0,1 0,0 1,1-1,0 0,-3 0,0 0,2 0,-1 0,1 0,-2 0,2 0,-1 0,1 0,0 0,0 0,0 1,-1-1,2 2,0-2,-2 0,2 1,-1-1,-2 1,3 1,-1-1,1-1,-2 1,2 1,0-2,0 1,0-1,0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77 410,'-1'6,"3"-3,0 1,0-1,0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74 444,'3'0,"1"0,3 0,-4 0,1 0,0 0,2 0,-2 0,0 0,-1 0,2 0,-1 0,-1 0,-5 3,-1 1,0-1,0-1,-2 3,1-1,3 0,-1 0,-2 0,1 0,2 1,-2-1,1 0,0 1,0 0,5-3,0-4,1-1,0 1,-1 0,0-1,1 1,-1 0,1 0,-1 0,0 2,1-3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147 424,'4'0,"1"0,0 0,3 0,-5 0,0 1,0-1,-1 3,-3 2,1-2,-4 1,2 0,-1-1,0-1,0-2,-1 1,0-1,0 0,0 0,-1 0,2 0,-1 0,3 6,2-1,0-2,1 1,-1 1,0-2,-1 0,1 1,-1 0,1-1,-1 0,0 1,1-1,0 0,-1 0,1 1,2-3,0-1,0 0,0 0,0 0,1 0,-1 0,0 0,0 0,1-1,-3-2,-1-1,0 0,-1-1,1 1,0 0,0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794,'0'4,"1"-1,0 0,-1 0,0 0,0 0,0 1,0 0,0-1,-1 1,-1 1,1-2,-2 0,3 0,-3-1,0 1,0-1,-1 2,-1-2,1 1,0-1,1 0,0-1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1090 803,'0'4,"-1"0,0 0,-2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1286 841,'4'0,"0"0,0 0,0 0,0 0,2 0,-3 0,2 0,-2 0,1 0,-7-1,-1-2,1 2,0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1307 834,'0'3,"0"0,0 1,-2 1,0-2,-1 0,2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1312 848,'1'4,"1"-1,0 0,-1 0,0 1,1-8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1340 823,'2'3,"-2"0,1 1,-1-1,0 0,0 0,0 0,0 0,0 0,0 0,-2 1,2-1,-4-7,3 1,0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1335 846,'-2'3,"2"0,-1 1,0 0,4-3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1358 846,'1'4,"-1"-1,1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1292 874,'0'4,"0"-1,0 0,0 2,0-2,-1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1294 882,'3'-1,"1"1,2 0,-2 0,0 0,-1 0,1 0,-2 3,-6-1,1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1308 889,'-3'0,"1"4,1-1,-1 0,1 1,5-3,-1-1,0 0,0 0,1 0,0 1,-4 2,0 0,0 1,-1-1,-2 0,0-3,0 0,0-2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29T11:2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1300 914,'3'0,"0"0,0 0,0 0,1 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88.xml"/><Relationship Id="rId8" Type="http://schemas.openxmlformats.org/officeDocument/2006/relationships/image" Target="../media/image87.png"/><Relationship Id="rId7" Type="http://schemas.openxmlformats.org/officeDocument/2006/relationships/customXml" Target="../ink/ink87.xml"/><Relationship Id="rId6" Type="http://schemas.openxmlformats.org/officeDocument/2006/relationships/image" Target="../media/image86.png"/><Relationship Id="rId51" Type="http://schemas.openxmlformats.org/officeDocument/2006/relationships/slideLayout" Target="../slideLayouts/slideLayout13.xml"/><Relationship Id="rId50" Type="http://schemas.openxmlformats.org/officeDocument/2006/relationships/image" Target="../media/image108.png"/><Relationship Id="rId5" Type="http://schemas.openxmlformats.org/officeDocument/2006/relationships/customXml" Target="../ink/ink86.xml"/><Relationship Id="rId49" Type="http://schemas.openxmlformats.org/officeDocument/2006/relationships/customXml" Target="../ink/ink108.xml"/><Relationship Id="rId48" Type="http://schemas.openxmlformats.org/officeDocument/2006/relationships/image" Target="../media/image107.png"/><Relationship Id="rId47" Type="http://schemas.openxmlformats.org/officeDocument/2006/relationships/customXml" Target="../ink/ink107.xml"/><Relationship Id="rId46" Type="http://schemas.openxmlformats.org/officeDocument/2006/relationships/image" Target="../media/image106.png"/><Relationship Id="rId45" Type="http://schemas.openxmlformats.org/officeDocument/2006/relationships/customXml" Target="../ink/ink106.xml"/><Relationship Id="rId44" Type="http://schemas.openxmlformats.org/officeDocument/2006/relationships/image" Target="../media/image105.png"/><Relationship Id="rId43" Type="http://schemas.openxmlformats.org/officeDocument/2006/relationships/customXml" Target="../ink/ink105.xml"/><Relationship Id="rId42" Type="http://schemas.openxmlformats.org/officeDocument/2006/relationships/image" Target="../media/image104.png"/><Relationship Id="rId41" Type="http://schemas.openxmlformats.org/officeDocument/2006/relationships/customXml" Target="../ink/ink104.xml"/><Relationship Id="rId40" Type="http://schemas.openxmlformats.org/officeDocument/2006/relationships/image" Target="../media/image103.png"/><Relationship Id="rId4" Type="http://schemas.openxmlformats.org/officeDocument/2006/relationships/image" Target="../media/image85.png"/><Relationship Id="rId39" Type="http://schemas.openxmlformats.org/officeDocument/2006/relationships/customXml" Target="../ink/ink103.xml"/><Relationship Id="rId38" Type="http://schemas.openxmlformats.org/officeDocument/2006/relationships/image" Target="../media/image102.png"/><Relationship Id="rId37" Type="http://schemas.openxmlformats.org/officeDocument/2006/relationships/customXml" Target="../ink/ink102.xml"/><Relationship Id="rId36" Type="http://schemas.openxmlformats.org/officeDocument/2006/relationships/image" Target="../media/image101.png"/><Relationship Id="rId35" Type="http://schemas.openxmlformats.org/officeDocument/2006/relationships/customXml" Target="../ink/ink101.xml"/><Relationship Id="rId34" Type="http://schemas.openxmlformats.org/officeDocument/2006/relationships/image" Target="../media/image100.png"/><Relationship Id="rId33" Type="http://schemas.openxmlformats.org/officeDocument/2006/relationships/customXml" Target="../ink/ink100.xml"/><Relationship Id="rId32" Type="http://schemas.openxmlformats.org/officeDocument/2006/relationships/image" Target="../media/image99.png"/><Relationship Id="rId31" Type="http://schemas.openxmlformats.org/officeDocument/2006/relationships/customXml" Target="../ink/ink99.xml"/><Relationship Id="rId30" Type="http://schemas.openxmlformats.org/officeDocument/2006/relationships/image" Target="../media/image98.png"/><Relationship Id="rId3" Type="http://schemas.openxmlformats.org/officeDocument/2006/relationships/customXml" Target="../ink/ink85.xml"/><Relationship Id="rId29" Type="http://schemas.openxmlformats.org/officeDocument/2006/relationships/customXml" Target="../ink/ink98.xml"/><Relationship Id="rId28" Type="http://schemas.openxmlformats.org/officeDocument/2006/relationships/image" Target="../media/image97.png"/><Relationship Id="rId27" Type="http://schemas.openxmlformats.org/officeDocument/2006/relationships/customXml" Target="../ink/ink97.xml"/><Relationship Id="rId26" Type="http://schemas.openxmlformats.org/officeDocument/2006/relationships/image" Target="../media/image96.png"/><Relationship Id="rId25" Type="http://schemas.openxmlformats.org/officeDocument/2006/relationships/customXml" Target="../ink/ink96.xml"/><Relationship Id="rId24" Type="http://schemas.openxmlformats.org/officeDocument/2006/relationships/image" Target="../media/image95.png"/><Relationship Id="rId23" Type="http://schemas.openxmlformats.org/officeDocument/2006/relationships/customXml" Target="../ink/ink95.xml"/><Relationship Id="rId22" Type="http://schemas.openxmlformats.org/officeDocument/2006/relationships/image" Target="../media/image94.png"/><Relationship Id="rId21" Type="http://schemas.openxmlformats.org/officeDocument/2006/relationships/customXml" Target="../ink/ink94.xml"/><Relationship Id="rId20" Type="http://schemas.openxmlformats.org/officeDocument/2006/relationships/image" Target="../media/image93.png"/><Relationship Id="rId2" Type="http://schemas.openxmlformats.org/officeDocument/2006/relationships/image" Target="../media/image84.png"/><Relationship Id="rId19" Type="http://schemas.openxmlformats.org/officeDocument/2006/relationships/customXml" Target="../ink/ink93.xml"/><Relationship Id="rId18" Type="http://schemas.openxmlformats.org/officeDocument/2006/relationships/image" Target="../media/image92.png"/><Relationship Id="rId17" Type="http://schemas.openxmlformats.org/officeDocument/2006/relationships/customXml" Target="../ink/ink92.xml"/><Relationship Id="rId16" Type="http://schemas.openxmlformats.org/officeDocument/2006/relationships/image" Target="../media/image91.png"/><Relationship Id="rId15" Type="http://schemas.openxmlformats.org/officeDocument/2006/relationships/customXml" Target="../ink/ink91.xml"/><Relationship Id="rId14" Type="http://schemas.openxmlformats.org/officeDocument/2006/relationships/image" Target="../media/image90.png"/><Relationship Id="rId13" Type="http://schemas.openxmlformats.org/officeDocument/2006/relationships/customXml" Target="../ink/ink90.xml"/><Relationship Id="rId12" Type="http://schemas.openxmlformats.org/officeDocument/2006/relationships/image" Target="../media/image89.png"/><Relationship Id="rId11" Type="http://schemas.openxmlformats.org/officeDocument/2006/relationships/customXml" Target="../ink/ink89.xml"/><Relationship Id="rId10" Type="http://schemas.openxmlformats.org/officeDocument/2006/relationships/image" Target="../media/image88.png"/><Relationship Id="rId1" Type="http://schemas.openxmlformats.org/officeDocument/2006/relationships/customXml" Target="../ink/ink84.xml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58.png"/><Relationship Id="rId98" Type="http://schemas.openxmlformats.org/officeDocument/2006/relationships/customXml" Target="../ink/ink157.xml"/><Relationship Id="rId97" Type="http://schemas.openxmlformats.org/officeDocument/2006/relationships/image" Target="../media/image157.png"/><Relationship Id="rId96" Type="http://schemas.openxmlformats.org/officeDocument/2006/relationships/customXml" Target="../ink/ink156.xml"/><Relationship Id="rId95" Type="http://schemas.openxmlformats.org/officeDocument/2006/relationships/image" Target="../media/image156.png"/><Relationship Id="rId94" Type="http://schemas.openxmlformats.org/officeDocument/2006/relationships/customXml" Target="../ink/ink155.xml"/><Relationship Id="rId93" Type="http://schemas.openxmlformats.org/officeDocument/2006/relationships/image" Target="../media/image155.png"/><Relationship Id="rId92" Type="http://schemas.openxmlformats.org/officeDocument/2006/relationships/customXml" Target="../ink/ink154.xml"/><Relationship Id="rId91" Type="http://schemas.openxmlformats.org/officeDocument/2006/relationships/image" Target="../media/image154.png"/><Relationship Id="rId90" Type="http://schemas.openxmlformats.org/officeDocument/2006/relationships/customXml" Target="../ink/ink153.xml"/><Relationship Id="rId9" Type="http://schemas.openxmlformats.org/officeDocument/2006/relationships/image" Target="../media/image113.png"/><Relationship Id="rId89" Type="http://schemas.openxmlformats.org/officeDocument/2006/relationships/image" Target="../media/image153.png"/><Relationship Id="rId88" Type="http://schemas.openxmlformats.org/officeDocument/2006/relationships/customXml" Target="../ink/ink152.xml"/><Relationship Id="rId87" Type="http://schemas.openxmlformats.org/officeDocument/2006/relationships/image" Target="../media/image152.png"/><Relationship Id="rId86" Type="http://schemas.openxmlformats.org/officeDocument/2006/relationships/customXml" Target="../ink/ink151.xml"/><Relationship Id="rId85" Type="http://schemas.openxmlformats.org/officeDocument/2006/relationships/image" Target="../media/image151.png"/><Relationship Id="rId84" Type="http://schemas.openxmlformats.org/officeDocument/2006/relationships/customXml" Target="../ink/ink150.xml"/><Relationship Id="rId83" Type="http://schemas.openxmlformats.org/officeDocument/2006/relationships/image" Target="../media/image150.png"/><Relationship Id="rId82" Type="http://schemas.openxmlformats.org/officeDocument/2006/relationships/customXml" Target="../ink/ink149.xml"/><Relationship Id="rId81" Type="http://schemas.openxmlformats.org/officeDocument/2006/relationships/image" Target="../media/image149.png"/><Relationship Id="rId80" Type="http://schemas.openxmlformats.org/officeDocument/2006/relationships/customXml" Target="../ink/ink148.xml"/><Relationship Id="rId8" Type="http://schemas.openxmlformats.org/officeDocument/2006/relationships/customXml" Target="../ink/ink112.xml"/><Relationship Id="rId79" Type="http://schemas.openxmlformats.org/officeDocument/2006/relationships/image" Target="../media/image148.png"/><Relationship Id="rId78" Type="http://schemas.openxmlformats.org/officeDocument/2006/relationships/customXml" Target="../ink/ink147.xml"/><Relationship Id="rId77" Type="http://schemas.openxmlformats.org/officeDocument/2006/relationships/image" Target="../media/image147.png"/><Relationship Id="rId76" Type="http://schemas.openxmlformats.org/officeDocument/2006/relationships/customXml" Target="../ink/ink146.xml"/><Relationship Id="rId75" Type="http://schemas.openxmlformats.org/officeDocument/2006/relationships/image" Target="../media/image146.png"/><Relationship Id="rId74" Type="http://schemas.openxmlformats.org/officeDocument/2006/relationships/customXml" Target="../ink/ink145.xml"/><Relationship Id="rId73" Type="http://schemas.openxmlformats.org/officeDocument/2006/relationships/image" Target="../media/image145.png"/><Relationship Id="rId72" Type="http://schemas.openxmlformats.org/officeDocument/2006/relationships/customXml" Target="../ink/ink144.xml"/><Relationship Id="rId71" Type="http://schemas.openxmlformats.org/officeDocument/2006/relationships/image" Target="../media/image144.png"/><Relationship Id="rId70" Type="http://schemas.openxmlformats.org/officeDocument/2006/relationships/customXml" Target="../ink/ink143.xml"/><Relationship Id="rId7" Type="http://schemas.openxmlformats.org/officeDocument/2006/relationships/image" Target="../media/image112.png"/><Relationship Id="rId69" Type="http://schemas.openxmlformats.org/officeDocument/2006/relationships/image" Target="../media/image143.png"/><Relationship Id="rId68" Type="http://schemas.openxmlformats.org/officeDocument/2006/relationships/customXml" Target="../ink/ink142.xml"/><Relationship Id="rId67" Type="http://schemas.openxmlformats.org/officeDocument/2006/relationships/image" Target="../media/image142.png"/><Relationship Id="rId66" Type="http://schemas.openxmlformats.org/officeDocument/2006/relationships/customXml" Target="../ink/ink141.xml"/><Relationship Id="rId65" Type="http://schemas.openxmlformats.org/officeDocument/2006/relationships/image" Target="../media/image141.png"/><Relationship Id="rId64" Type="http://schemas.openxmlformats.org/officeDocument/2006/relationships/customXml" Target="../ink/ink140.xml"/><Relationship Id="rId63" Type="http://schemas.openxmlformats.org/officeDocument/2006/relationships/image" Target="../media/image140.png"/><Relationship Id="rId62" Type="http://schemas.openxmlformats.org/officeDocument/2006/relationships/customXml" Target="../ink/ink139.xml"/><Relationship Id="rId61" Type="http://schemas.openxmlformats.org/officeDocument/2006/relationships/image" Target="../media/image139.png"/><Relationship Id="rId60" Type="http://schemas.openxmlformats.org/officeDocument/2006/relationships/customXml" Target="../ink/ink138.xml"/><Relationship Id="rId6" Type="http://schemas.openxmlformats.org/officeDocument/2006/relationships/customXml" Target="../ink/ink111.xml"/><Relationship Id="rId59" Type="http://schemas.openxmlformats.org/officeDocument/2006/relationships/image" Target="../media/image138.png"/><Relationship Id="rId58" Type="http://schemas.openxmlformats.org/officeDocument/2006/relationships/customXml" Target="../ink/ink137.xml"/><Relationship Id="rId57" Type="http://schemas.openxmlformats.org/officeDocument/2006/relationships/image" Target="../media/image137.png"/><Relationship Id="rId56" Type="http://schemas.openxmlformats.org/officeDocument/2006/relationships/customXml" Target="../ink/ink136.xml"/><Relationship Id="rId55" Type="http://schemas.openxmlformats.org/officeDocument/2006/relationships/image" Target="../media/image136.png"/><Relationship Id="rId54" Type="http://schemas.openxmlformats.org/officeDocument/2006/relationships/customXml" Target="../ink/ink135.xml"/><Relationship Id="rId53" Type="http://schemas.openxmlformats.org/officeDocument/2006/relationships/image" Target="../media/image135.png"/><Relationship Id="rId52" Type="http://schemas.openxmlformats.org/officeDocument/2006/relationships/customXml" Target="../ink/ink134.xml"/><Relationship Id="rId51" Type="http://schemas.openxmlformats.org/officeDocument/2006/relationships/image" Target="../media/image134.png"/><Relationship Id="rId50" Type="http://schemas.openxmlformats.org/officeDocument/2006/relationships/customXml" Target="../ink/ink133.xml"/><Relationship Id="rId5" Type="http://schemas.openxmlformats.org/officeDocument/2006/relationships/image" Target="../media/image111.png"/><Relationship Id="rId49" Type="http://schemas.openxmlformats.org/officeDocument/2006/relationships/image" Target="../media/image133.png"/><Relationship Id="rId48" Type="http://schemas.openxmlformats.org/officeDocument/2006/relationships/customXml" Target="../ink/ink132.xml"/><Relationship Id="rId47" Type="http://schemas.openxmlformats.org/officeDocument/2006/relationships/image" Target="../media/image132.png"/><Relationship Id="rId46" Type="http://schemas.openxmlformats.org/officeDocument/2006/relationships/customXml" Target="../ink/ink131.xml"/><Relationship Id="rId45" Type="http://schemas.openxmlformats.org/officeDocument/2006/relationships/image" Target="../media/image131.png"/><Relationship Id="rId44" Type="http://schemas.openxmlformats.org/officeDocument/2006/relationships/customXml" Target="../ink/ink130.xml"/><Relationship Id="rId43" Type="http://schemas.openxmlformats.org/officeDocument/2006/relationships/image" Target="../media/image130.png"/><Relationship Id="rId42" Type="http://schemas.openxmlformats.org/officeDocument/2006/relationships/customXml" Target="../ink/ink129.xml"/><Relationship Id="rId41" Type="http://schemas.openxmlformats.org/officeDocument/2006/relationships/image" Target="../media/image129.png"/><Relationship Id="rId40" Type="http://schemas.openxmlformats.org/officeDocument/2006/relationships/customXml" Target="../ink/ink128.xml"/><Relationship Id="rId4" Type="http://schemas.openxmlformats.org/officeDocument/2006/relationships/customXml" Target="../ink/ink110.xml"/><Relationship Id="rId39" Type="http://schemas.openxmlformats.org/officeDocument/2006/relationships/image" Target="../media/image128.png"/><Relationship Id="rId38" Type="http://schemas.openxmlformats.org/officeDocument/2006/relationships/customXml" Target="../ink/ink127.xml"/><Relationship Id="rId37" Type="http://schemas.openxmlformats.org/officeDocument/2006/relationships/image" Target="../media/image127.png"/><Relationship Id="rId36" Type="http://schemas.openxmlformats.org/officeDocument/2006/relationships/customXml" Target="../ink/ink126.xml"/><Relationship Id="rId35" Type="http://schemas.openxmlformats.org/officeDocument/2006/relationships/image" Target="../media/image126.png"/><Relationship Id="rId34" Type="http://schemas.openxmlformats.org/officeDocument/2006/relationships/customXml" Target="../ink/ink125.xml"/><Relationship Id="rId33" Type="http://schemas.openxmlformats.org/officeDocument/2006/relationships/image" Target="../media/image125.png"/><Relationship Id="rId32" Type="http://schemas.openxmlformats.org/officeDocument/2006/relationships/customXml" Target="../ink/ink124.xml"/><Relationship Id="rId31" Type="http://schemas.openxmlformats.org/officeDocument/2006/relationships/image" Target="../media/image124.png"/><Relationship Id="rId30" Type="http://schemas.openxmlformats.org/officeDocument/2006/relationships/customXml" Target="../ink/ink123.xml"/><Relationship Id="rId3" Type="http://schemas.openxmlformats.org/officeDocument/2006/relationships/image" Target="../media/image110.png"/><Relationship Id="rId29" Type="http://schemas.openxmlformats.org/officeDocument/2006/relationships/image" Target="../media/image123.png"/><Relationship Id="rId28" Type="http://schemas.openxmlformats.org/officeDocument/2006/relationships/customXml" Target="../ink/ink122.xml"/><Relationship Id="rId27" Type="http://schemas.openxmlformats.org/officeDocument/2006/relationships/image" Target="../media/image122.png"/><Relationship Id="rId26" Type="http://schemas.openxmlformats.org/officeDocument/2006/relationships/customXml" Target="../ink/ink121.xml"/><Relationship Id="rId25" Type="http://schemas.openxmlformats.org/officeDocument/2006/relationships/image" Target="../media/image121.png"/><Relationship Id="rId24" Type="http://schemas.openxmlformats.org/officeDocument/2006/relationships/customXml" Target="../ink/ink120.xml"/><Relationship Id="rId23" Type="http://schemas.openxmlformats.org/officeDocument/2006/relationships/image" Target="../media/image120.png"/><Relationship Id="rId22" Type="http://schemas.openxmlformats.org/officeDocument/2006/relationships/customXml" Target="../ink/ink119.xml"/><Relationship Id="rId21" Type="http://schemas.openxmlformats.org/officeDocument/2006/relationships/image" Target="../media/image119.png"/><Relationship Id="rId20" Type="http://schemas.openxmlformats.org/officeDocument/2006/relationships/customXml" Target="../ink/ink118.xml"/><Relationship Id="rId2" Type="http://schemas.openxmlformats.org/officeDocument/2006/relationships/customXml" Target="../ink/ink109.xml"/><Relationship Id="rId19" Type="http://schemas.openxmlformats.org/officeDocument/2006/relationships/image" Target="../media/image118.png"/><Relationship Id="rId18" Type="http://schemas.openxmlformats.org/officeDocument/2006/relationships/customXml" Target="../ink/ink117.xml"/><Relationship Id="rId17" Type="http://schemas.openxmlformats.org/officeDocument/2006/relationships/image" Target="../media/image117.png"/><Relationship Id="rId16" Type="http://schemas.openxmlformats.org/officeDocument/2006/relationships/customXml" Target="../ink/ink116.xml"/><Relationship Id="rId15" Type="http://schemas.openxmlformats.org/officeDocument/2006/relationships/image" Target="../media/image116.png"/><Relationship Id="rId14" Type="http://schemas.openxmlformats.org/officeDocument/2006/relationships/customXml" Target="../ink/ink115.xml"/><Relationship Id="rId13" Type="http://schemas.openxmlformats.org/officeDocument/2006/relationships/image" Target="../media/image115.png"/><Relationship Id="rId12" Type="http://schemas.openxmlformats.org/officeDocument/2006/relationships/customXml" Target="../ink/ink114.xml"/><Relationship Id="rId11" Type="http://schemas.openxmlformats.org/officeDocument/2006/relationships/image" Target="../media/image114.png"/><Relationship Id="rId104" Type="http://schemas.openxmlformats.org/officeDocument/2006/relationships/slideLayout" Target="../slideLayouts/slideLayout13.xml"/><Relationship Id="rId103" Type="http://schemas.openxmlformats.org/officeDocument/2006/relationships/image" Target="../media/image160.png"/><Relationship Id="rId102" Type="http://schemas.openxmlformats.org/officeDocument/2006/relationships/customXml" Target="../ink/ink159.xml"/><Relationship Id="rId101" Type="http://schemas.openxmlformats.org/officeDocument/2006/relationships/image" Target="../media/image159.png"/><Relationship Id="rId100" Type="http://schemas.openxmlformats.org/officeDocument/2006/relationships/customXml" Target="../ink/ink158.xml"/><Relationship Id="rId10" Type="http://schemas.openxmlformats.org/officeDocument/2006/relationships/customXml" Target="../ink/ink113.xml"/><Relationship Id="rId1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64.xml"/><Relationship Id="rId8" Type="http://schemas.openxmlformats.org/officeDocument/2006/relationships/image" Target="../media/image164.png"/><Relationship Id="rId7" Type="http://schemas.openxmlformats.org/officeDocument/2006/relationships/customXml" Target="../ink/ink163.xml"/><Relationship Id="rId69" Type="http://schemas.openxmlformats.org/officeDocument/2006/relationships/slideLayout" Target="../slideLayouts/slideLayout13.xml"/><Relationship Id="rId68" Type="http://schemas.openxmlformats.org/officeDocument/2006/relationships/image" Target="../media/image194.png"/><Relationship Id="rId67" Type="http://schemas.openxmlformats.org/officeDocument/2006/relationships/customXml" Target="../ink/ink193.xml"/><Relationship Id="rId66" Type="http://schemas.openxmlformats.org/officeDocument/2006/relationships/image" Target="../media/image193.png"/><Relationship Id="rId65" Type="http://schemas.openxmlformats.org/officeDocument/2006/relationships/customXml" Target="../ink/ink192.xml"/><Relationship Id="rId64" Type="http://schemas.openxmlformats.org/officeDocument/2006/relationships/image" Target="../media/image192.png"/><Relationship Id="rId63" Type="http://schemas.openxmlformats.org/officeDocument/2006/relationships/customXml" Target="../ink/ink191.xml"/><Relationship Id="rId62" Type="http://schemas.openxmlformats.org/officeDocument/2006/relationships/image" Target="../media/image191.png"/><Relationship Id="rId61" Type="http://schemas.openxmlformats.org/officeDocument/2006/relationships/customXml" Target="../ink/ink190.xml"/><Relationship Id="rId60" Type="http://schemas.openxmlformats.org/officeDocument/2006/relationships/image" Target="../media/image190.png"/><Relationship Id="rId6" Type="http://schemas.openxmlformats.org/officeDocument/2006/relationships/image" Target="../media/image163.png"/><Relationship Id="rId59" Type="http://schemas.openxmlformats.org/officeDocument/2006/relationships/customXml" Target="../ink/ink189.xml"/><Relationship Id="rId58" Type="http://schemas.openxmlformats.org/officeDocument/2006/relationships/image" Target="../media/image189.png"/><Relationship Id="rId57" Type="http://schemas.openxmlformats.org/officeDocument/2006/relationships/customXml" Target="../ink/ink188.xml"/><Relationship Id="rId56" Type="http://schemas.openxmlformats.org/officeDocument/2006/relationships/image" Target="../media/image188.png"/><Relationship Id="rId55" Type="http://schemas.openxmlformats.org/officeDocument/2006/relationships/customXml" Target="../ink/ink187.xml"/><Relationship Id="rId54" Type="http://schemas.openxmlformats.org/officeDocument/2006/relationships/image" Target="../media/image187.png"/><Relationship Id="rId53" Type="http://schemas.openxmlformats.org/officeDocument/2006/relationships/customXml" Target="../ink/ink186.xml"/><Relationship Id="rId52" Type="http://schemas.openxmlformats.org/officeDocument/2006/relationships/image" Target="../media/image186.png"/><Relationship Id="rId51" Type="http://schemas.openxmlformats.org/officeDocument/2006/relationships/customXml" Target="../ink/ink185.xml"/><Relationship Id="rId50" Type="http://schemas.openxmlformats.org/officeDocument/2006/relationships/image" Target="../media/image185.png"/><Relationship Id="rId5" Type="http://schemas.openxmlformats.org/officeDocument/2006/relationships/customXml" Target="../ink/ink162.xml"/><Relationship Id="rId49" Type="http://schemas.openxmlformats.org/officeDocument/2006/relationships/customXml" Target="../ink/ink184.xml"/><Relationship Id="rId48" Type="http://schemas.openxmlformats.org/officeDocument/2006/relationships/image" Target="../media/image184.png"/><Relationship Id="rId47" Type="http://schemas.openxmlformats.org/officeDocument/2006/relationships/customXml" Target="../ink/ink183.xml"/><Relationship Id="rId46" Type="http://schemas.openxmlformats.org/officeDocument/2006/relationships/image" Target="../media/image183.png"/><Relationship Id="rId45" Type="http://schemas.openxmlformats.org/officeDocument/2006/relationships/customXml" Target="../ink/ink182.xml"/><Relationship Id="rId44" Type="http://schemas.openxmlformats.org/officeDocument/2006/relationships/image" Target="../media/image182.png"/><Relationship Id="rId43" Type="http://schemas.openxmlformats.org/officeDocument/2006/relationships/customXml" Target="../ink/ink181.xml"/><Relationship Id="rId42" Type="http://schemas.openxmlformats.org/officeDocument/2006/relationships/image" Target="../media/image181.png"/><Relationship Id="rId41" Type="http://schemas.openxmlformats.org/officeDocument/2006/relationships/customXml" Target="../ink/ink180.xml"/><Relationship Id="rId40" Type="http://schemas.openxmlformats.org/officeDocument/2006/relationships/image" Target="../media/image180.png"/><Relationship Id="rId4" Type="http://schemas.openxmlformats.org/officeDocument/2006/relationships/image" Target="../media/image162.png"/><Relationship Id="rId39" Type="http://schemas.openxmlformats.org/officeDocument/2006/relationships/customXml" Target="../ink/ink179.xml"/><Relationship Id="rId38" Type="http://schemas.openxmlformats.org/officeDocument/2006/relationships/image" Target="../media/image179.png"/><Relationship Id="rId37" Type="http://schemas.openxmlformats.org/officeDocument/2006/relationships/customXml" Target="../ink/ink178.xml"/><Relationship Id="rId36" Type="http://schemas.openxmlformats.org/officeDocument/2006/relationships/image" Target="../media/image178.png"/><Relationship Id="rId35" Type="http://schemas.openxmlformats.org/officeDocument/2006/relationships/customXml" Target="../ink/ink177.xml"/><Relationship Id="rId34" Type="http://schemas.openxmlformats.org/officeDocument/2006/relationships/image" Target="../media/image177.png"/><Relationship Id="rId33" Type="http://schemas.openxmlformats.org/officeDocument/2006/relationships/customXml" Target="../ink/ink176.xml"/><Relationship Id="rId32" Type="http://schemas.openxmlformats.org/officeDocument/2006/relationships/image" Target="../media/image176.png"/><Relationship Id="rId31" Type="http://schemas.openxmlformats.org/officeDocument/2006/relationships/customXml" Target="../ink/ink175.xml"/><Relationship Id="rId30" Type="http://schemas.openxmlformats.org/officeDocument/2006/relationships/image" Target="../media/image175.png"/><Relationship Id="rId3" Type="http://schemas.openxmlformats.org/officeDocument/2006/relationships/customXml" Target="../ink/ink161.xml"/><Relationship Id="rId29" Type="http://schemas.openxmlformats.org/officeDocument/2006/relationships/customXml" Target="../ink/ink174.xml"/><Relationship Id="rId28" Type="http://schemas.openxmlformats.org/officeDocument/2006/relationships/image" Target="../media/image174.png"/><Relationship Id="rId27" Type="http://schemas.openxmlformats.org/officeDocument/2006/relationships/customXml" Target="../ink/ink173.xml"/><Relationship Id="rId26" Type="http://schemas.openxmlformats.org/officeDocument/2006/relationships/image" Target="../media/image173.png"/><Relationship Id="rId25" Type="http://schemas.openxmlformats.org/officeDocument/2006/relationships/customXml" Target="../ink/ink172.xml"/><Relationship Id="rId24" Type="http://schemas.openxmlformats.org/officeDocument/2006/relationships/image" Target="../media/image172.png"/><Relationship Id="rId23" Type="http://schemas.openxmlformats.org/officeDocument/2006/relationships/customXml" Target="../ink/ink171.xml"/><Relationship Id="rId22" Type="http://schemas.openxmlformats.org/officeDocument/2006/relationships/image" Target="../media/image171.png"/><Relationship Id="rId21" Type="http://schemas.openxmlformats.org/officeDocument/2006/relationships/customXml" Target="../ink/ink170.xml"/><Relationship Id="rId20" Type="http://schemas.openxmlformats.org/officeDocument/2006/relationships/image" Target="../media/image170.png"/><Relationship Id="rId2" Type="http://schemas.openxmlformats.org/officeDocument/2006/relationships/image" Target="../media/image161.png"/><Relationship Id="rId19" Type="http://schemas.openxmlformats.org/officeDocument/2006/relationships/customXml" Target="../ink/ink169.xml"/><Relationship Id="rId18" Type="http://schemas.openxmlformats.org/officeDocument/2006/relationships/image" Target="../media/image169.png"/><Relationship Id="rId17" Type="http://schemas.openxmlformats.org/officeDocument/2006/relationships/customXml" Target="../ink/ink168.xml"/><Relationship Id="rId16" Type="http://schemas.openxmlformats.org/officeDocument/2006/relationships/image" Target="../media/image168.png"/><Relationship Id="rId15" Type="http://schemas.openxmlformats.org/officeDocument/2006/relationships/customXml" Target="../ink/ink167.xml"/><Relationship Id="rId14" Type="http://schemas.openxmlformats.org/officeDocument/2006/relationships/image" Target="../media/image167.png"/><Relationship Id="rId13" Type="http://schemas.openxmlformats.org/officeDocument/2006/relationships/customXml" Target="../ink/ink166.xml"/><Relationship Id="rId12" Type="http://schemas.openxmlformats.org/officeDocument/2006/relationships/image" Target="../media/image166.png"/><Relationship Id="rId11" Type="http://schemas.openxmlformats.org/officeDocument/2006/relationships/customXml" Target="../ink/ink165.xml"/><Relationship Id="rId10" Type="http://schemas.openxmlformats.org/officeDocument/2006/relationships/image" Target="../media/image165.png"/><Relationship Id="rId1" Type="http://schemas.openxmlformats.org/officeDocument/2006/relationships/customXml" Target="../ink/ink1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1" Type="http://schemas.openxmlformats.org/officeDocument/2006/relationships/slideLayout" Target="../slideLayouts/slideLayout13.xml"/><Relationship Id="rId80" Type="http://schemas.openxmlformats.org/officeDocument/2006/relationships/image" Target="../media/image40.png"/><Relationship Id="rId8" Type="http://schemas.openxmlformats.org/officeDocument/2006/relationships/image" Target="../media/image4.png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customXml" Target="../ink/ink38.xml"/><Relationship Id="rId74" Type="http://schemas.openxmlformats.org/officeDocument/2006/relationships/image" Target="../media/image37.png"/><Relationship Id="rId73" Type="http://schemas.openxmlformats.org/officeDocument/2006/relationships/customXml" Target="../ink/ink37.xml"/><Relationship Id="rId72" Type="http://schemas.openxmlformats.org/officeDocument/2006/relationships/image" Target="../media/image36.png"/><Relationship Id="rId71" Type="http://schemas.openxmlformats.org/officeDocument/2006/relationships/customXml" Target="../ink/ink36.xml"/><Relationship Id="rId70" Type="http://schemas.openxmlformats.org/officeDocument/2006/relationships/image" Target="../media/image35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4.png"/><Relationship Id="rId67" Type="http://schemas.openxmlformats.org/officeDocument/2006/relationships/customXml" Target="../ink/ink34.xml"/><Relationship Id="rId66" Type="http://schemas.openxmlformats.org/officeDocument/2006/relationships/image" Target="../media/image33.png"/><Relationship Id="rId65" Type="http://schemas.openxmlformats.org/officeDocument/2006/relationships/customXml" Target="../ink/ink33.xml"/><Relationship Id="rId64" Type="http://schemas.openxmlformats.org/officeDocument/2006/relationships/image" Target="../media/image32.png"/><Relationship Id="rId63" Type="http://schemas.openxmlformats.org/officeDocument/2006/relationships/customXml" Target="../ink/ink32.xml"/><Relationship Id="rId62" Type="http://schemas.openxmlformats.org/officeDocument/2006/relationships/image" Target="../media/image31.png"/><Relationship Id="rId61" Type="http://schemas.openxmlformats.org/officeDocument/2006/relationships/customXml" Target="../ink/ink3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5.xml"/><Relationship Id="rId8" Type="http://schemas.openxmlformats.org/officeDocument/2006/relationships/image" Target="../media/image44.png"/><Relationship Id="rId7" Type="http://schemas.openxmlformats.org/officeDocument/2006/relationships/customXml" Target="../ink/ink44.xml"/><Relationship Id="rId6" Type="http://schemas.openxmlformats.org/officeDocument/2006/relationships/image" Target="../media/image43.png"/><Relationship Id="rId5" Type="http://schemas.openxmlformats.org/officeDocument/2006/relationships/customXml" Target="../ink/ink43.xml"/><Relationship Id="rId43" Type="http://schemas.openxmlformats.org/officeDocument/2006/relationships/slideLayout" Target="../slideLayouts/slideLayout13.xml"/><Relationship Id="rId42" Type="http://schemas.openxmlformats.org/officeDocument/2006/relationships/image" Target="../media/image61.png"/><Relationship Id="rId41" Type="http://schemas.openxmlformats.org/officeDocument/2006/relationships/customXml" Target="../ink/ink61.xml"/><Relationship Id="rId40" Type="http://schemas.openxmlformats.org/officeDocument/2006/relationships/image" Target="../media/image60.png"/><Relationship Id="rId4" Type="http://schemas.openxmlformats.org/officeDocument/2006/relationships/image" Target="../media/image42.png"/><Relationship Id="rId39" Type="http://schemas.openxmlformats.org/officeDocument/2006/relationships/customXml" Target="../ink/ink60.xml"/><Relationship Id="rId38" Type="http://schemas.openxmlformats.org/officeDocument/2006/relationships/image" Target="../media/image59.png"/><Relationship Id="rId37" Type="http://schemas.openxmlformats.org/officeDocument/2006/relationships/customXml" Target="../ink/ink59.xml"/><Relationship Id="rId36" Type="http://schemas.openxmlformats.org/officeDocument/2006/relationships/image" Target="../media/image58.png"/><Relationship Id="rId35" Type="http://schemas.openxmlformats.org/officeDocument/2006/relationships/customXml" Target="../ink/ink58.xml"/><Relationship Id="rId34" Type="http://schemas.openxmlformats.org/officeDocument/2006/relationships/image" Target="../media/image57.png"/><Relationship Id="rId33" Type="http://schemas.openxmlformats.org/officeDocument/2006/relationships/customXml" Target="../ink/ink57.xml"/><Relationship Id="rId32" Type="http://schemas.openxmlformats.org/officeDocument/2006/relationships/image" Target="../media/image56.png"/><Relationship Id="rId31" Type="http://schemas.openxmlformats.org/officeDocument/2006/relationships/customXml" Target="../ink/ink56.xml"/><Relationship Id="rId30" Type="http://schemas.openxmlformats.org/officeDocument/2006/relationships/image" Target="../media/image55.png"/><Relationship Id="rId3" Type="http://schemas.openxmlformats.org/officeDocument/2006/relationships/customXml" Target="../ink/ink42.xml"/><Relationship Id="rId29" Type="http://schemas.openxmlformats.org/officeDocument/2006/relationships/customXml" Target="../ink/ink55.xml"/><Relationship Id="rId28" Type="http://schemas.openxmlformats.org/officeDocument/2006/relationships/image" Target="../media/image54.png"/><Relationship Id="rId27" Type="http://schemas.openxmlformats.org/officeDocument/2006/relationships/customXml" Target="../ink/ink54.xml"/><Relationship Id="rId26" Type="http://schemas.openxmlformats.org/officeDocument/2006/relationships/image" Target="../media/image53.png"/><Relationship Id="rId25" Type="http://schemas.openxmlformats.org/officeDocument/2006/relationships/customXml" Target="../ink/ink53.xml"/><Relationship Id="rId24" Type="http://schemas.openxmlformats.org/officeDocument/2006/relationships/image" Target="../media/image52.png"/><Relationship Id="rId23" Type="http://schemas.openxmlformats.org/officeDocument/2006/relationships/customXml" Target="../ink/ink52.xml"/><Relationship Id="rId22" Type="http://schemas.openxmlformats.org/officeDocument/2006/relationships/image" Target="../media/image51.png"/><Relationship Id="rId21" Type="http://schemas.openxmlformats.org/officeDocument/2006/relationships/customXml" Target="../ink/ink51.xml"/><Relationship Id="rId20" Type="http://schemas.openxmlformats.org/officeDocument/2006/relationships/image" Target="../media/image50.png"/><Relationship Id="rId2" Type="http://schemas.openxmlformats.org/officeDocument/2006/relationships/image" Target="../media/image41.png"/><Relationship Id="rId19" Type="http://schemas.openxmlformats.org/officeDocument/2006/relationships/customXml" Target="../ink/ink50.xml"/><Relationship Id="rId18" Type="http://schemas.openxmlformats.org/officeDocument/2006/relationships/image" Target="../media/image49.png"/><Relationship Id="rId17" Type="http://schemas.openxmlformats.org/officeDocument/2006/relationships/customXml" Target="../ink/ink49.xml"/><Relationship Id="rId16" Type="http://schemas.openxmlformats.org/officeDocument/2006/relationships/image" Target="../media/image48.png"/><Relationship Id="rId15" Type="http://schemas.openxmlformats.org/officeDocument/2006/relationships/customXml" Target="../ink/ink48.xml"/><Relationship Id="rId14" Type="http://schemas.openxmlformats.org/officeDocument/2006/relationships/image" Target="../media/image47.png"/><Relationship Id="rId13" Type="http://schemas.openxmlformats.org/officeDocument/2006/relationships/customXml" Target="../ink/ink47.xml"/><Relationship Id="rId12" Type="http://schemas.openxmlformats.org/officeDocument/2006/relationships/image" Target="../media/image46.png"/><Relationship Id="rId11" Type="http://schemas.openxmlformats.org/officeDocument/2006/relationships/customXml" Target="../ink/ink46.xml"/><Relationship Id="rId10" Type="http://schemas.openxmlformats.org/officeDocument/2006/relationships/image" Target="../media/image45.png"/><Relationship Id="rId1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63.png"/><Relationship Id="rId3" Type="http://schemas.openxmlformats.org/officeDocument/2006/relationships/customXml" Target="../ink/ink63.xml"/><Relationship Id="rId2" Type="http://schemas.openxmlformats.org/officeDocument/2006/relationships/image" Target="../media/image62.png"/><Relationship Id="rId1" Type="http://schemas.openxmlformats.org/officeDocument/2006/relationships/customXml" Target="../ink/ink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4.png"/><Relationship Id="rId1" Type="http://schemas.openxmlformats.org/officeDocument/2006/relationships/customXml" Target="../ink/ink6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69.xml"/><Relationship Id="rId8" Type="http://schemas.openxmlformats.org/officeDocument/2006/relationships/image" Target="../media/image68.png"/><Relationship Id="rId7" Type="http://schemas.openxmlformats.org/officeDocument/2006/relationships/customXml" Target="../ink/ink68.xml"/><Relationship Id="rId6" Type="http://schemas.openxmlformats.org/officeDocument/2006/relationships/image" Target="../media/image67.png"/><Relationship Id="rId5" Type="http://schemas.openxmlformats.org/officeDocument/2006/relationships/customXml" Target="../ink/ink67.xml"/><Relationship Id="rId4" Type="http://schemas.openxmlformats.org/officeDocument/2006/relationships/image" Target="../media/image66.png"/><Relationship Id="rId3" Type="http://schemas.openxmlformats.org/officeDocument/2006/relationships/customXml" Target="../ink/ink66.x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74.png"/><Relationship Id="rId2" Type="http://schemas.openxmlformats.org/officeDocument/2006/relationships/image" Target="../media/image65.png"/><Relationship Id="rId19" Type="http://schemas.openxmlformats.org/officeDocument/2006/relationships/customXml" Target="../ink/ink74.xml"/><Relationship Id="rId18" Type="http://schemas.openxmlformats.org/officeDocument/2006/relationships/image" Target="../media/image73.png"/><Relationship Id="rId17" Type="http://schemas.openxmlformats.org/officeDocument/2006/relationships/customXml" Target="../ink/ink73.xml"/><Relationship Id="rId16" Type="http://schemas.openxmlformats.org/officeDocument/2006/relationships/image" Target="../media/image72.png"/><Relationship Id="rId15" Type="http://schemas.openxmlformats.org/officeDocument/2006/relationships/customXml" Target="../ink/ink72.xml"/><Relationship Id="rId14" Type="http://schemas.openxmlformats.org/officeDocument/2006/relationships/image" Target="../media/image71.png"/><Relationship Id="rId13" Type="http://schemas.openxmlformats.org/officeDocument/2006/relationships/customXml" Target="../ink/ink71.xml"/><Relationship Id="rId12" Type="http://schemas.openxmlformats.org/officeDocument/2006/relationships/image" Target="../media/image70.png"/><Relationship Id="rId11" Type="http://schemas.openxmlformats.org/officeDocument/2006/relationships/customXml" Target="../ink/ink70.xml"/><Relationship Id="rId10" Type="http://schemas.openxmlformats.org/officeDocument/2006/relationships/image" Target="../media/image69.png"/><Relationship Id="rId1" Type="http://schemas.openxmlformats.org/officeDocument/2006/relationships/customXml" Target="../ink/ink6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79.xml"/><Relationship Id="rId8" Type="http://schemas.openxmlformats.org/officeDocument/2006/relationships/image" Target="../media/image78.png"/><Relationship Id="rId7" Type="http://schemas.openxmlformats.org/officeDocument/2006/relationships/customXml" Target="../ink/ink78.xml"/><Relationship Id="rId6" Type="http://schemas.openxmlformats.org/officeDocument/2006/relationships/image" Target="../media/image77.png"/><Relationship Id="rId5" Type="http://schemas.openxmlformats.org/officeDocument/2006/relationships/customXml" Target="../ink/ink77.xml"/><Relationship Id="rId4" Type="http://schemas.openxmlformats.org/officeDocument/2006/relationships/image" Target="../media/image76.png"/><Relationship Id="rId3" Type="http://schemas.openxmlformats.org/officeDocument/2006/relationships/customXml" Target="../ink/ink76.xml"/><Relationship Id="rId2" Type="http://schemas.openxmlformats.org/officeDocument/2006/relationships/image" Target="../media/image75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83.png"/><Relationship Id="rId17" Type="http://schemas.openxmlformats.org/officeDocument/2006/relationships/customXml" Target="../ink/ink83.xml"/><Relationship Id="rId16" Type="http://schemas.openxmlformats.org/officeDocument/2006/relationships/image" Target="../media/image82.png"/><Relationship Id="rId15" Type="http://schemas.openxmlformats.org/officeDocument/2006/relationships/customXml" Target="../ink/ink82.xml"/><Relationship Id="rId14" Type="http://schemas.openxmlformats.org/officeDocument/2006/relationships/image" Target="../media/image81.png"/><Relationship Id="rId13" Type="http://schemas.openxmlformats.org/officeDocument/2006/relationships/customXml" Target="../ink/ink81.xml"/><Relationship Id="rId12" Type="http://schemas.openxmlformats.org/officeDocument/2006/relationships/image" Target="../media/image80.png"/><Relationship Id="rId11" Type="http://schemas.openxmlformats.org/officeDocument/2006/relationships/customXml" Target="../ink/ink80.xml"/><Relationship Id="rId10" Type="http://schemas.openxmlformats.org/officeDocument/2006/relationships/image" Target="../media/image79.png"/><Relationship Id="rId1" Type="http://schemas.openxmlformats.org/officeDocument/2006/relationships/customXml" Target="../ink/ink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65455"/>
            <a:ext cx="10968990" cy="5784215"/>
          </a:xfrm>
        </p:spPr>
        <p:txBody>
          <a:bodyPr/>
          <a:p>
            <a:r>
              <a:rPr lang="en-US" altLang="zh-CN"/>
              <a:t>CPU</a:t>
            </a:r>
            <a:r>
              <a:rPr lang="zh-CN" altLang="en-US"/>
              <a:t>要么完整地执行一条机器指令，要么完全</a:t>
            </a:r>
            <a:r>
              <a:rPr lang="zh-CN" altLang="en-US"/>
              <a:t>不执行。</a:t>
            </a:r>
            <a:endParaRPr lang="zh-CN" altLang="en-US"/>
          </a:p>
          <a:p>
            <a:r>
              <a:rPr lang="zh-CN" altLang="en-US"/>
              <a:t>不同型号地</a:t>
            </a:r>
            <a:r>
              <a:rPr lang="en-US" altLang="zh-CN"/>
              <a:t>cpu</a:t>
            </a:r>
            <a:r>
              <a:rPr lang="zh-CN" altLang="en-US"/>
              <a:t>具有不同的指令</a:t>
            </a:r>
            <a:r>
              <a:rPr lang="zh-CN" altLang="en-US"/>
              <a:t>系统。</a:t>
            </a:r>
            <a:endParaRPr lang="zh-CN" altLang="en-US"/>
          </a:p>
          <a:p>
            <a:r>
              <a:rPr lang="zh-CN" altLang="en-US"/>
              <a:t>进位记数</a:t>
            </a:r>
            <a:r>
              <a:rPr lang="zh-CN" altLang="en-US"/>
              <a:t>制：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5769.32=</a:t>
            </a:r>
            <a:r>
              <a:rPr lang="en-US" altLang="zh-CN" u="sng"/>
              <a:t>5</a:t>
            </a:r>
            <a:r>
              <a:rPr lang="en-US" altLang="zh-CN"/>
              <a:t>*10^3+</a:t>
            </a:r>
            <a:r>
              <a:rPr lang="en-US" altLang="zh-CN" u="sng"/>
              <a:t>7</a:t>
            </a:r>
            <a:r>
              <a:rPr lang="en-US" altLang="zh-CN"/>
              <a:t>*10^2+</a:t>
            </a:r>
            <a:r>
              <a:rPr lang="en-US" altLang="zh-CN" u="sng"/>
              <a:t>6</a:t>
            </a:r>
            <a:r>
              <a:rPr lang="en-US" altLang="zh-CN"/>
              <a:t>*10^1+</a:t>
            </a:r>
            <a:r>
              <a:rPr lang="en-US" altLang="zh-CN" u="sng"/>
              <a:t>9</a:t>
            </a:r>
            <a:r>
              <a:rPr lang="en-US" altLang="zh-CN"/>
              <a:t>*10^0+</a:t>
            </a:r>
            <a:r>
              <a:rPr lang="en-US" altLang="zh-CN" u="sng"/>
              <a:t>3</a:t>
            </a:r>
            <a:r>
              <a:rPr lang="en-US" altLang="zh-CN"/>
              <a:t>*10^-1+</a:t>
            </a:r>
            <a:r>
              <a:rPr lang="en-US" altLang="zh-CN" u="sng"/>
              <a:t>2</a:t>
            </a:r>
            <a:r>
              <a:rPr lang="en-US" altLang="zh-CN"/>
              <a:t>*10^-2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>
                <a:solidFill>
                  <a:srgbClr val="FF0000"/>
                </a:solidFill>
              </a:rPr>
              <a:t>系数</a:t>
            </a:r>
            <a:r>
              <a:rPr lang="zh-CN" altLang="en-US"/>
              <a:t>（</a:t>
            </a:r>
            <a:r>
              <a:rPr lang="en-US" altLang="zh-CN"/>
              <a:t>5/7/6/9/3</a:t>
            </a:r>
            <a:r>
              <a:rPr lang="zh-CN" altLang="en-US"/>
              <a:t>）、</a:t>
            </a:r>
            <a:r>
              <a:rPr lang="zh-CN" altLang="en-US">
                <a:solidFill>
                  <a:srgbClr val="FF0000"/>
                </a:solidFill>
              </a:rPr>
              <a:t>数位</a:t>
            </a:r>
            <a:r>
              <a:rPr lang="zh-CN" altLang="en-US"/>
              <a:t>（个位、十位等）、</a:t>
            </a:r>
            <a:r>
              <a:rPr lang="zh-CN" altLang="en-US">
                <a:solidFill>
                  <a:srgbClr val="FF0000"/>
                </a:solidFill>
              </a:rPr>
              <a:t>权值</a:t>
            </a:r>
            <a:r>
              <a:rPr lang="zh-CN" altLang="en-US"/>
              <a:t>（</a:t>
            </a:r>
            <a:r>
              <a:rPr lang="en-US" altLang="zh-CN"/>
              <a:t>10^3</a:t>
            </a:r>
            <a:r>
              <a:rPr lang="zh-CN" altLang="en-US"/>
              <a:t>等）、</a:t>
            </a:r>
            <a:r>
              <a:rPr lang="zh-CN" altLang="en-US">
                <a:solidFill>
                  <a:srgbClr val="FF0000"/>
                </a:solidFill>
              </a:rPr>
              <a:t>基数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进制转换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十进制转</a:t>
            </a:r>
            <a:r>
              <a:rPr lang="en-US" altLang="zh-CN"/>
              <a:t>R</a:t>
            </a:r>
            <a:r>
              <a:rPr lang="zh-CN" altLang="en-US"/>
              <a:t>进制：</a:t>
            </a:r>
            <a:r>
              <a:rPr lang="zh-CN" altLang="en-US" b="1"/>
              <a:t>整数部分</a:t>
            </a:r>
            <a:r>
              <a:rPr lang="en-US" altLang="zh-CN"/>
              <a:t>--</a:t>
            </a:r>
            <a:r>
              <a:rPr lang="zh-CN" altLang="en-US"/>
              <a:t>累除</a:t>
            </a:r>
            <a:r>
              <a:rPr lang="en-US" altLang="zh-CN"/>
              <a:t>R</a:t>
            </a:r>
            <a:r>
              <a:rPr lang="zh-CN" altLang="en-US"/>
              <a:t>、逆序排</a:t>
            </a:r>
            <a:r>
              <a:rPr lang="en-US" altLang="zh-CN"/>
              <a:t>        </a:t>
            </a:r>
            <a:r>
              <a:rPr lang="zh-CN" altLang="en-US" b="1"/>
              <a:t>小数部分</a:t>
            </a:r>
            <a:r>
              <a:rPr lang="en-US" altLang="zh-CN"/>
              <a:t>--</a:t>
            </a:r>
            <a:r>
              <a:rPr lang="zh-CN" altLang="en-US"/>
              <a:t>小数部分累乘</a:t>
            </a:r>
            <a:r>
              <a:rPr lang="en-US" altLang="zh-CN"/>
              <a:t>R</a:t>
            </a:r>
            <a:r>
              <a:rPr lang="zh-CN" altLang="en-US"/>
              <a:t>、整数位正序</a:t>
            </a:r>
            <a:r>
              <a:rPr lang="zh-CN" altLang="en-US"/>
              <a:t>排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十进制中的有限小数在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R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进制中不一定有限，有可能是无限循环小数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/>
              <a:t>二、八、十六进制互转：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一个八进制数对应三位二进制数</a:t>
            </a:r>
            <a:r>
              <a:rPr lang="en-US" altLang="zh-CN"/>
              <a:t>           </a:t>
            </a:r>
            <a:r>
              <a:rPr lang="zh-CN" altLang="en-US"/>
              <a:t>一个十六进制数对应四位二进制</a:t>
            </a:r>
            <a:r>
              <a:rPr lang="zh-CN" altLang="en-US"/>
              <a:t>数</a:t>
            </a:r>
            <a:endParaRPr lang="zh-CN" altLang="en-US"/>
          </a:p>
          <a:p>
            <a:r>
              <a:rPr lang="zh-CN" altLang="en-US" sz="2800" b="1"/>
              <a:t>无符号数</a:t>
            </a:r>
            <a:r>
              <a:rPr lang="en-US" altLang="zh-CN" sz="2800" b="1"/>
              <a:t>&amp;</a:t>
            </a:r>
            <a:r>
              <a:rPr lang="zh-CN" altLang="en-US" sz="2800" b="1"/>
              <a:t>有符号数（原码、补码）编码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  ASCII</a:t>
            </a:r>
            <a:r>
              <a:rPr lang="zh-CN" altLang="en-US" dirty="0"/>
              <a:t>字符编码 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5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采用</a:t>
            </a:r>
            <a:r>
              <a:rPr lang="en-US" altLang="zh-CN" b="1" dirty="0"/>
              <a:t>7</a:t>
            </a:r>
            <a:r>
              <a:rPr lang="zh-CN" altLang="en-US" b="1" dirty="0"/>
              <a:t>位二进制码表示一个字符，共规定了</a:t>
            </a:r>
            <a:r>
              <a:rPr lang="en-US" altLang="zh-CN" b="1" dirty="0"/>
              <a:t>128</a:t>
            </a:r>
            <a:r>
              <a:rPr lang="zh-CN" altLang="en-US" b="1" dirty="0"/>
              <a:t>个字符的编码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00h~1Fh</a:t>
            </a:r>
            <a:r>
              <a:rPr lang="zh-CN" altLang="en-US" b="1" dirty="0"/>
              <a:t>和</a:t>
            </a:r>
            <a:r>
              <a:rPr lang="en-US" altLang="zh-CN" b="1" dirty="0"/>
              <a:t>7Fh</a:t>
            </a:r>
            <a:r>
              <a:rPr lang="zh-CN" altLang="en-US" b="1" dirty="0"/>
              <a:t>是控制码</a:t>
            </a:r>
            <a:r>
              <a:rPr lang="en-US" altLang="zh-CN" b="1" dirty="0"/>
              <a:t>,</a:t>
            </a:r>
            <a:r>
              <a:rPr lang="zh-CN" altLang="en-US" b="1" dirty="0"/>
              <a:t>常用的：回车符</a:t>
            </a:r>
            <a:r>
              <a:rPr lang="en-US" altLang="zh-CN" b="1" dirty="0"/>
              <a:t>CR(0Dh)</a:t>
            </a:r>
            <a:r>
              <a:rPr lang="zh-CN" altLang="en-US" b="1" dirty="0"/>
              <a:t>、换行符</a:t>
            </a:r>
            <a:r>
              <a:rPr lang="en-US" altLang="zh-CN" b="1" dirty="0"/>
              <a:t>LF(0Ah)</a:t>
            </a:r>
            <a:r>
              <a:rPr lang="zh-CN" altLang="en-US" b="1" dirty="0"/>
              <a:t>、退格符</a:t>
            </a:r>
            <a:r>
              <a:rPr lang="en-US" altLang="zh-CN" b="1" dirty="0"/>
              <a:t>BS(08h)</a:t>
            </a:r>
            <a:r>
              <a:rPr lang="zh-CN" altLang="en-US" b="1" dirty="0"/>
              <a:t>、水平跳格</a:t>
            </a:r>
            <a:r>
              <a:rPr lang="en-US" altLang="zh-CN" b="1" dirty="0"/>
              <a:t>HT(09h)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空格字符</a:t>
            </a:r>
            <a:r>
              <a:rPr lang="en-US" altLang="zh-CN" b="1" dirty="0"/>
              <a:t>SP</a:t>
            </a:r>
            <a:r>
              <a:rPr lang="zh-CN" altLang="en-US" b="1" dirty="0"/>
              <a:t>的编码值是</a:t>
            </a:r>
            <a:r>
              <a:rPr lang="en-US" altLang="zh-CN" b="1" dirty="0"/>
              <a:t>32(20h)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数字符</a:t>
            </a:r>
            <a:r>
              <a:rPr lang="en-US" altLang="zh-CN" b="1" dirty="0"/>
              <a:t>'0'</a:t>
            </a:r>
            <a:r>
              <a:rPr lang="zh-CN" altLang="en-US" b="1" dirty="0"/>
              <a:t>～</a:t>
            </a:r>
            <a:r>
              <a:rPr lang="en-US" altLang="zh-CN" b="1" dirty="0"/>
              <a:t>'9'</a:t>
            </a:r>
            <a:r>
              <a:rPr lang="zh-CN" altLang="en-US" b="1" dirty="0"/>
              <a:t>的编码值是</a:t>
            </a:r>
            <a:r>
              <a:rPr lang="en-US" altLang="zh-CN" b="1" dirty="0"/>
              <a:t>48</a:t>
            </a:r>
            <a:r>
              <a:rPr lang="zh-CN" altLang="en-US" b="1" dirty="0"/>
              <a:t>～</a:t>
            </a:r>
            <a:r>
              <a:rPr lang="en-US" altLang="zh-CN" b="1" dirty="0"/>
              <a:t>57(30h</a:t>
            </a:r>
            <a:r>
              <a:rPr lang="zh-CN" altLang="en-US" b="1" dirty="0"/>
              <a:t>～</a:t>
            </a:r>
            <a:r>
              <a:rPr lang="en-US" altLang="zh-CN" b="1" dirty="0"/>
              <a:t>39h)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字母</a:t>
            </a:r>
            <a:r>
              <a:rPr lang="en-US" altLang="zh-CN" b="1" dirty="0"/>
              <a:t>'A'</a:t>
            </a:r>
            <a:r>
              <a:rPr lang="zh-CN" altLang="en-US" b="1" dirty="0"/>
              <a:t>～</a:t>
            </a:r>
            <a:r>
              <a:rPr lang="en-US" altLang="zh-CN" b="1" dirty="0"/>
              <a:t>'Z'</a:t>
            </a:r>
            <a:r>
              <a:rPr lang="zh-CN" altLang="en-US" b="1" dirty="0"/>
              <a:t>的编码值是</a:t>
            </a:r>
            <a:r>
              <a:rPr lang="en-US" altLang="zh-CN" b="1" dirty="0"/>
              <a:t>65</a:t>
            </a:r>
            <a:r>
              <a:rPr lang="zh-CN" altLang="en-US" b="1" dirty="0"/>
              <a:t>～</a:t>
            </a:r>
            <a:r>
              <a:rPr lang="en-US" altLang="zh-CN" b="1" dirty="0"/>
              <a:t>90(41h</a:t>
            </a:r>
            <a:r>
              <a:rPr lang="zh-CN" altLang="en-US" b="1" dirty="0"/>
              <a:t>～</a:t>
            </a:r>
            <a:r>
              <a:rPr lang="en-US" altLang="zh-CN" b="1" dirty="0"/>
              <a:t>5Ah)</a:t>
            </a:r>
            <a:r>
              <a:rPr lang="zh-CN" altLang="en-US" b="1" dirty="0"/>
              <a:t>，</a:t>
            </a:r>
            <a:r>
              <a:rPr lang="en-US" altLang="zh-CN" b="1" dirty="0"/>
              <a:t>'a'</a:t>
            </a:r>
            <a:r>
              <a:rPr lang="zh-CN" altLang="en-US" b="1" dirty="0"/>
              <a:t>～</a:t>
            </a:r>
            <a:r>
              <a:rPr lang="en-US" altLang="zh-CN" b="1" dirty="0"/>
              <a:t>'z'</a:t>
            </a:r>
            <a:r>
              <a:rPr lang="zh-CN" altLang="en-US" b="1" dirty="0"/>
              <a:t>的编码值是</a:t>
            </a:r>
            <a:r>
              <a:rPr lang="en-US" altLang="zh-CN" b="1" dirty="0"/>
              <a:t>97</a:t>
            </a:r>
            <a:r>
              <a:rPr lang="zh-CN" altLang="en-US" b="1" dirty="0"/>
              <a:t>～</a:t>
            </a:r>
            <a:r>
              <a:rPr lang="en-US" altLang="zh-CN" b="1" dirty="0"/>
              <a:t>122(61h</a:t>
            </a:r>
            <a:r>
              <a:rPr lang="zh-CN" altLang="en-US" b="1" dirty="0"/>
              <a:t>～</a:t>
            </a:r>
            <a:r>
              <a:rPr lang="en-US" altLang="zh-CN" b="1" dirty="0"/>
              <a:t>7Ah)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以</a:t>
            </a:r>
            <a:r>
              <a:rPr lang="en-US" altLang="zh-CN" b="1" dirty="0"/>
              <a:t>1</a:t>
            </a:r>
            <a:r>
              <a:rPr lang="zh-CN" altLang="en-US" b="1" dirty="0"/>
              <a:t>字节存放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ASCII</a:t>
            </a:r>
            <a:r>
              <a:rPr lang="zh-CN" altLang="en-US" b="1" dirty="0"/>
              <a:t>字符，最高位置</a:t>
            </a:r>
            <a:r>
              <a:rPr lang="en-US" altLang="zh-CN" b="1" dirty="0"/>
              <a:t>0 </a:t>
            </a:r>
            <a:endParaRPr lang="en-US" altLang="zh-C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378200" y="2571750"/>
              <a:ext cx="285750" cy="25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378200" y="2571750"/>
                <a:ext cx="285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546350" y="1924050"/>
              <a:ext cx="7943850" cy="3797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546350" y="1924050"/>
                <a:ext cx="7943850" cy="3797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006600" y="2603500"/>
              <a:ext cx="50800" cy="1206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006600" y="2603500"/>
                <a:ext cx="50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993900" y="2819400"/>
              <a:ext cx="349250" cy="393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993900" y="2819400"/>
                <a:ext cx="3492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381250" y="2692400"/>
              <a:ext cx="285750" cy="552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381250" y="2692400"/>
                <a:ext cx="28575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9340850" y="5041900"/>
              <a:ext cx="247650" cy="438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9340850" y="5041900"/>
                <a:ext cx="2476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9690100" y="5302250"/>
              <a:ext cx="260350" cy="38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9690100" y="5302250"/>
                <a:ext cx="260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9772650" y="5295900"/>
              <a:ext cx="50800" cy="152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9772650" y="5295900"/>
                <a:ext cx="50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9855200" y="5384800"/>
              <a:ext cx="57150" cy="107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9855200" y="5384800"/>
                <a:ext cx="57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10001250" y="5226050"/>
              <a:ext cx="50800" cy="241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10001250" y="5226050"/>
                <a:ext cx="508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9975850" y="5372100"/>
              <a:ext cx="25400" cy="95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9975850" y="5372100"/>
                <a:ext cx="25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10147300" y="5372100"/>
              <a:ext cx="12700" cy="69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10147300" y="5372100"/>
                <a:ext cx="12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9721850" y="5549900"/>
              <a:ext cx="6350" cy="133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9721850" y="5549900"/>
                <a:ext cx="6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9740900" y="5594350"/>
              <a:ext cx="19050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9740900" y="5594350"/>
                <a:ext cx="190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9772650" y="5645150"/>
              <a:ext cx="133350" cy="203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9772650" y="5645150"/>
                <a:ext cx="133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9779000" y="5803900"/>
              <a:ext cx="1016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9779000" y="5803900"/>
                <a:ext cx="101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9861550" y="5664200"/>
              <a:ext cx="6350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9861550" y="5664200"/>
                <a:ext cx="63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10083800" y="5562600"/>
              <a:ext cx="1905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10083800" y="5562600"/>
                <a:ext cx="19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0090150" y="5568950"/>
              <a:ext cx="88900" cy="57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0090150" y="5568950"/>
                <a:ext cx="8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9982200" y="5676900"/>
              <a:ext cx="184150" cy="12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9982200" y="5676900"/>
                <a:ext cx="184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0071100" y="5715000"/>
              <a:ext cx="44450" cy="6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0071100" y="5715000"/>
                <a:ext cx="44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0007600" y="5746750"/>
              <a:ext cx="158750" cy="19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0007600" y="5746750"/>
                <a:ext cx="158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0071100" y="5708650"/>
              <a:ext cx="196850" cy="196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0071100" y="5708650"/>
                <a:ext cx="196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10312400" y="5626100"/>
              <a:ext cx="120650" cy="2159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10312400" y="5626100"/>
                <a:ext cx="1206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10458450" y="5695950"/>
              <a:ext cx="158750" cy="158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10458450" y="5695950"/>
                <a:ext cx="158750" cy="1587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2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4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charRg st="143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00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charRg st="200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ldLvl="2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260350"/>
            <a:ext cx="8909050" cy="597852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594350" y="6457950"/>
              <a:ext cx="209550" cy="1079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594350" y="6457950"/>
                <a:ext cx="2095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115050" y="6419850"/>
              <a:ext cx="234950" cy="952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115050" y="6419850"/>
                <a:ext cx="2349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400800" y="6362700"/>
              <a:ext cx="88900" cy="196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400800" y="6362700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508750" y="6248400"/>
              <a:ext cx="152400" cy="431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508750" y="6248400"/>
                <a:ext cx="1524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858000" y="6407150"/>
              <a:ext cx="88900" cy="50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858000" y="6407150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915150" y="6375400"/>
              <a:ext cx="360" cy="273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915150" y="6375400"/>
                <a:ext cx="36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6832600" y="6515100"/>
              <a:ext cx="107950" cy="44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6832600" y="6515100"/>
                <a:ext cx="107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7080250" y="6311900"/>
              <a:ext cx="4445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7080250" y="6311900"/>
                <a:ext cx="44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7004050" y="6388100"/>
              <a:ext cx="63500" cy="120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7004050" y="6388100"/>
                <a:ext cx="635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7054850" y="6407150"/>
              <a:ext cx="152400" cy="69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7054850" y="6407150"/>
                <a:ext cx="1524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7010400" y="6508750"/>
              <a:ext cx="120650" cy="76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7010400" y="6508750"/>
                <a:ext cx="120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7162800" y="6521450"/>
              <a:ext cx="158750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7162800" y="652145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7105650" y="6565900"/>
              <a:ext cx="152400" cy="95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7105650" y="6565900"/>
                <a:ext cx="152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7442200" y="6330950"/>
              <a:ext cx="63500" cy="889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7442200" y="6330950"/>
                <a:ext cx="635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7467600" y="6388100"/>
              <a:ext cx="82550" cy="31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7467600" y="6388100"/>
                <a:ext cx="82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7429500" y="6483350"/>
              <a:ext cx="133350" cy="6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7429500" y="6483350"/>
                <a:ext cx="133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7473950" y="6508750"/>
              <a:ext cx="25400" cy="76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7473950" y="6508750"/>
                <a:ext cx="25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7493000" y="6534150"/>
              <a:ext cx="69850" cy="101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7493000" y="6534150"/>
                <a:ext cx="698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7505700" y="6337300"/>
              <a:ext cx="50800" cy="3429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7505700" y="6337300"/>
                <a:ext cx="508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7689850" y="6432550"/>
              <a:ext cx="12700" cy="1016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7689850" y="6432550"/>
                <a:ext cx="12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7670800" y="6305550"/>
              <a:ext cx="76200" cy="3619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7670800" y="6305550"/>
                <a:ext cx="762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4000500" y="6546850"/>
              <a:ext cx="101600" cy="146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4000500" y="6546850"/>
                <a:ext cx="101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4191000" y="6591300"/>
              <a:ext cx="171450" cy="44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4191000" y="6591300"/>
                <a:ext cx="171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4425950" y="6559550"/>
              <a:ext cx="12700" cy="762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4425950" y="6559550"/>
                <a:ext cx="127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4502150" y="6483350"/>
              <a:ext cx="177800" cy="1333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4502150" y="6483350"/>
                <a:ext cx="1778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4686300" y="6388100"/>
              <a:ext cx="158750" cy="412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4686300" y="6388100"/>
                <a:ext cx="1587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5124450" y="6502400"/>
              <a:ext cx="361950" cy="1079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5124450" y="6502400"/>
                <a:ext cx="3619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5143500" y="6591300"/>
              <a:ext cx="368300" cy="139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5143500" y="6591300"/>
                <a:ext cx="368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墨迹 29"/>
              <p14:cNvContentPartPr/>
              <p14:nvPr/>
            </p14:nvContentPartPr>
            <p14:xfrm>
              <a:off x="7181850" y="1054100"/>
              <a:ext cx="1250950" cy="4940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7181850" y="1054100"/>
                <a:ext cx="1250950" cy="4940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1" name="墨迹 30"/>
              <p14:cNvContentPartPr/>
              <p14:nvPr/>
            </p14:nvContentPartPr>
            <p14:xfrm>
              <a:off x="7410450" y="152400"/>
              <a:ext cx="13970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7410450" y="152400"/>
                <a:ext cx="139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2" name="墨迹 31"/>
              <p14:cNvContentPartPr/>
              <p14:nvPr/>
            </p14:nvContentPartPr>
            <p14:xfrm>
              <a:off x="7359650" y="222250"/>
              <a:ext cx="158750" cy="254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3"/>
            </p:blipFill>
            <p:spPr>
              <a:xfrm>
                <a:off x="7359650" y="222250"/>
                <a:ext cx="158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3" name="墨迹 32"/>
              <p14:cNvContentPartPr/>
              <p14:nvPr/>
            </p14:nvContentPartPr>
            <p14:xfrm>
              <a:off x="7518400" y="38100"/>
              <a:ext cx="360" cy="3111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5"/>
            </p:blipFill>
            <p:spPr>
              <a:xfrm>
                <a:off x="7518400" y="38100"/>
                <a:ext cx="36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4" name="墨迹 33"/>
              <p14:cNvContentPartPr/>
              <p14:nvPr/>
            </p14:nvContentPartPr>
            <p14:xfrm>
              <a:off x="7600950" y="69850"/>
              <a:ext cx="146050" cy="234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7"/>
            </p:blipFill>
            <p:spPr>
              <a:xfrm>
                <a:off x="7600950" y="69850"/>
                <a:ext cx="146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5" name="墨迹 34"/>
              <p14:cNvContentPartPr/>
              <p14:nvPr/>
            </p14:nvContentPartPr>
            <p14:xfrm>
              <a:off x="7607300" y="107950"/>
              <a:ext cx="120650" cy="1397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9"/>
            </p:blipFill>
            <p:spPr>
              <a:xfrm>
                <a:off x="7607300" y="107950"/>
                <a:ext cx="1206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6" name="墨迹 35"/>
              <p14:cNvContentPartPr/>
              <p14:nvPr/>
            </p14:nvContentPartPr>
            <p14:xfrm>
              <a:off x="7543800" y="311150"/>
              <a:ext cx="25400" cy="196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1"/>
            </p:blipFill>
            <p:spPr>
              <a:xfrm>
                <a:off x="7543800" y="311150"/>
                <a:ext cx="254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7" name="墨迹 36"/>
              <p14:cNvContentPartPr/>
              <p14:nvPr/>
            </p14:nvContentPartPr>
            <p14:xfrm>
              <a:off x="7569200" y="304800"/>
              <a:ext cx="114300" cy="2984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3"/>
            </p:blipFill>
            <p:spPr>
              <a:xfrm>
                <a:off x="7569200" y="304800"/>
                <a:ext cx="1143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8" name="墨迹 37"/>
              <p14:cNvContentPartPr/>
              <p14:nvPr/>
            </p14:nvContentPartPr>
            <p14:xfrm>
              <a:off x="7613650" y="387350"/>
              <a:ext cx="57150" cy="381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5"/>
            </p:blipFill>
            <p:spPr>
              <a:xfrm>
                <a:off x="7613650" y="387350"/>
                <a:ext cx="57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39" name="墨迹 38"/>
              <p14:cNvContentPartPr/>
              <p14:nvPr/>
            </p14:nvContentPartPr>
            <p14:xfrm>
              <a:off x="7575550" y="469900"/>
              <a:ext cx="50800" cy="63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7"/>
            </p:blipFill>
            <p:spPr>
              <a:xfrm>
                <a:off x="7575550" y="469900"/>
                <a:ext cx="50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0" name="墨迹 39"/>
              <p14:cNvContentPartPr/>
              <p14:nvPr/>
            </p14:nvContentPartPr>
            <p14:xfrm>
              <a:off x="8743950" y="1200150"/>
              <a:ext cx="1562100" cy="49149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9"/>
            </p:blipFill>
            <p:spPr>
              <a:xfrm>
                <a:off x="8743950" y="1200150"/>
                <a:ext cx="1562100" cy="4914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1" name="墨迹 40"/>
              <p14:cNvContentPartPr/>
              <p14:nvPr/>
            </p14:nvContentPartPr>
            <p14:xfrm>
              <a:off x="7562850" y="1581150"/>
              <a:ext cx="69850" cy="952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1"/>
            </p:blipFill>
            <p:spPr>
              <a:xfrm>
                <a:off x="7562850" y="1581150"/>
                <a:ext cx="698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2" name="墨迹 41"/>
              <p14:cNvContentPartPr/>
              <p14:nvPr/>
            </p14:nvContentPartPr>
            <p14:xfrm>
              <a:off x="7600950" y="1581150"/>
              <a:ext cx="50800" cy="1524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3"/>
            </p:blipFill>
            <p:spPr>
              <a:xfrm>
                <a:off x="7600950" y="1581150"/>
                <a:ext cx="50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3" name="墨迹 42"/>
              <p14:cNvContentPartPr/>
              <p14:nvPr/>
            </p14:nvContentPartPr>
            <p14:xfrm>
              <a:off x="7696200" y="1625600"/>
              <a:ext cx="6350" cy="762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5"/>
            </p:blipFill>
            <p:spPr>
              <a:xfrm>
                <a:off x="7696200" y="1625600"/>
                <a:ext cx="6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4" name="墨迹 43"/>
              <p14:cNvContentPartPr/>
              <p14:nvPr/>
            </p14:nvContentPartPr>
            <p14:xfrm>
              <a:off x="7772400" y="1625600"/>
              <a:ext cx="6350" cy="635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7"/>
            </p:blipFill>
            <p:spPr>
              <a:xfrm>
                <a:off x="7772400" y="1625600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5" name="墨迹 44"/>
              <p14:cNvContentPartPr/>
              <p14:nvPr/>
            </p14:nvContentPartPr>
            <p14:xfrm>
              <a:off x="7785100" y="1663700"/>
              <a:ext cx="57150" cy="190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9"/>
            </p:blipFill>
            <p:spPr>
              <a:xfrm>
                <a:off x="7785100" y="166370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6" name="墨迹 45"/>
              <p14:cNvContentPartPr/>
              <p14:nvPr/>
            </p14:nvContentPartPr>
            <p14:xfrm>
              <a:off x="7848600" y="1600200"/>
              <a:ext cx="19050" cy="1651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1"/>
            </p:blipFill>
            <p:spPr>
              <a:xfrm>
                <a:off x="7848600" y="1600200"/>
                <a:ext cx="19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7" name="墨迹 46"/>
              <p14:cNvContentPartPr/>
              <p14:nvPr/>
            </p14:nvContentPartPr>
            <p14:xfrm>
              <a:off x="6381750" y="1181100"/>
              <a:ext cx="577850" cy="30797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3"/>
            </p:blipFill>
            <p:spPr>
              <a:xfrm>
                <a:off x="6381750" y="1181100"/>
                <a:ext cx="577850" cy="307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8" name="墨迹 47"/>
              <p14:cNvContentPartPr/>
              <p14:nvPr/>
            </p14:nvContentPartPr>
            <p14:xfrm>
              <a:off x="9271000" y="1600200"/>
              <a:ext cx="120650" cy="158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5"/>
            </p:blipFill>
            <p:spPr>
              <a:xfrm>
                <a:off x="9271000" y="1600200"/>
                <a:ext cx="1206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49" name="墨迹 48"/>
              <p14:cNvContentPartPr/>
              <p14:nvPr/>
            </p14:nvContentPartPr>
            <p14:xfrm>
              <a:off x="9442450" y="1638300"/>
              <a:ext cx="360" cy="1143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7"/>
            </p:blipFill>
            <p:spPr>
              <a:xfrm>
                <a:off x="9442450" y="1638300"/>
                <a:ext cx="36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0" name="墨迹 49"/>
              <p14:cNvContentPartPr/>
              <p14:nvPr/>
            </p14:nvContentPartPr>
            <p14:xfrm>
              <a:off x="9486900" y="1638300"/>
              <a:ext cx="12700" cy="120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9"/>
            </p:blipFill>
            <p:spPr>
              <a:xfrm>
                <a:off x="9486900" y="1638300"/>
                <a:ext cx="12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1" name="墨迹 50"/>
              <p14:cNvContentPartPr/>
              <p14:nvPr/>
            </p14:nvContentPartPr>
            <p14:xfrm>
              <a:off x="9499600" y="1670050"/>
              <a:ext cx="63500" cy="254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1"/>
            </p:blipFill>
            <p:spPr>
              <a:xfrm>
                <a:off x="9499600" y="1670050"/>
                <a:ext cx="63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2" name="墨迹 51"/>
              <p14:cNvContentPartPr/>
              <p14:nvPr/>
            </p14:nvContentPartPr>
            <p14:xfrm>
              <a:off x="9556750" y="1612900"/>
              <a:ext cx="38100" cy="2222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3"/>
            </p:blipFill>
            <p:spPr>
              <a:xfrm>
                <a:off x="9556750" y="1612900"/>
                <a:ext cx="38100" cy="222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二进制码的基本逻辑运算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与”运算</a:t>
            </a:r>
            <a:r>
              <a:rPr lang="en-US" altLang="zh-CN" dirty="0"/>
              <a:t>(AND)    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串联（1是通 0是断）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∧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    0∧1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    1∧0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    1∧1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en-US" altLang="zh-CN" dirty="0"/>
          </a:p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或”运算</a:t>
            </a:r>
            <a:r>
              <a:rPr lang="en-US" altLang="zh-CN" dirty="0"/>
              <a:t>(OR)       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并联 </a:t>
            </a:r>
            <a:r>
              <a:rPr lang="zh-CN" altLang="en-US" sz="2400" b="1" spc="150" dirty="0">
                <a:solidFill>
                  <a:srgbClr val="FF0000"/>
                </a:solidFill>
                <a:uFillTx/>
                <a:sym typeface="+mn-ea"/>
              </a:rPr>
              <a:t>（1是通 0是断）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0∨0</a:t>
            </a:r>
            <a:r>
              <a:rPr lang="zh-CN" altLang="en-US" dirty="0"/>
              <a:t>＝</a:t>
            </a:r>
            <a:r>
              <a:rPr lang="en-US" altLang="zh-CN" dirty="0"/>
              <a:t>0    0∨1</a:t>
            </a:r>
            <a:r>
              <a:rPr lang="zh-CN" altLang="en-US" dirty="0"/>
              <a:t>＝</a:t>
            </a:r>
            <a:r>
              <a:rPr lang="en-US" altLang="zh-CN" dirty="0"/>
              <a:t>1    1∨0</a:t>
            </a:r>
            <a:r>
              <a:rPr lang="zh-CN" altLang="en-US" dirty="0"/>
              <a:t>＝</a:t>
            </a:r>
            <a:r>
              <a:rPr lang="en-US" altLang="zh-CN" dirty="0"/>
              <a:t>1    1∨1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endParaRPr lang="en-US" altLang="zh-CN" dirty="0"/>
          </a:p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非”运算</a:t>
            </a:r>
            <a:r>
              <a:rPr lang="en-US" altLang="zh-CN" dirty="0"/>
              <a:t>(NOT)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0 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0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endParaRPr lang="en-US" altLang="zh-CN" dirty="0"/>
          </a:p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异或”运算</a:t>
            </a:r>
            <a:r>
              <a:rPr lang="en-US" altLang="zh-CN" dirty="0"/>
              <a:t>(XOR)              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异（不同）或（1）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0</a:t>
            </a:r>
            <a:r>
              <a:rPr lang="zh-CN" altLang="en-US" dirty="0"/>
              <a:t>＝</a:t>
            </a:r>
            <a:r>
              <a:rPr lang="en-US" altLang="zh-CN" dirty="0"/>
              <a:t>0    0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1    1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0</a:t>
            </a:r>
            <a:r>
              <a:rPr lang="zh-CN" altLang="en-US" dirty="0"/>
              <a:t>＝</a:t>
            </a:r>
            <a:r>
              <a:rPr lang="en-US" altLang="zh-CN" dirty="0"/>
              <a:t>1    1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083300" y="1187450"/>
              <a:ext cx="146050" cy="25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083300" y="1187450"/>
                <a:ext cx="146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070600" y="1123950"/>
              <a:ext cx="3225800" cy="114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070600" y="1123950"/>
                <a:ext cx="32258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607300" y="1320800"/>
              <a:ext cx="190500" cy="209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607300" y="1320800"/>
                <a:ext cx="190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7829550" y="1238250"/>
              <a:ext cx="38100" cy="63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7829550" y="123825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874000" y="1333500"/>
              <a:ext cx="82550" cy="196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874000" y="1333500"/>
                <a:ext cx="825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7975600" y="1200150"/>
              <a:ext cx="114300" cy="38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7975600" y="1200150"/>
                <a:ext cx="114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7981950" y="1276350"/>
              <a:ext cx="114300" cy="69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7981950" y="1276350"/>
                <a:ext cx="114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8039100" y="1225550"/>
              <a:ext cx="12700" cy="158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8039100" y="1225550"/>
                <a:ext cx="12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8007350" y="1339850"/>
              <a:ext cx="15875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8007350" y="1339850"/>
                <a:ext cx="158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8058150" y="1403350"/>
              <a:ext cx="76200" cy="120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8058150" y="1403350"/>
                <a:ext cx="762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8305800" y="1143000"/>
              <a:ext cx="44450" cy="63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8305800" y="1143000"/>
                <a:ext cx="44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8293100" y="1238250"/>
              <a:ext cx="3810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8293100" y="123825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8242300" y="1282700"/>
              <a:ext cx="76200" cy="127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8242300" y="128270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8216900" y="1333500"/>
              <a:ext cx="146050" cy="190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8216900" y="1333500"/>
                <a:ext cx="1460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8534400" y="1231900"/>
              <a:ext cx="120650" cy="57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8534400" y="1231900"/>
                <a:ext cx="120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8629650" y="1238250"/>
              <a:ext cx="360" cy="317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8629650" y="1238250"/>
                <a:ext cx="36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8718550" y="1168400"/>
              <a:ext cx="6985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8718550" y="1168400"/>
                <a:ext cx="69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8680450" y="1257300"/>
              <a:ext cx="101600" cy="184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8680450" y="1257300"/>
                <a:ext cx="1016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8693150" y="1301750"/>
              <a:ext cx="209550" cy="158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8693150" y="1301750"/>
                <a:ext cx="2095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9036050" y="1219200"/>
              <a:ext cx="17145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9036050" y="1219200"/>
                <a:ext cx="171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9067800" y="1270000"/>
              <a:ext cx="171450" cy="203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9067800" y="1270000"/>
                <a:ext cx="171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8934450" y="1263650"/>
              <a:ext cx="69850" cy="12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8934450" y="1263650"/>
                <a:ext cx="69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8959850" y="1377950"/>
              <a:ext cx="292100" cy="171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8959850" y="1377950"/>
                <a:ext cx="2921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9391650" y="1155700"/>
              <a:ext cx="50800" cy="139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9391650" y="1155700"/>
                <a:ext cx="508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9455150" y="1155700"/>
              <a:ext cx="44450" cy="12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9455150" y="1155700"/>
                <a:ext cx="44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9442450" y="1174750"/>
              <a:ext cx="101600" cy="63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9442450" y="1174750"/>
                <a:ext cx="1016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9493250" y="1079500"/>
              <a:ext cx="76200" cy="1397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9493250" y="1079500"/>
                <a:ext cx="762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9537700" y="1130300"/>
              <a:ext cx="101600" cy="381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9537700" y="1130300"/>
                <a:ext cx="101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9544050" y="1155700"/>
              <a:ext cx="57150" cy="571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9544050" y="1155700"/>
                <a:ext cx="571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9467850" y="1231900"/>
              <a:ext cx="247650" cy="273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9467850" y="1231900"/>
                <a:ext cx="2476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9639300" y="1460500"/>
              <a:ext cx="19050" cy="1079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9639300" y="1460500"/>
                <a:ext cx="19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9690100" y="1352550"/>
              <a:ext cx="360" cy="2349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9690100" y="1352550"/>
                <a:ext cx="36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9029700" y="2495550"/>
              <a:ext cx="393700" cy="7747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9029700" y="2495550"/>
                <a:ext cx="39370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9188450" y="3467100"/>
              <a:ext cx="6350" cy="1524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9188450" y="3467100"/>
                <a:ext cx="6350" cy="152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5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charRg st="54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2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7107">
                                            <p:txEl>
                                              <p:charRg st="123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1.2.1  </a:t>
            </a:r>
            <a:r>
              <a:rPr lang="zh-CN" altLang="en-US" dirty="0"/>
              <a:t>整数的表示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1981200" y="1989138"/>
            <a:ext cx="8229600" cy="44640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无符号整数可以直接用二进制编码表示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二进制编码</a:t>
            </a:r>
            <a:r>
              <a:rPr lang="en-US" altLang="zh-CN" b="1" dirty="0"/>
              <a:t>1100 0010</a:t>
            </a:r>
            <a:r>
              <a:rPr lang="zh-CN" altLang="en-US" b="1" dirty="0"/>
              <a:t>表示的无符号数是：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1100 0010B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en-US" altLang="en-US" b="1" dirty="0"/>
              <a:t>×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7</a:t>
            </a:r>
            <a:r>
              <a:rPr lang="en-US" altLang="zh-CN" b="1" dirty="0"/>
              <a:t>+1</a:t>
            </a:r>
            <a:r>
              <a:rPr lang="en-US" altLang="en-US" b="1" dirty="0"/>
              <a:t>×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6</a:t>
            </a:r>
            <a:r>
              <a:rPr lang="en-US" altLang="zh-CN" b="1" dirty="0"/>
              <a:t>+2</a:t>
            </a:r>
            <a:r>
              <a:rPr lang="en-US" altLang="zh-CN" b="1" baseline="30000" dirty="0"/>
              <a:t>1 </a:t>
            </a:r>
            <a:r>
              <a:rPr lang="zh-CN" altLang="en-US" b="1" dirty="0"/>
              <a:t>＝</a:t>
            </a:r>
            <a:r>
              <a:rPr lang="zh-CN" altLang="en-US" b="1" baseline="30000" dirty="0"/>
              <a:t> </a:t>
            </a:r>
            <a:r>
              <a:rPr lang="en-US" altLang="zh-CN" b="1" dirty="0"/>
              <a:t>194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8</a:t>
            </a:r>
            <a:r>
              <a:rPr lang="zh-CN" altLang="en-US" b="1" dirty="0"/>
              <a:t>位无符号整数范围：	</a:t>
            </a:r>
            <a:r>
              <a:rPr lang="en-US" altLang="zh-CN" b="1" dirty="0"/>
              <a:t>0 ~ 255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16</a:t>
            </a:r>
            <a:r>
              <a:rPr lang="zh-CN" altLang="en-US" b="1" dirty="0"/>
              <a:t>位无符号整数范围：	</a:t>
            </a:r>
            <a:r>
              <a:rPr lang="en-US" altLang="zh-CN" b="1" dirty="0"/>
              <a:t>0 ~ 65535</a:t>
            </a:r>
            <a:endParaRPr lang="en-US" altLang="zh-CN" b="1" dirty="0"/>
          </a:p>
          <a:p>
            <a:pPr eaLnBrk="1" hangingPunct="1"/>
            <a:r>
              <a:rPr lang="en-US" altLang="zh-CN" b="1" i="1" dirty="0"/>
              <a:t>n</a:t>
            </a:r>
            <a:r>
              <a:rPr lang="zh-CN" altLang="en-US" b="1" dirty="0"/>
              <a:t>位无符号整数范围：	</a:t>
            </a:r>
            <a:r>
              <a:rPr lang="en-US" altLang="zh-CN" b="1" dirty="0"/>
              <a:t>0 ~ 2</a:t>
            </a:r>
            <a:r>
              <a:rPr lang="en-US" altLang="zh-CN" b="1" i="1" baseline="30000" dirty="0"/>
              <a:t>n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溢出：两无符号数相加</a:t>
            </a:r>
            <a:r>
              <a:rPr lang="en-US" altLang="zh-CN" b="1" dirty="0"/>
              <a:t>(</a:t>
            </a:r>
            <a:r>
              <a:rPr lang="zh-CN" altLang="en-US" b="1" dirty="0"/>
              <a:t>减</a:t>
            </a:r>
            <a:r>
              <a:rPr lang="en-US" altLang="zh-CN" b="1" dirty="0"/>
              <a:t>)</a:t>
            </a:r>
            <a:r>
              <a:rPr lang="zh-CN" altLang="en-US" b="1" dirty="0"/>
              <a:t>结果超出范围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8b</a:t>
            </a:r>
            <a:r>
              <a:rPr lang="zh-CN" altLang="en-US" b="1" dirty="0"/>
              <a:t>无符号整数加</a:t>
            </a:r>
            <a:r>
              <a:rPr lang="en-US" altLang="zh-CN" b="1" dirty="0"/>
              <a:t>: 1100 0010 + 0011 1110 =?</a:t>
            </a:r>
            <a:endParaRPr lang="en-US" altLang="zh-CN" b="1" dirty="0"/>
          </a:p>
        </p:txBody>
      </p:sp>
      <p:sp>
        <p:nvSpPr>
          <p:cNvPr id="19460" name="Rectangle 4"/>
          <p:cNvSpPr/>
          <p:nvPr/>
        </p:nvSpPr>
        <p:spPr>
          <a:xfrm>
            <a:off x="1992313" y="1379062"/>
            <a:ext cx="390144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3200" b="1" dirty="0">
                <a:latin typeface="Arial" panose="020B0604020202020204" pitchFamily="34" charset="0"/>
              </a:rPr>
              <a:t>1. </a:t>
            </a:r>
            <a:r>
              <a:rPr lang="zh-CN" altLang="en-US" sz="3200" b="1" dirty="0">
                <a:latin typeface="Arial" panose="020B0604020202020204" pitchFamily="34" charset="0"/>
              </a:rPr>
              <a:t>无符号整数的表示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152650" y="1955800"/>
              <a:ext cx="7296150" cy="584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152650" y="1955800"/>
                <a:ext cx="72961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207000" y="4749800"/>
              <a:ext cx="749300" cy="4889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207000" y="4749800"/>
                <a:ext cx="7493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572250" y="5194300"/>
              <a:ext cx="158115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572250" y="5194300"/>
                <a:ext cx="15811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8185150" y="4864100"/>
              <a:ext cx="196850" cy="438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8185150" y="4864100"/>
                <a:ext cx="1968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8261350" y="4883150"/>
              <a:ext cx="234950" cy="38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8261350" y="4883150"/>
                <a:ext cx="234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8280400" y="4787900"/>
              <a:ext cx="44450" cy="260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8280400" y="4787900"/>
                <a:ext cx="444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8369300" y="4826000"/>
              <a:ext cx="44450" cy="184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8369300" y="482600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8274050" y="5016500"/>
              <a:ext cx="266700" cy="1143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8274050" y="5016500"/>
                <a:ext cx="266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8413750" y="5099050"/>
              <a:ext cx="31750" cy="114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8413750" y="5099050"/>
                <a:ext cx="31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8559800" y="5099050"/>
              <a:ext cx="2540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8559800" y="5099050"/>
                <a:ext cx="254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8731250" y="4870450"/>
              <a:ext cx="317500" cy="292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8731250" y="4870450"/>
                <a:ext cx="3175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9004300" y="4781550"/>
              <a:ext cx="120650" cy="152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9004300" y="4781550"/>
                <a:ext cx="1206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9296400" y="4883150"/>
              <a:ext cx="133350" cy="82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9296400" y="4883150"/>
                <a:ext cx="133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9448800" y="4883150"/>
              <a:ext cx="12065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9448800" y="4883150"/>
                <a:ext cx="120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9423400" y="4889500"/>
              <a:ext cx="6350" cy="355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9423400" y="4889500"/>
                <a:ext cx="63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9639300" y="4819650"/>
              <a:ext cx="120650" cy="3365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9639300" y="4819650"/>
                <a:ext cx="1206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2444750" y="5575300"/>
              <a:ext cx="704850" cy="165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2444750" y="5575300"/>
                <a:ext cx="704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5638800" y="6242050"/>
              <a:ext cx="3352800" cy="152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5638800" y="6242050"/>
                <a:ext cx="3352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2813050" y="5930900"/>
              <a:ext cx="342900" cy="3556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2813050" y="5930900"/>
                <a:ext cx="3429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3378200" y="5772150"/>
              <a:ext cx="63500" cy="209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3378200" y="5772150"/>
                <a:ext cx="63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3473450" y="5810250"/>
              <a:ext cx="69850" cy="444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3473450" y="5810250"/>
                <a:ext cx="69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3549650" y="5810250"/>
              <a:ext cx="31750" cy="222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3549650" y="5810250"/>
                <a:ext cx="317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3606800" y="5829300"/>
              <a:ext cx="1905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3606800" y="58293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3587750" y="5873750"/>
              <a:ext cx="635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3587750" y="587375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3625850" y="5886450"/>
              <a:ext cx="25400" cy="95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3625850" y="5886450"/>
                <a:ext cx="25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3638550" y="5899150"/>
              <a:ext cx="57150" cy="889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3638550" y="5899150"/>
                <a:ext cx="571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3613150" y="5949950"/>
              <a:ext cx="127000" cy="508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3613150" y="5949950"/>
                <a:ext cx="127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8801100" y="6388100"/>
              <a:ext cx="63500" cy="1333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8801100" y="6388100"/>
                <a:ext cx="63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8972550" y="6394450"/>
              <a:ext cx="95250" cy="889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8972550" y="6394450"/>
                <a:ext cx="952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9156700" y="6375400"/>
              <a:ext cx="63500" cy="952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9156700" y="6375400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9296400" y="6375400"/>
              <a:ext cx="88900" cy="825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9296400" y="6375400"/>
                <a:ext cx="889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9423400" y="6388100"/>
              <a:ext cx="146050" cy="952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9423400" y="6388100"/>
                <a:ext cx="146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9747250" y="6375400"/>
              <a:ext cx="101600" cy="698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9747250" y="6375400"/>
                <a:ext cx="1016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9925050" y="6388100"/>
              <a:ext cx="88900" cy="69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9925050" y="6388100"/>
                <a:ext cx="889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10090150" y="6413500"/>
              <a:ext cx="69850" cy="508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10090150" y="6413500"/>
                <a:ext cx="69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10198100" y="6375400"/>
              <a:ext cx="165100" cy="1143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10198100" y="6375400"/>
                <a:ext cx="1651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8667750" y="6311900"/>
              <a:ext cx="298450" cy="3238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8667750" y="6311900"/>
                <a:ext cx="2984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2171700" y="5245100"/>
              <a:ext cx="6604000" cy="15621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2171700" y="5245100"/>
                <a:ext cx="6604000" cy="156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1301750" y="5607050"/>
              <a:ext cx="6350" cy="3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1301750" y="56070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2387600" y="4889500"/>
              <a:ext cx="5765800" cy="3556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2387600" y="4889500"/>
                <a:ext cx="5765800" cy="355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1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charRg st="91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53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charRg st="153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1.2.1  </a:t>
            </a:r>
            <a:r>
              <a:rPr lang="zh-CN" altLang="en-US" dirty="0"/>
              <a:t>整数的表示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981200" y="2492375"/>
            <a:ext cx="8362950" cy="40322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b="1" dirty="0"/>
              <a:t>最高位是符号位，负用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表示，非负用</a:t>
            </a:r>
            <a:r>
              <a:rPr lang="en-US" altLang="zh-CN" sz="3600" b="1" dirty="0"/>
              <a:t>0</a:t>
            </a:r>
            <a:endParaRPr lang="zh-CN" altLang="en-US" sz="3600" b="1" dirty="0"/>
          </a:p>
          <a:p>
            <a:pPr eaLnBrk="1" hangingPunct="1"/>
            <a:r>
              <a:rPr lang="zh-CN" altLang="en-US" sz="3600" b="1" dirty="0"/>
              <a:t>其余位是数值位</a:t>
            </a:r>
            <a:endParaRPr lang="zh-CN" altLang="en-US" sz="3600" b="1" dirty="0"/>
          </a:p>
          <a:p>
            <a:pPr lvl="1" eaLnBrk="1" hangingPunct="1"/>
            <a:r>
              <a:rPr lang="zh-CN" altLang="en-US" sz="3200" b="1" dirty="0"/>
              <a:t>正数：其自身的二进制记数形式</a:t>
            </a:r>
            <a:endParaRPr lang="zh-CN" altLang="en-US" sz="3200" b="1" dirty="0"/>
          </a:p>
          <a:p>
            <a:pPr lvl="1" eaLnBrk="1" hangingPunct="1"/>
            <a:r>
              <a:rPr lang="zh-CN" altLang="en-US" sz="3200" b="1" dirty="0"/>
              <a:t>负数：其正数的二进制编码取反，再加</a:t>
            </a:r>
            <a:r>
              <a:rPr lang="en-US" altLang="zh-CN" sz="3200" b="1" dirty="0"/>
              <a:t>1</a:t>
            </a:r>
            <a:endParaRPr lang="en-US" altLang="zh-CN" sz="3200" b="1" dirty="0"/>
          </a:p>
          <a:p>
            <a:pPr eaLnBrk="1" hangingPunct="1"/>
            <a:r>
              <a:rPr lang="zh-CN" altLang="en-US" sz="3600" b="1" dirty="0"/>
              <a:t>计算机常用</a:t>
            </a:r>
            <a:r>
              <a:rPr lang="en-US" altLang="zh-CN" sz="3600" b="1" dirty="0"/>
              <a:t>8bit, 16bit, 32bit, 64bit</a:t>
            </a:r>
            <a:r>
              <a:rPr lang="zh-CN" altLang="en-US" sz="3600" b="1" dirty="0"/>
              <a:t>补码</a:t>
            </a:r>
            <a:endParaRPr lang="zh-CN" altLang="en-US" sz="3600" b="1" dirty="0"/>
          </a:p>
        </p:txBody>
      </p:sp>
      <p:sp>
        <p:nvSpPr>
          <p:cNvPr id="20484" name="Rectangle 4"/>
          <p:cNvSpPr/>
          <p:nvPr/>
        </p:nvSpPr>
        <p:spPr>
          <a:xfrm>
            <a:off x="1992313" y="1379062"/>
            <a:ext cx="6840537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en-US" altLang="zh-CN" sz="3200" b="1" dirty="0">
                <a:latin typeface="Arial" panose="020B0604020202020204" pitchFamily="34" charset="0"/>
              </a:rPr>
              <a:t>2.</a:t>
            </a:r>
            <a:r>
              <a:rPr lang="zh-CN" altLang="en-US" sz="3200" b="1" dirty="0">
                <a:latin typeface="Arial" panose="020B0604020202020204" pitchFamily="34" charset="0"/>
              </a:rPr>
              <a:t>补码</a:t>
            </a:r>
            <a:r>
              <a:rPr lang="en-US" altLang="zh-CN" sz="3200" b="1" dirty="0">
                <a:latin typeface="Arial" panose="020B0604020202020204" pitchFamily="34" charset="0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</a:rPr>
              <a:t>有符号整数的表示</a:t>
            </a:r>
            <a:r>
              <a:rPr lang="en-US" altLang="zh-CN" sz="3200" b="1" dirty="0">
                <a:latin typeface="Arial" panose="020B0604020202020204" pitchFamily="34" charset="0"/>
              </a:rPr>
              <a:t>)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835650" y="2482850"/>
              <a:ext cx="2209800" cy="6921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835650" y="2482850"/>
                <a:ext cx="220980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616950" y="2425700"/>
              <a:ext cx="1549400" cy="584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616950" y="2425700"/>
                <a:ext cx="15494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8928100" y="2254250"/>
              <a:ext cx="152400" cy="254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8928100" y="2254250"/>
                <a:ext cx="1524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9086850" y="2419350"/>
              <a:ext cx="82550" cy="234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9086850" y="2419350"/>
                <a:ext cx="825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9258300" y="2254250"/>
              <a:ext cx="101600" cy="171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9258300" y="2254250"/>
                <a:ext cx="1016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190750" y="649605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190750" y="6496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7753350" y="4451350"/>
              <a:ext cx="863600" cy="419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7753350" y="4451350"/>
                <a:ext cx="8636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9194800" y="4400550"/>
              <a:ext cx="882650" cy="4889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9194800" y="4400550"/>
                <a:ext cx="8826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8686800" y="3943350"/>
              <a:ext cx="457200" cy="431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8686800" y="3943350"/>
                <a:ext cx="4572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9309100" y="3676650"/>
              <a:ext cx="234950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9309100" y="3676650"/>
                <a:ext cx="2349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9423400" y="3581400"/>
              <a:ext cx="25400" cy="450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9423400" y="3581400"/>
                <a:ext cx="254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9207500" y="3803650"/>
              <a:ext cx="127000" cy="95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9207500" y="3803650"/>
                <a:ext cx="1270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9518650" y="3790950"/>
              <a:ext cx="114300" cy="88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9518650" y="379095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9569450" y="3575050"/>
              <a:ext cx="25400" cy="12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9569450" y="3575050"/>
                <a:ext cx="25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9798050" y="3556000"/>
              <a:ext cx="57150" cy="12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9798050" y="3556000"/>
                <a:ext cx="57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9779000" y="3632200"/>
              <a:ext cx="323850" cy="1714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9779000" y="3632200"/>
                <a:ext cx="3238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9918700" y="3733800"/>
              <a:ext cx="38100" cy="260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9918700" y="3733800"/>
                <a:ext cx="381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9982200" y="3759200"/>
              <a:ext cx="88900" cy="57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9982200" y="3759200"/>
                <a:ext cx="8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0236200" y="3606800"/>
              <a:ext cx="360" cy="4826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0236200" y="3606800"/>
                <a:ext cx="36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0223500" y="3708400"/>
              <a:ext cx="63500" cy="571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0223500" y="3708400"/>
                <a:ext cx="635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2825750" y="4495800"/>
              <a:ext cx="946150" cy="3429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2825750" y="4495800"/>
                <a:ext cx="946150" cy="342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charRg st="1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charRg st="2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6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charRg st="6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补码表示的范围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600200"/>
            <a:ext cx="8218488" cy="1541463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Pct val="90000"/>
              <a:buFont typeface="Wingdings" panose="05000000000000000000" pitchFamily="2" charset="2"/>
            </a:pPr>
            <a:r>
              <a:rPr lang="en-US" altLang="zh-CN" b="1" i="1" dirty="0">
                <a:solidFill>
                  <a:srgbClr val="FF0000"/>
                </a:solidFill>
              </a:rPr>
              <a:t>n-</a:t>
            </a:r>
            <a:r>
              <a:rPr lang="en-US" altLang="zh-CN" b="1" dirty="0">
                <a:solidFill>
                  <a:srgbClr val="FF0000"/>
                </a:solidFill>
              </a:rPr>
              <a:t>bit</a:t>
            </a:r>
            <a:r>
              <a:rPr lang="zh-CN" altLang="en-US" b="1" dirty="0">
                <a:solidFill>
                  <a:srgbClr val="FF0000"/>
                </a:solidFill>
              </a:rPr>
              <a:t>补码的范围：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charset="0"/>
              </a:rPr>
              <a:t>(2</a:t>
            </a:r>
            <a:r>
              <a:rPr lang="en-US" altLang="zh-CN" b="1" i="1" baseline="30000" dirty="0">
                <a:solidFill>
                  <a:srgbClr val="FF0000"/>
                </a:solidFill>
                <a:cs typeface="Times New Roman" panose="02020603050405020304" charset="0"/>
              </a:rPr>
              <a:t>n</a:t>
            </a:r>
            <a:r>
              <a:rPr lang="en-US" altLang="zh-CN" b="1" baseline="30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baseline="30000" dirty="0">
                <a:solidFill>
                  <a:srgbClr val="FF0000"/>
                </a:solidFill>
                <a:cs typeface="Times New Roman" panose="02020603050405020304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charset="0"/>
              </a:rPr>
              <a:t>) ~ +(2</a:t>
            </a:r>
            <a:r>
              <a:rPr lang="en-US" altLang="zh-CN" b="1" i="1" baseline="30000" dirty="0">
                <a:solidFill>
                  <a:srgbClr val="FF0000"/>
                </a:solidFill>
                <a:cs typeface="Times New Roman" panose="02020603050405020304" charset="0"/>
              </a:rPr>
              <a:t>n</a:t>
            </a:r>
            <a:r>
              <a:rPr lang="en-US" altLang="zh-CN" b="1" baseline="30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baseline="30000" dirty="0">
                <a:solidFill>
                  <a:srgbClr val="FF0000"/>
                </a:solidFill>
                <a:cs typeface="Times New Roman" panose="02020603050405020304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charset="0"/>
              </a:rPr>
              <a:t>1)</a:t>
            </a:r>
            <a:endParaRPr lang="en-US" altLang="zh-CN" b="1" dirty="0">
              <a:solidFill>
                <a:srgbClr val="FF0000"/>
              </a:solidFill>
              <a:cs typeface="Times New Roman" panose="02020603050405020304" charset="0"/>
            </a:endParaRPr>
          </a:p>
          <a:p>
            <a:pPr eaLnBrk="1" hangingPunct="1">
              <a:buClrTx/>
              <a:buSzPct val="90000"/>
              <a:buFont typeface="Wingdings" panose="05000000000000000000" pitchFamily="2" charset="2"/>
            </a:pPr>
            <a:r>
              <a:rPr lang="zh-CN" altLang="en-US" b="1" dirty="0"/>
              <a:t>常用类型的补码表示有符号整数的范围 </a:t>
            </a:r>
            <a:endParaRPr lang="zh-CN" altLang="en-US" b="1" dirty="0"/>
          </a:p>
        </p:txBody>
      </p:sp>
      <p:graphicFrame>
        <p:nvGraphicFramePr>
          <p:cNvPr id="29826" name="Group 130"/>
          <p:cNvGraphicFramePr>
            <a:graphicFrameLocks noGrp="1"/>
          </p:cNvGraphicFramePr>
          <p:nvPr>
            <p:ph sz="half" idx="1"/>
          </p:nvPr>
        </p:nvGraphicFramePr>
        <p:xfrm>
          <a:off x="2063750" y="2935288"/>
          <a:ext cx="8208645" cy="3017782"/>
        </p:xfrm>
        <a:graphic>
          <a:graphicData uri="http://schemas.openxmlformats.org/drawingml/2006/table">
            <a:tbl>
              <a:tblPr/>
              <a:tblGrid>
                <a:gridCol w="1729105"/>
                <a:gridCol w="1366520"/>
                <a:gridCol w="5113020"/>
              </a:tblGrid>
              <a:tr h="9449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类型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(Bytes)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位数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(bits)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范    围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字节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128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+127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字节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32768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+32767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字节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2147483648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+2147483647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字节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+2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63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56045" y="908685"/>
            <a:ext cx="213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区间长度一样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始末值不一样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2381250" y="1993900"/>
              <a:ext cx="1905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2381250" y="19939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2070100" y="1682750"/>
              <a:ext cx="7131050" cy="527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2070100" y="1682750"/>
                <a:ext cx="7131050" cy="5270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8b</a:t>
            </a:r>
            <a:r>
              <a:rPr lang="zh-CN" altLang="en-US"/>
              <a:t>补码：</a:t>
            </a:r>
            <a:endParaRPr lang="zh-CN" altLang="en-US"/>
          </a:p>
          <a:p>
            <a:r>
              <a:rPr lang="en-US" altLang="zh-CN"/>
              <a:t>7EH=+126D</a:t>
            </a:r>
            <a:endParaRPr lang="en-US" altLang="zh-CN"/>
          </a:p>
          <a:p>
            <a:r>
              <a:rPr lang="en-US" altLang="zh-CN"/>
              <a:t>0FEH=1111 1110=</a:t>
            </a:r>
            <a:r>
              <a:rPr lang="zh-CN" altLang="en-US"/>
              <a:t>（取反</a:t>
            </a:r>
            <a:r>
              <a:rPr lang="en-US" altLang="zh-CN"/>
              <a:t>+1</a:t>
            </a:r>
            <a:r>
              <a:rPr lang="zh-CN" altLang="en-US"/>
              <a:t>得绝对值的二进制码）</a:t>
            </a:r>
            <a:r>
              <a:rPr lang="en-US" altLang="zh-CN"/>
              <a:t>0000 0010=2=-2D   (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是用来区分标识符的</a:t>
            </a:r>
            <a:r>
              <a:rPr lang="zh-CN" altLang="en-US"/>
              <a:t>，正负去</a:t>
            </a:r>
            <a:r>
              <a:rPr lang="en-US" altLang="zh-CN"/>
              <a:t>0</a:t>
            </a:r>
            <a:r>
              <a:rPr lang="zh-CN" altLang="en-US"/>
              <a:t>之后的第一位的二进制码</a:t>
            </a:r>
            <a:r>
              <a:rPr lang="zh-CN" altLang="en-US"/>
              <a:t>来看）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补码数的溢出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29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两个补码数的加、减运算结果若超出它所表示数的范围，则结果产生溢出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例如，用</a:t>
            </a:r>
            <a:r>
              <a:rPr lang="en-US" altLang="zh-CN" b="1" dirty="0"/>
              <a:t>8</a:t>
            </a:r>
            <a:r>
              <a:rPr lang="zh-CN" altLang="en-US" b="1" dirty="0"/>
              <a:t>位补码执行运算：</a:t>
            </a:r>
            <a:r>
              <a:rPr lang="en-US" altLang="zh-CN" b="1" dirty="0"/>
              <a:t>94+55</a:t>
            </a:r>
            <a:r>
              <a:rPr lang="zh-CN" altLang="en-US" b="1" dirty="0"/>
              <a:t>，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98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59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因为</a:t>
            </a:r>
            <a:r>
              <a:rPr lang="en-US" altLang="zh-CN" b="1" dirty="0"/>
              <a:t>:94+55=149, 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98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59=</a:t>
            </a:r>
            <a:r>
              <a:rPr lang="en-US" altLang="zh-CN" b="1" dirty="0">
                <a:latin typeface="Courier New" panose="02070309020205020404" pitchFamily="49" charset="0"/>
              </a:rPr>
              <a:t>-</a:t>
            </a:r>
            <a:r>
              <a:rPr lang="en-US" altLang="zh-CN" b="1" dirty="0"/>
              <a:t>157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而</a:t>
            </a:r>
            <a:r>
              <a:rPr lang="en-US" altLang="zh-CN" b="1" dirty="0"/>
              <a:t>8bit</a:t>
            </a:r>
            <a:r>
              <a:rPr lang="zh-CN" altLang="en-US" b="1" dirty="0"/>
              <a:t>补码数范围：</a:t>
            </a:r>
            <a:r>
              <a:rPr lang="en-US" altLang="zh-CN" b="1" dirty="0"/>
              <a:t>-128~+127, </a:t>
            </a:r>
            <a:r>
              <a:rPr lang="zh-CN" altLang="en-US" b="1" dirty="0"/>
              <a:t>所以溢出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手工检查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只要结果超出范围即溢出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或两同号数相加结果符号位变化，或两异号数相减，结果符号位与被减数不同，则产生溢出</a:t>
            </a:r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660900" y="5949950"/>
              <a:ext cx="5410200" cy="317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660900" y="5949950"/>
                <a:ext cx="5410200" cy="317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charRg st="3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charRg st="59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charRg st="85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1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charRg st="11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1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charRg st="117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2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charRg st="129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补码的特性</a:t>
            </a:r>
            <a:endParaRPr lang="zh-CN" altLang="en-US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60483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00000"/>
                </a:solidFill>
                <a:cs typeface="Times New Roman" panose="02020603050405020304" charset="0"/>
              </a:rPr>
              <a:t>对数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charset="0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charset="0"/>
              </a:rPr>
              <a:t>的补码取反加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charset="0"/>
              </a:rPr>
              <a:t>，即得该数负值补码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grpSp>
        <p:nvGrpSpPr>
          <p:cNvPr id="2" name="Group 18"/>
          <p:cNvGrpSpPr/>
          <p:nvPr/>
        </p:nvGrpSpPr>
        <p:grpSpPr>
          <a:xfrm>
            <a:off x="1981200" y="2133600"/>
            <a:ext cx="5368925" cy="801688"/>
            <a:chOff x="288" y="1431"/>
            <a:chExt cx="3382" cy="505"/>
          </a:xfrm>
        </p:grpSpPr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288" y="1568"/>
              <a:ext cx="3382" cy="36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[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补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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[-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补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  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1" lang="en-US" altLang="zh-CN" sz="32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1" lang="zh-CN" altLang="en-US" sz="32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补</a:t>
              </a:r>
              <a:endPara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0" name="Rectangle 16"/>
            <p:cNvSpPr/>
            <p:nvPr/>
          </p:nvSpPr>
          <p:spPr>
            <a:xfrm>
              <a:off x="1020" y="1431"/>
              <a:ext cx="68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取反加</a:t>
              </a: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1" name="Rectangle 17"/>
            <p:cNvSpPr/>
            <p:nvPr/>
          </p:nvSpPr>
          <p:spPr>
            <a:xfrm>
              <a:off x="2286" y="1431"/>
              <a:ext cx="68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取反加</a:t>
              </a: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1981200" y="3003550"/>
            <a:ext cx="6075680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加法规则：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= 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+ 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endParaRPr kumimoji="1" lang="zh-CN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981200" y="3619500"/>
            <a:ext cx="6331585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减法规则：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= [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+ [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补</a:t>
            </a:r>
            <a:endParaRPr kumimoji="1" lang="zh-CN" altLang="en-US" sz="32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1981200" y="4222750"/>
            <a:ext cx="7931150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加减运算时，符号位参加运算结果正确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产生进位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借位则丢弃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1981200" y="5237163"/>
            <a:ext cx="7859713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无符号数和补码数使用相同的加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减运算规则，采用不同的溢出判断方法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826000" y="4159250"/>
              <a:ext cx="1282700" cy="6858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826000" y="4159250"/>
                <a:ext cx="128270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000750" y="3371850"/>
              <a:ext cx="2343150" cy="831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6000750" y="3371850"/>
                <a:ext cx="234315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8242300" y="3308350"/>
              <a:ext cx="76200" cy="133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8242300" y="3308350"/>
                <a:ext cx="76200" cy="133350"/>
              </a:xfrm>
              <a:prstGeom prst="rect"/>
            </p:spPr>
          </p:pic>
        </mc:Fallback>
      </mc:AlternateContent>
      <p:sp>
        <p:nvSpPr>
          <p:cNvPr id="6" name="文本框 5"/>
          <p:cNvSpPr txBox="1"/>
          <p:nvPr/>
        </p:nvSpPr>
        <p:spPr>
          <a:xfrm>
            <a:off x="8426450" y="2910840"/>
            <a:ext cx="1917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补码表示有符号数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带着符号位运算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419350" y="5740400"/>
              <a:ext cx="77089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419350" y="5740400"/>
                <a:ext cx="770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101850" y="6305550"/>
              <a:ext cx="6096000" cy="6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101850" y="6305550"/>
                <a:ext cx="6096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8223250" y="5924550"/>
              <a:ext cx="209550" cy="323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8223250" y="5924550"/>
                <a:ext cx="2095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8407400" y="6451600"/>
              <a:ext cx="360" cy="38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8407400" y="6451600"/>
                <a:ext cx="36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571750" y="5492750"/>
              <a:ext cx="95250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571750" y="5492750"/>
                <a:ext cx="952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082800" y="5302250"/>
              <a:ext cx="9537700" cy="1060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082800" y="5302250"/>
                <a:ext cx="9537700" cy="1060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9880600" y="4445000"/>
              <a:ext cx="1327150" cy="933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9880600" y="4445000"/>
                <a:ext cx="1327150" cy="9334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88" grpId="0" bldLvl="0" animBg="1"/>
      <p:bldP spid="32791" grpId="0" bldLvl="0" animBg="1"/>
      <p:bldP spid="32793" grpId="0" bldLvl="0" animBg="1"/>
      <p:bldP spid="3279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原码（有符号</a:t>
            </a:r>
            <a:r>
              <a:rPr lang="zh-CN" altLang="en-US"/>
              <a:t>数）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</a:t>
            </a:r>
            <a:r>
              <a:rPr lang="zh-CN" altLang="en-US" sz="2400" b="1"/>
              <a:t>符号位</a:t>
            </a:r>
            <a:r>
              <a:rPr lang="zh-CN" altLang="en-US"/>
              <a:t>和</a:t>
            </a:r>
            <a:r>
              <a:rPr lang="zh-CN" altLang="en-US" sz="2400" b="1"/>
              <a:t>数值位</a:t>
            </a:r>
            <a:endParaRPr lang="zh-CN" altLang="en-US" sz="2400" b="1"/>
          </a:p>
          <a:p>
            <a:r>
              <a:rPr lang="zh-CN" altLang="en-US" sz="2400" b="1"/>
              <a:t>零的编码在原码中不唯一（</a:t>
            </a:r>
            <a:r>
              <a:rPr lang="en-US" altLang="zh-CN" sz="2400" b="1"/>
              <a:t>0000 0000</a:t>
            </a:r>
            <a:r>
              <a:rPr lang="zh-CN" altLang="en-US" sz="2400" b="1"/>
              <a:t>和</a:t>
            </a:r>
            <a:r>
              <a:rPr lang="en-US" altLang="zh-CN" sz="2400" b="1"/>
              <a:t>1000 0000</a:t>
            </a:r>
            <a:r>
              <a:rPr lang="zh-CN" altLang="en-US" sz="2400" b="1"/>
              <a:t>）</a:t>
            </a:r>
            <a:r>
              <a:rPr lang="en-US" altLang="zh-CN" sz="2400" b="1"/>
              <a:t>   </a:t>
            </a:r>
            <a:r>
              <a:rPr lang="zh-CN" altLang="en-US" sz="2400" b="1"/>
              <a:t>所以原码范围：</a:t>
            </a:r>
            <a:endParaRPr lang="zh-CN" altLang="en-US" sz="2400" b="1"/>
          </a:p>
          <a:p>
            <a:pPr marL="0" indent="0">
              <a:buNone/>
            </a:pPr>
            <a:r>
              <a:rPr lang="en-US" altLang="zh-CN" sz="2400" b="1"/>
              <a:t>-(2^n-1)~+</a:t>
            </a:r>
            <a:r>
              <a:rPr lang="en-US" altLang="zh-CN" sz="2400" b="1">
                <a:sym typeface="+mn-ea"/>
              </a:rPr>
              <a:t>(2^n-1)</a:t>
            </a:r>
            <a:endParaRPr lang="en-US" altLang="zh-CN" sz="2400" b="1">
              <a:sym typeface="+mn-ea"/>
            </a:endParaRPr>
          </a:p>
          <a:p>
            <a:r>
              <a:rPr lang="zh-CN" altLang="en-US" sz="2000" b="1">
                <a:highlight>
                  <a:srgbClr val="FFFF00"/>
                </a:highlight>
              </a:rPr>
              <a:t>原码计算：</a:t>
            </a:r>
            <a:endParaRPr lang="zh-CN" altLang="en-US" sz="2000" b="1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000" b="1">
                <a:highlight>
                  <a:srgbClr val="FFFF00"/>
                </a:highlight>
              </a:rPr>
              <a:t>   </a:t>
            </a:r>
            <a:r>
              <a:rPr lang="zh-CN" altLang="en-US" sz="2000" b="1">
                <a:highlight>
                  <a:srgbClr val="FFFF00"/>
                </a:highlight>
              </a:rPr>
              <a:t>分离符号位和数值位</a:t>
            </a:r>
            <a:r>
              <a:rPr lang="en-US" altLang="zh-CN" sz="2000" b="1">
                <a:highlight>
                  <a:srgbClr val="FFFF00"/>
                </a:highlight>
              </a:rPr>
              <a:t>     </a:t>
            </a:r>
            <a:r>
              <a:rPr lang="zh-CN" altLang="en-US" sz="2000" b="1">
                <a:highlight>
                  <a:srgbClr val="FFFF00"/>
                </a:highlight>
              </a:rPr>
              <a:t>转成十进制判断加减法</a:t>
            </a:r>
            <a:r>
              <a:rPr lang="en-US" altLang="zh-CN" sz="2000" b="1">
                <a:highlight>
                  <a:srgbClr val="FFFF00"/>
                </a:highlight>
              </a:rPr>
              <a:t>  </a:t>
            </a:r>
            <a:r>
              <a:rPr lang="zh-CN" altLang="en-US" sz="2000" b="1">
                <a:highlight>
                  <a:srgbClr val="FFFF00"/>
                </a:highlight>
              </a:rPr>
              <a:t>数值位结果是否超出字长</a:t>
            </a:r>
            <a:r>
              <a:rPr lang="en-US" altLang="zh-CN" sz="2000" b="1">
                <a:highlight>
                  <a:srgbClr val="FFFF00"/>
                </a:highlight>
              </a:rPr>
              <a:t>/</a:t>
            </a:r>
            <a:r>
              <a:rPr lang="zh-CN" altLang="en-US" sz="2000" b="1">
                <a:highlight>
                  <a:srgbClr val="FFFF00"/>
                </a:highlight>
              </a:rPr>
              <a:t>结果的正负</a:t>
            </a:r>
            <a:endParaRPr lang="zh-CN" altLang="en-US" sz="2000" b="1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000" b="1">
                <a:highlight>
                  <a:srgbClr val="FFFF00"/>
                </a:highlight>
              </a:rPr>
              <a:t>   </a:t>
            </a:r>
            <a:r>
              <a:rPr lang="zh-CN" altLang="en-US" sz="2000" b="1">
                <a:highlight>
                  <a:srgbClr val="FFFF00"/>
                </a:highlight>
              </a:rPr>
              <a:t>合并新的符号位和数值位</a:t>
            </a:r>
            <a:endParaRPr lang="zh-CN" altLang="en-US" sz="2000" b="1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492500" y="4057650"/>
              <a:ext cx="234950" cy="6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492500" y="4057650"/>
                <a:ext cx="2349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530600" y="4133850"/>
              <a:ext cx="23495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530600" y="4133850"/>
                <a:ext cx="234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663950" y="3975100"/>
              <a:ext cx="146050" cy="279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663950" y="3975100"/>
                <a:ext cx="1460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559550" y="4044950"/>
              <a:ext cx="18415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559550" y="4044950"/>
                <a:ext cx="184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584950" y="4133850"/>
              <a:ext cx="14605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584950" y="4133850"/>
                <a:ext cx="146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724650" y="3956050"/>
              <a:ext cx="69850" cy="215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724650" y="3956050"/>
                <a:ext cx="69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1264900" y="4032250"/>
              <a:ext cx="381000" cy="63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1264900" y="4032250"/>
                <a:ext cx="381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1258550" y="4133850"/>
              <a:ext cx="44450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1258550" y="4133850"/>
                <a:ext cx="4445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11563350" y="3956050"/>
              <a:ext cx="273050" cy="292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11563350" y="3956050"/>
                <a:ext cx="273050" cy="292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03555"/>
            <a:ext cx="10968990" cy="5746115"/>
          </a:xfrm>
        </p:spPr>
        <p:txBody>
          <a:bodyPr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有符号编码一般都指的是  </a:t>
            </a:r>
            <a:r>
              <a:rPr lang="zh-CN" altLang="en-US" b="1" u="sng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补码</a:t>
            </a:r>
            <a:endParaRPr lang="en-US" altLang="zh-CN" b="1" u="sng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sym typeface="+mn-ea"/>
              </a:rPr>
              <a:t>     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高位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0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为正数，补码即是原码，直接转换就行；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sym typeface="+mn-ea"/>
              </a:rPr>
              <a:t>     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高位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为负数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---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补码全部取反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+1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，得到该负数的绝对值，加个负号就行。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  <a:p>
            <a:r>
              <a:rPr lang="zh-CN" altLang="en-US" sz="2800" b="1">
                <a:sym typeface="+mn-ea"/>
              </a:rPr>
              <a:t>字符编码--ASCII码</a:t>
            </a:r>
            <a:endParaRPr lang="zh-CN" altLang="en-US" sz="2800" b="1"/>
          </a:p>
          <a:p>
            <a:endParaRPr lang="zh-CN" altLang="en-US" sz="28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Dk0MzliODQ5Mzc3ZDY1ZTI0ZWQ3NWJkMjdkYzllN2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1978</Words>
  <Application>WPS 演示</Application>
  <PresentationFormat>宽屏</PresentationFormat>
  <Paragraphs>151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黑体</vt:lpstr>
      <vt:lpstr>Courier New</vt:lpstr>
      <vt:lpstr>Times New Roman</vt:lpstr>
      <vt:lpstr>Symbol</vt:lpstr>
      <vt:lpstr>微软雅黑</vt:lpstr>
      <vt:lpstr>Arial Unicode MS</vt:lpstr>
      <vt:lpstr>Calibri</vt:lpstr>
      <vt:lpstr>WPS</vt:lpstr>
      <vt:lpstr>默认设计模板</vt:lpstr>
      <vt:lpstr> </vt:lpstr>
      <vt:lpstr>1.2.1  整数的表示</vt:lpstr>
      <vt:lpstr>1.2.1  整数的表示</vt:lpstr>
      <vt:lpstr>补码表示的范围</vt:lpstr>
      <vt:lpstr>PowerPoint 演示文稿</vt:lpstr>
      <vt:lpstr>补码数的溢出</vt:lpstr>
      <vt:lpstr>补码的特性</vt:lpstr>
      <vt:lpstr>原码（有符号数）</vt:lpstr>
      <vt:lpstr> </vt:lpstr>
      <vt:lpstr>1.  ASCII字符编码 </vt:lpstr>
      <vt:lpstr> </vt:lpstr>
      <vt:lpstr>1.3  二进制码的基本逻辑运算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王皙晶</cp:lastModifiedBy>
  <cp:revision>156</cp:revision>
  <dcterms:created xsi:type="dcterms:W3CDTF">2019-06-19T02:08:00Z</dcterms:created>
  <dcterms:modified xsi:type="dcterms:W3CDTF">2024-08-08T11:26:19Z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