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ink/ink10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.xml" ContentType="application/inkml+xml"/>
  <Override PartName="/ppt/ink/ink20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9.xml" ContentType="application/inkml+xml"/>
  <Override PartName="/ppt/ink/ink3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6" r:id="rId4"/>
    <p:sldId id="257" r:id="rId5"/>
    <p:sldId id="259" r:id="rId6"/>
    <p:sldId id="260" r:id="rId7"/>
    <p:sldId id="261" r:id="rId8"/>
    <p:sldId id="279" r:id="rId9"/>
    <p:sldId id="262" r:id="rId10"/>
    <p:sldId id="263" r:id="rId11"/>
    <p:sldId id="264" r:id="rId12"/>
    <p:sldId id="265" r:id="rId13"/>
    <p:sldId id="258" r:id="rId14"/>
    <p:sldId id="267" r:id="rId15"/>
    <p:sldId id="266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0" Type="http://schemas.openxmlformats.org/officeDocument/2006/relationships/tags" Target="tags/tag70.xml"/><Relationship Id="rId3" Type="http://schemas.openxmlformats.org/officeDocument/2006/relationships/slideMaster" Target="slideMasters/slideMaster2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228 680,'0'3,"3"-2,1 0,-1-1,1 1,-1 1,0-2,0 0,2 0,-1 0,1 0,0 0,-1 0,1 0,0 0,-2 0,1 0,0 0,0 0,0 0,1 0,-2 0,0 0,0 0,1 0,-1 0,1 0,-1 0,1 0,0 0,1 1,-2 0,0-1,0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226 755,'1'3,"0"0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756 779,'3'0,"0"-1,0 0,-2 4,-1 1,-3 1,10-3,-3-2,-1 1,0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750 782,'0'4,"-1"-1,0 0,0 0,-1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752 791,'3'1,"0"1,-1 1,1-3,1 2,-1-2,0 0,0 0,1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797 795,'0'4,"0"-1,-1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820 773,'1'4,"-1"-1,2 2,-2-2,1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825 776,'1'-4,"2"2,0 1,1 0,-3 5,0 0,0 0,-1 0,0 0,0-1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834 785,'-1'3,"1"0,-1 0,0 0,1 0,-3 2,1-2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838 800,'3'1,"-1"2,1-1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852 782,'2'3,"-2"0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859 768,'2'3,"0"3,-2-2,1-1,-1 1,0-1,1 1,-1-1,0 1,0-1,0 1,-4-2,1-4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222 770,'4'-1,"-1"0,-3 4,-1 0,4-5,0 0,-2-1,2 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903 770,'0'3,"0"1,0 0,-1 0,1-1,0 0,-1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912 768,'4'0,"-1"0,1 0,-1 2,-3 1,0 0,0 1,0-1,-2 0,-2 0,1-2,-2 0,2 1,0-2,-1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944 771,'-4'0,"1"2,2 1,1 0,0 0,1 0,0 0,0 0,0 0,-1 0,0 0,-3 0,0-3,0 2,0-2,0 0,0 0,1-3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973 763,'3'3,"0"1,-3-1,0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966 780,'6'-2,"-2"1,2 0,-3 0,0 1,-2 3,-1 0,0 2,0-2,0 0,-1 0,0 1,-1-1,1 0,-2 0,0-3,-1-6,3 3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985 762,'1'3,"-1"0,0 0,0 1,0-1,-1 0,-2 1,0-2,0 0,0 0,0 0,0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981 787,'3'0,"0"1,0 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1001 764,'2'-3,"1"3,0-1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761,'0'4,"0"-1,1 1,0 0,1 0,-2-1,1 1,0 0,2 4,-2-4,0-1,-1 0,0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1007 759,'4'-2,"0"1,-1-1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239 751,'2'-3,"1"3,2 0,-2-1,0 0,0-1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1023 759,'-3'5,"0"-1,1-1,5-2,1-1,1 0,-2 0,0 0,1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1043 771,'-3'0,"-1"2,1-1,-1 1,1-1,0 2,0-1,1 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1039 787,'-3'0,"-1"0,0 0,1 2,0-1,0 0,0 1,0-1,-1 1,1 0,-1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1046 760,'-3'3,"2"0,-2 2,2-2,0 1,-1-1,2 0,-1 0,1 0,3-8,0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1046 761,'6'-4,"-1"2,0 0,-2 1,-1 4,-2 0,-3 2,2-1,1-1,-1 0,1 1,5-3,-1-1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1049 781,'2'-3,"1"2,0 1,0 1,-3 2,0 0,-1 1,-1-1,0 0,-1 0,0 0,0-2,0 0,-1 1,0-1,4-4,0-1,0 1,2 0,1 2,0-1,0 2,0 0,0 1,1 0,-2 2,2 0,-1-1,0 0,1-1,0-1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1088 762,'3'-1,"1"1,0 0,-1-1,1-1,0 2,-1-1,0 1,0 0,0-1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1102 750,'0'3,"0"0,0 0,0 0,0 0,0 0,0 0,0 0,0 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746,'0'3,"-1"0,0 1,1-1,0 0,-1 0,0 0,1 0,0 0,0 0,-1 0,1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1106 763,'3'-2,"0"2,0-1,-6 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241 742,'0'3,"0"0,0 0,1 0,-1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1106 771,'4'2,"-1"-2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1092 787,'4'0,"-1"-1,2 0,-1 0,0 0,-1 1,0 0,0-1,1 1,1-1,-2 0,1 1,-1-1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1106 780,'0'3,"-2"0,1 0,-2 0,1 0,1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1123 781,'5'0,"-3"3,1 1,0-1,-1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1108 797,'5'0,"-2"-1,0 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1119 789,'0'3,"0"1,-3-1,0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1099 806,'3'0,"0"0,0-1,1 0,-1 1,1 0,0 0,-1 0,1 0,-1 0,0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1149 768,'3'-3,"3"2,-2 1,0 0,1-2,-2 1,0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1167 761,'0'3,"0"0,0 1,0-1,0 0,0 1,0-1,0 0,0 1,0-1,0 0,0 0,0 0,0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1182 763,'3'0,"0"0,1 0,-1 0,0 0,0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242 759,'7'-1,"-3"0,0 0,1-1,1 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1195 756,'-1'5,"-1"-2,1 0,-2 0,0 0,2 0,1 0,0 1,-1-1,1 0,-1 0,0 0,1 0,0 0,-1 0,1-7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1186 774,'4'-2,"-1"2,0 0,0 1,-2 4,-1-1,1 0,-1-1,0 1,0 0,0-1,0 1,0-1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1187 778,'3'1,"2"2,-2-3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1188 788,'3'0,"0"0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1183 797,'3'0,"1"-2,0 1,0 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1176 807,'3'0,"1"0,0 0,0 0,0 0,-1 0,1 0,-1 0,0 0,0-1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  <inkml:brushProperty name="ignorePressure" value="0"/>
    </inkml:brush>
  </inkml:definitions>
  <inkml:trace contextRef="#ctx0" brushRef="#br0">825 785,'3'0,"3"0,1 0,-1 0,3 0,-1 0,-1 0,0 0,0 0,1 0,0 0,-2 0,0 0,3 0,-4 0,2 0,-2 0,2 0,-2 0,2 0,1 0,-1 0,0 0,-1 0,3 0,-2 0,-2 0,0 0,2 0,-2 0,2 0,-2 0,0 0,2 0,-1 0,1 0,-2 0,1 0,-3 0,2 0,2 0,-2 0,2 0,0 0,-2 0,2 0,1 0,-4 0,1 0,-3 0,2 0,-1 0,-2 0,0 0,1 0,-1 0,2 0,-2 2,2-2,-2 0,0 0,1 0,-1 0,2 0,-1 0,0 0,0 0,-1 0,0 0,0 0,0 0,1 0,-1 0,0 1,1-1,-1 0,0 0,0 1,0-1,0 1,-1 1,-2-1,-3 1,1-1,-3 1,1-1,1 2,-1-2,-2 0,-1-1,-3 3,4-3,-4 0,2 0,2 0,1 0,-1 0,1 0,2 0,0 0,0 0,1 0,-1 0,0 0,-1 0,0 0,1 0,-1 0,1 0,1 0,1 0,-1 0,-1 0,0 0,1 0,-2 0,1 0,-4 0,4 0,0 0,-2 0,4 0,0 0,0 0,1 0,-1 0,0 0,1 0,-1 0,-1 0,1 0,1 0,-2 0,1 0,1 0,0 0,-2 0,0 0,3 0,-2 0,-1 0,2 0,-1 0,-1 0,2 0,-2 0,-1 0,2 0,1 0,-2 0,1 0,1 0,0 0,1 0,0 0,0 0,-1 0,1 0,0 0,-1-1,-1 1,3-1,-2 1,-2-2,1 2,0-1,0 0,1 1,1 0,-1-1,2 0,0 0,0-2,0 2,0-2,1 2,0 0,1-1,-1 2,0 0,2-1,-1 1,2-1,-1-1,0 2,1 0,-2 0,1-1,1 1,-1 0,1 0,-2 0,3 0,-3 0,0 0,0 0,0 0,1 0,-1 0,1 0,1 0,-2 0,1 0,-1 0,2 0,-2 0,0 0,2 0,-1 0,0 0,2 0,0 0,-1 0,2 0,0 0,2 0,-1 0,0-1,1 0,1 1,-1 0,2-3,-1 2,1-1,-1 2,-1-1,1-1,3 0,-4 2,2 0,-5 0,2-1,-1 1,-1 0,-1-1,-3 1,2-2,1 2,-2 0,2-1,0 1,0 0,-1 0,2-2,-2 2,3-2,-3 2,4-1,-3 1,1-1,-1 1,1-1,-2 1,1 0,0-2,0 1,0 1,-2 0,1-1,1 1,-2 0,0 0,0 0,-1 0,0 0,1 0,-1 1,0 0,0 1,0 0,-1-1,1 1,-1-1,0 1,0-1,0 0,0 1,0-1,-1 0,0 0,-1-1,0 1,1 0,0 0,-1 0,-1 1,2-2,-3 1,2 0,-2 1,2-2,-1 1,-1 0,1-1,1 0,-4 1,3-1,-4 1,3 0,-2-1,0 0,-4 0,4 0,-4 0,3 0,-2 0,4 0,-5 0,5 0,0 0,3 0,-3 0,2 0,0 0,0 0,0-1,0 1,0 0,-1-1,-1 1,0 0,0 0,-2 0,3 0,-2 0,1 0,-4 0,4 0,0 0,2 0,0 0,-1 0,0 0,2 0,0 0,0 2,1-2,0 0,0 0,0 0,-1 0,0 1,-2-1,1 0,1 1,-2-1,1 0,-2 0,-1 0,4 0,-3 0,0 0,1 0,-1 0,2 0,1 0,-2 0,1 0,0 0,2 0,-1 0,-1 0,1 0,-1 0,2 0,-2 0,1 0,0 0,0 0,-1 0,2 0,-3 1,0 1,-1-2,3 0,-1 1,0-1,1 1,1-1,0 0,0 1,2 1,2-2,2 0,5 0,-3 0,1 0,4 0,0 0,-1 0,-1 0,2 0,0 0,-4 0,2 0,-3 0,-2 0,0 0,-1 0,0 0,-2 0,2 0,-1 0,-2 0,4 0,-2 0,2 0,-2 0,1 0,-2 0,1 0,1 0,-2 0,1 0,1 0,-1 0,-1 0,1 0,-2 0,2 0,-1 0,0 0,2 0,-1 0,0 0,2 0,1 0,-3 0,1 0,1 0,0 0,2 0,-2 0,0 0,0 0,1 0,-1 0,0 0,-1 0,2 0,-2-1,1 1,-2-1,2 1,-1-1,1 1,-2-2,-1 2,2 0,0-1,-3 1,2 0,-2 0,0-1,0 1,0 0,0 0,2 0,0 0,-1-2,0 1,0 1,1 0,-2 0,0-1,0 1,0-1,-2 0,-4 0,-5-2,3 1,0 2,-2-1,1 1,1 0,-1 0,1 0,3 0,2 0,-1 0,6 0,2 0,2 0,1 0,2 0,2 0,-2 0,0 0,-3 0,-5 0,-1 0,-4 0,-5-2,-3 1,2 1,4-2,1 2,3 0,1-1,1 1,2 0,-2 0,-1-1,2 1,-1 0,1-1,-2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1221 148,'2'3,"1"-3,0 1,1-1,1 0,-2 0,1 0,0 0,-1 0,0-2,0 0,-1-1,1 3,0-3,-2 0,0 0,-1-1,0 0,1 1,0-1,0 0,1 0,0 1,1 0,-2 0,2 1,0 0,0 1,0-1,1-1,-1 2,0 0,0-1,0 1,0 0,0-1,1 1,-1 1,0-1,0 1,0 0,1-2,0 2,0 0,-1 0,1 0,0 1,-1-1,1 2,0-2,0 0,-1 0,1 0,0 0,1 0,-2 1,2 0,-2-1,0 0,0 0,0 3,-3 0,1 1,1 0,-1 0,0-1,0 0,0 0,0 0,0 0,-1 0,0 0,1 2,1-2,-2 1,0-1,1 0,1 0,-1 0,2-1,0 0,1-1,0 0,2 0,-2 0,0 1,-1-1,2-1,-1 1,0-1,0 1,1-1,-1 0,-1 0,1-2,0-2,-1 1,-1-1,0-1,-1 2,0 0,0-1,-1 0,0 1,0 0,1 0,0 0,0 0,0-1,-1 1,0-1,0 1,-2 0,-1 2,0 0,0 0,0 0,0 0,0-1,-1 1,0-1,0 0,1 1,-1-1,0 0,-2 1,1-1,1 1,-1 0,2 0,-2-1,-1 1,1-1,1 0,1 1,0 0,0 0,0 0,-1 1,0-1,0 0,0-1,1 1,0 1,0-1,-1-1,1 1,-1 1,0 0,-1-1,1 1,-1 0,0 0,1 0,1 0,0 0,-1 0,1 0,-2 0,1 0,1 0,-2 0,-1 0,3 0,-3 0,2 0,-1 0,1 0,-1 0,2 0,0 0,0 0,-1 0,1 2,0-2,-1 0,1 0,0 1,-2 0,1-1,1 3,-2-1,2 1,0 2,1 0,1-1,-1-1,1 1,0-1,0 0,0 1,1-1,-1 0,1 0,0 1,0-1,0 0,-2 0,2 1,-1 0,1 0,-1-1,1 0,0 0,0 0,0 0,1 1,1-1,1-1,0 0,1-1,3-2,-1-2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1524 54,'-1'3,"1"2,0-2,0 2,0-2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1525 60,'4'-5,"-1"4,0 0,0 1,-2 5,-1-1,1 0,-1-1,0 0,0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264 747,'-3'3,"1"0,0 1,-1 0,-1 1,2-2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1530 63,'0'3,"2"1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1537 62,'0'4,"0"1,-2-2,1 0,1 0,-2 2,0-1,2 1,-1-2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1540 76,'-2'3,"-1"-1,0 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1524 84,'4'-3,"-1"2,1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1515 91,'4'0,"-1"0,0 0,0 0,0 0,0 0,1 0,-1 0,-6 2,-1 1,1 0,-2 0,2-1,6-1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1536 99,'3'3,"1"-3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1545 102,'3'1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1551 97,'0'3,"1"0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1551 82,'1'-4,"2"3,0-1,0 1,1-1,-1 2,0-1,0 1,0 0,1-1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1573 53,'0'3,"0"2,0-2,0 0,0 1,0 1,0-2,0 2,0-1,0 1,0-2,0 2,0-2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254 767,'0'3,"0"0,0 1,-1-1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1574 88,'4'2,"-2"1,1 1,-2-1,2 0,0-1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1587 46,'2'3,"-1"0,1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1625 48,'2'3,"-2"0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1623 68,'7'0,"-2"0,-1 0,-1 0,-5 3,-3 0,0 2,2-3,-1 1,3 0,4-3,0 0,1 0,0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1663 61,'0'3,"-2"1,-1 0,-2 2,0-1,2-2,1 0,-1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1658 82,'3'-1,"-1"5,2 2,0-3,-1 0,0 0,2-2,-1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1732 54,'-1'5,"0"-1,-2 2,2-3,0 0,-1 0,1 1,0-1,0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1731 61,'4'-1,"-1"1,1 0,-1 0,-2 3,1 1,-2 0,0-1,0 1,0 0,-2-1,-1-3,0 1,0-1,-2 0,2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1785 60,'-3'0,"0"1,-1 1,1 0,1 1,1 0,4-1,0-1,1 1,-1-2,3 3,-3-2,0 0,-2 2,-1 0,-3 0,0 0,-1-2,0 1,-1-1,2 1,0-2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1289 148,'7'0,"-2"0,0 0,-1 0,-1 0,2 0,-1 0,0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257 767,'3'-2,"0"0,0 2,0-1,-1 6,-3-2,-2 0,0-2,-1 1,0 1,1-2,2-4,5 1,0 1,-1 1,0-2,0 1,0 1,1-1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1321 146,'-2'3,"2"1,-1-1,1 0,-2 1,2 0,-1 0,0 0,-1 1,2-2,-1 0,0 0,1 0,-2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1305 188,'1'4,"0"0,2-1,-2 0,4-2,-1-1,0 0,0 0,-1 0,0-3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1307 212,'-4'0,"1"0,0 0,-2 0,2 1,0 0,1 2,1 0,2 0,4-1,-2 0,-3 1,-2 2,-2-4,0 1,-1 1,2-2,10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1340 225,'-3'-1,"0"-1,0 1,-1 1,0 0,1 3,2 0,0 0,4-1,0 0,1 2,-4-1,0 0,-4-1,1-1,0 0,-1-1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1029 647,'5'0,"-1"0,-1 0,1 0,1 0,-1 0,-1 0,1 0,-1 0,0 0,0 0,0 2,0-2,0 0,0 0,0 0,1 1,0 0,1-1,-1 0,-1 0,0 0,0 0,0 0,0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1042 558,'-1'3,"1"0,0 0,-1 1,1-1,-1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1037 582,'4'-1,"0"-1,0 1,-1-1,0 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1055 575,'-3'2,"1"1,2 1,-1-1,0 1,0-1,0 0,0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1056 579,'0'3,"0"0,0 1,0 1,0-1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1042 584,'-3'4,"0"-2,3 1,-2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275 765,'0'3,"0"1,0-1,-1 0,0 0,-2 0,0-2,0 0,0-1,0 2,2-5,-1 0,2-1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1066 589,'2'5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1047 599,'3'0,"1"0,0 0,0 0,-1 0,-1 3,-6 2,1-4,0 1,0 1,0-2,-1 1,1 0,0-2,1-5,4 2,1 0,0 3,0 0,0 0,0 2,1 2,-1-3,0 0,0 1,1-2,0 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1084 567,'0'3,"0"0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1086 572,'4'-2,"-1"1,0 0,0 3,-1 1,-2 1,-3-3,0 0,0-1,0-1,7 0,-1 0,0 0,0 1,0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1081 586,'6'0,"-1"0,-1 0,0 0,1 0,-1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1097 590,'-3'0,"0"3,2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1096 589,'3'0,"0"0,0 0,-1 3,-1 1,0-1,-5 0,1-3,0 0,0 0,-1 0,1 0,2-3,4 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1100 595,'0'3,"0"1,0-1,0 0,0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1097 590,'4'1,"0"-1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1098 596,'3'0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129 814,'-4'2,"1"0,0 1,0-2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1094 611,'4'-1,"-1"0,0-1,0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1092 613,'3'1,"4"0,0 0,-1-1,-1 1,-1-1,0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1202 606,'-3'0,"-1"1,0 1,1-1,0 0,0 1,-1 0,1 1,1 1,2 1,-2-1,0 1,2-2,-1 1,1-1,0 1,2-1,1 1,3-1,-1-1,2-1,-1 1,2-1,2-1,0 0,-1 0,1 0,-3 0,-1 0,0 0,-3 0,2 0,-1 0,0 0,0-2,1-2,-1 1,0 0,-1-1,0 1,-1 0,-1 0,1 0,-2 0,0 0,0-1,0 1,0 0,-4 0,0 1,1 1,-2-2,2 2,-4-3,2 3,0 0,-4 0,2-1,1 1,1-1,1 1,-1 1,-1-2,1 2,1-1,1 1,-1-1,-3 1,2-1,-1 1,1-2,0 2,-1 0,3 0,-1 0,-1 0,1 0,-3 2,2 0,1-1,0 0,0 0,-2 1,0 1,2-3,1 3,0-2,2 2,1 1,0-1,3-1,2 2,0-2,2 0,0 0,-2-1,1 1,-3-2,0 1,2 0,-2-1,1 0,0 0,-1 0,3 0,0 0,-3 0,1 0,0 1,0-1,1 0,0 3,-2-3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1238 664,'0'3,"1"0,-1 1,0 1,0-2,1 3,0-2,-1 2,0-3,0 1,0-1,0 1,0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1237 708,'0'4,"1"1,0-2,0 1,1-1,1-3,1 0,-1-1,0 0,1-3,-3 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1214 751,'1'3,"-1"1,1-1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1222 754,'0'3,"0"1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1227 753,'-4'1,"0"0,1 1,0-1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1210 759,'-3'4,"3"-1,0 0,-1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1207 766,'4'-2,"-1"2,3-3,-3 3,0 0,-1 3,-1 1,-4-2,0 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235 678,'-3'2,"1"1,-1 1,-1 2,-2-2,3-1,0-1,0 1,0 0,0 0,1 1,0-1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128 818,'0'3,"0"0,0 0,0 1,0-1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1217 771,'-4'0,"4"5,0-8,2-2,-1 2,1 0,1 2,0 1,0 1,-1 2,0 0,-4 0,-2-2,1 0,0 1,0-2,0 0,0-2,-1 1,1 1,2 3,1 0,0 2,0-1,0 0,0 0,0 0,0-7,1-1,3 0,1 2,-1 0,-1 1,0 1,-1 4,0-1,-3 0,0 0,-2-2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1217 771,'0'3,"0"0,0 1,0 1,0-1,0-1,0 0,0 1,0 0,0 0,0 0,0 0,0-1,0 0,2-6,2-2,-2 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1254 750,'0'4,"0"-1,2 0,-2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1271 756,'-4'0,"-1"3,2-2,-1 2,1-2,-1 1,7-1,1-1,1-1,-1 1,0-1,-1 1,0 0,2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1268 742,'-3'-1,"1"6,1-1,-1-1,2 0,-1 1,1 0,-1 0,0-1,1 0,-1 0,0 0,1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1257 766,'-4'-1,"0"2,2 2,-1 1,1-1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1263 771,'3'3,"-2"0,0 0,1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1265 785,'-3'2,"1"2,1 0,-2-2,2 1,1 0,-2 0,3 0,2-3,0 0,0 0,0 0,0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1269 792,'-3'0,"0"2,0 0,2 2,-1-1,-1-1,2 1,-2-3,0 2,1-5,2-1,0 1,0 0,2 0,1 2,0 0,0-1,0 2,0 0,0 0,0 0,1 0,-1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1300 742,'0'4,"-2"-1,1 0,0 0,-1 3,1-3,0 1,-2 0,2-1,0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162 802,'2'3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1290 773,'1'-4,"2"4,0-2,0 1,0 0,-1 5,-2-1,0 1,-3 1,0-2,0 1,0-2,0 1,-1 0,0-1,1 1,-1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1288 783,'3'3,"-1"0,1 3,1-2,-1 0,0-2,-2 2,1-1,0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659 376,'-3'0,"-4"0,-2-2,1 1,-3-1,3 2,1-2,-3 1,1 0,2-1,3 2,-1-2,2 2,-1 0,0 0,1 0,-1 0,0 0,1 0,-1 2,1-1,-1 1,0 0,1-2,0 2,-1 1,0-1,0 0,-1 0,0 0,2-1,0-1,0 0,0 1,-2-1,-1 0,0 1,2-1,1 1,0 0,0 0,0 0,0 1,0 1,0 1,1 0,1 1,-1-1,-1 1,2-1,-1 3,2-4,0 2,-1-1,0 1,1 0,0-1,0 1,0-2,0 0,0 1,0 0,0 1,0 0,1-1,-1 0,0-1,1 0,-1 2,0-2,0 2,1 1,-1-3,0 1,0-1,0 2,0-2,0 1,0 1,0-1,-1 1,1-2,-2 2,2-1,-1 0,1 1,-2-2,2 0,0 1,-1 0,1 0,-1 2,1-3,0 0,0 0,0 1,0 1,0-1,0 2,0-2,0 0,0 2,0-3,0 0,0 0,0 1,0 0,0 2,0-2,0 1,0 1,0-1,0 1,0-3,0 2,1 1,-1-1,0 2,0-2,1 2,-1-3,1 4,0-1,1-3,-2 0,1 0,-1-1,0 0,0 1,0 0,0 3,1-2,0-1,1 1,-1-2,0 1,0 0,1-1,-2 1,1 2,0 0,-1-1,1 0,2 0,-3-2,0 4,1-4,-1 1,1-1,-1 1,2 0,-1 0,0 0,-1-1,1 0,-1 0,1 1,-1-1,1 0,0 1,0 0,0-1,0 1,2-1,-1 0,1 0,0 0,-2 0,2-1,0-2,0 0,1 1,-1-1,1 2,-1-2,0 0,0 0,0 1,0-1,0 1,0 1,2-1,1 0,-3 0,2 1,-2-1,0-1,0 1,1 0,0 0,-1-1,1 0,-1 0,3 0,-2 0,0 0,1 0,2 0,-2 0,4 0,-2 0,-1 0,1 0,3 0,-5 0,1 0,-3 0,2 0,0 0,-1-1,0-1,-1-2,0 2,2-3,-1 4,0-2,-1 2,0-1,0 0,3 0,-2-1,-1 1,1 0,-1 0,0-2,1 0,0 1,-3 0,4-2,-1 0,-1 1,0 2,-2-1,1 0,1 1,-1-1,3-1,-1 1,-1-2,-1 0,1 0,-2 0,0 2,1 0,0-3,-1 3,-1-1,0-1,2 0,-2 2,0 0,1-3,0 3,-1-1,0-2,0 2,0-2,0 2,0-1,0 1,0-2,1 2,-1-3,0 2,0-1,0-1,0 2,0-2,0 0,0 2,0 0,-1-2,1-2,-2 4,2-2,-1 0,0 0,0-3,1 4,-3-2,2 2,1-4,-1 3,0-1,-2 0,3 2,-1-3,0 0,1 3,-1-1,-2-2,2-1,0 3,1-2,-2 2,0 2,2 1,-1 1,1-1,0 0,-1 0,0-1,1 2,-2-2,2 1,-1 1,1-1,0 1,0-1,-1 1,-2-2,2 1,1 0,-2 1,1-2,-1 0,1 2,-1-1,1 1,-1-1,0 1,0 0,-2 0,2 0,-1 1,-1-1,0 0,-1-2,2 2,-3-2,2 1,1 3,-1-2,-1 1,0-1,2 3,0-1,-1 1,0-1,-2-1,0 1,2 0,1 1,-2-1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784 411,'4'0,"-1"0,1 0,2 0,-3 0,2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802 395,'0'3,"0"1,0-1,0 0,0 0,0 0,0 0,0 0,0 0,0 0,-4 0,1-3,0-1,1-2,2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786 417,'1'-3,"2"2,2 1,-2 0,0 0,0 0,0 0,0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820 396,'1'3,"0"0,2 0,-1 0,1-3,0 0,1 0,0-1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834 390,'-4'3,"3"0,0 1,1-1,-2 1,2-1,0 2,0-1,0 0,0 0,0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826 417,'3'-1,"0"-1,0 1,1 1,-3 3,-1 1,0-1,-3 0,0-2,0 1,0-1,0 0,0-3,1-2,1 1,5 2,0 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880 380,'-6'-1,"3"3,-1 0,1 0,-2 1,2-1,0 0,0 1,-1-1,7-2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154 811,'4'1,"3"-3,-4 2,0-2,0 2,0 0,2-1,-1 1,-4 4,-4-2,1-1,0 1,0 0,0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863 392,'3'0,"0"0,3 0,-3 0,1 0,1 1,1 0,-1 0,-2 0,1 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878 398,'-1'3,"1"1,0-1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872 410,'3'1,"0"-1,1 0,-1 0,-1 3,-5-2,-2 2,1-2,1 1,8 0,0 0,-1 0,-1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476 381,'-1'-3,"1"0,0-3,0 2,0 1,1 0,1-1,-1 1,2-1,-1 1,1 0,0 0,1 0,-1 1,0-1,0 0,0 2,0-1,0 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497 405,'-4'-1,"0"1,0 0,-1 2,0-2,-1 1,1 0,-1 1,-1 0,1-1,3 2,2 0,1 0,0 0,0 0,1 0,-1 0,0 0,1 1,1 0,0 1,-2-1,2-1,-1 1,-1-1,1 0,0 0,-1 2,2-1,-1-1,-1 1,1 1,1 1,-2-2,1 0,-1-1,1 1,-1 1,2-2,-2 1,0 1,0-1,1-1,-1 0,1 1,-1-1,0 2,0-2,0 1,0 2,0-2,0-1,0 3,0-3,0 1,0 1,0-2,0 1,0 0,0 0,0 0,0 0,0 0,0 2,0-1,0-2,0 1,0 0,0 0,0 1,0-2,0 0,0 1,0 0,0-1,0 1,-2 0,1-1,-1 0,1 0,-1 0,0 0,2 0,0 0,-2 0,2 0,0 0,0 0,-1 0,1 0,0 0,0 0,0 0,-1 1,1 0,-2-1,2 1,0 0,0-1,0 0,-1 0,1 0,-1 0,-1 2,2-1,0 0,0-1,-1 0,1 1,-1 0,1 0,-2-1,2 0,0 0,0 0,0 1,0 0,0 0,0 0,0-1,0 2,0 0,0-1,0-1,0 0,0 1,0 0,0-1,0 0,0 0,0 2,0-2,0 0,1 1,0 0,0 0,1-1,-1 0,-1 0,2 0,-1 0,1 1,0-1,1 0,-1 1,-1-1,2-1,0 1,-1 0,0 0,1-3,2 2,-2-1,1 0,-1-1,0 1,0 1,0-2,0 0,0 0,0 0,0 0,0-2,0 0,1 0,-2-1,-2 0,2 0,-1 0,0-1,-1 0,3-1,-2 2,0-1,1-1,-1-2,0 3,-1 1,3-2,-2 2,0 0,-1-1,2 1,-2-1,0 1,0 0,1-1,0-1,1-1,-1 2,0-1,0 2,2-2,-2 1,0-1,1 0,-1 1,-1 0,1 0,1 1,-1-1,0 0,0 1,-1 0,2-1,-1 1,0-2,0 1,1 1,-1 0,0-2,-1 2,0-1,3 1,-3-1,0 1,1 0,-1-1,1 1,-1-1,2 0,-2 1,0 0,1-1,-1 1,0-1,0 0,0 0,0 0,0 0,0 0,0-1,0 2,0-2,0 0,1 2,-1-2,0 1,0-1,0 1,2-1,-1-1,-1 3,0-1,0-1,0 1,0 0,0-3,0 4,0-1,0-1,0-2,0 3,0-1,0 0,0 0,0 1,0 0,0 1,0-1,0 0,-1 0,1 1,-1-2,1 1,-1 1,0 0,1 0,-1-1,1 0,-1 1,1 0,-1 0,1-1,-1 0,1-1,-1 1,0 1,1 0,0 0,-1-1,-1 1,0-2,1 2,-2-2,0 0,1 2,-1 0,0 1,-2-4,2 4,-2-3,1 2,-2 1,-2-3,1-1,4 5,0-2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601 695,'4'0,"-1"0,2 0,-1 0,1 0,2 0,-3 0,0 0,-1 0,0 0,0 0,1 0,1 0,-1 0,1 0,-1 0,-1 0,0 0,0 0,1-2,-1 2,0 0,3 0,-2 0,-1 0,0 0,0 0,0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710 692,'3'0,"0"0,0 2,3 1,-2 1,1 1,4 1,-5-1,3 1,-3-2,-1-1,2 5,-3-5,1 2,2 3,-3-3,1-1,-1 0,-1-1,1 0,-2 2,2 0,1 1,-1-1,-1-1,1-1,-1 0,1 2,-1-2,1 0,-1 1,0-1,1 1,-1-1,0 0,-1 0,3 1,-2 0,0 0,1 0,-1-1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186 301,'10'1,"1"-1,-5 0,3 0,-3 0,1 0,-2 0,-1 0,-1 0,0 0,0-1,0-1,1 2,1 0,2-1,-4 0,3 1,-3-1,2 1,-2-2,1 2,0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269 392,'4'1,"3"-1,0 0,1 0,-1 0,0 0,0 0,-4 0,1 0,-1 0,0 3,2 2,-1 0,-2-2,1 0,-6-3,-3-1,2-1,-3 0,0-1,4 2,-2-2,0 0,2 0,-2 1,1 1,1 0,0 1,0 0,0 0,0 0,0 0,0 0,0 0,0 0,-2 2,-1 1,3-2,0-1,-3 2,3 0,-1 0,0 0,1-1,0-1,0 2,0-2,0 0,0 1,0-1,-3 0,3 0,-1 0,1 0,-3 0,3 0,-1 0,1 0,0 0,0 0,-2-1,1 1,1 0,0 0,0 0,-2 0,0 0,2 0,-2 0,1 0,1 0,-1 0,1 0,0 0,0 1,-1 0,1 1,0-1,0 0,0 1,0 0,0 0,0 0,1 1,-1-1,0 1,2 0,0 0,-2 0,2 0,-5 3,3-1,0-1,-1 0,1-1,2 1,0-1,1 0,-2 3,2-2,0-1,0 1,0 0,0 3,0-4,0 3,0-1,0-1,0-1,0 2,0 1,0-1,0 0,0 0,0 0,0-2,0 2,0 3,0-5,0 2,0-1,0 1,0 0,1-1,-1-1,0 3,1-2,1-1,-2 1,0-1,0 2,0-2,0 3,0-3,0 2,0 1,0-2,0 1,0-1,0 1,0 2,0-3,0 1,0 0,0 0,0 1,0-1,0 2,0 1,0-1,0 0,0-2,0 0,0 2,0-4,0 4,0-4,0 2,0-1,0 0,0-1,0 0,0 0,0 0,0 0,0 0,0 1,0-1,0 0,0 2,0-2,0 3,0-3,0 3,0-2,0 0,1-1,-1 0,1 1,0 3,1-1,-2-3,1 1,0 0,0-1,-1 0,2 1,-1 0,-1 0,3 0,-2 1,1-2,-1 0,2 1,1 0,-1 0,0-1,0 0,0-3,0 1,2 1,-1-2,-1 0,2 0,0 0,0 0,0 0,4 0,-3 0,0 1,1 0,-2-1,0 1,1-1,-1 3,2-2,-2-1,1 0,-1 0,2 0,-2 0,1 0,0 0,0 0,0 0,-1 0,0 0,2 0,-2 0,2 0,-1 0,1 0,0 0,-2 0,0 0,0 0,-1 0,1 0,-2 0,1 0,-1 0,3 0,-3 0,2-2,0 1,-2-2,4 0,-4 2,2-3,-2 1,2-1,0-2,-2 0,-2 2,1-3,0 4,-1-2,0 1,1 0,-1-1,0 1,-1-3,0 2,0-2,0 0,0 2,0-2,0 2,0 0,0 0,0 0,0-2,0 0,0 2,0-3,0-1,0 4,0-2,0-1,0 1,0-1,0-1,0 1,0 1,0-1,0-1,0-1,0 2,0-2,0 1,0 3,0-4,0 1,0 1,0 1,0-1,0 3,0-6,0 3,0 0,0 1,0 0,0 0,0-1,0 3,0-2,0 2,0 0,-1-1,1 1,-1 1,0-3,1 2,-1 1,1 0,-2 0,1-3,0 2,0 2,-1-1,1-1,1 1,-1-1,-2 0,2 1,0 0,-1 1,1 0,1-1,-1 0,-1 1,1 0,-3-2,2 2,-1 1,-1-1,1 2,-2 0,-2 0,-2-3,2 3,-3 0,3 1,0-3,2 2,0 1,1-1,0 0,0-1,1 1,0 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253 299,'0'5,"0"0,0 5,0-5,0 0,0 0,0-2,0 1,0 0,0 0,0-1,0 1,0 1,0-2,0 0,0 1,0 0,0-1,0 0,1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160 822,'3'0,"0"0,0-2,0 2,0-1,0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274 343,'-3'0,"-1"0,1 0,0 0,0-1,0 1,0 0,-1 0,0 0,1 0,0 2,-1-1,1 1,0-1,-1 0,1 2,1 0,1 0,-2 3,2-3,1 1,-1-1,1 1,0-1,0 0,3 0,1 0,-1-1,1 0,-1 0,0-1,0 1,0-1,0-1,1 1,0 1,3-2,-2 1,2-1,1 0,1 1,-6 0,2-1,0 2,-2-2,1 1,1 0,-1 0,0-1,0 2,-1-2,0 0,1 0,0 0,0 0,-1 0,1 0,0 0,1 0,-1 0,1 0,-1 0,0 0,-1 0,0 0,0 0,-1-3,0-1,0 0,0-1,-1 0,-1 1,0 1,0-1,0 1,0 0,0 0,-2 0,-1 0,1 0,-1 0,1-1,-1 3,0 0,-2-3,1 2,1 1,-3-3,3 3,-2 0,2-1,-2 1,0 0,1 0,1 0,-1 0,0 0,0 1,1 0,0 0,0 0,-2 0,2-1,0 1,0 0,0 0,0 0,-1 0,1 3,0-2,0 1,0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354 318,'1'4,"0"0,0 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365 321,'0'3,"0"0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374 326,'2'0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355 329,'-4'1,"3"3,0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351 331,'3'-1,"0"1,0 0,0 0,0 0,0 0,0 0,0 0,0 0,0 2,0-1,-2 2,-1 0,-1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388 311,'-3'2,"0"0,0 3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367 337,'-3'3,"2"0,0 1,0-1,2-7,2 1,0 1,0 1,-2 5,-1-1,-2 0,-1-2,0 0,0 2,3 1,-1 0,1-1,4-6,-1 0,0 2,0 0,0-2,0 3,1 0,-3 3,-1 1,-2-1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375 350,'0'4,"0"-1,0 0,0 0,0 0,0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399 325,'2'3,"0"1,-1-1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158 808,'-3'2,"0"2,0-1,0 0,0 0,0 0,0 0,0-2,-1 4,1-3,0 0,0-1,1 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418 324,'-3'0,"0"0,-1 3,2 0,-3-2,2 0,0 2,6-3,1 0,-1 0,0 0,1-2,0 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408 316,'0'6,"0"-1,0-1,0-1,0 2,0 0,0-2,0 0,0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405 337,'-3'1,"0"2,0 1,0-1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410 337,'3'0,"1"2,-1 0,0-1,1-1,-1 3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411 345,'0'3,"0"0,0 0,0 1,0-1,3-2,0-1,0 1,0-1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420 347,'-3'-1,"0"5,2-1,-1 0,1 0,-1 0,-2 1,1-3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402 354,'4'-3,"1"2,-2 0,0 1,0 0,1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434 326,'-2'4,"0"-1,1 0,0 0,-1 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429 337,'3'-3,"1"2,-1 0,-2 4,0 0,0 1,-2-1,-2-1,0-1,0 2,-2-3,2 2,0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432 342,'3'0,"1"3,-2 1,0-1,0 0,1-1,-1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145 827,'1'4,"-1"-1,0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477 327,'0'3,"0"0,0 0,0 1,0 0,1-1,-1 1,1 0,0 0,2-3,0-3,0 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480 309,'0'3,"0"0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499 333,'2'4,"-1"-1,-1 0,0 0,0 0,0 0,3-7,-3 1,1 0,-1 0,1 0,1 0,1 2,-2 4,0 0,0 1,-1-1,1 0,-1 1,3-6,-2-1,0 0,-1 0,0 0,4 0,-1 2,0 4,-3 0,1 0,0 0,-1 0,2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544 335,'0'3,"0"0,0 0,0 0,0 0,0-6,0-1,3 3,0-1,-3 5,0 0,1 0,-1 0,1 1,0 0,-1-7,1 0,-1 0,1-1,2 2,1 0,-1 5,-2 0,0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1015 120,'-9'-2,"-8"2,-1 0,0 0,-5 0,-1 0,4 0,-1 0,6 0,2 0,1 0,7 0,2 0,0 2,1 2,1-1,0 2,-1-2,2 0,0 1,0 1,0-2,0 2,0-1,0 2,0-2,0 0,0 0,0 3,0-2,0-1,0 0,0 0,0 1,0 0,0 0,0-2,0 2,0 0,0-2,0 2,-1 1,0-2,1 1,-1-1,1 1,-2 1,2-1,0 0,0 2,0-1,0-1,0-1,-1-1,1 1,0 1,0-2,0 2,0 2,0-3,0-1,0 1,0 2,0-1,1-1,1 0,0 0,1 2,0-3,-2 0,1 0,3 3,2-1,-4-4,4 3,-3-1,2 0,-2-2,2 3,-2-2,0 0,-1 0,1-2,2 3,-2-1,1-1,1 0,1 1,-2-1,4-1,-1 2,2-1,1 2,-4-3,3 0,-2 1,-1-1,3 0,-3 0,3 0,-2 0,1 0,1 0,0 0,-2 0,2 0,0 0,-1 0,-1 0,2 0,-2 0,2 0,-3 0,2 0,-1 0,1-2,-2 2,3-2,-1-1,3-1,-5 2,2-2,-2 0,2 0,-3 0,3-3,-3 2,2 0,-2 0,0 2,1-2,1-1,-1 0,-1 3,0-2,-1 2,2-2,-2 2,1-2,-1 1,-2 1,-1-1,2 0,-3 0,0-1,-1 0,0-1,0 0,0-1,0 2,0 1,-2-3,0 2,0-3,-1 4,-1-5,0 2,-1 1,-1-2,-1-1,-1 0,-1-1,0 4,-2-1,0-1,2 3,0 0,-2-2,4 4,-5-3,4 2,-2 1,1-2,-3 0,3 2,-2-2,2 1,4 3,-1-1,1-2,1 3,0 0,-1-1,0 0,2 0,-3 0,1 1,2-1,0 2,0 0,-1 0,-2 0,3 1,-1 0,-1 0,1 1,1-1,0-1,-1 1,0 1,0-1,1 0,-1 0,-2 2,2-3,0 1,-1 2,2-1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51 183,'5'0,"1"-1,-3 1,7-1,-2 0,4-2,-2 2,1 0,0-1,-4 2,-1-2,-1 1,-2 0,2 0,-2 0,1 0,-1 0,0 0,-3 4,-3 3,1-3,-2 2,-1 1,0-3,-2 5,2-3,1-1,-1 1,1-1,1-1,-1 1,2-1,-1 0,1 0,-1 1,-2 1,1-1,1-1,0 0,1 0,-1-1,0 0,3-7,0 1,0-2,0 2,0-3,0 0,2 2,-1-1,3-3,-3 2,2 0,-1 0,1 0,-2 1,1 1,0 1,0-2,0 2,0 0,1 0,-2 0,-1 1,4 5,-1 4,-2-2,0 3,1 0,1 0,-1 2,-1-4,1 1,0 1,-1-1,2-1,-2-1,0 0,-1-1,3 2,-3-1,1 0,-1-1,0 2,0-2,0 0,0 2,0-10,-3 2,1 0,-2-1,1 1,0-1,-1 2,2-1,-2 0,0 0,1 1,0-1,-1 1,1-1,-5 0,6 0,-3 1,-1-2,3 2,-1-1,1 0,-1-1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310 963,'4'0,"0"0,0 1,1-1,-2 0,0 1,0-1,0 1,1-1,0 1,-1-1,0 0,2 2,1-1,-3-1,0 0,0 1,2-1,0 1,-1-1,0 0,0 0,4 2,-2-1,-3-1,1 0,0 0,-1 0,1 0,2 0,-3 0,4 1,-2-1,-1 1,0-1,-1 0,3 0,-2 0,1 0,-1 0,2 0,-2 0,0 0,1 0,-1 0,0 0,-1 0,4 0,-3 0,-1 0,0 0,2 0,-1 0,0 0,-1 0,1 0,0 0,1 0,-2 0,1 0,-1-2,0-1,-1 0,-1-2,-1 0,0 1,0 1,0-1,0 1,0-1,0 1,0-2,0 2,-1-1,0 0,-2-1,-3-1,1 0,1 4,-1-1,-1-1,0 2,1 1,-1-2,-3 2,4 0,2 0,-1-1,0 1,0 0,1 0,-4-1,4 2,0 0,-2 0,1 0,0 0,1 0,0 0,-2 0,0 0,-1 1,1-1,0 1,-1 3,2-3,-1 0,-1 1,3-2,0 1,0-1,0 0,0 1,-1 0,1-1,-2 2,2-1,-1 0,1-1,-1 2,1-1,-2 0,2 0,-2 1,2-1,0 0,-2 0,2-1,-3 3,-1-1,2 0,1-1,1 0,-1 0,0 0,1 0,0 1,0 0,0-1,1 3,1-1,1 0,-2 1,1-1,0 1,0-1,1 0,0 1,0-1,0 0,1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384 863,'0'3,"0"0,0 1,0 0,0 0,0-1,0 1,0-1,0 0,-1 0,1 1,-1-1,0 1,1 0,-1 0,0-1,1 0,-1 1,0 0,0-1,-1 1,0 1,1-2,-1 1,0 0,1-1,0 0,1 1,-3 0,2 0,0-1,-1 2,2-1,-1 0,1 0,-1 0,1 1,2-11,0 0,-1 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438 851,'0'3,"0"1,0-1,0 2,0-1,0-1,-1 0,0 0,0 0,-1 1,1 0,0-1,0 0,-1 0,2 0,-2 1,0-1,-1 2,3-2,-1 2,0-1,-1-1,1 1,1-1,0 0,0 0,-1 1,-1 1,2-1,-1-1,1 2,0-1,-1 1,0 0,1-2,-1 1,0-1,1 0,0 0,7-8,-3 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493 835,'-1'3,"0"0,0 1,-2 1,1 0,1-2,0 0,-1 0,1 0,1 0,-1 2,-1-1,1-1,1 0,-1 0,0 0,0 1,0 0,1-1,0 0,0 0,-1 0,1 1,-1-1,1 0,-2 2,2-2,-1 0,1 0,0 0,0 0,0 0,0 1,0 0,0-1,0 1,0 0,0 0,0 0,0-1,0 1,0 1,0-2,3-7,0-4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151 826,'3'0,"2"0,-2-1,2 1,2-3,-4 3,0 0,1 0,0 0,-1 1,0 1,-1 1,-2 0,0 1,0 0,-4 0,1 0,0-2,0-1,0-1,0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527 867,'0'3,"-1"0,1 2,-1-1,1 1,-2 0,2-2,0 2,0-2,-1 2,0 0,1-1,-2 0,2 1,0 0,0-2,0 1,0-1,0 1,0 0,0 1,0-2,0 1,0-1,0 0,0 0,0 0,0 0,0 1,0-1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592 386,'3'1,"2"-1,-2 1,4 0,-1-1,-2 2,0-2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1055 906,'-5'1,"1"0,0-1,-1 0,1 0,0 0,1 2,-1-1,1 0,0 0,0 0,0 0,0-1,-3 2,2-1,1-1,0 1,0 0,0-1,1 3,-1-1,-1 1,2 1,0 0,1-1,-1 2,1-2,0 1,0 0,1-1,0 1,0 0,0 0,1-1,0 1,2-1,2-1,-2-1,0 0,0 0,2 1,-2-2,3 2,-1-1,-1-1,-1 0,2 0,-1 0,0 0,-1 0,3 0,-3 0,0 0,0 0,0 0,1 0,-1 0,0 0,0 0,1 0,-1 0,2 0,-1 0,0-2,2 1,-3 1,2-1,0 1,-1 0,0-1,-1 0,0 0,1 1,0-1,-1 1,1-1,0 1,0-2,-1 2,0-2,0 2,1-1,-1 0,1 0,0 0,-1-1,1 2,-1-1,0 0,0-1,1 0,-1 0,0 1,0 0,0-2,0 2,0-1,0 1,1 0,1-2,-1 1,-2-1,0 0,2 0,-1 1,-1-1,0 0,-1 0,0 0,1 0,-2-1,-1 1,-2 3,-1-1,1 0,-1 1,1 0,-2 0,2 0,0 0,0 0,0 0,0 0,-1 0,-1 0,1 0,1 0,0 1,-2 0,1-1,1 0,-1 1,-1 1,1-1,1-1,-2 1,2-1,-1 0,0 0,0 0,0 0,-1 0,2 0,-2 0,-1 0,2 0,-1 0,1 0,-1 0,2 0,-2 0,1 0,-1-2,1 1,1 0,-1-1,0 1,0 1,0-3,1 1,0 0,0 1,0 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1046 888,'2'3,"-1"0,0 0,0 0,0 0,-1 0,0 0,2 1,-1 0,-1-1,0 0,0 0,0 0,-2 0,2 0,-3 0,2 0,0 0,-1 0,-1 1,3 0,-1 0,0 1,-1-2,1 2,1-2,0 2,0-2,-1 2,1-2,0 1,0 0,0 0,0 0,0-1,3-11,-1 2,5-3,-2-1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1119 884,'1'3,"-1"0,0 1,-1-1,0 0,0 1,-1 0,1 0,0 0,0-1,0 0,-1 0,0 3,1-2,1-1,0 2,-4-1,4-1,0 0,0 0,0 0,-1 0,0 2,-1 1,2-3,0 1,0 0,0 0,0 0,0-1,0 0,0 0,0 0,-1 0,4-10,0 2,0-2,0 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1179 887,'1'5,"-1"-1,-1 0,0 1,0-1,1 0,0 0,-1 1,0 0,1-1,-1 1,-1 1,2-1,-2-2,2 1,-1 0,1 1,0-2,0 1,-1 0,0-1,0 0,1 0,0 0,-1 2,1-1,0-1,0 0,0 0,0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1019 988,'-5'0,"0"2,1-1,-2 0,2 1,-1 0,1-1,1 1,-3 0,1-1,0 2,1-2,0 0,0 1,1-2,-1 1,0-1,1 0,0 0,0 0,-1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945 998,'-3'2,"-3"2,3-3,0 1,1 1,2 0,1 0,4 0,-1-2,0 0,2 1,0 0,-3-2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562 907,'5'1,"0"0,-1 0,3 2,-1-1,0-1,0 2,-2-3,0 1,0 2,-3 1,-1-1,1 0,-1 2,2-2,-2 1,0-1,0 1,0 0,0 0,-1 0,1-1,-1 1,1 0,0-1,0 1,0 0,0-1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608 978,'1'3,"2"1,0-1,-3 0,3 0,1-1,-1-1,0 1,-1-5,-2-1,1 1,1 0,-1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153 833,'4'-1,"0"-1,-1 2,2-1,-2 1,1-1,-1 0,0-1,0 2,0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379 79,'0'3,"0"0,0 0,0 0,-1 1,1-1,-1 1,1-1,0 0,0 0,0 0,0 1,0 0,0-1,0 0,0 0,0 0,0 2,0 0,0-1,0-1,0 1,0-1,0 1,0-1,0 0,2 0,-2 2,1-1,0 0,-1 2,1 0,-1-3,2 1,-2 1,1-2,-1 1,1 1,0 0,-1 0,2 2,-2-4,1 2,0-1,0-1,1 1,-1 0,0 1,0-2,-1 0,2 1,0 1,-2-2,1 1,1 1,-2-1,1 0,-1-1,0 1,1-1,-1 4,2-3,-2 0,1 1,-1-1,1-1,-1 0,0 2,1-1,2 3,-3-4,1 0,-1 3,0-2,0 1,0 0,1 0,-1 4,0-4,0 2,0 0,0-2,0 0,0-1,0 2,0-1,0 0,1 2,-1-2,0 4,2-2,-2 1,0 2,0 2,0-3,0 1,0-2,0 2,0-3,1 0,-1 0,0 1,0-3,0 2,0-2,0 0,0 0,0 2,0-2,0 0,0 2,0-2,0 2,0 0,0-2,-1-2,1 1,0 1,0-1,-1-1,1 0,0 1,0 1,0-1,0 1,0-1,0 0,0 0,0 1,0 2,0 0,0-3,0-1,0 2,0-2,0 1,0 1,0-1,0 2,0-2,1 1,0-1,-1 0,1 0,-1-1,1 0,-1 0,2 1,-2-1,1 2,-1-2,0 0,0-6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403 765,'0'3,"0"1,3-2,-2 2,1 1,0-1,-1-1,2 0,-2 0,2-1,-1 1,1-1,0 1,0-2,0-1,-1-3,0-1,0 0,0 0,-1 1,0 0,-1 0,1-1,1 1,-2 0,4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476 717,'3'0,"-1"3,1 0,0-2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462 730,'3'0,"2"0,-1 0,1 0,-2 0,2 0,-2 0,1 0,0 0,-1 0,2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485 739,'-1'3,"0"2,1-2,-1 1,1-1,-1-6,1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481 744,'4'-2,"-1"2,1 0,0 0,-1 0,0 0,0 0,-1 4,-2 0,0-1,-3-2,0-1,0 0,0 0,0 0,0 0,0 0,0 0,-1 1,3 3,1-1,-1 1,-1 1,1-2,0 1,1 0,0 0,0-1,0-6,0-1,0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474 766,'5'-2,"0"2,-1 0,1 0,-1 0,1 0,0 0,-1 0,0 0,0 0,-1 0,1 0,-1 0,-2 5,-1-1,1-1,-1 2,0-2,0 0,0 0,-1 0,1 0,-3 0,0 0,0 0,-2 1,2-2,0 0,0 0,-2-4,2-1,1 0,-1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486 787,'0'4,"0"-1,0-6,0-1,0 1,1-1,-1 1,2 0,0 0,1 3,0 0,1 2,0 3,-2-2,0 0,-2 0,0 0,-1 0,-2 0,0-2,0 2,-1-3,1-4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418 52,'-2'4,"-1"-2,-1 0,0 1,1-1,0 1,0-1,-1 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405 71,'1'3,"-1"1,0 0,0-1,0 0,0 1,0 0,0-1,0 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169 825,'-3'4,"1"-1,1 0,-1 1,1-1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425 47,'5'0,"-2"0,1 0,0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427 41,'-1'3,"1"2,0-1,0 3,0-2,1 2,0 0,1 0,-2-2,1 2,-1 0,0-2,0 0,0-1,0 0,0 0,3-3,1-7,-3 1,2 0,-2 2,-1-1,0 1,0-1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437 90,'3'0,"2"-1,-1 0,-1 0,1-2,-1 3,0 0,0-1,0-1,1 2,-1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461 74,'0'5,"1"1,-1-3,2 2,1-1,-2 2,1-1,0 0,0-1,0-1,0 1,-1 1,2-2,-2 0,3-2,-2-4,-2 0,1-1,-1 0,0 1,0-1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457 119,'0'3,"3"0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58 643,'4'-6,"-1"2,-1 1,2 1,4-3,-5 4,3-2,-2 2,2-2,-3 2,0 1,0 4,-1 1,-1 0,0-1,0 0,1 0,-2 1,0-1,0-1,0 1,0 2,-3-1,1-2,-3 2,0-1,2-1,-3 2,2-2,1 1,0 0,2 1,0 0,0-2,1 0,0 0,0 0,0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09:50:08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78 741,'0'3,"0"0,0 0,0 1,0 0,0 1,0-2,0 1,0-1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181 823,'0'3,"0"0,-1 2,0-1,0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198 704,'1'3,"-1"1,0-1,0 0,0 0,1 0,2-1,1-4,-1 1,1-2,0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224 797,'6'-1,"-2"1,2-3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209 811,'3'0,"1"0,1 0,0 0,-1 0,2 0,-1 0,1 0,-1 0,-2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238 803,'0'3,"0"1,-1 2,1-3,-3 3,2-2,1-1,-1 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233 820,'-3'-1,"-1"4,1-2,-1 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237 816,'3'2,"0"1,1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272 794,'-3'3,"0"0,0-1,0-1,0 2,0-1,-1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271 801,'3'0,"0"0,-4 3,-3 2,1-2,1 1,-1-1,0-3,0 0,0 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262 815,'3'0,"0"0,0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288 807,'-3'1,"0"1,-1 1,1-2,0 2,0-1,-1 0,0 3,1-3,1 1,-3 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280 822,'3'-1,"-2"4,-1 0,-1 1,-3 0,1-1,-3 1,3-1,0 0,0-2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138 742,'3'0,"2"0,-1 0,2 0,-1-1,0 1,-1 0,1 0,-1 0,0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269 841,'3'0,"1"0,0 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141 869,'-3'2,"2"2,-1-1,1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154 861,'3'0,"0"1,-3 4,2-1,-3-1,-2-1,0 0,0-1,-1-1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153 873,'4'-1,"1"1,0-1,-2 1,0 0,0-2,-6 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116 892,'6'0,"-3"0,2 0,-2 0,1 0,-1 0,1 0,-1-1,0 1,0 0,1-1,-1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129 895,'0'5,"0"-2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143 899,'3'0,"0"0,2 0,-2 0,0 0,-6 2,-1 0,-1 1,1-2,0 2,0-3,1 1,0-1,1-3,2 0,3 2,0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137 902,'1'3,"-1"0,0 1,-1-1,1 1,-1-1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168 910,'-3'0,"-3"1,2 0,-1-1,1 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123 911,'5'-1,"2"1,-3 0,-1-2,1 2,-1-1,0 1,0-1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170 733,'-2'3,"0"0,0 0,1 0,-3 2,1-3,1 2,-1-1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103 920,'4'1,"1"-1,2 0,0 0,1 0,-3 0,2 0,-1-1,-1 1,-2 0,0-1,0 1,1 0,-1 0,0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898 1007,'-2'-3,"-1"2,1-2,0 0,0 0,0 0,0-1,0 1,0 0,1 0,-1-1,1 1,0-1,0 0,-2 1,2 0,0 0,-2-3,3 2,-1 0,1 1,-1 0,1 0,0-1,0 1,0-2,0 1,0-1,0 2,0-1,0 0,0-1,0 1,0 0,0 0,2-3,-1 2,0 2,1 0,0-1,0 0,1-1,0 2,-1 0,1 0,0 0,2-2,-1 2,0 0,-1 2,2 0,-1-2,-1 3,1-1,3-1,-2 1,-1 0,1 1,0 0,-1 0,1 0,-1 0,-1 0,2 0,0 0,4 0,-2 0,-2 0,2 0,-1 0,-1 0,1 0,6 0,-6 0,1 0,-2 0,2 0,-2 0,0 0,2 0,-2 0,4 0,-4 0,0 0,0 0,0 0,2 0,0 0,-2 0,2 0,1 0,-3 0,2 0,0 0,-2 0,2 0,1 0,-4 0,2 0,1 0,0 0,0 0,1 0,-1 0,1 0,-3 0,4 0,-2 0,-1 0,0 0,-1 0,0 0,0 0,0 0,0 0,1 0,-3 0,2 0,2 0,1 0,-3 0,2 0,-2 0,-1 0,3 1,-4-1,2 1,0-1,-1 1,1-1,-2 1,1 1,1-1,-2 0,1-1,0 2,2 0,-2-1,-1 1,1 0,0 0,1 1,-2-1,0 0,0 2,0-2,0 2,0 0,-1-1,0 0,0 0,1 0,-1 0,1 0,-2 0,1 0,1-1,-1 2,-1-1,2 1,-1-1,0 0,-1 0,-1 0,0 0,1 1,-1-1,0 1,0 0,-1 1,-1-2,0 0,-2 0,1 1,0-3,0 1,-3 0,2 1,-1-2,0 0,-1 2,2-2,0-1,0 2,0-2,1 0,0 1,0-1,-1 1,-1-1,1 1,-1-1,2 2,0-2,0 1,-1-1,1 0,-2 0,2 1,-3 0,3 0,0 0,-2-1,2 1,0 1,-1-1,1-1,0 1,0 1,-1-1,1 0,0 1,0 0,0-1,0 1,0 0,0 0,0-2,-1 3,1-2,-1 0,1 2,0-2,0 1,0 1,0-2,1 2,-1 0,0 0,0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1382 787,'-3'0,"0"0,-1 0,1 1,0 0,0 1,0-1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1378 790,'2'4,"-2"0,0 1,0-1,1 3,1-2,-2 0,1-1,-1-1,1 2,2-3,0-5,-1-1,-1 0,-1-1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1396 769,'3'-1,"2"1,0 0,-1 0,0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1407 771,'-1'3,"0"3,1-3,0 0,0 1,0 0,1 1,-1-1,1 2,0-1,-1-2,2 0,-2 0,0 1,3-2,0-4,0-2,-3 1,1 0,1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1416 800,'0'-3,"3"1,3-1,-2 2,0-1,-1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1418 776,'3'2,"-2"2,2-2,-2 3,1-2,0 0,0 0,0 0,1 0,-1 0,1 1,0-4,0-3,-2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1432 803,'0'3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1354 799,'-4'0,"1"0,0 0,-3 0,3 0,0 0,-1 0,0 0,-1 0,0 0,0 0,1 0,-2 0,2 0,-1 0,1 0,0 0,0 0,1 0,-1 0,0 0,0 0,0 0,0 0,0 0,0 0,-2 0,2 0,1 0,-2 0,1 0,-1 0,1 0,-2 0,2 0,1 0,-3 0,2 0,-1 0,1 0,1 0,0 0,0 0,0 0,0 0,-1 0,0 1,1-1,0 1,0-1,-1 0,-2 0,2 1,-1 0,2-1,0 0,-1 0,-1 0,0 0,2 0,0 1,0-1,-1 1,1-1,-1 1,-1 1,2-2,-3 1,3-1,0 0,0 1,-1-1,-1 0,1 0,-1 2,1-1,0-1,1 0,-1 0,1 0,-1 0,-1 0,-1 0,2 0,0 0,-2 0,3 0,-1 0,-1 0,2 0,-1 0,0 0,1 0,-1 0,1 0,-1 0,1 0,-1 0,0-1,1 1,0-1,0 1,0 0,-1 0,1 0,-1-2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158 754,'0'4,"0"2,0-2,0 0,0-1,0-6,0 0,2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977 796,'-4'-2,"0"2,-1 0,2 0,-2 0,1 0,-1 0,1 2,1-1,0-1,-1 1,0 0,4 5,6 1,0-2,-2-3,0 1,4 0,-4 0,1-2,3 3,-4-3,0 1,1 1,0-2,-2-1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830 764,'4'0,"-1"4,2-1,-2 0,0-1,0 0,1 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832 782,'4'0,"0"0,0 1,2-1,1 2,-1-2,-1 0,-1 0,0 0,2 0,-2 0,-1 0,0 0,0 0,0 0,-7 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872 795,'0'3,"-2"0,1 1,-1-1,2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868 793,'5'0,"-1"0,0 0,-1 1,-3 2,0 0,0 0,0 0,-3-2,0-1,0 1,0 0,0-2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858 812,'0'3,"0"0,0 1,0-1,0 0,0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861 816,'3'-3,"0"3,0 0,2-1,-1 1,-1 0,2 0,-2 0,1 0,0 0,0 0,-1 1,0 0,-1 2,0 0,-2 2,-1-2,-1 0,0 0,-1 0,0-2,-1-1,1 0,0 0,0 0,0 0,0-1,2-2,0-1,1 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0T11:35:24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880 822,'-2'3,"1"1,1-7,1 0,2 1,-1-1,1 3,0 0,0 0,0 0,-2 3,-1 0,0 0,-3-2,-2-1,2 0,0 0,0-2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23:4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1275 203,'-3'0,"0"0,0 0,0 0,0 0,0 0,-1 1,0 2,0-2,0 0,1 0,0 0,0-1,-1 1,1 1,0 0,1 1,1 0,0 0,-2 1,2 0,-1 0,1 0,1 1,-1 0,1-2,0 0,0 0,0 0,1 0,2-2,1 1,-1 0,0-1,0 0,0 0,1 1,2-1,-2 0,-1-1,0 0,0 0,0 0,2 0,0 0,-1 0,-1 0,1 0,-1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23:4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756 277,'3'0,"1"0,2 0,-3 0,1 0,-1 0,2 0,-1 0,1 1,-1-1,-1 1,1 0,-1 0,0 0,0 0,0 1,0 0,-2 1,1 0,-2 0,0 2,1-2,-1 0,0 2,0-2,0 1,-2-1,-1 0,-1 0,1-2,0 0,-1 1,1-1,0 0,0 0,-5 2,3-2,2-1,-1 2,0-1,0 1,0 0,-3 0,4 1,0-2,0-1,0 0,-1 0,0 0,1 0,-1 0,1 0,1-3,1 0,-1-1,1 1,0 0,1 0,-1-1,1 0,0-1,0 2,2-2,-2 2,2-1,0-1,0 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174 738,'3'0,"0"1,0 3,-2-1,-1 0,-3-1,0 0,0 1,8-2,-2 1,-1 1,-1 0,-1 0,0 0,0 1,0-1,-4-1,1-2,-1 0,1-1,3-2,0 0,0-2,7 5,-3-1,1 0,-1 1,0-2,0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23:4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1233 215,'-4'0,"-1"0,-5 0,-2 0,-6 0,3 0,-5 0,1 0,1 0,-2 0,2 0,3 0,0 0,2 0,1 0,2 0,-1 0,1 0,-1 0,3 0,0 0,4 0,-1 0,0 0,0 0,1 0,-2 0,2 0,-1 0,1 0,-1 0,1 1,1-1,-2 0,2 0,-4 0,3 0,-2 0,1 0,-3 0,-1 0,2 0,-3 0,2 0,0 0,-1 0,2 0,-3 0,4 0,0 0,0 0,3 0,-2 0,1 0,0 0,1 1,-2-1,1 1,1-1,-4 2,0-1,0 0,0-1,0 1,0-1,2 0,-5 0,3 0,-1 3,-4-2,2 1,0-2,4 1,-4 1,3-1,0-1,-2 2,4-2,0 0,2 0,0 0,-1 0,0 0,-1 1,0-1,1 2,0-2,0 0,1 0,-1 0,-1 0,1 1,-1-1,1 1,0-1,-1 1,-2 0,2 0,-2-1,1 1,1 0,-2-1,2 0,-2 0,0 0,-1 0,3 0,-2 0,2 1,0-1,-2 0,2 0,-1 0,1 0,-1 0,0 0,-2 0,5 0,-2 0,0 1,2 0,-2-1,1 0,-1 0,0 0,0 0,2 0,-2 0,2 1,-3 0,5 2,1 0,-2 0,1 1,-1-1,-1-2,0 1,-1 0,0 2,-1-1,0-2,0 3,-1-2,3-2,0 3,-3-1,3-1,0-1,-1 1,0 0,0 0,0-1,-1 2,1-1,1 0,0-1,0 2,-2 0,2-1,-1-1,3 4,2 1,4-1,-4-1,2 0,2 0,2 2,-3-3,-2 1,2-1,-1-1,0 0,0 1,0-2,0 1,0-1,0 0,1 0,0 0,0 0,-1-1,1 1,0 0,0-1,-1 1,1-2,-1 2,0-1,1 1,-1-1,1 1,0 0,1 0,0 0,-1 0,0 0,0 0,-1 0,1 0,0 0,1 0,0 0,0 0,0 0,-1 0,1 0,0 0,0 0,0 0,2 0,0 0,-2 0,0 0,-1 0,1 0,0 0,0 0,1 0,-1 0,0 0,0 0,-1 0,1 0,1 0,-2 0,0 0,2 0,-2 0,1 0,-1 0,2 0,-2 0,-1 0,0 0,2 0,-1 0,1 0,-1 0,0 0,3 0,-3 0,0 0,1 0,0 0,-2 0,1 0,0 0,2 0,-2 0,1 0,0 0,-1 0,-1 0,1 0,-1-1,0 0,0 0,1 1,2-1,-1 0,-1 0,0-1,1 1,1 0,-2-1,-1 1,0 0,3-2,-3 2,0-2,0 1,0 0,0-1,1 2,-1-1,0-1,0 1,1 0,0-3,-1 3,1-2,-3 0,1 1,0 0,-2-1,3 0,-3 0,1 0,0-1,-1 2,0-1,0 0,-3 1,0 0,0 1,-1 1,1-1,0 0,0 1,-2-2,1 2,1 0,-1-1,0 0,1-1,-1 1,1 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23:4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954 624,'5'2,"2"2,-2-4,1 2,1 0,-4-2,0 0,2 1,-1-1,-1 0,0-1,-3-3,2 1,-1-1,1 1,0 0,1-2,0 1,-1 0,0 0,-2 0,0 0,0 0,-1 1,-1-1,-2 0,1 3,-1 0,0-1,1 2,0-1,-1-1,0-1,0 3,0-3,-1 2,0-2,2 1,0 1,-1-1,0 2,1-2,0 2,0 1,1 2,1 1,0 3,0-2,0 2,0-3,1 0,0-1,0 2,0-1,0-1,3-1,0 1,1-3,-1 0,0 2,0 4,-2-2,1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23:4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1017 723,'-4'-1,"-1"1,1 0,0 0,1 1,0 0,-2-1,2 1,0 1,0 2,0-3,1 2,1 0,0 1,1-1,0 1,0 0,0 0,0 0,0-1,1 0,2-3,0 3,0-3,0 0,3 1,-3-1,4 1,-2-1,-1 0,1 0,1 0,-2 0,-1 0,1 0,-1 0,0 0,0 0,1-2,1 2,-1 0,1-2,-1 2,-2-3,3 1,-1-1,-1 0,-2 0,0-1,-1 1,0 0,0 0,-3 1,-2-2,1 1,1 1,-1 0,-2 0,3 1,-1-2,1 2,0 1,-2-1,1-1,-1 1,1 1,0 0,0 0,-2 0,3 0,1-3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23:4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992 621,'0'3,"0"0,1 1,0 0,1 0,0 0,-1-1,1 2,-1-1,1-1,-1 1,0-1,0 1,1 1,-1-1,-1-1,0 0,1 0,-1 0,2 1,-2 1,1-2,-1 0,1 0,-1 0,0 1,0-1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7-31T23:42:5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1070 761,'1'5,"0"-2,0 2,-1-1,0-1,0 1,0 0,0-1,0 0,0 0,0 2,-2 1,1-2,0 0,0 0,-1-1,2 0,0 0,-2 2,1-1,-1 0,1-1,-1 0,-1 0,-1 1,1 0,0-1,0-2,0 1,-2-1,1 0,-1 1,1-1,1 0,0-1,0 0,-1 1,0-1,1 2,0-2,0 0,-1 0,0 0,0 0,0 0,1 0,-3 0,3 0,0 0,-1 0,-1 0,1 0,0 0,-1 0,0 0,2 0,-2 0,2 0,-1 0,-1 0,2 0,-2 0,2 0,-1 0,1 0,0 0,-1 0,0 0,0 0,1 0,0-1,0 1,-1 0,1-1,-1 1,-1-1,0 1,2-1,-1 1,1 0,-2 0,1 0,-2 0,2 0,0 0,1 0,-2 0,2 0,0 0,-1 0,0 0,0 0,1 0,0 0,0 0,-1 0,1 0,0 0,0 0,-2 0,0 0,1 0,0 1,0 0,-2 0,3-1,-2 2,1-2,1 1,0-1,0 0,0 1,-2-1,1 1,1 0,0-1,-1 1,1-1,0 1,-1-1,1 0,-1 2,1-1,0 0,0 1,-1 2,2 0,0-1,0 1,2-1,0 2,0-1,-2 2,2-2,0-1,-1 3,1-3,0 2,0-2,0 2,0 0,0-2,0 0,0 0,1 1,-1 0,1-1,-1 0,3 1,-2-1,-1 0,1 0,2 1,0-2,0-2,1 0,0 2,0-2,1 1,-2-1,3 2,-1-2,-1 4,1-3,-2 0,2 1,1 0,-2-1,0 1,0 0,-1-1,2-1,1 3,-1-2,2 1,-1 0,1-1,-3 0,5 3,-5-4,1 1,0 0,0-1,-1 0,0 1,0-1,-1 2,0-2,3 0,1 0,-2 0,2 0,-2 0,0 0,5 0,-3 0,0 0,1 0,0 0,-1 0,2 0,-1 0,-1 0,1 0,-1 0,0 0,-1 0,0 0,2 0,-3 0,0 0,-1 0,0 0,1 0,3 0,-3 0,0 0,1 0,-1 0,0 0,-2 0,2 0,0 0,0 0,0 0,1 0,1-1,-1-1,-2 0,-1 1,0 1,3-2,0 0,0 0,-3 0,1 0,2-1,-3 1,0-1,0-1,1-1,1 0,-1 0,-3 2,3-1,-4 1,2-1,1 0,-1-2,-2 1,2-2,0 1,0 1,-1-2,1 0,-2-2,0 2,0 2,0-2,0 2,0 0,0 1,0-1,0 2,-1-3,0 3,0 0,-2 1,0-1,0 3,-1-2,0 0,1 0,0 0,0-1,-1 1,1 0,-1 0,0 0,0 1,-1-1,2 2,-2-2,2 2,-1 0,-1 0,2 0,0 1,0 0,0-1,0 1,-2 0,1-1,0 2,1 0,0-1,-1 1,1-1,-1 2,1-2,0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1002 632,'7'-2,"-4"2,2-1,-2 1,1 0,-1 0,0 0,0 0,1 0,-1 0,2 0,-1 0,0 0,1 0,-2 0,1 0,-1 0,1 0,-1 0,0 0,0 0,1 0,1 0,0 0,-2 0,2 0,-1 0,1 0,-1 0,0 0,0 0,0 0,0 0,-1 0,1 0,0 0,1 0,0 0,-2 0,0 0,3 0,-3 0,1 0,1 0,-2 0,2 0,-2 0,1-1,-1 0,3 1,-1-1,-1 0,1 1,-1-2,1 2,1-1,1 1,-4-1,3 1,-3-1,3 1,-2-2,-1 2,0 0,2-1,-1 1,-1-1,0 1,0 0,2 0,-1 0,-1-1,0 1,2 0,0 0,1 0,-3 0,2 0,0 0,1 0,-1 0,0 0,0 0,0 0,-1 0,-1 0,2 0,-2 0,1 0,0 0,0 0,1 0,-1 0,0 0,1 0,0 0,-1 0,-1 0,1 0,-1 0,1 0,0 0,2 0,-2 0,0 0,1 0,0 0,-1 0,2 0,-9-1,0 1,-2 0,2 0,-1 0,0 0,0 0,1 0,0 0,0 0,0 0,-3 0,3 0,-1 0,1 0,0 0,-1 0,-1 0,0 0,1 0,-1 0,1 0,1 0,-1 0,-1 0,1 0,0 0,1 0,0 0,0 1,-3 1,2-2,1 1,-2-1,2 1,-2 0,1-1,1 2,0-2,-1 1,0-1,0 1,0-1,-1 0,2 0,-3 2,1-1,-2-1,3 1,0-1,-1 1,0 1,1-2,-1 0,2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842 573,'-3'2,"-1"-2,-1 0,2 0,0 0,-1 0,1 0,-1 0,1 0,-1 0,1 0,-1 0,0 0,-1 0,2 0,-2 0,1 0,0 0,0 0,0 0,2 3,1 1,-1-1,2 1,0 0,0-1,0 0,3 0,0 0,0-2,3 0,-2 0,4 1,-3-2,2 1,-4-1,1 1,1-1,-1 0,0 0,-1 0,0 0,1 0,1 0,-1 0,1 0,-1-1,0 1,-1 0,2 0,-1-1,-1 0,-1-2,-1-1,-1 1,0 0,0-1,-4 1,1 1,0 2,0 0,-2-1,2 1,-1-1,1 1,-2-2,1 1,0 1,1-1,0 1,-2-1,2 1,-1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527 624,'4'0,"2"0,-1 0,0 0,0 0,0 0,0 0,-2 0,1 0,0 0,-1 0,1 0,0 0,1 0,-1 0,-1 0,2 0,-2 0,2 0,-1 0,0 0,0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630 613,'1'3,"-1"0,0 1,0 0,0 0,0 0,0-1,0 2,0-1,0-1,0 0,0 1,0-1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625 648,'0'3,"2"0,0 0,0 0,0 0,2-2,-1 1,0-2,0-5,-1 2,0 0,0-1,0 1,1-1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218 740,'-3'2,"-1"1,-1 1,1-2,0 1,1-2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f0"/>
      <inkml:brushProperty name="ignorePressure" value="0"/>
    </inkml:brush>
  </inkml:definitions>
  <inkml:trace contextRef="#ctx0" brushRef="#br0">518 679,'7'0,"-2"0,3 0,1 0,-3 0,3 0,-1 0,-1 0,0 0,0 0,-1 0,0 0,-1 0,0 0,-2 0,2-2,-1 1,0 1,1-1,-1 1,-1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990 787,'4'-2,"0"2,0 0,1 0,-1 0,-1 0,1 0,0 0,-1 0,1 0,1 0,0 0,-2 0,0 0,0 0,0 0,1 0,0 0,1-1,-1 1,1 0,-1 0,0 0,0 0,0 0,1 0,-2 0,2 0,0 0,-2-2,0 2,0 0,1 0,0 0,-1 0,3 0,-1 0,-1 0,1 0,-2 0,1 0,0 0,-1 0,0 0,2 0,-1 0,-1 0,0 0,2 0,0 0,0 0,0 0,-1 0,0 0,1 0,-1 0,0 0,-1 0,1-1,-1 1,4-1,-1 1,-3-1,0 1,0 0,0 0,1 0,1 0,-2 0,0 0,3 0,-3 0,0 0,1 0,0 0,1 0,-2 0,1 0,1 0,-1-2,1 2,-1 0,2 0,-2 0,-1 0,0 0,0 0,0 0,0 0,0 0,2 0,-1 0,1 0,-2 0,3 0,-2 0,1 0,-1 0,0 0,0 0,1 0,-2 0,0 0,0 0,1 0,0 0,1 0,-2 0,0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530 612,'3'0,"0"0,0 0,0 0,0 0,0 0,1 0,0 0,0 1,-1-1,0 0,2 0,-1 0,0 0,-1 0,0 0,0 0,1 0,-1 0,2 0,-1 0,0 0,-1 0,1 0,0 0,-1 0,0 0,1 0,-1 0,0 0,0 0,0 0,0 0,0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651 611,'5'0,"-2"2,0 0,-2 1,0 1,0-1,-1 0,1 1,-1 0,-2 0,1 0,-2-1,0 1,0 0,0 0,-1-1,1-1,-1 2,1-3,0 1,6-3,1-2,-1 2,0 1,0-1,0 1,0 0,1 1,1 2,0 2,-1-2,-4 0,1 0,0 0,-1 0,2 1,-2-1,0 0,0 0,-2 0,1 0,-2 0,-2 0,2-1,0 1,0-2,0 2,0-2,-1 2,8-2,-1 1,1-1,1 0,0 0,-3 2,1-1,0 0,-1 1,1 1,0-1,-1 0,0 0,-2 0,0 0,-1 0,-2 0,0-1,0 0,0 0,0 0,0 0,-1 0,1-1,-2 1,2-1,-1 0,0 1,0-2,1 2,0-1,0-1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520 801,'3'-2,"0"2,0 0,1 0,0 0,1 0,-2 0,1 0,1 0,-2 0,0 0,0 0,0 0,1 0,0 0,-1 0,2 0,-2-1,2 0,0 1,0 0,-2 0,0 0,1 0,1 0,-2 0,2-2,-1 1,0 1,1 0,-1 0,2 0,-3 0,1 0,0 0,0 0,-1-1,0 1,1 0,-1 0,1 0,-1-1,1 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4T20:36:47"/>
    </inkml:context>
    <inkml:brush xml:id="br0">
      <inkml:brushProperty name="width" value="0.05292" units="cm"/>
      <inkml:brushProperty name="height" value="0.05292" units="cm"/>
      <inkml:brushProperty name="color" value="#00b050"/>
      <inkml:brushProperty name="ignorePressure" value="0"/>
    </inkml:brush>
  </inkml:definitions>
  <inkml:trace contextRef="#ctx0" brushRef="#br0">1409 794,'-4'2,"-1"3,1 1,1-2,1 0,0-1,-1 1,2-1,1 0,0 2,0 1,1-3,2 1,1 1,-1-3,0-2,0-1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632 772,'3'-1,"0"1,2-1,-2-2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637 782,'3'-1,"1"-1,-1 1,0 1,0-1,0-1,0 2,1 0,-1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638 758,'3'1,"0"2,-2 0,-1 0,0 0,1 2,-1-2,0 2,2-1,-1 0,-1 1,0-2,1 1,-1 0,0 0,0-1,1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652 786,'-3'0,"0"2,2 1,-2 1,2-1,-2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ignorePressure" value="0"/>
    </inkml:brush>
  </inkml:definitions>
  <inkml:trace contextRef="#ctx0" brushRef="#br0">210 750,'0'3,"0"0,0 0,0 2,0-2,0 1,0-1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654 789,'3'0,"0"1,0 0,1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677 778,'3'0,"1"0,-1 0,0 0,0 0,2-1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686 765,'0'3,"0"1,0-1,0 1,0 0,1 0,-1 0,0 0,1-1,-1 1,0 0,0-1,-4-2,2-4,-1 2,0-1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684 792,'3'-1,"0"-1,0 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707 757,'0'3,"0"1,0-1,0 1,0 1,3-5,0 0,0 0,0 0,0-1,0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721 761,'-3'1,"0"3,1-1,-1-1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708 778,'0'3,"0"1,0-1,0 0,0 1,0-1,0 1,0-1,3-1,0-2,1 0,-1 0,0 0,0 0,0-1,-1-2,-4-1,-1 1,2 0,-2 0,2 0,-2 0,0 0,-1 2,0 0,3 4,3 0,1-1,0 1,0-2,0-1,1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758 757,'0'3,"1"0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749 766,'-2'3,"0"0,1 0,-1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8-01T01:16:09"/>
    </inkml:context>
    <inkml:brush xml:id="br0">
      <inkml:brushProperty name="width" value="0.09701" units="cm"/>
      <inkml:brushProperty name="height" value="0.09701" units="cm"/>
      <inkml:brushProperty name="color" value="#ff0000"/>
      <inkml:brushProperty name="ignorePressure" value="0"/>
    </inkml:brush>
  </inkml:definitions>
  <inkml:trace contextRef="#ctx0" brushRef="#br0">752 772,'3'-2,"0"-1,3 2,-2 0,-1-1,0 2,0 0,-3 3,-2 0,-1 0</inkml:trace>
</inkml:ink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kumimoji="0" sz="1400" b="0">
                <a:effectLst/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kumimoji="0" sz="1400" b="0">
                <a:effectLst/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>
                <a:latin typeface="Arial" panose="020B060402020202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黑体" panose="020106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9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customXml" Target="../ink/ink72.xml"/><Relationship Id="rId8" Type="http://schemas.openxmlformats.org/officeDocument/2006/relationships/image" Target="../media/image79.png"/><Relationship Id="rId7" Type="http://schemas.openxmlformats.org/officeDocument/2006/relationships/customXml" Target="../ink/ink71.xml"/><Relationship Id="rId6" Type="http://schemas.openxmlformats.org/officeDocument/2006/relationships/image" Target="../media/image78.png"/><Relationship Id="rId5" Type="http://schemas.openxmlformats.org/officeDocument/2006/relationships/customXml" Target="../ink/ink70.xml"/><Relationship Id="rId4" Type="http://schemas.openxmlformats.org/officeDocument/2006/relationships/image" Target="../media/image77.png"/><Relationship Id="rId37" Type="http://schemas.openxmlformats.org/officeDocument/2006/relationships/slideLayout" Target="../slideLayouts/slideLayout13.xml"/><Relationship Id="rId36" Type="http://schemas.openxmlformats.org/officeDocument/2006/relationships/image" Target="../media/image93.png"/><Relationship Id="rId35" Type="http://schemas.openxmlformats.org/officeDocument/2006/relationships/customXml" Target="../ink/ink85.xml"/><Relationship Id="rId34" Type="http://schemas.openxmlformats.org/officeDocument/2006/relationships/image" Target="../media/image92.png"/><Relationship Id="rId33" Type="http://schemas.openxmlformats.org/officeDocument/2006/relationships/customXml" Target="../ink/ink84.xml"/><Relationship Id="rId32" Type="http://schemas.openxmlformats.org/officeDocument/2006/relationships/image" Target="../media/image91.png"/><Relationship Id="rId31" Type="http://schemas.openxmlformats.org/officeDocument/2006/relationships/customXml" Target="../ink/ink83.xml"/><Relationship Id="rId30" Type="http://schemas.openxmlformats.org/officeDocument/2006/relationships/image" Target="../media/image90.png"/><Relationship Id="rId3" Type="http://schemas.openxmlformats.org/officeDocument/2006/relationships/customXml" Target="../ink/ink69.xml"/><Relationship Id="rId29" Type="http://schemas.openxmlformats.org/officeDocument/2006/relationships/customXml" Target="../ink/ink82.xml"/><Relationship Id="rId28" Type="http://schemas.openxmlformats.org/officeDocument/2006/relationships/image" Target="../media/image89.png"/><Relationship Id="rId27" Type="http://schemas.openxmlformats.org/officeDocument/2006/relationships/customXml" Target="../ink/ink81.xml"/><Relationship Id="rId26" Type="http://schemas.openxmlformats.org/officeDocument/2006/relationships/image" Target="../media/image88.png"/><Relationship Id="rId25" Type="http://schemas.openxmlformats.org/officeDocument/2006/relationships/customXml" Target="../ink/ink80.xml"/><Relationship Id="rId24" Type="http://schemas.openxmlformats.org/officeDocument/2006/relationships/image" Target="../media/image87.png"/><Relationship Id="rId23" Type="http://schemas.openxmlformats.org/officeDocument/2006/relationships/customXml" Target="../ink/ink79.xml"/><Relationship Id="rId22" Type="http://schemas.openxmlformats.org/officeDocument/2006/relationships/image" Target="../media/image86.png"/><Relationship Id="rId21" Type="http://schemas.openxmlformats.org/officeDocument/2006/relationships/customXml" Target="../ink/ink78.xml"/><Relationship Id="rId20" Type="http://schemas.openxmlformats.org/officeDocument/2006/relationships/image" Target="../media/image85.png"/><Relationship Id="rId2" Type="http://schemas.openxmlformats.org/officeDocument/2006/relationships/image" Target="../media/image76.png"/><Relationship Id="rId19" Type="http://schemas.openxmlformats.org/officeDocument/2006/relationships/customXml" Target="../ink/ink77.xml"/><Relationship Id="rId18" Type="http://schemas.openxmlformats.org/officeDocument/2006/relationships/image" Target="../media/image84.png"/><Relationship Id="rId17" Type="http://schemas.openxmlformats.org/officeDocument/2006/relationships/customXml" Target="../ink/ink76.xml"/><Relationship Id="rId16" Type="http://schemas.openxmlformats.org/officeDocument/2006/relationships/image" Target="../media/image83.png"/><Relationship Id="rId15" Type="http://schemas.openxmlformats.org/officeDocument/2006/relationships/customXml" Target="../ink/ink75.xml"/><Relationship Id="rId14" Type="http://schemas.openxmlformats.org/officeDocument/2006/relationships/image" Target="../media/image82.png"/><Relationship Id="rId13" Type="http://schemas.openxmlformats.org/officeDocument/2006/relationships/customXml" Target="../ink/ink74.xml"/><Relationship Id="rId12" Type="http://schemas.openxmlformats.org/officeDocument/2006/relationships/image" Target="../media/image81.png"/><Relationship Id="rId11" Type="http://schemas.openxmlformats.org/officeDocument/2006/relationships/customXml" Target="../ink/ink73.xml"/><Relationship Id="rId10" Type="http://schemas.openxmlformats.org/officeDocument/2006/relationships/image" Target="../media/image80.png"/><Relationship Id="rId1" Type="http://schemas.openxmlformats.org/officeDocument/2006/relationships/customXml" Target="../ink/ink68.xml"/></Relationships>
</file>

<file path=ppt/slides/_rels/slide11.xml.rels><?xml version="1.0" encoding="UTF-8" standalone="yes"?>
<Relationships xmlns="http://schemas.openxmlformats.org/package/2006/relationships"><Relationship Id="rId99" Type="http://schemas.openxmlformats.org/officeDocument/2006/relationships/customXml" Target="../ink/ink135.xml"/><Relationship Id="rId98" Type="http://schemas.openxmlformats.org/officeDocument/2006/relationships/image" Target="../media/image142.png"/><Relationship Id="rId97" Type="http://schemas.openxmlformats.org/officeDocument/2006/relationships/customXml" Target="../ink/ink134.xml"/><Relationship Id="rId96" Type="http://schemas.openxmlformats.org/officeDocument/2006/relationships/image" Target="../media/image141.png"/><Relationship Id="rId95" Type="http://schemas.openxmlformats.org/officeDocument/2006/relationships/customXml" Target="../ink/ink133.xml"/><Relationship Id="rId94" Type="http://schemas.openxmlformats.org/officeDocument/2006/relationships/image" Target="../media/image140.png"/><Relationship Id="rId93" Type="http://schemas.openxmlformats.org/officeDocument/2006/relationships/customXml" Target="../ink/ink132.xml"/><Relationship Id="rId92" Type="http://schemas.openxmlformats.org/officeDocument/2006/relationships/image" Target="../media/image139.png"/><Relationship Id="rId91" Type="http://schemas.openxmlformats.org/officeDocument/2006/relationships/customXml" Target="../ink/ink131.xml"/><Relationship Id="rId90" Type="http://schemas.openxmlformats.org/officeDocument/2006/relationships/image" Target="../media/image138.png"/><Relationship Id="rId9" Type="http://schemas.openxmlformats.org/officeDocument/2006/relationships/customXml" Target="../ink/ink90.xml"/><Relationship Id="rId89" Type="http://schemas.openxmlformats.org/officeDocument/2006/relationships/customXml" Target="../ink/ink130.xml"/><Relationship Id="rId88" Type="http://schemas.openxmlformats.org/officeDocument/2006/relationships/image" Target="../media/image137.png"/><Relationship Id="rId87" Type="http://schemas.openxmlformats.org/officeDocument/2006/relationships/customXml" Target="../ink/ink129.xml"/><Relationship Id="rId86" Type="http://schemas.openxmlformats.org/officeDocument/2006/relationships/image" Target="../media/image136.png"/><Relationship Id="rId85" Type="http://schemas.openxmlformats.org/officeDocument/2006/relationships/customXml" Target="../ink/ink128.xml"/><Relationship Id="rId84" Type="http://schemas.openxmlformats.org/officeDocument/2006/relationships/image" Target="../media/image135.png"/><Relationship Id="rId83" Type="http://schemas.openxmlformats.org/officeDocument/2006/relationships/customXml" Target="../ink/ink127.xml"/><Relationship Id="rId82" Type="http://schemas.openxmlformats.org/officeDocument/2006/relationships/image" Target="../media/image134.png"/><Relationship Id="rId81" Type="http://schemas.openxmlformats.org/officeDocument/2006/relationships/customXml" Target="../ink/ink126.xml"/><Relationship Id="rId80" Type="http://schemas.openxmlformats.org/officeDocument/2006/relationships/image" Target="../media/image133.png"/><Relationship Id="rId8" Type="http://schemas.openxmlformats.org/officeDocument/2006/relationships/image" Target="../media/image97.png"/><Relationship Id="rId79" Type="http://schemas.openxmlformats.org/officeDocument/2006/relationships/customXml" Target="../ink/ink125.xml"/><Relationship Id="rId78" Type="http://schemas.openxmlformats.org/officeDocument/2006/relationships/image" Target="../media/image132.png"/><Relationship Id="rId77" Type="http://schemas.openxmlformats.org/officeDocument/2006/relationships/customXml" Target="../ink/ink124.xml"/><Relationship Id="rId76" Type="http://schemas.openxmlformats.org/officeDocument/2006/relationships/image" Target="../media/image131.png"/><Relationship Id="rId75" Type="http://schemas.openxmlformats.org/officeDocument/2006/relationships/customXml" Target="../ink/ink123.xml"/><Relationship Id="rId74" Type="http://schemas.openxmlformats.org/officeDocument/2006/relationships/image" Target="../media/image130.png"/><Relationship Id="rId73" Type="http://schemas.openxmlformats.org/officeDocument/2006/relationships/customXml" Target="../ink/ink122.xml"/><Relationship Id="rId72" Type="http://schemas.openxmlformats.org/officeDocument/2006/relationships/image" Target="../media/image129.png"/><Relationship Id="rId71" Type="http://schemas.openxmlformats.org/officeDocument/2006/relationships/customXml" Target="../ink/ink121.xml"/><Relationship Id="rId70" Type="http://schemas.openxmlformats.org/officeDocument/2006/relationships/image" Target="../media/image128.png"/><Relationship Id="rId7" Type="http://schemas.openxmlformats.org/officeDocument/2006/relationships/customXml" Target="../ink/ink89.xml"/><Relationship Id="rId69" Type="http://schemas.openxmlformats.org/officeDocument/2006/relationships/customXml" Target="../ink/ink120.xml"/><Relationship Id="rId68" Type="http://schemas.openxmlformats.org/officeDocument/2006/relationships/image" Target="../media/image127.png"/><Relationship Id="rId67" Type="http://schemas.openxmlformats.org/officeDocument/2006/relationships/customXml" Target="../ink/ink119.xml"/><Relationship Id="rId66" Type="http://schemas.openxmlformats.org/officeDocument/2006/relationships/image" Target="../media/image126.png"/><Relationship Id="rId65" Type="http://schemas.openxmlformats.org/officeDocument/2006/relationships/customXml" Target="../ink/ink118.xml"/><Relationship Id="rId64" Type="http://schemas.openxmlformats.org/officeDocument/2006/relationships/image" Target="../media/image125.png"/><Relationship Id="rId63" Type="http://schemas.openxmlformats.org/officeDocument/2006/relationships/customXml" Target="../ink/ink117.xml"/><Relationship Id="rId62" Type="http://schemas.openxmlformats.org/officeDocument/2006/relationships/image" Target="../media/image124.png"/><Relationship Id="rId61" Type="http://schemas.openxmlformats.org/officeDocument/2006/relationships/customXml" Target="../ink/ink116.xml"/><Relationship Id="rId60" Type="http://schemas.openxmlformats.org/officeDocument/2006/relationships/image" Target="../media/image123.png"/><Relationship Id="rId6" Type="http://schemas.openxmlformats.org/officeDocument/2006/relationships/image" Target="../media/image96.png"/><Relationship Id="rId59" Type="http://schemas.openxmlformats.org/officeDocument/2006/relationships/customXml" Target="../ink/ink115.xml"/><Relationship Id="rId58" Type="http://schemas.openxmlformats.org/officeDocument/2006/relationships/image" Target="../media/image122.png"/><Relationship Id="rId57" Type="http://schemas.openxmlformats.org/officeDocument/2006/relationships/customXml" Target="../ink/ink114.xml"/><Relationship Id="rId56" Type="http://schemas.openxmlformats.org/officeDocument/2006/relationships/image" Target="../media/image121.png"/><Relationship Id="rId55" Type="http://schemas.openxmlformats.org/officeDocument/2006/relationships/customXml" Target="../ink/ink113.xml"/><Relationship Id="rId54" Type="http://schemas.openxmlformats.org/officeDocument/2006/relationships/image" Target="../media/image120.png"/><Relationship Id="rId53" Type="http://schemas.openxmlformats.org/officeDocument/2006/relationships/customXml" Target="../ink/ink112.xml"/><Relationship Id="rId52" Type="http://schemas.openxmlformats.org/officeDocument/2006/relationships/image" Target="../media/image119.png"/><Relationship Id="rId51" Type="http://schemas.openxmlformats.org/officeDocument/2006/relationships/customXml" Target="../ink/ink111.xml"/><Relationship Id="rId50" Type="http://schemas.openxmlformats.org/officeDocument/2006/relationships/image" Target="../media/image118.png"/><Relationship Id="rId5" Type="http://schemas.openxmlformats.org/officeDocument/2006/relationships/customXml" Target="../ink/ink88.xml"/><Relationship Id="rId49" Type="http://schemas.openxmlformats.org/officeDocument/2006/relationships/customXml" Target="../ink/ink110.xml"/><Relationship Id="rId48" Type="http://schemas.openxmlformats.org/officeDocument/2006/relationships/image" Target="../media/image117.png"/><Relationship Id="rId47" Type="http://schemas.openxmlformats.org/officeDocument/2006/relationships/customXml" Target="../ink/ink109.xml"/><Relationship Id="rId46" Type="http://schemas.openxmlformats.org/officeDocument/2006/relationships/image" Target="../media/image116.png"/><Relationship Id="rId45" Type="http://schemas.openxmlformats.org/officeDocument/2006/relationships/customXml" Target="../ink/ink108.xml"/><Relationship Id="rId44" Type="http://schemas.openxmlformats.org/officeDocument/2006/relationships/image" Target="../media/image115.png"/><Relationship Id="rId43" Type="http://schemas.openxmlformats.org/officeDocument/2006/relationships/customXml" Target="../ink/ink107.xml"/><Relationship Id="rId42" Type="http://schemas.openxmlformats.org/officeDocument/2006/relationships/image" Target="../media/image114.png"/><Relationship Id="rId41" Type="http://schemas.openxmlformats.org/officeDocument/2006/relationships/customXml" Target="../ink/ink106.xml"/><Relationship Id="rId40" Type="http://schemas.openxmlformats.org/officeDocument/2006/relationships/image" Target="../media/image113.png"/><Relationship Id="rId4" Type="http://schemas.openxmlformats.org/officeDocument/2006/relationships/image" Target="../media/image95.png"/><Relationship Id="rId39" Type="http://schemas.openxmlformats.org/officeDocument/2006/relationships/customXml" Target="../ink/ink105.xml"/><Relationship Id="rId38" Type="http://schemas.openxmlformats.org/officeDocument/2006/relationships/image" Target="../media/image112.png"/><Relationship Id="rId37" Type="http://schemas.openxmlformats.org/officeDocument/2006/relationships/customXml" Target="../ink/ink104.xml"/><Relationship Id="rId36" Type="http://schemas.openxmlformats.org/officeDocument/2006/relationships/image" Target="../media/image111.png"/><Relationship Id="rId35" Type="http://schemas.openxmlformats.org/officeDocument/2006/relationships/customXml" Target="../ink/ink103.xml"/><Relationship Id="rId34" Type="http://schemas.openxmlformats.org/officeDocument/2006/relationships/image" Target="../media/image110.png"/><Relationship Id="rId33" Type="http://schemas.openxmlformats.org/officeDocument/2006/relationships/customXml" Target="../ink/ink102.xml"/><Relationship Id="rId32" Type="http://schemas.openxmlformats.org/officeDocument/2006/relationships/image" Target="../media/image109.png"/><Relationship Id="rId31" Type="http://schemas.openxmlformats.org/officeDocument/2006/relationships/customXml" Target="../ink/ink101.xml"/><Relationship Id="rId30" Type="http://schemas.openxmlformats.org/officeDocument/2006/relationships/image" Target="../media/image108.png"/><Relationship Id="rId3" Type="http://schemas.openxmlformats.org/officeDocument/2006/relationships/customXml" Target="../ink/ink87.xml"/><Relationship Id="rId29" Type="http://schemas.openxmlformats.org/officeDocument/2006/relationships/customXml" Target="../ink/ink100.xml"/><Relationship Id="rId28" Type="http://schemas.openxmlformats.org/officeDocument/2006/relationships/image" Target="../media/image107.png"/><Relationship Id="rId27" Type="http://schemas.openxmlformats.org/officeDocument/2006/relationships/customXml" Target="../ink/ink99.xml"/><Relationship Id="rId26" Type="http://schemas.openxmlformats.org/officeDocument/2006/relationships/image" Target="../media/image106.png"/><Relationship Id="rId25" Type="http://schemas.openxmlformats.org/officeDocument/2006/relationships/customXml" Target="../ink/ink98.xml"/><Relationship Id="rId24" Type="http://schemas.openxmlformats.org/officeDocument/2006/relationships/image" Target="../media/image105.png"/><Relationship Id="rId23" Type="http://schemas.openxmlformats.org/officeDocument/2006/relationships/customXml" Target="../ink/ink97.xml"/><Relationship Id="rId22" Type="http://schemas.openxmlformats.org/officeDocument/2006/relationships/image" Target="../media/image104.png"/><Relationship Id="rId21" Type="http://schemas.openxmlformats.org/officeDocument/2006/relationships/customXml" Target="../ink/ink96.xml"/><Relationship Id="rId20" Type="http://schemas.openxmlformats.org/officeDocument/2006/relationships/image" Target="../media/image103.png"/><Relationship Id="rId2" Type="http://schemas.openxmlformats.org/officeDocument/2006/relationships/image" Target="../media/image94.png"/><Relationship Id="rId19" Type="http://schemas.openxmlformats.org/officeDocument/2006/relationships/customXml" Target="../ink/ink95.xml"/><Relationship Id="rId18" Type="http://schemas.openxmlformats.org/officeDocument/2006/relationships/image" Target="../media/image102.png"/><Relationship Id="rId17" Type="http://schemas.openxmlformats.org/officeDocument/2006/relationships/customXml" Target="../ink/ink94.xml"/><Relationship Id="rId16" Type="http://schemas.openxmlformats.org/officeDocument/2006/relationships/image" Target="../media/image101.png"/><Relationship Id="rId15" Type="http://schemas.openxmlformats.org/officeDocument/2006/relationships/customXml" Target="../ink/ink93.xml"/><Relationship Id="rId14" Type="http://schemas.openxmlformats.org/officeDocument/2006/relationships/image" Target="../media/image100.png"/><Relationship Id="rId13" Type="http://schemas.openxmlformats.org/officeDocument/2006/relationships/customXml" Target="../ink/ink92.xml"/><Relationship Id="rId124" Type="http://schemas.openxmlformats.org/officeDocument/2006/relationships/slideLayout" Target="../slideLayouts/slideLayout2.xml"/><Relationship Id="rId123" Type="http://schemas.openxmlformats.org/officeDocument/2006/relationships/tags" Target="../tags/tag67.xml"/><Relationship Id="rId122" Type="http://schemas.openxmlformats.org/officeDocument/2006/relationships/image" Target="../media/image154.png"/><Relationship Id="rId121" Type="http://schemas.openxmlformats.org/officeDocument/2006/relationships/customXml" Target="../ink/ink146.xml"/><Relationship Id="rId120" Type="http://schemas.openxmlformats.org/officeDocument/2006/relationships/image" Target="../media/image153.png"/><Relationship Id="rId12" Type="http://schemas.openxmlformats.org/officeDocument/2006/relationships/image" Target="../media/image99.png"/><Relationship Id="rId119" Type="http://schemas.openxmlformats.org/officeDocument/2006/relationships/customXml" Target="../ink/ink145.xml"/><Relationship Id="rId118" Type="http://schemas.openxmlformats.org/officeDocument/2006/relationships/image" Target="../media/image152.png"/><Relationship Id="rId117" Type="http://schemas.openxmlformats.org/officeDocument/2006/relationships/customXml" Target="../ink/ink144.xml"/><Relationship Id="rId116" Type="http://schemas.openxmlformats.org/officeDocument/2006/relationships/image" Target="../media/image151.png"/><Relationship Id="rId115" Type="http://schemas.openxmlformats.org/officeDocument/2006/relationships/customXml" Target="../ink/ink143.xml"/><Relationship Id="rId114" Type="http://schemas.openxmlformats.org/officeDocument/2006/relationships/image" Target="../media/image150.png"/><Relationship Id="rId113" Type="http://schemas.openxmlformats.org/officeDocument/2006/relationships/customXml" Target="../ink/ink142.xml"/><Relationship Id="rId112" Type="http://schemas.openxmlformats.org/officeDocument/2006/relationships/image" Target="../media/image149.png"/><Relationship Id="rId111" Type="http://schemas.openxmlformats.org/officeDocument/2006/relationships/customXml" Target="../ink/ink141.xml"/><Relationship Id="rId110" Type="http://schemas.openxmlformats.org/officeDocument/2006/relationships/image" Target="../media/image148.png"/><Relationship Id="rId11" Type="http://schemas.openxmlformats.org/officeDocument/2006/relationships/customXml" Target="../ink/ink91.xml"/><Relationship Id="rId109" Type="http://schemas.openxmlformats.org/officeDocument/2006/relationships/customXml" Target="../ink/ink140.xml"/><Relationship Id="rId108" Type="http://schemas.openxmlformats.org/officeDocument/2006/relationships/image" Target="../media/image147.png"/><Relationship Id="rId107" Type="http://schemas.openxmlformats.org/officeDocument/2006/relationships/customXml" Target="../ink/ink139.xml"/><Relationship Id="rId106" Type="http://schemas.openxmlformats.org/officeDocument/2006/relationships/image" Target="../media/image146.png"/><Relationship Id="rId105" Type="http://schemas.openxmlformats.org/officeDocument/2006/relationships/customXml" Target="../ink/ink138.xml"/><Relationship Id="rId104" Type="http://schemas.openxmlformats.org/officeDocument/2006/relationships/image" Target="../media/image145.png"/><Relationship Id="rId103" Type="http://schemas.openxmlformats.org/officeDocument/2006/relationships/customXml" Target="../ink/ink137.xml"/><Relationship Id="rId102" Type="http://schemas.openxmlformats.org/officeDocument/2006/relationships/image" Target="../media/image144.png"/><Relationship Id="rId101" Type="http://schemas.openxmlformats.org/officeDocument/2006/relationships/customXml" Target="../ink/ink136.xml"/><Relationship Id="rId100" Type="http://schemas.openxmlformats.org/officeDocument/2006/relationships/image" Target="../media/image143.png"/><Relationship Id="rId10" Type="http://schemas.openxmlformats.org/officeDocument/2006/relationships/image" Target="../media/image98.png"/><Relationship Id="rId1" Type="http://schemas.openxmlformats.org/officeDocument/2006/relationships/customXml" Target="../ink/ink8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customXml" Target="../ink/ink151.xml"/><Relationship Id="rId8" Type="http://schemas.openxmlformats.org/officeDocument/2006/relationships/image" Target="../media/image158.png"/><Relationship Id="rId7" Type="http://schemas.openxmlformats.org/officeDocument/2006/relationships/customXml" Target="../ink/ink150.xml"/><Relationship Id="rId6" Type="http://schemas.openxmlformats.org/officeDocument/2006/relationships/image" Target="../media/image157.png"/><Relationship Id="rId56" Type="http://schemas.openxmlformats.org/officeDocument/2006/relationships/slideLayout" Target="../slideLayouts/slideLayout2.xml"/><Relationship Id="rId55" Type="http://schemas.openxmlformats.org/officeDocument/2006/relationships/tags" Target="../tags/tag68.xml"/><Relationship Id="rId54" Type="http://schemas.openxmlformats.org/officeDocument/2006/relationships/image" Target="../media/image181.png"/><Relationship Id="rId53" Type="http://schemas.openxmlformats.org/officeDocument/2006/relationships/customXml" Target="../ink/ink173.xml"/><Relationship Id="rId52" Type="http://schemas.openxmlformats.org/officeDocument/2006/relationships/image" Target="../media/image180.png"/><Relationship Id="rId51" Type="http://schemas.openxmlformats.org/officeDocument/2006/relationships/customXml" Target="../ink/ink172.xml"/><Relationship Id="rId50" Type="http://schemas.openxmlformats.org/officeDocument/2006/relationships/image" Target="../media/image179.png"/><Relationship Id="rId5" Type="http://schemas.openxmlformats.org/officeDocument/2006/relationships/customXml" Target="../ink/ink149.xml"/><Relationship Id="rId49" Type="http://schemas.openxmlformats.org/officeDocument/2006/relationships/customXml" Target="../ink/ink171.xml"/><Relationship Id="rId48" Type="http://schemas.openxmlformats.org/officeDocument/2006/relationships/image" Target="../media/image178.png"/><Relationship Id="rId47" Type="http://schemas.openxmlformats.org/officeDocument/2006/relationships/customXml" Target="../ink/ink170.xml"/><Relationship Id="rId46" Type="http://schemas.openxmlformats.org/officeDocument/2006/relationships/image" Target="../media/image177.png"/><Relationship Id="rId45" Type="http://schemas.openxmlformats.org/officeDocument/2006/relationships/customXml" Target="../ink/ink169.xml"/><Relationship Id="rId44" Type="http://schemas.openxmlformats.org/officeDocument/2006/relationships/image" Target="../media/image176.png"/><Relationship Id="rId43" Type="http://schemas.openxmlformats.org/officeDocument/2006/relationships/customXml" Target="../ink/ink168.xml"/><Relationship Id="rId42" Type="http://schemas.openxmlformats.org/officeDocument/2006/relationships/image" Target="../media/image175.png"/><Relationship Id="rId41" Type="http://schemas.openxmlformats.org/officeDocument/2006/relationships/customXml" Target="../ink/ink167.xml"/><Relationship Id="rId40" Type="http://schemas.openxmlformats.org/officeDocument/2006/relationships/image" Target="../media/image174.png"/><Relationship Id="rId4" Type="http://schemas.openxmlformats.org/officeDocument/2006/relationships/image" Target="../media/image156.png"/><Relationship Id="rId39" Type="http://schemas.openxmlformats.org/officeDocument/2006/relationships/customXml" Target="../ink/ink166.xml"/><Relationship Id="rId38" Type="http://schemas.openxmlformats.org/officeDocument/2006/relationships/image" Target="../media/image173.png"/><Relationship Id="rId37" Type="http://schemas.openxmlformats.org/officeDocument/2006/relationships/customXml" Target="../ink/ink165.xml"/><Relationship Id="rId36" Type="http://schemas.openxmlformats.org/officeDocument/2006/relationships/image" Target="../media/image172.png"/><Relationship Id="rId35" Type="http://schemas.openxmlformats.org/officeDocument/2006/relationships/customXml" Target="../ink/ink164.xml"/><Relationship Id="rId34" Type="http://schemas.openxmlformats.org/officeDocument/2006/relationships/image" Target="../media/image171.png"/><Relationship Id="rId33" Type="http://schemas.openxmlformats.org/officeDocument/2006/relationships/customXml" Target="../ink/ink163.xml"/><Relationship Id="rId32" Type="http://schemas.openxmlformats.org/officeDocument/2006/relationships/image" Target="../media/image170.png"/><Relationship Id="rId31" Type="http://schemas.openxmlformats.org/officeDocument/2006/relationships/customXml" Target="../ink/ink162.xml"/><Relationship Id="rId30" Type="http://schemas.openxmlformats.org/officeDocument/2006/relationships/image" Target="../media/image169.png"/><Relationship Id="rId3" Type="http://schemas.openxmlformats.org/officeDocument/2006/relationships/customXml" Target="../ink/ink148.xml"/><Relationship Id="rId29" Type="http://schemas.openxmlformats.org/officeDocument/2006/relationships/customXml" Target="../ink/ink161.xml"/><Relationship Id="rId28" Type="http://schemas.openxmlformats.org/officeDocument/2006/relationships/image" Target="../media/image168.png"/><Relationship Id="rId27" Type="http://schemas.openxmlformats.org/officeDocument/2006/relationships/customXml" Target="../ink/ink160.xml"/><Relationship Id="rId26" Type="http://schemas.openxmlformats.org/officeDocument/2006/relationships/image" Target="../media/image167.png"/><Relationship Id="rId25" Type="http://schemas.openxmlformats.org/officeDocument/2006/relationships/customXml" Target="../ink/ink159.xml"/><Relationship Id="rId24" Type="http://schemas.openxmlformats.org/officeDocument/2006/relationships/image" Target="../media/image166.png"/><Relationship Id="rId23" Type="http://schemas.openxmlformats.org/officeDocument/2006/relationships/customXml" Target="../ink/ink158.xml"/><Relationship Id="rId22" Type="http://schemas.openxmlformats.org/officeDocument/2006/relationships/image" Target="../media/image165.png"/><Relationship Id="rId21" Type="http://schemas.openxmlformats.org/officeDocument/2006/relationships/customXml" Target="../ink/ink157.xml"/><Relationship Id="rId20" Type="http://schemas.openxmlformats.org/officeDocument/2006/relationships/image" Target="../media/image164.png"/><Relationship Id="rId2" Type="http://schemas.openxmlformats.org/officeDocument/2006/relationships/image" Target="../media/image155.png"/><Relationship Id="rId19" Type="http://schemas.openxmlformats.org/officeDocument/2006/relationships/customXml" Target="../ink/ink156.xml"/><Relationship Id="rId18" Type="http://schemas.openxmlformats.org/officeDocument/2006/relationships/image" Target="../media/image163.png"/><Relationship Id="rId17" Type="http://schemas.openxmlformats.org/officeDocument/2006/relationships/customXml" Target="../ink/ink155.xml"/><Relationship Id="rId16" Type="http://schemas.openxmlformats.org/officeDocument/2006/relationships/image" Target="../media/image162.png"/><Relationship Id="rId15" Type="http://schemas.openxmlformats.org/officeDocument/2006/relationships/customXml" Target="../ink/ink154.xml"/><Relationship Id="rId14" Type="http://schemas.openxmlformats.org/officeDocument/2006/relationships/image" Target="../media/image161.png"/><Relationship Id="rId13" Type="http://schemas.openxmlformats.org/officeDocument/2006/relationships/customXml" Target="../ink/ink153.xml"/><Relationship Id="rId12" Type="http://schemas.openxmlformats.org/officeDocument/2006/relationships/image" Target="../media/image160.png"/><Relationship Id="rId11" Type="http://schemas.openxmlformats.org/officeDocument/2006/relationships/customXml" Target="../ink/ink152.xml"/><Relationship Id="rId10" Type="http://schemas.openxmlformats.org/officeDocument/2006/relationships/image" Target="../media/image159.png"/><Relationship Id="rId1" Type="http://schemas.openxmlformats.org/officeDocument/2006/relationships/customXml" Target="../ink/ink14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" Target="slide5.xml"/><Relationship Id="rId1" Type="http://schemas.openxmlformats.org/officeDocument/2006/relationships/image" Target="../media/image18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png"/><Relationship Id="rId8" Type="http://schemas.openxmlformats.org/officeDocument/2006/relationships/customXml" Target="../ink/ink177.xml"/><Relationship Id="rId78" Type="http://schemas.openxmlformats.org/officeDocument/2006/relationships/slideLayout" Target="../slideLayouts/slideLayout13.xml"/><Relationship Id="rId77" Type="http://schemas.openxmlformats.org/officeDocument/2006/relationships/image" Target="../media/image219.png"/><Relationship Id="rId76" Type="http://schemas.openxmlformats.org/officeDocument/2006/relationships/customXml" Target="../ink/ink211.xml"/><Relationship Id="rId75" Type="http://schemas.openxmlformats.org/officeDocument/2006/relationships/image" Target="../media/image218.png"/><Relationship Id="rId74" Type="http://schemas.openxmlformats.org/officeDocument/2006/relationships/customXml" Target="../ink/ink210.xml"/><Relationship Id="rId73" Type="http://schemas.openxmlformats.org/officeDocument/2006/relationships/image" Target="../media/image217.png"/><Relationship Id="rId72" Type="http://schemas.openxmlformats.org/officeDocument/2006/relationships/customXml" Target="../ink/ink209.xml"/><Relationship Id="rId71" Type="http://schemas.openxmlformats.org/officeDocument/2006/relationships/image" Target="../media/image216.png"/><Relationship Id="rId70" Type="http://schemas.openxmlformats.org/officeDocument/2006/relationships/customXml" Target="../ink/ink208.xml"/><Relationship Id="rId7" Type="http://schemas.openxmlformats.org/officeDocument/2006/relationships/image" Target="../media/image186.png"/><Relationship Id="rId69" Type="http://schemas.openxmlformats.org/officeDocument/2006/relationships/image" Target="../media/image215.png"/><Relationship Id="rId68" Type="http://schemas.openxmlformats.org/officeDocument/2006/relationships/customXml" Target="../ink/ink207.xml"/><Relationship Id="rId67" Type="http://schemas.openxmlformats.org/officeDocument/2006/relationships/image" Target="../media/image214.png"/><Relationship Id="rId66" Type="http://schemas.openxmlformats.org/officeDocument/2006/relationships/customXml" Target="../ink/ink206.xml"/><Relationship Id="rId65" Type="http://schemas.openxmlformats.org/officeDocument/2006/relationships/image" Target="../media/image213.png"/><Relationship Id="rId64" Type="http://schemas.openxmlformats.org/officeDocument/2006/relationships/customXml" Target="../ink/ink205.xml"/><Relationship Id="rId63" Type="http://schemas.openxmlformats.org/officeDocument/2006/relationships/image" Target="../media/image212.png"/><Relationship Id="rId62" Type="http://schemas.openxmlformats.org/officeDocument/2006/relationships/customXml" Target="../ink/ink204.xml"/><Relationship Id="rId61" Type="http://schemas.openxmlformats.org/officeDocument/2006/relationships/image" Target="../media/image211.png"/><Relationship Id="rId60" Type="http://schemas.openxmlformats.org/officeDocument/2006/relationships/customXml" Target="../ink/ink203.xml"/><Relationship Id="rId6" Type="http://schemas.openxmlformats.org/officeDocument/2006/relationships/customXml" Target="../ink/ink176.xml"/><Relationship Id="rId59" Type="http://schemas.openxmlformats.org/officeDocument/2006/relationships/image" Target="../media/image210.png"/><Relationship Id="rId58" Type="http://schemas.openxmlformats.org/officeDocument/2006/relationships/customXml" Target="../ink/ink202.xml"/><Relationship Id="rId57" Type="http://schemas.openxmlformats.org/officeDocument/2006/relationships/image" Target="../media/image209.png"/><Relationship Id="rId56" Type="http://schemas.openxmlformats.org/officeDocument/2006/relationships/customXml" Target="../ink/ink201.xml"/><Relationship Id="rId55" Type="http://schemas.openxmlformats.org/officeDocument/2006/relationships/image" Target="../media/image208.png"/><Relationship Id="rId54" Type="http://schemas.openxmlformats.org/officeDocument/2006/relationships/customXml" Target="../ink/ink200.xml"/><Relationship Id="rId53" Type="http://schemas.openxmlformats.org/officeDocument/2006/relationships/image" Target="../media/image207.png"/><Relationship Id="rId52" Type="http://schemas.openxmlformats.org/officeDocument/2006/relationships/customXml" Target="../ink/ink199.xml"/><Relationship Id="rId51" Type="http://schemas.openxmlformats.org/officeDocument/2006/relationships/image" Target="../media/image206.png"/><Relationship Id="rId50" Type="http://schemas.openxmlformats.org/officeDocument/2006/relationships/customXml" Target="../ink/ink198.xml"/><Relationship Id="rId5" Type="http://schemas.openxmlformats.org/officeDocument/2006/relationships/image" Target="../media/image185.png"/><Relationship Id="rId49" Type="http://schemas.openxmlformats.org/officeDocument/2006/relationships/image" Target="../media/image205.png"/><Relationship Id="rId48" Type="http://schemas.openxmlformats.org/officeDocument/2006/relationships/customXml" Target="../ink/ink197.xml"/><Relationship Id="rId47" Type="http://schemas.openxmlformats.org/officeDocument/2006/relationships/image" Target="../media/image204.png"/><Relationship Id="rId46" Type="http://schemas.openxmlformats.org/officeDocument/2006/relationships/customXml" Target="../ink/ink196.xml"/><Relationship Id="rId45" Type="http://schemas.openxmlformats.org/officeDocument/2006/relationships/image" Target="../media/image203.png"/><Relationship Id="rId44" Type="http://schemas.openxmlformats.org/officeDocument/2006/relationships/customXml" Target="../ink/ink195.xml"/><Relationship Id="rId43" Type="http://schemas.openxmlformats.org/officeDocument/2006/relationships/image" Target="../media/image202.png"/><Relationship Id="rId42" Type="http://schemas.openxmlformats.org/officeDocument/2006/relationships/customXml" Target="../ink/ink194.xml"/><Relationship Id="rId41" Type="http://schemas.openxmlformats.org/officeDocument/2006/relationships/image" Target="../media/image201.png"/><Relationship Id="rId40" Type="http://schemas.openxmlformats.org/officeDocument/2006/relationships/customXml" Target="../ink/ink193.xml"/><Relationship Id="rId4" Type="http://schemas.openxmlformats.org/officeDocument/2006/relationships/customXml" Target="../ink/ink175.xml"/><Relationship Id="rId39" Type="http://schemas.openxmlformats.org/officeDocument/2006/relationships/image" Target="../media/image200.png"/><Relationship Id="rId38" Type="http://schemas.openxmlformats.org/officeDocument/2006/relationships/customXml" Target="../ink/ink192.xml"/><Relationship Id="rId37" Type="http://schemas.openxmlformats.org/officeDocument/2006/relationships/image" Target="../media/image199.png"/><Relationship Id="rId36" Type="http://schemas.openxmlformats.org/officeDocument/2006/relationships/customXml" Target="../ink/ink191.xml"/><Relationship Id="rId35" Type="http://schemas.openxmlformats.org/officeDocument/2006/relationships/image" Target="../media/image198.png"/><Relationship Id="rId34" Type="http://schemas.openxmlformats.org/officeDocument/2006/relationships/customXml" Target="../ink/ink190.xml"/><Relationship Id="rId33" Type="http://schemas.openxmlformats.org/officeDocument/2006/relationships/image" Target="../media/image197.png"/><Relationship Id="rId32" Type="http://schemas.openxmlformats.org/officeDocument/2006/relationships/customXml" Target="../ink/ink189.xml"/><Relationship Id="rId31" Type="http://schemas.openxmlformats.org/officeDocument/2006/relationships/image" Target="../media/image196.png"/><Relationship Id="rId30" Type="http://schemas.openxmlformats.org/officeDocument/2006/relationships/customXml" Target="../ink/ink188.xml"/><Relationship Id="rId3" Type="http://schemas.openxmlformats.org/officeDocument/2006/relationships/image" Target="../media/image184.png"/><Relationship Id="rId29" Type="http://schemas.openxmlformats.org/officeDocument/2006/relationships/image" Target="../media/image20.png"/><Relationship Id="rId28" Type="http://schemas.openxmlformats.org/officeDocument/2006/relationships/customXml" Target="../ink/ink187.xml"/><Relationship Id="rId27" Type="http://schemas.openxmlformats.org/officeDocument/2006/relationships/image" Target="../media/image195.png"/><Relationship Id="rId26" Type="http://schemas.openxmlformats.org/officeDocument/2006/relationships/customXml" Target="../ink/ink186.xml"/><Relationship Id="rId25" Type="http://schemas.openxmlformats.org/officeDocument/2006/relationships/image" Target="../media/image194.png"/><Relationship Id="rId24" Type="http://schemas.openxmlformats.org/officeDocument/2006/relationships/customXml" Target="../ink/ink185.xml"/><Relationship Id="rId23" Type="http://schemas.openxmlformats.org/officeDocument/2006/relationships/image" Target="../media/image193.png"/><Relationship Id="rId22" Type="http://schemas.openxmlformats.org/officeDocument/2006/relationships/customXml" Target="../ink/ink184.xml"/><Relationship Id="rId21" Type="http://schemas.openxmlformats.org/officeDocument/2006/relationships/image" Target="../media/image192.png"/><Relationship Id="rId20" Type="http://schemas.openxmlformats.org/officeDocument/2006/relationships/customXml" Target="../ink/ink183.xml"/><Relationship Id="rId2" Type="http://schemas.openxmlformats.org/officeDocument/2006/relationships/customXml" Target="../ink/ink174.xml"/><Relationship Id="rId19" Type="http://schemas.openxmlformats.org/officeDocument/2006/relationships/image" Target="../media/image191.png"/><Relationship Id="rId18" Type="http://schemas.openxmlformats.org/officeDocument/2006/relationships/customXml" Target="../ink/ink182.xml"/><Relationship Id="rId17" Type="http://schemas.openxmlformats.org/officeDocument/2006/relationships/image" Target="../media/image190.png"/><Relationship Id="rId16" Type="http://schemas.openxmlformats.org/officeDocument/2006/relationships/customXml" Target="../ink/ink181.xml"/><Relationship Id="rId15" Type="http://schemas.openxmlformats.org/officeDocument/2006/relationships/image" Target="../media/image189.png"/><Relationship Id="rId14" Type="http://schemas.openxmlformats.org/officeDocument/2006/relationships/customXml" Target="../ink/ink180.xml"/><Relationship Id="rId13" Type="http://schemas.openxmlformats.org/officeDocument/2006/relationships/image" Target="../media/image188.png"/><Relationship Id="rId12" Type="http://schemas.openxmlformats.org/officeDocument/2006/relationships/customXml" Target="../ink/ink179.xml"/><Relationship Id="rId11" Type="http://schemas.openxmlformats.org/officeDocument/2006/relationships/image" Target="../media/image72.png"/><Relationship Id="rId10" Type="http://schemas.openxmlformats.org/officeDocument/2006/relationships/customXml" Target="../ink/ink178.xml"/><Relationship Id="rId1" Type="http://schemas.openxmlformats.org/officeDocument/2006/relationships/image" Target="../media/image18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4.png"/><Relationship Id="rId8" Type="http://schemas.openxmlformats.org/officeDocument/2006/relationships/customXml" Target="../ink/ink215.xml"/><Relationship Id="rId7" Type="http://schemas.openxmlformats.org/officeDocument/2006/relationships/image" Target="../media/image223.png"/><Relationship Id="rId6" Type="http://schemas.openxmlformats.org/officeDocument/2006/relationships/customXml" Target="../ink/ink214.xml"/><Relationship Id="rId5" Type="http://schemas.openxmlformats.org/officeDocument/2006/relationships/image" Target="../media/image222.png"/><Relationship Id="rId4" Type="http://schemas.openxmlformats.org/officeDocument/2006/relationships/customXml" Target="../ink/ink213.xml"/><Relationship Id="rId38" Type="http://schemas.openxmlformats.org/officeDocument/2006/relationships/slideLayout" Target="../slideLayouts/slideLayout13.xml"/><Relationship Id="rId37" Type="http://schemas.openxmlformats.org/officeDocument/2006/relationships/image" Target="../media/image238.png"/><Relationship Id="rId36" Type="http://schemas.openxmlformats.org/officeDocument/2006/relationships/customXml" Target="../ink/ink229.xml"/><Relationship Id="rId35" Type="http://schemas.openxmlformats.org/officeDocument/2006/relationships/image" Target="../media/image237.png"/><Relationship Id="rId34" Type="http://schemas.openxmlformats.org/officeDocument/2006/relationships/customXml" Target="../ink/ink228.xml"/><Relationship Id="rId33" Type="http://schemas.openxmlformats.org/officeDocument/2006/relationships/image" Target="../media/image236.png"/><Relationship Id="rId32" Type="http://schemas.openxmlformats.org/officeDocument/2006/relationships/customXml" Target="../ink/ink227.xml"/><Relationship Id="rId31" Type="http://schemas.openxmlformats.org/officeDocument/2006/relationships/image" Target="../media/image235.png"/><Relationship Id="rId30" Type="http://schemas.openxmlformats.org/officeDocument/2006/relationships/customXml" Target="../ink/ink226.xml"/><Relationship Id="rId3" Type="http://schemas.openxmlformats.org/officeDocument/2006/relationships/image" Target="../media/image221.png"/><Relationship Id="rId29" Type="http://schemas.openxmlformats.org/officeDocument/2006/relationships/image" Target="../media/image234.png"/><Relationship Id="rId28" Type="http://schemas.openxmlformats.org/officeDocument/2006/relationships/customXml" Target="../ink/ink225.xml"/><Relationship Id="rId27" Type="http://schemas.openxmlformats.org/officeDocument/2006/relationships/image" Target="../media/image233.png"/><Relationship Id="rId26" Type="http://schemas.openxmlformats.org/officeDocument/2006/relationships/customXml" Target="../ink/ink224.xml"/><Relationship Id="rId25" Type="http://schemas.openxmlformats.org/officeDocument/2006/relationships/image" Target="../media/image232.png"/><Relationship Id="rId24" Type="http://schemas.openxmlformats.org/officeDocument/2006/relationships/customXml" Target="../ink/ink223.xml"/><Relationship Id="rId23" Type="http://schemas.openxmlformats.org/officeDocument/2006/relationships/image" Target="../media/image231.png"/><Relationship Id="rId22" Type="http://schemas.openxmlformats.org/officeDocument/2006/relationships/customXml" Target="../ink/ink222.xml"/><Relationship Id="rId21" Type="http://schemas.openxmlformats.org/officeDocument/2006/relationships/image" Target="../media/image230.png"/><Relationship Id="rId20" Type="http://schemas.openxmlformats.org/officeDocument/2006/relationships/customXml" Target="../ink/ink221.xml"/><Relationship Id="rId2" Type="http://schemas.openxmlformats.org/officeDocument/2006/relationships/customXml" Target="../ink/ink212.xml"/><Relationship Id="rId19" Type="http://schemas.openxmlformats.org/officeDocument/2006/relationships/image" Target="../media/image229.png"/><Relationship Id="rId18" Type="http://schemas.openxmlformats.org/officeDocument/2006/relationships/customXml" Target="../ink/ink220.xml"/><Relationship Id="rId17" Type="http://schemas.openxmlformats.org/officeDocument/2006/relationships/image" Target="../media/image228.png"/><Relationship Id="rId16" Type="http://schemas.openxmlformats.org/officeDocument/2006/relationships/customXml" Target="../ink/ink219.xml"/><Relationship Id="rId15" Type="http://schemas.openxmlformats.org/officeDocument/2006/relationships/image" Target="../media/image227.png"/><Relationship Id="rId14" Type="http://schemas.openxmlformats.org/officeDocument/2006/relationships/customXml" Target="../ink/ink218.xml"/><Relationship Id="rId13" Type="http://schemas.openxmlformats.org/officeDocument/2006/relationships/image" Target="../media/image226.png"/><Relationship Id="rId12" Type="http://schemas.openxmlformats.org/officeDocument/2006/relationships/customXml" Target="../ink/ink217.xml"/><Relationship Id="rId11" Type="http://schemas.openxmlformats.org/officeDocument/2006/relationships/image" Target="../media/image225.png"/><Relationship Id="rId10" Type="http://schemas.openxmlformats.org/officeDocument/2006/relationships/customXml" Target="../ink/ink216.xml"/><Relationship Id="rId1" Type="http://schemas.openxmlformats.org/officeDocument/2006/relationships/image" Target="../media/image220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customXml" Target="../ink/ink234.xml"/><Relationship Id="rId8" Type="http://schemas.openxmlformats.org/officeDocument/2006/relationships/image" Target="../media/image241.png"/><Relationship Id="rId7" Type="http://schemas.openxmlformats.org/officeDocument/2006/relationships/customXml" Target="../ink/ink233.xml"/><Relationship Id="rId6" Type="http://schemas.openxmlformats.org/officeDocument/2006/relationships/image" Target="../media/image191.png"/><Relationship Id="rId52" Type="http://schemas.openxmlformats.org/officeDocument/2006/relationships/slideLayout" Target="../slideLayouts/slideLayout13.xml"/><Relationship Id="rId51" Type="http://schemas.openxmlformats.org/officeDocument/2006/relationships/image" Target="../media/image261.png"/><Relationship Id="rId50" Type="http://schemas.openxmlformats.org/officeDocument/2006/relationships/customXml" Target="../ink/ink255.xml"/><Relationship Id="rId5" Type="http://schemas.openxmlformats.org/officeDocument/2006/relationships/customXml" Target="../ink/ink232.xml"/><Relationship Id="rId49" Type="http://schemas.openxmlformats.org/officeDocument/2006/relationships/image" Target="../media/image260.png"/><Relationship Id="rId48" Type="http://schemas.openxmlformats.org/officeDocument/2006/relationships/customXml" Target="../ink/ink254.xml"/><Relationship Id="rId47" Type="http://schemas.openxmlformats.org/officeDocument/2006/relationships/image" Target="../media/image259.png"/><Relationship Id="rId46" Type="http://schemas.openxmlformats.org/officeDocument/2006/relationships/customXml" Target="../ink/ink253.xml"/><Relationship Id="rId45" Type="http://schemas.openxmlformats.org/officeDocument/2006/relationships/image" Target="../media/image258.png"/><Relationship Id="rId44" Type="http://schemas.openxmlformats.org/officeDocument/2006/relationships/customXml" Target="../ink/ink252.xml"/><Relationship Id="rId43" Type="http://schemas.openxmlformats.org/officeDocument/2006/relationships/customXml" Target="../ink/ink251.xml"/><Relationship Id="rId42" Type="http://schemas.openxmlformats.org/officeDocument/2006/relationships/image" Target="../media/image257.png"/><Relationship Id="rId41" Type="http://schemas.openxmlformats.org/officeDocument/2006/relationships/customXml" Target="../ink/ink250.xml"/><Relationship Id="rId40" Type="http://schemas.openxmlformats.org/officeDocument/2006/relationships/image" Target="../media/image256.png"/><Relationship Id="rId4" Type="http://schemas.openxmlformats.org/officeDocument/2006/relationships/image" Target="../media/image240.png"/><Relationship Id="rId39" Type="http://schemas.openxmlformats.org/officeDocument/2006/relationships/customXml" Target="../ink/ink249.xml"/><Relationship Id="rId38" Type="http://schemas.openxmlformats.org/officeDocument/2006/relationships/image" Target="../media/image255.png"/><Relationship Id="rId37" Type="http://schemas.openxmlformats.org/officeDocument/2006/relationships/customXml" Target="../ink/ink248.xml"/><Relationship Id="rId36" Type="http://schemas.openxmlformats.org/officeDocument/2006/relationships/image" Target="../media/image254.png"/><Relationship Id="rId35" Type="http://schemas.openxmlformats.org/officeDocument/2006/relationships/customXml" Target="../ink/ink247.xml"/><Relationship Id="rId34" Type="http://schemas.openxmlformats.org/officeDocument/2006/relationships/image" Target="../media/image253.png"/><Relationship Id="rId33" Type="http://schemas.openxmlformats.org/officeDocument/2006/relationships/customXml" Target="../ink/ink246.xml"/><Relationship Id="rId32" Type="http://schemas.openxmlformats.org/officeDocument/2006/relationships/image" Target="../media/image252.png"/><Relationship Id="rId31" Type="http://schemas.openxmlformats.org/officeDocument/2006/relationships/customXml" Target="../ink/ink245.xml"/><Relationship Id="rId30" Type="http://schemas.openxmlformats.org/officeDocument/2006/relationships/image" Target="../media/image251.png"/><Relationship Id="rId3" Type="http://schemas.openxmlformats.org/officeDocument/2006/relationships/customXml" Target="../ink/ink231.xml"/><Relationship Id="rId29" Type="http://schemas.openxmlformats.org/officeDocument/2006/relationships/customXml" Target="../ink/ink244.xml"/><Relationship Id="rId28" Type="http://schemas.openxmlformats.org/officeDocument/2006/relationships/image" Target="../media/image250.png"/><Relationship Id="rId27" Type="http://schemas.openxmlformats.org/officeDocument/2006/relationships/customXml" Target="../ink/ink243.xml"/><Relationship Id="rId26" Type="http://schemas.openxmlformats.org/officeDocument/2006/relationships/image" Target="../media/image249.png"/><Relationship Id="rId25" Type="http://schemas.openxmlformats.org/officeDocument/2006/relationships/customXml" Target="../ink/ink242.xml"/><Relationship Id="rId24" Type="http://schemas.openxmlformats.org/officeDocument/2006/relationships/image" Target="../media/image248.png"/><Relationship Id="rId23" Type="http://schemas.openxmlformats.org/officeDocument/2006/relationships/customXml" Target="../ink/ink241.xml"/><Relationship Id="rId22" Type="http://schemas.openxmlformats.org/officeDocument/2006/relationships/image" Target="../media/image247.png"/><Relationship Id="rId21" Type="http://schemas.openxmlformats.org/officeDocument/2006/relationships/customXml" Target="../ink/ink240.xml"/><Relationship Id="rId20" Type="http://schemas.openxmlformats.org/officeDocument/2006/relationships/image" Target="../media/image246.png"/><Relationship Id="rId2" Type="http://schemas.openxmlformats.org/officeDocument/2006/relationships/image" Target="../media/image239.png"/><Relationship Id="rId19" Type="http://schemas.openxmlformats.org/officeDocument/2006/relationships/customXml" Target="../ink/ink239.xml"/><Relationship Id="rId18" Type="http://schemas.openxmlformats.org/officeDocument/2006/relationships/image" Target="../media/image72.png"/><Relationship Id="rId17" Type="http://schemas.openxmlformats.org/officeDocument/2006/relationships/customXml" Target="../ink/ink238.xml"/><Relationship Id="rId16" Type="http://schemas.openxmlformats.org/officeDocument/2006/relationships/image" Target="../media/image245.png"/><Relationship Id="rId15" Type="http://schemas.openxmlformats.org/officeDocument/2006/relationships/customXml" Target="../ink/ink237.xml"/><Relationship Id="rId14" Type="http://schemas.openxmlformats.org/officeDocument/2006/relationships/image" Target="../media/image244.png"/><Relationship Id="rId13" Type="http://schemas.openxmlformats.org/officeDocument/2006/relationships/customXml" Target="../ink/ink236.xml"/><Relationship Id="rId12" Type="http://schemas.openxmlformats.org/officeDocument/2006/relationships/image" Target="../media/image243.png"/><Relationship Id="rId11" Type="http://schemas.openxmlformats.org/officeDocument/2006/relationships/customXml" Target="../ink/ink235.xml"/><Relationship Id="rId10" Type="http://schemas.openxmlformats.org/officeDocument/2006/relationships/image" Target="../media/image242.png"/><Relationship Id="rId1" Type="http://schemas.openxmlformats.org/officeDocument/2006/relationships/customXml" Target="../ink/ink230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customXml" Target="../ink/ink260.xml"/><Relationship Id="rId8" Type="http://schemas.openxmlformats.org/officeDocument/2006/relationships/image" Target="../media/image265.png"/><Relationship Id="rId7" Type="http://schemas.openxmlformats.org/officeDocument/2006/relationships/customXml" Target="../ink/ink259.xml"/><Relationship Id="rId6" Type="http://schemas.openxmlformats.org/officeDocument/2006/relationships/image" Target="../media/image264.png"/><Relationship Id="rId59" Type="http://schemas.openxmlformats.org/officeDocument/2006/relationships/slideLayout" Target="../slideLayouts/slideLayout13.xml"/><Relationship Id="rId58" Type="http://schemas.openxmlformats.org/officeDocument/2006/relationships/image" Target="../media/image290.png"/><Relationship Id="rId57" Type="http://schemas.openxmlformats.org/officeDocument/2006/relationships/customXml" Target="../ink/ink284.xml"/><Relationship Id="rId56" Type="http://schemas.openxmlformats.org/officeDocument/2006/relationships/image" Target="../media/image289.png"/><Relationship Id="rId55" Type="http://schemas.openxmlformats.org/officeDocument/2006/relationships/customXml" Target="../ink/ink283.xml"/><Relationship Id="rId54" Type="http://schemas.openxmlformats.org/officeDocument/2006/relationships/image" Target="../media/image288.png"/><Relationship Id="rId53" Type="http://schemas.openxmlformats.org/officeDocument/2006/relationships/customXml" Target="../ink/ink282.xml"/><Relationship Id="rId52" Type="http://schemas.openxmlformats.org/officeDocument/2006/relationships/image" Target="../media/image287.png"/><Relationship Id="rId51" Type="http://schemas.openxmlformats.org/officeDocument/2006/relationships/customXml" Target="../ink/ink281.xml"/><Relationship Id="rId50" Type="http://schemas.openxmlformats.org/officeDocument/2006/relationships/image" Target="../media/image286.png"/><Relationship Id="rId5" Type="http://schemas.openxmlformats.org/officeDocument/2006/relationships/customXml" Target="../ink/ink258.xml"/><Relationship Id="rId49" Type="http://schemas.openxmlformats.org/officeDocument/2006/relationships/customXml" Target="../ink/ink280.xml"/><Relationship Id="rId48" Type="http://schemas.openxmlformats.org/officeDocument/2006/relationships/image" Target="../media/image285.png"/><Relationship Id="rId47" Type="http://schemas.openxmlformats.org/officeDocument/2006/relationships/customXml" Target="../ink/ink279.xml"/><Relationship Id="rId46" Type="http://schemas.openxmlformats.org/officeDocument/2006/relationships/image" Target="../media/image284.png"/><Relationship Id="rId45" Type="http://schemas.openxmlformats.org/officeDocument/2006/relationships/customXml" Target="../ink/ink278.xml"/><Relationship Id="rId44" Type="http://schemas.openxmlformats.org/officeDocument/2006/relationships/image" Target="../media/image283.png"/><Relationship Id="rId43" Type="http://schemas.openxmlformats.org/officeDocument/2006/relationships/customXml" Target="../ink/ink277.xml"/><Relationship Id="rId42" Type="http://schemas.openxmlformats.org/officeDocument/2006/relationships/image" Target="../media/image282.png"/><Relationship Id="rId41" Type="http://schemas.openxmlformats.org/officeDocument/2006/relationships/customXml" Target="../ink/ink276.xml"/><Relationship Id="rId40" Type="http://schemas.openxmlformats.org/officeDocument/2006/relationships/image" Target="../media/image281.png"/><Relationship Id="rId4" Type="http://schemas.openxmlformats.org/officeDocument/2006/relationships/image" Target="../media/image263.png"/><Relationship Id="rId39" Type="http://schemas.openxmlformats.org/officeDocument/2006/relationships/customXml" Target="../ink/ink275.xml"/><Relationship Id="rId38" Type="http://schemas.openxmlformats.org/officeDocument/2006/relationships/image" Target="../media/image280.png"/><Relationship Id="rId37" Type="http://schemas.openxmlformats.org/officeDocument/2006/relationships/customXml" Target="../ink/ink274.xml"/><Relationship Id="rId36" Type="http://schemas.openxmlformats.org/officeDocument/2006/relationships/image" Target="../media/image279.png"/><Relationship Id="rId35" Type="http://schemas.openxmlformats.org/officeDocument/2006/relationships/customXml" Target="../ink/ink273.xml"/><Relationship Id="rId34" Type="http://schemas.openxmlformats.org/officeDocument/2006/relationships/image" Target="../media/image278.png"/><Relationship Id="rId33" Type="http://schemas.openxmlformats.org/officeDocument/2006/relationships/customXml" Target="../ink/ink272.xml"/><Relationship Id="rId32" Type="http://schemas.openxmlformats.org/officeDocument/2006/relationships/image" Target="../media/image277.png"/><Relationship Id="rId31" Type="http://schemas.openxmlformats.org/officeDocument/2006/relationships/customXml" Target="../ink/ink271.xml"/><Relationship Id="rId30" Type="http://schemas.openxmlformats.org/officeDocument/2006/relationships/image" Target="../media/image276.png"/><Relationship Id="rId3" Type="http://schemas.openxmlformats.org/officeDocument/2006/relationships/customXml" Target="../ink/ink257.xml"/><Relationship Id="rId29" Type="http://schemas.openxmlformats.org/officeDocument/2006/relationships/customXml" Target="../ink/ink270.xml"/><Relationship Id="rId28" Type="http://schemas.openxmlformats.org/officeDocument/2006/relationships/image" Target="../media/image275.png"/><Relationship Id="rId27" Type="http://schemas.openxmlformats.org/officeDocument/2006/relationships/customXml" Target="../ink/ink269.xml"/><Relationship Id="rId26" Type="http://schemas.openxmlformats.org/officeDocument/2006/relationships/image" Target="../media/image274.png"/><Relationship Id="rId25" Type="http://schemas.openxmlformats.org/officeDocument/2006/relationships/customXml" Target="../ink/ink268.xml"/><Relationship Id="rId24" Type="http://schemas.openxmlformats.org/officeDocument/2006/relationships/image" Target="../media/image273.png"/><Relationship Id="rId23" Type="http://schemas.openxmlformats.org/officeDocument/2006/relationships/customXml" Target="../ink/ink267.xml"/><Relationship Id="rId22" Type="http://schemas.openxmlformats.org/officeDocument/2006/relationships/image" Target="../media/image272.png"/><Relationship Id="rId21" Type="http://schemas.openxmlformats.org/officeDocument/2006/relationships/customXml" Target="../ink/ink266.xml"/><Relationship Id="rId20" Type="http://schemas.openxmlformats.org/officeDocument/2006/relationships/image" Target="../media/image271.png"/><Relationship Id="rId2" Type="http://schemas.openxmlformats.org/officeDocument/2006/relationships/image" Target="../media/image262.png"/><Relationship Id="rId19" Type="http://schemas.openxmlformats.org/officeDocument/2006/relationships/customXml" Target="../ink/ink265.xml"/><Relationship Id="rId18" Type="http://schemas.openxmlformats.org/officeDocument/2006/relationships/image" Target="../media/image270.png"/><Relationship Id="rId17" Type="http://schemas.openxmlformats.org/officeDocument/2006/relationships/customXml" Target="../ink/ink264.xml"/><Relationship Id="rId16" Type="http://schemas.openxmlformats.org/officeDocument/2006/relationships/image" Target="../media/image269.png"/><Relationship Id="rId15" Type="http://schemas.openxmlformats.org/officeDocument/2006/relationships/customXml" Target="../ink/ink263.xml"/><Relationship Id="rId14" Type="http://schemas.openxmlformats.org/officeDocument/2006/relationships/image" Target="../media/image268.png"/><Relationship Id="rId13" Type="http://schemas.openxmlformats.org/officeDocument/2006/relationships/customXml" Target="../ink/ink262.xml"/><Relationship Id="rId12" Type="http://schemas.openxmlformats.org/officeDocument/2006/relationships/image" Target="../media/image267.png"/><Relationship Id="rId11" Type="http://schemas.openxmlformats.org/officeDocument/2006/relationships/customXml" Target="../ink/ink261.xml"/><Relationship Id="rId10" Type="http://schemas.openxmlformats.org/officeDocument/2006/relationships/image" Target="../media/image266.png"/><Relationship Id="rId1" Type="http://schemas.openxmlformats.org/officeDocument/2006/relationships/customXml" Target="../ink/ink256.xml"/></Relationships>
</file>

<file path=ppt/slides/_rels/slide2.xml.rels><?xml version="1.0" encoding="UTF-8" standalone="yes"?>
<Relationships xmlns="http://schemas.openxmlformats.org/package/2006/relationships"><Relationship Id="rId99" Type="http://schemas.openxmlformats.org/officeDocument/2006/relationships/customXml" Target="../ink/ink50.xml"/><Relationship Id="rId98" Type="http://schemas.openxmlformats.org/officeDocument/2006/relationships/image" Target="../media/image49.png"/><Relationship Id="rId97" Type="http://schemas.openxmlformats.org/officeDocument/2006/relationships/customXml" Target="../ink/ink49.xml"/><Relationship Id="rId96" Type="http://schemas.openxmlformats.org/officeDocument/2006/relationships/image" Target="../media/image48.png"/><Relationship Id="rId95" Type="http://schemas.openxmlformats.org/officeDocument/2006/relationships/customXml" Target="../ink/ink48.xml"/><Relationship Id="rId94" Type="http://schemas.openxmlformats.org/officeDocument/2006/relationships/image" Target="../media/image47.png"/><Relationship Id="rId93" Type="http://schemas.openxmlformats.org/officeDocument/2006/relationships/customXml" Target="../ink/ink47.xml"/><Relationship Id="rId92" Type="http://schemas.openxmlformats.org/officeDocument/2006/relationships/image" Target="../media/image46.png"/><Relationship Id="rId91" Type="http://schemas.openxmlformats.org/officeDocument/2006/relationships/customXml" Target="../ink/ink46.xml"/><Relationship Id="rId90" Type="http://schemas.openxmlformats.org/officeDocument/2006/relationships/image" Target="../media/image45.png"/><Relationship Id="rId9" Type="http://schemas.openxmlformats.org/officeDocument/2006/relationships/customXml" Target="../ink/ink5.xml"/><Relationship Id="rId89" Type="http://schemas.openxmlformats.org/officeDocument/2006/relationships/customXml" Target="../ink/ink45.xml"/><Relationship Id="rId88" Type="http://schemas.openxmlformats.org/officeDocument/2006/relationships/image" Target="../media/image44.png"/><Relationship Id="rId87" Type="http://schemas.openxmlformats.org/officeDocument/2006/relationships/customXml" Target="../ink/ink44.xml"/><Relationship Id="rId86" Type="http://schemas.openxmlformats.org/officeDocument/2006/relationships/image" Target="../media/image43.png"/><Relationship Id="rId85" Type="http://schemas.openxmlformats.org/officeDocument/2006/relationships/customXml" Target="../ink/ink43.xml"/><Relationship Id="rId84" Type="http://schemas.openxmlformats.org/officeDocument/2006/relationships/image" Target="../media/image42.png"/><Relationship Id="rId83" Type="http://schemas.openxmlformats.org/officeDocument/2006/relationships/customXml" Target="../ink/ink42.xml"/><Relationship Id="rId82" Type="http://schemas.openxmlformats.org/officeDocument/2006/relationships/image" Target="../media/image41.png"/><Relationship Id="rId81" Type="http://schemas.openxmlformats.org/officeDocument/2006/relationships/customXml" Target="../ink/ink41.xml"/><Relationship Id="rId80" Type="http://schemas.openxmlformats.org/officeDocument/2006/relationships/image" Target="../media/image40.png"/><Relationship Id="rId8" Type="http://schemas.openxmlformats.org/officeDocument/2006/relationships/image" Target="../media/image4.png"/><Relationship Id="rId79" Type="http://schemas.openxmlformats.org/officeDocument/2006/relationships/customXml" Target="../ink/ink40.xml"/><Relationship Id="rId78" Type="http://schemas.openxmlformats.org/officeDocument/2006/relationships/image" Target="../media/image39.png"/><Relationship Id="rId77" Type="http://schemas.openxmlformats.org/officeDocument/2006/relationships/customXml" Target="../ink/ink39.xml"/><Relationship Id="rId76" Type="http://schemas.openxmlformats.org/officeDocument/2006/relationships/image" Target="../media/image38.png"/><Relationship Id="rId75" Type="http://schemas.openxmlformats.org/officeDocument/2006/relationships/customXml" Target="../ink/ink38.xml"/><Relationship Id="rId74" Type="http://schemas.openxmlformats.org/officeDocument/2006/relationships/image" Target="../media/image37.png"/><Relationship Id="rId73" Type="http://schemas.openxmlformats.org/officeDocument/2006/relationships/customXml" Target="../ink/ink37.xml"/><Relationship Id="rId72" Type="http://schemas.openxmlformats.org/officeDocument/2006/relationships/image" Target="../media/image36.png"/><Relationship Id="rId71" Type="http://schemas.openxmlformats.org/officeDocument/2006/relationships/customXml" Target="../ink/ink36.xml"/><Relationship Id="rId70" Type="http://schemas.openxmlformats.org/officeDocument/2006/relationships/image" Target="../media/image35.png"/><Relationship Id="rId7" Type="http://schemas.openxmlformats.org/officeDocument/2006/relationships/customXml" Target="../ink/ink4.xml"/><Relationship Id="rId69" Type="http://schemas.openxmlformats.org/officeDocument/2006/relationships/customXml" Target="../ink/ink35.xml"/><Relationship Id="rId68" Type="http://schemas.openxmlformats.org/officeDocument/2006/relationships/image" Target="../media/image34.png"/><Relationship Id="rId67" Type="http://schemas.openxmlformats.org/officeDocument/2006/relationships/customXml" Target="../ink/ink34.xml"/><Relationship Id="rId66" Type="http://schemas.openxmlformats.org/officeDocument/2006/relationships/image" Target="../media/image33.png"/><Relationship Id="rId65" Type="http://schemas.openxmlformats.org/officeDocument/2006/relationships/customXml" Target="../ink/ink33.xml"/><Relationship Id="rId64" Type="http://schemas.openxmlformats.org/officeDocument/2006/relationships/image" Target="../media/image32.png"/><Relationship Id="rId63" Type="http://schemas.openxmlformats.org/officeDocument/2006/relationships/customXml" Target="../ink/ink32.xml"/><Relationship Id="rId62" Type="http://schemas.openxmlformats.org/officeDocument/2006/relationships/image" Target="../media/image31.png"/><Relationship Id="rId61" Type="http://schemas.openxmlformats.org/officeDocument/2006/relationships/customXml" Target="../ink/ink31.xml"/><Relationship Id="rId60" Type="http://schemas.openxmlformats.org/officeDocument/2006/relationships/image" Target="../media/image30.png"/><Relationship Id="rId6" Type="http://schemas.openxmlformats.org/officeDocument/2006/relationships/image" Target="../media/image3.png"/><Relationship Id="rId59" Type="http://schemas.openxmlformats.org/officeDocument/2006/relationships/customXml" Target="../ink/ink30.xml"/><Relationship Id="rId58" Type="http://schemas.openxmlformats.org/officeDocument/2006/relationships/image" Target="../media/image29.png"/><Relationship Id="rId57" Type="http://schemas.openxmlformats.org/officeDocument/2006/relationships/customXml" Target="../ink/ink29.xml"/><Relationship Id="rId56" Type="http://schemas.openxmlformats.org/officeDocument/2006/relationships/image" Target="../media/image28.png"/><Relationship Id="rId55" Type="http://schemas.openxmlformats.org/officeDocument/2006/relationships/customXml" Target="../ink/ink28.xml"/><Relationship Id="rId54" Type="http://schemas.openxmlformats.org/officeDocument/2006/relationships/image" Target="../media/image27.png"/><Relationship Id="rId53" Type="http://schemas.openxmlformats.org/officeDocument/2006/relationships/customXml" Target="../ink/ink27.xml"/><Relationship Id="rId52" Type="http://schemas.openxmlformats.org/officeDocument/2006/relationships/image" Target="../media/image26.png"/><Relationship Id="rId51" Type="http://schemas.openxmlformats.org/officeDocument/2006/relationships/customXml" Target="../ink/ink26.xml"/><Relationship Id="rId50" Type="http://schemas.openxmlformats.org/officeDocument/2006/relationships/image" Target="../media/image25.png"/><Relationship Id="rId5" Type="http://schemas.openxmlformats.org/officeDocument/2006/relationships/customXml" Target="../ink/ink3.xml"/><Relationship Id="rId49" Type="http://schemas.openxmlformats.org/officeDocument/2006/relationships/customXml" Target="../ink/ink25.xml"/><Relationship Id="rId48" Type="http://schemas.openxmlformats.org/officeDocument/2006/relationships/image" Target="../media/image24.png"/><Relationship Id="rId47" Type="http://schemas.openxmlformats.org/officeDocument/2006/relationships/customXml" Target="../ink/ink24.xml"/><Relationship Id="rId46" Type="http://schemas.openxmlformats.org/officeDocument/2006/relationships/image" Target="../media/image23.png"/><Relationship Id="rId45" Type="http://schemas.openxmlformats.org/officeDocument/2006/relationships/customXml" Target="../ink/ink23.xml"/><Relationship Id="rId44" Type="http://schemas.openxmlformats.org/officeDocument/2006/relationships/image" Target="../media/image22.png"/><Relationship Id="rId43" Type="http://schemas.openxmlformats.org/officeDocument/2006/relationships/customXml" Target="../ink/ink22.xml"/><Relationship Id="rId42" Type="http://schemas.openxmlformats.org/officeDocument/2006/relationships/image" Target="../media/image21.png"/><Relationship Id="rId41" Type="http://schemas.openxmlformats.org/officeDocument/2006/relationships/customXml" Target="../ink/ink21.xml"/><Relationship Id="rId40" Type="http://schemas.openxmlformats.org/officeDocument/2006/relationships/image" Target="../media/image20.png"/><Relationship Id="rId4" Type="http://schemas.openxmlformats.org/officeDocument/2006/relationships/image" Target="../media/image2.png"/><Relationship Id="rId39" Type="http://schemas.openxmlformats.org/officeDocument/2006/relationships/customXml" Target="../ink/ink20.xml"/><Relationship Id="rId38" Type="http://schemas.openxmlformats.org/officeDocument/2006/relationships/image" Target="../media/image19.png"/><Relationship Id="rId37" Type="http://schemas.openxmlformats.org/officeDocument/2006/relationships/customXml" Target="../ink/ink19.xml"/><Relationship Id="rId36" Type="http://schemas.openxmlformats.org/officeDocument/2006/relationships/image" Target="../media/image18.png"/><Relationship Id="rId35" Type="http://schemas.openxmlformats.org/officeDocument/2006/relationships/customXml" Target="../ink/ink18.xml"/><Relationship Id="rId34" Type="http://schemas.openxmlformats.org/officeDocument/2006/relationships/image" Target="../media/image17.png"/><Relationship Id="rId33" Type="http://schemas.openxmlformats.org/officeDocument/2006/relationships/customXml" Target="../ink/ink17.xml"/><Relationship Id="rId32" Type="http://schemas.openxmlformats.org/officeDocument/2006/relationships/image" Target="../media/image16.png"/><Relationship Id="rId31" Type="http://schemas.openxmlformats.org/officeDocument/2006/relationships/customXml" Target="../ink/ink16.xml"/><Relationship Id="rId30" Type="http://schemas.openxmlformats.org/officeDocument/2006/relationships/image" Target="../media/image15.png"/><Relationship Id="rId3" Type="http://schemas.openxmlformats.org/officeDocument/2006/relationships/customXml" Target="../ink/ink2.xml"/><Relationship Id="rId29" Type="http://schemas.openxmlformats.org/officeDocument/2006/relationships/customXml" Target="../ink/ink15.xml"/><Relationship Id="rId28" Type="http://schemas.openxmlformats.org/officeDocument/2006/relationships/image" Target="../media/image14.png"/><Relationship Id="rId27" Type="http://schemas.openxmlformats.org/officeDocument/2006/relationships/customXml" Target="../ink/ink14.xml"/><Relationship Id="rId26" Type="http://schemas.openxmlformats.org/officeDocument/2006/relationships/image" Target="../media/image13.png"/><Relationship Id="rId25" Type="http://schemas.openxmlformats.org/officeDocument/2006/relationships/customXml" Target="../ink/ink13.xml"/><Relationship Id="rId24" Type="http://schemas.openxmlformats.org/officeDocument/2006/relationships/image" Target="../media/image12.png"/><Relationship Id="rId23" Type="http://schemas.openxmlformats.org/officeDocument/2006/relationships/customXml" Target="../ink/ink12.xml"/><Relationship Id="rId22" Type="http://schemas.openxmlformats.org/officeDocument/2006/relationships/image" Target="../media/image11.png"/><Relationship Id="rId21" Type="http://schemas.openxmlformats.org/officeDocument/2006/relationships/customXml" Target="../ink/ink11.xml"/><Relationship Id="rId20" Type="http://schemas.openxmlformats.org/officeDocument/2006/relationships/image" Target="../media/image10.png"/><Relationship Id="rId2" Type="http://schemas.openxmlformats.org/officeDocument/2006/relationships/image" Target="../media/image1.png"/><Relationship Id="rId19" Type="http://schemas.openxmlformats.org/officeDocument/2006/relationships/customXml" Target="../ink/ink10.xml"/><Relationship Id="rId18" Type="http://schemas.openxmlformats.org/officeDocument/2006/relationships/image" Target="../media/image9.png"/><Relationship Id="rId17" Type="http://schemas.openxmlformats.org/officeDocument/2006/relationships/customXml" Target="../ink/ink9.xml"/><Relationship Id="rId16" Type="http://schemas.openxmlformats.org/officeDocument/2006/relationships/image" Target="../media/image8.png"/><Relationship Id="rId15" Type="http://schemas.openxmlformats.org/officeDocument/2006/relationships/customXml" Target="../ink/ink8.xml"/><Relationship Id="rId14" Type="http://schemas.openxmlformats.org/officeDocument/2006/relationships/image" Target="../media/image7.png"/><Relationship Id="rId13" Type="http://schemas.openxmlformats.org/officeDocument/2006/relationships/customXml" Target="../ink/ink7.xml"/><Relationship Id="rId12" Type="http://schemas.openxmlformats.org/officeDocument/2006/relationships/image" Target="../media/image6.png"/><Relationship Id="rId11" Type="http://schemas.openxmlformats.org/officeDocument/2006/relationships/customXml" Target="../ink/ink6.xml"/><Relationship Id="rId102" Type="http://schemas.openxmlformats.org/officeDocument/2006/relationships/slideLayout" Target="../slideLayouts/slideLayout2.xml"/><Relationship Id="rId101" Type="http://schemas.openxmlformats.org/officeDocument/2006/relationships/tags" Target="../tags/tag66.xml"/><Relationship Id="rId100" Type="http://schemas.openxmlformats.org/officeDocument/2006/relationships/image" Target="../media/image50.png"/><Relationship Id="rId10" Type="http://schemas.openxmlformats.org/officeDocument/2006/relationships/image" Target="../media/image5.png"/><Relationship Id="rId1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92.png"/><Relationship Id="rId3" Type="http://schemas.openxmlformats.org/officeDocument/2006/relationships/customXml" Target="../ink/ink286.xml"/><Relationship Id="rId2" Type="http://schemas.openxmlformats.org/officeDocument/2006/relationships/image" Target="../media/image291.png"/><Relationship Id="rId1" Type="http://schemas.openxmlformats.org/officeDocument/2006/relationships/customXml" Target="../ink/ink28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8.png"/><Relationship Id="rId8" Type="http://schemas.openxmlformats.org/officeDocument/2006/relationships/customXml" Target="../ink/ink51.xml"/><Relationship Id="rId7" Type="http://schemas.openxmlformats.org/officeDocument/2006/relationships/image" Target="../media/image57.emf"/><Relationship Id="rId6" Type="http://schemas.openxmlformats.org/officeDocument/2006/relationships/image" Target="../media/image56.emf"/><Relationship Id="rId5" Type="http://schemas.openxmlformats.org/officeDocument/2006/relationships/image" Target="../media/image55.emf"/><Relationship Id="rId42" Type="http://schemas.openxmlformats.org/officeDocument/2006/relationships/slideLayout" Target="../slideLayouts/slideLayout13.xml"/><Relationship Id="rId41" Type="http://schemas.openxmlformats.org/officeDocument/2006/relationships/image" Target="../media/image74.png"/><Relationship Id="rId40" Type="http://schemas.openxmlformats.org/officeDocument/2006/relationships/customXml" Target="../ink/ink67.xml"/><Relationship Id="rId4" Type="http://schemas.openxmlformats.org/officeDocument/2006/relationships/image" Target="../media/image54.emf"/><Relationship Id="rId39" Type="http://schemas.openxmlformats.org/officeDocument/2006/relationships/image" Target="../media/image73.png"/><Relationship Id="rId38" Type="http://schemas.openxmlformats.org/officeDocument/2006/relationships/customXml" Target="../ink/ink66.xml"/><Relationship Id="rId37" Type="http://schemas.openxmlformats.org/officeDocument/2006/relationships/image" Target="../media/image72.png"/><Relationship Id="rId36" Type="http://schemas.openxmlformats.org/officeDocument/2006/relationships/customXml" Target="../ink/ink65.xml"/><Relationship Id="rId35" Type="http://schemas.openxmlformats.org/officeDocument/2006/relationships/image" Target="../media/image71.png"/><Relationship Id="rId34" Type="http://schemas.openxmlformats.org/officeDocument/2006/relationships/customXml" Target="../ink/ink64.xml"/><Relationship Id="rId33" Type="http://schemas.openxmlformats.org/officeDocument/2006/relationships/image" Target="../media/image70.png"/><Relationship Id="rId32" Type="http://schemas.openxmlformats.org/officeDocument/2006/relationships/customXml" Target="../ink/ink63.xml"/><Relationship Id="rId31" Type="http://schemas.openxmlformats.org/officeDocument/2006/relationships/image" Target="../media/image69.png"/><Relationship Id="rId30" Type="http://schemas.openxmlformats.org/officeDocument/2006/relationships/customXml" Target="../ink/ink62.xml"/><Relationship Id="rId3" Type="http://schemas.openxmlformats.org/officeDocument/2006/relationships/image" Target="../media/image53.emf"/><Relationship Id="rId29" Type="http://schemas.openxmlformats.org/officeDocument/2006/relationships/image" Target="../media/image68.png"/><Relationship Id="rId28" Type="http://schemas.openxmlformats.org/officeDocument/2006/relationships/customXml" Target="../ink/ink61.xml"/><Relationship Id="rId27" Type="http://schemas.openxmlformats.org/officeDocument/2006/relationships/image" Target="../media/image67.png"/><Relationship Id="rId26" Type="http://schemas.openxmlformats.org/officeDocument/2006/relationships/customXml" Target="../ink/ink60.xml"/><Relationship Id="rId25" Type="http://schemas.openxmlformats.org/officeDocument/2006/relationships/image" Target="../media/image66.png"/><Relationship Id="rId24" Type="http://schemas.openxmlformats.org/officeDocument/2006/relationships/customXml" Target="../ink/ink59.xml"/><Relationship Id="rId23" Type="http://schemas.openxmlformats.org/officeDocument/2006/relationships/image" Target="../media/image65.png"/><Relationship Id="rId22" Type="http://schemas.openxmlformats.org/officeDocument/2006/relationships/customXml" Target="../ink/ink58.xml"/><Relationship Id="rId21" Type="http://schemas.openxmlformats.org/officeDocument/2006/relationships/image" Target="../media/image64.png"/><Relationship Id="rId20" Type="http://schemas.openxmlformats.org/officeDocument/2006/relationships/customXml" Target="../ink/ink57.xml"/><Relationship Id="rId2" Type="http://schemas.openxmlformats.org/officeDocument/2006/relationships/image" Target="../media/image52.emf"/><Relationship Id="rId19" Type="http://schemas.openxmlformats.org/officeDocument/2006/relationships/image" Target="../media/image63.png"/><Relationship Id="rId18" Type="http://schemas.openxmlformats.org/officeDocument/2006/relationships/customXml" Target="../ink/ink56.xml"/><Relationship Id="rId17" Type="http://schemas.openxmlformats.org/officeDocument/2006/relationships/image" Target="../media/image62.png"/><Relationship Id="rId16" Type="http://schemas.openxmlformats.org/officeDocument/2006/relationships/customXml" Target="../ink/ink55.xml"/><Relationship Id="rId15" Type="http://schemas.openxmlformats.org/officeDocument/2006/relationships/image" Target="../media/image61.png"/><Relationship Id="rId14" Type="http://schemas.openxmlformats.org/officeDocument/2006/relationships/customXml" Target="../ink/ink54.xml"/><Relationship Id="rId13" Type="http://schemas.openxmlformats.org/officeDocument/2006/relationships/image" Target="../media/image60.png"/><Relationship Id="rId12" Type="http://schemas.openxmlformats.org/officeDocument/2006/relationships/customXml" Target="../ink/ink53.xml"/><Relationship Id="rId11" Type="http://schemas.openxmlformats.org/officeDocument/2006/relationships/image" Target="../media/image59.png"/><Relationship Id="rId10" Type="http://schemas.openxmlformats.org/officeDocument/2006/relationships/customXml" Target="../ink/ink52.xml"/><Relationship Id="rId1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7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-76835" y="220980"/>
            <a:ext cx="13121005" cy="6048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CPU </a:t>
            </a:r>
            <a:r>
              <a:rPr lang="zh-CN" altLang="en-US" sz="2000"/>
              <a:t>结构：</a:t>
            </a:r>
            <a:endParaRPr lang="zh-CN" altLang="en-US" sz="2000"/>
          </a:p>
          <a:p>
            <a:endParaRPr lang="zh-CN" altLang="en-US" sz="2000"/>
          </a:p>
          <a:p>
            <a:r>
              <a:rPr lang="en-US" altLang="zh-CN" sz="2000"/>
              <a:t>1.BIU </a:t>
            </a:r>
            <a:r>
              <a:rPr lang="zh-CN" altLang="en-US" sz="2000"/>
              <a:t>总线</a:t>
            </a:r>
            <a:r>
              <a:rPr lang="en-US" altLang="zh-CN" sz="2000"/>
              <a:t> </a:t>
            </a:r>
            <a:r>
              <a:rPr lang="zh-CN" altLang="en-US" sz="2000"/>
              <a:t>接口</a:t>
            </a:r>
            <a:r>
              <a:rPr lang="en-US" altLang="zh-CN" sz="2000"/>
              <a:t> </a:t>
            </a:r>
            <a:r>
              <a:rPr lang="zh-CN" altLang="en-US" sz="2000"/>
              <a:t>单元</a:t>
            </a:r>
            <a:r>
              <a:rPr lang="en-US" altLang="zh-CN" sz="2000"/>
              <a:t>   </a:t>
            </a: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）指令队列：设计汇编语言程序时，不能操作指令队列，其由</a:t>
            </a:r>
            <a:r>
              <a:rPr lang="en-US" altLang="zh-CN" sz="2000"/>
              <a:t>CPU</a:t>
            </a:r>
            <a:r>
              <a:rPr lang="zh-CN" altLang="en-US" sz="2000"/>
              <a:t>自动管理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                                    </a:t>
            </a: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）地址加法器：由逻辑地址计算物理地址（逻辑地址是</a:t>
            </a:r>
            <a:r>
              <a:rPr lang="en-US" altLang="zh-CN" sz="2000"/>
              <a:t>CPU</a:t>
            </a:r>
            <a:r>
              <a:rPr lang="zh-CN" altLang="en-US" sz="2000"/>
              <a:t>内部的物理地址表达</a:t>
            </a:r>
            <a:endParaRPr lang="zh-CN" altLang="en-US" sz="2000"/>
          </a:p>
          <a:p>
            <a:r>
              <a:rPr lang="zh-CN" altLang="en-US" sz="2000"/>
              <a:t> </a:t>
            </a:r>
            <a:r>
              <a:rPr lang="en-US" altLang="zh-CN" sz="2000"/>
              <a:t>                                                                   </a:t>
            </a:r>
            <a:r>
              <a:rPr lang="zh-CN" altLang="en-US" sz="2000"/>
              <a:t>形式）</a:t>
            </a:r>
            <a:r>
              <a:rPr lang="en-US" altLang="zh-CN" sz="2000"/>
              <a:t>   </a:t>
            </a:r>
            <a:r>
              <a:rPr lang="zh-CN" altLang="en-US" sz="2000">
                <a:solidFill>
                  <a:srgbClr val="FF0000"/>
                </a:solidFill>
              </a:rPr>
              <a:t>段基址</a:t>
            </a:r>
            <a:r>
              <a:rPr lang="en-US" altLang="zh-CN" sz="2000">
                <a:solidFill>
                  <a:srgbClr val="FF0000"/>
                </a:solidFill>
              </a:rPr>
              <a:t>=</a:t>
            </a:r>
            <a:r>
              <a:rPr lang="zh-CN" altLang="en-US" sz="2000">
                <a:solidFill>
                  <a:srgbClr val="FF0000"/>
                </a:solidFill>
              </a:rPr>
              <a:t>段基值×</a:t>
            </a:r>
            <a:r>
              <a:rPr lang="en-US" altLang="zh-CN" sz="2000">
                <a:solidFill>
                  <a:srgbClr val="FF0000"/>
                </a:solidFill>
              </a:rPr>
              <a:t>16</a:t>
            </a:r>
            <a:r>
              <a:rPr lang="zh-CN" altLang="en-US" sz="2000">
                <a:solidFill>
                  <a:srgbClr val="FF0000"/>
                </a:solidFill>
              </a:rPr>
              <a:t>（二进制</a:t>
            </a:r>
            <a:r>
              <a:rPr lang="en-US" altLang="zh-CN" sz="2000">
                <a:solidFill>
                  <a:srgbClr val="FF0000"/>
                </a:solidFill>
              </a:rPr>
              <a:t> </a:t>
            </a:r>
            <a:r>
              <a:rPr lang="zh-CN" altLang="en-US" sz="2000">
                <a:solidFill>
                  <a:srgbClr val="FF0000"/>
                </a:solidFill>
              </a:rPr>
              <a:t>使得</a:t>
            </a:r>
            <a:r>
              <a:rPr lang="en-US" altLang="zh-CN" sz="2000">
                <a:solidFill>
                  <a:srgbClr val="FF0000"/>
                </a:solidFill>
              </a:rPr>
              <a:t>16</a:t>
            </a:r>
            <a:r>
              <a:rPr lang="zh-CN" altLang="en-US" sz="2000">
                <a:solidFill>
                  <a:srgbClr val="FF0000"/>
                </a:solidFill>
              </a:rPr>
              <a:t>位的段基值变成</a:t>
            </a:r>
            <a:r>
              <a:rPr lang="en-US" altLang="zh-CN" sz="2000">
                <a:solidFill>
                  <a:srgbClr val="FF0000"/>
                </a:solidFill>
              </a:rPr>
              <a:t>20</a:t>
            </a:r>
            <a:r>
              <a:rPr lang="zh-CN" altLang="en-US" sz="2000">
                <a:solidFill>
                  <a:srgbClr val="FF0000"/>
                </a:solidFill>
              </a:rPr>
              <a:t>位）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                                                                             </a:t>
            </a:r>
            <a:r>
              <a:rPr lang="zh-CN" altLang="en-US" sz="2000">
                <a:solidFill>
                  <a:srgbClr val="FF0000"/>
                </a:solidFill>
              </a:rPr>
              <a:t>物理地址</a:t>
            </a:r>
            <a:r>
              <a:rPr lang="en-US" altLang="zh-CN" sz="2000">
                <a:solidFill>
                  <a:srgbClr val="FF0000"/>
                </a:solidFill>
              </a:rPr>
              <a:t>=</a:t>
            </a:r>
            <a:r>
              <a:rPr lang="zh-CN" altLang="en-US" sz="2000">
                <a:solidFill>
                  <a:srgbClr val="FF0000"/>
                </a:solidFill>
              </a:rPr>
              <a:t>段基址</a:t>
            </a:r>
            <a:r>
              <a:rPr lang="en-US" altLang="zh-CN" sz="2000">
                <a:solidFill>
                  <a:srgbClr val="FF0000"/>
                </a:solidFill>
              </a:rPr>
              <a:t>+</a:t>
            </a:r>
            <a:r>
              <a:rPr lang="zh-CN" altLang="en-US" sz="2000">
                <a:solidFill>
                  <a:srgbClr val="FF0000"/>
                </a:solidFill>
              </a:rPr>
              <a:t>偏移量（低位对齐）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                                     </a:t>
            </a:r>
            <a:r>
              <a:rPr lang="zh-CN" altLang="en-US" sz="2000"/>
              <a:t>（3）总线控制逻辑：与系统总线实现信号交互（cpu自动进行管理）</a:t>
            </a:r>
            <a:endParaRPr lang="zh-CN" altLang="en-US" sz="2000"/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endParaRPr lang="en-US" altLang="zh-CN" sz="2000">
              <a:solidFill>
                <a:srgbClr val="FF0000"/>
              </a:solidFill>
            </a:endParaRPr>
          </a:p>
          <a:p>
            <a:r>
              <a:rPr lang="zh-CN" altLang="en-US" sz="2000"/>
              <a:t>2.EU 执行单元              （1）运算器：</a:t>
            </a:r>
            <a:r>
              <a:rPr lang="zh-CN" altLang="en-US" sz="2000" b="1" dirty="0">
                <a:sym typeface="+mn-ea"/>
              </a:rPr>
              <a:t>主要执行算术和逻辑运算操作，来完成对数据的加工和处理。</a:t>
            </a:r>
            <a:endParaRPr lang="zh-CN" altLang="en-US" sz="2000" b="1" dirty="0">
              <a:sym typeface="+mn-ea"/>
            </a:endParaRPr>
          </a:p>
          <a:p>
            <a:pPr lvl="1" eaLnBrk="1" hangingPunct="1"/>
            <a:r>
              <a:rPr lang="zh-CN" altLang="en-US" sz="2000" b="1" dirty="0">
                <a:sym typeface="+mn-ea"/>
              </a:rPr>
              <a:t> </a:t>
            </a:r>
            <a:r>
              <a:rPr lang="en-US" altLang="zh-CN" sz="2000" b="1" dirty="0">
                <a:sym typeface="+mn-ea"/>
              </a:rPr>
              <a:t>                               </a:t>
            </a:r>
            <a:r>
              <a:rPr lang="zh-CN" altLang="en-US" sz="2000">
                <a:sym typeface="+mn-ea"/>
              </a:rPr>
              <a:t> (2) 控制器：</a:t>
            </a:r>
            <a:r>
              <a:rPr lang="en-US" altLang="zh-CN" sz="2000">
                <a:sym typeface="+mn-ea"/>
              </a:rPr>
              <a:t>a.</a:t>
            </a:r>
            <a:r>
              <a:rPr lang="zh-CN" altLang="en-US" sz="2000" b="1" dirty="0">
                <a:sym typeface="+mn-ea"/>
              </a:rPr>
              <a:t>主要功能是从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内存中取出</a:t>
            </a:r>
            <a:r>
              <a:rPr lang="zh-CN" altLang="en-US" sz="2000" b="1" dirty="0">
                <a:sym typeface="+mn-ea"/>
              </a:rPr>
              <a:t>指令，并对指令的分析，发出相应的控制和定</a:t>
            </a:r>
            <a:endParaRPr lang="zh-CN" altLang="en-US" sz="2000" b="1" dirty="0">
              <a:sym typeface="+mn-ea"/>
            </a:endParaRPr>
          </a:p>
          <a:p>
            <a:pPr lvl="1" eaLnBrk="1" hangingPunct="1"/>
            <a:r>
              <a:rPr lang="zh-CN" altLang="en-US" sz="2000" b="1" dirty="0">
                <a:sym typeface="+mn-ea"/>
              </a:rPr>
              <a:t> </a:t>
            </a:r>
            <a:r>
              <a:rPr lang="en-US" altLang="zh-CN" sz="2000" b="1" dirty="0">
                <a:sym typeface="+mn-ea"/>
              </a:rPr>
              <a:t>                                                    </a:t>
            </a:r>
            <a:r>
              <a:rPr lang="zh-CN" altLang="en-US" sz="2000" b="1" dirty="0">
                <a:sym typeface="+mn-ea"/>
              </a:rPr>
              <a:t>时信息，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控制和协调</a:t>
            </a:r>
            <a:r>
              <a:rPr lang="zh-CN" altLang="en-US" sz="2000" b="1" dirty="0">
                <a:sym typeface="+mn-ea"/>
              </a:rPr>
              <a:t>计算机的各个部件的工作，以完成指令所规定的操</a:t>
            </a:r>
            <a:endParaRPr lang="zh-CN" altLang="en-US" sz="2000" b="1" dirty="0">
              <a:sym typeface="+mn-ea"/>
            </a:endParaRPr>
          </a:p>
          <a:p>
            <a:pPr lvl="1" eaLnBrk="1" hangingPunct="1"/>
            <a:r>
              <a:rPr lang="zh-CN" altLang="en-US" sz="2000" b="1" dirty="0">
                <a:sym typeface="+mn-ea"/>
              </a:rPr>
              <a:t> </a:t>
            </a:r>
            <a:r>
              <a:rPr lang="en-US" altLang="zh-CN" sz="2000" b="1" dirty="0">
                <a:sym typeface="+mn-ea"/>
              </a:rPr>
              <a:t>                                                    </a:t>
            </a:r>
            <a:r>
              <a:rPr lang="zh-CN" altLang="en-US" sz="2000" b="1" dirty="0">
                <a:sym typeface="+mn-ea"/>
              </a:rPr>
              <a:t>作。</a:t>
            </a:r>
            <a:r>
              <a:rPr lang="en-US" altLang="zh-CN" sz="2000">
                <a:sym typeface="+mn-ea"/>
              </a:rPr>
              <a:t>b.</a:t>
            </a:r>
            <a:r>
              <a:rPr lang="zh-CN" altLang="en-US" sz="2000" b="1" dirty="0">
                <a:sym typeface="+mn-ea"/>
              </a:rPr>
              <a:t>指令指针</a:t>
            </a:r>
            <a:r>
              <a:rPr lang="en-US" altLang="zh-CN" sz="2000" b="1" dirty="0">
                <a:sym typeface="+mn-ea"/>
              </a:rPr>
              <a:t>(IP)</a:t>
            </a:r>
            <a:r>
              <a:rPr lang="zh-CN" altLang="en-US" sz="2000" b="1" dirty="0">
                <a:sym typeface="+mn-ea"/>
              </a:rPr>
              <a:t>指向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下一条待执行指令</a:t>
            </a:r>
            <a:r>
              <a:rPr lang="zh-CN" altLang="en-US" sz="2000" b="1" dirty="0">
                <a:sym typeface="+mn-ea"/>
              </a:rPr>
              <a:t>的位置。</a:t>
            </a:r>
            <a:r>
              <a:rPr lang="en-US" altLang="zh-CN" sz="2000" b="1" dirty="0">
                <a:sym typeface="+mn-ea"/>
              </a:rPr>
              <a:t> </a:t>
            </a:r>
            <a:r>
              <a:rPr lang="en-US" altLang="zh-CN" sz="2000">
                <a:solidFill>
                  <a:srgbClr val="FF0000"/>
                </a:solidFill>
              </a:rPr>
              <a:t>            </a:t>
            </a:r>
            <a:endParaRPr lang="en-US" altLang="zh-CN" sz="2000">
              <a:solidFill>
                <a:srgbClr val="FF0000"/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内存单元存取示例</a:t>
            </a:r>
            <a:endParaRPr kumimoji="1" lang="zh-CN" altLang="en-US" sz="44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pSp>
        <p:nvGrpSpPr>
          <p:cNvPr id="2" name="Group 27"/>
          <p:cNvGrpSpPr/>
          <p:nvPr/>
        </p:nvGrpSpPr>
        <p:grpSpPr>
          <a:xfrm>
            <a:off x="2424113" y="1447800"/>
            <a:ext cx="3268663" cy="4495800"/>
            <a:chOff x="816" y="912"/>
            <a:chExt cx="2059" cy="2832"/>
          </a:xfrm>
        </p:grpSpPr>
        <p:sp>
          <p:nvSpPr>
            <p:cNvPr id="76828" name="Rectangle 28"/>
            <p:cNvSpPr>
              <a:spLocks noChangeArrowheads="1"/>
            </p:cNvSpPr>
            <p:nvPr/>
          </p:nvSpPr>
          <p:spPr bwMode="auto">
            <a:xfrm>
              <a:off x="867" y="1248"/>
              <a:ext cx="1366" cy="240"/>
            </a:xfrm>
            <a:prstGeom prst="rect">
              <a:avLst/>
            </a:prstGeom>
            <a:noFill/>
            <a:ln w="12700" cap="sq">
              <a:solidFill>
                <a:srgbClr val="5B524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29" name="Rectangle 29"/>
            <p:cNvSpPr>
              <a:spLocks noChangeArrowheads="1"/>
            </p:cNvSpPr>
            <p:nvPr/>
          </p:nvSpPr>
          <p:spPr bwMode="auto">
            <a:xfrm>
              <a:off x="867" y="1488"/>
              <a:ext cx="1366" cy="240"/>
            </a:xfrm>
            <a:prstGeom prst="rect">
              <a:avLst/>
            </a:prstGeom>
            <a:noFill/>
            <a:ln w="12700" cap="sq">
              <a:solidFill>
                <a:srgbClr val="5B524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0" name="Rectangle 30"/>
            <p:cNvSpPr>
              <a:spLocks noChangeArrowheads="1"/>
            </p:cNvSpPr>
            <p:nvPr/>
          </p:nvSpPr>
          <p:spPr bwMode="auto">
            <a:xfrm>
              <a:off x="867" y="1728"/>
              <a:ext cx="1366" cy="336"/>
            </a:xfrm>
            <a:prstGeom prst="rect">
              <a:avLst/>
            </a:prstGeom>
            <a:noFill/>
            <a:ln w="12700" cap="sq">
              <a:solidFill>
                <a:srgbClr val="5B524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1" name="Rectangle 31"/>
            <p:cNvSpPr>
              <a:spLocks noChangeArrowheads="1"/>
            </p:cNvSpPr>
            <p:nvPr/>
          </p:nvSpPr>
          <p:spPr bwMode="auto">
            <a:xfrm>
              <a:off x="867" y="2064"/>
              <a:ext cx="1366" cy="240"/>
            </a:xfrm>
            <a:prstGeom prst="rect">
              <a:avLst/>
            </a:prstGeom>
            <a:noFill/>
            <a:ln w="12700" cap="sq">
              <a:solidFill>
                <a:srgbClr val="5B524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2" name="Rectangle 32"/>
            <p:cNvSpPr>
              <a:spLocks noChangeArrowheads="1"/>
            </p:cNvSpPr>
            <p:nvPr/>
          </p:nvSpPr>
          <p:spPr bwMode="auto">
            <a:xfrm>
              <a:off x="867" y="2304"/>
              <a:ext cx="1366" cy="240"/>
            </a:xfrm>
            <a:prstGeom prst="rect">
              <a:avLst/>
            </a:prstGeom>
            <a:noFill/>
            <a:ln w="12700" cap="sq">
              <a:solidFill>
                <a:srgbClr val="5B524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3" name="Rectangle 33"/>
            <p:cNvSpPr>
              <a:spLocks noChangeArrowheads="1"/>
            </p:cNvSpPr>
            <p:nvPr/>
          </p:nvSpPr>
          <p:spPr bwMode="auto">
            <a:xfrm>
              <a:off x="816" y="1248"/>
              <a:ext cx="1928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78h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EC8B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100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4" name="Rectangle 34"/>
            <p:cNvSpPr>
              <a:spLocks noChangeArrowheads="1"/>
            </p:cNvSpPr>
            <p:nvPr/>
          </p:nvSpPr>
          <p:spPr bwMode="auto">
            <a:xfrm>
              <a:off x="867" y="1488"/>
              <a:ext cx="2008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56h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EC8B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101H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5" name="Rectangle 35"/>
            <p:cNvSpPr>
              <a:spLocks noChangeArrowheads="1"/>
            </p:cNvSpPr>
            <p:nvPr/>
          </p:nvSpPr>
          <p:spPr bwMode="auto">
            <a:xfrm>
              <a:off x="915" y="2016"/>
              <a:ext cx="186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78h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EC8B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200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6" name="Line 36"/>
            <p:cNvSpPr>
              <a:spLocks noChangeShapeType="1"/>
            </p:cNvSpPr>
            <p:nvPr/>
          </p:nvSpPr>
          <p:spPr bwMode="auto">
            <a:xfrm>
              <a:off x="867" y="3408"/>
              <a:ext cx="0" cy="336"/>
            </a:xfrm>
            <a:prstGeom prst="line">
              <a:avLst/>
            </a:prstGeom>
            <a:noFill/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7" name="Line 37"/>
            <p:cNvSpPr>
              <a:spLocks noChangeShapeType="1"/>
            </p:cNvSpPr>
            <p:nvPr/>
          </p:nvSpPr>
          <p:spPr bwMode="auto">
            <a:xfrm>
              <a:off x="2233" y="3408"/>
              <a:ext cx="0" cy="336"/>
            </a:xfrm>
            <a:prstGeom prst="line">
              <a:avLst/>
            </a:prstGeom>
            <a:noFill/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8" name="Rectangle 38"/>
            <p:cNvSpPr>
              <a:spLocks noChangeArrowheads="1"/>
            </p:cNvSpPr>
            <p:nvPr/>
          </p:nvSpPr>
          <p:spPr bwMode="auto">
            <a:xfrm>
              <a:off x="1392" y="1728"/>
              <a:ext cx="212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Lucida Console" panose="020B0609040504020204" pitchFamily="49" charset="0"/>
                  <a:ea typeface="宋体" panose="02010600030101010101" pitchFamily="2" charset="-122"/>
                  <a:cs typeface="+mn-cs"/>
                </a:rPr>
                <a:t>…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39" name="Line 39"/>
            <p:cNvSpPr>
              <a:spLocks noChangeShapeType="1"/>
            </p:cNvSpPr>
            <p:nvPr/>
          </p:nvSpPr>
          <p:spPr bwMode="auto">
            <a:xfrm>
              <a:off x="864" y="912"/>
              <a:ext cx="0" cy="336"/>
            </a:xfrm>
            <a:prstGeom prst="line">
              <a:avLst/>
            </a:prstGeom>
            <a:noFill/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0" name="Line 40"/>
            <p:cNvSpPr>
              <a:spLocks noChangeShapeType="1"/>
            </p:cNvSpPr>
            <p:nvPr/>
          </p:nvSpPr>
          <p:spPr bwMode="auto">
            <a:xfrm>
              <a:off x="2232" y="912"/>
              <a:ext cx="0" cy="336"/>
            </a:xfrm>
            <a:prstGeom prst="line">
              <a:avLst/>
            </a:prstGeom>
            <a:noFill/>
            <a:ln w="12700" cap="sq">
              <a:solidFill>
                <a:srgbClr val="5B5249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1" name="Rectangle 41"/>
            <p:cNvSpPr>
              <a:spLocks noChangeArrowheads="1"/>
            </p:cNvSpPr>
            <p:nvPr/>
          </p:nvSpPr>
          <p:spPr bwMode="auto">
            <a:xfrm>
              <a:off x="864" y="2544"/>
              <a:ext cx="1366" cy="240"/>
            </a:xfrm>
            <a:prstGeom prst="rect">
              <a:avLst/>
            </a:prstGeom>
            <a:noFill/>
            <a:ln w="12700" cap="sq">
              <a:solidFill>
                <a:srgbClr val="5B524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2" name="Rectangle 42"/>
            <p:cNvSpPr>
              <a:spLocks noChangeArrowheads="1"/>
            </p:cNvSpPr>
            <p:nvPr/>
          </p:nvSpPr>
          <p:spPr bwMode="auto">
            <a:xfrm>
              <a:off x="864" y="2784"/>
              <a:ext cx="1366" cy="240"/>
            </a:xfrm>
            <a:prstGeom prst="rect">
              <a:avLst/>
            </a:prstGeom>
            <a:noFill/>
            <a:ln w="12700" cap="sq">
              <a:solidFill>
                <a:srgbClr val="5B524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3" name="Rectangle 43"/>
            <p:cNvSpPr>
              <a:spLocks noChangeArrowheads="1"/>
            </p:cNvSpPr>
            <p:nvPr/>
          </p:nvSpPr>
          <p:spPr bwMode="auto">
            <a:xfrm>
              <a:off x="864" y="3024"/>
              <a:ext cx="1366" cy="240"/>
            </a:xfrm>
            <a:prstGeom prst="rect">
              <a:avLst/>
            </a:prstGeom>
            <a:noFill/>
            <a:ln w="12700" cap="sq">
              <a:solidFill>
                <a:srgbClr val="5B524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4" name="Rectangle 44"/>
            <p:cNvSpPr>
              <a:spLocks noChangeArrowheads="1"/>
            </p:cNvSpPr>
            <p:nvPr/>
          </p:nvSpPr>
          <p:spPr bwMode="auto">
            <a:xfrm>
              <a:off x="864" y="3264"/>
              <a:ext cx="1366" cy="240"/>
            </a:xfrm>
            <a:prstGeom prst="rect">
              <a:avLst/>
            </a:prstGeom>
            <a:noFill/>
            <a:ln w="12700" cap="sq">
              <a:solidFill>
                <a:srgbClr val="5B5249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5" name="Rectangle 45"/>
            <p:cNvSpPr>
              <a:spLocks noChangeArrowheads="1"/>
            </p:cNvSpPr>
            <p:nvPr/>
          </p:nvSpPr>
          <p:spPr bwMode="auto">
            <a:xfrm>
              <a:off x="912" y="2266"/>
              <a:ext cx="186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56h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EC8B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201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6" name="Rectangle 46"/>
            <p:cNvSpPr>
              <a:spLocks noChangeArrowheads="1"/>
            </p:cNvSpPr>
            <p:nvPr/>
          </p:nvSpPr>
          <p:spPr bwMode="auto">
            <a:xfrm>
              <a:off x="912" y="2506"/>
              <a:ext cx="186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34h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EC8B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202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7" name="Rectangle 47"/>
            <p:cNvSpPr>
              <a:spLocks noChangeArrowheads="1"/>
            </p:cNvSpPr>
            <p:nvPr/>
          </p:nvSpPr>
          <p:spPr bwMode="auto">
            <a:xfrm>
              <a:off x="912" y="2746"/>
              <a:ext cx="186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12h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EC8B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203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8" name="Rectangle 48"/>
            <p:cNvSpPr>
              <a:spLocks noChangeArrowheads="1"/>
            </p:cNvSpPr>
            <p:nvPr/>
          </p:nvSpPr>
          <p:spPr bwMode="auto">
            <a:xfrm>
              <a:off x="912" y="3024"/>
              <a:ext cx="186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a2h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EC8B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204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6849" name="Rectangle 49"/>
            <p:cNvSpPr>
              <a:spLocks noChangeArrowheads="1"/>
            </p:cNvSpPr>
            <p:nvPr/>
          </p:nvSpPr>
          <p:spPr bwMode="auto">
            <a:xfrm>
              <a:off x="912" y="3264"/>
              <a:ext cx="1869" cy="2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  a1h        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CEC8B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205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B0AE6A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  <a:r>
                <a:rPr kumimoji="1" lang="en-US" altLang="en-US" sz="2000" b="1" i="0" u="none" strike="noStrike" kern="1200" cap="none" spc="0" normalizeH="0" baseline="0" noProof="0">
                  <a:ln>
                    <a:noFill/>
                  </a:ln>
                  <a:solidFill>
                    <a:srgbClr val="5B524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endPara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Lucida Console" panose="020B0609040504020204" pitchFamily="49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6858" name="Rectangle 58"/>
          <p:cNvSpPr>
            <a:spLocks noChangeArrowheads="1"/>
          </p:cNvSpPr>
          <p:nvPr/>
        </p:nvSpPr>
        <p:spPr bwMode="auto">
          <a:xfrm>
            <a:off x="6215063" y="1339850"/>
            <a:ext cx="3698875" cy="95313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56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B0AE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78h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号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字节单元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字单元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2A3D7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6859" name="Rectangle 59"/>
          <p:cNvSpPr>
            <a:spLocks noChangeArrowheads="1"/>
          </p:cNvSpPr>
          <p:nvPr/>
        </p:nvSpPr>
        <p:spPr bwMode="auto">
          <a:xfrm>
            <a:off x="6215063" y="2338388"/>
            <a:ext cx="3698875" cy="95313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56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B0AE6A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78h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200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号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字节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双字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单元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2A3D7A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76860" name="Rectangle 60"/>
          <p:cNvSpPr>
            <a:spLocks noChangeArrowheads="1"/>
          </p:cNvSpPr>
          <p:nvPr/>
        </p:nvSpPr>
        <p:spPr bwMode="auto">
          <a:xfrm>
            <a:off x="6215063" y="3562350"/>
            <a:ext cx="3698875" cy="95313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号字单元取，结果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56h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6861" name="Rectangle 61"/>
          <p:cNvSpPr>
            <a:spLocks noChangeArrowheads="1"/>
          </p:cNvSpPr>
          <p:nvPr/>
        </p:nvSpPr>
        <p:spPr bwMode="auto">
          <a:xfrm>
            <a:off x="6240463" y="4540250"/>
            <a:ext cx="3671888" cy="95313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从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201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号双字单元取，结果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5B524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a2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66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12</a:t>
            </a:r>
            <a:r>
              <a:rPr kumimoji="1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34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56h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41820" y="563880"/>
            <a:ext cx="51784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rgbClr val="FF0000"/>
                </a:solidFill>
              </a:rPr>
              <a:t>一行为一个字节（</a:t>
            </a:r>
            <a:r>
              <a:rPr lang="en-US" altLang="zh-CN" sz="2800">
                <a:solidFill>
                  <a:srgbClr val="FF0000"/>
                </a:solidFill>
              </a:rPr>
              <a:t>16bit</a:t>
            </a:r>
            <a:r>
              <a:rPr lang="zh-CN" altLang="en-US" sz="2800">
                <a:solidFill>
                  <a:srgbClr val="FF0000"/>
                </a:solidFill>
              </a:rPr>
              <a:t>）</a:t>
            </a:r>
            <a:endParaRPr lang="zh-CN" altLang="en-US" sz="28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71495" y="1706245"/>
            <a:ext cx="30664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00">
                <a:solidFill>
                  <a:srgbClr val="FF0000"/>
                </a:solidFill>
              </a:rPr>
              <a:t>means</a:t>
            </a:r>
            <a:r>
              <a:rPr lang="zh-CN" altLang="en-US" sz="1800">
                <a:solidFill>
                  <a:srgbClr val="FF0000"/>
                </a:solidFill>
              </a:rPr>
              <a:t>两个字节代表一个字</a:t>
            </a:r>
            <a:endParaRPr lang="zh-CN" altLang="en-US" sz="18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9207500" y="1289050"/>
              <a:ext cx="444500" cy="4762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9207500" y="1289050"/>
                <a:ext cx="44450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6083300" y="1758950"/>
              <a:ext cx="666750" cy="4762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6083300" y="1758950"/>
                <a:ext cx="666750" cy="476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3028950" y="1365250"/>
              <a:ext cx="6324600" cy="806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3028950" y="1365250"/>
                <a:ext cx="6324600" cy="806450"/>
              </a:xfrm>
              <a:prstGeom prst="rect"/>
            </p:spPr>
          </p:pic>
        </mc:Fallback>
      </mc:AlternateContent>
      <p:sp>
        <p:nvSpPr>
          <p:cNvPr id="8" name="文本框 7"/>
          <p:cNvSpPr txBox="1"/>
          <p:nvPr/>
        </p:nvSpPr>
        <p:spPr>
          <a:xfrm>
            <a:off x="5808345" y="5488940"/>
            <a:ext cx="303085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一字默认为两个字节（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en-US" altLang="zh-CN" sz="2000">
                <a:solidFill>
                  <a:srgbClr val="FF0000"/>
                </a:solidFill>
              </a:rPr>
              <a:t>but</a:t>
            </a:r>
            <a:r>
              <a:rPr lang="zh-CN" altLang="en-US" sz="2000">
                <a:solidFill>
                  <a:srgbClr val="FF0000"/>
                </a:solidFill>
              </a:rPr>
              <a:t>有些情况下会有</a:t>
            </a:r>
            <a:r>
              <a:rPr lang="zh-CN" altLang="en-US" sz="2000">
                <a:solidFill>
                  <a:srgbClr val="FF0000"/>
                </a:solidFill>
              </a:rPr>
              <a:t>其他</a:t>
            </a:r>
            <a:endParaRPr lang="zh-CN" altLang="en-US" sz="2000">
              <a:solidFill>
                <a:srgbClr val="FF0000"/>
              </a:solidFill>
            </a:endParaRPr>
          </a:p>
          <a:p>
            <a:r>
              <a:rPr lang="zh-CN" altLang="en-US" sz="2000">
                <a:solidFill>
                  <a:srgbClr val="FF0000"/>
                </a:solidFill>
              </a:rPr>
              <a:t>内涵</a:t>
            </a:r>
            <a:r>
              <a:rPr lang="zh-CN" altLang="en-US" sz="2000">
                <a:solidFill>
                  <a:srgbClr val="FF0000"/>
                </a:solidFill>
              </a:rPr>
              <a:t>规定）</a:t>
            </a:r>
            <a:endParaRPr lang="zh-CN" altLang="en-US" sz="200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9" name="墨迹 8"/>
              <p14:cNvContentPartPr/>
              <p14:nvPr/>
            </p14:nvContentPartPr>
            <p14:xfrm>
              <a:off x="7505700" y="3511550"/>
              <a:ext cx="508000" cy="5207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8"/>
            </p:blipFill>
            <p:spPr>
              <a:xfrm>
                <a:off x="7505700" y="3511550"/>
                <a:ext cx="50800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0" name="墨迹 9"/>
              <p14:cNvContentPartPr/>
              <p14:nvPr/>
            </p14:nvContentPartPr>
            <p14:xfrm>
              <a:off x="7702550" y="4533900"/>
              <a:ext cx="679450" cy="3683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0"/>
            </p:blipFill>
            <p:spPr>
              <a:xfrm>
                <a:off x="7702550" y="4533900"/>
                <a:ext cx="6794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1" name="墨迹 10"/>
              <p14:cNvContentPartPr/>
              <p14:nvPr/>
            </p14:nvContentPartPr>
            <p14:xfrm>
              <a:off x="7823200" y="3943350"/>
              <a:ext cx="146050" cy="6159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2"/>
            </p:blipFill>
            <p:spPr>
              <a:xfrm>
                <a:off x="7823200" y="3943350"/>
                <a:ext cx="14605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2" name="墨迹 11"/>
              <p14:cNvContentPartPr/>
              <p14:nvPr/>
            </p14:nvContentPartPr>
            <p14:xfrm>
              <a:off x="5734050" y="4832350"/>
              <a:ext cx="3187700" cy="17526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4"/>
            </p:blipFill>
            <p:spPr>
              <a:xfrm>
                <a:off x="5734050" y="4832350"/>
                <a:ext cx="3187700" cy="1752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3" name="墨迹 12"/>
              <p14:cNvContentPartPr/>
              <p14:nvPr/>
            </p14:nvContentPartPr>
            <p14:xfrm>
              <a:off x="6362700" y="3898900"/>
              <a:ext cx="2901950" cy="1143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6"/>
            </p:blipFill>
            <p:spPr>
              <a:xfrm>
                <a:off x="6362700" y="3898900"/>
                <a:ext cx="29019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4" name="墨迹 13"/>
              <p14:cNvContentPartPr/>
              <p14:nvPr/>
            </p14:nvContentPartPr>
            <p14:xfrm>
              <a:off x="4832350" y="3638550"/>
              <a:ext cx="692150" cy="2476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8"/>
            </p:blipFill>
            <p:spPr>
              <a:xfrm>
                <a:off x="4832350" y="3638550"/>
                <a:ext cx="69215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5" name="墨迹 14"/>
              <p14:cNvContentPartPr/>
              <p14:nvPr/>
            </p14:nvContentPartPr>
            <p14:xfrm>
              <a:off x="3346450" y="3962400"/>
              <a:ext cx="596900" cy="36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0"/>
            </p:blipFill>
            <p:spPr>
              <a:xfrm>
                <a:off x="3346450" y="3962400"/>
                <a:ext cx="5969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6" name="墨迹 15"/>
              <p14:cNvContentPartPr/>
              <p14:nvPr/>
            </p14:nvContentPartPr>
            <p14:xfrm>
              <a:off x="4000500" y="3892550"/>
              <a:ext cx="6350" cy="298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2"/>
            </p:blipFill>
            <p:spPr>
              <a:xfrm>
                <a:off x="4000500" y="3892550"/>
                <a:ext cx="635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7" name="墨迹 16"/>
              <p14:cNvContentPartPr/>
              <p14:nvPr/>
            </p14:nvContentPartPr>
            <p14:xfrm>
              <a:off x="3968750" y="4089400"/>
              <a:ext cx="203200" cy="1397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4"/>
            </p:blipFill>
            <p:spPr>
              <a:xfrm>
                <a:off x="3968750" y="4089400"/>
                <a:ext cx="2032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8" name="墨迹 17"/>
              <p14:cNvContentPartPr/>
              <p14:nvPr/>
            </p14:nvContentPartPr>
            <p14:xfrm>
              <a:off x="3289300" y="4286250"/>
              <a:ext cx="781050" cy="254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6"/>
            </p:blipFill>
            <p:spPr>
              <a:xfrm>
                <a:off x="3289300" y="4286250"/>
                <a:ext cx="781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9" name="墨迹 18"/>
              <p14:cNvContentPartPr/>
              <p14:nvPr/>
            </p14:nvContentPartPr>
            <p14:xfrm>
              <a:off x="6286500" y="4933950"/>
              <a:ext cx="2762250" cy="635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8"/>
            </p:blipFill>
            <p:spPr>
              <a:xfrm>
                <a:off x="6286500" y="4933950"/>
                <a:ext cx="27622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3365500" y="3886200"/>
              <a:ext cx="742950" cy="63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3365500" y="3886200"/>
                <a:ext cx="7429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4025900" y="3879850"/>
              <a:ext cx="349250" cy="11366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4025900" y="3879850"/>
                <a:ext cx="349250" cy="1136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3302000" y="5029200"/>
              <a:ext cx="1047750" cy="571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3302000" y="5029200"/>
                <a:ext cx="1047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8794750" y="5041900"/>
              <a:ext cx="152400" cy="3746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8794750" y="5041900"/>
                <a:ext cx="152400" cy="374650"/>
              </a:xfrm>
              <a:prstGeom prst="rect"/>
            </p:spPr>
          </p:pic>
        </mc:Fallback>
      </mc:AlternateContent>
      <p:sp>
        <p:nvSpPr>
          <p:cNvPr id="24" name="文本框 23"/>
          <p:cNvSpPr txBox="1"/>
          <p:nvPr/>
        </p:nvSpPr>
        <p:spPr>
          <a:xfrm>
            <a:off x="9844405" y="4089400"/>
            <a:ext cx="20497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这么取的原因是：小端存放导致的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58" grpId="0" bldLvl="0" animBg="1"/>
      <p:bldP spid="76859" grpId="0" bldLvl="0" animBg="1"/>
      <p:bldP spid="76860" grpId="0" bldLvl="0" animBg="1"/>
      <p:bldP spid="7686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寻址方式</a:t>
            </a:r>
            <a:r>
              <a:rPr lang="zh-CN" altLang="en-US" sz="2000">
                <a:solidFill>
                  <a:srgbClr val="FF0000"/>
                </a:solidFill>
              </a:rPr>
              <a:t>（指令获取操作数的方式）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9405" y="1394460"/>
            <a:ext cx="10968990" cy="5257165"/>
          </a:xfrm>
        </p:spPr>
        <p:txBody>
          <a:bodyPr>
            <a:normAutofit fontScale="90000"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zh-CN" altLang="en-US" b="1"/>
              <a:t>寄存器寻址方式</a:t>
            </a:r>
            <a:r>
              <a:rPr lang="zh-CN" altLang="en-US"/>
              <a:t>：操作数在寄存器中，指令中以</a:t>
            </a:r>
            <a:r>
              <a:rPr lang="zh-CN" altLang="en-US" b="1" u="sng"/>
              <a:t>寄存器名称</a:t>
            </a:r>
            <a:r>
              <a:rPr lang="zh-CN" altLang="en-US"/>
              <a:t>的形式给出的一种操作数的寻址方式。</a:t>
            </a:r>
            <a:r>
              <a:rPr lang="en-US" altLang="zh-CN"/>
              <a:t>        </a:t>
            </a:r>
            <a:r>
              <a:rPr lang="zh-CN" altLang="en-US"/>
              <a:t>（由于寄存器在</a:t>
            </a:r>
            <a:r>
              <a:rPr lang="en-US" altLang="zh-CN"/>
              <a:t>cpu</a:t>
            </a:r>
            <a:r>
              <a:rPr lang="zh-CN" altLang="en-US"/>
              <a:t>内部，</a:t>
            </a:r>
            <a:r>
              <a:rPr lang="en-US" altLang="zh-CN"/>
              <a:t>cpu</a:t>
            </a:r>
            <a:r>
              <a:rPr lang="zh-CN" altLang="en-US"/>
              <a:t>访问寄存器时不需要启动总线，所以</a:t>
            </a:r>
            <a:r>
              <a:rPr lang="zh-CN" altLang="en-US">
                <a:solidFill>
                  <a:srgbClr val="FF0000"/>
                </a:solidFill>
              </a:rPr>
              <a:t>寄存器寻址方式是最快的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zh-CN" altLang="en-US" b="1"/>
              <a:t>立即数寻址方式</a:t>
            </a:r>
            <a:r>
              <a:rPr lang="zh-CN" altLang="en-US"/>
              <a:t>：操作数包含在机器指令内，以</a:t>
            </a:r>
            <a:r>
              <a:rPr lang="zh-CN" altLang="en-US" b="1" u="sng"/>
              <a:t>立即数字段</a:t>
            </a:r>
            <a:r>
              <a:rPr lang="zh-CN" altLang="en-US"/>
              <a:t>的形式出现的一种操作数寻址方式。</a:t>
            </a:r>
            <a:r>
              <a:rPr lang="en-US" altLang="zh-CN"/>
              <a:t>       </a:t>
            </a:r>
            <a:r>
              <a:rPr lang="zh-CN" altLang="en-US">
                <a:solidFill>
                  <a:srgbClr val="FF0000"/>
                </a:solidFill>
              </a:rPr>
              <a:t>立即数寻址方式只能用于源操作数寻址，立即数寻址速度仅次于寄存器寻址方式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eg. MOV  AL, 25          </a:t>
            </a:r>
            <a:r>
              <a:rPr lang="zh-CN" altLang="en-US"/>
              <a:t>分析：源操作数为立即数寻址，目的操作数为寄存器寻址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zh-CN" altLang="en-US" b="1"/>
              <a:t>存储器寻址方式</a:t>
            </a:r>
            <a:r>
              <a:rPr lang="zh-CN" altLang="en-US"/>
              <a:t>：操作数位于内存单元中的一种操作数寻址方式。</a:t>
            </a:r>
            <a:r>
              <a:rPr lang="en-US" altLang="zh-CN"/>
              <a:t>    </a:t>
            </a:r>
            <a:r>
              <a:rPr lang="zh-CN" altLang="en-US">
                <a:solidFill>
                  <a:srgbClr val="FF0000"/>
                </a:solidFill>
              </a:rPr>
              <a:t>比（</a:t>
            </a:r>
            <a:r>
              <a:rPr lang="en-US" altLang="zh-CN">
                <a:solidFill>
                  <a:srgbClr val="FF0000"/>
                </a:solidFill>
              </a:rPr>
              <a:t>1</a:t>
            </a:r>
            <a:r>
              <a:rPr lang="zh-CN" altLang="en-US">
                <a:solidFill>
                  <a:srgbClr val="FF0000"/>
                </a:solidFill>
              </a:rPr>
              <a:t>）、（</a:t>
            </a:r>
            <a:r>
              <a:rPr lang="en-US" altLang="zh-CN">
                <a:solidFill>
                  <a:srgbClr val="FF0000"/>
                </a:solidFill>
              </a:rPr>
              <a:t>2</a:t>
            </a:r>
            <a:r>
              <a:rPr lang="zh-CN" altLang="en-US">
                <a:solidFill>
                  <a:srgbClr val="FF0000"/>
                </a:solidFill>
              </a:rPr>
              <a:t>）两种慢</a:t>
            </a:r>
            <a:r>
              <a:rPr lang="en-US" altLang="zh-CN"/>
              <a:t>        </a:t>
            </a:r>
            <a:r>
              <a:rPr lang="zh-CN" altLang="en-US"/>
              <a:t>需要通过物理地址（逻辑地址</a:t>
            </a:r>
            <a:r>
              <a:rPr lang="en-US" altLang="zh-CN"/>
              <a:t>-</a:t>
            </a:r>
            <a:r>
              <a:rPr lang="zh-CN" altLang="en-US" b="1" u="sng">
                <a:solidFill>
                  <a:srgbClr val="FF0000"/>
                </a:solidFill>
              </a:rPr>
              <a:t>偏移量</a:t>
            </a:r>
            <a:r>
              <a:rPr lang="zh-CN" altLang="en-US" b="1">
                <a:solidFill>
                  <a:srgbClr val="FF0000"/>
                </a:solidFill>
              </a:rPr>
              <a:t>（又称为</a:t>
            </a:r>
            <a:r>
              <a:rPr lang="en-US" altLang="zh-CN" b="1">
                <a:solidFill>
                  <a:srgbClr val="FF0000"/>
                </a:solidFill>
              </a:rPr>
              <a:t> </a:t>
            </a:r>
            <a:r>
              <a:rPr lang="zh-CN" altLang="en-US" b="1" u="sng">
                <a:solidFill>
                  <a:srgbClr val="FF0000"/>
                </a:solidFill>
              </a:rPr>
              <a:t>有效地址（</a:t>
            </a:r>
            <a:r>
              <a:rPr lang="en-US" altLang="zh-CN" b="1" u="sng">
                <a:solidFill>
                  <a:srgbClr val="FF0000"/>
                </a:solidFill>
              </a:rPr>
              <a:t>EA</a:t>
            </a:r>
            <a:r>
              <a:rPr lang="zh-CN" altLang="en-US" b="1" u="sng">
                <a:solidFill>
                  <a:srgbClr val="FF0000"/>
                </a:solidFill>
              </a:rPr>
              <a:t>）</a:t>
            </a:r>
            <a:r>
              <a:rPr lang="zh-CN" altLang="en-US"/>
              <a:t>）来定位内存单元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8086/8088</a:t>
            </a:r>
            <a:r>
              <a:rPr lang="zh-CN" altLang="en-US"/>
              <a:t>系统中，共有</a:t>
            </a:r>
            <a:r>
              <a:rPr lang="en-US" altLang="zh-CN" sz="2800" b="1">
                <a:solidFill>
                  <a:srgbClr val="FF0000"/>
                </a:solidFill>
              </a:rPr>
              <a:t>5</a:t>
            </a:r>
            <a:r>
              <a:rPr lang="zh-CN" altLang="en-US"/>
              <a:t>种存储器寻址方式：</a:t>
            </a:r>
            <a:r>
              <a:rPr lang="en-US" altLang="zh-CN" sz="3100">
                <a:solidFill>
                  <a:srgbClr val="FF0000"/>
                </a:solidFill>
              </a:rPr>
              <a:t>A.</a:t>
            </a:r>
            <a:r>
              <a:rPr lang="zh-CN" altLang="en-US"/>
              <a:t>直接寻址方式：</a:t>
            </a:r>
            <a:r>
              <a:rPr lang="en-US" altLang="zh-CN"/>
              <a:t>EA=DISP</a:t>
            </a:r>
            <a:r>
              <a:rPr lang="zh-CN" altLang="en-US"/>
              <a:t>（</a:t>
            </a:r>
            <a:r>
              <a:rPr lang="en-US" altLang="zh-CN"/>
              <a:t>disparity </a:t>
            </a:r>
            <a:r>
              <a:rPr lang="zh-CN" altLang="en-US"/>
              <a:t>位移量</a:t>
            </a:r>
            <a:r>
              <a:rPr lang="en-US" altLang="zh-CN"/>
              <a:t> </a:t>
            </a:r>
            <a:r>
              <a:rPr lang="zh-CN" altLang="en-US"/>
              <a:t>此处为无符号数）</a:t>
            </a:r>
            <a:r>
              <a:rPr lang="en-US" altLang="zh-CN"/>
              <a:t>  eg.[1000H]   </a:t>
            </a:r>
            <a:r>
              <a:rPr lang="zh-CN" altLang="en-US"/>
              <a:t>指令：</a:t>
            </a:r>
            <a:r>
              <a:rPr lang="en-US" altLang="zh-CN"/>
              <a:t>MOV  AL,[1000H]    </a:t>
            </a:r>
            <a:r>
              <a:rPr lang="zh-CN" altLang="en-US"/>
              <a:t>分析：将逻辑地址为（</a:t>
            </a:r>
            <a:r>
              <a:rPr lang="en-US" altLang="zh-CN"/>
              <a:t>DS</a:t>
            </a:r>
            <a:r>
              <a:rPr lang="zh-CN" altLang="en-US"/>
              <a:t>）：</a:t>
            </a:r>
            <a:r>
              <a:rPr lang="en-US" altLang="zh-CN"/>
              <a:t>1000H</a:t>
            </a:r>
            <a:r>
              <a:rPr lang="zh-CN" altLang="en-US"/>
              <a:t>的字节单元数据从总线读取出来，并保存在</a:t>
            </a:r>
            <a:r>
              <a:rPr lang="en-US" altLang="zh-CN"/>
              <a:t>AL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eg.</a:t>
            </a:r>
            <a:r>
              <a:rPr lang="zh-CN" altLang="en-US"/>
              <a:t>指令：</a:t>
            </a:r>
            <a:r>
              <a:rPr lang="en-US" altLang="zh-CN"/>
              <a:t>MOV   VAR1+2,AL      </a:t>
            </a:r>
            <a:r>
              <a:rPr lang="zh-CN" altLang="en-US"/>
              <a:t>分析：源操作数为寄存器寻址，目的操作数为直接寻址</a:t>
            </a:r>
            <a:r>
              <a:rPr lang="en-US" altLang="zh-CN"/>
              <a:t> VAR</a:t>
            </a:r>
            <a:r>
              <a:rPr lang="zh-CN" altLang="en-US"/>
              <a:t>是符号变量，表示</a:t>
            </a:r>
            <a:r>
              <a:rPr lang="en-US" altLang="zh-CN"/>
              <a:t>EA=VAR1</a:t>
            </a:r>
            <a:r>
              <a:rPr lang="zh-CN" altLang="en-US"/>
              <a:t>对应的数值</a:t>
            </a:r>
            <a:r>
              <a:rPr lang="en-US" altLang="zh-CN"/>
              <a:t>+2</a:t>
            </a:r>
            <a:r>
              <a:rPr lang="zh-CN" altLang="en-US"/>
              <a:t>，该加法运算在汇编阶段完成，而不是指令执行阶段，因此寻址方式仍为直接寻址。</a:t>
            </a:r>
            <a:endParaRPr lang="en-US" altLang="zh-CN"/>
          </a:p>
          <a:p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7" name="墨迹 6"/>
              <p14:cNvContentPartPr/>
              <p14:nvPr/>
            </p14:nvContentPartPr>
            <p14:xfrm>
              <a:off x="3159125" y="5060950"/>
              <a:ext cx="88900" cy="317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2"/>
            </p:blipFill>
            <p:spPr>
              <a:xfrm>
                <a:off x="3159125" y="5060950"/>
                <a:ext cx="889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3190875" y="5111750"/>
              <a:ext cx="184150" cy="444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3190875" y="5111750"/>
                <a:ext cx="1841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3197225" y="5003800"/>
              <a:ext cx="82550" cy="3810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3197225" y="5003800"/>
                <a:ext cx="82550" cy="381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10" name="墨迹 9"/>
              <p14:cNvContentPartPr/>
              <p14:nvPr/>
            </p14:nvContentPartPr>
            <p14:xfrm>
              <a:off x="3197225" y="5181600"/>
              <a:ext cx="88900" cy="952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8"/>
            </p:blipFill>
            <p:spPr>
              <a:xfrm>
                <a:off x="3197225" y="5181600"/>
                <a:ext cx="8890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11" name="墨迹 10"/>
              <p14:cNvContentPartPr/>
              <p14:nvPr/>
            </p14:nvContentPartPr>
            <p14:xfrm>
              <a:off x="3298825" y="5200650"/>
              <a:ext cx="82550" cy="190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0"/>
            </p:blipFill>
            <p:spPr>
              <a:xfrm>
                <a:off x="3298825" y="5200650"/>
                <a:ext cx="825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2" name="墨迹 11"/>
              <p14:cNvContentPartPr/>
              <p14:nvPr/>
            </p14:nvContentPartPr>
            <p14:xfrm>
              <a:off x="3444875" y="5124450"/>
              <a:ext cx="133350" cy="63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2"/>
            </p:blipFill>
            <p:spPr>
              <a:xfrm>
                <a:off x="3444875" y="5124450"/>
                <a:ext cx="133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3" name="墨迹 12"/>
              <p14:cNvContentPartPr/>
              <p14:nvPr/>
            </p14:nvContentPartPr>
            <p14:xfrm>
              <a:off x="3438525" y="5048250"/>
              <a:ext cx="76200" cy="2857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4"/>
            </p:blipFill>
            <p:spPr>
              <a:xfrm>
                <a:off x="3438525" y="5048250"/>
                <a:ext cx="7620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4" name="墨迹 13"/>
              <p14:cNvContentPartPr/>
              <p14:nvPr/>
            </p14:nvContentPartPr>
            <p14:xfrm>
              <a:off x="3489325" y="5194300"/>
              <a:ext cx="5715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16"/>
            </p:blipFill>
            <p:spPr>
              <a:xfrm>
                <a:off x="3489325" y="5194300"/>
                <a:ext cx="571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5" name="墨迹 14"/>
              <p14:cNvContentPartPr/>
              <p14:nvPr/>
            </p14:nvContentPartPr>
            <p14:xfrm>
              <a:off x="3635375" y="4997450"/>
              <a:ext cx="114300" cy="1206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18"/>
            </p:blipFill>
            <p:spPr>
              <a:xfrm>
                <a:off x="3635375" y="4997450"/>
                <a:ext cx="1143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6" name="墨迹 15"/>
              <p14:cNvContentPartPr/>
              <p14:nvPr/>
            </p14:nvContentPartPr>
            <p14:xfrm>
              <a:off x="3654425" y="5022850"/>
              <a:ext cx="69850" cy="635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0"/>
            </p:blipFill>
            <p:spPr>
              <a:xfrm>
                <a:off x="3654425" y="5022850"/>
                <a:ext cx="698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7" name="墨迹 16"/>
              <p14:cNvContentPartPr/>
              <p14:nvPr/>
            </p14:nvContentPartPr>
            <p14:xfrm>
              <a:off x="3635375" y="5130800"/>
              <a:ext cx="158750" cy="1841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2"/>
            </p:blipFill>
            <p:spPr>
              <a:xfrm>
                <a:off x="3635375" y="5130800"/>
                <a:ext cx="1587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8" name="墨迹 17"/>
              <p14:cNvContentPartPr/>
              <p14:nvPr/>
            </p14:nvContentPartPr>
            <p14:xfrm>
              <a:off x="3959225" y="4997450"/>
              <a:ext cx="6350" cy="38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4"/>
            </p:blipFill>
            <p:spPr>
              <a:xfrm>
                <a:off x="3959225" y="4997450"/>
                <a:ext cx="6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9" name="墨迹 18"/>
              <p14:cNvContentPartPr/>
              <p14:nvPr/>
            </p14:nvContentPartPr>
            <p14:xfrm>
              <a:off x="3857625" y="5054600"/>
              <a:ext cx="44450" cy="762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26"/>
            </p:blipFill>
            <p:spPr>
              <a:xfrm>
                <a:off x="3857625" y="5054600"/>
                <a:ext cx="44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20" name="墨迹 19"/>
              <p14:cNvContentPartPr/>
              <p14:nvPr/>
            </p14:nvContentPartPr>
            <p14:xfrm>
              <a:off x="3921125" y="5035550"/>
              <a:ext cx="158750" cy="571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28"/>
            </p:blipFill>
            <p:spPr>
              <a:xfrm>
                <a:off x="3921125" y="5035550"/>
                <a:ext cx="158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1" name="墨迹 20"/>
              <p14:cNvContentPartPr/>
              <p14:nvPr/>
            </p14:nvContentPartPr>
            <p14:xfrm>
              <a:off x="3946525" y="5124450"/>
              <a:ext cx="152400" cy="1016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0"/>
            </p:blipFill>
            <p:spPr>
              <a:xfrm>
                <a:off x="3946525" y="5124450"/>
                <a:ext cx="1524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2" name="墨迹 21"/>
              <p14:cNvContentPartPr/>
              <p14:nvPr/>
            </p14:nvContentPartPr>
            <p14:xfrm>
              <a:off x="3876675" y="5156200"/>
              <a:ext cx="31750" cy="1016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2"/>
            </p:blipFill>
            <p:spPr>
              <a:xfrm>
                <a:off x="3876675" y="5156200"/>
                <a:ext cx="317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3" name="墨迹 22"/>
              <p14:cNvContentPartPr/>
              <p14:nvPr/>
            </p14:nvContentPartPr>
            <p14:xfrm>
              <a:off x="3921125" y="5213350"/>
              <a:ext cx="177800" cy="508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4"/>
            </p:blipFill>
            <p:spPr>
              <a:xfrm>
                <a:off x="3921125" y="5213350"/>
                <a:ext cx="177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4" name="墨迹 23"/>
              <p14:cNvContentPartPr/>
              <p14:nvPr/>
            </p14:nvContentPartPr>
            <p14:xfrm>
              <a:off x="4200525" y="5238750"/>
              <a:ext cx="6350" cy="63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6"/>
            </p:blipFill>
            <p:spPr>
              <a:xfrm>
                <a:off x="4200525" y="5238750"/>
                <a:ext cx="6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5" name="墨迹 24"/>
              <p14:cNvContentPartPr/>
              <p14:nvPr/>
            </p14:nvContentPartPr>
            <p14:xfrm>
              <a:off x="4352925" y="5099050"/>
              <a:ext cx="25400" cy="11430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38"/>
            </p:blipFill>
            <p:spPr>
              <a:xfrm>
                <a:off x="4352925" y="5099050"/>
                <a:ext cx="25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6" name="墨迹 25"/>
              <p14:cNvContentPartPr/>
              <p14:nvPr/>
            </p14:nvContentPartPr>
            <p14:xfrm>
              <a:off x="4384675" y="5067300"/>
              <a:ext cx="88900" cy="1460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0"/>
            </p:blipFill>
            <p:spPr>
              <a:xfrm>
                <a:off x="4384675" y="5067300"/>
                <a:ext cx="889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7" name="墨迹 26"/>
              <p14:cNvContentPartPr/>
              <p14:nvPr/>
            </p14:nvContentPartPr>
            <p14:xfrm>
              <a:off x="4391025" y="5175250"/>
              <a:ext cx="50800" cy="1460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2"/>
            </p:blipFill>
            <p:spPr>
              <a:xfrm>
                <a:off x="4391025" y="5175250"/>
                <a:ext cx="508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8" name="墨迹 27"/>
              <p14:cNvContentPartPr/>
              <p14:nvPr/>
            </p14:nvContentPartPr>
            <p14:xfrm>
              <a:off x="4467225" y="5270500"/>
              <a:ext cx="50800" cy="381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4"/>
            </p:blipFill>
            <p:spPr>
              <a:xfrm>
                <a:off x="4467225" y="5270500"/>
                <a:ext cx="508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9" name="墨迹 28"/>
              <p14:cNvContentPartPr/>
              <p14:nvPr/>
            </p14:nvContentPartPr>
            <p14:xfrm>
              <a:off x="4556125" y="5156200"/>
              <a:ext cx="12700" cy="381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6"/>
            </p:blipFill>
            <p:spPr>
              <a:xfrm>
                <a:off x="4556125" y="5156200"/>
                <a:ext cx="12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30" name="墨迹 29"/>
              <p14:cNvContentPartPr/>
              <p14:nvPr/>
            </p14:nvContentPartPr>
            <p14:xfrm>
              <a:off x="4594225" y="5067300"/>
              <a:ext cx="44450" cy="2730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48"/>
            </p:blipFill>
            <p:spPr>
              <a:xfrm>
                <a:off x="4594225" y="5067300"/>
                <a:ext cx="44450" cy="273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1" name="墨迹 30"/>
              <p14:cNvContentPartPr/>
              <p14:nvPr/>
            </p14:nvContentPartPr>
            <p14:xfrm>
              <a:off x="4867275" y="5080000"/>
              <a:ext cx="12700" cy="15240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0"/>
            </p:blipFill>
            <p:spPr>
              <a:xfrm>
                <a:off x="4867275" y="5080000"/>
                <a:ext cx="127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2" name="墨迹 31"/>
              <p14:cNvContentPartPr/>
              <p14:nvPr/>
            </p14:nvContentPartPr>
            <p14:xfrm>
              <a:off x="4873625" y="5067300"/>
              <a:ext cx="152400" cy="1587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2"/>
            </p:blipFill>
            <p:spPr>
              <a:xfrm>
                <a:off x="4873625" y="5067300"/>
                <a:ext cx="1524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3" name="墨迹 32"/>
              <p14:cNvContentPartPr/>
              <p14:nvPr/>
            </p14:nvContentPartPr>
            <p14:xfrm>
              <a:off x="4987925" y="5086350"/>
              <a:ext cx="152400" cy="2159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4"/>
            </p:blipFill>
            <p:spPr>
              <a:xfrm>
                <a:off x="4987925" y="5086350"/>
                <a:ext cx="1524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4" name="墨迹 33"/>
              <p14:cNvContentPartPr/>
              <p14:nvPr/>
            </p14:nvContentPartPr>
            <p14:xfrm>
              <a:off x="5324475" y="5035550"/>
              <a:ext cx="38100" cy="825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6"/>
            </p:blipFill>
            <p:spPr>
              <a:xfrm>
                <a:off x="5324475" y="5035550"/>
                <a:ext cx="381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5" name="墨迹 34"/>
              <p14:cNvContentPartPr/>
              <p14:nvPr/>
            </p14:nvContentPartPr>
            <p14:xfrm>
              <a:off x="5280025" y="5111750"/>
              <a:ext cx="146050" cy="2095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58"/>
            </p:blipFill>
            <p:spPr>
              <a:xfrm>
                <a:off x="5280025" y="5111750"/>
                <a:ext cx="1460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6" name="墨迹 35"/>
              <p14:cNvContentPartPr/>
              <p14:nvPr/>
            </p14:nvContentPartPr>
            <p14:xfrm>
              <a:off x="5286375" y="5029200"/>
              <a:ext cx="120650" cy="2095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0"/>
            </p:blipFill>
            <p:spPr>
              <a:xfrm>
                <a:off x="5286375" y="5029200"/>
                <a:ext cx="1206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7" name="墨迹 36"/>
              <p14:cNvContentPartPr/>
              <p14:nvPr/>
            </p14:nvContentPartPr>
            <p14:xfrm>
              <a:off x="5375275" y="5187950"/>
              <a:ext cx="57150" cy="3175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2"/>
            </p:blipFill>
            <p:spPr>
              <a:xfrm>
                <a:off x="5375275" y="5187950"/>
                <a:ext cx="571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8" name="墨迹 37"/>
              <p14:cNvContentPartPr/>
              <p14:nvPr/>
            </p14:nvContentPartPr>
            <p14:xfrm>
              <a:off x="5502275" y="5016500"/>
              <a:ext cx="50800" cy="254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64"/>
            </p:blipFill>
            <p:spPr>
              <a:xfrm>
                <a:off x="5502275" y="5016500"/>
                <a:ext cx="50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9" name="墨迹 38"/>
              <p14:cNvContentPartPr/>
              <p14:nvPr/>
            </p14:nvContentPartPr>
            <p14:xfrm>
              <a:off x="5540375" y="5022850"/>
              <a:ext cx="69850" cy="3238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66"/>
            </p:blipFill>
            <p:spPr>
              <a:xfrm>
                <a:off x="5540375" y="5022850"/>
                <a:ext cx="698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40" name="墨迹 39"/>
              <p14:cNvContentPartPr/>
              <p14:nvPr/>
            </p14:nvContentPartPr>
            <p14:xfrm>
              <a:off x="5540375" y="4978400"/>
              <a:ext cx="69850" cy="3175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68"/>
            </p:blipFill>
            <p:spPr>
              <a:xfrm>
                <a:off x="5540375" y="4978400"/>
                <a:ext cx="69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41" name="墨迹 40"/>
              <p14:cNvContentPartPr/>
              <p14:nvPr/>
            </p14:nvContentPartPr>
            <p14:xfrm>
              <a:off x="5591175" y="5010150"/>
              <a:ext cx="139700" cy="8255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0"/>
            </p:blipFill>
            <p:spPr>
              <a:xfrm>
                <a:off x="5591175" y="5010150"/>
                <a:ext cx="1397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42" name="墨迹 41"/>
              <p14:cNvContentPartPr/>
              <p14:nvPr/>
            </p14:nvContentPartPr>
            <p14:xfrm>
              <a:off x="5610225" y="5086350"/>
              <a:ext cx="158750" cy="889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2"/>
            </p:blipFill>
            <p:spPr>
              <a:xfrm>
                <a:off x="5610225" y="5086350"/>
                <a:ext cx="1587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3" name="墨迹 42"/>
              <p14:cNvContentPartPr/>
              <p14:nvPr/>
            </p14:nvContentPartPr>
            <p14:xfrm>
              <a:off x="5508625" y="5187950"/>
              <a:ext cx="234950" cy="8890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74"/>
            </p:blipFill>
            <p:spPr>
              <a:xfrm>
                <a:off x="5508625" y="5187950"/>
                <a:ext cx="23495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4" name="墨迹 43"/>
              <p14:cNvContentPartPr/>
              <p14:nvPr/>
            </p14:nvContentPartPr>
            <p14:xfrm>
              <a:off x="5711825" y="5016500"/>
              <a:ext cx="76200" cy="1905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76"/>
            </p:blipFill>
            <p:spPr>
              <a:xfrm>
                <a:off x="5711825" y="5016500"/>
                <a:ext cx="76200" cy="190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5" name="墨迹 44"/>
              <p14:cNvContentPartPr/>
              <p14:nvPr/>
            </p14:nvContentPartPr>
            <p14:xfrm>
              <a:off x="5788025" y="4965700"/>
              <a:ext cx="158750" cy="1651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78"/>
            </p:blipFill>
            <p:spPr>
              <a:xfrm>
                <a:off x="5788025" y="4965700"/>
                <a:ext cx="1587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6" name="墨迹 45"/>
              <p14:cNvContentPartPr/>
              <p14:nvPr/>
            </p14:nvContentPartPr>
            <p14:xfrm>
              <a:off x="5718175" y="5124450"/>
              <a:ext cx="260350" cy="1778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0"/>
            </p:blipFill>
            <p:spPr>
              <a:xfrm>
                <a:off x="5718175" y="5124450"/>
                <a:ext cx="2603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7" name="墨迹 46"/>
              <p14:cNvContentPartPr/>
              <p14:nvPr/>
            </p14:nvContentPartPr>
            <p14:xfrm>
              <a:off x="6054725" y="4991100"/>
              <a:ext cx="215900" cy="3810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2"/>
            </p:blipFill>
            <p:spPr>
              <a:xfrm>
                <a:off x="6054725" y="4991100"/>
                <a:ext cx="2159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8" name="墨迹 47"/>
              <p14:cNvContentPartPr/>
              <p14:nvPr/>
            </p14:nvContentPartPr>
            <p14:xfrm>
              <a:off x="6143625" y="4953000"/>
              <a:ext cx="360" cy="177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84"/>
            </p:blipFill>
            <p:spPr>
              <a:xfrm>
                <a:off x="6143625" y="4953000"/>
                <a:ext cx="36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9" name="墨迹 48"/>
              <p14:cNvContentPartPr/>
              <p14:nvPr/>
            </p14:nvContentPartPr>
            <p14:xfrm>
              <a:off x="6219825" y="4927600"/>
              <a:ext cx="31750" cy="23495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86"/>
            </p:blipFill>
            <p:spPr>
              <a:xfrm>
                <a:off x="6219825" y="4927600"/>
                <a:ext cx="3175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50" name="墨迹 49"/>
              <p14:cNvContentPartPr/>
              <p14:nvPr/>
            </p14:nvContentPartPr>
            <p14:xfrm>
              <a:off x="6169025" y="5016500"/>
              <a:ext cx="57150" cy="1905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88"/>
            </p:blipFill>
            <p:spPr>
              <a:xfrm>
                <a:off x="6169025" y="5016500"/>
                <a:ext cx="571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51" name="墨迹 50"/>
              <p14:cNvContentPartPr/>
              <p14:nvPr/>
            </p14:nvContentPartPr>
            <p14:xfrm>
              <a:off x="6169025" y="5086350"/>
              <a:ext cx="44450" cy="1270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0"/>
            </p:blipFill>
            <p:spPr>
              <a:xfrm>
                <a:off x="6169025" y="5086350"/>
                <a:ext cx="444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52" name="墨迹 51"/>
              <p14:cNvContentPartPr/>
              <p14:nvPr/>
            </p14:nvContentPartPr>
            <p14:xfrm>
              <a:off x="6080125" y="5137150"/>
              <a:ext cx="304800" cy="5080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2"/>
            </p:blipFill>
            <p:spPr>
              <a:xfrm>
                <a:off x="6080125" y="5137150"/>
                <a:ext cx="304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3" name="墨迹 52"/>
              <p14:cNvContentPartPr/>
              <p14:nvPr/>
            </p14:nvContentPartPr>
            <p14:xfrm>
              <a:off x="6111875" y="5143500"/>
              <a:ext cx="57150" cy="1143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94"/>
            </p:blipFill>
            <p:spPr>
              <a:xfrm>
                <a:off x="6111875" y="5143500"/>
                <a:ext cx="571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4" name="墨迹 53"/>
              <p14:cNvContentPartPr/>
              <p14:nvPr/>
            </p14:nvContentPartPr>
            <p14:xfrm>
              <a:off x="6276975" y="5149850"/>
              <a:ext cx="95250" cy="82550"/>
            </p14:xfrm>
          </p:contentPart>
        </mc:Choice>
        <mc:Fallback xmlns="">
          <p:pic>
            <p:nvPicPr>
              <p:cNvPr id="54" name="墨迹 53"/>
            </p:nvPicPr>
            <p:blipFill>
              <a:blip r:embed="rId96"/>
            </p:blipFill>
            <p:spPr>
              <a:xfrm>
                <a:off x="6276975" y="5149850"/>
                <a:ext cx="952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5" name="墨迹 54"/>
              <p14:cNvContentPartPr/>
              <p14:nvPr/>
            </p14:nvContentPartPr>
            <p14:xfrm>
              <a:off x="6181725" y="5245100"/>
              <a:ext cx="69850" cy="6350"/>
            </p14:xfrm>
          </p:contentPart>
        </mc:Choice>
        <mc:Fallback xmlns="">
          <p:pic>
            <p:nvPicPr>
              <p:cNvPr id="55" name="墨迹 54"/>
            </p:nvPicPr>
            <p:blipFill>
              <a:blip r:embed="rId98"/>
            </p:blipFill>
            <p:spPr>
              <a:xfrm>
                <a:off x="6181725" y="5245100"/>
                <a:ext cx="698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6" name="墨迹 55"/>
              <p14:cNvContentPartPr/>
              <p14:nvPr/>
            </p14:nvContentPartPr>
            <p14:xfrm>
              <a:off x="6213475" y="5200650"/>
              <a:ext cx="38100" cy="82550"/>
            </p14:xfrm>
          </p:contentPart>
        </mc:Choice>
        <mc:Fallback xmlns="">
          <p:pic>
            <p:nvPicPr>
              <p:cNvPr id="56" name="墨迹 55"/>
            </p:nvPicPr>
            <p:blipFill>
              <a:blip r:embed="rId100"/>
            </p:blipFill>
            <p:spPr>
              <a:xfrm>
                <a:off x="6213475" y="5200650"/>
                <a:ext cx="381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1" p14:bwMode="auto">
            <p14:nvContentPartPr>
              <p14:cNvPr id="57" name="墨迹 56"/>
              <p14:cNvContentPartPr/>
              <p14:nvPr/>
            </p14:nvContentPartPr>
            <p14:xfrm>
              <a:off x="6124575" y="5295900"/>
              <a:ext cx="234950" cy="12700"/>
            </p14:xfrm>
          </p:contentPart>
        </mc:Choice>
        <mc:Fallback xmlns="">
          <p:pic>
            <p:nvPicPr>
              <p:cNvPr id="57" name="墨迹 56"/>
            </p:nvPicPr>
            <p:blipFill>
              <a:blip r:embed="rId102"/>
            </p:blipFill>
            <p:spPr>
              <a:xfrm>
                <a:off x="6124575" y="5295900"/>
                <a:ext cx="23495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3" p14:bwMode="auto">
            <p14:nvContentPartPr>
              <p14:cNvPr id="58" name="墨迹 57"/>
              <p14:cNvContentPartPr/>
              <p14:nvPr/>
            </p14:nvContentPartPr>
            <p14:xfrm>
              <a:off x="6442075" y="5016500"/>
              <a:ext cx="177800" cy="50800"/>
            </p14:xfrm>
          </p:contentPart>
        </mc:Choice>
        <mc:Fallback xmlns="">
          <p:pic>
            <p:nvPicPr>
              <p:cNvPr id="58" name="墨迹 57"/>
            </p:nvPicPr>
            <p:blipFill>
              <a:blip r:embed="rId104"/>
            </p:blipFill>
            <p:spPr>
              <a:xfrm>
                <a:off x="6442075" y="5016500"/>
                <a:ext cx="177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5" p14:bwMode="auto">
            <p14:nvContentPartPr>
              <p14:cNvPr id="59" name="墨迹 58"/>
              <p14:cNvContentPartPr/>
              <p14:nvPr/>
            </p14:nvContentPartPr>
            <p14:xfrm>
              <a:off x="6556375" y="5022850"/>
              <a:ext cx="360" cy="285750"/>
            </p14:xfrm>
          </p:contentPart>
        </mc:Choice>
        <mc:Fallback xmlns="">
          <p:pic>
            <p:nvPicPr>
              <p:cNvPr id="59" name="墨迹 58"/>
            </p:nvPicPr>
            <p:blipFill>
              <a:blip r:embed="rId106"/>
            </p:blipFill>
            <p:spPr>
              <a:xfrm>
                <a:off x="6556375" y="5022850"/>
                <a:ext cx="360" cy="285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7" p14:bwMode="auto">
            <p14:nvContentPartPr>
              <p14:cNvPr id="60" name="墨迹 59"/>
              <p14:cNvContentPartPr/>
              <p14:nvPr/>
            </p14:nvContentPartPr>
            <p14:xfrm>
              <a:off x="6651625" y="5035550"/>
              <a:ext cx="120650" cy="360"/>
            </p14:xfrm>
          </p:contentPart>
        </mc:Choice>
        <mc:Fallback xmlns="">
          <p:pic>
            <p:nvPicPr>
              <p:cNvPr id="60" name="墨迹 59"/>
            </p:nvPicPr>
            <p:blipFill>
              <a:blip r:embed="rId108"/>
            </p:blipFill>
            <p:spPr>
              <a:xfrm>
                <a:off x="6651625" y="5035550"/>
                <a:ext cx="1206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9" p14:bwMode="auto">
            <p14:nvContentPartPr>
              <p14:cNvPr id="61" name="墨迹 60"/>
              <p14:cNvContentPartPr/>
              <p14:nvPr/>
            </p14:nvContentPartPr>
            <p14:xfrm>
              <a:off x="6638925" y="4991100"/>
              <a:ext cx="95250" cy="304800"/>
            </p14:xfrm>
          </p:contentPart>
        </mc:Choice>
        <mc:Fallback xmlns="">
          <p:pic>
            <p:nvPicPr>
              <p:cNvPr id="61" name="墨迹 60"/>
            </p:nvPicPr>
            <p:blipFill>
              <a:blip r:embed="rId110"/>
            </p:blipFill>
            <p:spPr>
              <a:xfrm>
                <a:off x="6638925" y="4991100"/>
                <a:ext cx="9525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1" p14:bwMode="auto">
            <p14:nvContentPartPr>
              <p14:cNvPr id="62" name="墨迹 61"/>
              <p14:cNvContentPartPr/>
              <p14:nvPr/>
            </p14:nvContentPartPr>
            <p14:xfrm>
              <a:off x="6677025" y="5092700"/>
              <a:ext cx="95250" cy="222250"/>
            </p14:xfrm>
          </p:contentPart>
        </mc:Choice>
        <mc:Fallback xmlns="">
          <p:pic>
            <p:nvPicPr>
              <p:cNvPr id="62" name="墨迹 61"/>
            </p:nvPicPr>
            <p:blipFill>
              <a:blip r:embed="rId112"/>
            </p:blipFill>
            <p:spPr>
              <a:xfrm>
                <a:off x="6677025" y="5092700"/>
                <a:ext cx="952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3" p14:bwMode="auto">
            <p14:nvContentPartPr>
              <p14:cNvPr id="63" name="墨迹 62"/>
              <p14:cNvContentPartPr/>
              <p14:nvPr/>
            </p14:nvContentPartPr>
            <p14:xfrm>
              <a:off x="6683375" y="5130800"/>
              <a:ext cx="69850" cy="25400"/>
            </p14:xfrm>
          </p:contentPart>
        </mc:Choice>
        <mc:Fallback xmlns="">
          <p:pic>
            <p:nvPicPr>
              <p:cNvPr id="63" name="墨迹 62"/>
            </p:nvPicPr>
            <p:blipFill>
              <a:blip r:embed="rId114"/>
            </p:blipFill>
            <p:spPr>
              <a:xfrm>
                <a:off x="6683375" y="5130800"/>
                <a:ext cx="698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5" p14:bwMode="auto">
            <p14:nvContentPartPr>
              <p14:cNvPr id="64" name="墨迹 63"/>
              <p14:cNvContentPartPr/>
              <p14:nvPr/>
            </p14:nvContentPartPr>
            <p14:xfrm>
              <a:off x="6689725" y="5194300"/>
              <a:ext cx="38100" cy="360"/>
            </p14:xfrm>
          </p:contentPart>
        </mc:Choice>
        <mc:Fallback xmlns="">
          <p:pic>
            <p:nvPicPr>
              <p:cNvPr id="64" name="墨迹 63"/>
            </p:nvPicPr>
            <p:blipFill>
              <a:blip r:embed="rId116"/>
            </p:blipFill>
            <p:spPr>
              <a:xfrm>
                <a:off x="6689725" y="5194300"/>
                <a:ext cx="38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7" p14:bwMode="auto">
            <p14:nvContentPartPr>
              <p14:cNvPr id="65" name="墨迹 64"/>
              <p14:cNvContentPartPr/>
              <p14:nvPr/>
            </p14:nvContentPartPr>
            <p14:xfrm>
              <a:off x="6657975" y="5232400"/>
              <a:ext cx="95250" cy="19050"/>
            </p14:xfrm>
          </p:contentPart>
        </mc:Choice>
        <mc:Fallback xmlns="">
          <p:pic>
            <p:nvPicPr>
              <p:cNvPr id="65" name="墨迹 64"/>
            </p:nvPicPr>
            <p:blipFill>
              <a:blip r:embed="rId118"/>
            </p:blipFill>
            <p:spPr>
              <a:xfrm>
                <a:off x="6657975" y="5232400"/>
                <a:ext cx="952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9" p14:bwMode="auto">
            <p14:nvContentPartPr>
              <p14:cNvPr id="66" name="墨迹 65"/>
              <p14:cNvContentPartPr/>
              <p14:nvPr/>
            </p14:nvContentPartPr>
            <p14:xfrm>
              <a:off x="6613525" y="5308600"/>
              <a:ext cx="222250" cy="6350"/>
            </p14:xfrm>
          </p:contentPart>
        </mc:Choice>
        <mc:Fallback xmlns="">
          <p:pic>
            <p:nvPicPr>
              <p:cNvPr id="66" name="墨迹 65"/>
            </p:nvPicPr>
            <p:blipFill>
              <a:blip r:embed="rId120"/>
            </p:blipFill>
            <p:spPr>
              <a:xfrm>
                <a:off x="6613525" y="5308600"/>
                <a:ext cx="2222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1" p14:bwMode="auto">
            <p14:nvContentPartPr>
              <p14:cNvPr id="67" name="墨迹 66"/>
              <p14:cNvContentPartPr/>
              <p14:nvPr/>
            </p14:nvContentPartPr>
            <p14:xfrm>
              <a:off x="4327525" y="4972050"/>
              <a:ext cx="2463800" cy="342900"/>
            </p14:xfrm>
          </p:contentPart>
        </mc:Choice>
        <mc:Fallback xmlns="">
          <p:pic>
            <p:nvPicPr>
              <p:cNvPr id="67" name="墨迹 66"/>
            </p:nvPicPr>
            <p:blipFill>
              <a:blip r:embed="rId122"/>
            </p:blipFill>
            <p:spPr>
              <a:xfrm>
                <a:off x="4327525" y="4972050"/>
                <a:ext cx="2463800" cy="342900"/>
              </a:xfrm>
              <a:prstGeom prst="rect"/>
            </p:spPr>
          </p:pic>
        </mc:Fallback>
      </mc:AlternateContent>
    </p:spTree>
    <p:custDataLst>
      <p:tags r:id="rId12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370205"/>
            <a:ext cx="10968990" cy="5879465"/>
          </a:xfrm>
        </p:spPr>
        <p:txBody>
          <a:bodyPr/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B</a:t>
            </a:r>
            <a:r>
              <a:rPr lang="en-US" altLang="zh-CN"/>
              <a:t>.</a:t>
            </a:r>
            <a:r>
              <a:rPr lang="zh-CN" altLang="en-US" b="1"/>
              <a:t>寄存器间接寻址方式</a:t>
            </a:r>
            <a:r>
              <a:rPr lang="zh-CN" altLang="en-US"/>
              <a:t>：内存操作数的偏移量由</a:t>
            </a:r>
            <a:r>
              <a:rPr lang="zh-CN" altLang="en-US" b="1" u="sng"/>
              <a:t>地址指针寄存器</a:t>
            </a:r>
            <a:r>
              <a:rPr lang="en-US" altLang="zh-CN"/>
              <a:t>BX,BP,SP,SI,DI</a:t>
            </a:r>
            <a:r>
              <a:rPr lang="zh-CN" altLang="en-US"/>
              <a:t>其中之一</a:t>
            </a:r>
            <a:r>
              <a:rPr lang="zh-CN" altLang="en-US"/>
              <a:t>提供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</a:t>
            </a:r>
            <a:r>
              <a:rPr lang="zh-CN" altLang="en-US"/>
              <a:t>（</a:t>
            </a:r>
            <a:r>
              <a:rPr lang="en-US" altLang="zh-CN"/>
              <a:t>BX),(BP)----</a:t>
            </a:r>
            <a:r>
              <a:rPr lang="zh-CN" altLang="en-US"/>
              <a:t>基址分量</a:t>
            </a:r>
            <a:r>
              <a:rPr lang="en-US" altLang="zh-CN"/>
              <a:t>                 </a:t>
            </a:r>
            <a:r>
              <a:rPr lang="zh-CN" altLang="en-US"/>
              <a:t>（</a:t>
            </a:r>
            <a:r>
              <a:rPr lang="en-US" altLang="zh-CN"/>
              <a:t>SI),(DI)----</a:t>
            </a:r>
            <a:r>
              <a:rPr lang="zh-CN" altLang="en-US"/>
              <a:t>变址</a:t>
            </a:r>
            <a:r>
              <a:rPr lang="zh-CN" altLang="en-US"/>
              <a:t>分量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EA=(BX)/(BP)/(SI)/(DI)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eg.</a:t>
            </a:r>
            <a:r>
              <a:rPr lang="zh-CN" altLang="en-US"/>
              <a:t>指令</a:t>
            </a:r>
            <a:r>
              <a:rPr lang="en-US" altLang="zh-CN"/>
              <a:t>: ADD   CL,[BX]     </a:t>
            </a:r>
            <a:r>
              <a:rPr lang="zh-CN" altLang="en-US"/>
              <a:t>分析：源操作数为寄存器间接寻址，使用（</a:t>
            </a:r>
            <a:r>
              <a:rPr lang="en-US" altLang="zh-CN"/>
              <a:t>BX)</a:t>
            </a:r>
            <a:r>
              <a:rPr lang="zh-CN" altLang="en-US"/>
              <a:t>基址分量直接作为偏移量，默认使用</a:t>
            </a:r>
            <a:r>
              <a:rPr lang="en-US" altLang="zh-CN"/>
              <a:t>(DS)</a:t>
            </a:r>
            <a:r>
              <a:rPr lang="zh-CN" altLang="en-US"/>
              <a:t>作为段基值。该指令将（</a:t>
            </a:r>
            <a:r>
              <a:rPr lang="en-US" altLang="zh-CN"/>
              <a:t>BX)</a:t>
            </a:r>
            <a:r>
              <a:rPr lang="zh-CN" altLang="en-US"/>
              <a:t>指示的字节捏村单元数据与（</a:t>
            </a:r>
            <a:r>
              <a:rPr lang="en-US" altLang="zh-CN"/>
              <a:t>CL</a:t>
            </a:r>
            <a:r>
              <a:rPr lang="zh-CN" altLang="en-US"/>
              <a:t>）相加，运算结果保存在内存单元（</a:t>
            </a:r>
            <a:r>
              <a:rPr lang="en-US" altLang="zh-CN"/>
              <a:t>DS</a:t>
            </a:r>
            <a:r>
              <a:rPr lang="zh-CN" altLang="en-US"/>
              <a:t>）：（</a:t>
            </a:r>
            <a:r>
              <a:rPr lang="en-US" altLang="zh-CN"/>
              <a:t>BX</a:t>
            </a:r>
            <a:r>
              <a:rPr lang="zh-CN" altLang="en-US"/>
              <a:t>）</a:t>
            </a:r>
            <a:r>
              <a:rPr lang="zh-CN" altLang="en-US"/>
              <a:t>中</a:t>
            </a:r>
            <a:endParaRPr lang="zh-CN" altLang="en-US"/>
          </a:p>
          <a:p>
            <a:pPr marL="0" indent="0">
              <a:buNone/>
            </a:pPr>
            <a:r>
              <a:rPr lang="en-US" altLang="zh-CN" sz="2800">
                <a:solidFill>
                  <a:srgbClr val="FF0000"/>
                </a:solidFill>
              </a:rPr>
              <a:t>C,</a:t>
            </a:r>
            <a:r>
              <a:rPr lang="zh-CN" altLang="en-US" b="1"/>
              <a:t>基址寻址与变址寻址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>
                <a:sym typeface="+mn-ea"/>
              </a:rPr>
              <a:t>     </a:t>
            </a:r>
            <a:r>
              <a:rPr lang="zh-CN" altLang="en-US">
                <a:sym typeface="+mn-ea"/>
              </a:rPr>
              <a:t>基址寻址：</a:t>
            </a:r>
            <a:r>
              <a:rPr lang="en-US" altLang="zh-CN">
                <a:sym typeface="+mn-ea"/>
              </a:rPr>
              <a:t>EA=(BX)/(BP)+DISP        </a:t>
            </a:r>
            <a:r>
              <a:rPr lang="zh-CN" altLang="en-US">
                <a:sym typeface="+mn-ea"/>
              </a:rPr>
              <a:t>变址寻址</a:t>
            </a:r>
            <a:r>
              <a:rPr lang="en-US" altLang="zh-CN">
                <a:sym typeface="+mn-ea"/>
              </a:rPr>
              <a:t>:EA=(SI)/(DI)+DISP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en-US" altLang="zh-CN">
                <a:sym typeface="+mn-ea"/>
              </a:rPr>
              <a:t>eg.MOV  BYTE PTR [SI]220H,30H     </a:t>
            </a:r>
            <a:r>
              <a:rPr lang="zh-CN" altLang="en-US">
                <a:sym typeface="+mn-ea"/>
              </a:rPr>
              <a:t>分析：源操作数为立即数寻址，目的操作数为变址寻址，</a:t>
            </a:r>
            <a:r>
              <a:rPr lang="en-US" altLang="zh-CN">
                <a:sym typeface="+mn-ea"/>
              </a:rPr>
              <a:t>EA=(SI)+0220H,</a:t>
            </a:r>
            <a:r>
              <a:rPr lang="zh-CN" altLang="en-US">
                <a:sym typeface="+mn-ea"/>
              </a:rPr>
              <a:t>默认使用（</a:t>
            </a:r>
            <a:r>
              <a:rPr lang="en-US" altLang="zh-CN">
                <a:sym typeface="+mn-ea"/>
              </a:rPr>
              <a:t>DS)</a:t>
            </a:r>
            <a:r>
              <a:rPr lang="zh-CN" altLang="en-US">
                <a:sym typeface="+mn-ea"/>
              </a:rPr>
              <a:t>作为段基值。</a:t>
            </a:r>
            <a:r>
              <a:rPr lang="en-US" altLang="zh-CN">
                <a:sym typeface="+mn-ea"/>
              </a:rPr>
              <a:t>              BYTE PTR </a:t>
            </a:r>
            <a:r>
              <a:rPr lang="zh-CN" altLang="en-US">
                <a:sym typeface="+mn-ea"/>
              </a:rPr>
              <a:t>指明内存单元类型为字节类型，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在无寄存器寻址的指令中，需指明内存单元的类型，</a:t>
            </a:r>
            <a:r>
              <a:rPr lang="zh-CN" altLang="en-US">
                <a:sym typeface="+mn-ea"/>
              </a:rPr>
              <a:t>否则数据类型将出现二义性，汇编时将出现一个警告错误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7689850" y="349250"/>
              <a:ext cx="1841500" cy="6858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7689850" y="349250"/>
                <a:ext cx="1841500" cy="685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9671050" y="342900"/>
              <a:ext cx="6350" cy="1206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9671050" y="342900"/>
                <a:ext cx="63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9683750" y="336550"/>
              <a:ext cx="95250" cy="1397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9683750" y="336550"/>
                <a:ext cx="9525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9715500" y="400050"/>
              <a:ext cx="12700" cy="444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9715500" y="400050"/>
                <a:ext cx="127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9709150" y="393700"/>
              <a:ext cx="50800" cy="2222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9709150" y="393700"/>
                <a:ext cx="5080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9728200" y="482600"/>
              <a:ext cx="50800" cy="508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9728200" y="482600"/>
                <a:ext cx="508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9677400" y="501650"/>
              <a:ext cx="69850" cy="31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9677400" y="501650"/>
                <a:ext cx="698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9620250" y="577850"/>
              <a:ext cx="165100" cy="88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9620250" y="577850"/>
                <a:ext cx="1651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9753600" y="628650"/>
              <a:ext cx="44450" cy="190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9753600" y="628650"/>
                <a:ext cx="4445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9810750" y="647700"/>
              <a:ext cx="19050" cy="63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9810750" y="647700"/>
                <a:ext cx="190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9848850" y="615950"/>
              <a:ext cx="6350" cy="381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9848850" y="615950"/>
                <a:ext cx="63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9848850" y="444500"/>
              <a:ext cx="190500" cy="762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9848850" y="444500"/>
                <a:ext cx="1905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9988550" y="336550"/>
              <a:ext cx="360" cy="3238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9988550" y="336550"/>
                <a:ext cx="36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9994900" y="558800"/>
              <a:ext cx="101600" cy="1079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9994900" y="558800"/>
                <a:ext cx="1016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10077450" y="292100"/>
              <a:ext cx="31750" cy="571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10077450" y="292100"/>
                <a:ext cx="317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0318750" y="304800"/>
              <a:ext cx="12700" cy="3810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0318750" y="304800"/>
                <a:ext cx="12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0299700" y="431800"/>
              <a:ext cx="127000" cy="1206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0299700" y="431800"/>
                <a:ext cx="1270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10414000" y="387350"/>
              <a:ext cx="146050" cy="1968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10414000" y="387350"/>
                <a:ext cx="146050" cy="196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10528300" y="514350"/>
              <a:ext cx="177800" cy="1333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10528300" y="514350"/>
                <a:ext cx="1778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10922000" y="342900"/>
              <a:ext cx="76200" cy="2159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10922000" y="342900"/>
                <a:ext cx="762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10979150" y="381000"/>
              <a:ext cx="120650" cy="1651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10979150" y="381000"/>
                <a:ext cx="1206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11233150" y="381000"/>
              <a:ext cx="165100" cy="2476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11233150" y="381000"/>
                <a:ext cx="1651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8185150" y="939800"/>
              <a:ext cx="234950" cy="36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8185150" y="939800"/>
                <a:ext cx="2349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8305800" y="927100"/>
              <a:ext cx="82550" cy="3111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8305800" y="927100"/>
                <a:ext cx="82550" cy="311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8286750" y="1193800"/>
              <a:ext cx="184150" cy="952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8286750" y="1193800"/>
                <a:ext cx="1841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8089900" y="1346200"/>
              <a:ext cx="209550" cy="2032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8089900" y="1346200"/>
                <a:ext cx="209550" cy="203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8343900" y="1403350"/>
              <a:ext cx="165100" cy="1714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8343900" y="1403350"/>
                <a:ext cx="165100" cy="171450"/>
              </a:xfrm>
              <a:prstGeom prst="rect"/>
            </p:spPr>
          </p:pic>
        </mc:Fallback>
      </mc:AlternateContent>
    </p:spTree>
    <p:custDataLst>
      <p:tags r:id="rId5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523240"/>
            <a:ext cx="10968990" cy="5726430"/>
          </a:xfrm>
        </p:spPr>
        <p:txBody>
          <a:bodyPr/>
          <a:p>
            <a:pPr marL="0" indent="0">
              <a:buNone/>
            </a:pPr>
            <a:r>
              <a:rPr lang="en-US" altLang="zh-CN" sz="3200">
                <a:solidFill>
                  <a:srgbClr val="FF0000"/>
                </a:solidFill>
              </a:rPr>
              <a:t>E</a:t>
            </a:r>
            <a:r>
              <a:rPr lang="en-US" altLang="zh-CN"/>
              <a:t>.</a:t>
            </a:r>
            <a:r>
              <a:rPr lang="zh-CN" altLang="en-US" b="1"/>
              <a:t>基址变址寻址</a:t>
            </a:r>
            <a:r>
              <a:rPr lang="zh-CN" altLang="en-US"/>
              <a:t>：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EA=(BX)/(BP)+(SI)/(DI)+DISP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eg.AND AL,[BX][SI]0020H      </a:t>
            </a:r>
            <a:r>
              <a:rPr lang="zh-CN" altLang="en-US"/>
              <a:t>分析：目的操作数为寄存器寻址，源操作数为基址变址寻址，</a:t>
            </a:r>
            <a:r>
              <a:rPr lang="en-US" altLang="zh-CN"/>
              <a:t>EA=(BX)+(DI)+0010H   </a:t>
            </a:r>
            <a:r>
              <a:rPr lang="zh-CN" altLang="en-US"/>
              <a:t>默认使用（</a:t>
            </a:r>
            <a:r>
              <a:rPr lang="en-US" altLang="zh-CN"/>
              <a:t>DS</a:t>
            </a:r>
            <a:r>
              <a:rPr lang="zh-CN" altLang="en-US"/>
              <a:t>）为段基值。该指令将字节内存单元数据与（</a:t>
            </a:r>
            <a:r>
              <a:rPr lang="en-US" altLang="zh-CN"/>
              <a:t>AL</a:t>
            </a:r>
            <a:r>
              <a:rPr lang="zh-CN" altLang="en-US"/>
              <a:t>）作逻辑与运算，运算结果保存在</a:t>
            </a:r>
            <a:r>
              <a:rPr lang="en-US" altLang="zh-CN"/>
              <a:t>AL</a:t>
            </a:r>
            <a:r>
              <a:rPr lang="zh-CN" altLang="en-US"/>
              <a:t>中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）端口寻址方式等其他寻址</a:t>
            </a:r>
            <a:r>
              <a:rPr lang="zh-CN" altLang="en-US"/>
              <a:t>方式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2.4  I/O</a:t>
            </a:r>
            <a:r>
              <a:rPr lang="zh-CN" altLang="en-US" dirty="0"/>
              <a:t>地址空间</a:t>
            </a:r>
            <a:endParaRPr lang="zh-CN" altLang="en-US" dirty="0"/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1981200" y="3502025"/>
            <a:ext cx="8229600" cy="28797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I/O</a:t>
            </a:r>
            <a:r>
              <a:rPr lang="zh-CN" altLang="en-US" sz="2800" b="1" dirty="0"/>
              <a:t>接口寄存器称为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端口</a:t>
            </a:r>
            <a:r>
              <a:rPr lang="en-US" altLang="zh-CN" sz="2800" b="1" dirty="0"/>
              <a:t>(Port)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用</a:t>
            </a:r>
            <a:r>
              <a:rPr lang="en-US" altLang="zh-CN" sz="2800" b="1" dirty="0"/>
              <a:t>16-bit</a:t>
            </a:r>
            <a:r>
              <a:rPr lang="zh-CN" altLang="en-US" sz="2800" b="1" dirty="0"/>
              <a:t>总线寻址端口，</a:t>
            </a:r>
            <a:r>
              <a:rPr lang="en-US" altLang="zh-CN" sz="2800" b="1" dirty="0"/>
              <a:t>0000h~FFFFh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端口类型：字节</a:t>
            </a:r>
            <a:r>
              <a:rPr lang="en-US" altLang="zh-CN" sz="2800" b="1" dirty="0"/>
              <a:t>(8-b),</a:t>
            </a:r>
            <a:r>
              <a:rPr lang="zh-CN" altLang="en-US" sz="2800" b="1" dirty="0"/>
              <a:t>字</a:t>
            </a:r>
            <a:r>
              <a:rPr lang="en-US" altLang="zh-CN" sz="2800" b="1" dirty="0"/>
              <a:t>(16-b),</a:t>
            </a:r>
            <a:r>
              <a:rPr lang="zh-CN" altLang="en-US" sz="2800" b="1" dirty="0"/>
              <a:t>双字</a:t>
            </a:r>
            <a:r>
              <a:rPr lang="en-US" altLang="zh-CN" sz="2800" b="1" dirty="0"/>
              <a:t>(32-b)(386+)</a:t>
            </a:r>
            <a:endParaRPr lang="en-US" altLang="zh-CN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用输入输出指令直接控制外部</a:t>
            </a:r>
            <a:r>
              <a:rPr lang="en-US" altLang="zh-CN" sz="2800" b="1" dirty="0"/>
              <a:t>I/O</a:t>
            </a:r>
            <a:r>
              <a:rPr lang="zh-CN" altLang="en-US" sz="2800" b="1" dirty="0"/>
              <a:t>设备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系统硬件制造商将常用的功能模块，固化在</a:t>
            </a:r>
            <a:r>
              <a:rPr lang="en-US" altLang="zh-CN" sz="2800" b="1" dirty="0"/>
              <a:t>ROM</a:t>
            </a:r>
            <a:r>
              <a:rPr lang="zh-CN" altLang="en-US" sz="2800" b="1" dirty="0"/>
              <a:t>中，形成</a:t>
            </a:r>
            <a:r>
              <a:rPr lang="en-US" altLang="zh-CN" sz="2800" b="1" dirty="0"/>
              <a:t>BIOS (Basic Input/Output System)   </a:t>
            </a:r>
            <a:endParaRPr lang="en-US" altLang="zh-CN" sz="2800" b="1" dirty="0"/>
          </a:p>
        </p:txBody>
      </p:sp>
      <p:pic>
        <p:nvPicPr>
          <p:cNvPr id="30723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2375" y="1452563"/>
            <a:ext cx="7208838" cy="180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4998" name="AutoShape 6"/>
          <p:cNvSpPr>
            <a:spLocks noChangeArrowheads="1"/>
          </p:cNvSpPr>
          <p:nvPr/>
        </p:nvSpPr>
        <p:spPr bwMode="auto">
          <a:xfrm>
            <a:off x="8759825" y="5013325"/>
            <a:ext cx="1511300" cy="503238"/>
          </a:xfrm>
          <a:prstGeom prst="wedgeRectCallout">
            <a:avLst>
              <a:gd name="adj1" fmla="val -64495"/>
              <a:gd name="adj2" fmla="val -81546"/>
            </a:avLst>
          </a:prstGeom>
          <a:noFill/>
          <a:ln w="12700" cap="sq" algn="ctr">
            <a:solidFill>
              <a:srgbClr val="CC3300"/>
            </a:solidFill>
            <a:miter lim="800000"/>
          </a:ln>
          <a:effectLst/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小端格式</a:t>
            </a:r>
            <a:endParaRPr kumimoji="1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4999" name="AutoShape 7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9696450" y="6246179"/>
            <a:ext cx="372783" cy="629919"/>
          </a:xfrm>
          <a:prstGeom prst="leftArrow">
            <a:avLst>
              <a:gd name="adj1" fmla="val 50000"/>
              <a:gd name="adj2" fmla="val 58272"/>
            </a:avLst>
          </a:prstGeom>
          <a:solidFill>
            <a:schemeClr val="bg2"/>
          </a:solidFill>
          <a:ln w="12700" cap="sq" algn="ctr">
            <a:solidFill>
              <a:schemeClr val="accent1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6" name="文本框 1"/>
          <p:cNvSpPr txBox="1"/>
          <p:nvPr/>
        </p:nvSpPr>
        <p:spPr>
          <a:xfrm>
            <a:off x="2732088" y="6292850"/>
            <a:ext cx="5065712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dos</a:t>
            </a:r>
            <a:r>
              <a:rPr lang="zh-CN" altLang="en-US" sz="24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直接调用</a:t>
            </a:r>
            <a:r>
              <a:rPr lang="en-US" altLang="zh-CN" sz="24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BIOS</a:t>
            </a:r>
            <a:endParaRPr lang="en-US" altLang="zh-CN" sz="2400" b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84995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22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4995">
                                            <p:txEl>
                                              <p:charRg st="22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48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4995">
                                            <p:txEl>
                                              <p:charRg st="48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84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84995">
                                            <p:txEl>
                                              <p:charRg st="84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charRg st="103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84995">
                                            <p:txEl>
                                              <p:charRg st="103" end="1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/>
      <p:bldP spid="84998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x86</a:t>
            </a:r>
            <a:r>
              <a:rPr kumimoji="0" lang="zh-CN" altLang="en-US" sz="4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堆栈</a:t>
            </a:r>
            <a:endParaRPr kumimoji="0" lang="zh-CN" altLang="en-US" sz="4400" b="1" i="0" u="none" strike="noStrike" kern="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11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/>
              <a:t>寄存器</a:t>
            </a:r>
            <a:r>
              <a:rPr lang="en-US" altLang="zh-CN" sz="2800" b="1" dirty="0"/>
              <a:t>SS</a:t>
            </a:r>
            <a:r>
              <a:rPr lang="zh-CN" altLang="en-US" sz="2800" b="1" dirty="0"/>
              <a:t>专用于确定堆栈区的基地址</a:t>
            </a:r>
            <a:endParaRPr lang="zh-CN" altLang="en-US" sz="2800" b="1" dirty="0"/>
          </a:p>
          <a:p>
            <a:pPr eaLnBrk="1" hangingPunct="1"/>
            <a:r>
              <a:rPr lang="en-US" altLang="zh-CN" sz="2800" b="1" dirty="0"/>
              <a:t>(</a:t>
            </a:r>
            <a:r>
              <a:rPr lang="en-US" altLang="zh-CN" sz="2800" b="1" dirty="0">
                <a:solidFill>
                  <a:srgbClr val="FF0000"/>
                </a:solidFill>
              </a:rPr>
              <a:t>E</a:t>
            </a:r>
            <a:r>
              <a:rPr lang="en-US" altLang="zh-CN" sz="2800" b="1" dirty="0"/>
              <a:t>)</a:t>
            </a:r>
            <a:r>
              <a:rPr lang="en-US" altLang="zh-CN" sz="2800" b="1" dirty="0">
                <a:solidFill>
                  <a:srgbClr val="FF0000"/>
                </a:solidFill>
              </a:rPr>
              <a:t>SP</a:t>
            </a:r>
            <a:r>
              <a:rPr lang="zh-CN" altLang="en-US" sz="2800" b="1" dirty="0"/>
              <a:t>专门用于</a:t>
            </a:r>
            <a:r>
              <a:rPr lang="zh-CN" altLang="en-US" sz="2800" b="1" dirty="0">
                <a:solidFill>
                  <a:srgbClr val="FF0000"/>
                </a:solidFill>
              </a:rPr>
              <a:t>指示栈顶</a:t>
            </a:r>
            <a:r>
              <a:rPr lang="zh-CN" altLang="en-US" sz="2800" b="1" dirty="0"/>
              <a:t>的位置，即总是指向最近进栈的数据位置。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</a:rPr>
              <a:t>栈底</a:t>
            </a:r>
            <a:r>
              <a:rPr lang="zh-CN" altLang="en-US" sz="2800" b="1" dirty="0"/>
              <a:t>固定为栈区的</a:t>
            </a:r>
            <a:r>
              <a:rPr lang="zh-CN" altLang="en-US" sz="2800" b="1" dirty="0">
                <a:solidFill>
                  <a:srgbClr val="FF0000"/>
                </a:solidFill>
              </a:rPr>
              <a:t>最高地址</a:t>
            </a:r>
            <a:r>
              <a:rPr lang="zh-CN" altLang="en-US" sz="2800" b="1" dirty="0"/>
              <a:t>单元。执行</a:t>
            </a:r>
            <a:r>
              <a:rPr lang="en-US" altLang="zh-CN" sz="2800" b="1" dirty="0"/>
              <a:t>PUSH</a:t>
            </a:r>
            <a:r>
              <a:rPr lang="zh-CN" altLang="en-US" sz="2800" b="1" dirty="0"/>
              <a:t>操作后，</a:t>
            </a:r>
            <a:r>
              <a:rPr lang="en-US" altLang="zh-CN" sz="2800" b="1" dirty="0"/>
              <a:t>(E)SP</a:t>
            </a:r>
            <a:r>
              <a:rPr lang="zh-CN" altLang="en-US" sz="2800" b="1" dirty="0"/>
              <a:t>向低地址方向移动，执行</a:t>
            </a:r>
            <a:r>
              <a:rPr lang="en-US" altLang="zh-CN" sz="2800" b="1" dirty="0"/>
              <a:t>POP</a:t>
            </a:r>
            <a:r>
              <a:rPr lang="zh-CN" altLang="en-US" sz="2800" b="1" dirty="0"/>
              <a:t>操作后，</a:t>
            </a:r>
            <a:r>
              <a:rPr lang="en-US" altLang="zh-CN" sz="2800" b="1" dirty="0"/>
              <a:t>(E)SP</a:t>
            </a:r>
            <a:r>
              <a:rPr lang="zh-CN" altLang="en-US" sz="2800" b="1" dirty="0"/>
              <a:t>要向高地址方向移动</a:t>
            </a:r>
            <a:endParaRPr lang="zh-CN" altLang="en-US" sz="2800" b="1" dirty="0"/>
          </a:p>
          <a:p>
            <a:pPr eaLnBrk="1" hangingPunct="1"/>
            <a:r>
              <a:rPr lang="zh-CN" altLang="en-US" sz="2800" b="1" dirty="0"/>
              <a:t>栈单元基本单位是字</a:t>
            </a:r>
            <a:r>
              <a:rPr lang="en-US" altLang="zh-CN" sz="2800" b="1" dirty="0"/>
              <a:t>(2</a:t>
            </a:r>
            <a:r>
              <a:rPr lang="zh-CN" altLang="en-US" sz="2800" b="1" dirty="0"/>
              <a:t>字节</a:t>
            </a:r>
            <a:r>
              <a:rPr lang="en-US" altLang="zh-CN" sz="2800" b="1" dirty="0"/>
              <a:t>)</a:t>
            </a:r>
            <a:endParaRPr lang="en-US" altLang="zh-CN" sz="2800" b="1" dirty="0"/>
          </a:p>
          <a:p>
            <a:pPr lvl="1" eaLnBrk="1" hangingPunct="1"/>
            <a:r>
              <a:rPr lang="en-US" altLang="zh-CN" sz="2400" b="1" dirty="0">
                <a:solidFill>
                  <a:srgbClr val="FF0000"/>
                </a:solidFill>
              </a:rPr>
              <a:t>16</a:t>
            </a:r>
            <a:r>
              <a:rPr lang="zh-CN" altLang="en-US" sz="2400" b="1" dirty="0">
                <a:solidFill>
                  <a:srgbClr val="FF0000"/>
                </a:solidFill>
              </a:rPr>
              <a:t>位</a:t>
            </a:r>
            <a:r>
              <a:rPr lang="en-US" altLang="zh-CN" sz="2400" b="1" dirty="0">
                <a:solidFill>
                  <a:srgbClr val="FF0000"/>
                </a:solidFill>
              </a:rPr>
              <a:t>CPU</a:t>
            </a:r>
            <a:r>
              <a:rPr lang="zh-CN" altLang="en-US" sz="2400" b="1" dirty="0"/>
              <a:t>，只能以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字节为单位进行进栈和出栈操作</a:t>
            </a:r>
            <a:endParaRPr lang="zh-CN" altLang="en-US" sz="2400" b="1" dirty="0"/>
          </a:p>
          <a:p>
            <a:pPr lvl="1" eaLnBrk="1" hangingPunct="1"/>
            <a:r>
              <a:rPr lang="en-US" altLang="zh-CN" sz="2400" b="1" dirty="0">
                <a:solidFill>
                  <a:srgbClr val="FF0000"/>
                </a:solidFill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</a:rPr>
              <a:t>位</a:t>
            </a:r>
            <a:r>
              <a:rPr lang="en-US" altLang="zh-CN" sz="2400" b="1" dirty="0">
                <a:solidFill>
                  <a:srgbClr val="FF0000"/>
                </a:solidFill>
              </a:rPr>
              <a:t>CPU</a:t>
            </a:r>
            <a:r>
              <a:rPr lang="zh-CN" altLang="en-US" sz="2400" b="1" dirty="0"/>
              <a:t>，存取单位默认是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字节，但也可以是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字节 </a:t>
            </a:r>
            <a:endParaRPr lang="zh-CN" altLang="en-US" sz="2400" b="1" dirty="0"/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5281613" y="4871403"/>
            <a:ext cx="792163" cy="521970"/>
          </a:xfrm>
          <a:prstGeom prst="rect">
            <a:avLst/>
          </a:prstGeom>
          <a:noFill/>
          <a:ln w="19050" cap="sq" algn="ctr">
            <a:solidFill>
              <a:srgbClr val="FF00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6505575" y="5304791"/>
            <a:ext cx="792163" cy="521970"/>
          </a:xfrm>
          <a:prstGeom prst="rect">
            <a:avLst/>
          </a:prstGeom>
          <a:noFill/>
          <a:ln w="19050" cap="sq" algn="ctr">
            <a:solidFill>
              <a:srgbClr val="FF0066"/>
            </a:solidFill>
            <a:miter lim="800000"/>
          </a:ln>
          <a:effectLst/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18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91139">
                                            <p:txEl>
                                              <p:charRg st="18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51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91139">
                                            <p:txEl>
                                              <p:charRg st="51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114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91139">
                                            <p:txEl>
                                              <p:charRg st="114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1139">
                                            <p:txEl>
                                              <p:charRg st="129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charRg st="155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91139">
                                            <p:txEl>
                                              <p:charRg st="155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ldLvl="2" build="p"/>
      <p:bldP spid="91140" grpId="0" bldLvl="0" animBg="1"/>
      <p:bldP spid="91141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2.6  </a:t>
            </a:r>
            <a:r>
              <a:rPr lang="zh-CN" altLang="en-US" dirty="0"/>
              <a:t>指令系统概述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435975" cy="2189163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机器指令与汇编指令</a:t>
            </a:r>
            <a:endParaRPr lang="zh-CN" altLang="en-US" b="1" dirty="0"/>
          </a:p>
          <a:p>
            <a:pPr lvl="1" eaLnBrk="1" hangingPunct="1"/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机器指令</a:t>
            </a:r>
            <a:r>
              <a:rPr lang="zh-CN" altLang="en-US" b="1" dirty="0"/>
              <a:t>：用</a:t>
            </a:r>
            <a:r>
              <a:rPr lang="zh-CN" altLang="en-US" b="1" dirty="0">
                <a:solidFill>
                  <a:srgbClr val="000000"/>
                </a:solidFill>
              </a:rPr>
              <a:t>二进制编码表示的指令</a:t>
            </a:r>
            <a:endParaRPr lang="zh-CN" altLang="en-US" b="1" dirty="0"/>
          </a:p>
          <a:p>
            <a:pPr lvl="1" eaLnBrk="1" hangingPunct="1"/>
            <a:r>
              <a:rPr lang="zh-CN" altLang="en-US" b="1" dirty="0">
                <a:solidFill>
                  <a:srgbClr val="000000"/>
                </a:solidFill>
              </a:rPr>
              <a:t>由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操作码</a:t>
            </a:r>
            <a:r>
              <a:rPr lang="zh-CN" altLang="en-US" b="1" dirty="0">
                <a:solidFill>
                  <a:srgbClr val="000000"/>
                </a:solidFill>
              </a:rPr>
              <a:t>和</a:t>
            </a:r>
            <a:r>
              <a:rPr lang="zh-CN" altLang="en-US" b="1" dirty="0">
                <a:solidFill>
                  <a:srgbClr val="000000"/>
                </a:solidFill>
                <a:ea typeface="黑体" panose="02010609060101010101" pitchFamily="49" charset="-122"/>
              </a:rPr>
              <a:t>操作数</a:t>
            </a:r>
            <a:r>
              <a:rPr lang="zh-CN" altLang="en-US" b="1" dirty="0">
                <a:solidFill>
                  <a:srgbClr val="000000"/>
                </a:solidFill>
              </a:rPr>
              <a:t>两部分组成</a:t>
            </a:r>
            <a:endParaRPr lang="zh-CN" altLang="en-US" b="1" dirty="0"/>
          </a:p>
          <a:p>
            <a:pPr lvl="1" eaLnBrk="1" hangingPunct="1"/>
            <a:r>
              <a:rPr lang="zh-CN" altLang="en-US" b="1" dirty="0">
                <a:ea typeface="黑体" panose="02010609060101010101" pitchFamily="49" charset="-122"/>
              </a:rPr>
              <a:t>汇编指令</a:t>
            </a:r>
            <a:r>
              <a:rPr lang="zh-CN" altLang="en-US" b="1" dirty="0"/>
              <a:t>：用指令助记符和符号地址表示的指令</a:t>
            </a:r>
            <a:endParaRPr lang="zh-CN" altLang="en-US" b="1" dirty="0"/>
          </a:p>
        </p:txBody>
      </p:sp>
      <p:pic>
        <p:nvPicPr>
          <p:cNvPr id="13317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59063" y="3851275"/>
            <a:ext cx="6875462" cy="11620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Rectangle 6"/>
          <p:cNvSpPr/>
          <p:nvPr/>
        </p:nvSpPr>
        <p:spPr>
          <a:xfrm>
            <a:off x="1981200" y="5056188"/>
            <a:ext cx="8435975" cy="11811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大多数指令需要一个或两个操作数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SzPct val="90000"/>
              <a:buFont typeface="Wingdings" panose="05000000000000000000" pitchFamily="2" charset="2"/>
              <a:buChar char="n"/>
            </a:pP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</a:rPr>
              <a:t>少数指令没有操作数，或需要多个操作数 </a:t>
            </a:r>
            <a:endParaRPr lang="zh-CN" altLang="en-US" sz="3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21" name="文本框 1"/>
          <p:cNvSpPr txBox="1"/>
          <p:nvPr/>
        </p:nvSpPr>
        <p:spPr>
          <a:xfrm>
            <a:off x="6610350" y="708025"/>
            <a:ext cx="3446463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 b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（传输类、控制类、运算类）</a:t>
            </a:r>
            <a:endParaRPr lang="zh-CN" altLang="en-US" sz="2000" b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3" name="墨迹 2"/>
              <p14:cNvContentPartPr/>
              <p14:nvPr/>
            </p14:nvContentPartPr>
            <p14:xfrm>
              <a:off x="8058150" y="4108450"/>
              <a:ext cx="558800" cy="254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3"/>
            </p:blipFill>
            <p:spPr>
              <a:xfrm>
                <a:off x="8058150" y="4108450"/>
                <a:ext cx="5588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4" name="墨迹 3"/>
              <p14:cNvContentPartPr/>
              <p14:nvPr/>
            </p14:nvContentPartPr>
            <p14:xfrm>
              <a:off x="8121650" y="3543300"/>
              <a:ext cx="19050" cy="1206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5"/>
            </p:blipFill>
            <p:spPr>
              <a:xfrm>
                <a:off x="8121650" y="3543300"/>
                <a:ext cx="19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5" name="墨迹 4"/>
              <p14:cNvContentPartPr/>
              <p14:nvPr/>
            </p14:nvContentPartPr>
            <p14:xfrm>
              <a:off x="8108950" y="3651250"/>
              <a:ext cx="114300" cy="444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7"/>
            </p:blipFill>
            <p:spPr>
              <a:xfrm>
                <a:off x="8108950" y="3651250"/>
                <a:ext cx="1143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6" name="墨迹 5"/>
              <p14:cNvContentPartPr/>
              <p14:nvPr/>
            </p14:nvContentPartPr>
            <p14:xfrm>
              <a:off x="8159750" y="3651250"/>
              <a:ext cx="63500" cy="1587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9"/>
            </p:blipFill>
            <p:spPr>
              <a:xfrm>
                <a:off x="8159750" y="3651250"/>
                <a:ext cx="63500" cy="158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7" name="墨迹 6"/>
              <p14:cNvContentPartPr/>
              <p14:nvPr/>
            </p14:nvContentPartPr>
            <p14:xfrm>
              <a:off x="8229600" y="3676650"/>
              <a:ext cx="360" cy="1206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1"/>
            </p:blipFill>
            <p:spPr>
              <a:xfrm>
                <a:off x="8229600" y="3676650"/>
                <a:ext cx="36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8" name="墨迹 7"/>
              <p14:cNvContentPartPr/>
              <p14:nvPr/>
            </p14:nvContentPartPr>
            <p14:xfrm>
              <a:off x="8089900" y="3708400"/>
              <a:ext cx="50800" cy="762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3"/>
            </p:blipFill>
            <p:spPr>
              <a:xfrm>
                <a:off x="8089900" y="3708400"/>
                <a:ext cx="508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9" name="墨迹 8"/>
              <p14:cNvContentPartPr/>
              <p14:nvPr/>
            </p14:nvContentPartPr>
            <p14:xfrm>
              <a:off x="8293100" y="3740150"/>
              <a:ext cx="12700" cy="317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5"/>
            </p:blipFill>
            <p:spPr>
              <a:xfrm>
                <a:off x="8293100" y="3740150"/>
                <a:ext cx="12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10" name="墨迹 9"/>
              <p14:cNvContentPartPr/>
              <p14:nvPr/>
            </p14:nvContentPartPr>
            <p14:xfrm>
              <a:off x="8121650" y="3803650"/>
              <a:ext cx="241300" cy="120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7"/>
            </p:blipFill>
            <p:spPr>
              <a:xfrm>
                <a:off x="8121650" y="3803650"/>
                <a:ext cx="2413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1" name="墨迹 10"/>
              <p14:cNvContentPartPr/>
              <p14:nvPr/>
            </p14:nvContentPartPr>
            <p14:xfrm>
              <a:off x="8407400" y="3600450"/>
              <a:ext cx="360" cy="381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9"/>
            </p:blipFill>
            <p:spPr>
              <a:xfrm>
                <a:off x="8407400" y="3600450"/>
                <a:ext cx="36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2" name="墨迹 11"/>
              <p14:cNvContentPartPr/>
              <p14:nvPr/>
            </p14:nvContentPartPr>
            <p14:xfrm>
              <a:off x="8420100" y="3606800"/>
              <a:ext cx="120650" cy="69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1"/>
            </p:blipFill>
            <p:spPr>
              <a:xfrm>
                <a:off x="8420100" y="3606800"/>
                <a:ext cx="1206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3" name="墨迹 12"/>
              <p14:cNvContentPartPr/>
              <p14:nvPr/>
            </p14:nvContentPartPr>
            <p14:xfrm>
              <a:off x="8388350" y="3721100"/>
              <a:ext cx="177800" cy="36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3"/>
            </p:blipFill>
            <p:spPr>
              <a:xfrm>
                <a:off x="8388350" y="3721100"/>
                <a:ext cx="1778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8445500" y="3746500"/>
              <a:ext cx="44450" cy="381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8445500" y="3746500"/>
                <a:ext cx="4445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8432800" y="3740150"/>
              <a:ext cx="133350" cy="825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8432800" y="3740150"/>
                <a:ext cx="133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6" name="墨迹 15"/>
              <p14:cNvContentPartPr/>
              <p14:nvPr/>
            </p14:nvContentPartPr>
            <p14:xfrm>
              <a:off x="8509000" y="3778250"/>
              <a:ext cx="360" cy="101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9"/>
            </p:blipFill>
            <p:spPr>
              <a:xfrm>
                <a:off x="8509000" y="3778250"/>
                <a:ext cx="36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7" name="墨迹 16"/>
              <p14:cNvContentPartPr/>
              <p14:nvPr/>
            </p14:nvContentPartPr>
            <p14:xfrm>
              <a:off x="8489950" y="3746500"/>
              <a:ext cx="50800" cy="6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1"/>
            </p:blipFill>
            <p:spPr>
              <a:xfrm>
                <a:off x="8489950" y="3746500"/>
                <a:ext cx="5080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8" name="墨迹 17"/>
              <p14:cNvContentPartPr/>
              <p14:nvPr/>
            </p14:nvContentPartPr>
            <p14:xfrm>
              <a:off x="8496300" y="3784600"/>
              <a:ext cx="19050" cy="36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3"/>
            </p:blipFill>
            <p:spPr>
              <a:xfrm>
                <a:off x="8496300" y="3784600"/>
                <a:ext cx="190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9" name="墨迹 18"/>
              <p14:cNvContentPartPr/>
              <p14:nvPr/>
            </p14:nvContentPartPr>
            <p14:xfrm>
              <a:off x="8470900" y="3848100"/>
              <a:ext cx="82550" cy="317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5"/>
            </p:blipFill>
            <p:spPr>
              <a:xfrm>
                <a:off x="8470900" y="3848100"/>
                <a:ext cx="8255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0" name="墨迹 19"/>
              <p14:cNvContentPartPr/>
              <p14:nvPr/>
            </p14:nvContentPartPr>
            <p14:xfrm>
              <a:off x="8458200" y="3892550"/>
              <a:ext cx="228600" cy="254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7"/>
            </p:blipFill>
            <p:spPr>
              <a:xfrm>
                <a:off x="8458200" y="3892550"/>
                <a:ext cx="228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21" name="墨迹 20"/>
              <p14:cNvContentPartPr/>
              <p14:nvPr/>
            </p14:nvContentPartPr>
            <p14:xfrm>
              <a:off x="8610600" y="3759200"/>
              <a:ext cx="1212850" cy="4699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9"/>
            </p:blipFill>
            <p:spPr>
              <a:xfrm>
                <a:off x="8610600" y="3759200"/>
                <a:ext cx="1212850" cy="469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22" name="墨迹 21"/>
              <p14:cNvContentPartPr/>
              <p14:nvPr/>
            </p14:nvContentPartPr>
            <p14:xfrm>
              <a:off x="9385300" y="4216400"/>
              <a:ext cx="19050" cy="3302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1"/>
            </p:blipFill>
            <p:spPr>
              <a:xfrm>
                <a:off x="9385300" y="4216400"/>
                <a:ext cx="19050" cy="330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2" p14:bwMode="auto">
            <p14:nvContentPartPr>
              <p14:cNvPr id="23" name="墨迹 22"/>
              <p14:cNvContentPartPr/>
              <p14:nvPr/>
            </p14:nvContentPartPr>
            <p14:xfrm>
              <a:off x="9378950" y="4495800"/>
              <a:ext cx="146050" cy="12065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3"/>
            </p:blipFill>
            <p:spPr>
              <a:xfrm>
                <a:off x="9378950" y="4495800"/>
                <a:ext cx="146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9232900" y="4768850"/>
              <a:ext cx="12700" cy="635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9232900" y="4768850"/>
                <a:ext cx="1270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9283700" y="4787900"/>
              <a:ext cx="360" cy="44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9283700" y="4787900"/>
                <a:ext cx="36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6" name="墨迹 25"/>
              <p14:cNvContentPartPr/>
              <p14:nvPr/>
            </p14:nvContentPartPr>
            <p14:xfrm>
              <a:off x="9226550" y="4781550"/>
              <a:ext cx="88900" cy="317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9"/>
            </p:blipFill>
            <p:spPr>
              <a:xfrm>
                <a:off x="9226550" y="4781550"/>
                <a:ext cx="889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7" name="墨迹 26"/>
              <p14:cNvContentPartPr/>
              <p14:nvPr/>
            </p14:nvContentPartPr>
            <p14:xfrm>
              <a:off x="9182100" y="4819650"/>
              <a:ext cx="25400" cy="825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51"/>
            </p:blipFill>
            <p:spPr>
              <a:xfrm>
                <a:off x="9182100" y="4819650"/>
                <a:ext cx="254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2" p14:bwMode="auto">
            <p14:nvContentPartPr>
              <p14:cNvPr id="28" name="墨迹 27"/>
              <p14:cNvContentPartPr/>
              <p14:nvPr/>
            </p14:nvContentPartPr>
            <p14:xfrm>
              <a:off x="9188450" y="4832350"/>
              <a:ext cx="139700" cy="762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3"/>
            </p:blipFill>
            <p:spPr>
              <a:xfrm>
                <a:off x="9188450" y="4832350"/>
                <a:ext cx="1397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4" p14:bwMode="auto">
            <p14:nvContentPartPr>
              <p14:cNvPr id="29" name="墨迹 28"/>
              <p14:cNvContentPartPr/>
              <p14:nvPr/>
            </p14:nvContentPartPr>
            <p14:xfrm>
              <a:off x="9156700" y="4832350"/>
              <a:ext cx="184150" cy="2413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5"/>
            </p:blipFill>
            <p:spPr>
              <a:xfrm>
                <a:off x="9156700" y="4832350"/>
                <a:ext cx="184150" cy="241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6" p14:bwMode="auto">
            <p14:nvContentPartPr>
              <p14:cNvPr id="30" name="墨迹 29"/>
              <p14:cNvContentPartPr/>
              <p14:nvPr/>
            </p14:nvContentPartPr>
            <p14:xfrm>
              <a:off x="9251950" y="4895850"/>
              <a:ext cx="50800" cy="32385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7"/>
            </p:blipFill>
            <p:spPr>
              <a:xfrm>
                <a:off x="9251950" y="4895850"/>
                <a:ext cx="5080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8" p14:bwMode="auto">
            <p14:nvContentPartPr>
              <p14:cNvPr id="31" name="墨迹 30"/>
              <p14:cNvContentPartPr/>
              <p14:nvPr/>
            </p14:nvContentPartPr>
            <p14:xfrm>
              <a:off x="9486900" y="4762500"/>
              <a:ext cx="12700" cy="825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9"/>
            </p:blipFill>
            <p:spPr>
              <a:xfrm>
                <a:off x="9486900" y="4762500"/>
                <a:ext cx="127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0" p14:bwMode="auto">
            <p14:nvContentPartPr>
              <p14:cNvPr id="32" name="墨迹 31"/>
              <p14:cNvContentPartPr/>
              <p14:nvPr/>
            </p14:nvContentPartPr>
            <p14:xfrm>
              <a:off x="9448800" y="4800600"/>
              <a:ext cx="196850" cy="698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61"/>
            </p:blipFill>
            <p:spPr>
              <a:xfrm>
                <a:off x="9448800" y="4800600"/>
                <a:ext cx="1968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2" p14:bwMode="auto">
            <p14:nvContentPartPr>
              <p14:cNvPr id="33" name="墨迹 32"/>
              <p14:cNvContentPartPr/>
              <p14:nvPr/>
            </p14:nvContentPartPr>
            <p14:xfrm>
              <a:off x="9493250" y="4705350"/>
              <a:ext cx="82550" cy="2667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3"/>
            </p:blipFill>
            <p:spPr>
              <a:xfrm>
                <a:off x="9493250" y="4705350"/>
                <a:ext cx="825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4" p14:bwMode="auto">
            <p14:nvContentPartPr>
              <p14:cNvPr id="34" name="墨迹 33"/>
              <p14:cNvContentPartPr/>
              <p14:nvPr/>
            </p14:nvContentPartPr>
            <p14:xfrm>
              <a:off x="9410700" y="4857750"/>
              <a:ext cx="95250" cy="6985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5"/>
            </p:blipFill>
            <p:spPr>
              <a:xfrm>
                <a:off x="9410700" y="4857750"/>
                <a:ext cx="952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6" p14:bwMode="auto">
            <p14:nvContentPartPr>
              <p14:cNvPr id="35" name="墨迹 34"/>
              <p14:cNvContentPartPr/>
              <p14:nvPr/>
            </p14:nvContentPartPr>
            <p14:xfrm>
              <a:off x="9544050" y="4895850"/>
              <a:ext cx="44450" cy="7620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7"/>
            </p:blipFill>
            <p:spPr>
              <a:xfrm>
                <a:off x="9544050" y="4895850"/>
                <a:ext cx="44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8" p14:bwMode="auto">
            <p14:nvContentPartPr>
              <p14:cNvPr id="36" name="墨迹 35"/>
              <p14:cNvContentPartPr/>
              <p14:nvPr/>
            </p14:nvContentPartPr>
            <p14:xfrm>
              <a:off x="9480550" y="4984750"/>
              <a:ext cx="101600" cy="15240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9"/>
            </p:blipFill>
            <p:spPr>
              <a:xfrm>
                <a:off x="9480550" y="4984750"/>
                <a:ext cx="10160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0" p14:bwMode="auto">
            <p14:nvContentPartPr>
              <p14:cNvPr id="37" name="墨迹 36"/>
              <p14:cNvContentPartPr/>
              <p14:nvPr/>
            </p14:nvContentPartPr>
            <p14:xfrm>
              <a:off x="9429750" y="5016500"/>
              <a:ext cx="190500" cy="1270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71"/>
            </p:blipFill>
            <p:spPr>
              <a:xfrm>
                <a:off x="9429750" y="5016500"/>
                <a:ext cx="1905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2" p14:bwMode="auto">
            <p14:nvContentPartPr>
              <p14:cNvPr id="38" name="墨迹 37"/>
              <p14:cNvContentPartPr/>
              <p14:nvPr/>
            </p14:nvContentPartPr>
            <p14:xfrm>
              <a:off x="9696450" y="4711700"/>
              <a:ext cx="82550" cy="22860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3"/>
            </p:blipFill>
            <p:spPr>
              <a:xfrm>
                <a:off x="9696450" y="4711700"/>
                <a:ext cx="82550" cy="228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4" p14:bwMode="auto">
            <p14:nvContentPartPr>
              <p14:cNvPr id="39" name="墨迹 38"/>
              <p14:cNvContentPartPr/>
              <p14:nvPr/>
            </p14:nvContentPartPr>
            <p14:xfrm>
              <a:off x="9620250" y="4857750"/>
              <a:ext cx="190500" cy="2476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5"/>
            </p:blipFill>
            <p:spPr>
              <a:xfrm>
                <a:off x="9620250" y="4857750"/>
                <a:ext cx="190500" cy="247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6" p14:bwMode="auto">
            <p14:nvContentPartPr>
              <p14:cNvPr id="40" name="墨迹 39"/>
              <p14:cNvContentPartPr/>
              <p14:nvPr/>
            </p14:nvContentPartPr>
            <p14:xfrm>
              <a:off x="9702800" y="4972050"/>
              <a:ext cx="146050" cy="20320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7"/>
            </p:blipFill>
            <p:spPr>
              <a:xfrm>
                <a:off x="9702800" y="4972050"/>
                <a:ext cx="146050" cy="2032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1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charRg st="1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315">
                                            <p:txEl>
                                              <p:charRg st="27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315">
                                            <p:txEl>
                                              <p:charRg st="41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13318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6" dur="500"/>
                                        <p:tgtEl>
                                          <p:spTgt spid="13318">
                                            <p:txEl>
                                              <p:charRg st="16" end="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ldLvl="2" build="p"/>
      <p:bldP spid="13318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5842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endParaRPr lang="zh-CN" altLang="en-US" dirty="0"/>
          </a:p>
        </p:txBody>
      </p:sp>
      <p:pic>
        <p:nvPicPr>
          <p:cNvPr id="35843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33375"/>
            <a:ext cx="8229600" cy="5688013"/>
          </a:xfrm>
          <a:prstGeom prst="rect">
            <a:avLst/>
          </a:prstGeom>
          <a:noFill/>
          <a:ln w="9525"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2" name="墨迹 1"/>
              <p14:cNvContentPartPr/>
              <p14:nvPr/>
            </p14:nvContentPartPr>
            <p14:xfrm>
              <a:off x="4260850" y="2298700"/>
              <a:ext cx="2209800" cy="367030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3"/>
            </p:blipFill>
            <p:spPr>
              <a:xfrm>
                <a:off x="4260850" y="2298700"/>
                <a:ext cx="2209800" cy="3670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3" name="墨迹 2"/>
              <p14:cNvContentPartPr/>
              <p14:nvPr/>
            </p14:nvContentPartPr>
            <p14:xfrm>
              <a:off x="6502400" y="2609850"/>
              <a:ext cx="158750" cy="36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5"/>
            </p:blipFill>
            <p:spPr>
              <a:xfrm>
                <a:off x="6502400" y="2609850"/>
                <a:ext cx="1587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4" name="墨迹 3"/>
              <p14:cNvContentPartPr/>
              <p14:nvPr/>
            </p14:nvContentPartPr>
            <p14:xfrm>
              <a:off x="6540500" y="2508250"/>
              <a:ext cx="76200" cy="2159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7"/>
            </p:blipFill>
            <p:spPr>
              <a:xfrm>
                <a:off x="6540500" y="2508250"/>
                <a:ext cx="76200" cy="215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5" name="墨迹 4"/>
              <p14:cNvContentPartPr/>
              <p14:nvPr/>
            </p14:nvContentPartPr>
            <p14:xfrm>
              <a:off x="6515100" y="2622550"/>
              <a:ext cx="152400" cy="254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9"/>
            </p:blipFill>
            <p:spPr>
              <a:xfrm>
                <a:off x="6515100" y="2622550"/>
                <a:ext cx="1524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6" name="墨迹 5"/>
              <p14:cNvContentPartPr/>
              <p14:nvPr/>
            </p14:nvContentPartPr>
            <p14:xfrm>
              <a:off x="6731000" y="2514600"/>
              <a:ext cx="133350" cy="7620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1"/>
            </p:blipFill>
            <p:spPr>
              <a:xfrm>
                <a:off x="6731000" y="2514600"/>
                <a:ext cx="1333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7" name="墨迹 6"/>
              <p14:cNvContentPartPr/>
              <p14:nvPr/>
            </p14:nvContentPartPr>
            <p14:xfrm>
              <a:off x="6769100" y="2476500"/>
              <a:ext cx="50800" cy="260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3"/>
            </p:blipFill>
            <p:spPr>
              <a:xfrm>
                <a:off x="6769100" y="2476500"/>
                <a:ext cx="50800" cy="260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8" name="墨迹 7"/>
              <p14:cNvContentPartPr/>
              <p14:nvPr/>
            </p14:nvContentPartPr>
            <p14:xfrm>
              <a:off x="6724650" y="2622550"/>
              <a:ext cx="133350" cy="1143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5"/>
            </p:blipFill>
            <p:spPr>
              <a:xfrm>
                <a:off x="6724650" y="2622550"/>
                <a:ext cx="13335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9" name="墨迹 8"/>
              <p14:cNvContentPartPr/>
              <p14:nvPr/>
            </p14:nvContentPartPr>
            <p14:xfrm>
              <a:off x="6896100" y="2406650"/>
              <a:ext cx="215900" cy="1143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7"/>
            </p:blipFill>
            <p:spPr>
              <a:xfrm>
                <a:off x="6896100" y="2406650"/>
                <a:ext cx="2159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10" name="墨迹 9"/>
              <p14:cNvContentPartPr/>
              <p14:nvPr/>
            </p14:nvContentPartPr>
            <p14:xfrm>
              <a:off x="7004050" y="2489200"/>
              <a:ext cx="266700" cy="381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9"/>
            </p:blipFill>
            <p:spPr>
              <a:xfrm>
                <a:off x="7004050" y="2489200"/>
                <a:ext cx="266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11" name="墨迹 10"/>
              <p14:cNvContentPartPr/>
              <p14:nvPr/>
            </p14:nvContentPartPr>
            <p14:xfrm>
              <a:off x="7092950" y="2527300"/>
              <a:ext cx="6350" cy="63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1"/>
            </p:blipFill>
            <p:spPr>
              <a:xfrm>
                <a:off x="7092950" y="2527300"/>
                <a:ext cx="6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2" name="墨迹 11"/>
              <p14:cNvContentPartPr/>
              <p14:nvPr/>
            </p14:nvContentPartPr>
            <p14:xfrm>
              <a:off x="7061200" y="2603500"/>
              <a:ext cx="107950" cy="1206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3"/>
            </p:blipFill>
            <p:spPr>
              <a:xfrm>
                <a:off x="7061200" y="2603500"/>
                <a:ext cx="107950" cy="120650"/>
              </a:xfrm>
              <a:prstGeom prst="rect"/>
            </p:spPr>
          </p:pic>
        </mc:Fallback>
      </mc:AlternateContent>
      <p:sp>
        <p:nvSpPr>
          <p:cNvPr id="35855" name="文本框 12"/>
          <p:cNvSpPr txBox="1"/>
          <p:nvPr/>
        </p:nvSpPr>
        <p:spPr>
          <a:xfrm>
            <a:off x="4006850" y="1779588"/>
            <a:ext cx="31781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指令助记符</a:t>
            </a:r>
            <a:endParaRPr lang="zh-CN" altLang="en-US" sz="1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4" name="墨迹 13"/>
              <p14:cNvContentPartPr/>
              <p14:nvPr/>
            </p14:nvContentPartPr>
            <p14:xfrm>
              <a:off x="4540250" y="2057400"/>
              <a:ext cx="234950" cy="3619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5"/>
            </p:blipFill>
            <p:spPr>
              <a:xfrm>
                <a:off x="4540250" y="2057400"/>
                <a:ext cx="234950" cy="361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5" name="墨迹 14"/>
              <p14:cNvContentPartPr/>
              <p14:nvPr/>
            </p14:nvContentPartPr>
            <p14:xfrm>
              <a:off x="4318000" y="2533650"/>
              <a:ext cx="901700" cy="3346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7"/>
            </p:blipFill>
            <p:spPr>
              <a:xfrm>
                <a:off x="4318000" y="2533650"/>
                <a:ext cx="901700" cy="3346450"/>
              </a:xfrm>
              <a:prstGeom prst="rect"/>
            </p:spPr>
          </p:pic>
        </mc:Fallback>
      </mc:AlternateContent>
      <p:sp>
        <p:nvSpPr>
          <p:cNvPr id="35858" name="文本框 15"/>
          <p:cNvSpPr txBox="1"/>
          <p:nvPr/>
        </p:nvSpPr>
        <p:spPr>
          <a:xfrm>
            <a:off x="6383338" y="5373688"/>
            <a:ext cx="2838450" cy="3841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操作数（二进制）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7" name="墨迹 16"/>
              <p14:cNvContentPartPr/>
              <p14:nvPr/>
            </p14:nvContentPartPr>
            <p14:xfrm>
              <a:off x="5340350" y="4400550"/>
              <a:ext cx="685800" cy="127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9"/>
            </p:blipFill>
            <p:spPr>
              <a:xfrm>
                <a:off x="5340350" y="4400550"/>
                <a:ext cx="685800" cy="12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8" name="墨迹 17"/>
              <p14:cNvContentPartPr/>
              <p14:nvPr/>
            </p14:nvContentPartPr>
            <p14:xfrm>
              <a:off x="6032500" y="4394200"/>
              <a:ext cx="673100" cy="1028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1"/>
            </p:blipFill>
            <p:spPr>
              <a:xfrm>
                <a:off x="6032500" y="4394200"/>
                <a:ext cx="673100" cy="1028700"/>
              </a:xfrm>
              <a:prstGeom prst="rect"/>
            </p:spPr>
          </p:pic>
        </mc:Fallback>
      </mc:AlternateContent>
      <p:sp>
        <p:nvSpPr>
          <p:cNvPr id="35861" name="文本框 18"/>
          <p:cNvSpPr txBox="1"/>
          <p:nvPr/>
        </p:nvSpPr>
        <p:spPr>
          <a:xfrm>
            <a:off x="2638425" y="1700213"/>
            <a:ext cx="981075" cy="30670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1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机器指令</a:t>
            </a:r>
            <a:endParaRPr lang="zh-CN" altLang="en-US" sz="1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20" name="墨迹 19"/>
              <p14:cNvContentPartPr/>
              <p14:nvPr/>
            </p14:nvContentPartPr>
            <p14:xfrm>
              <a:off x="2705100" y="1866900"/>
              <a:ext cx="723900" cy="508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3"/>
            </p:blipFill>
            <p:spPr>
              <a:xfrm>
                <a:off x="2705100" y="1866900"/>
                <a:ext cx="7239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21" name="墨迹 20"/>
              <p14:cNvContentPartPr/>
              <p14:nvPr/>
            </p14:nvContentPartPr>
            <p14:xfrm>
              <a:off x="1860550" y="2438400"/>
              <a:ext cx="2101850" cy="3448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5"/>
            </p:blipFill>
            <p:spPr>
              <a:xfrm>
                <a:off x="1860550" y="2438400"/>
                <a:ext cx="2101850" cy="3448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22" name="墨迹 21"/>
              <p14:cNvContentPartPr/>
              <p14:nvPr/>
            </p14:nvContentPartPr>
            <p14:xfrm>
              <a:off x="3130550" y="1898650"/>
              <a:ext cx="6350" cy="5397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7"/>
            </p:blipFill>
            <p:spPr>
              <a:xfrm>
                <a:off x="3130550" y="1898650"/>
                <a:ext cx="6350" cy="53975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en-US" dirty="0"/>
          </a:p>
        </p:txBody>
      </p:sp>
      <p:sp>
        <p:nvSpPr>
          <p:cNvPr id="37890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zh-CN" altLang="en-US" dirty="0"/>
              <a:t>源操作数</a:t>
            </a:r>
            <a:r>
              <a:rPr lang="en-US" altLang="zh-CN" dirty="0"/>
              <a:t>, </a:t>
            </a:r>
            <a:r>
              <a:rPr lang="zh-CN" altLang="en-US" dirty="0"/>
              <a:t>三种类型</a:t>
            </a:r>
            <a:endParaRPr lang="zh-CN" altLang="en-US" dirty="0"/>
          </a:p>
          <a:p>
            <a:pPr lvl="1"/>
            <a:r>
              <a:rPr lang="zh-CN" altLang="en-US" dirty="0"/>
              <a:t>立即数</a:t>
            </a:r>
            <a:r>
              <a:rPr lang="en-US" altLang="zh-CN" dirty="0"/>
              <a:t>, </a:t>
            </a:r>
            <a:r>
              <a:rPr lang="zh-CN" altLang="en-US" dirty="0"/>
              <a:t>寄存器</a:t>
            </a:r>
            <a:r>
              <a:rPr lang="en-US" altLang="zh-CN" dirty="0"/>
              <a:t>, </a:t>
            </a:r>
            <a:r>
              <a:rPr lang="zh-CN" altLang="en-US" dirty="0"/>
              <a:t>内存</a:t>
            </a:r>
            <a:endParaRPr lang="zh-CN" altLang="en-US" dirty="0"/>
          </a:p>
          <a:p>
            <a:r>
              <a:rPr lang="zh-CN" altLang="en-US" dirty="0"/>
              <a:t>目的操作数</a:t>
            </a:r>
            <a:r>
              <a:rPr lang="en-US" altLang="zh-CN" dirty="0"/>
              <a:t>, </a:t>
            </a:r>
            <a:r>
              <a:rPr lang="zh-CN" altLang="en-US" dirty="0"/>
              <a:t>两种类型</a:t>
            </a:r>
            <a:endParaRPr lang="zh-CN" altLang="en-US" dirty="0"/>
          </a:p>
          <a:p>
            <a:pPr lvl="1"/>
            <a:r>
              <a:rPr lang="zh-CN" altLang="en-US" dirty="0"/>
              <a:t>寄存器</a:t>
            </a:r>
            <a:r>
              <a:rPr lang="en-US" altLang="zh-CN" dirty="0"/>
              <a:t>, </a:t>
            </a:r>
            <a:r>
              <a:rPr lang="zh-CN" altLang="en-US" dirty="0"/>
              <a:t>内存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" name="墨迹 1"/>
              <p14:cNvContentPartPr/>
              <p14:nvPr/>
            </p14:nvContentPartPr>
            <p14:xfrm>
              <a:off x="2876550" y="2108200"/>
              <a:ext cx="1136650" cy="514350"/>
            </p14:xfrm>
          </p:contentPart>
        </mc:Choice>
        <mc:Fallback xmlns="">
          <p:pic>
            <p:nvPicPr>
              <p:cNvPr id="2" name="墨迹 1"/>
            </p:nvPicPr>
            <p:blipFill>
              <a:blip r:embed="rId2"/>
            </p:blipFill>
            <p:spPr>
              <a:xfrm>
                <a:off x="2876550" y="2108200"/>
                <a:ext cx="1136650" cy="514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3" name="墨迹 2"/>
              <p14:cNvContentPartPr/>
              <p14:nvPr/>
            </p14:nvContentPartPr>
            <p14:xfrm>
              <a:off x="3771900" y="2019300"/>
              <a:ext cx="19050" cy="8255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4"/>
            </p:blipFill>
            <p:spPr>
              <a:xfrm>
                <a:off x="3771900" y="2019300"/>
                <a:ext cx="190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4" name="墨迹 3"/>
              <p14:cNvContentPartPr/>
              <p14:nvPr/>
            </p14:nvContentPartPr>
            <p14:xfrm>
              <a:off x="3841750" y="2038350"/>
              <a:ext cx="360" cy="381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6"/>
            </p:blipFill>
            <p:spPr>
              <a:xfrm>
                <a:off x="3841750" y="2038350"/>
                <a:ext cx="36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5" name="墨迹 4"/>
              <p14:cNvContentPartPr/>
              <p14:nvPr/>
            </p14:nvContentPartPr>
            <p14:xfrm>
              <a:off x="3898900" y="2070100"/>
              <a:ext cx="12700" cy="36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8"/>
            </p:blipFill>
            <p:spPr>
              <a:xfrm>
                <a:off x="3898900" y="2070100"/>
                <a:ext cx="127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6" name="墨迹 5"/>
              <p14:cNvContentPartPr/>
              <p14:nvPr/>
            </p14:nvContentPartPr>
            <p14:xfrm>
              <a:off x="3740150" y="2089150"/>
              <a:ext cx="38100" cy="571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0"/>
            </p:blipFill>
            <p:spPr>
              <a:xfrm>
                <a:off x="3740150" y="2089150"/>
                <a:ext cx="381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7" name="墨迹 6"/>
              <p14:cNvContentPartPr/>
              <p14:nvPr/>
            </p14:nvContentPartPr>
            <p14:xfrm>
              <a:off x="3752850" y="2095500"/>
              <a:ext cx="215900" cy="762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2"/>
            </p:blipFill>
            <p:spPr>
              <a:xfrm>
                <a:off x="3752850" y="2095500"/>
                <a:ext cx="2159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8" name="墨迹 7"/>
              <p14:cNvContentPartPr/>
              <p14:nvPr/>
            </p14:nvContentPartPr>
            <p14:xfrm>
              <a:off x="3930650" y="1974850"/>
              <a:ext cx="57150" cy="571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4"/>
            </p:blipFill>
            <p:spPr>
              <a:xfrm>
                <a:off x="3930650" y="1974850"/>
                <a:ext cx="5715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9" name="墨迹 8"/>
              <p14:cNvContentPartPr/>
              <p14:nvPr/>
            </p14:nvContentPartPr>
            <p14:xfrm>
              <a:off x="3810000" y="2139950"/>
              <a:ext cx="152400" cy="1841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6"/>
            </p:blipFill>
            <p:spPr>
              <a:xfrm>
                <a:off x="3810000" y="2139950"/>
                <a:ext cx="15240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0" name="墨迹 9"/>
              <p14:cNvContentPartPr/>
              <p14:nvPr/>
            </p14:nvContentPartPr>
            <p14:xfrm>
              <a:off x="3905250" y="2222500"/>
              <a:ext cx="360" cy="1206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8"/>
            </p:blipFill>
            <p:spPr>
              <a:xfrm>
                <a:off x="3905250" y="2222500"/>
                <a:ext cx="36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1" name="墨迹 10"/>
              <p14:cNvContentPartPr/>
              <p14:nvPr/>
            </p14:nvContentPartPr>
            <p14:xfrm>
              <a:off x="4057650" y="2063750"/>
              <a:ext cx="31750" cy="635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0"/>
            </p:blipFill>
            <p:spPr>
              <a:xfrm>
                <a:off x="4057650" y="2063750"/>
                <a:ext cx="317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2" name="墨迹 11"/>
              <p14:cNvContentPartPr/>
              <p14:nvPr/>
            </p14:nvContentPartPr>
            <p14:xfrm>
              <a:off x="4032250" y="2057400"/>
              <a:ext cx="146050" cy="6985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2"/>
            </p:blipFill>
            <p:spPr>
              <a:xfrm>
                <a:off x="4032250" y="2057400"/>
                <a:ext cx="14605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3" name="墨迹 12"/>
              <p14:cNvContentPartPr/>
              <p14:nvPr/>
            </p14:nvContentPartPr>
            <p14:xfrm>
              <a:off x="4114800" y="2006600"/>
              <a:ext cx="360" cy="234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4"/>
            </p:blipFill>
            <p:spPr>
              <a:xfrm>
                <a:off x="4114800" y="2006600"/>
                <a:ext cx="360" cy="234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4" name="墨迹 13"/>
              <p14:cNvContentPartPr/>
              <p14:nvPr/>
            </p14:nvContentPartPr>
            <p14:xfrm>
              <a:off x="4019550" y="2139950"/>
              <a:ext cx="76200" cy="698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6"/>
            </p:blipFill>
            <p:spPr>
              <a:xfrm>
                <a:off x="4019550" y="2139950"/>
                <a:ext cx="76200" cy="69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5" name="墨迹 14"/>
              <p14:cNvContentPartPr/>
              <p14:nvPr/>
            </p14:nvContentPartPr>
            <p14:xfrm>
              <a:off x="4127500" y="2139950"/>
              <a:ext cx="127000" cy="508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8"/>
            </p:blipFill>
            <p:spPr>
              <a:xfrm>
                <a:off x="4127500" y="2139950"/>
                <a:ext cx="1270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6" name="墨迹 15"/>
              <p14:cNvContentPartPr/>
              <p14:nvPr/>
            </p14:nvContentPartPr>
            <p14:xfrm>
              <a:off x="4133850" y="2190750"/>
              <a:ext cx="76200" cy="1143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0"/>
            </p:blipFill>
            <p:spPr>
              <a:xfrm>
                <a:off x="4133850" y="2190750"/>
                <a:ext cx="762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7" name="墨迹 16"/>
              <p14:cNvContentPartPr/>
              <p14:nvPr/>
            </p14:nvContentPartPr>
            <p14:xfrm>
              <a:off x="4070350" y="2197100"/>
              <a:ext cx="120650" cy="1333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2"/>
            </p:blipFill>
            <p:spPr>
              <a:xfrm>
                <a:off x="4070350" y="2197100"/>
                <a:ext cx="12065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18" name="墨迹 17"/>
              <p14:cNvContentPartPr/>
              <p14:nvPr/>
            </p14:nvContentPartPr>
            <p14:xfrm>
              <a:off x="4076700" y="2216150"/>
              <a:ext cx="139700" cy="317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4"/>
            </p:blipFill>
            <p:spPr>
              <a:xfrm>
                <a:off x="4076700" y="2216150"/>
                <a:ext cx="139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19" name="墨迹 18"/>
              <p14:cNvContentPartPr/>
              <p14:nvPr/>
            </p14:nvContentPartPr>
            <p14:xfrm>
              <a:off x="4229100" y="2070100"/>
              <a:ext cx="50800" cy="1079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6"/>
            </p:blipFill>
            <p:spPr>
              <a:xfrm>
                <a:off x="4229100" y="2070100"/>
                <a:ext cx="508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0" name="墨迹 19"/>
              <p14:cNvContentPartPr/>
              <p14:nvPr/>
            </p14:nvContentPartPr>
            <p14:xfrm>
              <a:off x="4197350" y="2108200"/>
              <a:ext cx="133350" cy="14605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8"/>
            </p:blipFill>
            <p:spPr>
              <a:xfrm>
                <a:off x="4197350" y="2108200"/>
                <a:ext cx="13335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1" name="墨迹 20"/>
              <p14:cNvContentPartPr/>
              <p14:nvPr/>
            </p14:nvContentPartPr>
            <p14:xfrm>
              <a:off x="4267200" y="2171700"/>
              <a:ext cx="114300" cy="1143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40"/>
            </p:blipFill>
            <p:spPr>
              <a:xfrm>
                <a:off x="4267200" y="2171700"/>
                <a:ext cx="1143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2" name="墨迹 21"/>
              <p14:cNvContentPartPr/>
              <p14:nvPr/>
            </p14:nvContentPartPr>
            <p14:xfrm>
              <a:off x="4552950" y="2076450"/>
              <a:ext cx="76200" cy="2095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42"/>
            </p:blipFill>
            <p:spPr>
              <a:xfrm>
                <a:off x="4552950" y="2076450"/>
                <a:ext cx="762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3" name="墨迹 22"/>
              <p14:cNvContentPartPr/>
              <p14:nvPr/>
            </p14:nvContentPartPr>
            <p14:xfrm>
              <a:off x="4572000" y="1962150"/>
              <a:ext cx="360" cy="381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6"/>
            </p:blipFill>
            <p:spPr>
              <a:xfrm>
                <a:off x="4572000" y="1962150"/>
                <a:ext cx="36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4" p14:bwMode="auto">
            <p14:nvContentPartPr>
              <p14:cNvPr id="24" name="墨迹 23"/>
              <p14:cNvContentPartPr/>
              <p14:nvPr/>
            </p14:nvContentPartPr>
            <p14:xfrm>
              <a:off x="4692650" y="2108200"/>
              <a:ext cx="228600" cy="1270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5"/>
            </p:blipFill>
            <p:spPr>
              <a:xfrm>
                <a:off x="4692650" y="2108200"/>
                <a:ext cx="2286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6" p14:bwMode="auto">
            <p14:nvContentPartPr>
              <p14:cNvPr id="25" name="墨迹 24"/>
              <p14:cNvContentPartPr/>
              <p14:nvPr/>
            </p14:nvContentPartPr>
            <p14:xfrm>
              <a:off x="4978400" y="2127250"/>
              <a:ext cx="146050" cy="1587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7"/>
            </p:blipFill>
            <p:spPr>
              <a:xfrm>
                <a:off x="4978400" y="2127250"/>
                <a:ext cx="146050" cy="158750"/>
              </a:xfrm>
              <a:prstGeom prst="rect"/>
            </p:spPr>
          </p:pic>
        </mc:Fallback>
      </mc:AlternateContent>
      <p:sp>
        <p:nvSpPr>
          <p:cNvPr id="37915" name="文本框 25"/>
          <p:cNvSpPr txBox="1"/>
          <p:nvPr/>
        </p:nvSpPr>
        <p:spPr>
          <a:xfrm>
            <a:off x="6989763" y="879475"/>
            <a:ext cx="22748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mov   ax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16" name="文本框 26"/>
          <p:cNvSpPr txBox="1"/>
          <p:nvPr/>
        </p:nvSpPr>
        <p:spPr>
          <a:xfrm>
            <a:off x="6845300" y="1557338"/>
            <a:ext cx="27781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：源操作数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ax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：目的操作数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48" p14:bwMode="auto">
            <p14:nvContentPartPr>
              <p14:cNvPr id="28" name="墨迹 27"/>
              <p14:cNvContentPartPr/>
              <p14:nvPr/>
            </p14:nvContentPartPr>
            <p14:xfrm>
              <a:off x="6616700" y="603250"/>
              <a:ext cx="3352800" cy="2095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9"/>
            </p:blipFill>
            <p:spPr>
              <a:xfrm>
                <a:off x="6616700" y="603250"/>
                <a:ext cx="3352800" cy="2095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0" p14:bwMode="auto">
            <p14:nvContentPartPr>
              <p14:cNvPr id="29" name="墨迹 28"/>
              <p14:cNvContentPartPr/>
              <p14:nvPr/>
            </p14:nvContentPartPr>
            <p14:xfrm>
              <a:off x="1847850" y="869950"/>
              <a:ext cx="730250" cy="7683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1"/>
            </p:blipFill>
            <p:spPr>
              <a:xfrm>
                <a:off x="1847850" y="869950"/>
                <a:ext cx="730250" cy="768350"/>
              </a:xfrm>
              <a:prstGeom prst="rect"/>
            </p:spPr>
          </p:pic>
        </mc:Fallback>
      </mc:AlternateContent>
      <p:sp>
        <p:nvSpPr>
          <p:cNvPr id="37919" name="文本框 29"/>
          <p:cNvSpPr txBox="1"/>
          <p:nvPr/>
        </p:nvSpPr>
        <p:spPr>
          <a:xfrm>
            <a:off x="5232400" y="3789363"/>
            <a:ext cx="3930650" cy="13220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1.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规定源操作数和目的操作数不能同时为内存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源操作数和目的操作数的类型要一样（如都是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8bit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才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ok</a:t>
            </a:r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2079" name="Group 575"/>
          <p:cNvGraphicFramePr>
            <a:graphicFrameLocks noGrp="1"/>
          </p:cNvGraphicFramePr>
          <p:nvPr/>
        </p:nvGraphicFramePr>
        <p:xfrm>
          <a:off x="1774825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830"/>
                <a:gridCol w="492760"/>
                <a:gridCol w="859155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004" name="Group 500"/>
          <p:cNvGraphicFramePr>
            <a:graphicFrameLocks noGrp="1"/>
          </p:cNvGraphicFramePr>
          <p:nvPr/>
        </p:nvGraphicFramePr>
        <p:xfrm>
          <a:off x="4389438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195"/>
                <a:gridCol w="494030"/>
                <a:gridCol w="858520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SS→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2035" name="Group 531"/>
          <p:cNvGraphicFramePr>
            <a:graphicFrameLocks noGrp="1"/>
          </p:cNvGraphicFramePr>
          <p:nvPr/>
        </p:nvGraphicFramePr>
        <p:xfrm>
          <a:off x="7342188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195"/>
                <a:gridCol w="494030"/>
                <a:gridCol w="858520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2069" name="Rectangle 565"/>
          <p:cNvSpPr>
            <a:spLocks noChangeArrowheads="1"/>
          </p:cNvSpPr>
          <p:nvPr/>
        </p:nvSpPr>
        <p:spPr bwMode="auto">
          <a:xfrm>
            <a:off x="1774825" y="5373688"/>
            <a:ext cx="4321175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EAX, [100Ah]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EAX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070" name="Rectangle 566"/>
          <p:cNvSpPr>
            <a:spLocks noChangeArrowheads="1"/>
          </p:cNvSpPr>
          <p:nvPr/>
        </p:nvSpPr>
        <p:spPr bwMode="auto">
          <a:xfrm>
            <a:off x="6024563" y="5373688"/>
            <a:ext cx="4464050" cy="82994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EAX, SS:[100Ah]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EAX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569"/>
          <p:cNvGrpSpPr/>
          <p:nvPr/>
        </p:nvGrpSpPr>
        <p:grpSpPr>
          <a:xfrm>
            <a:off x="2495550" y="3370263"/>
            <a:ext cx="2376488" cy="1187450"/>
            <a:chOff x="612" y="2123"/>
            <a:chExt cx="1497" cy="748"/>
          </a:xfrm>
        </p:grpSpPr>
        <p:sp>
          <p:nvSpPr>
            <p:cNvPr id="45384" name="Rectangle 567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385" name="Rectangle 568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pPr algn="ctr"/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074" name="Rectangle 570"/>
          <p:cNvSpPr/>
          <p:nvPr/>
        </p:nvSpPr>
        <p:spPr>
          <a:xfrm>
            <a:off x="3482975" y="5761038"/>
            <a:ext cx="152590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44434241h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571"/>
          <p:cNvGrpSpPr/>
          <p:nvPr/>
        </p:nvGrpSpPr>
        <p:grpSpPr>
          <a:xfrm>
            <a:off x="5113338" y="2205038"/>
            <a:ext cx="2376487" cy="1187450"/>
            <a:chOff x="612" y="2123"/>
            <a:chExt cx="1497" cy="748"/>
          </a:xfrm>
        </p:grpSpPr>
        <p:sp>
          <p:nvSpPr>
            <p:cNvPr id="45388" name="Rectangle 572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5389" name="Rectangle 573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pPr algn="ctr"/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2078" name="Rectangle 574"/>
          <p:cNvSpPr/>
          <p:nvPr/>
        </p:nvSpPr>
        <p:spPr>
          <a:xfrm>
            <a:off x="7802563" y="5773738"/>
            <a:ext cx="159321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038B9A04h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5391" name="文本框 3"/>
          <p:cNvSpPr txBox="1"/>
          <p:nvPr/>
        </p:nvSpPr>
        <p:spPr>
          <a:xfrm>
            <a:off x="3432175" y="6272213"/>
            <a:ext cx="63531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必须这么写，因为反应了小端存储</a:t>
            </a:r>
            <a:endParaRPr lang="zh-CN" altLang="en-US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5" name="墨迹 4"/>
              <p14:cNvContentPartPr/>
              <p14:nvPr/>
            </p14:nvContentPartPr>
            <p14:xfrm>
              <a:off x="3346450" y="5588000"/>
              <a:ext cx="1797050" cy="61595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2"/>
            </p:blipFill>
            <p:spPr>
              <a:xfrm>
                <a:off x="3346450" y="5588000"/>
                <a:ext cx="1797050" cy="615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3784600" y="5480050"/>
              <a:ext cx="177800" cy="8699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3784600" y="5480050"/>
                <a:ext cx="177800" cy="869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7" name="墨迹 6"/>
              <p14:cNvContentPartPr/>
              <p14:nvPr/>
            </p14:nvContentPartPr>
            <p14:xfrm>
              <a:off x="4114800" y="5403850"/>
              <a:ext cx="190500" cy="9017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6"/>
            </p:blipFill>
            <p:spPr>
              <a:xfrm>
                <a:off x="4114800" y="5403850"/>
                <a:ext cx="190500" cy="901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8" name="墨迹 7"/>
              <p14:cNvContentPartPr/>
              <p14:nvPr/>
            </p14:nvContentPartPr>
            <p14:xfrm>
              <a:off x="4489450" y="5302250"/>
              <a:ext cx="165100" cy="95885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8"/>
            </p:blipFill>
            <p:spPr>
              <a:xfrm>
                <a:off x="4489450" y="5302250"/>
                <a:ext cx="165100" cy="958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9" name="墨迹 8"/>
              <p14:cNvContentPartPr/>
              <p14:nvPr/>
            </p14:nvContentPartPr>
            <p14:xfrm>
              <a:off x="4819650" y="5505450"/>
              <a:ext cx="50800" cy="73660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0"/>
            </p:blipFill>
            <p:spPr>
              <a:xfrm>
                <a:off x="4819650" y="5505450"/>
                <a:ext cx="50800" cy="736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10" name="墨迹 9"/>
              <p14:cNvContentPartPr/>
              <p14:nvPr/>
            </p14:nvContentPartPr>
            <p14:xfrm>
              <a:off x="5283200" y="2451100"/>
              <a:ext cx="203200" cy="317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2"/>
            </p:blipFill>
            <p:spPr>
              <a:xfrm>
                <a:off x="5283200" y="2451100"/>
                <a:ext cx="2032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1" name="墨迹 10"/>
              <p14:cNvContentPartPr/>
              <p14:nvPr/>
            </p14:nvContentPartPr>
            <p14:xfrm>
              <a:off x="7658100" y="5746750"/>
              <a:ext cx="1682750" cy="5397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4"/>
            </p:blipFill>
            <p:spPr>
              <a:xfrm>
                <a:off x="7658100" y="5746750"/>
                <a:ext cx="1682750" cy="539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2" name="墨迹 11"/>
              <p14:cNvContentPartPr/>
              <p14:nvPr/>
            </p14:nvContentPartPr>
            <p14:xfrm>
              <a:off x="8108950" y="5638800"/>
              <a:ext cx="114300" cy="7747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6"/>
            </p:blipFill>
            <p:spPr>
              <a:xfrm>
                <a:off x="8108950" y="5638800"/>
                <a:ext cx="114300" cy="774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3" name="墨迹 12"/>
              <p14:cNvContentPartPr/>
              <p14:nvPr/>
            </p14:nvContentPartPr>
            <p14:xfrm>
              <a:off x="8489950" y="5613400"/>
              <a:ext cx="146050" cy="7810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18"/>
            </p:blipFill>
            <p:spPr>
              <a:xfrm>
                <a:off x="8489950" y="5613400"/>
                <a:ext cx="146050" cy="781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4" name="墨迹 13"/>
              <p14:cNvContentPartPr/>
              <p14:nvPr/>
            </p14:nvContentPartPr>
            <p14:xfrm>
              <a:off x="8921750" y="5632450"/>
              <a:ext cx="95250" cy="7620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0"/>
            </p:blipFill>
            <p:spPr>
              <a:xfrm>
                <a:off x="8921750" y="5632450"/>
                <a:ext cx="95250" cy="762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5" name="墨迹 14"/>
              <p14:cNvContentPartPr/>
              <p14:nvPr/>
            </p14:nvContentPartPr>
            <p14:xfrm>
              <a:off x="7435850" y="6273800"/>
              <a:ext cx="558800" cy="1397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2"/>
            </p:blipFill>
            <p:spPr>
              <a:xfrm>
                <a:off x="7435850" y="6273800"/>
                <a:ext cx="5588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6" name="墨迹 15"/>
              <p14:cNvContentPartPr/>
              <p14:nvPr/>
            </p14:nvContentPartPr>
            <p14:xfrm>
              <a:off x="7416800" y="6337300"/>
              <a:ext cx="184150" cy="1714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4"/>
            </p:blipFill>
            <p:spPr>
              <a:xfrm>
                <a:off x="7416800" y="6337300"/>
                <a:ext cx="184150" cy="171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7" name="墨迹 16"/>
              <p14:cNvContentPartPr/>
              <p14:nvPr/>
            </p14:nvContentPartPr>
            <p14:xfrm>
              <a:off x="5092700" y="5759450"/>
              <a:ext cx="349250" cy="52070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6"/>
            </p:blipFill>
            <p:spPr>
              <a:xfrm>
                <a:off x="5092700" y="5759450"/>
                <a:ext cx="349250" cy="520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8" name="墨迹 17"/>
              <p14:cNvContentPartPr/>
              <p14:nvPr/>
            </p14:nvContentPartPr>
            <p14:xfrm>
              <a:off x="5384800" y="6210300"/>
              <a:ext cx="165100" cy="13335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28"/>
            </p:blipFill>
            <p:spPr>
              <a:xfrm>
                <a:off x="5384800" y="6210300"/>
                <a:ext cx="165100" cy="133350"/>
              </a:xfrm>
              <a:prstGeom prst="rect"/>
            </p:spPr>
          </p:pic>
        </mc:Fallback>
      </mc:AlternateContent>
      <p:sp>
        <p:nvSpPr>
          <p:cNvPr id="45406" name="文本框 18"/>
          <p:cNvSpPr txBox="1"/>
          <p:nvPr/>
        </p:nvSpPr>
        <p:spPr>
          <a:xfrm>
            <a:off x="1879600" y="708025"/>
            <a:ext cx="400050" cy="224536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默认的顺序</a:t>
            </a:r>
            <a:r>
              <a:rPr lang="zh-CN" altLang="en-US" sz="280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20" name="墨迹 19"/>
              <p14:cNvContentPartPr/>
              <p14:nvPr/>
            </p14:nvContentPartPr>
            <p14:xfrm>
              <a:off x="3917950" y="501650"/>
              <a:ext cx="304800" cy="45593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0"/>
            </p:blipFill>
            <p:spPr>
              <a:xfrm>
                <a:off x="3917950" y="501650"/>
                <a:ext cx="304800" cy="4559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21" name="墨迹 20"/>
              <p14:cNvContentPartPr/>
              <p14:nvPr/>
            </p14:nvContentPartPr>
            <p14:xfrm>
              <a:off x="4083050" y="4857750"/>
              <a:ext cx="298450" cy="26670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2"/>
            </p:blipFill>
            <p:spPr>
              <a:xfrm>
                <a:off x="4083050" y="4857750"/>
                <a:ext cx="29845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2" name="墨迹 21"/>
              <p14:cNvContentPartPr/>
              <p14:nvPr/>
            </p14:nvContentPartPr>
            <p14:xfrm>
              <a:off x="4546600" y="4552950"/>
              <a:ext cx="69850" cy="4445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4"/>
            </p:blipFill>
            <p:spPr>
              <a:xfrm>
                <a:off x="4546600" y="4552950"/>
                <a:ext cx="698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3" name="墨迹 22"/>
              <p14:cNvContentPartPr/>
              <p14:nvPr/>
            </p14:nvContentPartPr>
            <p14:xfrm>
              <a:off x="4457700" y="4635500"/>
              <a:ext cx="279400" cy="36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36"/>
            </p:blipFill>
            <p:spPr>
              <a:xfrm>
                <a:off x="4457700" y="4635500"/>
                <a:ext cx="2794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4" name="墨迹 23"/>
              <p14:cNvContentPartPr/>
              <p14:nvPr/>
            </p14:nvContentPartPr>
            <p14:xfrm>
              <a:off x="4578350" y="4692650"/>
              <a:ext cx="25400" cy="11430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38"/>
            </p:blipFill>
            <p:spPr>
              <a:xfrm>
                <a:off x="4578350" y="4692650"/>
                <a:ext cx="25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5" name="墨迹 24"/>
              <p14:cNvContentPartPr/>
              <p14:nvPr/>
            </p14:nvContentPartPr>
            <p14:xfrm>
              <a:off x="4527550" y="4711700"/>
              <a:ext cx="215900" cy="2984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0"/>
            </p:blipFill>
            <p:spPr>
              <a:xfrm>
                <a:off x="4527550" y="4711700"/>
                <a:ext cx="21590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6" name="墨迹 25"/>
              <p14:cNvContentPartPr/>
              <p14:nvPr/>
            </p14:nvContentPartPr>
            <p14:xfrm>
              <a:off x="4533900" y="4851400"/>
              <a:ext cx="361950" cy="3238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2"/>
            </p:blipFill>
            <p:spPr>
              <a:xfrm>
                <a:off x="4533900" y="4851400"/>
                <a:ext cx="361950" cy="3238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7" name="墨迹 26"/>
              <p14:cNvContentPartPr/>
              <p14:nvPr/>
            </p14:nvContentPartPr>
            <p14:xfrm>
              <a:off x="4610100" y="4895850"/>
              <a:ext cx="146050" cy="1841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4"/>
            </p:blipFill>
            <p:spPr>
              <a:xfrm>
                <a:off x="4610100" y="4895850"/>
                <a:ext cx="146050" cy="184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8" name="墨迹 27"/>
              <p14:cNvContentPartPr/>
              <p14:nvPr/>
            </p14:nvContentPartPr>
            <p14:xfrm>
              <a:off x="4013200" y="330200"/>
              <a:ext cx="165100" cy="13335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46"/>
            </p:blipFill>
            <p:spPr>
              <a:xfrm>
                <a:off x="4013200" y="330200"/>
                <a:ext cx="1651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9" name="墨迹 28"/>
              <p14:cNvContentPartPr/>
              <p14:nvPr/>
            </p14:nvContentPartPr>
            <p14:xfrm>
              <a:off x="4095750" y="450850"/>
              <a:ext cx="6350" cy="20955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48"/>
            </p:blipFill>
            <p:spPr>
              <a:xfrm>
                <a:off x="4095750" y="450850"/>
                <a:ext cx="635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30" name="墨迹 29"/>
              <p14:cNvContentPartPr/>
              <p14:nvPr/>
            </p14:nvContentPartPr>
            <p14:xfrm>
              <a:off x="4222750" y="298450"/>
              <a:ext cx="101600" cy="36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0"/>
            </p:blipFill>
            <p:spPr>
              <a:xfrm>
                <a:off x="4222750" y="298450"/>
                <a:ext cx="1016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31" name="墨迹 30"/>
              <p14:cNvContentPartPr/>
              <p14:nvPr/>
            </p14:nvContentPartPr>
            <p14:xfrm>
              <a:off x="4229100" y="260350"/>
              <a:ext cx="107950" cy="5524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2"/>
            </p:blipFill>
            <p:spPr>
              <a:xfrm>
                <a:off x="4229100" y="260350"/>
                <a:ext cx="107950" cy="552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2" name="墨迹 31"/>
              <p14:cNvContentPartPr/>
              <p14:nvPr/>
            </p14:nvContentPartPr>
            <p14:xfrm>
              <a:off x="4298950" y="514350"/>
              <a:ext cx="241300" cy="571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4"/>
            </p:blipFill>
            <p:spPr>
              <a:xfrm>
                <a:off x="4298950" y="514350"/>
                <a:ext cx="2413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3" name="墨迹 32"/>
              <p14:cNvContentPartPr/>
              <p14:nvPr/>
            </p14:nvContentPartPr>
            <p14:xfrm>
              <a:off x="4451350" y="469900"/>
              <a:ext cx="184150" cy="3937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56"/>
            </p:blipFill>
            <p:spPr>
              <a:xfrm>
                <a:off x="4451350" y="469900"/>
                <a:ext cx="184150" cy="393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4" name="墨迹 33"/>
              <p14:cNvContentPartPr/>
              <p14:nvPr/>
            </p14:nvContentPartPr>
            <p14:xfrm>
              <a:off x="4425950" y="755650"/>
              <a:ext cx="19050" cy="3810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58"/>
            </p:blipFill>
            <p:spPr>
              <a:xfrm>
                <a:off x="4425950" y="755650"/>
                <a:ext cx="19050" cy="38100"/>
              </a:xfrm>
              <a:prstGeom prst="rect"/>
            </p:spPr>
          </p:pic>
        </mc:Fallback>
      </mc:AlternateContent>
      <p:sp>
        <p:nvSpPr>
          <p:cNvPr id="4" name="文本框 3"/>
          <p:cNvSpPr txBox="1"/>
          <p:nvPr/>
        </p:nvSpPr>
        <p:spPr>
          <a:xfrm>
            <a:off x="481965" y="1434465"/>
            <a:ext cx="119761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分析</a:t>
            </a:r>
            <a:r>
              <a:rPr lang="zh-CN" altLang="en-US"/>
              <a:t>：</a:t>
            </a:r>
            <a:r>
              <a:rPr lang="zh-CN" altLang="en-US">
                <a:solidFill>
                  <a:srgbClr val="FF0000"/>
                </a:solidFill>
              </a:rPr>
              <a:t>因为出现了</a:t>
            </a:r>
            <a:r>
              <a:rPr lang="en-US" altLang="zh-CN">
                <a:solidFill>
                  <a:srgbClr val="FF0000"/>
                </a:solidFill>
              </a:rPr>
              <a:t>“E”</a:t>
            </a:r>
            <a:r>
              <a:rPr lang="zh-CN" altLang="en-US">
                <a:solidFill>
                  <a:srgbClr val="FF0000"/>
                </a:solidFill>
              </a:rPr>
              <a:t>所以是</a:t>
            </a:r>
            <a:r>
              <a:rPr lang="en-US" altLang="zh-CN">
                <a:solidFill>
                  <a:srgbClr val="FF0000"/>
                </a:solidFill>
              </a:rPr>
              <a:t>32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en-US" altLang="zh-CN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，而</a:t>
            </a:r>
            <a:r>
              <a:rPr lang="en-US" altLang="zh-CN">
                <a:solidFill>
                  <a:srgbClr val="FF0000"/>
                </a:solidFill>
              </a:rPr>
              <a:t>32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en-US" altLang="zh-CN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默认一次读取四个字节（一个字节为一行）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69" grpId="0" bldLvl="0" animBg="1"/>
      <p:bldP spid="22070" grpId="0" bldLvl="0" animBg="1"/>
      <p:bldP spid="22074" grpId="0"/>
      <p:bldP spid="220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寄存器</a:t>
            </a:r>
            <a:r>
              <a:rPr lang="zh-CN" altLang="en-US"/>
              <a:t>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2605" y="1241425"/>
            <a:ext cx="10968990" cy="5367020"/>
          </a:xfrm>
        </p:spPr>
        <p:txBody>
          <a:bodyPr>
            <a:normAutofit fontScale="90000" lnSpcReduction="10000"/>
          </a:bodyPr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）数据寄存器：</a:t>
            </a:r>
            <a:r>
              <a:rPr lang="en-US" altLang="zh-CN"/>
              <a:t>            </a:t>
            </a:r>
            <a:r>
              <a:rPr lang="en-US" altLang="zh-CN" b="1"/>
              <a:t> </a:t>
            </a:r>
            <a:r>
              <a:rPr lang="en-US" altLang="zh-CN" b="1" u="sng"/>
              <a:t> 8bit</a:t>
            </a:r>
            <a:r>
              <a:rPr lang="en-US" altLang="zh-CN"/>
              <a:t>          </a:t>
            </a:r>
            <a:r>
              <a:rPr lang="en-US" altLang="zh-CN" b="1" u="sng"/>
              <a:t>16bit</a:t>
            </a:r>
            <a:r>
              <a:rPr lang="en-US" altLang="zh-CN"/>
              <a:t>         </a:t>
            </a:r>
            <a:r>
              <a:rPr lang="en-US" altLang="zh-CN" b="1"/>
              <a:t>  </a:t>
            </a:r>
            <a:r>
              <a:rPr lang="en-US" altLang="zh-CN" b="1" u="sng"/>
              <a:t>32bit</a:t>
            </a:r>
            <a:endParaRPr lang="zh-CN" altLang="en-US" u="sng"/>
          </a:p>
          <a:p>
            <a:pPr marL="0" indent="0">
              <a:buNone/>
            </a:pPr>
            <a:r>
              <a:rPr lang="en-US" altLang="zh-CN"/>
              <a:t>                     A:</a:t>
            </a:r>
            <a:r>
              <a:rPr lang="zh-CN" altLang="en-US"/>
              <a:t>累加器</a:t>
            </a:r>
            <a:r>
              <a:rPr lang="en-US" altLang="zh-CN"/>
              <a:t>          AL             AX             EAX  </a:t>
            </a:r>
            <a:r>
              <a:rPr lang="zh-CN" altLang="en-US">
                <a:solidFill>
                  <a:srgbClr val="FF0000"/>
                </a:solidFill>
              </a:rPr>
              <a:t>（</a:t>
            </a:r>
            <a:r>
              <a:rPr lang="en-US" altLang="zh-CN" sz="1400">
                <a:solidFill>
                  <a:srgbClr val="FF0000"/>
                </a:solidFill>
              </a:rPr>
              <a:t>AH</a:t>
            </a:r>
            <a:r>
              <a:rPr lang="zh-CN" altLang="en-US" sz="1400">
                <a:solidFill>
                  <a:srgbClr val="FF0000"/>
                </a:solidFill>
              </a:rPr>
              <a:t>也是</a:t>
            </a:r>
            <a:r>
              <a:rPr lang="en-US" altLang="zh-CN" sz="1400">
                <a:solidFill>
                  <a:srgbClr val="FF0000"/>
                </a:solidFill>
              </a:rPr>
              <a:t>8bit</a:t>
            </a:r>
            <a:r>
              <a:rPr lang="zh-CN" altLang="en-US" sz="1400">
                <a:solidFill>
                  <a:srgbClr val="FF0000"/>
                </a:solidFill>
              </a:rPr>
              <a:t>寄存器，高八位；</a:t>
            </a:r>
            <a:r>
              <a:rPr lang="en-US" altLang="zh-CN" sz="1400">
                <a:solidFill>
                  <a:srgbClr val="FF0000"/>
                </a:solidFill>
              </a:rPr>
              <a:t>AL </a:t>
            </a:r>
            <a:r>
              <a:rPr lang="zh-CN" altLang="en-US" sz="1400">
                <a:solidFill>
                  <a:srgbClr val="FF0000"/>
                </a:solidFill>
              </a:rPr>
              <a:t>低八位）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B:</a:t>
            </a:r>
            <a:r>
              <a:rPr lang="zh-CN" altLang="en-US"/>
              <a:t>基址寄存器</a:t>
            </a:r>
            <a:r>
              <a:rPr lang="en-US" altLang="zh-CN"/>
              <a:t>    BL            BX             EBX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C:</a:t>
            </a:r>
            <a:r>
              <a:rPr lang="zh-CN" altLang="en-US"/>
              <a:t>计数器</a:t>
            </a:r>
            <a:r>
              <a:rPr lang="en-US" altLang="zh-CN"/>
              <a:t>          CL            CX             ECX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    D:</a:t>
            </a:r>
            <a:r>
              <a:rPr lang="zh-CN" altLang="en-US"/>
              <a:t>数据寄存器</a:t>
            </a:r>
            <a:r>
              <a:rPr lang="en-US" altLang="zh-CN"/>
              <a:t>    DL            DX             EDX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</a:t>
            </a: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）段寄存器（计算机需要对</a:t>
            </a:r>
            <a:r>
              <a:rPr lang="zh-CN" altLang="en-US" b="1" u="sng"/>
              <a:t>内存分段</a:t>
            </a:r>
            <a:r>
              <a:rPr lang="zh-CN" altLang="en-US"/>
              <a:t>，以分配给不同的程序使用(类似于硬盘分页)）：</a:t>
            </a:r>
            <a:r>
              <a:rPr lang="zh-CN" altLang="en-US" b="1" u="sng"/>
              <a:t>（</a:t>
            </a:r>
            <a:r>
              <a:rPr lang="en-US" altLang="zh-CN" b="1" u="sng"/>
              <a:t>16bit</a:t>
            </a:r>
            <a:r>
              <a:rPr lang="zh-CN" altLang="en-US" b="1" u="sng"/>
              <a:t>）</a:t>
            </a:r>
            <a:endParaRPr lang="zh-CN" altLang="en-US"/>
          </a:p>
          <a:p>
            <a:pPr marL="0" indent="0">
              <a:buNone/>
            </a:pPr>
            <a:r>
              <a:rPr lang="en-US" altLang="zh-CN"/>
              <a:t>           CS:</a:t>
            </a:r>
            <a:r>
              <a:rPr lang="zh-CN" altLang="en-US"/>
              <a:t>代码段段寄存器</a:t>
            </a:r>
            <a:r>
              <a:rPr lang="en-US" altLang="zh-CN"/>
              <a:t>    DS</a:t>
            </a:r>
            <a:r>
              <a:rPr lang="zh-CN" altLang="en-US"/>
              <a:t>：数据段段寄存器</a:t>
            </a:r>
            <a:r>
              <a:rPr lang="en-US" altLang="zh-CN"/>
              <a:t>   SS</a:t>
            </a:r>
            <a:r>
              <a:rPr lang="zh-CN" altLang="en-US"/>
              <a:t>：堆栈段段寄存器</a:t>
            </a:r>
            <a:r>
              <a:rPr lang="en-US" altLang="zh-CN"/>
              <a:t>  ES:</a:t>
            </a:r>
            <a:r>
              <a:rPr lang="zh-CN" altLang="en-US"/>
              <a:t>附加段段寄存器</a:t>
            </a:r>
            <a:br>
              <a:rPr lang="zh-CN" altLang="en-US"/>
            </a:br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）地址指针寄存器：</a:t>
            </a:r>
            <a:r>
              <a:rPr lang="en-US" altLang="zh-CN"/>
              <a:t>           </a:t>
            </a:r>
            <a:r>
              <a:rPr lang="en-US" altLang="zh-CN" b="1" u="sng"/>
              <a:t>16bit  </a:t>
            </a:r>
            <a:r>
              <a:rPr lang="en-US" altLang="zh-CN"/>
              <a:t>      </a:t>
            </a:r>
            <a:r>
              <a:rPr lang="en-US" altLang="zh-CN" b="1" u="sng"/>
              <a:t>32bit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                  B</a:t>
            </a:r>
            <a:r>
              <a:rPr lang="zh-CN" altLang="en-US"/>
              <a:t>：基址寄存器</a:t>
            </a:r>
            <a:r>
              <a:rPr lang="en-US" altLang="zh-CN"/>
              <a:t>    BX          EBX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SP:</a:t>
            </a:r>
            <a:r>
              <a:rPr lang="zh-CN" altLang="en-US"/>
              <a:t>堆栈指针寄存器</a:t>
            </a:r>
            <a:r>
              <a:rPr lang="en-US" altLang="zh-CN"/>
              <a:t>    SP          ESP      </a:t>
            </a:r>
            <a:r>
              <a:rPr lang="zh-CN" altLang="en-US" b="1" dirty="0">
                <a:sym typeface="+mn-ea"/>
              </a:rPr>
              <a:t>其内容始终指向堆栈栈顶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BP:</a:t>
            </a:r>
            <a:r>
              <a:rPr lang="zh-CN" altLang="en-US"/>
              <a:t>基址指针寄存器</a:t>
            </a:r>
            <a:r>
              <a:rPr lang="en-US" altLang="zh-CN"/>
              <a:t>    BP          EBP  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SI:</a:t>
            </a:r>
            <a:r>
              <a:rPr lang="zh-CN" altLang="en-US"/>
              <a:t>源变址寄存器</a:t>
            </a:r>
            <a:r>
              <a:rPr lang="en-US" altLang="zh-CN"/>
              <a:t>        SI           ESI</a:t>
            </a:r>
            <a:endParaRPr lang="en-US" altLang="zh-CN"/>
          </a:p>
          <a:p>
            <a:pPr marL="0" indent="0">
              <a:buNone/>
            </a:pPr>
            <a:r>
              <a:rPr lang="en-US" altLang="zh-CN"/>
              <a:t>                 DI:</a:t>
            </a:r>
            <a:r>
              <a:rPr lang="zh-CN" altLang="en-US"/>
              <a:t>目的变址寄存器</a:t>
            </a:r>
            <a:r>
              <a:rPr lang="en-US" altLang="zh-CN"/>
              <a:t>     DI           EDI    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447800" y="4318000"/>
              <a:ext cx="793750" cy="6350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447800" y="4318000"/>
                <a:ext cx="7937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1257300" y="4305300"/>
              <a:ext cx="234950" cy="2540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1257300" y="4305300"/>
                <a:ext cx="234950" cy="254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6" name="墨迹 5"/>
              <p14:cNvContentPartPr/>
              <p14:nvPr/>
            </p14:nvContentPartPr>
            <p14:xfrm>
              <a:off x="1257300" y="4470400"/>
              <a:ext cx="127000" cy="133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6"/>
            </p:blipFill>
            <p:spPr>
              <a:xfrm>
                <a:off x="1257300" y="4470400"/>
                <a:ext cx="1270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" p14:bwMode="auto">
            <p14:nvContentPartPr>
              <p14:cNvPr id="7" name="墨迹 6"/>
              <p14:cNvContentPartPr/>
              <p14:nvPr/>
            </p14:nvContentPartPr>
            <p14:xfrm>
              <a:off x="876300" y="4705350"/>
              <a:ext cx="285750" cy="635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8"/>
            </p:blipFill>
            <p:spPr>
              <a:xfrm>
                <a:off x="876300" y="4705350"/>
                <a:ext cx="2857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" p14:bwMode="auto">
            <p14:nvContentPartPr>
              <p14:cNvPr id="8" name="墨迹 7"/>
              <p14:cNvContentPartPr/>
              <p14:nvPr/>
            </p14:nvContentPartPr>
            <p14:xfrm>
              <a:off x="958850" y="4654550"/>
              <a:ext cx="120650" cy="1651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0"/>
            </p:blipFill>
            <p:spPr>
              <a:xfrm>
                <a:off x="958850" y="4654550"/>
                <a:ext cx="1206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1" p14:bwMode="auto">
            <p14:nvContentPartPr>
              <p14:cNvPr id="9" name="墨迹 8"/>
              <p14:cNvContentPartPr/>
              <p14:nvPr/>
            </p14:nvContentPartPr>
            <p14:xfrm>
              <a:off x="1003300" y="4787900"/>
              <a:ext cx="12700" cy="1333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2"/>
            </p:blipFill>
            <p:spPr>
              <a:xfrm>
                <a:off x="1003300" y="4787900"/>
                <a:ext cx="12700" cy="133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3" p14:bwMode="auto">
            <p14:nvContentPartPr>
              <p14:cNvPr id="10" name="墨迹 9"/>
              <p14:cNvContentPartPr/>
              <p14:nvPr/>
            </p14:nvContentPartPr>
            <p14:xfrm>
              <a:off x="1092200" y="4686300"/>
              <a:ext cx="177800" cy="26670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14"/>
            </p:blipFill>
            <p:spPr>
              <a:xfrm>
                <a:off x="1092200" y="4686300"/>
                <a:ext cx="177800" cy="266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5" p14:bwMode="auto">
            <p14:nvContentPartPr>
              <p14:cNvPr id="11" name="墨迹 10"/>
              <p14:cNvContentPartPr/>
              <p14:nvPr/>
            </p14:nvContentPartPr>
            <p14:xfrm>
              <a:off x="1238250" y="4699000"/>
              <a:ext cx="146050" cy="9525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6"/>
            </p:blipFill>
            <p:spPr>
              <a:xfrm>
                <a:off x="1238250" y="4699000"/>
                <a:ext cx="1460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7" p14:bwMode="auto">
            <p14:nvContentPartPr>
              <p14:cNvPr id="12" name="墨迹 11"/>
              <p14:cNvContentPartPr/>
              <p14:nvPr/>
            </p14:nvContentPartPr>
            <p14:xfrm>
              <a:off x="1333500" y="4762500"/>
              <a:ext cx="360" cy="1524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8"/>
            </p:blipFill>
            <p:spPr>
              <a:xfrm>
                <a:off x="1333500" y="4762500"/>
                <a:ext cx="360" cy="152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9" p14:bwMode="auto">
            <p14:nvContentPartPr>
              <p14:cNvPr id="13" name="墨迹 12"/>
              <p14:cNvContentPartPr/>
              <p14:nvPr/>
            </p14:nvContentPartPr>
            <p14:xfrm>
              <a:off x="1435100" y="4794250"/>
              <a:ext cx="12700" cy="3810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0"/>
            </p:blipFill>
            <p:spPr>
              <a:xfrm>
                <a:off x="1435100" y="4794250"/>
                <a:ext cx="12700" cy="38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1" p14:bwMode="auto">
            <p14:nvContentPartPr>
              <p14:cNvPr id="14" name="墨迹 13"/>
              <p14:cNvContentPartPr/>
              <p14:nvPr/>
            </p14:nvContentPartPr>
            <p14:xfrm>
              <a:off x="1409700" y="4857750"/>
              <a:ext cx="101600" cy="5715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22"/>
            </p:blipFill>
            <p:spPr>
              <a:xfrm>
                <a:off x="1409700" y="4857750"/>
                <a:ext cx="101600" cy="57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3" p14:bwMode="auto">
            <p14:nvContentPartPr>
              <p14:cNvPr id="15" name="墨迹 14"/>
              <p14:cNvContentPartPr/>
              <p14:nvPr/>
            </p14:nvContentPartPr>
            <p14:xfrm>
              <a:off x="1517650" y="4724400"/>
              <a:ext cx="120650" cy="4445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24"/>
            </p:blipFill>
            <p:spPr>
              <a:xfrm>
                <a:off x="1517650" y="4724400"/>
                <a:ext cx="12065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5" p14:bwMode="auto">
            <p14:nvContentPartPr>
              <p14:cNvPr id="16" name="墨迹 15"/>
              <p14:cNvContentPartPr/>
              <p14:nvPr/>
            </p14:nvContentPartPr>
            <p14:xfrm>
              <a:off x="1530350" y="4711700"/>
              <a:ext cx="6350" cy="9525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26"/>
            </p:blipFill>
            <p:spPr>
              <a:xfrm>
                <a:off x="1530350" y="4711700"/>
                <a:ext cx="6350" cy="95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7" p14:bwMode="auto">
            <p14:nvContentPartPr>
              <p14:cNvPr id="17" name="墨迹 16"/>
              <p14:cNvContentPartPr/>
              <p14:nvPr/>
            </p14:nvContentPartPr>
            <p14:xfrm>
              <a:off x="1536700" y="4787900"/>
              <a:ext cx="165100" cy="317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28"/>
            </p:blipFill>
            <p:spPr>
              <a:xfrm>
                <a:off x="1536700" y="4787900"/>
                <a:ext cx="1651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9" p14:bwMode="auto">
            <p14:nvContentPartPr>
              <p14:cNvPr id="18" name="墨迹 17"/>
              <p14:cNvContentPartPr/>
              <p14:nvPr/>
            </p14:nvContentPartPr>
            <p14:xfrm>
              <a:off x="1574800" y="4743450"/>
              <a:ext cx="101600" cy="1397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0"/>
            </p:blipFill>
            <p:spPr>
              <a:xfrm>
                <a:off x="1574800" y="4743450"/>
                <a:ext cx="101600" cy="1397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1" p14:bwMode="auto">
            <p14:nvContentPartPr>
              <p14:cNvPr id="19" name="墨迹 18"/>
              <p14:cNvContentPartPr/>
              <p14:nvPr/>
            </p14:nvContentPartPr>
            <p14:xfrm>
              <a:off x="1606550" y="4870450"/>
              <a:ext cx="6350" cy="825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32"/>
            </p:blipFill>
            <p:spPr>
              <a:xfrm>
                <a:off x="1606550" y="4870450"/>
                <a:ext cx="635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3" p14:bwMode="auto">
            <p14:nvContentPartPr>
              <p14:cNvPr id="20" name="墨迹 19"/>
              <p14:cNvContentPartPr/>
              <p14:nvPr/>
            </p14:nvContentPartPr>
            <p14:xfrm>
              <a:off x="1600200" y="4838700"/>
              <a:ext cx="152400" cy="114300"/>
            </p14:xfrm>
          </p:contentPart>
        </mc:Choice>
        <mc:Fallback xmlns="">
          <p:pic>
            <p:nvPicPr>
              <p:cNvPr id="20" name="墨迹 19"/>
            </p:nvPicPr>
            <p:blipFill>
              <a:blip r:embed="rId34"/>
            </p:blipFill>
            <p:spPr>
              <a:xfrm>
                <a:off x="1600200" y="4838700"/>
                <a:ext cx="1524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5" p14:bwMode="auto">
            <p14:nvContentPartPr>
              <p14:cNvPr id="21" name="墨迹 20"/>
              <p14:cNvContentPartPr/>
              <p14:nvPr/>
            </p14:nvContentPartPr>
            <p14:xfrm>
              <a:off x="1619250" y="4857750"/>
              <a:ext cx="127000" cy="146050"/>
            </p14:xfrm>
          </p:contentPart>
        </mc:Choice>
        <mc:Fallback xmlns="">
          <p:pic>
            <p:nvPicPr>
              <p:cNvPr id="21" name="墨迹 20"/>
            </p:nvPicPr>
            <p:blipFill>
              <a:blip r:embed="rId36"/>
            </p:blipFill>
            <p:spPr>
              <a:xfrm>
                <a:off x="1619250" y="4857750"/>
                <a:ext cx="127000" cy="146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7" p14:bwMode="auto">
            <p14:nvContentPartPr>
              <p14:cNvPr id="22" name="墨迹 21"/>
              <p14:cNvContentPartPr/>
              <p14:nvPr/>
            </p14:nvContentPartPr>
            <p14:xfrm>
              <a:off x="736600" y="5168900"/>
              <a:ext cx="82550" cy="50800"/>
            </p14:xfrm>
          </p:contentPart>
        </mc:Choice>
        <mc:Fallback xmlns="">
          <p:pic>
            <p:nvPicPr>
              <p:cNvPr id="22" name="墨迹 21"/>
            </p:nvPicPr>
            <p:blipFill>
              <a:blip r:embed="rId38"/>
            </p:blipFill>
            <p:spPr>
              <a:xfrm>
                <a:off x="736600" y="5168900"/>
                <a:ext cx="825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9" p14:bwMode="auto">
            <p14:nvContentPartPr>
              <p14:cNvPr id="23" name="墨迹 22"/>
              <p14:cNvContentPartPr/>
              <p14:nvPr/>
            </p14:nvContentPartPr>
            <p14:xfrm>
              <a:off x="812800" y="5194300"/>
              <a:ext cx="360" cy="101600"/>
            </p14:xfrm>
          </p:contentPart>
        </mc:Choice>
        <mc:Fallback xmlns="">
          <p:pic>
            <p:nvPicPr>
              <p:cNvPr id="23" name="墨迹 22"/>
            </p:nvPicPr>
            <p:blipFill>
              <a:blip r:embed="rId40"/>
            </p:blipFill>
            <p:spPr>
              <a:xfrm>
                <a:off x="812800" y="5194300"/>
                <a:ext cx="36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1" p14:bwMode="auto">
            <p14:nvContentPartPr>
              <p14:cNvPr id="24" name="墨迹 23"/>
              <p14:cNvContentPartPr/>
              <p14:nvPr/>
            </p14:nvContentPartPr>
            <p14:xfrm>
              <a:off x="1028700" y="5092700"/>
              <a:ext cx="12700" cy="19050"/>
            </p14:xfrm>
          </p:contentPart>
        </mc:Choice>
        <mc:Fallback xmlns="">
          <p:pic>
            <p:nvPicPr>
              <p:cNvPr id="24" name="墨迹 23"/>
            </p:nvPicPr>
            <p:blipFill>
              <a:blip r:embed="rId42"/>
            </p:blipFill>
            <p:spPr>
              <a:xfrm>
                <a:off x="1028700" y="5092700"/>
                <a:ext cx="12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3" p14:bwMode="auto">
            <p14:nvContentPartPr>
              <p14:cNvPr id="25" name="墨迹 24"/>
              <p14:cNvContentPartPr/>
              <p14:nvPr/>
            </p14:nvContentPartPr>
            <p14:xfrm>
              <a:off x="977900" y="5124450"/>
              <a:ext cx="203200" cy="82550"/>
            </p14:xfrm>
          </p:contentPart>
        </mc:Choice>
        <mc:Fallback xmlns="">
          <p:pic>
            <p:nvPicPr>
              <p:cNvPr id="25" name="墨迹 24"/>
            </p:nvPicPr>
            <p:blipFill>
              <a:blip r:embed="rId44"/>
            </p:blipFill>
            <p:spPr>
              <a:xfrm>
                <a:off x="977900" y="5124450"/>
                <a:ext cx="203200" cy="82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5" p14:bwMode="auto">
            <p14:nvContentPartPr>
              <p14:cNvPr id="26" name="墨迹 25"/>
              <p14:cNvContentPartPr/>
              <p14:nvPr/>
            </p14:nvContentPartPr>
            <p14:xfrm>
              <a:off x="1016000" y="5194300"/>
              <a:ext cx="114300" cy="2540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46"/>
            </p:blipFill>
            <p:spPr>
              <a:xfrm>
                <a:off x="1016000" y="5194300"/>
                <a:ext cx="1143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7" p14:bwMode="auto">
            <p14:nvContentPartPr>
              <p14:cNvPr id="27" name="墨迹 26"/>
              <p14:cNvContentPartPr/>
              <p14:nvPr/>
            </p14:nvContentPartPr>
            <p14:xfrm>
              <a:off x="755650" y="5130800"/>
              <a:ext cx="247650" cy="222250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8"/>
            </p:blipFill>
            <p:spPr>
              <a:xfrm>
                <a:off x="755650" y="5130800"/>
                <a:ext cx="2476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9" p14:bwMode="auto">
            <p14:nvContentPartPr>
              <p14:cNvPr id="28" name="墨迹 27"/>
              <p14:cNvContentPartPr/>
              <p14:nvPr/>
            </p14:nvContentPartPr>
            <p14:xfrm>
              <a:off x="920750" y="5251450"/>
              <a:ext cx="6350" cy="6350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50"/>
            </p:blipFill>
            <p:spPr>
              <a:xfrm>
                <a:off x="920750" y="5251450"/>
                <a:ext cx="6350" cy="635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1" p14:bwMode="auto">
            <p14:nvContentPartPr>
              <p14:cNvPr id="29" name="墨迹 28"/>
              <p14:cNvContentPartPr/>
              <p14:nvPr/>
            </p14:nvContentPartPr>
            <p14:xfrm>
              <a:off x="958850" y="5219700"/>
              <a:ext cx="285750" cy="177800"/>
            </p14:xfrm>
          </p:contentPart>
        </mc:Choice>
        <mc:Fallback xmlns="">
          <p:pic>
            <p:nvPicPr>
              <p:cNvPr id="29" name="墨迹 28"/>
            </p:nvPicPr>
            <p:blipFill>
              <a:blip r:embed="rId52"/>
            </p:blipFill>
            <p:spPr>
              <a:xfrm>
                <a:off x="958850" y="5219700"/>
                <a:ext cx="2857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3" p14:bwMode="auto">
            <p14:nvContentPartPr>
              <p14:cNvPr id="30" name="墨迹 29"/>
              <p14:cNvContentPartPr/>
              <p14:nvPr/>
            </p14:nvContentPartPr>
            <p14:xfrm>
              <a:off x="971550" y="5238750"/>
              <a:ext cx="222250" cy="50800"/>
            </p14:xfrm>
          </p:contentPart>
        </mc:Choice>
        <mc:Fallback xmlns="">
          <p:pic>
            <p:nvPicPr>
              <p:cNvPr id="30" name="墨迹 29"/>
            </p:nvPicPr>
            <p:blipFill>
              <a:blip r:embed="rId54"/>
            </p:blipFill>
            <p:spPr>
              <a:xfrm>
                <a:off x="971550" y="5238750"/>
                <a:ext cx="22225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5" p14:bwMode="auto">
            <p14:nvContentPartPr>
              <p14:cNvPr id="31" name="墨迹 30"/>
              <p14:cNvContentPartPr/>
              <p14:nvPr/>
            </p14:nvContentPartPr>
            <p14:xfrm>
              <a:off x="1016000" y="5238750"/>
              <a:ext cx="57150" cy="107950"/>
            </p14:xfrm>
          </p:contentPart>
        </mc:Choice>
        <mc:Fallback xmlns="">
          <p:pic>
            <p:nvPicPr>
              <p:cNvPr id="31" name="墨迹 30"/>
            </p:nvPicPr>
            <p:blipFill>
              <a:blip r:embed="rId56"/>
            </p:blipFill>
            <p:spPr>
              <a:xfrm>
                <a:off x="1016000" y="5238750"/>
                <a:ext cx="571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7" p14:bwMode="auto">
            <p14:nvContentPartPr>
              <p14:cNvPr id="32" name="墨迹 31"/>
              <p14:cNvContentPartPr/>
              <p14:nvPr/>
            </p14:nvContentPartPr>
            <p14:xfrm>
              <a:off x="1130300" y="5226050"/>
              <a:ext cx="19050" cy="120650"/>
            </p14:xfrm>
          </p:contentPart>
        </mc:Choice>
        <mc:Fallback xmlns="">
          <p:pic>
            <p:nvPicPr>
              <p:cNvPr id="32" name="墨迹 31"/>
            </p:nvPicPr>
            <p:blipFill>
              <a:blip r:embed="rId58"/>
            </p:blipFill>
            <p:spPr>
              <a:xfrm>
                <a:off x="1130300" y="5226050"/>
                <a:ext cx="1905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9" p14:bwMode="auto">
            <p14:nvContentPartPr>
              <p14:cNvPr id="33" name="墨迹 32"/>
              <p14:cNvContentPartPr/>
              <p14:nvPr/>
            </p14:nvContentPartPr>
            <p14:xfrm>
              <a:off x="1422400" y="5035550"/>
              <a:ext cx="101600" cy="25400"/>
            </p14:xfrm>
          </p:contentPart>
        </mc:Choice>
        <mc:Fallback xmlns="">
          <p:pic>
            <p:nvPicPr>
              <p:cNvPr id="33" name="墨迹 32"/>
            </p:nvPicPr>
            <p:blipFill>
              <a:blip r:embed="rId60"/>
            </p:blipFill>
            <p:spPr>
              <a:xfrm>
                <a:off x="1422400" y="5035550"/>
                <a:ext cx="1016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1" p14:bwMode="auto">
            <p14:nvContentPartPr>
              <p14:cNvPr id="34" name="墨迹 33"/>
              <p14:cNvContentPartPr/>
              <p14:nvPr/>
            </p14:nvContentPartPr>
            <p14:xfrm>
              <a:off x="1327150" y="5149850"/>
              <a:ext cx="292100" cy="360"/>
            </p14:xfrm>
          </p:contentPart>
        </mc:Choice>
        <mc:Fallback xmlns="">
          <p:pic>
            <p:nvPicPr>
              <p:cNvPr id="34" name="墨迹 33"/>
            </p:nvPicPr>
            <p:blipFill>
              <a:blip r:embed="rId62"/>
            </p:blipFill>
            <p:spPr>
              <a:xfrm>
                <a:off x="1327150" y="5149850"/>
                <a:ext cx="29210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3" p14:bwMode="auto">
            <p14:nvContentPartPr>
              <p14:cNvPr id="35" name="墨迹 34"/>
              <p14:cNvContentPartPr/>
              <p14:nvPr/>
            </p14:nvContentPartPr>
            <p14:xfrm>
              <a:off x="1473200" y="5099050"/>
              <a:ext cx="38100" cy="209550"/>
            </p14:xfrm>
          </p:contentPart>
        </mc:Choice>
        <mc:Fallback xmlns="">
          <p:pic>
            <p:nvPicPr>
              <p:cNvPr id="35" name="墨迹 34"/>
            </p:nvPicPr>
            <p:blipFill>
              <a:blip r:embed="rId64"/>
            </p:blipFill>
            <p:spPr>
              <a:xfrm>
                <a:off x="1473200" y="5099050"/>
                <a:ext cx="38100" cy="2095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5" p14:bwMode="auto">
            <p14:nvContentPartPr>
              <p14:cNvPr id="36" name="墨迹 35"/>
              <p14:cNvContentPartPr/>
              <p14:nvPr/>
            </p14:nvContentPartPr>
            <p14:xfrm>
              <a:off x="1390650" y="5200650"/>
              <a:ext cx="88900" cy="44450"/>
            </p14:xfrm>
          </p:contentPart>
        </mc:Choice>
        <mc:Fallback xmlns="">
          <p:pic>
            <p:nvPicPr>
              <p:cNvPr id="36" name="墨迹 35"/>
            </p:nvPicPr>
            <p:blipFill>
              <a:blip r:embed="rId66"/>
            </p:blipFill>
            <p:spPr>
              <a:xfrm>
                <a:off x="1390650" y="5200650"/>
                <a:ext cx="88900" cy="44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7" p14:bwMode="auto">
            <p14:nvContentPartPr>
              <p14:cNvPr id="37" name="墨迹 36"/>
              <p14:cNvContentPartPr/>
              <p14:nvPr/>
            </p14:nvContentPartPr>
            <p14:xfrm>
              <a:off x="1504950" y="5181600"/>
              <a:ext cx="63500" cy="50800"/>
            </p14:xfrm>
          </p:contentPart>
        </mc:Choice>
        <mc:Fallback xmlns="">
          <p:pic>
            <p:nvPicPr>
              <p:cNvPr id="37" name="墨迹 36"/>
            </p:nvPicPr>
            <p:blipFill>
              <a:blip r:embed="rId68"/>
            </p:blipFill>
            <p:spPr>
              <a:xfrm>
                <a:off x="1504950" y="5181600"/>
                <a:ext cx="6350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9" p14:bwMode="auto">
            <p14:nvContentPartPr>
              <p14:cNvPr id="38" name="墨迹 37"/>
              <p14:cNvContentPartPr/>
              <p14:nvPr/>
            </p14:nvContentPartPr>
            <p14:xfrm>
              <a:off x="1587500" y="5041900"/>
              <a:ext cx="139700" cy="107950"/>
            </p14:xfrm>
          </p:contentPart>
        </mc:Choice>
        <mc:Fallback xmlns="">
          <p:pic>
            <p:nvPicPr>
              <p:cNvPr id="38" name="墨迹 37"/>
            </p:nvPicPr>
            <p:blipFill>
              <a:blip r:embed="rId70"/>
            </p:blipFill>
            <p:spPr>
              <a:xfrm>
                <a:off x="1587500" y="5041900"/>
                <a:ext cx="13970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1" p14:bwMode="auto">
            <p14:nvContentPartPr>
              <p14:cNvPr id="39" name="墨迹 38"/>
              <p14:cNvContentPartPr/>
              <p14:nvPr/>
            </p14:nvContentPartPr>
            <p14:xfrm>
              <a:off x="1619250" y="5086350"/>
              <a:ext cx="139700" cy="120650"/>
            </p14:xfrm>
          </p:contentPart>
        </mc:Choice>
        <mc:Fallback xmlns="">
          <p:pic>
            <p:nvPicPr>
              <p:cNvPr id="39" name="墨迹 38"/>
            </p:nvPicPr>
            <p:blipFill>
              <a:blip r:embed="rId72"/>
            </p:blipFill>
            <p:spPr>
              <a:xfrm>
                <a:off x="1619250" y="5086350"/>
                <a:ext cx="13970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3" p14:bwMode="auto">
            <p14:nvContentPartPr>
              <p14:cNvPr id="40" name="墨迹 39"/>
              <p14:cNvContentPartPr/>
              <p14:nvPr/>
            </p14:nvContentPartPr>
            <p14:xfrm>
              <a:off x="1663700" y="5175250"/>
              <a:ext cx="57150" cy="360"/>
            </p14:xfrm>
          </p:contentPart>
        </mc:Choice>
        <mc:Fallback xmlns="">
          <p:pic>
            <p:nvPicPr>
              <p:cNvPr id="40" name="墨迹 39"/>
            </p:nvPicPr>
            <p:blipFill>
              <a:blip r:embed="rId74"/>
            </p:blipFill>
            <p:spPr>
              <a:xfrm>
                <a:off x="1663700" y="5175250"/>
                <a:ext cx="57150" cy="36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5" p14:bwMode="auto">
            <p14:nvContentPartPr>
              <p14:cNvPr id="41" name="墨迹 40"/>
              <p14:cNvContentPartPr/>
              <p14:nvPr/>
            </p14:nvContentPartPr>
            <p14:xfrm>
              <a:off x="1593850" y="5124450"/>
              <a:ext cx="234950" cy="177800"/>
            </p14:xfrm>
          </p:contentPart>
        </mc:Choice>
        <mc:Fallback xmlns="">
          <p:pic>
            <p:nvPicPr>
              <p:cNvPr id="41" name="墨迹 40"/>
            </p:nvPicPr>
            <p:blipFill>
              <a:blip r:embed="rId76"/>
            </p:blipFill>
            <p:spPr>
              <a:xfrm>
                <a:off x="1593850" y="5124450"/>
                <a:ext cx="2349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7" p14:bwMode="auto">
            <p14:nvContentPartPr>
              <p14:cNvPr id="42" name="墨迹 41"/>
              <p14:cNvContentPartPr/>
              <p14:nvPr/>
            </p14:nvContentPartPr>
            <p14:xfrm>
              <a:off x="1657350" y="5213350"/>
              <a:ext cx="146050" cy="177800"/>
            </p14:xfrm>
          </p:contentPart>
        </mc:Choice>
        <mc:Fallback xmlns="">
          <p:pic>
            <p:nvPicPr>
              <p:cNvPr id="42" name="墨迹 41"/>
            </p:nvPicPr>
            <p:blipFill>
              <a:blip r:embed="rId78"/>
            </p:blipFill>
            <p:spPr>
              <a:xfrm>
                <a:off x="1657350" y="5213350"/>
                <a:ext cx="146050" cy="177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79" p14:bwMode="auto">
            <p14:nvContentPartPr>
              <p14:cNvPr id="43" name="墨迹 42"/>
              <p14:cNvContentPartPr/>
              <p14:nvPr/>
            </p14:nvContentPartPr>
            <p14:xfrm>
              <a:off x="1708150" y="5340350"/>
              <a:ext cx="69850" cy="6350"/>
            </p14:xfrm>
          </p:contentPart>
        </mc:Choice>
        <mc:Fallback xmlns="">
          <p:pic>
            <p:nvPicPr>
              <p:cNvPr id="43" name="墨迹 42"/>
            </p:nvPicPr>
            <p:blipFill>
              <a:blip r:embed="rId80"/>
            </p:blipFill>
            <p:spPr>
              <a:xfrm>
                <a:off x="1708150" y="5340350"/>
                <a:ext cx="698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1" p14:bwMode="auto">
            <p14:nvContentPartPr>
              <p14:cNvPr id="44" name="墨迹 43"/>
              <p14:cNvContentPartPr/>
              <p14:nvPr/>
            </p14:nvContentPartPr>
            <p14:xfrm>
              <a:off x="850900" y="5518150"/>
              <a:ext cx="44450" cy="76200"/>
            </p14:xfrm>
          </p:contentPart>
        </mc:Choice>
        <mc:Fallback xmlns="">
          <p:pic>
            <p:nvPicPr>
              <p:cNvPr id="44" name="墨迹 43"/>
            </p:nvPicPr>
            <p:blipFill>
              <a:blip r:embed="rId82"/>
            </p:blipFill>
            <p:spPr>
              <a:xfrm>
                <a:off x="850900" y="5518150"/>
                <a:ext cx="4445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3" p14:bwMode="auto">
            <p14:nvContentPartPr>
              <p14:cNvPr id="45" name="墨迹 44"/>
              <p14:cNvContentPartPr/>
              <p14:nvPr/>
            </p14:nvContentPartPr>
            <p14:xfrm>
              <a:off x="939800" y="5467350"/>
              <a:ext cx="88900" cy="114300"/>
            </p14:xfrm>
          </p:contentPart>
        </mc:Choice>
        <mc:Fallback xmlns="">
          <p:pic>
            <p:nvPicPr>
              <p:cNvPr id="45" name="墨迹 44"/>
            </p:nvPicPr>
            <p:blipFill>
              <a:blip r:embed="rId84"/>
            </p:blipFill>
            <p:spPr>
              <a:xfrm>
                <a:off x="939800" y="5467350"/>
                <a:ext cx="88900" cy="114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5" p14:bwMode="auto">
            <p14:nvContentPartPr>
              <p14:cNvPr id="46" name="墨迹 45"/>
              <p14:cNvContentPartPr/>
              <p14:nvPr/>
            </p14:nvContentPartPr>
            <p14:xfrm>
              <a:off x="971550" y="5518150"/>
              <a:ext cx="146050" cy="25400"/>
            </p14:xfrm>
          </p:contentPart>
        </mc:Choice>
        <mc:Fallback xmlns="">
          <p:pic>
            <p:nvPicPr>
              <p:cNvPr id="46" name="墨迹 45"/>
            </p:nvPicPr>
            <p:blipFill>
              <a:blip r:embed="rId86"/>
            </p:blipFill>
            <p:spPr>
              <a:xfrm>
                <a:off x="971550" y="5518150"/>
                <a:ext cx="14605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7" p14:bwMode="auto">
            <p14:nvContentPartPr>
              <p14:cNvPr id="47" name="墨迹 46"/>
              <p14:cNvContentPartPr/>
              <p14:nvPr/>
            </p14:nvContentPartPr>
            <p14:xfrm>
              <a:off x="736600" y="5645150"/>
              <a:ext cx="279400" cy="19050"/>
            </p14:xfrm>
          </p:contentPart>
        </mc:Choice>
        <mc:Fallback xmlns="">
          <p:pic>
            <p:nvPicPr>
              <p:cNvPr id="47" name="墨迹 46"/>
            </p:nvPicPr>
            <p:blipFill>
              <a:blip r:embed="rId88"/>
            </p:blipFill>
            <p:spPr>
              <a:xfrm>
                <a:off x="736600" y="5645150"/>
                <a:ext cx="2794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9" p14:bwMode="auto">
            <p14:nvContentPartPr>
              <p14:cNvPr id="48" name="墨迹 47"/>
              <p14:cNvContentPartPr/>
              <p14:nvPr/>
            </p14:nvContentPartPr>
            <p14:xfrm>
              <a:off x="819150" y="5683250"/>
              <a:ext cx="360" cy="50800"/>
            </p14:xfrm>
          </p:contentPart>
        </mc:Choice>
        <mc:Fallback xmlns="">
          <p:pic>
            <p:nvPicPr>
              <p:cNvPr id="48" name="墨迹 47"/>
            </p:nvPicPr>
            <p:blipFill>
              <a:blip r:embed="rId90"/>
            </p:blipFill>
            <p:spPr>
              <a:xfrm>
                <a:off x="819150" y="5683250"/>
                <a:ext cx="360" cy="50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1" p14:bwMode="auto">
            <p14:nvContentPartPr>
              <p14:cNvPr id="49" name="墨迹 48"/>
              <p14:cNvContentPartPr/>
              <p14:nvPr/>
            </p14:nvContentPartPr>
            <p14:xfrm>
              <a:off x="812800" y="5708650"/>
              <a:ext cx="203200" cy="76200"/>
            </p14:xfrm>
          </p:contentPart>
        </mc:Choice>
        <mc:Fallback xmlns="">
          <p:pic>
            <p:nvPicPr>
              <p:cNvPr id="49" name="墨迹 48"/>
            </p:nvPicPr>
            <p:blipFill>
              <a:blip r:embed="rId92"/>
            </p:blipFill>
            <p:spPr>
              <a:xfrm>
                <a:off x="812800" y="5708650"/>
                <a:ext cx="2032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3" p14:bwMode="auto">
            <p14:nvContentPartPr>
              <p14:cNvPr id="50" name="墨迹 49"/>
              <p14:cNvContentPartPr/>
              <p14:nvPr/>
            </p14:nvContentPartPr>
            <p14:xfrm>
              <a:off x="863600" y="5727700"/>
              <a:ext cx="12700" cy="127000"/>
            </p14:xfrm>
          </p:contentPart>
        </mc:Choice>
        <mc:Fallback xmlns="">
          <p:pic>
            <p:nvPicPr>
              <p:cNvPr id="50" name="墨迹 49"/>
            </p:nvPicPr>
            <p:blipFill>
              <a:blip r:embed="rId94"/>
            </p:blipFill>
            <p:spPr>
              <a:xfrm>
                <a:off x="863600" y="5727700"/>
                <a:ext cx="12700" cy="1270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5" p14:bwMode="auto">
            <p14:nvContentPartPr>
              <p14:cNvPr id="51" name="墨迹 50"/>
              <p14:cNvContentPartPr/>
              <p14:nvPr/>
            </p14:nvContentPartPr>
            <p14:xfrm>
              <a:off x="927100" y="5778500"/>
              <a:ext cx="139700" cy="19050"/>
            </p14:xfrm>
          </p:contentPart>
        </mc:Choice>
        <mc:Fallback xmlns="">
          <p:pic>
            <p:nvPicPr>
              <p:cNvPr id="51" name="墨迹 50"/>
            </p:nvPicPr>
            <p:blipFill>
              <a:blip r:embed="rId96"/>
            </p:blipFill>
            <p:spPr>
              <a:xfrm>
                <a:off x="927100" y="5778500"/>
                <a:ext cx="13970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7" p14:bwMode="auto">
            <p14:nvContentPartPr>
              <p14:cNvPr id="52" name="墨迹 51"/>
              <p14:cNvContentPartPr/>
              <p14:nvPr/>
            </p14:nvContentPartPr>
            <p14:xfrm>
              <a:off x="781050" y="5753100"/>
              <a:ext cx="203200" cy="31750"/>
            </p14:xfrm>
          </p:contentPart>
        </mc:Choice>
        <mc:Fallback xmlns="">
          <p:pic>
            <p:nvPicPr>
              <p:cNvPr id="52" name="墨迹 51"/>
            </p:nvPicPr>
            <p:blipFill>
              <a:blip r:embed="rId98"/>
            </p:blipFill>
            <p:spPr>
              <a:xfrm>
                <a:off x="781050" y="5753100"/>
                <a:ext cx="2032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99" p14:bwMode="auto">
            <p14:nvContentPartPr>
              <p14:cNvPr id="53" name="墨迹 52"/>
              <p14:cNvContentPartPr/>
              <p14:nvPr/>
            </p14:nvContentPartPr>
            <p14:xfrm>
              <a:off x="654050" y="5835650"/>
              <a:ext cx="463550" cy="12700"/>
            </p14:xfrm>
          </p:contentPart>
        </mc:Choice>
        <mc:Fallback xmlns="">
          <p:pic>
            <p:nvPicPr>
              <p:cNvPr id="53" name="墨迹 52"/>
            </p:nvPicPr>
            <p:blipFill>
              <a:blip r:embed="rId100"/>
            </p:blipFill>
            <p:spPr>
              <a:xfrm>
                <a:off x="654050" y="5835650"/>
                <a:ext cx="463550" cy="12700"/>
              </a:xfrm>
              <a:prstGeom prst="rect"/>
            </p:spPr>
          </p:pic>
        </mc:Fallback>
      </mc:AlternateContent>
    </p:spTree>
    <p:custDataLst>
      <p:tags r:id="rId10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4580" name="Group 4"/>
          <p:cNvGraphicFramePr>
            <a:graphicFrameLocks noGrp="1"/>
          </p:cNvGraphicFramePr>
          <p:nvPr/>
        </p:nvGraphicFramePr>
        <p:xfrm>
          <a:off x="1774825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830"/>
                <a:gridCol w="492760"/>
                <a:gridCol w="859155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658" name="Group 82"/>
          <p:cNvGraphicFramePr>
            <a:graphicFrameLocks noGrp="1"/>
          </p:cNvGraphicFramePr>
          <p:nvPr/>
        </p:nvGraphicFramePr>
        <p:xfrm>
          <a:off x="4389438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195"/>
                <a:gridCol w="494030"/>
                <a:gridCol w="858520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4736" name="Group 160"/>
          <p:cNvGraphicFramePr>
            <a:graphicFrameLocks noGrp="1"/>
          </p:cNvGraphicFramePr>
          <p:nvPr/>
        </p:nvGraphicFramePr>
        <p:xfrm>
          <a:off x="7342188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195"/>
                <a:gridCol w="494030"/>
                <a:gridCol w="858520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" name="Group 238"/>
          <p:cNvGrpSpPr/>
          <p:nvPr/>
        </p:nvGrpSpPr>
        <p:grpSpPr>
          <a:xfrm>
            <a:off x="5100638" y="2781300"/>
            <a:ext cx="2376487" cy="1187450"/>
            <a:chOff x="612" y="2123"/>
            <a:chExt cx="1497" cy="748"/>
          </a:xfrm>
        </p:grpSpPr>
        <p:sp>
          <p:nvSpPr>
            <p:cNvPr id="47430" name="Rectangle 239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431" name="Rectangle 240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pPr algn="ctr"/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4817" name="Rectangle 241"/>
          <p:cNvSpPr>
            <a:spLocks noChangeArrowheads="1"/>
          </p:cNvSpPr>
          <p:nvPr/>
        </p:nvSpPr>
        <p:spPr bwMode="auto">
          <a:xfrm>
            <a:off x="1774825" y="5300663"/>
            <a:ext cx="4321175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内容是：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0800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EAX, [BP]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EAX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18" name="Rectangle 242"/>
          <p:cNvSpPr>
            <a:spLocks noChangeArrowheads="1"/>
          </p:cNvSpPr>
          <p:nvPr/>
        </p:nvSpPr>
        <p:spPr bwMode="auto">
          <a:xfrm>
            <a:off x="6024563" y="5300663"/>
            <a:ext cx="4464050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内容是：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0800100Ch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EAX, ES:[BP]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EAX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819" name="Rectangle 243"/>
          <p:cNvSpPr/>
          <p:nvPr/>
        </p:nvSpPr>
        <p:spPr>
          <a:xfrm>
            <a:off x="3482975" y="6088063"/>
            <a:ext cx="155956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8389038Bh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820" name="Rectangle 244"/>
          <p:cNvSpPr/>
          <p:nvPr/>
        </p:nvSpPr>
        <p:spPr>
          <a:xfrm>
            <a:off x="7646988" y="6088063"/>
            <a:ext cx="139001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5A449080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45"/>
          <p:cNvGrpSpPr/>
          <p:nvPr/>
        </p:nvGrpSpPr>
        <p:grpSpPr>
          <a:xfrm>
            <a:off x="8048625" y="1628775"/>
            <a:ext cx="2376488" cy="1187450"/>
            <a:chOff x="612" y="2123"/>
            <a:chExt cx="1497" cy="748"/>
          </a:xfrm>
        </p:grpSpPr>
        <p:sp>
          <p:nvSpPr>
            <p:cNvPr id="47437" name="Rectangle 246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438" name="Rectangle 247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pPr algn="ctr"/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17" grpId="0" bldLvl="0" animBg="1"/>
      <p:bldP spid="24818" grpId="0" bldLvl="0" animBg="1"/>
      <p:bldP spid="24819" grpId="0"/>
      <p:bldP spid="248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628" name="Group 4"/>
          <p:cNvGraphicFramePr>
            <a:graphicFrameLocks noGrp="1"/>
          </p:cNvGraphicFramePr>
          <p:nvPr/>
        </p:nvGraphicFramePr>
        <p:xfrm>
          <a:off x="1703388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195"/>
                <a:gridCol w="494030"/>
                <a:gridCol w="858520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706" name="Group 82"/>
          <p:cNvGraphicFramePr>
            <a:graphicFrameLocks noGrp="1"/>
          </p:cNvGraphicFramePr>
          <p:nvPr/>
        </p:nvGraphicFramePr>
        <p:xfrm>
          <a:off x="4318000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830"/>
                <a:gridCol w="492760"/>
                <a:gridCol w="859155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6784" name="Group 160"/>
          <p:cNvGraphicFramePr>
            <a:graphicFrameLocks noGrp="1"/>
          </p:cNvGraphicFramePr>
          <p:nvPr/>
        </p:nvGraphicFramePr>
        <p:xfrm>
          <a:off x="7270750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830"/>
                <a:gridCol w="492760"/>
                <a:gridCol w="859155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862" name="Rectangle 238"/>
          <p:cNvSpPr>
            <a:spLocks noChangeArrowheads="1"/>
          </p:cNvSpPr>
          <p:nvPr/>
        </p:nvSpPr>
        <p:spPr bwMode="auto">
          <a:xfrm>
            <a:off x="1774825" y="5300663"/>
            <a:ext cx="4321175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内容是：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0800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AX, [BP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39"/>
          <p:cNvGrpSpPr/>
          <p:nvPr/>
        </p:nvGrpSpPr>
        <p:grpSpPr>
          <a:xfrm>
            <a:off x="5038725" y="2205038"/>
            <a:ext cx="2376488" cy="576262"/>
            <a:chOff x="612" y="2123"/>
            <a:chExt cx="1497" cy="748"/>
          </a:xfrm>
        </p:grpSpPr>
        <p:sp>
          <p:nvSpPr>
            <p:cNvPr id="49479" name="Rectangle 240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480" name="Rectangle 241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AX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866" name="Rectangle 242"/>
          <p:cNvSpPr/>
          <p:nvPr/>
        </p:nvSpPr>
        <p:spPr>
          <a:xfrm>
            <a:off x="3359150" y="6088063"/>
            <a:ext cx="88138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9A04h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6867" name="Rectangle 243"/>
          <p:cNvSpPr>
            <a:spLocks noChangeArrowheads="1"/>
          </p:cNvSpPr>
          <p:nvPr/>
        </p:nvSpPr>
        <p:spPr bwMode="auto">
          <a:xfrm>
            <a:off x="6024563" y="5300663"/>
            <a:ext cx="4464050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EBP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内容是：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0800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100C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h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AX, ES: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-2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[BP]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44"/>
          <p:cNvGrpSpPr/>
          <p:nvPr/>
        </p:nvGrpSpPr>
        <p:grpSpPr>
          <a:xfrm>
            <a:off x="7981950" y="1052513"/>
            <a:ext cx="2376488" cy="576262"/>
            <a:chOff x="612" y="2123"/>
            <a:chExt cx="1497" cy="748"/>
          </a:xfrm>
        </p:grpSpPr>
        <p:sp>
          <p:nvSpPr>
            <p:cNvPr id="49484" name="Rectangle 245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485" name="Rectangle 246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AX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6871" name="Rectangle 247"/>
          <p:cNvSpPr/>
          <p:nvPr/>
        </p:nvSpPr>
        <p:spPr>
          <a:xfrm>
            <a:off x="7646988" y="6088063"/>
            <a:ext cx="94932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20CDh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26110" y="1023620"/>
            <a:ext cx="122491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分析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AX</a:t>
            </a:r>
            <a:r>
              <a:rPr lang="zh-CN" altLang="en-US">
                <a:solidFill>
                  <a:srgbClr val="FF0000"/>
                </a:solidFill>
              </a:rPr>
              <a:t>出现代表是</a:t>
            </a:r>
            <a:r>
              <a:rPr lang="en-US" altLang="zh-CN">
                <a:solidFill>
                  <a:srgbClr val="FF0000"/>
                </a:solidFill>
              </a:rPr>
              <a:t>16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en-US" altLang="zh-CN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，而</a:t>
            </a:r>
            <a:r>
              <a:rPr lang="en-US" altLang="zh-CN">
                <a:solidFill>
                  <a:srgbClr val="FF0000"/>
                </a:solidFill>
              </a:rPr>
              <a:t>16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en-US" altLang="zh-CN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默认一次读取两个字节（一个字节一行）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62" grpId="0" bldLvl="0" animBg="1"/>
      <p:bldP spid="26866" grpId="0"/>
      <p:bldP spid="26867" grpId="0" bldLvl="0" animBg="1"/>
      <p:bldP spid="268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6" name="Group 4"/>
          <p:cNvGraphicFramePr>
            <a:graphicFrameLocks noGrp="1"/>
          </p:cNvGraphicFramePr>
          <p:nvPr/>
        </p:nvGraphicFramePr>
        <p:xfrm>
          <a:off x="1703388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195"/>
                <a:gridCol w="494030"/>
                <a:gridCol w="858520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754" name="Group 82"/>
          <p:cNvGraphicFramePr>
            <a:graphicFrameLocks noGrp="1"/>
          </p:cNvGraphicFramePr>
          <p:nvPr/>
        </p:nvGraphicFramePr>
        <p:xfrm>
          <a:off x="4318000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830"/>
                <a:gridCol w="492760"/>
                <a:gridCol w="859155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8832" name="Group 160"/>
          <p:cNvGraphicFramePr>
            <a:graphicFrameLocks noGrp="1"/>
          </p:cNvGraphicFramePr>
          <p:nvPr/>
        </p:nvGraphicFramePr>
        <p:xfrm>
          <a:off x="7270750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830"/>
                <a:gridCol w="492760"/>
                <a:gridCol w="859155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ES→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 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8910" name="Rectangle 238"/>
          <p:cNvSpPr>
            <a:spLocks noChangeArrowheads="1"/>
          </p:cNvSpPr>
          <p:nvPr/>
        </p:nvSpPr>
        <p:spPr bwMode="auto">
          <a:xfrm>
            <a:off x="1774825" y="5300663"/>
            <a:ext cx="4321175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BX,DI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内容是：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100Ch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02h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AX, [BX[DI]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39"/>
          <p:cNvGrpSpPr/>
          <p:nvPr/>
        </p:nvGrpSpPr>
        <p:grpSpPr>
          <a:xfrm>
            <a:off x="2424113" y="4556125"/>
            <a:ext cx="2376487" cy="576263"/>
            <a:chOff x="612" y="2123"/>
            <a:chExt cx="1497" cy="748"/>
          </a:xfrm>
        </p:grpSpPr>
        <p:sp>
          <p:nvSpPr>
            <p:cNvPr id="51527" name="Rectangle 240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28" name="Rectangle 241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AX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914" name="Rectangle 242"/>
          <p:cNvSpPr/>
          <p:nvPr/>
        </p:nvSpPr>
        <p:spPr>
          <a:xfrm>
            <a:off x="3359150" y="6088063"/>
            <a:ext cx="84772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4645h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915" name="Rectangle 243"/>
          <p:cNvSpPr>
            <a:spLocks noChangeArrowheads="1"/>
          </p:cNvSpPr>
          <p:nvPr/>
        </p:nvSpPr>
        <p:spPr bwMode="auto">
          <a:xfrm>
            <a:off x="6024563" y="5300663"/>
            <a:ext cx="4464050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BX,DI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内容是：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100Ch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02h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AX, ES:[BX+DI]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AX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Group 244"/>
          <p:cNvGrpSpPr/>
          <p:nvPr/>
        </p:nvGrpSpPr>
        <p:grpSpPr>
          <a:xfrm>
            <a:off x="7981950" y="2205038"/>
            <a:ext cx="2376488" cy="576262"/>
            <a:chOff x="612" y="2123"/>
            <a:chExt cx="1497" cy="748"/>
          </a:xfrm>
        </p:grpSpPr>
        <p:sp>
          <p:nvSpPr>
            <p:cNvPr id="51532" name="Rectangle 245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533" name="Rectangle 246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AX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28919" name="Rectangle 247"/>
          <p:cNvSpPr/>
          <p:nvPr/>
        </p:nvSpPr>
        <p:spPr>
          <a:xfrm>
            <a:off x="7646988" y="6088063"/>
            <a:ext cx="881380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5A44h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4" name="墨迹 3"/>
              <p14:cNvContentPartPr/>
              <p14:nvPr/>
            </p14:nvContentPartPr>
            <p14:xfrm>
              <a:off x="1892300" y="3898900"/>
              <a:ext cx="355600" cy="6921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2"/>
            </p:blipFill>
            <p:spPr>
              <a:xfrm>
                <a:off x="1892300" y="3898900"/>
                <a:ext cx="355600" cy="6921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5" name="墨迹 4"/>
              <p14:cNvContentPartPr/>
              <p14:nvPr/>
            </p14:nvContentPartPr>
            <p14:xfrm>
              <a:off x="2019300" y="4705350"/>
              <a:ext cx="360" cy="2032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4"/>
            </p:blipFill>
            <p:spPr>
              <a:xfrm>
                <a:off x="2019300" y="4705350"/>
                <a:ext cx="360" cy="203200"/>
              </a:xfrm>
              <a:prstGeom prst="rect"/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10" grpId="0" bldLvl="0" animBg="1"/>
      <p:bldP spid="28914" grpId="0"/>
      <p:bldP spid="28915" grpId="0" bldLvl="0" animBg="1"/>
      <p:bldP spid="2891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0724" name="Group 4"/>
          <p:cNvGraphicFramePr>
            <a:graphicFrameLocks noGrp="1"/>
          </p:cNvGraphicFramePr>
          <p:nvPr/>
        </p:nvGraphicFramePr>
        <p:xfrm>
          <a:off x="1703388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195"/>
                <a:gridCol w="494030"/>
                <a:gridCol w="858520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DS→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41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802" name="Group 82"/>
          <p:cNvGraphicFramePr>
            <a:graphicFrameLocks noGrp="1"/>
          </p:cNvGraphicFramePr>
          <p:nvPr/>
        </p:nvGraphicFramePr>
        <p:xfrm>
          <a:off x="4318000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830"/>
                <a:gridCol w="492760"/>
                <a:gridCol w="859155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SS→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AB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97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45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8B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D2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96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30880" name="Group 160"/>
          <p:cNvGraphicFramePr>
            <a:graphicFrameLocks noGrp="1"/>
          </p:cNvGraphicFramePr>
          <p:nvPr/>
        </p:nvGraphicFramePr>
        <p:xfrm>
          <a:off x="7270750" y="171450"/>
          <a:ext cx="2150745" cy="4976495"/>
        </p:xfrm>
        <a:graphic>
          <a:graphicData uri="http://schemas.openxmlformats.org/drawingml/2006/table">
            <a:tbl>
              <a:tblPr/>
              <a:tblGrid>
                <a:gridCol w="798830"/>
                <a:gridCol w="492760"/>
                <a:gridCol w="859155"/>
              </a:tblGrid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ES→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sym typeface="MT Extra" panose="05050102010205020202" pitchFamily="18" charset="2"/>
                        </a:rPr>
                        <a:t>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  <a:sym typeface="MT Extra" panose="05050102010205020202" pitchFamily="18" charset="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1008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4C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1009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100A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100B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80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100C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90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100D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44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100E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5A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100F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70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1010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6D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1011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C9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1012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63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1013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1014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0E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1015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1016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927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90000"/>
                        <a:buFont typeface="Wingdings" panose="05000000000000000000" pitchFamily="2" charset="2"/>
                        <a:buNone/>
                      </a:pPr>
                      <a:endParaRPr kumimoji="0" lang="zh-CN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cap="flat">
                      <a:noFill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B8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1017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0" marR="0" marT="0" marB="0" horzOverflow="overflow">
                    <a:lnL w="12700" cap="flat" cmpd="sng" algn="ctr">
                      <a:solidFill>
                        <a:srgbClr val="D6009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0958" name="Rectangle 238"/>
          <p:cNvSpPr>
            <a:spLocks noChangeArrowheads="1"/>
          </p:cNvSpPr>
          <p:nvPr/>
        </p:nvSpPr>
        <p:spPr bwMode="auto">
          <a:xfrm>
            <a:off x="1774825" y="5300663"/>
            <a:ext cx="4321175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BP,SI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内容是：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100Ch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01h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AL, 2[BP][SI]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AL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Group 239"/>
          <p:cNvGrpSpPr/>
          <p:nvPr/>
        </p:nvGrpSpPr>
        <p:grpSpPr>
          <a:xfrm>
            <a:off x="5014913" y="3644900"/>
            <a:ext cx="2376487" cy="360363"/>
            <a:chOff x="612" y="2123"/>
            <a:chExt cx="1497" cy="748"/>
          </a:xfrm>
        </p:grpSpPr>
        <p:sp>
          <p:nvSpPr>
            <p:cNvPr id="53575" name="Rectangle 240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576" name="Rectangle 241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AL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30962" name="Rectangle 242"/>
          <p:cNvSpPr/>
          <p:nvPr/>
        </p:nvSpPr>
        <p:spPr>
          <a:xfrm>
            <a:off x="3359150" y="6088063"/>
            <a:ext cx="50863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83h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963" name="Rectangle 243"/>
          <p:cNvSpPr>
            <a:spLocks noChangeArrowheads="1"/>
          </p:cNvSpPr>
          <p:nvPr/>
        </p:nvSpPr>
        <p:spPr bwMode="auto">
          <a:xfrm>
            <a:off x="6024563" y="5300663"/>
            <a:ext cx="4464050" cy="119888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若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BP,SI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内容是：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100Ch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和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01h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执行：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MOV  BL, DS:2[BP+SI]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BL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值为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_______________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66" name="Rectangle 246"/>
          <p:cNvSpPr/>
          <p:nvPr/>
        </p:nvSpPr>
        <p:spPr>
          <a:xfrm>
            <a:off x="7646988" y="6088063"/>
            <a:ext cx="508635" cy="36893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p>
            <a:r>
              <a:rPr lang="en-US" altLang="zh-CN" sz="2400" dirty="0">
                <a:solidFill>
                  <a:srgbClr val="3399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46h</a:t>
            </a:r>
            <a:endParaRPr lang="en-US" altLang="zh-CN" sz="2400" dirty="0">
              <a:solidFill>
                <a:srgbClr val="339933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3" name="Group 247"/>
          <p:cNvGrpSpPr/>
          <p:nvPr/>
        </p:nvGrpSpPr>
        <p:grpSpPr>
          <a:xfrm>
            <a:off x="2432050" y="4822825"/>
            <a:ext cx="2376488" cy="360363"/>
            <a:chOff x="612" y="2123"/>
            <a:chExt cx="1497" cy="748"/>
          </a:xfrm>
        </p:grpSpPr>
        <p:sp>
          <p:nvSpPr>
            <p:cNvPr id="53581" name="Rectangle 248"/>
            <p:cNvSpPr/>
            <p:nvPr/>
          </p:nvSpPr>
          <p:spPr>
            <a:xfrm>
              <a:off x="612" y="2123"/>
              <a:ext cx="817" cy="748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 w="9525" cap="flat" cmpd="sng">
              <a:solidFill>
                <a:schemeClr val="hlink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sz="1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582" name="Rectangle 249"/>
            <p:cNvSpPr/>
            <p:nvPr/>
          </p:nvSpPr>
          <p:spPr>
            <a:xfrm>
              <a:off x="1429" y="2251"/>
              <a:ext cx="680" cy="45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rIns="0" anchor="ctr" anchorCtr="0"/>
            <a:p>
              <a:r>
                <a:rPr lang="en-US" altLang="zh-CN" sz="2400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 </a:t>
              </a:r>
              <a:r>
                <a:rPr lang="en-US" altLang="zh-CN" sz="2400" dirty="0">
                  <a:solidFill>
                    <a:schemeClr val="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BL</a:t>
              </a:r>
              <a:endParaRPr lang="en-US" altLang="zh-CN" sz="2400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501650" y="2372995"/>
            <a:ext cx="118745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highlight>
                  <a:srgbClr val="FFFF00"/>
                </a:highlight>
              </a:rPr>
              <a:t>分析</a:t>
            </a:r>
            <a:r>
              <a:rPr lang="zh-CN" altLang="en-US"/>
              <a:t>：</a:t>
            </a:r>
            <a:r>
              <a:rPr lang="en-US" altLang="zh-CN">
                <a:solidFill>
                  <a:srgbClr val="FF0000"/>
                </a:solidFill>
              </a:rPr>
              <a:t>AL/BL</a:t>
            </a:r>
            <a:r>
              <a:rPr lang="zh-CN" altLang="en-US">
                <a:solidFill>
                  <a:srgbClr val="FF0000"/>
                </a:solidFill>
              </a:rPr>
              <a:t>这些出现代表</a:t>
            </a:r>
            <a:r>
              <a:rPr lang="en-US" altLang="zh-CN">
                <a:solidFill>
                  <a:srgbClr val="FF0000"/>
                </a:solidFill>
              </a:rPr>
              <a:t>8</a:t>
            </a:r>
            <a:r>
              <a:rPr lang="zh-CN" altLang="en-US">
                <a:solidFill>
                  <a:srgbClr val="FF0000"/>
                </a:solidFill>
              </a:rPr>
              <a:t>位</a:t>
            </a:r>
            <a:r>
              <a:rPr lang="en-US" altLang="zh-CN">
                <a:solidFill>
                  <a:srgbClr val="FF0000"/>
                </a:solidFill>
              </a:rPr>
              <a:t>cpu</a:t>
            </a:r>
            <a:r>
              <a:rPr lang="zh-CN" altLang="en-US">
                <a:solidFill>
                  <a:srgbClr val="FF0000"/>
                </a:solidFill>
              </a:rPr>
              <a:t>，一次只能读取一个字节咯（一行代表一个字节）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58" grpId="0" bldLvl="0" animBg="1"/>
      <p:bldP spid="30962" grpId="0"/>
      <p:bldP spid="30963" grpId="0" bldLvl="0" animBg="1"/>
      <p:bldP spid="309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p>
            <a:r>
              <a:rPr lang="zh-CN" altLang="en-US">
                <a:solidFill>
                  <a:srgbClr val="FF0000"/>
                </a:solidFill>
                <a:latin typeface="幼圆" panose="02010509060101010101" charset="-122"/>
                <a:ea typeface="幼圆" panose="02010509060101010101" charset="-122"/>
              </a:rPr>
              <a:t>各个寄存器的位数、功能都要记</a:t>
            </a:r>
            <a:endParaRPr lang="zh-CN" altLang="en-US">
              <a:solidFill>
                <a:srgbClr val="FF0000"/>
              </a:solidFill>
              <a:latin typeface="幼圆" panose="02010509060101010101" charset="-122"/>
              <a:ea typeface="幼圆" panose="02010509060101010101" charset="-122"/>
            </a:endParaRPr>
          </a:p>
        </p:txBody>
      </p:sp>
      <p:sp>
        <p:nvSpPr>
          <p:cNvPr id="16386" name="内容占位符 2"/>
          <p:cNvSpPr>
            <a:spLocks noGrp="1"/>
          </p:cNvSpPr>
          <p:nvPr>
            <p:ph idx="1"/>
          </p:nvPr>
        </p:nvSpPr>
        <p:spPr/>
        <p:txBody>
          <a:bodyPr anchor="t" anchorCtr="0"/>
          <a:p>
            <a:r>
              <a:rPr lang="zh-CN" altLang="en-US"/>
              <a:t>通用寄存器：</a:t>
            </a:r>
            <a:r>
              <a:rPr lang="en-US" altLang="zh-CN">
                <a:solidFill>
                  <a:srgbClr val="FF0000"/>
                </a:solidFill>
              </a:rPr>
              <a:t>ax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bx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cx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dx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sp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bp</a:t>
            </a:r>
            <a:r>
              <a:rPr lang="zh-CN" altLang="en-US">
                <a:solidFill>
                  <a:srgbClr val="FF0000"/>
                </a:solidFill>
              </a:rPr>
              <a:t>、</a:t>
            </a:r>
            <a:r>
              <a:rPr lang="en-US" altLang="zh-CN">
                <a:solidFill>
                  <a:srgbClr val="FF0000"/>
                </a:solidFill>
              </a:rPr>
              <a:t>SI,DI    </a:t>
            </a:r>
            <a:r>
              <a:rPr lang="zh-CN" altLang="en-US">
                <a:solidFill>
                  <a:srgbClr val="FF0000"/>
                </a:solidFill>
              </a:rPr>
              <a:t>（数据寄存器</a:t>
            </a:r>
            <a:r>
              <a:rPr lang="en-US" altLang="zh-CN">
                <a:solidFill>
                  <a:srgbClr val="FF0000"/>
                </a:solidFill>
              </a:rPr>
              <a:t>+</a:t>
            </a:r>
            <a:r>
              <a:rPr lang="zh-CN" altLang="en-US">
                <a:solidFill>
                  <a:srgbClr val="FF0000"/>
                </a:solidFill>
              </a:rPr>
              <a:t>地址指针寄存器）</a:t>
            </a:r>
            <a:endParaRPr lang="zh-CN" altLang="en-US"/>
          </a:p>
          <a:p>
            <a:r>
              <a:rPr lang="en-US" altLang="zh-CN"/>
              <a:t>8bit</a:t>
            </a:r>
            <a:r>
              <a:rPr lang="zh-CN" altLang="en-US"/>
              <a:t>寄存器：</a:t>
            </a:r>
            <a:r>
              <a:rPr lang="en-US" altLang="zh-CN"/>
              <a:t>8</a:t>
            </a:r>
            <a:r>
              <a:rPr lang="zh-CN" altLang="en-US"/>
              <a:t>个（</a:t>
            </a:r>
            <a:r>
              <a:rPr lang="en-US" altLang="zh-CN"/>
              <a:t>al</a:t>
            </a:r>
            <a:r>
              <a:rPr lang="zh-CN" altLang="en-US"/>
              <a:t>、</a:t>
            </a:r>
            <a:r>
              <a:rPr lang="en-US" altLang="zh-CN"/>
              <a:t>bl</a:t>
            </a:r>
            <a:r>
              <a:rPr lang="zh-CN" altLang="en-US"/>
              <a:t>、</a:t>
            </a:r>
            <a:r>
              <a:rPr lang="en-US" altLang="zh-CN"/>
              <a:t>cl</a:t>
            </a:r>
            <a:r>
              <a:rPr lang="zh-CN" altLang="en-US"/>
              <a:t>、</a:t>
            </a:r>
            <a:r>
              <a:rPr lang="en-US" altLang="zh-CN"/>
              <a:t>dl</a:t>
            </a:r>
            <a:r>
              <a:rPr lang="zh-CN" altLang="en-US"/>
              <a:t>、</a:t>
            </a:r>
            <a:r>
              <a:rPr lang="en-US" altLang="zh-CN"/>
              <a:t>ah</a:t>
            </a:r>
            <a:r>
              <a:rPr lang="zh-CN" altLang="en-US"/>
              <a:t>、</a:t>
            </a:r>
            <a:r>
              <a:rPr lang="en-US" altLang="zh-CN"/>
              <a:t>bh</a:t>
            </a:r>
            <a:r>
              <a:rPr lang="zh-CN" altLang="en-US"/>
              <a:t>、</a:t>
            </a:r>
            <a:r>
              <a:rPr lang="en-US" altLang="zh-CN"/>
              <a:t>ch</a:t>
            </a:r>
            <a:r>
              <a:rPr lang="zh-CN" altLang="en-US"/>
              <a:t>、</a:t>
            </a:r>
            <a:r>
              <a:rPr lang="en-US" altLang="zh-CN"/>
              <a:t>dh</a:t>
            </a:r>
            <a:r>
              <a:rPr lang="zh-CN" altLang="en-US"/>
              <a:t>）</a:t>
            </a:r>
            <a:endParaRPr lang="zh-CN" altLang="en-US"/>
          </a:p>
          <a:p>
            <a:r>
              <a:rPr lang="zh-CN" altLang="en-US"/>
              <a:t>段寄存器：</a:t>
            </a:r>
            <a:r>
              <a:rPr lang="en-US" altLang="zh-CN"/>
              <a:t>CS,DS,ES,SS,</a:t>
            </a:r>
            <a:endParaRPr lang="en-US" altLang="zh-CN"/>
          </a:p>
          <a:p>
            <a:r>
              <a:rPr lang="en-US" altLang="zh-CN"/>
              <a:t>IP</a:t>
            </a:r>
            <a:r>
              <a:rPr lang="zh-CN" altLang="en-US"/>
              <a:t>内存的是下一条要执行的指令（偏移）</a:t>
            </a:r>
            <a:r>
              <a:rPr lang="en-US" altLang="zh-CN"/>
              <a:t>        </a:t>
            </a:r>
            <a:r>
              <a:rPr lang="zh-CN" altLang="en-US"/>
              <a:t>段地址：</a:t>
            </a:r>
            <a:r>
              <a:rPr lang="en-US" altLang="zh-CN"/>
              <a:t>CS</a:t>
            </a:r>
            <a:endParaRPr lang="en-US" altLang="zh-CN"/>
          </a:p>
          <a:p>
            <a:r>
              <a:rPr lang="zh-CN" altLang="en-US"/>
              <a:t>偏移段表示内存单元类型，默认为</a:t>
            </a:r>
            <a:r>
              <a:rPr lang="en-US" altLang="zh-CN"/>
              <a:t>DS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2. </a:t>
            </a:r>
            <a:r>
              <a:rPr lang="zh-CN" altLang="en-US" dirty="0"/>
              <a:t>控制寄存器</a:t>
            </a:r>
            <a:endParaRPr lang="zh-CN" altLang="en-US" dirty="0"/>
          </a:p>
        </p:txBody>
      </p:sp>
      <p:sp>
        <p:nvSpPr>
          <p:cNvPr id="64515" name="Rectangle 3"/>
          <p:cNvSpPr>
            <a:spLocks noGrp="1"/>
          </p:cNvSpPr>
          <p:nvPr>
            <p:ph idx="1"/>
          </p:nvPr>
        </p:nvSpPr>
        <p:spPr>
          <a:xfrm>
            <a:off x="1981200" y="1341438"/>
            <a:ext cx="8229600" cy="4103687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2800" b="1" dirty="0"/>
              <a:t>控制寄存器</a:t>
            </a:r>
            <a:r>
              <a:rPr lang="en-US" altLang="zh-CN" sz="2800" b="1" dirty="0"/>
              <a:t>(Control Register)</a:t>
            </a:r>
            <a:r>
              <a:rPr lang="zh-CN" altLang="en-US" sz="2800" b="1" dirty="0"/>
              <a:t>包括</a:t>
            </a:r>
            <a:r>
              <a:rPr lang="en-US" altLang="zh-CN" sz="2800" b="1" dirty="0"/>
              <a:t>EIP</a:t>
            </a:r>
            <a:r>
              <a:rPr lang="zh-CN" altLang="en-US" sz="2800" b="1" dirty="0"/>
              <a:t>和</a:t>
            </a:r>
            <a:r>
              <a:rPr lang="en-US" altLang="zh-CN" sz="2800" b="1" dirty="0"/>
              <a:t>EFLAGS</a:t>
            </a:r>
            <a:r>
              <a:rPr lang="zh-CN" altLang="en-US" sz="2800" b="1" dirty="0"/>
              <a:t>。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IP/EIP</a:t>
            </a:r>
            <a:r>
              <a:rPr lang="zh-CN" altLang="en-US" sz="2800" b="1" dirty="0"/>
              <a:t>。用于指示待执行指令的位置。</a:t>
            </a:r>
            <a:endParaRPr lang="zh-CN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32</a:t>
            </a:r>
            <a:r>
              <a:rPr lang="zh-CN" altLang="en-US" sz="2400" b="1" dirty="0"/>
              <a:t>位模式下是</a:t>
            </a:r>
            <a:r>
              <a:rPr lang="en-US" altLang="zh-CN" sz="2400" b="1" dirty="0"/>
              <a:t>EIP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16</a:t>
            </a:r>
            <a:r>
              <a:rPr lang="zh-CN" altLang="en-US" sz="2400" b="1" dirty="0"/>
              <a:t>位模式下是</a:t>
            </a:r>
            <a:r>
              <a:rPr lang="en-US" altLang="zh-CN" sz="2400" b="1" dirty="0"/>
              <a:t>IP</a:t>
            </a:r>
            <a:r>
              <a:rPr lang="zh-CN" altLang="en-US" sz="2400" b="1" dirty="0"/>
              <a:t>。</a:t>
            </a:r>
            <a:endParaRPr lang="zh-CN" altLang="en-US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运行期间，</a:t>
            </a:r>
            <a:r>
              <a:rPr lang="en-US" altLang="zh-CN" sz="2400" b="1" dirty="0"/>
              <a:t>CPU</a:t>
            </a:r>
            <a:r>
              <a:rPr lang="zh-CN" altLang="en-US" sz="2400" b="1" dirty="0"/>
              <a:t>自动修改</a:t>
            </a:r>
            <a:r>
              <a:rPr lang="en-US" altLang="zh-CN" sz="2400" b="1" dirty="0"/>
              <a:t>(E)IP</a:t>
            </a:r>
            <a:r>
              <a:rPr lang="zh-CN" altLang="en-US" sz="2400" b="1" dirty="0"/>
              <a:t>，程序不直接修改</a:t>
            </a:r>
            <a:r>
              <a:rPr lang="en-US" altLang="zh-CN" sz="2400" b="1" dirty="0"/>
              <a:t>(E)IP</a:t>
            </a:r>
            <a:r>
              <a:rPr lang="zh-CN" altLang="en-US" sz="2400" b="1" dirty="0"/>
              <a:t>，随着指令的执行，</a:t>
            </a:r>
            <a:r>
              <a:rPr lang="en-US" altLang="zh-CN" sz="2400" b="1" dirty="0"/>
              <a:t>(E)IP</a:t>
            </a:r>
            <a:r>
              <a:rPr lang="zh-CN" altLang="en-US" sz="2400" b="1" dirty="0"/>
              <a:t>相应地变动。 </a:t>
            </a:r>
            <a:endParaRPr lang="zh-CN" altLang="en-US" sz="2400" b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b="1" dirty="0"/>
              <a:t>FLAGS/EFLAGS</a:t>
            </a:r>
            <a:r>
              <a:rPr lang="zh-CN" altLang="en-US" sz="2800" b="1" dirty="0"/>
              <a:t>。一条指令执行后，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所处的状态</a:t>
            </a:r>
            <a:endParaRPr lang="zh-CN" altLang="en-US" sz="2800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b="1" dirty="0"/>
              <a:t>16</a:t>
            </a:r>
            <a:r>
              <a:rPr lang="zh-CN" altLang="en-US" sz="2400" b="1" dirty="0"/>
              <a:t>位模式下是</a:t>
            </a:r>
            <a:r>
              <a:rPr lang="en-US" altLang="zh-CN" sz="2400" b="1" dirty="0"/>
              <a:t>FLAGS </a:t>
            </a:r>
            <a:endParaRPr lang="en-US" altLang="zh-CN" sz="24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b="1" dirty="0"/>
              <a:t>主要有：运算结果标志、状态控制标志和系统状态标志等寄存器。</a:t>
            </a:r>
            <a:endParaRPr lang="zh-CN" altLang="en-US" sz="2400" b="1" dirty="0"/>
          </a:p>
        </p:txBody>
      </p:sp>
      <p:pic>
        <p:nvPicPr>
          <p:cNvPr id="65105" name="Picture 593"/>
          <p:cNvPicPr/>
          <p:nvPr/>
        </p:nvPicPr>
        <p:blipFill>
          <a:blip r:embed="rId1"/>
          <a:stretch>
            <a:fillRect/>
          </a:stretch>
        </p:blipFill>
        <p:spPr>
          <a:xfrm>
            <a:off x="1597025" y="5394325"/>
            <a:ext cx="8999538" cy="9144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2" name="墨迹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3975" y="5664200"/>
            <a:ext cx="546100" cy="6286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3" name="墨迹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025" y="5645150"/>
            <a:ext cx="247650" cy="558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4" name="墨迹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6275" y="5645150"/>
            <a:ext cx="419100" cy="584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5" name="墨迹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77275" y="5702300"/>
            <a:ext cx="317500" cy="635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6" name="墨迹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0575" y="5670550"/>
            <a:ext cx="419100" cy="698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7417" name="墨迹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72575" y="5727700"/>
            <a:ext cx="3429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8" name="文本框 1"/>
          <p:cNvSpPr txBox="1"/>
          <p:nvPr/>
        </p:nvSpPr>
        <p:spPr>
          <a:xfrm>
            <a:off x="7032625" y="6308725"/>
            <a:ext cx="3081338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主要关心这六个</a:t>
            </a:r>
            <a:endParaRPr lang="zh-CN" altLang="en-US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7004050" y="5194300"/>
              <a:ext cx="3835400" cy="125730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9"/>
            </p:blipFill>
            <p:spPr>
              <a:xfrm>
                <a:off x="7004050" y="5194300"/>
                <a:ext cx="3835400" cy="1257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4" name="墨迹 3"/>
              <p14:cNvContentPartPr/>
              <p14:nvPr/>
            </p14:nvContentPartPr>
            <p14:xfrm>
              <a:off x="10160000" y="4997450"/>
              <a:ext cx="139700" cy="31750"/>
            </p14:xfrm>
          </p:contentPart>
        </mc:Choice>
        <mc:Fallback xmlns="">
          <p:pic>
            <p:nvPicPr>
              <p:cNvPr id="4" name="墨迹 3"/>
            </p:nvPicPr>
            <p:blipFill>
              <a:blip r:embed="rId11"/>
            </p:blipFill>
            <p:spPr>
              <a:xfrm>
                <a:off x="10160000" y="4997450"/>
                <a:ext cx="139700" cy="317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5" name="墨迹 4"/>
              <p14:cNvContentPartPr/>
              <p14:nvPr/>
            </p14:nvContentPartPr>
            <p14:xfrm>
              <a:off x="10274300" y="5016500"/>
              <a:ext cx="101600" cy="304800"/>
            </p14:xfrm>
          </p:contentPart>
        </mc:Choice>
        <mc:Fallback xmlns="">
          <p:pic>
            <p:nvPicPr>
              <p:cNvPr id="5" name="墨迹 4"/>
            </p:nvPicPr>
            <p:blipFill>
              <a:blip r:embed="rId13"/>
            </p:blipFill>
            <p:spPr>
              <a:xfrm>
                <a:off x="10274300" y="5016500"/>
                <a:ext cx="101600" cy="3048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4" p14:bwMode="auto">
            <p14:nvContentPartPr>
              <p14:cNvPr id="6" name="墨迹 5"/>
              <p14:cNvContentPartPr/>
              <p14:nvPr/>
            </p14:nvContentPartPr>
            <p14:xfrm>
              <a:off x="10388600" y="4876800"/>
              <a:ext cx="133350" cy="635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15"/>
            </p:blipFill>
            <p:spPr>
              <a:xfrm>
                <a:off x="10388600" y="4876800"/>
                <a:ext cx="133350" cy="63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6" p14:bwMode="auto">
            <p14:nvContentPartPr>
              <p14:cNvPr id="7" name="墨迹 6"/>
              <p14:cNvContentPartPr/>
              <p14:nvPr/>
            </p14:nvContentPartPr>
            <p14:xfrm>
              <a:off x="10445750" y="4895850"/>
              <a:ext cx="107950" cy="368300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17"/>
            </p:blipFill>
            <p:spPr>
              <a:xfrm>
                <a:off x="10445750" y="4895850"/>
                <a:ext cx="107950" cy="3683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8" p14:bwMode="auto">
            <p14:nvContentPartPr>
              <p14:cNvPr id="8" name="墨迹 7"/>
              <p14:cNvContentPartPr/>
              <p14:nvPr/>
            </p14:nvContentPartPr>
            <p14:xfrm>
              <a:off x="10515600" y="5003800"/>
              <a:ext cx="127000" cy="7620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19"/>
            </p:blipFill>
            <p:spPr>
              <a:xfrm>
                <a:off x="10515600" y="5003800"/>
                <a:ext cx="127000" cy="762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0" p14:bwMode="auto">
            <p14:nvContentPartPr>
              <p14:cNvPr id="9" name="墨迹 8"/>
              <p14:cNvContentPartPr/>
              <p14:nvPr/>
            </p14:nvContentPartPr>
            <p14:xfrm>
              <a:off x="10528300" y="4927600"/>
              <a:ext cx="196850" cy="22225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1"/>
            </p:blipFill>
            <p:spPr>
              <a:xfrm>
                <a:off x="10528300" y="4927600"/>
                <a:ext cx="196850" cy="2222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2" p14:bwMode="auto">
            <p14:nvContentPartPr>
              <p14:cNvPr id="10" name="墨迹 9"/>
              <p14:cNvContentPartPr/>
              <p14:nvPr/>
            </p14:nvContentPartPr>
            <p14:xfrm>
              <a:off x="10617200" y="5099050"/>
              <a:ext cx="360" cy="19050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23"/>
            </p:blipFill>
            <p:spPr>
              <a:xfrm>
                <a:off x="10617200" y="5099050"/>
                <a:ext cx="360" cy="190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4" p14:bwMode="auto">
            <p14:nvContentPartPr>
              <p14:cNvPr id="11" name="墨迹 10"/>
              <p14:cNvContentPartPr/>
              <p14:nvPr/>
            </p14:nvContentPartPr>
            <p14:xfrm>
              <a:off x="7454900" y="5073650"/>
              <a:ext cx="2667000" cy="88900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25"/>
            </p:blipFill>
            <p:spPr>
              <a:xfrm>
                <a:off x="7454900" y="5073650"/>
                <a:ext cx="2667000" cy="889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6" p14:bwMode="auto">
            <p14:nvContentPartPr>
              <p14:cNvPr id="12" name="墨迹 11"/>
              <p14:cNvContentPartPr/>
              <p14:nvPr/>
            </p14:nvContentPartPr>
            <p14:xfrm>
              <a:off x="7423150" y="5041900"/>
              <a:ext cx="419100" cy="292100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27"/>
            </p:blipFill>
            <p:spPr>
              <a:xfrm>
                <a:off x="7423150" y="5041900"/>
                <a:ext cx="419100" cy="292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28" p14:bwMode="auto">
            <p14:nvContentPartPr>
              <p14:cNvPr id="13" name="墨迹 12"/>
              <p14:cNvContentPartPr/>
              <p14:nvPr/>
            </p14:nvContentPartPr>
            <p14:xfrm>
              <a:off x="6794500" y="4851400"/>
              <a:ext cx="158750" cy="107950"/>
            </p14:xfrm>
          </p:contentPart>
        </mc:Choice>
        <mc:Fallback xmlns="">
          <p:pic>
            <p:nvPicPr>
              <p:cNvPr id="13" name="墨迹 12"/>
            </p:nvPicPr>
            <p:blipFill>
              <a:blip r:embed="rId29"/>
            </p:blipFill>
            <p:spPr>
              <a:xfrm>
                <a:off x="6794500" y="4851400"/>
                <a:ext cx="158750" cy="1079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0" p14:bwMode="auto">
            <p14:nvContentPartPr>
              <p14:cNvPr id="14" name="墨迹 13"/>
              <p14:cNvContentPartPr/>
              <p14:nvPr/>
            </p14:nvContentPartPr>
            <p14:xfrm>
              <a:off x="6807200" y="4965700"/>
              <a:ext cx="419100" cy="25400"/>
            </p14:xfrm>
          </p:contentPart>
        </mc:Choice>
        <mc:Fallback xmlns="">
          <p:pic>
            <p:nvPicPr>
              <p:cNvPr id="14" name="墨迹 13"/>
            </p:nvPicPr>
            <p:blipFill>
              <a:blip r:embed="rId31"/>
            </p:blipFill>
            <p:spPr>
              <a:xfrm>
                <a:off x="6807200" y="4965700"/>
                <a:ext cx="419100" cy="254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2" p14:bwMode="auto">
            <p14:nvContentPartPr>
              <p14:cNvPr id="15" name="墨迹 14"/>
              <p14:cNvContentPartPr/>
              <p14:nvPr/>
            </p14:nvContentPartPr>
            <p14:xfrm>
              <a:off x="7029450" y="5048250"/>
              <a:ext cx="31750" cy="101600"/>
            </p14:xfrm>
          </p:contentPart>
        </mc:Choice>
        <mc:Fallback xmlns="">
          <p:pic>
            <p:nvPicPr>
              <p:cNvPr id="15" name="墨迹 14"/>
            </p:nvPicPr>
            <p:blipFill>
              <a:blip r:embed="rId33"/>
            </p:blipFill>
            <p:spPr>
              <a:xfrm>
                <a:off x="7029450" y="5048250"/>
                <a:ext cx="3175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4" p14:bwMode="auto">
            <p14:nvContentPartPr>
              <p14:cNvPr id="16" name="墨迹 15"/>
              <p14:cNvContentPartPr/>
              <p14:nvPr/>
            </p14:nvContentPartPr>
            <p14:xfrm>
              <a:off x="7035800" y="5035550"/>
              <a:ext cx="101600" cy="101600"/>
            </p14:xfrm>
          </p:contentPart>
        </mc:Choice>
        <mc:Fallback xmlns="">
          <p:pic>
            <p:nvPicPr>
              <p:cNvPr id="16" name="墨迹 15"/>
            </p:nvPicPr>
            <p:blipFill>
              <a:blip r:embed="rId35"/>
            </p:blipFill>
            <p:spPr>
              <a:xfrm>
                <a:off x="7035800" y="5035550"/>
                <a:ext cx="101600" cy="1016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6" p14:bwMode="auto">
            <p14:nvContentPartPr>
              <p14:cNvPr id="17" name="墨迹 16"/>
              <p14:cNvContentPartPr/>
              <p14:nvPr/>
            </p14:nvContentPartPr>
            <p14:xfrm>
              <a:off x="6972300" y="5156200"/>
              <a:ext cx="360" cy="120650"/>
            </p14:xfrm>
          </p:contentPart>
        </mc:Choice>
        <mc:Fallback xmlns="">
          <p:pic>
            <p:nvPicPr>
              <p:cNvPr id="17" name="墨迹 16"/>
            </p:nvPicPr>
            <p:blipFill>
              <a:blip r:embed="rId37"/>
            </p:blipFill>
            <p:spPr>
              <a:xfrm>
                <a:off x="6972300" y="5156200"/>
                <a:ext cx="360" cy="1206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8" p14:bwMode="auto">
            <p14:nvContentPartPr>
              <p14:cNvPr id="18" name="墨迹 17"/>
              <p14:cNvContentPartPr/>
              <p14:nvPr/>
            </p14:nvContentPartPr>
            <p14:xfrm>
              <a:off x="6991350" y="5156200"/>
              <a:ext cx="323850" cy="165100"/>
            </p14:xfrm>
          </p:contentPart>
        </mc:Choice>
        <mc:Fallback xmlns="">
          <p:pic>
            <p:nvPicPr>
              <p:cNvPr id="18" name="墨迹 17"/>
            </p:nvPicPr>
            <p:blipFill>
              <a:blip r:embed="rId39"/>
            </p:blipFill>
            <p:spPr>
              <a:xfrm>
                <a:off x="6991350" y="5156200"/>
                <a:ext cx="323850" cy="16510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0" p14:bwMode="auto">
            <p14:nvContentPartPr>
              <p14:cNvPr id="19" name="墨迹 18"/>
              <p14:cNvContentPartPr/>
              <p14:nvPr/>
            </p14:nvContentPartPr>
            <p14:xfrm>
              <a:off x="7092950" y="5194300"/>
              <a:ext cx="120650" cy="69850"/>
            </p14:xfrm>
          </p:contentPart>
        </mc:Choice>
        <mc:Fallback xmlns="">
          <p:pic>
            <p:nvPicPr>
              <p:cNvPr id="19" name="墨迹 18"/>
            </p:nvPicPr>
            <p:blipFill>
              <a:blip r:embed="rId41"/>
            </p:blipFill>
            <p:spPr>
              <a:xfrm>
                <a:off x="7092950" y="5194300"/>
                <a:ext cx="120650" cy="69850"/>
              </a:xfrm>
              <a:prstGeom prst="rect"/>
            </p:spPr>
          </p:pic>
        </mc:Fallback>
      </mc:AlternateContent>
      <p:sp>
        <p:nvSpPr>
          <p:cNvPr id="2" name="文本框 1"/>
          <p:cNvSpPr txBox="1"/>
          <p:nvPr/>
        </p:nvSpPr>
        <p:spPr>
          <a:xfrm>
            <a:off x="8451215" y="1914525"/>
            <a:ext cx="3448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IP:</a:t>
            </a:r>
            <a:r>
              <a:rPr lang="zh-CN" altLang="en-US">
                <a:solidFill>
                  <a:srgbClr val="FF0000"/>
                </a:solidFill>
              </a:rPr>
              <a:t>指令指针寄存器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920490" y="3907155"/>
            <a:ext cx="8458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FR/FLAGS:</a:t>
            </a:r>
            <a:r>
              <a:rPr lang="zh-CN" altLang="en-US">
                <a:solidFill>
                  <a:srgbClr val="FF0000"/>
                </a:solidFill>
              </a:rPr>
              <a:t>标志寄存器</a:t>
            </a:r>
            <a:r>
              <a:rPr lang="en-US" altLang="zh-CN">
                <a:solidFill>
                  <a:srgbClr val="FF0000"/>
                </a:solidFill>
              </a:rPr>
              <a:t>   </a:t>
            </a:r>
            <a:r>
              <a:rPr lang="zh-CN" altLang="en-US">
                <a:solidFill>
                  <a:srgbClr val="FF0000"/>
                </a:solidFill>
              </a:rPr>
              <a:t>有</a:t>
            </a:r>
            <a:r>
              <a:rPr lang="en-US" altLang="zh-CN">
                <a:solidFill>
                  <a:srgbClr val="FF0000"/>
                </a:solidFill>
              </a:rPr>
              <a:t>9</a:t>
            </a:r>
            <a:r>
              <a:rPr lang="zh-CN" altLang="en-US">
                <a:solidFill>
                  <a:srgbClr val="FF0000"/>
                </a:solidFill>
              </a:rPr>
              <a:t>个有效标志位：</a:t>
            </a:r>
            <a:r>
              <a:rPr lang="en-US" altLang="zh-CN">
                <a:solidFill>
                  <a:srgbClr val="FF0000"/>
                </a:solidFill>
              </a:rPr>
              <a:t> 6</a:t>
            </a:r>
            <a:r>
              <a:rPr lang="zh-CN" altLang="en-US">
                <a:solidFill>
                  <a:srgbClr val="FF0000"/>
                </a:solidFill>
              </a:rPr>
              <a:t>个状态标志位</a:t>
            </a:r>
            <a:r>
              <a:rPr lang="en-US" altLang="zh-CN">
                <a:solidFill>
                  <a:srgbClr val="FF0000"/>
                </a:solidFill>
              </a:rPr>
              <a:t>   3</a:t>
            </a:r>
            <a:r>
              <a:rPr lang="zh-CN" altLang="en-US">
                <a:solidFill>
                  <a:srgbClr val="FF0000"/>
                </a:solidFill>
              </a:rPr>
              <a:t>个控制标志位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4515">
                                            <p:txEl>
                                              <p:charRg st="37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4515">
                                            <p:txEl>
                                              <p:charRg st="58" end="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8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charRg st="80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4515">
                                            <p:txEl>
                                              <p:charRg st="132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62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4515">
                                            <p:txEl>
                                              <p:charRg st="162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charRg st="176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64515">
                                            <p:txEl>
                                              <p:charRg st="176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ldLvl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1) </a:t>
            </a:r>
            <a:r>
              <a:rPr lang="zh-CN" altLang="en-US" dirty="0"/>
              <a:t>运算结果标志</a:t>
            </a:r>
            <a:endParaRPr lang="zh-CN" altLang="en-US" dirty="0"/>
          </a:p>
        </p:txBody>
      </p:sp>
      <p:sp>
        <p:nvSpPr>
          <p:cNvPr id="66563" name="Rectangle 3"/>
          <p:cNvSpPr>
            <a:spLocks noGrp="1"/>
          </p:cNvSpPr>
          <p:nvPr>
            <p:ph idx="1"/>
          </p:nvPr>
        </p:nvSpPr>
        <p:spPr>
          <a:xfrm>
            <a:off x="410845" y="1140460"/>
            <a:ext cx="11780520" cy="498983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CF</a:t>
            </a:r>
            <a:r>
              <a:rPr lang="zh-CN" altLang="en-US" sz="2800" b="1" dirty="0">
                <a:solidFill>
                  <a:srgbClr val="FF0000"/>
                </a:solidFill>
              </a:rPr>
              <a:t>（进位标志位）</a:t>
            </a:r>
            <a:r>
              <a:rPr lang="zh-CN" altLang="en-US" sz="2800" b="1" dirty="0"/>
              <a:t>加运算最高位有进位，或减运算有借位，则</a:t>
            </a:r>
            <a:r>
              <a:rPr lang="en-US" altLang="zh-CN" sz="2800" b="1" dirty="0"/>
              <a:t>CF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，否则为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。是无符号数运算结果溢出标志</a:t>
            </a:r>
            <a:endParaRPr lang="zh-CN" altLang="en-US" sz="2800" b="1" dirty="0"/>
          </a:p>
          <a:p>
            <a:pPr eaLnBrk="1" hangingPunct="1"/>
            <a:r>
              <a:rPr lang="en-US" altLang="zh-CN" sz="2800" b="1" dirty="0"/>
              <a:t>PF</a:t>
            </a:r>
            <a:r>
              <a:rPr lang="zh-CN" altLang="en-US" sz="2800" b="1" dirty="0"/>
              <a:t>（奇偶标志位）运算结果中有偶数个</a:t>
            </a:r>
            <a:r>
              <a:rPr lang="en-US" altLang="zh-CN" sz="2800" b="1" dirty="0"/>
              <a:t>1,PF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，否则为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/>
              <a:t>AF</a:t>
            </a:r>
            <a:r>
              <a:rPr lang="zh-CN" altLang="en-US" sz="2800" b="1" dirty="0"/>
              <a:t>（辅助进位标志位）加法或减法运算时，最低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位向高位有进位或借位时，</a:t>
            </a:r>
            <a:r>
              <a:rPr lang="en-US" altLang="zh-CN" sz="2800" b="1" dirty="0"/>
              <a:t>AF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，否则为</a:t>
            </a:r>
            <a:r>
              <a:rPr lang="en-US" altLang="zh-CN" sz="2800" b="1" dirty="0"/>
              <a:t>0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ZF</a:t>
            </a:r>
            <a:r>
              <a:rPr lang="zh-CN" altLang="en-US" sz="2800" b="1" dirty="0">
                <a:solidFill>
                  <a:srgbClr val="FF0000"/>
                </a:solidFill>
              </a:rPr>
              <a:t>（零值标志位）</a:t>
            </a:r>
            <a:r>
              <a:rPr lang="zh-CN" altLang="en-US" sz="2800" b="1" dirty="0"/>
              <a:t>运算结果为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，则</a:t>
            </a:r>
            <a:r>
              <a:rPr lang="en-US" altLang="zh-CN" sz="2800" b="1" dirty="0"/>
              <a:t>ZF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，否则为</a:t>
            </a:r>
            <a:r>
              <a:rPr lang="en-US" altLang="zh-CN" sz="2800" b="1" dirty="0"/>
              <a:t>0  </a:t>
            </a:r>
            <a:r>
              <a:rPr lang="en-US" altLang="zh-CN" sz="2800" b="1" dirty="0">
                <a:solidFill>
                  <a:srgbClr val="FF0000"/>
                </a:solidFill>
              </a:rPr>
              <a:t> (0</a:t>
            </a:r>
            <a:r>
              <a:rPr lang="zh-CN" altLang="en-US" sz="2800" b="1" dirty="0">
                <a:solidFill>
                  <a:srgbClr val="FF0000"/>
                </a:solidFill>
              </a:rPr>
              <a:t>标志位）</a:t>
            </a:r>
            <a:endParaRPr lang="en-US" altLang="zh-CN" sz="2800" b="1" dirty="0"/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SF</a:t>
            </a:r>
            <a:r>
              <a:rPr lang="zh-CN" altLang="en-US" sz="2800" b="1" dirty="0">
                <a:solidFill>
                  <a:srgbClr val="FF0000"/>
                </a:solidFill>
              </a:rPr>
              <a:t>（符号标志位）</a:t>
            </a:r>
            <a:r>
              <a:rPr lang="zh-CN" altLang="en-US" sz="2800" b="1" dirty="0"/>
              <a:t>运算结果的最高位为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SF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，否则为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。反映的是补码数正负性</a:t>
            </a:r>
            <a:endParaRPr lang="zh-CN" altLang="en-US" sz="2800" b="1" dirty="0"/>
          </a:p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</a:rPr>
              <a:t>OF</a:t>
            </a:r>
            <a:r>
              <a:rPr lang="zh-CN" altLang="en-US" sz="2800" b="1" dirty="0">
                <a:solidFill>
                  <a:srgbClr val="FF0000"/>
                </a:solidFill>
              </a:rPr>
              <a:t>（溢出标志位）</a:t>
            </a:r>
            <a:r>
              <a:rPr lang="zh-CN" altLang="en-US" sz="2800" b="1" dirty="0"/>
              <a:t>运算结果超出补码表示的范围</a:t>
            </a:r>
            <a:r>
              <a:rPr lang="en-US" altLang="zh-CN" sz="2800" b="1" dirty="0"/>
              <a:t>(</a:t>
            </a:r>
            <a:r>
              <a:rPr lang="zh-CN" altLang="en-US" sz="2800" b="1" dirty="0"/>
              <a:t>溢出</a:t>
            </a:r>
            <a:r>
              <a:rPr lang="en-US" altLang="zh-CN" sz="2800" b="1" dirty="0"/>
              <a:t>)</a:t>
            </a:r>
            <a:r>
              <a:rPr lang="zh-CN" altLang="en-US" sz="2800" b="1" dirty="0"/>
              <a:t>，</a:t>
            </a:r>
            <a:r>
              <a:rPr lang="en-US" altLang="zh-CN" sz="2800" b="1" dirty="0"/>
              <a:t>OF</a:t>
            </a:r>
            <a:r>
              <a:rPr lang="zh-CN" altLang="en-US" sz="2800" b="1" dirty="0"/>
              <a:t>为</a:t>
            </a:r>
            <a:r>
              <a:rPr lang="en-US" altLang="zh-CN" sz="2800" b="1" dirty="0"/>
              <a:t>1,</a:t>
            </a:r>
            <a:r>
              <a:rPr lang="zh-CN" altLang="en-US" sz="2800" b="1" dirty="0"/>
              <a:t>否则为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。是有符号数运算结果溢出标志</a:t>
            </a:r>
            <a:endParaRPr lang="zh-CN" altLang="en-US" sz="2800" b="1" dirty="0"/>
          </a:p>
        </p:txBody>
      </p:sp>
      <p:sp>
        <p:nvSpPr>
          <p:cNvPr id="74" name="文本框 73"/>
          <p:cNvSpPr txBox="1"/>
          <p:nvPr/>
        </p:nvSpPr>
        <p:spPr>
          <a:xfrm>
            <a:off x="0" y="6305550"/>
            <a:ext cx="10124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ZF, OF, CF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和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SF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经常用，而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PF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和</a:t>
            </a:r>
            <a:r>
              <a:rPr lang="en-US" altLang="zh-CN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AF</a:t>
            </a:r>
            <a:r>
              <a:rPr lang="zh-CN" altLang="en-US" b="1" kern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sym typeface="+mn-ea"/>
              </a:rPr>
              <a:t>较少用</a:t>
            </a:r>
            <a:endParaRPr lang="zh-CN" altLang="en-US" b="1" kern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charRg st="0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4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charRg st="46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70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charRg st="70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charRg st="107" end="1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28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charRg st="128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charRg st="163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charRg st="163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2450" y="274955"/>
            <a:ext cx="10972800" cy="4525963"/>
          </a:xfrm>
        </p:spPr>
        <p:txBody>
          <a:bodyPr/>
          <a:p>
            <a:r>
              <a:rPr lang="en-US" altLang="zh-CN"/>
              <a:t> </a:t>
            </a:r>
            <a:r>
              <a:rPr lang="zh-CN" altLang="en-US">
                <a:solidFill>
                  <a:srgbClr val="FF0000"/>
                </a:solidFill>
              </a:rPr>
              <a:t>无符号</a:t>
            </a:r>
            <a:r>
              <a:rPr lang="zh-CN" altLang="en-US"/>
              <a:t>加法，判断</a:t>
            </a:r>
            <a:r>
              <a:rPr lang="zh-CN" altLang="en-US">
                <a:solidFill>
                  <a:srgbClr val="FF0000"/>
                </a:solidFill>
              </a:rPr>
              <a:t>溢出</a:t>
            </a:r>
            <a:r>
              <a:rPr lang="en-US" altLang="zh-CN">
                <a:solidFill>
                  <a:srgbClr val="FF0000"/>
                </a:solidFill>
              </a:rPr>
              <a:t> ----CF </a:t>
            </a:r>
            <a:r>
              <a:rPr lang="zh-CN" altLang="en-US"/>
              <a:t>（</a:t>
            </a:r>
            <a:r>
              <a:rPr lang="en-US" altLang="zh-CN"/>
              <a:t>cf=1 </a:t>
            </a:r>
            <a:r>
              <a:rPr lang="zh-CN" altLang="en-US"/>
              <a:t>溢出</a:t>
            </a:r>
            <a:r>
              <a:rPr lang="en-US" altLang="zh-CN"/>
              <a:t> </a:t>
            </a:r>
            <a:r>
              <a:rPr lang="zh-CN" altLang="en-US"/>
              <a:t>结果</a:t>
            </a:r>
            <a:r>
              <a:rPr lang="zh-CN" altLang="en-US"/>
              <a:t>错误）</a:t>
            </a:r>
            <a:endParaRPr lang="zh-CN" altLang="en-US"/>
          </a:p>
          <a:p>
            <a:r>
              <a:rPr lang="zh-CN" altLang="en-US"/>
              <a:t>有符号，看</a:t>
            </a:r>
            <a:r>
              <a:rPr lang="en-US" altLang="zh-CN"/>
              <a:t>OF</a:t>
            </a:r>
            <a:endParaRPr lang="en-US" altLang="zh-CN"/>
          </a:p>
          <a:p>
            <a:r>
              <a:rPr lang="zh-CN" altLang="en-US"/>
              <a:t>下一指令的地址</a:t>
            </a:r>
            <a:r>
              <a:rPr lang="en-US" altLang="zh-CN"/>
              <a:t>CS:IP</a:t>
            </a:r>
            <a:r>
              <a:rPr lang="zh-CN" altLang="en-US"/>
              <a:t>（</a:t>
            </a:r>
            <a:r>
              <a:rPr lang="en-US" altLang="zh-CN"/>
              <a:t>IP</a:t>
            </a:r>
            <a:r>
              <a:rPr lang="zh-CN" altLang="en-US"/>
              <a:t>是下一指令的偏移</a:t>
            </a:r>
            <a:r>
              <a:rPr lang="zh-CN" altLang="en-US"/>
              <a:t>量）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30755" y="2142490"/>
            <a:ext cx="6578600" cy="44297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2) </a:t>
            </a:r>
            <a:r>
              <a:rPr lang="zh-CN" altLang="en-US" dirty="0"/>
              <a:t>状态控制标志</a:t>
            </a:r>
            <a:endParaRPr lang="zh-CN" altLang="en-US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/>
              <a:t>控制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的操作，可通过专门的指令设置或清除</a:t>
            </a:r>
            <a:endParaRPr lang="zh-CN" altLang="en-US" sz="2800" b="1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800" b="1" dirty="0"/>
              <a:t>(1)TF	</a:t>
            </a:r>
            <a:r>
              <a:rPr lang="zh-CN" altLang="en-US" sz="2800" b="1" dirty="0"/>
              <a:t>用于调试程序。若</a:t>
            </a:r>
            <a:r>
              <a:rPr lang="en-US" altLang="zh-CN" sz="2800" b="1" dirty="0"/>
              <a:t>TF</a:t>
            </a:r>
            <a:r>
              <a:rPr lang="zh-CN" altLang="en-US" sz="2800" b="1" dirty="0"/>
              <a:t>置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，则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每执行完一条指令，便产生一个单步中断。</a:t>
            </a:r>
            <a:endParaRPr lang="zh-CN" altLang="en-US" sz="2800" b="1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800" b="1" dirty="0"/>
              <a:t>(2) IF	</a:t>
            </a:r>
            <a:r>
              <a:rPr lang="zh-CN" altLang="en-US" sz="2800" b="1" dirty="0"/>
              <a:t>允许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禁止中断响应。若</a:t>
            </a:r>
            <a:r>
              <a:rPr lang="en-US" altLang="zh-CN" sz="2800" b="1" dirty="0"/>
              <a:t>IF</a:t>
            </a:r>
            <a:r>
              <a:rPr lang="zh-CN" altLang="en-US" sz="2800" b="1" dirty="0"/>
              <a:t>置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，则允许</a:t>
            </a:r>
            <a:r>
              <a:rPr lang="en-US" altLang="zh-CN" sz="2800" b="1" dirty="0"/>
              <a:t>CPU</a:t>
            </a:r>
            <a:r>
              <a:rPr lang="zh-CN" altLang="en-US" sz="2800" b="1" dirty="0"/>
              <a:t>响中断请求；若</a:t>
            </a:r>
            <a:r>
              <a:rPr lang="en-US" altLang="zh-CN" sz="2800" b="1" dirty="0"/>
              <a:t>IF</a:t>
            </a:r>
            <a:r>
              <a:rPr lang="zh-CN" altLang="en-US" sz="2800" b="1" dirty="0"/>
              <a:t>清</a:t>
            </a:r>
            <a:r>
              <a:rPr lang="en-US" altLang="zh-CN" sz="2800" b="1" dirty="0"/>
              <a:t>0</a:t>
            </a:r>
            <a:r>
              <a:rPr lang="zh-CN" altLang="en-US" sz="2800" b="1" dirty="0"/>
              <a:t>，则禁止响应。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专门指令：</a:t>
            </a:r>
            <a:r>
              <a:rPr lang="en-US" altLang="zh-CN" sz="2400" b="1" dirty="0"/>
              <a:t>STI,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IF</a:t>
            </a:r>
            <a:r>
              <a:rPr lang="zh-CN" altLang="en-US" sz="2400" b="1" dirty="0"/>
              <a:t>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CLI,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IF</a:t>
            </a:r>
            <a:r>
              <a:rPr lang="zh-CN" altLang="en-US" sz="2400" b="1" dirty="0"/>
              <a:t>清</a:t>
            </a:r>
            <a:r>
              <a:rPr lang="en-US" altLang="zh-CN" sz="2400" b="1" dirty="0"/>
              <a:t>0</a:t>
            </a:r>
            <a:endParaRPr lang="en-US" altLang="zh-CN" sz="2400" b="1" dirty="0"/>
          </a:p>
          <a:p>
            <a:pPr eaLnBrk="1" hangingPunct="1">
              <a:spcBef>
                <a:spcPct val="30000"/>
              </a:spcBef>
              <a:buNone/>
            </a:pPr>
            <a:r>
              <a:rPr lang="en-US" altLang="zh-CN" sz="2800" b="1" dirty="0"/>
              <a:t>(3) DF </a:t>
            </a:r>
            <a:r>
              <a:rPr lang="zh-CN" altLang="en-US" sz="2800" b="1" dirty="0"/>
              <a:t>方向控制。若</a:t>
            </a:r>
            <a:r>
              <a:rPr lang="en-US" altLang="zh-CN" sz="2800" b="1" dirty="0"/>
              <a:t>DF</a:t>
            </a:r>
            <a:r>
              <a:rPr lang="zh-CN" altLang="en-US" sz="2800" b="1" dirty="0"/>
              <a:t>清０，串指令按加方式处理；若</a:t>
            </a:r>
            <a:r>
              <a:rPr lang="en-US" altLang="zh-CN" sz="2800" b="1" dirty="0"/>
              <a:t>DF</a:t>
            </a:r>
            <a:r>
              <a:rPr lang="zh-CN" altLang="en-US" sz="2800" b="1" dirty="0"/>
              <a:t>置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，串指令按减方式处理。</a:t>
            </a:r>
            <a:endParaRPr lang="zh-CN" altLang="en-US" sz="2800" b="1" dirty="0"/>
          </a:p>
          <a:p>
            <a:pPr lvl="1" eaLnBrk="1" hangingPunct="1"/>
            <a:r>
              <a:rPr lang="zh-CN" altLang="en-US" sz="2400" b="1" dirty="0"/>
              <a:t>专门指令：</a:t>
            </a:r>
            <a:r>
              <a:rPr lang="en-US" altLang="zh-CN" sz="2400" b="1" dirty="0"/>
              <a:t>CLD,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DF</a:t>
            </a:r>
            <a:r>
              <a:rPr lang="zh-CN" altLang="en-US" sz="2400" b="1" dirty="0"/>
              <a:t>清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STD,</a:t>
            </a:r>
            <a:r>
              <a:rPr lang="zh-CN" altLang="en-US" sz="2400" b="1" dirty="0"/>
              <a:t>将</a:t>
            </a:r>
            <a:r>
              <a:rPr lang="en-US" altLang="zh-CN" sz="2400" b="1" dirty="0"/>
              <a:t>DF</a:t>
            </a:r>
            <a:r>
              <a:rPr lang="zh-CN" altLang="en-US" sz="2400" b="1" dirty="0"/>
              <a:t>置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。</a:t>
            </a:r>
            <a:endParaRPr lang="zh-CN" altLang="en-US" sz="2400" b="1" dirty="0"/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2544763" y="4574540"/>
            <a:ext cx="309880" cy="521970"/>
          </a:xfrm>
          <a:prstGeom prst="rect">
            <a:avLst/>
          </a:prstGeom>
          <a:noFill/>
          <a:ln w="19050" cap="sq" algn="ctr">
            <a:solidFill>
              <a:srgbClr val="FF0066"/>
            </a:solidFill>
            <a:miter lim="800000"/>
          </a:ln>
          <a:effectLst/>
        </p:spPr>
        <p:txBody>
          <a:bodyPr wrap="none" anchor="ctr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charRg st="2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66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charRg st="66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1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0" dur="500"/>
                                        <p:tgtEl>
                                          <p:spTgt spid="68611">
                                            <p:txEl>
                                              <p:charRg st="114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39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68611">
                                            <p:txEl>
                                              <p:charRg st="139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84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68611">
                                            <p:txEl>
                                              <p:charRg st="184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  <p:bldP spid="68612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2.3  </a:t>
            </a:r>
            <a:r>
              <a:rPr lang="zh-CN" altLang="en-US" dirty="0"/>
              <a:t>内存储器</a:t>
            </a:r>
            <a:endParaRPr lang="zh-CN" altLang="en-US" dirty="0"/>
          </a:p>
        </p:txBody>
      </p:sp>
      <p:sp>
        <p:nvSpPr>
          <p:cNvPr id="70659" name="Rectangle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45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用途：存放执行的指令、所处理的数据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基本单位：字节</a:t>
            </a:r>
            <a:r>
              <a:rPr lang="en-US" altLang="zh-CN" b="1" dirty="0"/>
              <a:t>(Byte)(8bit)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地址：每个字节单元的一个唯一编号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寻址空间受限于</a:t>
            </a:r>
            <a:r>
              <a:rPr lang="zh-CN" altLang="en-US" b="1" dirty="0">
                <a:solidFill>
                  <a:srgbClr val="CC3300"/>
                </a:solidFill>
                <a:ea typeface="黑体" panose="02010609060101010101" pitchFamily="49" charset="-122"/>
              </a:rPr>
              <a:t>地址总线宽度</a:t>
            </a:r>
            <a:r>
              <a:rPr lang="zh-CN" altLang="en-US" b="1" dirty="0"/>
              <a:t>。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20-bit</a:t>
            </a:r>
            <a:r>
              <a:rPr lang="zh-CN" altLang="en-US" b="1" dirty="0"/>
              <a:t>地址总线，可访问</a:t>
            </a:r>
            <a:r>
              <a:rPr lang="en-US" altLang="zh-CN" b="1" dirty="0"/>
              <a:t>00000h</a:t>
            </a:r>
            <a:r>
              <a:rPr lang="zh-CN" altLang="en-US" b="1" dirty="0"/>
              <a:t>～</a:t>
            </a:r>
            <a:r>
              <a:rPr lang="en-US" altLang="zh-CN" b="1" dirty="0"/>
              <a:t>FFFFFh</a:t>
            </a:r>
            <a:r>
              <a:rPr lang="zh-CN" altLang="en-US" b="1" dirty="0"/>
              <a:t>，共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20</a:t>
            </a:r>
            <a:r>
              <a:rPr lang="zh-CN" altLang="en-US" b="1" dirty="0"/>
              <a:t>字节</a:t>
            </a:r>
            <a:r>
              <a:rPr lang="en-US" altLang="zh-CN" b="1" dirty="0"/>
              <a:t>(1MB)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32-bit</a:t>
            </a:r>
            <a:r>
              <a:rPr lang="zh-CN" altLang="en-US" b="1" dirty="0"/>
              <a:t>，可访问</a:t>
            </a:r>
            <a:r>
              <a:rPr lang="en-US" altLang="zh-CN" b="1" dirty="0"/>
              <a:t>00000000h</a:t>
            </a:r>
            <a:r>
              <a:rPr lang="zh-CN" altLang="en-US" b="1" dirty="0"/>
              <a:t>～</a:t>
            </a:r>
            <a:r>
              <a:rPr lang="en-US" altLang="zh-CN" b="1" dirty="0"/>
              <a:t>FFFFFFFFh</a:t>
            </a:r>
            <a:r>
              <a:rPr lang="zh-CN" altLang="en-US" b="1" dirty="0"/>
              <a:t>，共</a:t>
            </a:r>
            <a:r>
              <a:rPr lang="en-US" altLang="zh-CN" b="1" dirty="0"/>
              <a:t>2</a:t>
            </a:r>
            <a:r>
              <a:rPr lang="en-US" altLang="zh-CN" b="1" baseline="30000" dirty="0"/>
              <a:t>32</a:t>
            </a:r>
            <a:r>
              <a:rPr lang="zh-CN" altLang="en-US" b="1" dirty="0"/>
              <a:t>字节</a:t>
            </a:r>
            <a:r>
              <a:rPr lang="en-US" altLang="zh-CN" b="1" dirty="0"/>
              <a:t>(4GB)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指令访问地址范围受字长限制</a:t>
            </a:r>
            <a:endParaRPr lang="zh-CN" altLang="en-US" b="1" dirty="0"/>
          </a:p>
        </p:txBody>
      </p:sp>
      <p:sp>
        <p:nvSpPr>
          <p:cNvPr id="22531" name="文本框 1"/>
          <p:cNvSpPr txBox="1"/>
          <p:nvPr/>
        </p:nvSpPr>
        <p:spPr>
          <a:xfrm>
            <a:off x="5189538" y="4348163"/>
            <a:ext cx="3282950" cy="52197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eaLnBrk="0" hangingPunct="0"/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20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次方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=1048576</a:t>
            </a:r>
            <a:endParaRPr lang="en-US" altLang="zh-CN" sz="28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0659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38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0659">
                                            <p:txEl>
                                              <p:charRg st="38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5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70659">
                                            <p:txEl>
                                              <p:charRg st="55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70659">
                                            <p:txEl>
                                              <p:charRg st="70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110" end="1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70659">
                                            <p:txEl>
                                              <p:charRg st="110" end="1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charRg st="152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70659">
                                            <p:txEl>
                                              <p:charRg st="152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ldLvl="2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2.3.1 </a:t>
            </a:r>
            <a:r>
              <a:rPr lang="zh-CN" altLang="en-US" dirty="0"/>
              <a:t>内存单元与数据存放格式</a:t>
            </a:r>
            <a:endParaRPr lang="zh-CN" altLang="en-US" dirty="0"/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存储单元：连续若干个字节存储空间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存储类型：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字节单元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2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字节单元，又叫做字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(Word)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单元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4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字节单元，又叫双字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(DWord)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单元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8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字节单元，又叫四字</a:t>
            </a:r>
            <a:r>
              <a:rPr kumimoji="0" lang="en-US" altLang="zh-CN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(QWord)</a:t>
            </a:r>
            <a:r>
              <a:rPr kumimoji="0" lang="zh-CN" altLang="en-US" sz="28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单元</a:t>
            </a:r>
            <a:endParaRPr kumimoji="0" lang="zh-CN" altLang="en-US" sz="28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标识：以内存块的起始地址来标识</a:t>
            </a:r>
            <a:endParaRPr kumimoji="0" lang="zh-CN" altLang="en-US" sz="3200" b="1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存放格式：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低位存入低单元，高位存入高单元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(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小端格式，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Intel</a:t>
            </a:r>
            <a:r>
              <a:rPr kumimoji="1" lang="zh-CN" altLang="en-US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格式</a:t>
            </a:r>
            <a:r>
              <a:rPr kumimoji="1" lang="en-US" altLang="zh-CN" sz="3200" b="1" i="0" u="none" strike="noStrike" kern="0" cap="none" spc="0" normalizeH="0" baseline="0" noProof="0" smtClean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黑体" panose="02010609060101010101" pitchFamily="49" charset="-122"/>
                <a:cs typeface="+mn-cs"/>
              </a:rPr>
              <a:t>)</a:t>
            </a:r>
            <a:endParaRPr kumimoji="0" lang="en-US" altLang="zh-CN" sz="3200" b="1" i="0" u="none" strike="noStrike" kern="0" cap="none" spc="0" normalizeH="0" baseline="0" noProof="0" smtClean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2707">
                                            <p:txEl>
                                              <p:charRg st="0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72707">
                                            <p:txEl>
                                              <p:charRg st="17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21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2707">
                                            <p:txEl>
                                              <p:charRg st="21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2707">
                                            <p:txEl>
                                              <p:charRg st="26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2707">
                                            <p:txEl>
                                              <p:charRg st="45" end="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6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4" dur="500"/>
                                        <p:tgtEl>
                                          <p:spTgt spid="72707">
                                            <p:txEl>
                                              <p:charRg st="6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8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9" dur="500"/>
                                        <p:tgtEl>
                                          <p:spTgt spid="72707">
                                            <p:txEl>
                                              <p:charRg st="85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charRg st="10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4" dur="500"/>
                                        <p:tgtEl>
                                          <p:spTgt spid="72707">
                                            <p:txEl>
                                              <p:charRg st="101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commondata" val="eyJoZGlkIjoiMDk0MzliODQ5Mzc3ZDY1ZTI0ZWQ3NWJkMjdkYzllN2I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7489</Words>
  <Application>WPS 演示</Application>
  <PresentationFormat>宽屏</PresentationFormat>
  <Paragraphs>1332</Paragraphs>
  <Slides>23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40" baseType="lpstr">
      <vt:lpstr>Arial</vt:lpstr>
      <vt:lpstr>宋体</vt:lpstr>
      <vt:lpstr>Wingdings</vt:lpstr>
      <vt:lpstr>Wingdings</vt:lpstr>
      <vt:lpstr>Times New Roman</vt:lpstr>
      <vt:lpstr>黑体</vt:lpstr>
      <vt:lpstr>幼圆</vt:lpstr>
      <vt:lpstr>Lucida Console</vt:lpstr>
      <vt:lpstr>楷体_GB2312</vt:lpstr>
      <vt:lpstr>新宋体</vt:lpstr>
      <vt:lpstr>微软雅黑</vt:lpstr>
      <vt:lpstr>Arial Unicode MS</vt:lpstr>
      <vt:lpstr>Calibri</vt:lpstr>
      <vt:lpstr>MT Extra</vt:lpstr>
      <vt:lpstr>Symbol</vt:lpstr>
      <vt:lpstr>WPS</vt:lpstr>
      <vt:lpstr>默认设计模板</vt:lpstr>
      <vt:lpstr> </vt:lpstr>
      <vt:lpstr>寄存器组</vt:lpstr>
      <vt:lpstr>各个寄存器的位数、功能都要记</vt:lpstr>
      <vt:lpstr>2. 控制寄存器</vt:lpstr>
      <vt:lpstr>1) 运算结果标志</vt:lpstr>
      <vt:lpstr> </vt:lpstr>
      <vt:lpstr>2) 状态控制标志</vt:lpstr>
      <vt:lpstr>2.3  内存储器</vt:lpstr>
      <vt:lpstr>2.3.1 内存单元与数据存放格式</vt:lpstr>
      <vt:lpstr>内存单元存取示例</vt:lpstr>
      <vt:lpstr>寻址方式（指令获取操作数的方式）</vt:lpstr>
      <vt:lpstr> </vt:lpstr>
      <vt:lpstr> </vt:lpstr>
      <vt:lpstr>2.4  I/O地址空间</vt:lpstr>
      <vt:lpstr>x86堆栈</vt:lpstr>
      <vt:lpstr>2.6  指令系统概述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王皙晶</cp:lastModifiedBy>
  <cp:revision>158</cp:revision>
  <dcterms:created xsi:type="dcterms:W3CDTF">2019-06-19T02:08:00Z</dcterms:created>
  <dcterms:modified xsi:type="dcterms:W3CDTF">2024-08-04T12:36:47Z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2714BC2042754196817988410A36725A</vt:lpwstr>
  </property>
</Properties>
</file>