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3" r:id="rId11"/>
    <p:sldId id="264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64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1214 906,'0'4,"1"0,0-1,0 0,1 2,-1 0,-1-2,2 0,-1 0,-1 0,0 0,0 1,0 0,0-1,0 0,0 0,0 2,0-1,0-1,0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1266 1002,'-3'1,"1"2,2 1,0-1,0 0,0 1,3-3,0-1,0 0,0 0,0 0,0 0,0 0,-3-3,1-1,-1 1,-1 0,-2 1,0 1,1-2,-2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552 335,'0'3,"0"0,0 0,0 0,0 0,0 1,0-1,0 1,0 0,0-1,0 1,0 0,0-1,0 1,0 0,0-1,0 1,0-1,0 0,0 0,0 0,0 0,0 1,0-1,1 0,-1 0,1 0,-1 0,1 1,-1-1,0 0,1 0,0 1,-1-1,1 0,-1 0,0 0,0 1,0-1,0 1,0-1,0 1,0-1,0 0,0 0,0 0,0 0,0 0,0 1,0 0,0 0,0-1,0 1,0 0,0-1,0 0,0 0,0 0,0 0,0 0,0 0,0 0,0 0,0 0,0 1,0-1,0 1,0-1,0 0,0 0,0 0,0 1,0-1,0 0,0 0,0 1,0 0,0 0,0 0,0-1,0 1,0-1,0 0,0 0,0 0,0 0,0 0,0 0,0 0,0 0,0 0,0 0,0 0,0 1,0 0,0 0,0-1,0 1,0 0,0-1,0 1,0-1,0 0,0 0,0 0,0 0,0 0,0 1,0-1,0 1,0 0,0-1,0 1,0-1,0 0,0 0,0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703 325,'1'3,"-1"2,0-2,0 1,-1 0,1 0,-1-1,1 1,0 0,0-1,0 1,0-1,0 0,0 0,0 0,0 0,0 1,0-1,0 1,0-1,0 1,0 0,0-1,0 1,0 1,0-2,0 2,0 0,0-1,0-1,0 0,0 0,0 0,0 0,0 0,0 1,0 1,1-1,-1-1,0 0,1 0,-1 0,0 0,1 1,1 3,-2-4,1 1,-1-1,1 2,-1-2,1 0,-1 0,0 0,0 1,0-1,0 0,0 1,0 0,0-1,0 0,0 0,0 0,-2 0,2 0,0 1,0-1,0 0,0 0,0 0,0 0,0 1,-1-1,1 0,-1 0,1 0,-2 0,2 0,-1 0,0 1,-1-1,2 0,-1 1,-1-1,2 1,0-1,-1 0,1 0,0 1,0-1,0 0,0 0,0 1,0-1,0 1,0 0,0-1,0 1,0 0,0-1,0 0,0 0,0 0,0 0,0 0,0 1,0 0,0-1,0 0,0 0,0 0,0 0,0 0,0 1,0-1,0 1,0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555 368,'3'0,"0"0,1 0,0 0,-1 0,1 0,0 0,0-1,-1 1,1 0,0 0,0 0,-1 0,1 0,0 0,-1 0,1 0,0 0,-1 0,0 0,0 0,0 0,0 0,0 0,1 0,0 0,-1 0,1 0,0 0,0 0,0-2,-1 2,1 0,0-1,-1 1,0 0,0 0,0 0,0 0,0 0,1 0,0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557 423,'3'3,"0"-3,0 0,0 0,0 0,0 0,0 0,0 0,0 0,0 0,0-2,0 2,0 0,0 0,0 0,0 0,0 0,1 0,1 0,-2 0,1 0,-1 0,1 0,0 0,0 0,-1 0,1 0,1 0,-1 0,0 0,0-1,0 1,0 0,0-2,-1 2,0 0,0 0,0 0,0-1,0 1,2 0,-2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563 481,'3'1,"2"1,-2-2,0 0,0 0,1 0,0 0,-1 0,0 0,0 0,0 0,1-1,-1 1,1-2,1 2,-2-1,3 1,-1-1,-1 1,0 0,0 0,0-1,0 0,-1 1,1-1,0 1,-1 0,1-1,0 1,0 0,0 0,0 0,0 0,-1 0,1 0,0 0,-1 0,0 0,1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562 535,'6'1,"-2"-1,-1 0,1 0,0 1,0-1,-1 0,1 0,-1 0,1 0,0 0,0 0,0 0,0 0,1 0,-2 0,0 0,2 0,-2 0,1 0,-1 0,2 0,-1 0,0 0,-1 0,1 0,1 0,-2 0,0 0,1 0,-1 0,0 0,0 0,0 0,0 0,0 0,0 0,0 0,1 0,-1 0,0 0,0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562 589,'3'-2,"0"2,1 0,-1 0,0 1,0 0,0-1,0 0,0 0,0 0,0 0,1 0,0 0,-1 0,1 0,0 0,-1 0,0 1,0-1,1 0,-1 0,0 0,0 2,1-2,-1 1,1-1,-1 0,0 0,1 0,-1 0,0 0,0 0,0 0,0 0,0 0,1 0,0 0,-1 0,1 0,1 0,-2 0,0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601 385,'3'0,"0"0,0 1,0 0,0-1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600 384,'0'3,"0"0,0 0,0 0,0 1,0-1,0 1,2 0,1-3,0-1,0 0,0 0,0 1,0-1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603 394,'3'0,"2"0,-2 0,1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1291 1000,'-2'3,"2"0,0 0,0 0,0 1,3-3,0-1,0 1,0-1,0 0,-1-4,-2 1,-1 0,-4 3,0-3,2 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634 386,'1'3,"-1"0,0 0,1 1,-1 0,0-1,0 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655 387,'-1'3,"1"1,0-1,0 1,0-1,0 0,1 0,-1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657 402,'2'-3,"1"2,0 1,1 0,0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676 386,'1'3,"-1"0,0 0,0 0,0 0,0 0,0 0,-1 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606 437,'0'3,"0"0,0 0,1 0,2-3,0 0,-3 3,0 0,0 0,0 1,-3-2,0 0,-1-1,1-1,0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610 434,'4'1,"-1"-1,0 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634 436,'4'-2,"0"2,2 0,-2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639 430,'-1'3,"1"0,0 0,0 1,0 0,0 1,0-1,0-1,0 0,0 1,4-3,1-1,-2 0,0 0,0-1,0 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639 451,'2'-3,"1"3,0-1,1 1,0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678 433,'-3'3,"3"0,-1 2,1-2,0 0,0 1,0 0,0-1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1315 1002,'-2'3,"2"0,0 0,0 0,3 0,0-3,0-1,-3-2,0-1,-3 2,0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674 452,'4'-2,"-1"1,1 0,0 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694 433,'0'3,"0"0,0 0,0 0,0 0,0 0,0 0,0 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608 431,'2'0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608 550,'3'-1,"1"1,-1 0,0 2,-1 1,-2 0,-1 0,-1 0,-1 0,0 0,0-1,0 0,0-2,0 2,6-2,0 0,0 0,0 0,0 0,0 0,0-1,1 1,-1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646 542,'0'3,"0"1,-2-1,1 0,-1 0,1 0,1 1,-1-1,1 0,-2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648 540,'2'3,"-2"0,0 0,1 0,1 1,-1-1,0 1,1-1,-1 1,0-1,0 0,1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644 562,'1'-3,"2"3,0 0,0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619 497,'-3'-2,"4"-1,2 2,0 1,0 0,0 1,1 1,-3 3,0-2,-1 0,0 2,-3-4,-1 2,1-2,0 0,0 1,7-2,0 0,0 0,-2 3,-3 0,-2-2,-1 1,1 0,-1-2,1 1,0-1,0 0,-1 0,1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653 499,'-3'0,"0"1,0 1,0-1,0 3,3-1,0 0,0 0,1 0,1 0,1-2,0-1,0 0,0-1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677 500,'0'5,"0"-2,0 0,0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1318 997,'3'0,"1"0,0 0,0 0,-1 0,-3 4,0-1,0 0,-3 0,1 0,-1-1,0 1,0-1,1 1,5-1,0-2,0 0,1 0,0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677 513,'3'-1,"0"0,0 1,1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694 491,'0'3,"0"0,0 0,0 0,0 0,0 0,0 0,0 0,0 1,0-1,0 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675 552,'0'3,"0"0,0 1,0-1,0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676 560,'4'-2,"-1"2,0-3,0 2,0 0,0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698 545,'0'3,"0"0,0 0,0 0,1 0,-1 0,0 0,0 0,1 0,-1 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1097 315,'0'4,"0"0,0-1,0 0,0 0,0 0,0 0,0 1,0-1,0 1,0-1,0 1,0 0,0-1,0 1,0 0,0-1,0 1,0 0,0-1,1 0,-1 0,1 0,-1 0,1 0,-1 1,1-1,-1 0,0 0,0 0,0 0,0 0,0 1,0-1,1 1,-1 0,0-1,1 0,-1 0,0 0,0 0,0 1,0-1,0 0,0 1,0 0,0-1,0 1,0 0,0-1,0 1,0-1,0 0,0 0,0 0,0 0,0 0,0 1,0 1,0-2,0 0,0 2,0-2,0 0,0 1,0 0,0-1,0 0,0 0,0 0,0 0,0 0,0 1,0-1,0 1,0 0,0-1,0 1,0 0,0-1,0 0,0 0,0 0,-1 0,1 0,0 1,0-1,0 2,0-2,0 0,0 1,0 0,0-1,0 1,0 0,0 0,0-1,0 1,0 0,1-1,-1 1,0 0,0-1,0 1,0-1,0 0,0 0,0 0,0 0,0 0,0 1,0-1,0 0,0 0,0 0,0 0,0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1232 305,'-2'4,"2"-1,0 1,0-1,0 2,0-2,0 0,0 2,0-2,0 0,0 0,0 0,0 0,0 0,0 0,0 1,0-1,0 1,0 0,0-1,0 1,0-1,0 0,0 0,0 0,0 0,0 0,0 1,0-1,0 1,0-1,0 0,0 0,0 0,0 0,-1 1,1 0,-1-1,1 0,0 0,0 0,-2 0,2 0,-1 1,1 0,0 0,-1-1,1 1,-2 0,2-1,0 1,0 0,0-1,0 1,0 0,0-1,0 1,0 0,0-1,0 1,0-1,0 0,0 0,0 0,0 0,0 0,0 1,0-1,0 1,0 0,0-1,0 0,0 0,1 0,-1 0,1 0,-1 0,0 0,0 0,1 1,-1-1,1 0,-1 1,0 0,0-1,0 1,0-1,0 0,0 0,0 0,0 0,0 0,0 1,0-1,0 0,0 0,0 0,0 0,0 0,0 1,0 0,0-1,0 1,0-1,0 0,0 0,0 0,0 0,0 1,0-1,0 1,0-1,0 0,0 0,0 0,0 0,0 0,0 1,0-1,0 1,0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1102 355,'4'0,"-1"-2,1 1,0 1,-1 0,1 0,1 1,-2-1,1 0,-1 0,1 0,1 0,-2 0,1 1,1-1,-2 0,1 0,0 0,-1 0,1 0,-1 0,0 0,0 0,0 0,0-1,0 0,0 1,0 0,0 0,0 0,1 0,-1 0,1 0,-1-1,0-1,0 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1106 403,'3'-1,"0"1,1 0,0 0,-1 0,0 0,0 0,0 0,0 0,1 0,0 0,1 0,-2 1,1 0,-1-1,1 0,0 0,-1 0,0 0,1 1,-1-1,0 0,0 0,1 0,-1 0,2 0,-2 0,1 0,-1 0,1 0,0 0,-1 0,1 0,-1-2,0 1,0 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1109 453,'4'0,"-1"0,0 0,0 0,0 0,0 0,0 0,1 0,0 0,-1 0,0 0,0 0,0 0,0 0,1 0,-1 0,0 0,1 0,0 0,-1 0,0 0,0 0,0 0,0 0,0 0,0 0,0 0,0 0,0-1,1 1,0-1,-1 1,0-1,0 0,0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1095 997,'-3'0,"2"3,-1 1,-1 2,1-1,0-2,1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1109 499,'3'0,"1"-1,-1 1,1 0,0 0,-1-1,1 1,-1 0,0 0,0 0,0 0,0 0,0 0,1 0,0 0,-1 0,1 0,1 0,-1 0,-1 0,0 0,0 0,0 0,1 0,-1 0,0 0,1 0,-1-2,1 2,-1 0,0 0,0 0,0-1,0 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1106 546,'3'0,"0"-1,0 0,1 1,-1 0,0 0,0 0,0 0,0 0,0 0,1 0,-1 0,1 0,1 0,-2 0,1 0,0 0,1 0,-1 0,0 0,-1 0,0 0,0 0,0 0,0 0,0 0,1 0,-1 0,1 0,0 0,-1 0,1 0,0 0,-1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1107 590,'5'0,"-2"0,0 0,1 0,0 0,-1 0,1 0,0 0,1 0,-2 0,1 0,-1 0,2-1,-1 1,0 0,-1 0,0 0,0 0,0 0,0 0,0 0,1 0,0 0,-1-1,1 0,0 1,-1 0,1 0,0 0,-1 0,1 0,-1 0,0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1148 333,'2'0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1170 332,'2'0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1184 326,'2'0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1133 647,'2'0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1151 641,'2'0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1173 641,'2'0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1149 369,'3'0,"1"0,0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1092 1016,'3'-3,"2"3,-1-1,-1 1,0 0,0 0,1-1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1150 362,'0'4,"-1"0,0-1,1 1,0 0,-1-1,0 1,1-1,1 0,3-3,-1 0,0 0,0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1153 380,'3'0,"0"0,0 0,1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1181 366,'0'3,"0"1,0-1,0 2,0-1,0 0,0-1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1199 371,'0'4,"0"0,0-1,0 0,0 0,0 1,0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1199 386,'3'-3,"0"3,1 0,0 0,0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1221 367,'0'4,"0"0,0 2,0-2,0 0,0 0,0 0,0-1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1139 418,'-2'3,"0"1,2-1,3-2,0-1,-2 3,-1 0,0 0,-3-1,0 0,0-1,0-1,0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1138 416,'3'0,"1"0,0 0,-1 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1158 419,'5'0,"-2"0,1 0,0 1,0-1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1167 419,'-1'4,"1"-1,0 0,0 1,0-1,0 1,0-1,4-2,-1-3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1123 996,'-1'5,"0"-2,-2 3,3-3,-1 0,0 0,1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1168 434,'3'0,"1"0,-1-1,0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1171 444,'3'-3,"0"3,0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1197 425,'0'3,"0"0,-2 2,1-1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1202 432,'3'0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1214 418,'0'3,"0"0,0 0,0 0,0 0,0 1,0-1,0 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1138 519,'3'-1,"0"0,1-1,-1 1,-6 1,0 2,3 1,3-3,0 0,-6 3,0 0,6-2,2 1,-5 1,1 0,-3 0,-1-3,0 0,-1 0,3-3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1172 519,'-4'-2,"0"3,1 1,3 1,0 0,0 0,2 0,1-3,0 0,1 0,-1-2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1193 511,'-1'3,"1"0,0 2,0-2,0 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1193 524,'3'-1,"0"0,1 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1209 513,'0'3,"0"0,0 1,0-1,0 0,0 1,0-1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858 221,'3'0,"1"0,1 0,0 0,-2 0,3 0,-2 0,0 0,0 0,0 0,-1 0,1 0,0 0,0 0,0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1142 564,'3'-1,"0"2,0 2,-3 0,2 0,-3 0,-1 0,-1-3,0 1,0-1,0 0,6 0,1-1,-1 0,0 1,0-1,0 1,0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1163 558,'-1'5,"1"0,0-1,0-1,0 1,0-7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1166 558,'3'0,"1"4,-3 0,2-1,-1 1,1-2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1165 571,'0'-3,"4"1,-1 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1194 556,'-2'3,"2"0,0 1,0-1,0 0,0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1194 566,'3'0,"0"0,0 0,0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1207 558,'1'3,"-1"1,1 0,-1-1,0 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109 86,'0'4,"0"0,-1 1,1-2,0 1,-1-1,1 1,0 0,0-1,0 1,0 0,0-1,0 1,0-1,0 0,0 0,0 0,0 0,0 1,0-1,0 1,0-1,0 1,0-1,0 0,0 0,0 0,0 0,0 0,2 1,-2 0,0 0,0 0,0 0,1-1,-1 0,0 0,0 0,0 0,0 0,0 1,1-1,-1 0,2 0,-2 0,0 0,0 0,0 1,0 0,0-1,0 1,0 0,0-1,0 1,0-1,0 0,0 0,0 1,0-1,0 0,0 0,0 1,0-1,1 0,-1 0,0 0,0 0,0 0,0 1,0-1,0 1,0 0,0-1,0 1,0 0,0 0,0-1,0 0,0 0,0 0,0 0,0 0,0 1,0 0,0-1,0 1,0 0,0-1,0 1,1-1,-1 0,1 1,-1-1,1 1,-1-1,1 0,-1 0,1 0,1 0,-2 1,1 0,0-1,-1 0,0 0,2 0,-2 0,0 0,0 0,0 0,4-8,-4 2,-5 10,3-1,1 1,-1 0,1-3,1 1,-1-2,1 1,0 0,0 2,0-2,0 1,1-2,-1 2,2 0,-1-1,1-1,-2 0,0 1,0 0,1 0,-1-1,2 1,-2-1,0 0,1 0,0 1,-1 0,0 0,0 0,0 0,0-1,0 1,0-1,0 0,0 0,0 0,0 1,0-1,0 1,0-1,0 1,0 0,0 0,0 0,0-1,0 2,-1-2,0 0,1 0,0 0,0 0,0 0,0 1,0-1,-1 0,1 0,0 0,0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304 76,'0'4,"0"-1,0 2,0-1,0-1,0 2,0-2,0 0,0 2,0-2,0 0,0 0,0 0,0 0,0 0,0 0,0 1,0 0,0-1,0 0,0 0,0 1,0 0,0-1,0 0,0 1,0 0,0-1,0 1,0-1,0 1,0 0,0-1,0 0,0 0,0 0,0 0,0 0,0 1,0-1,0 0,0 0,0 1,0 0,0-1,0 1,0 0,0 0,0-1,0 1,0 0,0-1,0 1,0 1,0-2,0 0,-1 1,1 0,0 0,-1 0,1-1,0 0,0 0,0 1,0-1,0 1,0-1,0 0,0 1,0 0,0 0,0 1,0-1,0-1,0 1,0 2,0-2,0 0,0 1,0-1,0 0,0 0,0 0,0 0,0-1,0 1,0-1,0 0,0 1,0-1,0 1,0 0,0 0,0-1,0 1,0 0,0-1,0 1,0 0,0 1,0-2,0 0,0 1,0 1,0 0,0-2,0 2,0-1,0 0,1-1,-1 0,0 0,0 2,0 0,0-1,0-1,0 2,0-1,0-1,0 1,0 0,0-1,0 1,0-1,0 0,0 0,0 1,0 0,0-1,0 2,0-1,0 0,0 0,0 1,0-1,0 1,0-1,0 1,0 0,0-2,0 1,0 0,0 0,0 0,0 1,0-2,0 1,0-1,0 1,0 1,0-2,0 0,0 0,0 1,0 0,0 0,0-1,0 0,0 1,0-1,0 0,0 0,1 1,-1-1,0 1,0 0,1-1,1 1,-2-1,0 0,0 0,1 1,-1-1,1 0,-1 0,0 0,0 0,0 0,2 1,-2 1,0-2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112 112,'3'0,"0"0,0 0,0 0,0 0,1 0,-1 0,0 1,0-1,0 1,0-1,0 0,0 0,0 0,0 0,1 0,-1 0,1 0,-1 2,1-2,-1 0,0 0,0 0,0 0,0 0,1 0,-1 0,0 0,0 0,0 0,0 0,1 0,1 0,0 0,-2 0,2 0,-2 0,1 0,0 0,0 0,-1 0,1 1,0-1,1 2,-1-1,-1-1,3 0,-3 0,0 0,0 0,0 0,0 0,0 0,1 0,-1 0,0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874 111,'-1'5,"1"1,0-3,0 1,0 1,0-1,0 1,0-2,0 0,0 1,0-1,0 1,0-1,0 0,0 1,0-1,0 1,2-1,-1 2,-1-2,0 1,0-1,0 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109 178,'3'0,"1"0,1 0,-1 0,1 1,1 0,-3-1,0 0,1 0,0 0,-1 0,2 0,-2 0,2 0,-1 0,2 0,-2 0,1 0,-2 0,1 0,1 0,-1 0,0 0,-1 0,2 0,0 0,0 0,0 0,0 0,-1 0,1 0,-2 0,0 0,0 0,0 0,0 0,1 0,-1 0,0 0,1 0,-1 0,0 0,0 0,0 0,0 0,0 0,0 0,0 0,1 0,-1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114 235,'1'4,"4"-3,-1-1,0 1,-1 0,1-1,-1 1,0-1,0 0,0 0,1 0,-1 0,0 0,2 0,-2 0,2 0,-2 0,1 0,0 0,0 0,1 0,-1 0,0 0,1 0,0 0,-1 0,0 0,-1 0,2 0,-2 0,0 0,0 0,1 0,0 0,0 0,-1 0,0 0,0 0,0 0,0 0,1 0,-1 0,1 0,0 0,-1 0,0 0,0 0,0 0,1 0,-1 0,0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118 312,'4'0,"0"0,1 0,-1 0,-1 0,0-1,0 1,0 0,0-1,1 1,-1 0,1 0,1 0,-2 0,1-1,0 1,2 0,-3 0,0 0,0 0,1 0,0 0,0 0,1 0,-1 0,-1 0,2 0,-2 0,0 0,0 0,0 0,1 0,-1 0,0 0,1 0,0 0,0 0,1 0,-2 0,0 0,0 0,2 0,-2 0,0 0,0 0,0 0,0 0,1 0,-1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119 373,'4'-1,"1"1,-1 0,1-1,-2 0,1 1,-1 0,0 0,0 0,0 0,0 0,1 0,-1 0,0 0,0 0,0 0,0 0,0 0,2 0,-1 0,0 0,1 0,-1 2,0-1,1 0,1 0,-3-1,1 0,-1 1,1 0,-1-1,0 0,0 0,1 1,0-1,0 0,0 0,0 0,1 0,-2 0,1 0,-1 0,1 0,0 0,-1 0,0 0,0 0,0 0,0 0,0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128 442,'3'0,"0"1,0-1,2 0,-2 0,0 0,0 1,1 0,1-1,-1 0,1 0,-1 0,-1 1,2-1,0 0,-1 0,1 0,-1 0,1 0,-2 0,3 0,-3 0,4 0,-4 0,2 0,-1 0,0 0,1 0,0 0,-2 0,0 0,1 0,1 0,-2 0,2 1,-2-1,1 0,0 0,0 0,-1 0,0 0,0 0,0 0,0 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124 511,'4'0,"1"0,-2 2,0-2,1 1,-1-1,0 1,0-1,0 0,0 0,0 0,0 0,1 0,0 0,1 0,-2 0,1 0,0 0,0 0,-1 0,3 0,-2 0,-1 0,1 0,-1 0,1 0,-1 0,1 0,0 0,2 0,-2 0,0 0,2 0,-2 0,0 0,-1 0,2 0,-1 0,-1 0,3 0,-2 0,-1 0,0 0,0 0,0 0,0 0,0 0,0 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129 592,'5'0,"-2"0,0 0,0 0,0 0,0 0,0 0,0-1,0 1,1-1,1 0,-2 1,0-1,0 1,1 0,-1 0,0 0,0 0,1 0,0 0,1 0,-2 0,1 0,-1 0,0 0,0 0,0 0,0 0,1 0,1 0,-2 0,1 0,-1 0,2 0,0 0,-1 0,1 0,-2 0,0 0,0 0,0 0,0 0,0 0,0 0,2 0,-2 0,0 0,0 0,0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178 197,'0'3,"-1"0,0 0,1 0,0 0,0 0,4-2,0-1,-1-2,-1-1,0 0,-1 0,0 0,-2 0,-2 3,0-2,0 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204 197,'1'3,"-2"0,0 1,1-1,0 1,0-1,3-1,1-2,0 0,0 0,-2-3,-2 0,0-1,-2 1,1 0,-2 0,0 2,0-1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230 196,'1'5,"-1"0,-1-2,1 1,-1-1,0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864 59,'1'-3,"2"3,0 0,1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230 208,'3'-1,"1"0,0 1,-1-1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247 198,'-1'4,"1"-1,0 0,0 0,0 0,0 1,0-1,0 0,0 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180 143,'-3'0,"0"0,0 3,1 0,1 0,1 1,0-1,3-1,2 1,-2-2,0 0,0-1,0 0,-2-5,-1 2,0 0,0 0,-2 0,-1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196 132,'1'3,"-1"1,0-1,0 1,0 0,0 0,0 1,1-2,-1 0,0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218 142,'0'4,"0"0,0 0,0 1,0-2,0 1,0-1,2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223 158,'3'-2,"0"2,0-2,0 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235 141,'0'3,"0"1,1 1,0-2,-1 1,3-1,-3 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183 269,'3'0,"0"2,0-1,0 0,0 0,-2 2,-1 1,-2-1,-1-1,0-1,0-1,0 1,-1 2,1-3,5 3,1-3,1 0,1 0,-2 0,1-1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220 264,'0'4,"0"-1,0 1,0-1,-2 0,2 0,0 1,-1 1,0-2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221 263,'0'-3,"3"2,3 1,0 1,-2 0,-3 2,-1 0,0 1,-3-1,0-2,0 0,-1 0,1 1,6-1,0-1,1 1,-1 1,0-2,-2 3,-2 0,-2 0,0-1,0-1,-1 1,0-1,0 0,1 0,-1-1,6-3,2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1119 908,'0'3,"0"0,0 1,0 0,0-1,0 1,0 0,0 1,0-1,0 0,0-1,0 1,0 0,0 1,0-2,2 0,0 3,1-2,-1 0,2-3,-1 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849 66,'3'0,"1"0,0 0,1 0,0 0,-2 0,1 0,-1 0,0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257 266,'0'3,"0"1,-1-1,1 0,0 2,-2 0,2-2,0 2,0-2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255 286,'5'-5,"-2"4,0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273 267,'0'5,"0"-2,0 1,0 0,0-1,0 1,0-1,0 0,0 1,0-1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196 325,'1'3,"-2"2,-1 2,2-3,-1 0,1-1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213 325,'0'3,"0"0,0 0,-1 1,1-1,-2 1,2-1,0 1,0 0,-2 0,0 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217 326,'3'-1,"0"3,0-1,-2 2,1 1,-1-1,0 0,0 0,-1 0,0 0,-2 0,-1-1,0 0,0-1,-1-1,2 3,-1-2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257 333,'0'3,"-2"0,1 1,-1 0,1-1,1 2,-1 1,0-3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255 349,'3'-1,"0"0,1 0,-1 1,0 0,0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274 335,'0'3,"0"0,0 1,0 0,0-1,0 3,0-1,0-2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173 393,'3'0,"0"0,0 0,1 0,-1 2,-1 1,-1 1,-1-1,0 0,0 0,-2 0,-1-1,0-1,-1 0,1 1,6-2,1-2,-1 2,0 0,2 1,-2 1,-2 1,-1 1,-3-3,0 0,0 0,-1 1,1-2,0 0,0 0,8-3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863 73,'-3'4,"3"0,-1 0,0-1,-1 2,0-1,2-1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210 396,'0'5,"0"-2,0 0,4-3,-1-2,0 1,0 0,1 1,-1 0,0 0,1 0,-1 2,-1 1,0 0,-2 0,0 0,-3 1,0-2,-1 0,2 1,-1-3,0 1,0-3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211 395,'3'0,"1"0,0 0,0 0,0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266 396,'0'3,"0"1,0 0,0-1,0 1,0-1,0 0,0 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266 416,'1'-3,"2"1,0 1,0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278 397,'0'3,"0"1,0 0,0 0,0-1,0 0,0 0,0 0,1 0,-1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177 470,'0'3,"0"0,0 1,0 0,0-1,0 0,2 0,1-3,0 0,0 0,0-2,0-1,-2 0,-1 0,-2 0,-1 2,0-2,1 0,-1 1,0 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218 470,'1'3,"-2"1,0-1,-2 1,3-1,-1 0,1 1,4-3,0-1,0-1,-1 0,0-2,-3 0,0 0,0 0,-3-1,0 3,-1-2,0 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197 555,'-3'0,"-1"0,2 3,-1 0,2 0,1 0,-2 0,2 0,3-1,0-2,2-4,-1 1,-1 1,-2-1,0 0,-1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225 557,'-3'0,"0"2,0 1,3 0,-1 0,2 1,2-1,1-2,0-1,0 0,-2-5,0 2,0-1,-2 1,-4 1,1-1,0 2,0-1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259 537,'0'3,"0"0,0 1,0 0,0-1,-3 0,3 0,-2 0,1 0,-1 0,5-3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869 73,'3'0,"0"0,0 0,0 0,-2 3,-1 2,-1-2,-1 0,-1 0,0-3,0 2,-1-1,0-1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261 557,'3'-2,"0"0,1 1,0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280 542,'0'4,"-1"0,1 0,-1 0,1 0,-1 0,1-1,0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260 470,'-3'4,"3"-1,-1 1,0 1,0-2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257 480,'3'-1,"0"1,3 0,-2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276 474,'-2'6,"1"-2,1 0,-1 1,0 1,1-2,0-1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862 85,'3'-2,"1"1,-1 1,0 0,0 0,0 0,0 0,0 0,0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874 54,'0'3,"0"0,0 1,0 0,-1 0,1-1,0 1,0 0,0-1,0 0,0 0,0 0,0 0,0 0,0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866 102,'0'-3,"3"1,1 0,-1 2,0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848 105,'3'2,"1"-2,0 0,-1 0,1 0,0 0,-1 0,0 0,0 0,0 0,0 0,1 0,-1 0,0 0,1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903 49,'-2'3,"-1"1,2-1,-1 0,0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903 57,'4'-1,"2"1,-2 0,1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907 59,'-3'3,"1"0,2 0,-2 0,1 1,0-1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1162 955,'0'4,"2"0,-2-1,0 0,1 0,-1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903 73,'1'-3,"2"2,0 0,0 0,0 2,-2 2,-1 1,0-1,-2 0,-2-2,0-1,1 0,1-3,3 0,2 3,0 0,1 0,-1 0,2 0,-2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915 81,'-3'1,"0"2,0-1,1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913 87,'3'0,"0"-2,0 2,0 0,0 1,-1 2,-2 0,-2 1,-3-2,2-1,-1 1,1-1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911 96,'4'1,"-1"1,0 0,1 1,0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949 71,'3'0,"0"0,0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943 96,'3'1,"1"-3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969 65,'-4'4,"3"-1,-1 0,-2 2,2-2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963 81,'3'-1,"0"-1,0 1,1 1,0-2,-1 2,1 0,-1 0,0 0,-3 4,-2 0,-3 0,1-2,1 1,0-2,0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973 87,'-4'0,"2"3,0 1,1-1,-1 1,0-1,-1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966 98,'3'-1,"0"3,0-1,1 1,1 0,-2-1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1153 1001,'-3'2,"3"1,0 0,0 0,2 0,2-3,-1 0,-1-3,-2 0,-1 0,-2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1006 57,'0'3,"0"0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1021 54,'-2'3,"1"0,-2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992 70,'4'-2,"-1"1,1 1,-1 0,1 0,-1-2,0 2,0 0,0 0,0 0,0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1013 45,'0'3,"0"0,-1 1,-1 2,0-3,1 0,0 0,1 1,0-1,0 1,0-1,0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1011 79,'-4'0,"0"0,1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1011 77,'3'0,"0"0,0 1,0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1021 83,'-3'3,"1"1,1-1,0 0,1 0,0 0,1 0,2-2,0-1,0 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1022 94,'-2'3,"-1"-1,0 0,-1-1,0 1,1-2,1-3,4-1,1 3,1 0,-1 1,2 0,-1 0,0 0,0 0,0 0,-1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1046 60,'-3'4,"1"0,1-1,-1 0,1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1041 76,'1'-3,"2"2,0 0,0 1,0 2,-3 2,-1 0,-2 0,-1-1,1 1,-1-1,1 0,-1-1,1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1169 1001,'0'3,"0"0,2 1,1-3,1 0,0-2,-3-2,-1 0,0 0,-3 0,0 3,-1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1035 87,'3'0,"0"0,2 1,0 2,2 2,-4-3,1 1,0-2,1 0,-2 0,0 0,0 0,0-1,2 0,-2 1,0-1,2 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1030 181,'-1'5,"1"-2,-1 2,1-2,0 1,0 0,0 1,0-1,0-1,0 1,0-1,3-1,0-2,0 0,2-1,-1-3,-1-1,-1 2,-2 0,1 0,-1-1,0 0,0 1,-1 0,-1-1,0 1,0 0,-2 0,1 2,0 0,0 0,7-2,2 1,0 0,-2 0,3 0,-3 1,3 0,-2 0,2-3,-1 3,-2 0,1-1,-2 1,0 0,0-1,0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1111 146,'3'-1,"0"1,0 0,-2 3,-1 1,-1 0,-2-1,1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1141 119,'3'-1,"1"0,0 1,-1 0,0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1130 128,'3'0,"0"0,1 0,0-1,-1 1,0 0,0 0,-4 3,-2 1,2 1,-1-2,0 0,5-3,1-2,1 0,-2 1,0 0,0 6,-2-2,-1 1,-3 1,0-4,-1 0,0-1,1 1,0-1,3-3,-1 0,1 0,0-1,0 1,1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1155 166,'0'3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1150 148,'0'-3,"3"2,0 1,0 0,-2 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1150 168,'4'-1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1159 161,'3'-1,"0"1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1139 176,'4'0,"2"-2,-3 2,0-1,0 1,0 0,1-1,-1 1,1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1199 1002,'1'3,"-1"0,2 0,1-2,0-1,1 0,-1 0,-2-3,-1 0,-3 1,0 2,0-1,-1 0,1-1,0 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1185 107,'-3'0,"2"3,-2 2,2 1,-1-2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1177 121,'3'-2,"2"0,0 2,-1-1,-1 1,0 0,0 0,0 0,0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1195 122,'-2'3,"2"1,0 0,0 0,0 0,-1-1,-1-6,3-2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1194 128,'3'-1,"0"1,1 0,0 0,0 0,-4 3,0 0,0 1,0 0,-3-1,-1 0,0-2,1-1,0-2,2-1,0 0,4 0,0 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1200 139,'0'3,"-1"0,1 0,-1 0,1 0,-2 0,5-1,1-4,-2-1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1211 151,'4'2,"-4"1,0 0,0 0,-2 0,0 0,-1-2,0 1,0 1,0-3,0 1,0-1,0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1195 167,'4'-1,"3"1,-2 1,3 2,-3-1,-1-1,0 0,-1-1,0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1252 101,'0'3,"2"0,0 1,0 1,-1-2,0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1279 108,'-4'0,"0"3,-1-1,1-1,1 1,-1-2,1 1,0-1,-1 0,3 3,1 3,-1-2,1-1,-1 5,-1-2,2-2,-3-6,1-1,1 0,0 0,1 0,0 0,0 0,4 1,0 1,-1 1,1 0,-1 1,-1 2,-2 0,0 0,-3-1,-2 2,1-2,2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1250 129,'3'-3,"0"3,0-1,3 1,-1 0,-2 0,1 0,-1 0,0 2,0 0,0 1,-3 0,0 0,-4 0,-1-2,1-1,0 1,-1-1,-1 2,0-2,3 1,0-1,0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1224 993,'0'4,"0"-1,0 0,0 0,0 0,0 0,0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1244 143,'3'-2,"1"1,0 1,0 0,-1 0,0 0,1 0,0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1261 131,'0'5,"0"-1,0 0,0-1,0 2,0-2,0 1,0 1,0 0,0-2,0 0,0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1245 160,'3'-3,"5"1,-3-1,-1 2,3 1,-3-1,1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1312 122,'3'-1,"1"1,-1 0,1 0,-1 0,1 0,-7 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1301 138,'3'0,"0"0,1 0,-1 0,0 0,0 0,-2 3,-5-1,0 2,0 0,3-1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1316 147,'0'3,"0"0,0 1,1-1,2-3,0 0,0 0,2 0,-2-3,0-1,-1 1,-2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3T15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202 849,'1'3,"2"-2,1-1,0 0,-1 0,2 0,-2 0,1-3,-1 2,0 1,0-1,0-3,-2 1,0 0,1 0,-1 0,-1-1,1 0,-1 1,2 0,-2 0,0 0,0 0,0 0,0 0,-1 0,-2 3,-1-1,1 1,0 0,-1 0,0 0,0 0,-1 0,2 0,-1 0,1 0,0 0,0 0,0 0,0 0,-1 4,3 0,0 0,-1 0,2 0,-1 0,1-1,0 1,0 0,0-1,1 0,1 0,1-1,1 0,0-2,-1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3T15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206 847,'0'3,"1"1,-1 0,2 0,-1 1,-1-2,1 1,-1-1,1 0,0 0,2 0,-1 0,1 1,1-1,-2 0,1 0,0 0,2 1,-2-2,0 0,0 1,1 1,2-3,-3 0,1 1,-1-2,1 1,0 0,0 0,2 1,-3-1,1 0,2 0,-1 2,1-2,-1 1,-2-2,1 1,0 0,0 0,-1-1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3T15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 1014,'2'0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3T15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313 920,'3'1,"-1"2,0 0,1-1,0-1,0 2,1-2,-1 1,0 1,-6 0,-1-1,1-1,0 0,0 1,0-2,0 2,0 0,0-2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1317 899,'-1'3,"1"2,0-1,0 0,0-1,0 0,-1 0,1 0,0 0,-2 1,2 0,-1 0,1 1,-1-2,1 0,-1 0,-1 4,2-4,0 1,0 0,0-1,-1 2,0-2,1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3T15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1163 85,'2'0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3T15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1239 82,'2'0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3T15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1267 79,'2'0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3T15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1555 68,'2'0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3T15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1580 64,'2'0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3T15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1606 67,'2'0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3T15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1627 67,'2'0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3T15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1177 143,'2'0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3T15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1203 139,'2'0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3T15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1229 140,'2'0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02:19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1264 946,'1'-3,"2"2,0 1,0 0,0 1,-1 2,-2 0,0 0,0 0,-1 0,-3 0,0-2,-1 0,2-1,-4 1,2 1,9-1,0-1,0 0,-1 0,1 0,-1 0,0 0,0 1,0-1,0 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3T15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1252 137,'2'0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3T15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1327 137,'2'0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3T15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1352 137,'2'0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3T15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1377 137,'2'0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3T15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1401 135,'2'0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3T15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1348 72,'2'0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3T15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1367 69,'2'0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3T15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1436 64,'2'0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3T15:10: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1465 60,'2'0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549 337,'2'0</inkml:trace>
</inkml:ink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image" Target="../media/image4.png"/><Relationship Id="rId7" Type="http://schemas.openxmlformats.org/officeDocument/2006/relationships/customXml" Target="../ink/ink4.xml"/><Relationship Id="rId6" Type="http://schemas.openxmlformats.org/officeDocument/2006/relationships/image" Target="../media/image3.png"/><Relationship Id="rId5" Type="http://schemas.openxmlformats.org/officeDocument/2006/relationships/customXml" Target="../ink/ink3.xml"/><Relationship Id="rId4" Type="http://schemas.openxmlformats.org/officeDocument/2006/relationships/image" Target="../media/image2.png"/><Relationship Id="rId33" Type="http://schemas.openxmlformats.org/officeDocument/2006/relationships/slideLayout" Target="../slideLayouts/slideLayout2.xml"/><Relationship Id="rId32" Type="http://schemas.openxmlformats.org/officeDocument/2006/relationships/image" Target="../media/image16.png"/><Relationship Id="rId31" Type="http://schemas.openxmlformats.org/officeDocument/2006/relationships/customXml" Target="../ink/ink16.xml"/><Relationship Id="rId30" Type="http://schemas.openxmlformats.org/officeDocument/2006/relationships/image" Target="../media/image15.png"/><Relationship Id="rId3" Type="http://schemas.openxmlformats.org/officeDocument/2006/relationships/customXml" Target="../ink/ink2.xml"/><Relationship Id="rId29" Type="http://schemas.openxmlformats.org/officeDocument/2006/relationships/customXml" Target="../ink/ink15.xml"/><Relationship Id="rId28" Type="http://schemas.openxmlformats.org/officeDocument/2006/relationships/image" Target="../media/image14.png"/><Relationship Id="rId27" Type="http://schemas.openxmlformats.org/officeDocument/2006/relationships/customXml" Target="../ink/ink14.xml"/><Relationship Id="rId26" Type="http://schemas.openxmlformats.org/officeDocument/2006/relationships/image" Target="../media/image13.png"/><Relationship Id="rId25" Type="http://schemas.openxmlformats.org/officeDocument/2006/relationships/customXml" Target="../ink/ink13.xml"/><Relationship Id="rId24" Type="http://schemas.openxmlformats.org/officeDocument/2006/relationships/image" Target="../media/image12.png"/><Relationship Id="rId23" Type="http://schemas.openxmlformats.org/officeDocument/2006/relationships/customXml" Target="../ink/ink12.xml"/><Relationship Id="rId22" Type="http://schemas.openxmlformats.org/officeDocument/2006/relationships/image" Target="../media/image11.png"/><Relationship Id="rId21" Type="http://schemas.openxmlformats.org/officeDocument/2006/relationships/customXml" Target="../ink/ink11.xml"/><Relationship Id="rId20" Type="http://schemas.openxmlformats.org/officeDocument/2006/relationships/image" Target="../media/image10.png"/><Relationship Id="rId2" Type="http://schemas.openxmlformats.org/officeDocument/2006/relationships/image" Target="../media/image1.png"/><Relationship Id="rId19" Type="http://schemas.openxmlformats.org/officeDocument/2006/relationships/customXml" Target="../ink/ink10.xml"/><Relationship Id="rId18" Type="http://schemas.openxmlformats.org/officeDocument/2006/relationships/image" Target="../media/image9.png"/><Relationship Id="rId17" Type="http://schemas.openxmlformats.org/officeDocument/2006/relationships/customXml" Target="../ink/ink9.xml"/><Relationship Id="rId16" Type="http://schemas.openxmlformats.org/officeDocument/2006/relationships/image" Target="../media/image8.png"/><Relationship Id="rId15" Type="http://schemas.openxmlformats.org/officeDocument/2006/relationships/customXml" Target="../ink/ink8.xml"/><Relationship Id="rId14" Type="http://schemas.openxmlformats.org/officeDocument/2006/relationships/image" Target="../media/image7.png"/><Relationship Id="rId13" Type="http://schemas.openxmlformats.org/officeDocument/2006/relationships/customXml" Target="../ink/ink7.xml"/><Relationship Id="rId12" Type="http://schemas.openxmlformats.org/officeDocument/2006/relationships/image" Target="../media/image6.png"/><Relationship Id="rId11" Type="http://schemas.openxmlformats.org/officeDocument/2006/relationships/customXml" Target="../ink/ink6.xml"/><Relationship Id="rId10" Type="http://schemas.openxmlformats.org/officeDocument/2006/relationships/image" Target="../media/image5.png"/><Relationship Id="rId1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99" Type="http://schemas.openxmlformats.org/officeDocument/2006/relationships/customXml" Target="../ink/ink66.xml"/><Relationship Id="rId98" Type="http://schemas.openxmlformats.org/officeDocument/2006/relationships/image" Target="../media/image65.png"/><Relationship Id="rId97" Type="http://schemas.openxmlformats.org/officeDocument/2006/relationships/customXml" Target="../ink/ink65.xml"/><Relationship Id="rId96" Type="http://schemas.openxmlformats.org/officeDocument/2006/relationships/image" Target="../media/image64.png"/><Relationship Id="rId95" Type="http://schemas.openxmlformats.org/officeDocument/2006/relationships/customXml" Target="../ink/ink64.xml"/><Relationship Id="rId94" Type="http://schemas.openxmlformats.org/officeDocument/2006/relationships/image" Target="../media/image63.png"/><Relationship Id="rId93" Type="http://schemas.openxmlformats.org/officeDocument/2006/relationships/customXml" Target="../ink/ink63.xml"/><Relationship Id="rId92" Type="http://schemas.openxmlformats.org/officeDocument/2006/relationships/image" Target="../media/image62.png"/><Relationship Id="rId91" Type="http://schemas.openxmlformats.org/officeDocument/2006/relationships/customXml" Target="../ink/ink62.xml"/><Relationship Id="rId90" Type="http://schemas.openxmlformats.org/officeDocument/2006/relationships/image" Target="../media/image61.png"/><Relationship Id="rId9" Type="http://schemas.openxmlformats.org/officeDocument/2006/relationships/customXml" Target="../ink/ink21.xml"/><Relationship Id="rId89" Type="http://schemas.openxmlformats.org/officeDocument/2006/relationships/customXml" Target="../ink/ink61.xml"/><Relationship Id="rId88" Type="http://schemas.openxmlformats.org/officeDocument/2006/relationships/image" Target="../media/image60.png"/><Relationship Id="rId87" Type="http://schemas.openxmlformats.org/officeDocument/2006/relationships/customXml" Target="../ink/ink60.xml"/><Relationship Id="rId86" Type="http://schemas.openxmlformats.org/officeDocument/2006/relationships/image" Target="../media/image59.png"/><Relationship Id="rId85" Type="http://schemas.openxmlformats.org/officeDocument/2006/relationships/customXml" Target="../ink/ink59.xml"/><Relationship Id="rId84" Type="http://schemas.openxmlformats.org/officeDocument/2006/relationships/image" Target="../media/image58.png"/><Relationship Id="rId83" Type="http://schemas.openxmlformats.org/officeDocument/2006/relationships/customXml" Target="../ink/ink58.xml"/><Relationship Id="rId82" Type="http://schemas.openxmlformats.org/officeDocument/2006/relationships/image" Target="../media/image57.png"/><Relationship Id="rId81" Type="http://schemas.openxmlformats.org/officeDocument/2006/relationships/customXml" Target="../ink/ink57.xml"/><Relationship Id="rId80" Type="http://schemas.openxmlformats.org/officeDocument/2006/relationships/image" Target="../media/image56.png"/><Relationship Id="rId8" Type="http://schemas.openxmlformats.org/officeDocument/2006/relationships/image" Target="../media/image20.png"/><Relationship Id="rId79" Type="http://schemas.openxmlformats.org/officeDocument/2006/relationships/customXml" Target="../ink/ink56.xml"/><Relationship Id="rId78" Type="http://schemas.openxmlformats.org/officeDocument/2006/relationships/image" Target="../media/image55.png"/><Relationship Id="rId77" Type="http://schemas.openxmlformats.org/officeDocument/2006/relationships/customXml" Target="../ink/ink55.xml"/><Relationship Id="rId76" Type="http://schemas.openxmlformats.org/officeDocument/2006/relationships/image" Target="../media/image54.png"/><Relationship Id="rId75" Type="http://schemas.openxmlformats.org/officeDocument/2006/relationships/customXml" Target="../ink/ink54.xml"/><Relationship Id="rId74" Type="http://schemas.openxmlformats.org/officeDocument/2006/relationships/image" Target="../media/image53.png"/><Relationship Id="rId73" Type="http://schemas.openxmlformats.org/officeDocument/2006/relationships/customXml" Target="../ink/ink53.xml"/><Relationship Id="rId72" Type="http://schemas.openxmlformats.org/officeDocument/2006/relationships/image" Target="../media/image52.png"/><Relationship Id="rId71" Type="http://schemas.openxmlformats.org/officeDocument/2006/relationships/customXml" Target="../ink/ink52.xml"/><Relationship Id="rId70" Type="http://schemas.openxmlformats.org/officeDocument/2006/relationships/image" Target="../media/image51.png"/><Relationship Id="rId7" Type="http://schemas.openxmlformats.org/officeDocument/2006/relationships/customXml" Target="../ink/ink20.xml"/><Relationship Id="rId69" Type="http://schemas.openxmlformats.org/officeDocument/2006/relationships/customXml" Target="../ink/ink51.xml"/><Relationship Id="rId68" Type="http://schemas.openxmlformats.org/officeDocument/2006/relationships/image" Target="../media/image50.png"/><Relationship Id="rId67" Type="http://schemas.openxmlformats.org/officeDocument/2006/relationships/customXml" Target="../ink/ink50.xml"/><Relationship Id="rId66" Type="http://schemas.openxmlformats.org/officeDocument/2006/relationships/image" Target="../media/image49.png"/><Relationship Id="rId65" Type="http://schemas.openxmlformats.org/officeDocument/2006/relationships/customXml" Target="../ink/ink49.xml"/><Relationship Id="rId64" Type="http://schemas.openxmlformats.org/officeDocument/2006/relationships/image" Target="../media/image48.png"/><Relationship Id="rId63" Type="http://schemas.openxmlformats.org/officeDocument/2006/relationships/customXml" Target="../ink/ink48.xml"/><Relationship Id="rId62" Type="http://schemas.openxmlformats.org/officeDocument/2006/relationships/image" Target="../media/image47.png"/><Relationship Id="rId61" Type="http://schemas.openxmlformats.org/officeDocument/2006/relationships/customXml" Target="../ink/ink47.xml"/><Relationship Id="rId60" Type="http://schemas.openxmlformats.org/officeDocument/2006/relationships/image" Target="../media/image46.png"/><Relationship Id="rId6" Type="http://schemas.openxmlformats.org/officeDocument/2006/relationships/image" Target="../media/image19.png"/><Relationship Id="rId59" Type="http://schemas.openxmlformats.org/officeDocument/2006/relationships/customXml" Target="../ink/ink46.xml"/><Relationship Id="rId58" Type="http://schemas.openxmlformats.org/officeDocument/2006/relationships/image" Target="../media/image45.png"/><Relationship Id="rId57" Type="http://schemas.openxmlformats.org/officeDocument/2006/relationships/customXml" Target="../ink/ink45.xml"/><Relationship Id="rId56" Type="http://schemas.openxmlformats.org/officeDocument/2006/relationships/image" Target="../media/image44.png"/><Relationship Id="rId55" Type="http://schemas.openxmlformats.org/officeDocument/2006/relationships/customXml" Target="../ink/ink44.xml"/><Relationship Id="rId54" Type="http://schemas.openxmlformats.org/officeDocument/2006/relationships/image" Target="../media/image43.png"/><Relationship Id="rId53" Type="http://schemas.openxmlformats.org/officeDocument/2006/relationships/customXml" Target="../ink/ink43.xml"/><Relationship Id="rId52" Type="http://schemas.openxmlformats.org/officeDocument/2006/relationships/image" Target="../media/image42.png"/><Relationship Id="rId51" Type="http://schemas.openxmlformats.org/officeDocument/2006/relationships/customXml" Target="../ink/ink42.xml"/><Relationship Id="rId50" Type="http://schemas.openxmlformats.org/officeDocument/2006/relationships/image" Target="../media/image41.png"/><Relationship Id="rId5" Type="http://schemas.openxmlformats.org/officeDocument/2006/relationships/customXml" Target="../ink/ink19.xml"/><Relationship Id="rId49" Type="http://schemas.openxmlformats.org/officeDocument/2006/relationships/customXml" Target="../ink/ink41.xml"/><Relationship Id="rId48" Type="http://schemas.openxmlformats.org/officeDocument/2006/relationships/image" Target="../media/image40.png"/><Relationship Id="rId47" Type="http://schemas.openxmlformats.org/officeDocument/2006/relationships/customXml" Target="../ink/ink40.xml"/><Relationship Id="rId46" Type="http://schemas.openxmlformats.org/officeDocument/2006/relationships/image" Target="../media/image39.png"/><Relationship Id="rId45" Type="http://schemas.openxmlformats.org/officeDocument/2006/relationships/customXml" Target="../ink/ink39.xml"/><Relationship Id="rId44" Type="http://schemas.openxmlformats.org/officeDocument/2006/relationships/image" Target="../media/image38.png"/><Relationship Id="rId43" Type="http://schemas.openxmlformats.org/officeDocument/2006/relationships/customXml" Target="../ink/ink38.xml"/><Relationship Id="rId42" Type="http://schemas.openxmlformats.org/officeDocument/2006/relationships/image" Target="../media/image37.png"/><Relationship Id="rId41" Type="http://schemas.openxmlformats.org/officeDocument/2006/relationships/customXml" Target="../ink/ink37.xml"/><Relationship Id="rId40" Type="http://schemas.openxmlformats.org/officeDocument/2006/relationships/image" Target="../media/image36.png"/><Relationship Id="rId4" Type="http://schemas.openxmlformats.org/officeDocument/2006/relationships/image" Target="../media/image18.png"/><Relationship Id="rId39" Type="http://schemas.openxmlformats.org/officeDocument/2006/relationships/customXml" Target="../ink/ink36.xml"/><Relationship Id="rId38" Type="http://schemas.openxmlformats.org/officeDocument/2006/relationships/image" Target="../media/image35.png"/><Relationship Id="rId37" Type="http://schemas.openxmlformats.org/officeDocument/2006/relationships/customXml" Target="../ink/ink35.xml"/><Relationship Id="rId36" Type="http://schemas.openxmlformats.org/officeDocument/2006/relationships/image" Target="../media/image34.png"/><Relationship Id="rId35" Type="http://schemas.openxmlformats.org/officeDocument/2006/relationships/customXml" Target="../ink/ink34.xml"/><Relationship Id="rId34" Type="http://schemas.openxmlformats.org/officeDocument/2006/relationships/image" Target="../media/image33.png"/><Relationship Id="rId33" Type="http://schemas.openxmlformats.org/officeDocument/2006/relationships/customXml" Target="../ink/ink33.xml"/><Relationship Id="rId32" Type="http://schemas.openxmlformats.org/officeDocument/2006/relationships/image" Target="../media/image32.png"/><Relationship Id="rId31" Type="http://schemas.openxmlformats.org/officeDocument/2006/relationships/customXml" Target="../ink/ink32.xml"/><Relationship Id="rId30" Type="http://schemas.openxmlformats.org/officeDocument/2006/relationships/image" Target="../media/image31.png"/><Relationship Id="rId3" Type="http://schemas.openxmlformats.org/officeDocument/2006/relationships/customXml" Target="../ink/ink18.xml"/><Relationship Id="rId29" Type="http://schemas.openxmlformats.org/officeDocument/2006/relationships/customXml" Target="../ink/ink31.xml"/><Relationship Id="rId28" Type="http://schemas.openxmlformats.org/officeDocument/2006/relationships/image" Target="../media/image30.png"/><Relationship Id="rId27" Type="http://schemas.openxmlformats.org/officeDocument/2006/relationships/customXml" Target="../ink/ink30.xml"/><Relationship Id="rId26" Type="http://schemas.openxmlformats.org/officeDocument/2006/relationships/image" Target="../media/image29.png"/><Relationship Id="rId25" Type="http://schemas.openxmlformats.org/officeDocument/2006/relationships/customXml" Target="../ink/ink29.xml"/><Relationship Id="rId24" Type="http://schemas.openxmlformats.org/officeDocument/2006/relationships/image" Target="../media/image28.png"/><Relationship Id="rId23" Type="http://schemas.openxmlformats.org/officeDocument/2006/relationships/customXml" Target="../ink/ink28.xml"/><Relationship Id="rId22" Type="http://schemas.openxmlformats.org/officeDocument/2006/relationships/image" Target="../media/image27.png"/><Relationship Id="rId21" Type="http://schemas.openxmlformats.org/officeDocument/2006/relationships/customXml" Target="../ink/ink27.xml"/><Relationship Id="rId20" Type="http://schemas.openxmlformats.org/officeDocument/2006/relationships/image" Target="../media/image26.png"/><Relationship Id="rId2" Type="http://schemas.openxmlformats.org/officeDocument/2006/relationships/image" Target="../media/image17.png"/><Relationship Id="rId19" Type="http://schemas.openxmlformats.org/officeDocument/2006/relationships/customXml" Target="../ink/ink26.xml"/><Relationship Id="rId18" Type="http://schemas.openxmlformats.org/officeDocument/2006/relationships/image" Target="../media/image25.png"/><Relationship Id="rId17" Type="http://schemas.openxmlformats.org/officeDocument/2006/relationships/customXml" Target="../ink/ink25.xml"/><Relationship Id="rId16" Type="http://schemas.openxmlformats.org/officeDocument/2006/relationships/image" Target="../media/image24.png"/><Relationship Id="rId15" Type="http://schemas.openxmlformats.org/officeDocument/2006/relationships/customXml" Target="../ink/ink24.xml"/><Relationship Id="rId14" Type="http://schemas.openxmlformats.org/officeDocument/2006/relationships/image" Target="../media/image23.png"/><Relationship Id="rId13" Type="http://schemas.openxmlformats.org/officeDocument/2006/relationships/customXml" Target="../ink/ink23.xml"/><Relationship Id="rId128" Type="http://schemas.openxmlformats.org/officeDocument/2006/relationships/slideLayout" Target="../slideLayouts/slideLayout2.xml"/><Relationship Id="rId127" Type="http://schemas.openxmlformats.org/officeDocument/2006/relationships/image" Target="../media/image80.png"/><Relationship Id="rId126" Type="http://schemas.openxmlformats.org/officeDocument/2006/relationships/customXml" Target="../ink/ink79.xml"/><Relationship Id="rId125" Type="http://schemas.openxmlformats.org/officeDocument/2006/relationships/image" Target="../media/image79.png"/><Relationship Id="rId124" Type="http://schemas.openxmlformats.org/officeDocument/2006/relationships/customXml" Target="../ink/ink78.xml"/><Relationship Id="rId123" Type="http://schemas.openxmlformats.org/officeDocument/2006/relationships/image" Target="../media/image78.png"/><Relationship Id="rId122" Type="http://schemas.openxmlformats.org/officeDocument/2006/relationships/customXml" Target="../ink/ink77.xml"/><Relationship Id="rId121" Type="http://schemas.openxmlformats.org/officeDocument/2006/relationships/image" Target="../media/image77.png"/><Relationship Id="rId120" Type="http://schemas.openxmlformats.org/officeDocument/2006/relationships/customXml" Target="../ink/ink76.xml"/><Relationship Id="rId12" Type="http://schemas.openxmlformats.org/officeDocument/2006/relationships/image" Target="../media/image22.png"/><Relationship Id="rId119" Type="http://schemas.openxmlformats.org/officeDocument/2006/relationships/image" Target="../media/image76.png"/><Relationship Id="rId118" Type="http://schemas.openxmlformats.org/officeDocument/2006/relationships/image" Target="../media/image75.png"/><Relationship Id="rId117" Type="http://schemas.openxmlformats.org/officeDocument/2006/relationships/customXml" Target="../ink/ink75.xml"/><Relationship Id="rId116" Type="http://schemas.openxmlformats.org/officeDocument/2006/relationships/image" Target="../media/image74.png"/><Relationship Id="rId115" Type="http://schemas.openxmlformats.org/officeDocument/2006/relationships/customXml" Target="../ink/ink74.xml"/><Relationship Id="rId114" Type="http://schemas.openxmlformats.org/officeDocument/2006/relationships/image" Target="../media/image73.png"/><Relationship Id="rId113" Type="http://schemas.openxmlformats.org/officeDocument/2006/relationships/customXml" Target="../ink/ink73.xml"/><Relationship Id="rId112" Type="http://schemas.openxmlformats.org/officeDocument/2006/relationships/image" Target="../media/image72.png"/><Relationship Id="rId111" Type="http://schemas.openxmlformats.org/officeDocument/2006/relationships/customXml" Target="../ink/ink72.xml"/><Relationship Id="rId110" Type="http://schemas.openxmlformats.org/officeDocument/2006/relationships/image" Target="../media/image71.png"/><Relationship Id="rId11" Type="http://schemas.openxmlformats.org/officeDocument/2006/relationships/customXml" Target="../ink/ink22.xml"/><Relationship Id="rId109" Type="http://schemas.openxmlformats.org/officeDocument/2006/relationships/customXml" Target="../ink/ink71.xml"/><Relationship Id="rId108" Type="http://schemas.openxmlformats.org/officeDocument/2006/relationships/image" Target="../media/image70.png"/><Relationship Id="rId107" Type="http://schemas.openxmlformats.org/officeDocument/2006/relationships/customXml" Target="../ink/ink70.xml"/><Relationship Id="rId106" Type="http://schemas.openxmlformats.org/officeDocument/2006/relationships/image" Target="../media/image69.png"/><Relationship Id="rId105" Type="http://schemas.openxmlformats.org/officeDocument/2006/relationships/customXml" Target="../ink/ink69.xml"/><Relationship Id="rId104" Type="http://schemas.openxmlformats.org/officeDocument/2006/relationships/image" Target="../media/image68.png"/><Relationship Id="rId103" Type="http://schemas.openxmlformats.org/officeDocument/2006/relationships/customXml" Target="../ink/ink68.xml"/><Relationship Id="rId102" Type="http://schemas.openxmlformats.org/officeDocument/2006/relationships/image" Target="../media/image67.png"/><Relationship Id="rId101" Type="http://schemas.openxmlformats.org/officeDocument/2006/relationships/customXml" Target="../ink/ink67.xml"/><Relationship Id="rId100" Type="http://schemas.openxmlformats.org/officeDocument/2006/relationships/image" Target="../media/image66.png"/><Relationship Id="rId10" Type="http://schemas.openxmlformats.org/officeDocument/2006/relationships/image" Target="../media/image21.png"/><Relationship Id="rId1" Type="http://schemas.openxmlformats.org/officeDocument/2006/relationships/customXml" Target="../ink/ink1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customXml" Target="../ink/ink86.xml"/><Relationship Id="rId8" Type="http://schemas.openxmlformats.org/officeDocument/2006/relationships/customXml" Target="../ink/ink85.xml"/><Relationship Id="rId7" Type="http://schemas.openxmlformats.org/officeDocument/2006/relationships/customXml" Target="../ink/ink84.xml"/><Relationship Id="rId6" Type="http://schemas.openxmlformats.org/officeDocument/2006/relationships/customXml" Target="../ink/ink83.xml"/><Relationship Id="rId5" Type="http://schemas.openxmlformats.org/officeDocument/2006/relationships/customXml" Target="../ink/ink82.xml"/><Relationship Id="rId4" Type="http://schemas.openxmlformats.org/officeDocument/2006/relationships/customXml" Target="../ink/ink81.xml"/><Relationship Id="rId3" Type="http://schemas.openxmlformats.org/officeDocument/2006/relationships/image" Target="../media/image79.png"/><Relationship Id="rId22" Type="http://schemas.openxmlformats.org/officeDocument/2006/relationships/slideLayout" Target="../slideLayouts/slideLayout2.xml"/><Relationship Id="rId21" Type="http://schemas.openxmlformats.org/officeDocument/2006/relationships/customXml" Target="../ink/ink98.xml"/><Relationship Id="rId20" Type="http://schemas.openxmlformats.org/officeDocument/2006/relationships/customXml" Target="../ink/ink97.xml"/><Relationship Id="rId2" Type="http://schemas.openxmlformats.org/officeDocument/2006/relationships/customXml" Target="../ink/ink80.xml"/><Relationship Id="rId19" Type="http://schemas.openxmlformats.org/officeDocument/2006/relationships/customXml" Target="../ink/ink96.xml"/><Relationship Id="rId18" Type="http://schemas.openxmlformats.org/officeDocument/2006/relationships/customXml" Target="../ink/ink95.xml"/><Relationship Id="rId17" Type="http://schemas.openxmlformats.org/officeDocument/2006/relationships/customXml" Target="../ink/ink94.xml"/><Relationship Id="rId16" Type="http://schemas.openxmlformats.org/officeDocument/2006/relationships/customXml" Target="../ink/ink93.xml"/><Relationship Id="rId15" Type="http://schemas.openxmlformats.org/officeDocument/2006/relationships/customXml" Target="../ink/ink92.xml"/><Relationship Id="rId14" Type="http://schemas.openxmlformats.org/officeDocument/2006/relationships/customXml" Target="../ink/ink91.xml"/><Relationship Id="rId13" Type="http://schemas.openxmlformats.org/officeDocument/2006/relationships/customXml" Target="../ink/ink90.xml"/><Relationship Id="rId12" Type="http://schemas.openxmlformats.org/officeDocument/2006/relationships/customXml" Target="../ink/ink89.xml"/><Relationship Id="rId11" Type="http://schemas.openxmlformats.org/officeDocument/2006/relationships/customXml" Target="../ink/ink88.xml"/><Relationship Id="rId10" Type="http://schemas.openxmlformats.org/officeDocument/2006/relationships/customXml" Target="../ink/ink87.xml"/><Relationship Id="rId1" Type="http://schemas.openxmlformats.org/officeDocument/2006/relationships/image" Target="../media/image8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9" Type="http://schemas.openxmlformats.org/officeDocument/2006/relationships/customXml" Target="../ink/ink152.xml"/><Relationship Id="rId98" Type="http://schemas.openxmlformats.org/officeDocument/2006/relationships/image" Target="../media/image125.png"/><Relationship Id="rId97" Type="http://schemas.openxmlformats.org/officeDocument/2006/relationships/customXml" Target="../ink/ink151.xml"/><Relationship Id="rId96" Type="http://schemas.openxmlformats.org/officeDocument/2006/relationships/image" Target="../media/image124.png"/><Relationship Id="rId95" Type="http://schemas.openxmlformats.org/officeDocument/2006/relationships/customXml" Target="../ink/ink150.xml"/><Relationship Id="rId94" Type="http://schemas.openxmlformats.org/officeDocument/2006/relationships/image" Target="../media/image123.png"/><Relationship Id="rId93" Type="http://schemas.openxmlformats.org/officeDocument/2006/relationships/customXml" Target="../ink/ink149.xml"/><Relationship Id="rId92" Type="http://schemas.openxmlformats.org/officeDocument/2006/relationships/customXml" Target="../ink/ink148.xml"/><Relationship Id="rId91" Type="http://schemas.openxmlformats.org/officeDocument/2006/relationships/customXml" Target="../ink/ink147.xml"/><Relationship Id="rId90" Type="http://schemas.openxmlformats.org/officeDocument/2006/relationships/customXml" Target="../ink/ink146.xml"/><Relationship Id="rId9" Type="http://schemas.openxmlformats.org/officeDocument/2006/relationships/customXml" Target="../ink/ink103.xml"/><Relationship Id="rId89" Type="http://schemas.openxmlformats.org/officeDocument/2006/relationships/customXml" Target="../ink/ink145.xml"/><Relationship Id="rId88" Type="http://schemas.openxmlformats.org/officeDocument/2006/relationships/customXml" Target="../ink/ink144.xml"/><Relationship Id="rId87" Type="http://schemas.openxmlformats.org/officeDocument/2006/relationships/customXml" Target="../ink/ink143.xml"/><Relationship Id="rId86" Type="http://schemas.openxmlformats.org/officeDocument/2006/relationships/image" Target="../media/image122.png"/><Relationship Id="rId85" Type="http://schemas.openxmlformats.org/officeDocument/2006/relationships/customXml" Target="../ink/ink142.xml"/><Relationship Id="rId84" Type="http://schemas.openxmlformats.org/officeDocument/2006/relationships/image" Target="../media/image121.png"/><Relationship Id="rId83" Type="http://schemas.openxmlformats.org/officeDocument/2006/relationships/customXml" Target="../ink/ink141.xml"/><Relationship Id="rId82" Type="http://schemas.openxmlformats.org/officeDocument/2006/relationships/image" Target="../media/image120.png"/><Relationship Id="rId81" Type="http://schemas.openxmlformats.org/officeDocument/2006/relationships/customXml" Target="../ink/ink140.xml"/><Relationship Id="rId80" Type="http://schemas.openxmlformats.org/officeDocument/2006/relationships/image" Target="../media/image119.png"/><Relationship Id="rId8" Type="http://schemas.openxmlformats.org/officeDocument/2006/relationships/image" Target="../media/image84.png"/><Relationship Id="rId79" Type="http://schemas.openxmlformats.org/officeDocument/2006/relationships/customXml" Target="../ink/ink139.xml"/><Relationship Id="rId78" Type="http://schemas.openxmlformats.org/officeDocument/2006/relationships/image" Target="../media/image118.png"/><Relationship Id="rId77" Type="http://schemas.openxmlformats.org/officeDocument/2006/relationships/customXml" Target="../ink/ink138.xml"/><Relationship Id="rId76" Type="http://schemas.openxmlformats.org/officeDocument/2006/relationships/image" Target="../media/image117.png"/><Relationship Id="rId75" Type="http://schemas.openxmlformats.org/officeDocument/2006/relationships/customXml" Target="../ink/ink137.xml"/><Relationship Id="rId74" Type="http://schemas.openxmlformats.org/officeDocument/2006/relationships/image" Target="../media/image116.png"/><Relationship Id="rId73" Type="http://schemas.openxmlformats.org/officeDocument/2006/relationships/customXml" Target="../ink/ink136.xml"/><Relationship Id="rId72" Type="http://schemas.openxmlformats.org/officeDocument/2006/relationships/image" Target="../media/image115.png"/><Relationship Id="rId71" Type="http://schemas.openxmlformats.org/officeDocument/2006/relationships/customXml" Target="../ink/ink135.xml"/><Relationship Id="rId70" Type="http://schemas.openxmlformats.org/officeDocument/2006/relationships/image" Target="../media/image114.png"/><Relationship Id="rId7" Type="http://schemas.openxmlformats.org/officeDocument/2006/relationships/customXml" Target="../ink/ink102.xml"/><Relationship Id="rId69" Type="http://schemas.openxmlformats.org/officeDocument/2006/relationships/customXml" Target="../ink/ink134.xml"/><Relationship Id="rId68" Type="http://schemas.openxmlformats.org/officeDocument/2006/relationships/image" Target="../media/image113.png"/><Relationship Id="rId67" Type="http://schemas.openxmlformats.org/officeDocument/2006/relationships/customXml" Target="../ink/ink133.xml"/><Relationship Id="rId66" Type="http://schemas.openxmlformats.org/officeDocument/2006/relationships/customXml" Target="../ink/ink132.xml"/><Relationship Id="rId65" Type="http://schemas.openxmlformats.org/officeDocument/2006/relationships/image" Target="../media/image112.png"/><Relationship Id="rId64" Type="http://schemas.openxmlformats.org/officeDocument/2006/relationships/customXml" Target="../ink/ink131.xml"/><Relationship Id="rId63" Type="http://schemas.openxmlformats.org/officeDocument/2006/relationships/image" Target="../media/image111.png"/><Relationship Id="rId62" Type="http://schemas.openxmlformats.org/officeDocument/2006/relationships/customXml" Target="../ink/ink130.xml"/><Relationship Id="rId61" Type="http://schemas.openxmlformats.org/officeDocument/2006/relationships/image" Target="../media/image110.png"/><Relationship Id="rId60" Type="http://schemas.openxmlformats.org/officeDocument/2006/relationships/customXml" Target="../ink/ink129.xml"/><Relationship Id="rId6" Type="http://schemas.openxmlformats.org/officeDocument/2006/relationships/image" Target="../media/image83.png"/><Relationship Id="rId59" Type="http://schemas.openxmlformats.org/officeDocument/2006/relationships/image" Target="../media/image109.png"/><Relationship Id="rId58" Type="http://schemas.openxmlformats.org/officeDocument/2006/relationships/customXml" Target="../ink/ink128.xml"/><Relationship Id="rId57" Type="http://schemas.openxmlformats.org/officeDocument/2006/relationships/image" Target="../media/image108.png"/><Relationship Id="rId56" Type="http://schemas.openxmlformats.org/officeDocument/2006/relationships/customXml" Target="../ink/ink127.xml"/><Relationship Id="rId55" Type="http://schemas.openxmlformats.org/officeDocument/2006/relationships/image" Target="../media/image107.png"/><Relationship Id="rId54" Type="http://schemas.openxmlformats.org/officeDocument/2006/relationships/customXml" Target="../ink/ink126.xml"/><Relationship Id="rId53" Type="http://schemas.openxmlformats.org/officeDocument/2006/relationships/image" Target="../media/image106.png"/><Relationship Id="rId52" Type="http://schemas.openxmlformats.org/officeDocument/2006/relationships/customXml" Target="../ink/ink125.xml"/><Relationship Id="rId51" Type="http://schemas.openxmlformats.org/officeDocument/2006/relationships/image" Target="../media/image105.png"/><Relationship Id="rId50" Type="http://schemas.openxmlformats.org/officeDocument/2006/relationships/customXml" Target="../ink/ink124.xml"/><Relationship Id="rId5" Type="http://schemas.openxmlformats.org/officeDocument/2006/relationships/customXml" Target="../ink/ink101.xml"/><Relationship Id="rId49" Type="http://schemas.openxmlformats.org/officeDocument/2006/relationships/image" Target="../media/image104.png"/><Relationship Id="rId48" Type="http://schemas.openxmlformats.org/officeDocument/2006/relationships/customXml" Target="../ink/ink123.xml"/><Relationship Id="rId47" Type="http://schemas.openxmlformats.org/officeDocument/2006/relationships/customXml" Target="../ink/ink122.xml"/><Relationship Id="rId46" Type="http://schemas.openxmlformats.org/officeDocument/2006/relationships/image" Target="../media/image103.png"/><Relationship Id="rId45" Type="http://schemas.openxmlformats.org/officeDocument/2006/relationships/customXml" Target="../ink/ink121.xml"/><Relationship Id="rId44" Type="http://schemas.openxmlformats.org/officeDocument/2006/relationships/image" Target="../media/image102.png"/><Relationship Id="rId43" Type="http://schemas.openxmlformats.org/officeDocument/2006/relationships/customXml" Target="../ink/ink120.xml"/><Relationship Id="rId42" Type="http://schemas.openxmlformats.org/officeDocument/2006/relationships/image" Target="../media/image101.png"/><Relationship Id="rId41" Type="http://schemas.openxmlformats.org/officeDocument/2006/relationships/customXml" Target="../ink/ink119.xml"/><Relationship Id="rId40" Type="http://schemas.openxmlformats.org/officeDocument/2006/relationships/image" Target="../media/image100.png"/><Relationship Id="rId4" Type="http://schemas.openxmlformats.org/officeDocument/2006/relationships/image" Target="../media/image82.png"/><Relationship Id="rId39" Type="http://schemas.openxmlformats.org/officeDocument/2006/relationships/customXml" Target="../ink/ink118.xml"/><Relationship Id="rId38" Type="http://schemas.openxmlformats.org/officeDocument/2006/relationships/image" Target="../media/image99.png"/><Relationship Id="rId37" Type="http://schemas.openxmlformats.org/officeDocument/2006/relationships/customXml" Target="../ink/ink117.xml"/><Relationship Id="rId36" Type="http://schemas.openxmlformats.org/officeDocument/2006/relationships/image" Target="../media/image98.png"/><Relationship Id="rId35" Type="http://schemas.openxmlformats.org/officeDocument/2006/relationships/customXml" Target="../ink/ink116.xml"/><Relationship Id="rId34" Type="http://schemas.openxmlformats.org/officeDocument/2006/relationships/image" Target="../media/image97.png"/><Relationship Id="rId33" Type="http://schemas.openxmlformats.org/officeDocument/2006/relationships/customXml" Target="../ink/ink115.xml"/><Relationship Id="rId32" Type="http://schemas.openxmlformats.org/officeDocument/2006/relationships/image" Target="../media/image96.png"/><Relationship Id="rId31" Type="http://schemas.openxmlformats.org/officeDocument/2006/relationships/customXml" Target="../ink/ink114.xml"/><Relationship Id="rId30" Type="http://schemas.openxmlformats.org/officeDocument/2006/relationships/image" Target="../media/image95.png"/><Relationship Id="rId3" Type="http://schemas.openxmlformats.org/officeDocument/2006/relationships/customXml" Target="../ink/ink100.xml"/><Relationship Id="rId29" Type="http://schemas.openxmlformats.org/officeDocument/2006/relationships/customXml" Target="../ink/ink113.xml"/><Relationship Id="rId28" Type="http://schemas.openxmlformats.org/officeDocument/2006/relationships/image" Target="../media/image94.png"/><Relationship Id="rId27" Type="http://schemas.openxmlformats.org/officeDocument/2006/relationships/customXml" Target="../ink/ink112.xml"/><Relationship Id="rId26" Type="http://schemas.openxmlformats.org/officeDocument/2006/relationships/image" Target="../media/image93.png"/><Relationship Id="rId25" Type="http://schemas.openxmlformats.org/officeDocument/2006/relationships/customXml" Target="../ink/ink111.xml"/><Relationship Id="rId243" Type="http://schemas.openxmlformats.org/officeDocument/2006/relationships/slideLayout" Target="../slideLayouts/slideLayout2.xml"/><Relationship Id="rId242" Type="http://schemas.openxmlformats.org/officeDocument/2006/relationships/image" Target="../media/image196.png"/><Relationship Id="rId241" Type="http://schemas.openxmlformats.org/officeDocument/2006/relationships/customXml" Target="../ink/ink224.xml"/><Relationship Id="rId240" Type="http://schemas.openxmlformats.org/officeDocument/2006/relationships/image" Target="../media/image195.png"/><Relationship Id="rId24" Type="http://schemas.openxmlformats.org/officeDocument/2006/relationships/image" Target="../media/image92.png"/><Relationship Id="rId239" Type="http://schemas.openxmlformats.org/officeDocument/2006/relationships/customXml" Target="../ink/ink223.xml"/><Relationship Id="rId238" Type="http://schemas.openxmlformats.org/officeDocument/2006/relationships/image" Target="../media/image194.png"/><Relationship Id="rId237" Type="http://schemas.openxmlformats.org/officeDocument/2006/relationships/customXml" Target="../ink/ink222.xml"/><Relationship Id="rId236" Type="http://schemas.openxmlformats.org/officeDocument/2006/relationships/image" Target="../media/image193.png"/><Relationship Id="rId235" Type="http://schemas.openxmlformats.org/officeDocument/2006/relationships/customXml" Target="../ink/ink221.xml"/><Relationship Id="rId234" Type="http://schemas.openxmlformats.org/officeDocument/2006/relationships/image" Target="../media/image192.png"/><Relationship Id="rId233" Type="http://schemas.openxmlformats.org/officeDocument/2006/relationships/customXml" Target="../ink/ink220.xml"/><Relationship Id="rId232" Type="http://schemas.openxmlformats.org/officeDocument/2006/relationships/image" Target="../media/image191.png"/><Relationship Id="rId231" Type="http://schemas.openxmlformats.org/officeDocument/2006/relationships/customXml" Target="../ink/ink219.xml"/><Relationship Id="rId230" Type="http://schemas.openxmlformats.org/officeDocument/2006/relationships/image" Target="../media/image190.png"/><Relationship Id="rId23" Type="http://schemas.openxmlformats.org/officeDocument/2006/relationships/customXml" Target="../ink/ink110.xml"/><Relationship Id="rId229" Type="http://schemas.openxmlformats.org/officeDocument/2006/relationships/customXml" Target="../ink/ink218.xml"/><Relationship Id="rId228" Type="http://schemas.openxmlformats.org/officeDocument/2006/relationships/image" Target="../media/image189.png"/><Relationship Id="rId227" Type="http://schemas.openxmlformats.org/officeDocument/2006/relationships/customXml" Target="../ink/ink217.xml"/><Relationship Id="rId226" Type="http://schemas.openxmlformats.org/officeDocument/2006/relationships/image" Target="../media/image188.png"/><Relationship Id="rId225" Type="http://schemas.openxmlformats.org/officeDocument/2006/relationships/customXml" Target="../ink/ink216.xml"/><Relationship Id="rId224" Type="http://schemas.openxmlformats.org/officeDocument/2006/relationships/image" Target="../media/image187.png"/><Relationship Id="rId223" Type="http://schemas.openxmlformats.org/officeDocument/2006/relationships/customXml" Target="../ink/ink215.xml"/><Relationship Id="rId222" Type="http://schemas.openxmlformats.org/officeDocument/2006/relationships/image" Target="../media/image186.png"/><Relationship Id="rId221" Type="http://schemas.openxmlformats.org/officeDocument/2006/relationships/customXml" Target="../ink/ink214.xml"/><Relationship Id="rId220" Type="http://schemas.openxmlformats.org/officeDocument/2006/relationships/image" Target="../media/image185.png"/><Relationship Id="rId22" Type="http://schemas.openxmlformats.org/officeDocument/2006/relationships/image" Target="../media/image91.png"/><Relationship Id="rId219" Type="http://schemas.openxmlformats.org/officeDocument/2006/relationships/customXml" Target="../ink/ink213.xml"/><Relationship Id="rId218" Type="http://schemas.openxmlformats.org/officeDocument/2006/relationships/image" Target="../media/image184.png"/><Relationship Id="rId217" Type="http://schemas.openxmlformats.org/officeDocument/2006/relationships/customXml" Target="../ink/ink212.xml"/><Relationship Id="rId216" Type="http://schemas.openxmlformats.org/officeDocument/2006/relationships/image" Target="../media/image183.png"/><Relationship Id="rId215" Type="http://schemas.openxmlformats.org/officeDocument/2006/relationships/customXml" Target="../ink/ink211.xml"/><Relationship Id="rId214" Type="http://schemas.openxmlformats.org/officeDocument/2006/relationships/image" Target="../media/image182.png"/><Relationship Id="rId213" Type="http://schemas.openxmlformats.org/officeDocument/2006/relationships/customXml" Target="../ink/ink210.xml"/><Relationship Id="rId212" Type="http://schemas.openxmlformats.org/officeDocument/2006/relationships/image" Target="../media/image181.png"/><Relationship Id="rId211" Type="http://schemas.openxmlformats.org/officeDocument/2006/relationships/customXml" Target="../ink/ink209.xml"/><Relationship Id="rId210" Type="http://schemas.openxmlformats.org/officeDocument/2006/relationships/image" Target="../media/image180.png"/><Relationship Id="rId21" Type="http://schemas.openxmlformats.org/officeDocument/2006/relationships/customXml" Target="../ink/ink109.xml"/><Relationship Id="rId209" Type="http://schemas.openxmlformats.org/officeDocument/2006/relationships/customXml" Target="../ink/ink208.xml"/><Relationship Id="rId208" Type="http://schemas.openxmlformats.org/officeDocument/2006/relationships/image" Target="../media/image179.png"/><Relationship Id="rId207" Type="http://schemas.openxmlformats.org/officeDocument/2006/relationships/customXml" Target="../ink/ink207.xml"/><Relationship Id="rId206" Type="http://schemas.openxmlformats.org/officeDocument/2006/relationships/image" Target="../media/image178.png"/><Relationship Id="rId205" Type="http://schemas.openxmlformats.org/officeDocument/2006/relationships/customXml" Target="../ink/ink206.xml"/><Relationship Id="rId204" Type="http://schemas.openxmlformats.org/officeDocument/2006/relationships/image" Target="../media/image177.png"/><Relationship Id="rId203" Type="http://schemas.openxmlformats.org/officeDocument/2006/relationships/customXml" Target="../ink/ink205.xml"/><Relationship Id="rId202" Type="http://schemas.openxmlformats.org/officeDocument/2006/relationships/image" Target="../media/image176.png"/><Relationship Id="rId201" Type="http://schemas.openxmlformats.org/officeDocument/2006/relationships/customXml" Target="../ink/ink204.xml"/><Relationship Id="rId200" Type="http://schemas.openxmlformats.org/officeDocument/2006/relationships/image" Target="../media/image175.png"/><Relationship Id="rId20" Type="http://schemas.openxmlformats.org/officeDocument/2006/relationships/image" Target="../media/image90.png"/><Relationship Id="rId2" Type="http://schemas.openxmlformats.org/officeDocument/2006/relationships/image" Target="../media/image79.png"/><Relationship Id="rId199" Type="http://schemas.openxmlformats.org/officeDocument/2006/relationships/customXml" Target="../ink/ink203.xml"/><Relationship Id="rId198" Type="http://schemas.openxmlformats.org/officeDocument/2006/relationships/image" Target="../media/image174.png"/><Relationship Id="rId197" Type="http://schemas.openxmlformats.org/officeDocument/2006/relationships/customXml" Target="../ink/ink202.xml"/><Relationship Id="rId196" Type="http://schemas.openxmlformats.org/officeDocument/2006/relationships/image" Target="../media/image173.png"/><Relationship Id="rId195" Type="http://schemas.openxmlformats.org/officeDocument/2006/relationships/customXml" Target="../ink/ink201.xml"/><Relationship Id="rId194" Type="http://schemas.openxmlformats.org/officeDocument/2006/relationships/image" Target="../media/image172.png"/><Relationship Id="rId193" Type="http://schemas.openxmlformats.org/officeDocument/2006/relationships/customXml" Target="../ink/ink200.xml"/><Relationship Id="rId192" Type="http://schemas.openxmlformats.org/officeDocument/2006/relationships/image" Target="../media/image171.png"/><Relationship Id="rId191" Type="http://schemas.openxmlformats.org/officeDocument/2006/relationships/customXml" Target="../ink/ink199.xml"/><Relationship Id="rId190" Type="http://schemas.openxmlformats.org/officeDocument/2006/relationships/image" Target="../media/image170.png"/><Relationship Id="rId19" Type="http://schemas.openxmlformats.org/officeDocument/2006/relationships/customXml" Target="../ink/ink108.xml"/><Relationship Id="rId189" Type="http://schemas.openxmlformats.org/officeDocument/2006/relationships/customXml" Target="../ink/ink198.xml"/><Relationship Id="rId188" Type="http://schemas.openxmlformats.org/officeDocument/2006/relationships/image" Target="../media/image169.png"/><Relationship Id="rId187" Type="http://schemas.openxmlformats.org/officeDocument/2006/relationships/customXml" Target="../ink/ink197.xml"/><Relationship Id="rId186" Type="http://schemas.openxmlformats.org/officeDocument/2006/relationships/image" Target="../media/image168.png"/><Relationship Id="rId185" Type="http://schemas.openxmlformats.org/officeDocument/2006/relationships/customXml" Target="../ink/ink196.xml"/><Relationship Id="rId184" Type="http://schemas.openxmlformats.org/officeDocument/2006/relationships/image" Target="../media/image167.png"/><Relationship Id="rId183" Type="http://schemas.openxmlformats.org/officeDocument/2006/relationships/customXml" Target="../ink/ink195.xml"/><Relationship Id="rId182" Type="http://schemas.openxmlformats.org/officeDocument/2006/relationships/image" Target="../media/image166.png"/><Relationship Id="rId181" Type="http://schemas.openxmlformats.org/officeDocument/2006/relationships/customXml" Target="../ink/ink194.xml"/><Relationship Id="rId180" Type="http://schemas.openxmlformats.org/officeDocument/2006/relationships/image" Target="../media/image165.png"/><Relationship Id="rId18" Type="http://schemas.openxmlformats.org/officeDocument/2006/relationships/image" Target="../media/image89.png"/><Relationship Id="rId179" Type="http://schemas.openxmlformats.org/officeDocument/2006/relationships/customXml" Target="../ink/ink193.xml"/><Relationship Id="rId178" Type="http://schemas.openxmlformats.org/officeDocument/2006/relationships/image" Target="../media/image164.png"/><Relationship Id="rId177" Type="http://schemas.openxmlformats.org/officeDocument/2006/relationships/customXml" Target="../ink/ink192.xml"/><Relationship Id="rId176" Type="http://schemas.openxmlformats.org/officeDocument/2006/relationships/image" Target="../media/image163.png"/><Relationship Id="rId175" Type="http://schemas.openxmlformats.org/officeDocument/2006/relationships/customXml" Target="../ink/ink191.xml"/><Relationship Id="rId174" Type="http://schemas.openxmlformats.org/officeDocument/2006/relationships/image" Target="../media/image162.png"/><Relationship Id="rId173" Type="http://schemas.openxmlformats.org/officeDocument/2006/relationships/customXml" Target="../ink/ink190.xml"/><Relationship Id="rId172" Type="http://schemas.openxmlformats.org/officeDocument/2006/relationships/image" Target="../media/image161.png"/><Relationship Id="rId171" Type="http://schemas.openxmlformats.org/officeDocument/2006/relationships/customXml" Target="../ink/ink189.xml"/><Relationship Id="rId170" Type="http://schemas.openxmlformats.org/officeDocument/2006/relationships/image" Target="../media/image160.png"/><Relationship Id="rId17" Type="http://schemas.openxmlformats.org/officeDocument/2006/relationships/customXml" Target="../ink/ink107.xml"/><Relationship Id="rId169" Type="http://schemas.openxmlformats.org/officeDocument/2006/relationships/customXml" Target="../ink/ink188.xml"/><Relationship Id="rId168" Type="http://schemas.openxmlformats.org/officeDocument/2006/relationships/image" Target="../media/image159.png"/><Relationship Id="rId167" Type="http://schemas.openxmlformats.org/officeDocument/2006/relationships/customXml" Target="../ink/ink187.xml"/><Relationship Id="rId166" Type="http://schemas.openxmlformats.org/officeDocument/2006/relationships/image" Target="../media/image158.png"/><Relationship Id="rId165" Type="http://schemas.openxmlformats.org/officeDocument/2006/relationships/customXml" Target="../ink/ink186.xml"/><Relationship Id="rId164" Type="http://schemas.openxmlformats.org/officeDocument/2006/relationships/image" Target="../media/image157.png"/><Relationship Id="rId163" Type="http://schemas.openxmlformats.org/officeDocument/2006/relationships/customXml" Target="../ink/ink185.xml"/><Relationship Id="rId162" Type="http://schemas.openxmlformats.org/officeDocument/2006/relationships/image" Target="../media/image156.png"/><Relationship Id="rId161" Type="http://schemas.openxmlformats.org/officeDocument/2006/relationships/customXml" Target="../ink/ink184.xml"/><Relationship Id="rId160" Type="http://schemas.openxmlformats.org/officeDocument/2006/relationships/image" Target="../media/image155.png"/><Relationship Id="rId16" Type="http://schemas.openxmlformats.org/officeDocument/2006/relationships/image" Target="../media/image88.png"/><Relationship Id="rId159" Type="http://schemas.openxmlformats.org/officeDocument/2006/relationships/customXml" Target="../ink/ink183.xml"/><Relationship Id="rId158" Type="http://schemas.openxmlformats.org/officeDocument/2006/relationships/image" Target="../media/image154.png"/><Relationship Id="rId157" Type="http://schemas.openxmlformats.org/officeDocument/2006/relationships/customXml" Target="../ink/ink182.xml"/><Relationship Id="rId156" Type="http://schemas.openxmlformats.org/officeDocument/2006/relationships/image" Target="../media/image153.png"/><Relationship Id="rId155" Type="http://schemas.openxmlformats.org/officeDocument/2006/relationships/customXml" Target="../ink/ink181.xml"/><Relationship Id="rId154" Type="http://schemas.openxmlformats.org/officeDocument/2006/relationships/image" Target="../media/image152.png"/><Relationship Id="rId153" Type="http://schemas.openxmlformats.org/officeDocument/2006/relationships/customXml" Target="../ink/ink180.xml"/><Relationship Id="rId152" Type="http://schemas.openxmlformats.org/officeDocument/2006/relationships/image" Target="../media/image151.png"/><Relationship Id="rId151" Type="http://schemas.openxmlformats.org/officeDocument/2006/relationships/customXml" Target="../ink/ink179.xml"/><Relationship Id="rId150" Type="http://schemas.openxmlformats.org/officeDocument/2006/relationships/image" Target="../media/image150.png"/><Relationship Id="rId15" Type="http://schemas.openxmlformats.org/officeDocument/2006/relationships/customXml" Target="../ink/ink106.xml"/><Relationship Id="rId149" Type="http://schemas.openxmlformats.org/officeDocument/2006/relationships/customXml" Target="../ink/ink178.xml"/><Relationship Id="rId148" Type="http://schemas.openxmlformats.org/officeDocument/2006/relationships/image" Target="../media/image149.png"/><Relationship Id="rId147" Type="http://schemas.openxmlformats.org/officeDocument/2006/relationships/customXml" Target="../ink/ink177.xml"/><Relationship Id="rId146" Type="http://schemas.openxmlformats.org/officeDocument/2006/relationships/image" Target="../media/image148.png"/><Relationship Id="rId145" Type="http://schemas.openxmlformats.org/officeDocument/2006/relationships/customXml" Target="../ink/ink176.xml"/><Relationship Id="rId144" Type="http://schemas.openxmlformats.org/officeDocument/2006/relationships/image" Target="../media/image147.png"/><Relationship Id="rId143" Type="http://schemas.openxmlformats.org/officeDocument/2006/relationships/customXml" Target="../ink/ink175.xml"/><Relationship Id="rId142" Type="http://schemas.openxmlformats.org/officeDocument/2006/relationships/image" Target="../media/image146.png"/><Relationship Id="rId141" Type="http://schemas.openxmlformats.org/officeDocument/2006/relationships/customXml" Target="../ink/ink174.xml"/><Relationship Id="rId140" Type="http://schemas.openxmlformats.org/officeDocument/2006/relationships/image" Target="../media/image145.png"/><Relationship Id="rId14" Type="http://schemas.openxmlformats.org/officeDocument/2006/relationships/image" Target="../media/image87.png"/><Relationship Id="rId139" Type="http://schemas.openxmlformats.org/officeDocument/2006/relationships/customXml" Target="../ink/ink173.xml"/><Relationship Id="rId138" Type="http://schemas.openxmlformats.org/officeDocument/2006/relationships/image" Target="../media/image144.png"/><Relationship Id="rId137" Type="http://schemas.openxmlformats.org/officeDocument/2006/relationships/customXml" Target="../ink/ink172.xml"/><Relationship Id="rId136" Type="http://schemas.openxmlformats.org/officeDocument/2006/relationships/image" Target="../media/image143.png"/><Relationship Id="rId135" Type="http://schemas.openxmlformats.org/officeDocument/2006/relationships/customXml" Target="../ink/ink171.xml"/><Relationship Id="rId134" Type="http://schemas.openxmlformats.org/officeDocument/2006/relationships/image" Target="../media/image142.png"/><Relationship Id="rId133" Type="http://schemas.openxmlformats.org/officeDocument/2006/relationships/customXml" Target="../ink/ink170.xml"/><Relationship Id="rId132" Type="http://schemas.openxmlformats.org/officeDocument/2006/relationships/image" Target="../media/image141.png"/><Relationship Id="rId131" Type="http://schemas.openxmlformats.org/officeDocument/2006/relationships/customXml" Target="../ink/ink169.xml"/><Relationship Id="rId130" Type="http://schemas.openxmlformats.org/officeDocument/2006/relationships/image" Target="../media/image140.png"/><Relationship Id="rId13" Type="http://schemas.openxmlformats.org/officeDocument/2006/relationships/customXml" Target="../ink/ink105.xml"/><Relationship Id="rId129" Type="http://schemas.openxmlformats.org/officeDocument/2006/relationships/customXml" Target="../ink/ink168.xml"/><Relationship Id="rId128" Type="http://schemas.openxmlformats.org/officeDocument/2006/relationships/image" Target="../media/image139.png"/><Relationship Id="rId127" Type="http://schemas.openxmlformats.org/officeDocument/2006/relationships/customXml" Target="../ink/ink167.xml"/><Relationship Id="rId126" Type="http://schemas.openxmlformats.org/officeDocument/2006/relationships/image" Target="../media/image138.png"/><Relationship Id="rId125" Type="http://schemas.openxmlformats.org/officeDocument/2006/relationships/customXml" Target="../ink/ink166.xml"/><Relationship Id="rId124" Type="http://schemas.openxmlformats.org/officeDocument/2006/relationships/image" Target="../media/image137.png"/><Relationship Id="rId123" Type="http://schemas.openxmlformats.org/officeDocument/2006/relationships/customXml" Target="../ink/ink165.xml"/><Relationship Id="rId122" Type="http://schemas.openxmlformats.org/officeDocument/2006/relationships/customXml" Target="../ink/ink164.xml"/><Relationship Id="rId121" Type="http://schemas.openxmlformats.org/officeDocument/2006/relationships/image" Target="../media/image136.png"/><Relationship Id="rId120" Type="http://schemas.openxmlformats.org/officeDocument/2006/relationships/customXml" Target="../ink/ink163.xml"/><Relationship Id="rId12" Type="http://schemas.openxmlformats.org/officeDocument/2006/relationships/image" Target="../media/image86.png"/><Relationship Id="rId119" Type="http://schemas.openxmlformats.org/officeDocument/2006/relationships/image" Target="../media/image135.png"/><Relationship Id="rId118" Type="http://schemas.openxmlformats.org/officeDocument/2006/relationships/customXml" Target="../ink/ink162.xml"/><Relationship Id="rId117" Type="http://schemas.openxmlformats.org/officeDocument/2006/relationships/image" Target="../media/image134.png"/><Relationship Id="rId116" Type="http://schemas.openxmlformats.org/officeDocument/2006/relationships/customXml" Target="../ink/ink161.xml"/><Relationship Id="rId115" Type="http://schemas.openxmlformats.org/officeDocument/2006/relationships/image" Target="../media/image133.png"/><Relationship Id="rId114" Type="http://schemas.openxmlformats.org/officeDocument/2006/relationships/customXml" Target="../ink/ink160.xml"/><Relationship Id="rId113" Type="http://schemas.openxmlformats.org/officeDocument/2006/relationships/image" Target="../media/image132.png"/><Relationship Id="rId112" Type="http://schemas.openxmlformats.org/officeDocument/2006/relationships/customXml" Target="../ink/ink159.xml"/><Relationship Id="rId111" Type="http://schemas.openxmlformats.org/officeDocument/2006/relationships/image" Target="../media/image131.png"/><Relationship Id="rId110" Type="http://schemas.openxmlformats.org/officeDocument/2006/relationships/customXml" Target="../ink/ink158.xml"/><Relationship Id="rId11" Type="http://schemas.openxmlformats.org/officeDocument/2006/relationships/customXml" Target="../ink/ink104.xml"/><Relationship Id="rId109" Type="http://schemas.openxmlformats.org/officeDocument/2006/relationships/image" Target="../media/image130.png"/><Relationship Id="rId108" Type="http://schemas.openxmlformats.org/officeDocument/2006/relationships/customXml" Target="../ink/ink157.xml"/><Relationship Id="rId107" Type="http://schemas.openxmlformats.org/officeDocument/2006/relationships/image" Target="../media/image129.png"/><Relationship Id="rId106" Type="http://schemas.openxmlformats.org/officeDocument/2006/relationships/customXml" Target="../ink/ink156.xml"/><Relationship Id="rId105" Type="http://schemas.openxmlformats.org/officeDocument/2006/relationships/image" Target="../media/image128.png"/><Relationship Id="rId104" Type="http://schemas.openxmlformats.org/officeDocument/2006/relationships/customXml" Target="../ink/ink155.xml"/><Relationship Id="rId103" Type="http://schemas.openxmlformats.org/officeDocument/2006/relationships/image" Target="../media/image127.png"/><Relationship Id="rId102" Type="http://schemas.openxmlformats.org/officeDocument/2006/relationships/customXml" Target="../ink/ink154.xml"/><Relationship Id="rId101" Type="http://schemas.openxmlformats.org/officeDocument/2006/relationships/image" Target="../media/image126.png"/><Relationship Id="rId100" Type="http://schemas.openxmlformats.org/officeDocument/2006/relationships/customXml" Target="../ink/ink153.xml"/><Relationship Id="rId10" Type="http://schemas.openxmlformats.org/officeDocument/2006/relationships/image" Target="../media/image85.png"/><Relationship Id="rId1" Type="http://schemas.openxmlformats.org/officeDocument/2006/relationships/customXml" Target="../ink/ink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指令语句与伪指令</a:t>
            </a:r>
            <a:r>
              <a:rPr lang="zh-CN" altLang="en-US"/>
              <a:t>语句：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691005"/>
            <a:ext cx="10968990" cy="5367020"/>
          </a:xfrm>
        </p:spPr>
        <p:txBody>
          <a:bodyPr/>
          <a:p>
            <a:r>
              <a:rPr lang="zh-CN" altLang="en-US"/>
              <a:t>指令语句：</a:t>
            </a:r>
            <a:r>
              <a:rPr lang="en-US" altLang="zh-CN"/>
              <a:t> </a:t>
            </a:r>
            <a:br>
              <a:rPr lang="en-US" altLang="zh-CN"/>
            </a:br>
            <a:r>
              <a:rPr lang="en-US" altLang="zh-CN"/>
              <a:t>         </a:t>
            </a:r>
            <a:r>
              <a:rPr lang="zh-CN" altLang="en-US" b="1" u="sng"/>
              <a:t>标号</a:t>
            </a:r>
            <a:r>
              <a:rPr lang="zh-CN" altLang="en-US" b="1">
                <a:solidFill>
                  <a:srgbClr val="FF0000"/>
                </a:solidFill>
              </a:rPr>
              <a:t>：</a:t>
            </a:r>
            <a:r>
              <a:rPr lang="en-US" altLang="zh-CN"/>
              <a:t>  </a:t>
            </a:r>
            <a:r>
              <a:rPr lang="zh-CN" altLang="en-US"/>
              <a:t>指令助记符</a:t>
            </a:r>
            <a:r>
              <a:rPr lang="en-US" altLang="zh-CN"/>
              <a:t>    </a:t>
            </a:r>
            <a:r>
              <a:rPr lang="zh-CN" altLang="en-US"/>
              <a:t>目标操作数表达式，源操作数表达式</a:t>
            </a:r>
            <a:r>
              <a:rPr lang="en-US" altLang="zh-CN"/>
              <a:t>     </a:t>
            </a:r>
            <a:r>
              <a:rPr lang="zh-CN" altLang="en-US"/>
              <a:t>；注释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语句中的均为</a:t>
            </a:r>
            <a:r>
              <a:rPr lang="en-US" altLang="zh-CN"/>
              <a:t>ASCII</a:t>
            </a:r>
            <a:r>
              <a:rPr lang="zh-CN" altLang="en-US"/>
              <a:t>字符</a:t>
            </a:r>
            <a:r>
              <a:rPr lang="en-US" altLang="zh-CN"/>
              <a:t>   2.“</a:t>
            </a:r>
            <a:r>
              <a:rPr lang="zh-CN" altLang="en-US"/>
              <a:t>标号</a:t>
            </a:r>
            <a:r>
              <a:rPr lang="en-US" altLang="zh-CN"/>
              <a:t>”</a:t>
            </a:r>
            <a:r>
              <a:rPr lang="zh-CN" altLang="en-US"/>
              <a:t>指指令语句的</a:t>
            </a:r>
            <a:r>
              <a:rPr lang="zh-CN" altLang="en-US" b="1" u="sng"/>
              <a:t>符号地址</a:t>
            </a:r>
            <a:r>
              <a:rPr lang="en-US" altLang="zh-CN"/>
              <a:t>   </a:t>
            </a:r>
            <a:r>
              <a:rPr lang="zh-CN" altLang="en-US"/>
              <a:t>标号只是作了一个标记，有无标号，编译后的代码都没有</a:t>
            </a:r>
            <a:r>
              <a:rPr lang="zh-CN" altLang="en-US"/>
              <a:t>区别。</a:t>
            </a:r>
            <a:endParaRPr lang="zh-CN" altLang="en-US"/>
          </a:p>
          <a:p>
            <a:r>
              <a:rPr lang="zh-CN" altLang="en-US"/>
              <a:t>伪指令</a:t>
            </a:r>
            <a:r>
              <a:rPr lang="zh-CN" altLang="en-US"/>
              <a:t>语句：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  </a:t>
            </a:r>
            <a:r>
              <a:rPr lang="zh-CN" altLang="en-US" b="1" u="sng"/>
              <a:t>符号名</a:t>
            </a:r>
            <a:r>
              <a:rPr lang="en-US" altLang="zh-CN"/>
              <a:t>    </a:t>
            </a:r>
            <a:r>
              <a:rPr lang="zh-CN" altLang="en-US"/>
              <a:t>伪指令</a:t>
            </a:r>
            <a:r>
              <a:rPr lang="en-US" altLang="zh-CN"/>
              <a:t>      </a:t>
            </a:r>
            <a:r>
              <a:rPr lang="zh-CN" altLang="en-US"/>
              <a:t>操作数表达式</a:t>
            </a:r>
            <a:r>
              <a:rPr lang="en-US" altLang="zh-CN"/>
              <a:t>1</a:t>
            </a:r>
            <a:r>
              <a:rPr lang="zh-CN" altLang="en-US"/>
              <a:t>，操作数表达式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...</a:t>
            </a:r>
            <a:r>
              <a:rPr lang="zh-CN" altLang="en-US"/>
              <a:t>，操作数表达式</a:t>
            </a:r>
            <a:r>
              <a:rPr lang="en-US" altLang="zh-CN"/>
              <a:t>n    </a:t>
            </a:r>
            <a:r>
              <a:rPr lang="zh-CN" altLang="en-US"/>
              <a:t>；</a:t>
            </a:r>
            <a:r>
              <a:rPr lang="zh-CN" altLang="en-US"/>
              <a:t>注释</a:t>
            </a:r>
            <a:endParaRPr lang="zh-CN" altLang="en-US"/>
          </a:p>
          <a:p>
            <a:r>
              <a:rPr lang="zh-CN" altLang="en-US"/>
              <a:t>标识符：</a:t>
            </a:r>
            <a:r>
              <a:rPr lang="zh-CN" altLang="en-US">
                <a:solidFill>
                  <a:srgbClr val="FF0000"/>
                </a:solidFill>
              </a:rPr>
              <a:t>（标号和符号名的统称）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1.</a:t>
            </a:r>
            <a:r>
              <a:rPr lang="zh-CN" altLang="en-US"/>
              <a:t>长度不超过</a:t>
            </a:r>
            <a:r>
              <a:rPr lang="en-US" altLang="zh-CN"/>
              <a:t>31</a:t>
            </a:r>
            <a:r>
              <a:rPr lang="zh-CN" altLang="en-US"/>
              <a:t>的字符串</a:t>
            </a:r>
            <a:r>
              <a:rPr lang="en-US" altLang="zh-CN"/>
              <a:t> 2.</a:t>
            </a:r>
            <a:r>
              <a:rPr lang="zh-CN" altLang="en-US" b="1">
                <a:solidFill>
                  <a:srgbClr val="FF0000"/>
                </a:solidFill>
              </a:rPr>
              <a:t>第一个字符不能是数字</a:t>
            </a:r>
            <a:r>
              <a:rPr lang="en-US" altLang="zh-CN"/>
              <a:t>   </a:t>
            </a:r>
            <a:r>
              <a:rPr lang="zh-CN" altLang="en-US"/>
              <a:t>字符集是英文字母、数字、特殊字符（?</a:t>
            </a:r>
            <a:r>
              <a:rPr lang="en-US" altLang="zh-CN"/>
              <a:t>/</a:t>
            </a:r>
            <a:r>
              <a:rPr lang="zh-CN" altLang="en-US"/>
              <a:t>.</a:t>
            </a:r>
            <a:r>
              <a:rPr lang="en-US" altLang="zh-CN"/>
              <a:t>/</a:t>
            </a:r>
            <a:r>
              <a:rPr lang="zh-CN" altLang="en-US"/>
              <a:t>@</a:t>
            </a:r>
            <a:r>
              <a:rPr lang="en-US" altLang="zh-CN"/>
              <a:t>/</a:t>
            </a:r>
            <a:r>
              <a:rPr lang="zh-CN" altLang="en-US"/>
              <a:t>$</a:t>
            </a:r>
            <a:r>
              <a:rPr lang="en-US" altLang="zh-CN"/>
              <a:t>/</a:t>
            </a:r>
            <a:r>
              <a:rPr lang="zh-CN" altLang="en-US"/>
              <a:t>_(下画线)）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3.</a:t>
            </a:r>
            <a:r>
              <a:rPr lang="zh-CN" altLang="en-US"/>
              <a:t>标识符不能和寄存器、指令、伪指令同名。（即不和</a:t>
            </a:r>
            <a:r>
              <a:rPr lang="zh-CN" altLang="en-US" b="1" u="sng"/>
              <a:t>保留字</a:t>
            </a:r>
            <a:r>
              <a:rPr lang="zh-CN" altLang="en-US"/>
              <a:t>冲突）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088765" y="3060700"/>
            <a:ext cx="3860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两个语句的重要区别：</a:t>
            </a:r>
            <a:r>
              <a:rPr lang="zh-CN" altLang="en-US" b="1">
                <a:solidFill>
                  <a:srgbClr val="FF0000"/>
                </a:solidFill>
              </a:rPr>
              <a:t>有无冒号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58185"/>
            <a:ext cx="10969200" cy="705600"/>
          </a:xfrm>
        </p:spPr>
        <p:txBody>
          <a:bodyPr/>
          <a:p>
            <a:r>
              <a:rPr lang="zh-CN" altLang="en-US"/>
              <a:t>常量与</a:t>
            </a:r>
            <a:r>
              <a:rPr lang="zh-CN" altLang="en-US"/>
              <a:t>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9410" y="863600"/>
            <a:ext cx="12089130" cy="5730875"/>
          </a:xfrm>
        </p:spPr>
        <p:txBody>
          <a:bodyPr>
            <a:normAutofit fontScale="80000"/>
          </a:bodyPr>
          <a:p>
            <a:r>
              <a:rPr lang="zh-CN" altLang="en-US"/>
              <a:t>常量：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数字常量：源程序中，可用各种进制表达（但得跟</a:t>
            </a:r>
            <a:r>
              <a:rPr lang="en-US" altLang="zh-CN"/>
              <a:t>DBHO</a:t>
            </a:r>
            <a:r>
              <a:rPr lang="zh-CN" altLang="en-US"/>
              <a:t>这些符号）；汇编后被转换成二进制</a:t>
            </a:r>
            <a:r>
              <a:rPr lang="zh-CN" altLang="en-US"/>
              <a:t>数；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         </a:t>
            </a:r>
            <a:r>
              <a:rPr lang="zh-CN" altLang="en-US"/>
              <a:t>写</a:t>
            </a:r>
            <a:r>
              <a:rPr lang="zh-CN" altLang="en-US">
                <a:solidFill>
                  <a:srgbClr val="FF0000"/>
                </a:solidFill>
              </a:rPr>
              <a:t>源程序</a:t>
            </a:r>
            <a:r>
              <a:rPr lang="zh-CN" altLang="en-US"/>
              <a:t>多用十六进制，但高位</a:t>
            </a:r>
            <a:r>
              <a:rPr lang="zh-CN" altLang="en-US">
                <a:solidFill>
                  <a:srgbClr val="FF0000"/>
                </a:solidFill>
              </a:rPr>
              <a:t>首位是字母</a:t>
            </a:r>
            <a:r>
              <a:rPr lang="zh-CN" altLang="en-US"/>
              <a:t>时，</a:t>
            </a:r>
            <a:r>
              <a:rPr lang="zh-CN" altLang="en-US">
                <a:solidFill>
                  <a:srgbClr val="FF0000"/>
                </a:solidFill>
              </a:rPr>
              <a:t>必须加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/>
              <a:t>，与标识符区别。</a:t>
            </a:r>
            <a:r>
              <a:rPr lang="en-US" altLang="zh-CN"/>
              <a:t>eg.0F4H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字符串常量：单引号</a:t>
            </a:r>
            <a:r>
              <a:rPr lang="en-US" altLang="zh-CN"/>
              <a:t>/</a:t>
            </a:r>
            <a:r>
              <a:rPr lang="zh-CN" altLang="en-US"/>
              <a:t>双引号括起来的字符</a:t>
            </a:r>
            <a:r>
              <a:rPr lang="zh-CN" altLang="en-US">
                <a:solidFill>
                  <a:srgbClr val="FF0000"/>
                </a:solidFill>
              </a:rPr>
              <a:t>；每个字符占一个字节</a:t>
            </a:r>
            <a:r>
              <a:rPr lang="zh-CN" altLang="en-US"/>
              <a:t>（</a:t>
            </a:r>
            <a:r>
              <a:rPr lang="en-US" altLang="zh-CN"/>
              <a:t>8bit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符号常量定义伪指令：</a:t>
            </a:r>
            <a:r>
              <a:rPr lang="en-US" altLang="zh-CN"/>
              <a:t>equ</a:t>
            </a:r>
            <a:r>
              <a:rPr lang="zh-CN" altLang="en-US"/>
              <a:t>和</a:t>
            </a:r>
            <a:r>
              <a:rPr lang="en-US" altLang="zh-CN"/>
              <a:t>=</a:t>
            </a:r>
            <a:endParaRPr lang="en-US" altLang="zh-CN"/>
          </a:p>
          <a:p>
            <a:r>
              <a:rPr lang="zh-CN" altLang="en-US"/>
              <a:t>简单</a:t>
            </a:r>
            <a:r>
              <a:rPr lang="zh-CN" altLang="en-US"/>
              <a:t>变量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变量定义的一般语句：</a:t>
            </a:r>
            <a:r>
              <a:rPr lang="en-US" altLang="zh-CN"/>
              <a:t>  [</a:t>
            </a:r>
            <a:r>
              <a:rPr lang="zh-CN" altLang="en-US"/>
              <a:t>变量名</a:t>
            </a:r>
            <a:r>
              <a:rPr lang="en-US" altLang="zh-CN"/>
              <a:t>]          </a:t>
            </a:r>
            <a:r>
              <a:rPr lang="zh-CN" altLang="en-US"/>
              <a:t>数据定义符</a:t>
            </a:r>
            <a:r>
              <a:rPr lang="en-US" altLang="zh-CN"/>
              <a:t>    </a:t>
            </a:r>
            <a:r>
              <a:rPr lang="zh-CN" altLang="en-US"/>
              <a:t>表达式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...</a:t>
            </a:r>
            <a:r>
              <a:rPr lang="zh-CN" altLang="en-US"/>
              <a:t>，表达式</a:t>
            </a:r>
            <a:r>
              <a:rPr lang="en-US" altLang="zh-CN"/>
              <a:t>n        </a:t>
            </a:r>
            <a:r>
              <a:rPr lang="zh-CN" altLang="en-US"/>
              <a:t>；</a:t>
            </a:r>
            <a:r>
              <a:rPr lang="zh-CN" altLang="en-US"/>
              <a:t>注释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   </a:t>
            </a:r>
            <a:r>
              <a:rPr lang="zh-CN" altLang="en-US"/>
              <a:t>变量名就是合法的标识符；数据定义符有</a:t>
            </a:r>
            <a:r>
              <a:rPr lang="en-US" altLang="zh-CN"/>
              <a:t>DB,DW,DD;</a:t>
            </a:r>
            <a:r>
              <a:rPr lang="zh-CN" altLang="en-US"/>
              <a:t>个表达式用西文</a:t>
            </a:r>
            <a:r>
              <a:rPr lang="en-US" altLang="zh-CN"/>
              <a:t>,</a:t>
            </a:r>
            <a:r>
              <a:rPr lang="zh-CN" altLang="en-US"/>
              <a:t>隔开；无初值，</a:t>
            </a:r>
            <a:r>
              <a:rPr lang="zh-CN" altLang="en-US"/>
              <a:t>用？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2.DB/DW/DD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 </a:t>
            </a:r>
            <a:r>
              <a:rPr lang="en-US" altLang="zh-CN" sz="2000" b="1" u="sng"/>
              <a:t>DB</a:t>
            </a:r>
            <a:r>
              <a:rPr lang="en-US" altLang="zh-CN"/>
              <a:t>:</a:t>
            </a:r>
            <a:r>
              <a:rPr lang="zh-CN" altLang="en-US"/>
              <a:t>一字节（</a:t>
            </a:r>
            <a:r>
              <a:rPr lang="en-US" altLang="zh-CN"/>
              <a:t>8bit</a:t>
            </a:r>
            <a:r>
              <a:rPr lang="zh-CN" altLang="en-US"/>
              <a:t>）</a:t>
            </a:r>
            <a:r>
              <a:rPr lang="en-US" altLang="zh-CN"/>
              <a:t>   X DB 0---</a:t>
            </a:r>
            <a:r>
              <a:rPr lang="zh-CN" altLang="en-US"/>
              <a:t>分配给</a:t>
            </a:r>
            <a:r>
              <a:rPr lang="en-US" altLang="zh-CN"/>
              <a:t>X</a:t>
            </a:r>
            <a:r>
              <a:rPr lang="zh-CN" altLang="en-US"/>
              <a:t>一个字节的</a:t>
            </a:r>
            <a:r>
              <a:rPr lang="zh-CN" altLang="en-US"/>
              <a:t>空间，且初值为</a:t>
            </a:r>
            <a:r>
              <a:rPr lang="en-US" altLang="zh-CN"/>
              <a:t>0</a:t>
            </a:r>
            <a:r>
              <a:rPr lang="zh-CN" altLang="en-US"/>
              <a:t>（不定义初值用</a:t>
            </a:r>
            <a:r>
              <a:rPr lang="en-US" altLang="zh-CN"/>
              <a:t>“</a:t>
            </a:r>
            <a:r>
              <a:rPr lang="zh-CN" altLang="en-US"/>
              <a:t>？</a:t>
            </a:r>
            <a:r>
              <a:rPr lang="en-US" altLang="zh-CN"/>
              <a:t>”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 </a:t>
            </a:r>
            <a:r>
              <a:rPr lang="en-US" altLang="zh-CN" sz="2000" b="1" u="sng"/>
              <a:t>DW</a:t>
            </a:r>
            <a:r>
              <a:rPr lang="en-US" altLang="zh-CN"/>
              <a:t>:</a:t>
            </a:r>
            <a:r>
              <a:rPr lang="zh-CN" altLang="en-US"/>
              <a:t>一个字两个字节（</a:t>
            </a:r>
            <a:r>
              <a:rPr lang="en-US" altLang="zh-CN"/>
              <a:t>16bit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 b="1" u="sng"/>
              <a:t>小端存放</a:t>
            </a:r>
            <a:r>
              <a:rPr lang="zh-CN" altLang="en-US"/>
              <a:t>变量数据</a:t>
            </a:r>
            <a:r>
              <a:rPr lang="en-US" altLang="zh-CN"/>
              <a:t>  </a:t>
            </a:r>
            <a:r>
              <a:rPr lang="en-US" altLang="zh-CN"/>
              <a:t>eg.ARRAY	DW	1, 2, $, 3, 4, $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                                                            假设汇编时ARRAY分配的偏移地址为0074，则汇编后的存储区内容如下：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                                                                    ARRAY→</a:t>
            </a:r>
            <a:r>
              <a:rPr lang="en-US" altLang="zh-CN" u="sng"/>
              <a:t> 01 00</a:t>
            </a:r>
            <a:r>
              <a:rPr lang="en-US" altLang="zh-CN"/>
              <a:t> </a:t>
            </a:r>
            <a:r>
              <a:rPr lang="en-US" altLang="zh-CN" u="sng"/>
              <a:t>02 00</a:t>
            </a:r>
            <a:r>
              <a:rPr lang="en-US" altLang="zh-CN"/>
              <a:t> </a:t>
            </a:r>
            <a:r>
              <a:rPr lang="en-US" altLang="zh-CN" u="sng"/>
              <a:t>78 00</a:t>
            </a:r>
            <a:r>
              <a:rPr lang="en-US" altLang="zh-CN"/>
              <a:t> </a:t>
            </a:r>
            <a:r>
              <a:rPr lang="en-US" altLang="zh-CN" u="sng"/>
              <a:t>03 00</a:t>
            </a:r>
            <a:r>
              <a:rPr lang="en-US" altLang="zh-CN"/>
              <a:t> </a:t>
            </a:r>
            <a:r>
              <a:rPr lang="en-US" altLang="zh-CN" u="sng"/>
              <a:t>04 00</a:t>
            </a:r>
            <a:r>
              <a:rPr lang="en-US" altLang="zh-CN"/>
              <a:t> </a:t>
            </a:r>
            <a:r>
              <a:rPr lang="en-US" altLang="zh-CN" u="sng"/>
              <a:t>7E 00 </a:t>
            </a:r>
            <a:endParaRPr lang="en-US" altLang="zh-CN" u="sn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7708900" y="5753100"/>
              <a:ext cx="57150" cy="4508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7708900" y="5753100"/>
                <a:ext cx="57150" cy="450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7105650" y="5765800"/>
              <a:ext cx="101600" cy="4953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7105650" y="5765800"/>
                <a:ext cx="101600" cy="495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7378700" y="6064250"/>
              <a:ext cx="19050" cy="1270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7378700" y="6064250"/>
                <a:ext cx="190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7302500" y="6356350"/>
              <a:ext cx="69850" cy="889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7302500" y="6356350"/>
                <a:ext cx="698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7423150" y="6350000"/>
              <a:ext cx="88900" cy="825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7423150" y="6350000"/>
                <a:ext cx="889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7600950" y="6350000"/>
              <a:ext cx="120650" cy="762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7600950" y="6350000"/>
                <a:ext cx="1206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7772400" y="6305550"/>
              <a:ext cx="360" cy="1397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7772400" y="6305550"/>
                <a:ext cx="36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8293100" y="5708650"/>
              <a:ext cx="69850" cy="5651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8293100" y="5708650"/>
                <a:ext cx="69850" cy="565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7937500" y="5981700"/>
              <a:ext cx="215900" cy="1778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7937500" y="5981700"/>
                <a:ext cx="2159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8007350" y="6343650"/>
              <a:ext cx="139700" cy="1397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8007350" y="6343650"/>
                <a:ext cx="1397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8185150" y="6350000"/>
              <a:ext cx="107950" cy="1143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8185150" y="6350000"/>
                <a:ext cx="1079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8337550" y="6362700"/>
              <a:ext cx="57150" cy="952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8337550" y="6362700"/>
                <a:ext cx="571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8369300" y="6330950"/>
              <a:ext cx="120650" cy="1778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8369300" y="6330950"/>
                <a:ext cx="1206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6864350" y="6330950"/>
              <a:ext cx="88900" cy="1524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6864350" y="6330950"/>
                <a:ext cx="889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6934200" y="6419850"/>
              <a:ext cx="158750" cy="317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6934200" y="6419850"/>
                <a:ext cx="1587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7086600" y="6324600"/>
              <a:ext cx="44450" cy="1651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7086600" y="6324600"/>
                <a:ext cx="44450" cy="165100"/>
              </a:xfrm>
              <a:prstGeom prst="rect"/>
            </p:spPr>
          </p:pic>
        </mc:Fallback>
      </mc:AlternateContent>
      <p:sp>
        <p:nvSpPr>
          <p:cNvPr id="20" name="文本框 19"/>
          <p:cNvSpPr txBox="1"/>
          <p:nvPr/>
        </p:nvSpPr>
        <p:spPr>
          <a:xfrm>
            <a:off x="733425" y="5563870"/>
            <a:ext cx="4060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字（</a:t>
            </a:r>
            <a:r>
              <a:rPr lang="en-US" altLang="zh-CN">
                <a:solidFill>
                  <a:srgbClr val="FF0000"/>
                </a:solidFill>
              </a:rPr>
              <a:t>DW)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双字</a:t>
            </a:r>
            <a:r>
              <a:rPr lang="en-US" altLang="zh-CN">
                <a:solidFill>
                  <a:srgbClr val="FF0000"/>
                </a:solidFill>
              </a:rPr>
              <a:t>(DD)</a:t>
            </a:r>
            <a:r>
              <a:rPr lang="zh-CN" altLang="en-US"/>
              <a:t>类型变量多用于存储较大值域的数据，不适合用作存储</a:t>
            </a:r>
            <a:r>
              <a:rPr lang="en-US" altLang="zh-CN">
                <a:solidFill>
                  <a:srgbClr val="FF0000"/>
                </a:solidFill>
              </a:rPr>
              <a:t>8</a:t>
            </a:r>
            <a:r>
              <a:rPr lang="zh-CN" altLang="en-US">
                <a:solidFill>
                  <a:srgbClr val="FF0000"/>
                </a:solidFill>
              </a:rPr>
              <a:t>位</a:t>
            </a:r>
            <a:r>
              <a:rPr lang="zh-CN" altLang="en-US"/>
              <a:t>字符的</a:t>
            </a:r>
            <a:r>
              <a:rPr lang="zh-CN" altLang="en-US"/>
              <a:t>字符串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523875"/>
            <a:ext cx="10968990" cy="5725795"/>
          </a:xfrm>
        </p:spPr>
        <p:txBody>
          <a:bodyPr/>
          <a:p>
            <a:pPr marL="0" indent="0">
              <a:buNone/>
            </a:pPr>
            <a:r>
              <a:rPr lang="en-US" altLang="zh-CN"/>
              <a:t>      </a:t>
            </a:r>
            <a:r>
              <a:rPr lang="en-US" altLang="zh-CN" sz="2000" b="1" u="sng"/>
              <a:t>DD</a:t>
            </a:r>
            <a:r>
              <a:rPr lang="en-US" altLang="zh-CN"/>
              <a:t>:</a:t>
            </a:r>
            <a:r>
              <a:rPr lang="zh-CN" altLang="en-US"/>
              <a:t>两字四字节（</a:t>
            </a:r>
            <a:r>
              <a:rPr lang="en-US" altLang="zh-CN"/>
              <a:t>32bit</a:t>
            </a:r>
            <a:r>
              <a:rPr lang="zh-CN" altLang="en-US"/>
              <a:t>）、</a:t>
            </a:r>
            <a:endParaRPr lang="zh-CN" altLang="en-US"/>
          </a:p>
          <a:p>
            <a:r>
              <a:rPr lang="zh-CN" altLang="en-US"/>
              <a:t>重复说明符号</a:t>
            </a:r>
            <a:r>
              <a:rPr lang="en-US" altLang="zh-CN"/>
              <a:t>DUP</a:t>
            </a:r>
            <a:r>
              <a:rPr lang="zh-CN" altLang="en-US"/>
              <a:t>：</a:t>
            </a:r>
            <a:r>
              <a:rPr lang="en-US" altLang="zh-CN"/>
              <a:t>   eg.WVAR   DW  50  DUP(?)  </a:t>
            </a:r>
            <a:r>
              <a:rPr lang="zh-CN" altLang="en-US"/>
              <a:t>分析：定义了</a:t>
            </a:r>
            <a:r>
              <a:rPr lang="en-US" altLang="zh-CN"/>
              <a:t>50</a:t>
            </a:r>
            <a:r>
              <a:rPr lang="zh-CN" altLang="en-US"/>
              <a:t>个字单元变量，不定义</a:t>
            </a:r>
            <a:r>
              <a:rPr lang="zh-CN" altLang="en-US"/>
              <a:t>初值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5448300" y="1403350"/>
              <a:ext cx="38735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5448300" y="1403350"/>
                <a:ext cx="387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5543550" y="704850"/>
              <a:ext cx="19050" cy="5588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5543550" y="704850"/>
                <a:ext cx="19050" cy="558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5486400" y="355600"/>
              <a:ext cx="69850" cy="190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5486400" y="355600"/>
                <a:ext cx="698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5391150" y="419100"/>
              <a:ext cx="215900" cy="3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5391150" y="419100"/>
                <a:ext cx="2159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5422900" y="463550"/>
              <a:ext cx="57150" cy="1714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5422900" y="463550"/>
                <a:ext cx="571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5473700" y="463550"/>
              <a:ext cx="127000" cy="1270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5473700" y="463550"/>
                <a:ext cx="1270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5473700" y="520700"/>
              <a:ext cx="177800" cy="190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5473700" y="520700"/>
                <a:ext cx="1778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5543550" y="342900"/>
              <a:ext cx="6350" cy="3238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5543550" y="342900"/>
                <a:ext cx="63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5499100" y="603250"/>
              <a:ext cx="82550" cy="444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5499100" y="603250"/>
                <a:ext cx="825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5384800" y="666750"/>
              <a:ext cx="323850" cy="127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5384800" y="666750"/>
                <a:ext cx="3238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5670550" y="311150"/>
              <a:ext cx="63500" cy="1016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5670550" y="311150"/>
                <a:ext cx="635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5734050" y="355600"/>
              <a:ext cx="120650" cy="63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5734050" y="355600"/>
                <a:ext cx="1206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5702300" y="374650"/>
              <a:ext cx="57150" cy="1206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5702300" y="374650"/>
                <a:ext cx="571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5727700" y="425450"/>
              <a:ext cx="139700" cy="952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5727700" y="425450"/>
                <a:ext cx="1397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5740400" y="514350"/>
              <a:ext cx="69850" cy="571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5740400" y="514350"/>
                <a:ext cx="698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5797550" y="539750"/>
              <a:ext cx="107950" cy="1079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5797550" y="539750"/>
                <a:ext cx="1079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5784850" y="609600"/>
              <a:ext cx="114300" cy="698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5784850" y="609600"/>
                <a:ext cx="1143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6026150" y="450850"/>
              <a:ext cx="57150" cy="36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6026150" y="450850"/>
                <a:ext cx="571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5988050" y="603250"/>
              <a:ext cx="44450" cy="127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5988050" y="603250"/>
                <a:ext cx="444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6070600" y="412750"/>
              <a:ext cx="82550" cy="1143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6070600" y="412750"/>
                <a:ext cx="825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6115050" y="476250"/>
              <a:ext cx="190500" cy="1270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6115050" y="476250"/>
                <a:ext cx="1905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6076950" y="552450"/>
              <a:ext cx="101600" cy="1333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6076950" y="552450"/>
                <a:ext cx="1016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6134100" y="615950"/>
              <a:ext cx="133350" cy="508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6134100" y="615950"/>
                <a:ext cx="1333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6388100" y="361950"/>
              <a:ext cx="360" cy="381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8"/>
            </p:blipFill>
            <p:spPr>
              <a:xfrm>
                <a:off x="6388100" y="361950"/>
                <a:ext cx="36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墨迹 27"/>
              <p14:cNvContentPartPr/>
              <p14:nvPr/>
            </p14:nvContentPartPr>
            <p14:xfrm>
              <a:off x="6445250" y="342900"/>
              <a:ext cx="38100" cy="571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0"/>
            </p:blipFill>
            <p:spPr>
              <a:xfrm>
                <a:off x="6445250" y="342900"/>
                <a:ext cx="381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墨迹 28"/>
              <p14:cNvContentPartPr/>
              <p14:nvPr/>
            </p14:nvContentPartPr>
            <p14:xfrm>
              <a:off x="6299200" y="412750"/>
              <a:ext cx="228600" cy="317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2"/>
            </p:blipFill>
            <p:spPr>
              <a:xfrm>
                <a:off x="6299200" y="412750"/>
                <a:ext cx="2286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墨迹 29"/>
              <p14:cNvContentPartPr/>
              <p14:nvPr/>
            </p14:nvContentPartPr>
            <p14:xfrm>
              <a:off x="6388100" y="285750"/>
              <a:ext cx="44450" cy="2730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4"/>
            </p:blipFill>
            <p:spPr>
              <a:xfrm>
                <a:off x="6388100" y="285750"/>
                <a:ext cx="4445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墨迹 30"/>
              <p14:cNvContentPartPr/>
              <p14:nvPr/>
            </p14:nvContentPartPr>
            <p14:xfrm>
              <a:off x="6350000" y="501650"/>
              <a:ext cx="69850" cy="63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6"/>
            </p:blipFill>
            <p:spPr>
              <a:xfrm>
                <a:off x="6350000" y="501650"/>
                <a:ext cx="698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墨迹 31"/>
              <p14:cNvContentPartPr/>
              <p14:nvPr/>
            </p14:nvContentPartPr>
            <p14:xfrm>
              <a:off x="6419850" y="488950"/>
              <a:ext cx="76200" cy="127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8"/>
            </p:blipFill>
            <p:spPr>
              <a:xfrm>
                <a:off x="6419850" y="488950"/>
                <a:ext cx="762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墨迹 32"/>
              <p14:cNvContentPartPr/>
              <p14:nvPr/>
            </p14:nvContentPartPr>
            <p14:xfrm>
              <a:off x="6438900" y="527050"/>
              <a:ext cx="63500" cy="1587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0"/>
            </p:blipFill>
            <p:spPr>
              <a:xfrm>
                <a:off x="6438900" y="527050"/>
                <a:ext cx="635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墨迹 33"/>
              <p14:cNvContentPartPr/>
              <p14:nvPr/>
            </p14:nvContentPartPr>
            <p14:xfrm>
              <a:off x="6356350" y="596900"/>
              <a:ext cx="228600" cy="635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2"/>
            </p:blipFill>
            <p:spPr>
              <a:xfrm>
                <a:off x="6356350" y="596900"/>
                <a:ext cx="2286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墨迹 34"/>
              <p14:cNvContentPartPr/>
              <p14:nvPr/>
            </p14:nvContentPartPr>
            <p14:xfrm>
              <a:off x="6584950" y="381000"/>
              <a:ext cx="57150" cy="1079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4"/>
            </p:blipFill>
            <p:spPr>
              <a:xfrm>
                <a:off x="6584950" y="381000"/>
                <a:ext cx="571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墨迹 35"/>
              <p14:cNvContentPartPr/>
              <p14:nvPr/>
            </p14:nvContentPartPr>
            <p14:xfrm>
              <a:off x="6515100" y="450850"/>
              <a:ext cx="177800" cy="2095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6"/>
            </p:blipFill>
            <p:spPr>
              <a:xfrm>
                <a:off x="6515100" y="450850"/>
                <a:ext cx="1778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墨迹 36"/>
              <p14:cNvContentPartPr/>
              <p14:nvPr/>
            </p14:nvContentPartPr>
            <p14:xfrm>
              <a:off x="6572250" y="552450"/>
              <a:ext cx="425450" cy="1397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8"/>
            </p:blipFill>
            <p:spPr>
              <a:xfrm>
                <a:off x="6572250" y="552450"/>
                <a:ext cx="4254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墨迹 37"/>
              <p14:cNvContentPartPr/>
              <p14:nvPr/>
            </p14:nvContentPartPr>
            <p14:xfrm>
              <a:off x="6527800" y="952500"/>
              <a:ext cx="514350" cy="48260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0"/>
            </p:blipFill>
            <p:spPr>
              <a:xfrm>
                <a:off x="6527800" y="952500"/>
                <a:ext cx="51435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墨迹 38"/>
              <p14:cNvContentPartPr/>
              <p14:nvPr/>
            </p14:nvContentPartPr>
            <p14:xfrm>
              <a:off x="7054850" y="920750"/>
              <a:ext cx="63500" cy="1143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2"/>
            </p:blipFill>
            <p:spPr>
              <a:xfrm>
                <a:off x="7054850" y="920750"/>
                <a:ext cx="635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墨迹 39"/>
              <p14:cNvContentPartPr/>
              <p14:nvPr/>
            </p14:nvContentPartPr>
            <p14:xfrm>
              <a:off x="7245350" y="742950"/>
              <a:ext cx="107950" cy="127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4"/>
            </p:blipFill>
            <p:spPr>
              <a:xfrm>
                <a:off x="7245350" y="742950"/>
                <a:ext cx="1079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墨迹 40"/>
              <p14:cNvContentPartPr/>
              <p14:nvPr/>
            </p14:nvContentPartPr>
            <p14:xfrm>
              <a:off x="7175500" y="806450"/>
              <a:ext cx="228600" cy="2032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6"/>
            </p:blipFill>
            <p:spPr>
              <a:xfrm>
                <a:off x="7175500" y="806450"/>
                <a:ext cx="2286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墨迹 41"/>
              <p14:cNvContentPartPr/>
              <p14:nvPr/>
            </p14:nvContentPartPr>
            <p14:xfrm>
              <a:off x="7334250" y="1054100"/>
              <a:ext cx="360" cy="1905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8"/>
            </p:blipFill>
            <p:spPr>
              <a:xfrm>
                <a:off x="7334250" y="1054100"/>
                <a:ext cx="36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墨迹 42"/>
              <p14:cNvContentPartPr/>
              <p14:nvPr/>
            </p14:nvContentPartPr>
            <p14:xfrm>
              <a:off x="7302500" y="914400"/>
              <a:ext cx="63500" cy="2540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0"/>
            </p:blipFill>
            <p:spPr>
              <a:xfrm>
                <a:off x="7302500" y="914400"/>
                <a:ext cx="635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墨迹 43"/>
              <p14:cNvContentPartPr/>
              <p14:nvPr/>
            </p14:nvContentPartPr>
            <p14:xfrm>
              <a:off x="7302500" y="1060450"/>
              <a:ext cx="25400" cy="635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2"/>
            </p:blipFill>
            <p:spPr>
              <a:xfrm>
                <a:off x="7302500" y="1060450"/>
                <a:ext cx="254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墨迹 44"/>
              <p14:cNvContentPartPr/>
              <p14:nvPr/>
            </p14:nvContentPartPr>
            <p14:xfrm>
              <a:off x="7359650" y="1016000"/>
              <a:ext cx="38100" cy="635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4"/>
            </p:blipFill>
            <p:spPr>
              <a:xfrm>
                <a:off x="7359650" y="1016000"/>
                <a:ext cx="381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墨迹 45"/>
              <p14:cNvContentPartPr/>
              <p14:nvPr/>
            </p14:nvContentPartPr>
            <p14:xfrm>
              <a:off x="7232650" y="1092200"/>
              <a:ext cx="234950" cy="2540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6"/>
            </p:blipFill>
            <p:spPr>
              <a:xfrm>
                <a:off x="7232650" y="1092200"/>
                <a:ext cx="2349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墨迹 46"/>
              <p14:cNvContentPartPr/>
              <p14:nvPr/>
            </p14:nvContentPartPr>
            <p14:xfrm>
              <a:off x="7461250" y="679450"/>
              <a:ext cx="63500" cy="11430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8"/>
            </p:blipFill>
            <p:spPr>
              <a:xfrm>
                <a:off x="7461250" y="679450"/>
                <a:ext cx="635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墨迹 47"/>
              <p14:cNvContentPartPr/>
              <p14:nvPr/>
            </p14:nvContentPartPr>
            <p14:xfrm>
              <a:off x="7473950" y="736600"/>
              <a:ext cx="203200" cy="3175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0"/>
            </p:blipFill>
            <p:spPr>
              <a:xfrm>
                <a:off x="7473950" y="736600"/>
                <a:ext cx="2032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墨迹 48"/>
              <p14:cNvContentPartPr/>
              <p14:nvPr/>
            </p14:nvContentPartPr>
            <p14:xfrm>
              <a:off x="7556500" y="774700"/>
              <a:ext cx="31750" cy="13970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2"/>
            </p:blipFill>
            <p:spPr>
              <a:xfrm>
                <a:off x="7556500" y="774700"/>
                <a:ext cx="317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0" name="墨迹 49"/>
              <p14:cNvContentPartPr/>
              <p14:nvPr/>
            </p14:nvContentPartPr>
            <p14:xfrm>
              <a:off x="7575550" y="806450"/>
              <a:ext cx="120650" cy="13335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4"/>
            </p:blipFill>
            <p:spPr>
              <a:xfrm>
                <a:off x="7575550" y="806450"/>
                <a:ext cx="1206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1" name="墨迹 50"/>
              <p14:cNvContentPartPr/>
              <p14:nvPr/>
            </p14:nvContentPartPr>
            <p14:xfrm>
              <a:off x="7594600" y="882650"/>
              <a:ext cx="57150" cy="12700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6"/>
            </p:blipFill>
            <p:spPr>
              <a:xfrm>
                <a:off x="7594600" y="882650"/>
                <a:ext cx="571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2" name="墨迹 51"/>
              <p14:cNvContentPartPr/>
              <p14:nvPr/>
            </p14:nvContentPartPr>
            <p14:xfrm>
              <a:off x="7556500" y="958850"/>
              <a:ext cx="158750" cy="15875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8"/>
            </p:blipFill>
            <p:spPr>
              <a:xfrm>
                <a:off x="7556500" y="958850"/>
                <a:ext cx="1587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3" name="墨迹 52"/>
              <p14:cNvContentPartPr/>
              <p14:nvPr/>
            </p14:nvContentPartPr>
            <p14:xfrm>
              <a:off x="7588250" y="1054100"/>
              <a:ext cx="273050" cy="5080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0"/>
            </p:blipFill>
            <p:spPr>
              <a:xfrm>
                <a:off x="7588250" y="1054100"/>
                <a:ext cx="2730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4" name="墨迹 53"/>
              <p14:cNvContentPartPr/>
              <p14:nvPr/>
            </p14:nvContentPartPr>
            <p14:xfrm>
              <a:off x="7950200" y="641350"/>
              <a:ext cx="50800" cy="13335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2"/>
            </p:blipFill>
            <p:spPr>
              <a:xfrm>
                <a:off x="7950200" y="641350"/>
                <a:ext cx="508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5" name="墨迹 54"/>
              <p14:cNvContentPartPr/>
              <p14:nvPr/>
            </p14:nvContentPartPr>
            <p14:xfrm>
              <a:off x="7829550" y="685800"/>
              <a:ext cx="292100" cy="27305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4"/>
            </p:blipFill>
            <p:spPr>
              <a:xfrm>
                <a:off x="7829550" y="685800"/>
                <a:ext cx="29210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6" name="墨迹 55"/>
              <p14:cNvContentPartPr/>
              <p14:nvPr/>
            </p14:nvContentPartPr>
            <p14:xfrm>
              <a:off x="7912100" y="793750"/>
              <a:ext cx="273050" cy="13335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6"/>
            </p:blipFill>
            <p:spPr>
              <a:xfrm>
                <a:off x="7912100" y="793750"/>
                <a:ext cx="2730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7" name="墨迹 56"/>
              <p14:cNvContentPartPr/>
              <p14:nvPr/>
            </p14:nvContentPartPr>
            <p14:xfrm>
              <a:off x="7899400" y="889000"/>
              <a:ext cx="184150" cy="1905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8"/>
            </p:blipFill>
            <p:spPr>
              <a:xfrm>
                <a:off x="7899400" y="889000"/>
                <a:ext cx="1841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8" name="墨迹 57"/>
              <p14:cNvContentPartPr/>
              <p14:nvPr/>
            </p14:nvContentPartPr>
            <p14:xfrm>
              <a:off x="8007350" y="831850"/>
              <a:ext cx="360" cy="30480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0"/>
            </p:blipFill>
            <p:spPr>
              <a:xfrm>
                <a:off x="8007350" y="831850"/>
                <a:ext cx="36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9" name="墨迹 58"/>
              <p14:cNvContentPartPr/>
              <p14:nvPr/>
            </p14:nvContentPartPr>
            <p14:xfrm>
              <a:off x="7905750" y="952500"/>
              <a:ext cx="228600" cy="6350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2"/>
            </p:blipFill>
            <p:spPr>
              <a:xfrm>
                <a:off x="7905750" y="952500"/>
                <a:ext cx="2286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0" name="墨迹 59"/>
              <p14:cNvContentPartPr/>
              <p14:nvPr/>
            </p14:nvContentPartPr>
            <p14:xfrm>
              <a:off x="8331200" y="768350"/>
              <a:ext cx="133350" cy="1905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4"/>
            </p:blipFill>
            <p:spPr>
              <a:xfrm>
                <a:off x="8331200" y="768350"/>
                <a:ext cx="1333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1" name="墨迹 60"/>
              <p14:cNvContentPartPr/>
              <p14:nvPr/>
            </p14:nvContentPartPr>
            <p14:xfrm>
              <a:off x="8261350" y="876300"/>
              <a:ext cx="127000" cy="10160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6"/>
            </p:blipFill>
            <p:spPr>
              <a:xfrm>
                <a:off x="8261350" y="876300"/>
                <a:ext cx="1270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2" name="墨迹 61"/>
              <p14:cNvContentPartPr/>
              <p14:nvPr/>
            </p14:nvContentPartPr>
            <p14:xfrm>
              <a:off x="8356600" y="933450"/>
              <a:ext cx="146050" cy="8255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8"/>
            </p:blipFill>
            <p:spPr>
              <a:xfrm>
                <a:off x="8356600" y="933450"/>
                <a:ext cx="146050" cy="82550"/>
              </a:xfrm>
              <a:prstGeom prst="rect"/>
            </p:spPr>
          </p:pic>
        </mc:Fallback>
      </mc:AlternateContent>
      <p:pic>
        <p:nvPicPr>
          <p:cNvPr id="63" name="图片 62"/>
          <p:cNvPicPr>
            <a:picLocks noChangeAspect="1"/>
          </p:cNvPicPr>
          <p:nvPr/>
        </p:nvPicPr>
        <p:blipFill>
          <a:blip r:embed="rId119"/>
          <a:stretch>
            <a:fillRect/>
          </a:stretch>
        </p:blipFill>
        <p:spPr>
          <a:xfrm>
            <a:off x="1188085" y="1985010"/>
            <a:ext cx="9906000" cy="40112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4" name="墨迹 63"/>
              <p14:cNvContentPartPr/>
              <p14:nvPr/>
            </p14:nvContentPartPr>
            <p14:xfrm>
              <a:off x="1187450" y="5073650"/>
              <a:ext cx="393700" cy="34290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1"/>
            </p:blipFill>
            <p:spPr>
              <a:xfrm>
                <a:off x="1187450" y="5073650"/>
                <a:ext cx="39370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5" name="墨迹 64"/>
              <p14:cNvContentPartPr/>
              <p14:nvPr/>
            </p14:nvContentPartPr>
            <p14:xfrm>
              <a:off x="1308100" y="5378450"/>
              <a:ext cx="800100" cy="59690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3"/>
            </p:blipFill>
            <p:spPr>
              <a:xfrm>
                <a:off x="1308100" y="5378450"/>
                <a:ext cx="800100" cy="596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6" name="墨迹 65"/>
              <p14:cNvContentPartPr/>
              <p14:nvPr/>
            </p14:nvContentPartPr>
            <p14:xfrm>
              <a:off x="685800" y="6438900"/>
              <a:ext cx="12700" cy="36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5"/>
            </p:blipFill>
            <p:spPr>
              <a:xfrm>
                <a:off x="685800" y="64389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7" name="墨迹 66"/>
              <p14:cNvContentPartPr/>
              <p14:nvPr/>
            </p14:nvContentPartPr>
            <p14:xfrm>
              <a:off x="1974850" y="5842000"/>
              <a:ext cx="177800" cy="20320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27"/>
            </p:blipFill>
            <p:spPr>
              <a:xfrm>
                <a:off x="1974850" y="5842000"/>
                <a:ext cx="177800" cy="203200"/>
              </a:xfrm>
              <a:prstGeom prst="rect"/>
            </p:spPr>
          </p:pic>
        </mc:Fallback>
      </mc:AlternateContent>
      <p:sp>
        <p:nvSpPr>
          <p:cNvPr id="68" name="文本框 67"/>
          <p:cNvSpPr txBox="1"/>
          <p:nvPr/>
        </p:nvSpPr>
        <p:spPr>
          <a:xfrm>
            <a:off x="2248535" y="5822315"/>
            <a:ext cx="2720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一个对应一个字节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8790" y="295275"/>
            <a:ext cx="6225540" cy="2781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墨迹 4"/>
              <p14:cNvContentPartPr/>
              <p14:nvPr/>
            </p14:nvContentPartPr>
            <p14:xfrm>
              <a:off x="7385050" y="539750"/>
              <a:ext cx="12700" cy="3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3"/>
            </p:blipFill>
            <p:spPr>
              <a:xfrm>
                <a:off x="7385050" y="5397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7867650" y="520700"/>
              <a:ext cx="12700" cy="36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3"/>
            </p:blipFill>
            <p:spPr>
              <a:xfrm>
                <a:off x="7867650" y="5207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8045450" y="501650"/>
              <a:ext cx="12700" cy="3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3"/>
            </p:blipFill>
            <p:spPr>
              <a:xfrm>
                <a:off x="8045450" y="5016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9874250" y="431800"/>
              <a:ext cx="12700" cy="36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3"/>
            </p:blipFill>
            <p:spPr>
              <a:xfrm>
                <a:off x="9874250" y="4318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10033000" y="406400"/>
              <a:ext cx="12700" cy="36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3"/>
            </p:blipFill>
            <p:spPr>
              <a:xfrm>
                <a:off x="10033000" y="4064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墨迹 9"/>
              <p14:cNvContentPartPr/>
              <p14:nvPr/>
            </p14:nvContentPartPr>
            <p14:xfrm>
              <a:off x="10198100" y="425450"/>
              <a:ext cx="12700" cy="3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3"/>
            </p:blipFill>
            <p:spPr>
              <a:xfrm>
                <a:off x="10198100" y="4254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10331450" y="425450"/>
              <a:ext cx="12700" cy="36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3"/>
            </p:blipFill>
            <p:spPr>
              <a:xfrm>
                <a:off x="10331450" y="4254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2" name="墨迹 11"/>
              <p14:cNvContentPartPr/>
              <p14:nvPr/>
            </p14:nvContentPartPr>
            <p14:xfrm>
              <a:off x="7473950" y="908050"/>
              <a:ext cx="12700" cy="36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3"/>
            </p:blipFill>
            <p:spPr>
              <a:xfrm>
                <a:off x="7473950" y="9080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3" name="墨迹 12"/>
              <p14:cNvContentPartPr/>
              <p14:nvPr/>
            </p14:nvContentPartPr>
            <p14:xfrm>
              <a:off x="7639050" y="882650"/>
              <a:ext cx="12700" cy="36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3"/>
            </p:blipFill>
            <p:spPr>
              <a:xfrm>
                <a:off x="7639050" y="8826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4" name="墨迹 13"/>
              <p14:cNvContentPartPr/>
              <p14:nvPr/>
            </p14:nvContentPartPr>
            <p14:xfrm>
              <a:off x="7804150" y="889000"/>
              <a:ext cx="12700" cy="36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3"/>
            </p:blipFill>
            <p:spPr>
              <a:xfrm>
                <a:off x="7804150" y="8890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5" name="墨迹 14"/>
              <p14:cNvContentPartPr/>
              <p14:nvPr/>
            </p14:nvContentPartPr>
            <p14:xfrm>
              <a:off x="7950200" y="869950"/>
              <a:ext cx="12700" cy="36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3"/>
            </p:blipFill>
            <p:spPr>
              <a:xfrm>
                <a:off x="7950200" y="8699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6" name="墨迹 15"/>
              <p14:cNvContentPartPr/>
              <p14:nvPr/>
            </p14:nvContentPartPr>
            <p14:xfrm>
              <a:off x="8426450" y="869950"/>
              <a:ext cx="12700" cy="36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"/>
            </p:blipFill>
            <p:spPr>
              <a:xfrm>
                <a:off x="8426450" y="8699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7" name="墨迹 16"/>
              <p14:cNvContentPartPr/>
              <p14:nvPr/>
            </p14:nvContentPartPr>
            <p14:xfrm>
              <a:off x="8585200" y="869950"/>
              <a:ext cx="12700" cy="36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"/>
            </p:blipFill>
            <p:spPr>
              <a:xfrm>
                <a:off x="8585200" y="8699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8" name="墨迹 17"/>
              <p14:cNvContentPartPr/>
              <p14:nvPr/>
            </p14:nvContentPartPr>
            <p14:xfrm>
              <a:off x="8743950" y="869950"/>
              <a:ext cx="12700" cy="36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"/>
            </p:blipFill>
            <p:spPr>
              <a:xfrm>
                <a:off x="8743950" y="8699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9" name="墨迹 18"/>
              <p14:cNvContentPartPr/>
              <p14:nvPr/>
            </p14:nvContentPartPr>
            <p14:xfrm>
              <a:off x="8896350" y="857250"/>
              <a:ext cx="12700" cy="36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"/>
            </p:blipFill>
            <p:spPr>
              <a:xfrm>
                <a:off x="8896350" y="8572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0" name="墨迹 19"/>
              <p14:cNvContentPartPr/>
              <p14:nvPr/>
            </p14:nvContentPartPr>
            <p14:xfrm>
              <a:off x="8559800" y="457200"/>
              <a:ext cx="12700" cy="36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"/>
            </p:blipFill>
            <p:spPr>
              <a:xfrm>
                <a:off x="8559800" y="4572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1" name="墨迹 20"/>
              <p14:cNvContentPartPr/>
              <p14:nvPr/>
            </p14:nvContentPartPr>
            <p14:xfrm>
              <a:off x="8680450" y="438150"/>
              <a:ext cx="12700" cy="36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"/>
            </p:blipFill>
            <p:spPr>
              <a:xfrm>
                <a:off x="8680450" y="4381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2" name="墨迹 21"/>
              <p14:cNvContentPartPr/>
              <p14:nvPr/>
            </p14:nvContentPartPr>
            <p14:xfrm>
              <a:off x="9118600" y="406400"/>
              <a:ext cx="12700" cy="36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"/>
            </p:blipFill>
            <p:spPr>
              <a:xfrm>
                <a:off x="9118600" y="4064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3" name="墨迹 22"/>
              <p14:cNvContentPartPr/>
              <p14:nvPr/>
            </p14:nvContentPartPr>
            <p14:xfrm>
              <a:off x="9302750" y="381000"/>
              <a:ext cx="12700" cy="36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"/>
            </p:blipFill>
            <p:spPr>
              <a:xfrm>
                <a:off x="9302750" y="381000"/>
                <a:ext cx="12700" cy="360"/>
              </a:xfrm>
              <a:prstGeom prst="rect"/>
            </p:spPr>
          </p:pic>
        </mc:Fallback>
      </mc:AlternateContent>
      <p:sp>
        <p:nvSpPr>
          <p:cNvPr id="24" name="文本框 23"/>
          <p:cNvSpPr txBox="1"/>
          <p:nvPr/>
        </p:nvSpPr>
        <p:spPr>
          <a:xfrm>
            <a:off x="6892925" y="1138555"/>
            <a:ext cx="3438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一个汉字占两个字节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30225" y="3236595"/>
            <a:ext cx="10076180" cy="1363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内存变量的</a:t>
            </a:r>
            <a:r>
              <a:rPr lang="zh-CN" altLang="en-US"/>
              <a:t>属性：</a:t>
            </a:r>
            <a:endParaRPr lang="zh-CN" altLang="en-US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/>
              <a:t>  1.</a:t>
            </a:r>
            <a:r>
              <a:rPr lang="zh-CN" altLang="en-US"/>
              <a:t>地址属性：段属性</a:t>
            </a:r>
            <a:r>
              <a:rPr lang="en-US" altLang="zh-CN"/>
              <a:t>  </a:t>
            </a:r>
            <a:r>
              <a:rPr lang="en-US" altLang="zh-CN" b="1">
                <a:highlight>
                  <a:srgbClr val="FFFF00"/>
                </a:highlight>
              </a:rPr>
              <a:t> SEG</a:t>
            </a:r>
            <a:r>
              <a:rPr lang="en-US" altLang="zh-CN"/>
              <a:t>  </a:t>
            </a:r>
            <a:r>
              <a:rPr lang="zh-CN" altLang="en-US"/>
              <a:t>表示其所在段的</a:t>
            </a:r>
            <a:r>
              <a:rPr lang="en-US" altLang="zh-CN"/>
              <a:t> </a:t>
            </a:r>
            <a:r>
              <a:rPr lang="zh-CN" altLang="en-US" b="1">
                <a:solidFill>
                  <a:srgbClr val="FF0000"/>
                </a:solidFill>
              </a:rPr>
              <a:t>段基值</a:t>
            </a:r>
            <a:r>
              <a:rPr lang="en-US" altLang="zh-CN" b="1">
                <a:solidFill>
                  <a:srgbClr val="FF0000"/>
                </a:solidFill>
              </a:rPr>
              <a:t>                                               </a:t>
            </a:r>
            <a:endParaRPr lang="en-US" altLang="zh-CN" b="1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b="1">
                <a:solidFill>
                  <a:srgbClr val="FF0000"/>
                </a:solidFill>
              </a:rPr>
              <a:t>                       </a:t>
            </a:r>
            <a:r>
              <a:rPr lang="zh-CN" altLang="en-US"/>
              <a:t>偏移量属性</a:t>
            </a:r>
            <a:r>
              <a:rPr lang="en-US" altLang="zh-CN" b="1">
                <a:solidFill>
                  <a:srgbClr val="FF0000"/>
                </a:solidFill>
              </a:rPr>
              <a:t>   </a:t>
            </a:r>
            <a:r>
              <a:rPr lang="en-US" altLang="zh-CN" b="1">
                <a:highlight>
                  <a:srgbClr val="FFFF00"/>
                </a:highlight>
              </a:rPr>
              <a:t> OFFSET</a:t>
            </a:r>
            <a:r>
              <a:rPr lang="en-US" altLang="zh-CN" b="1">
                <a:solidFill>
                  <a:srgbClr val="FF0000"/>
                </a:solidFill>
              </a:rPr>
              <a:t>    </a:t>
            </a:r>
            <a:r>
              <a:rPr lang="zh-CN" altLang="en-US"/>
              <a:t>表示其所在的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偏移</a:t>
            </a:r>
            <a:r>
              <a:rPr lang="zh-CN" altLang="en-US" b="1">
                <a:solidFill>
                  <a:srgbClr val="FF0000"/>
                </a:solidFill>
              </a:rPr>
              <a:t>地址</a:t>
            </a:r>
            <a:endParaRPr lang="zh-CN" altLang="en-US" b="1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/>
              <a:t> 2.类型属性：</a:t>
            </a:r>
            <a:r>
              <a:rPr lang="en-US" altLang="zh-CN" b="1">
                <a:highlight>
                  <a:srgbClr val="FFFF00"/>
                </a:highlight>
              </a:rPr>
              <a:t>TYPE</a:t>
            </a:r>
            <a:r>
              <a:rPr lang="en-US" altLang="zh-CN"/>
              <a:t>  </a:t>
            </a:r>
            <a:r>
              <a:rPr lang="zh-CN" altLang="en-US"/>
              <a:t>返回变量的字节数或语句标号的</a:t>
            </a:r>
            <a:r>
              <a:rPr lang="en-US" altLang="zh-CN"/>
              <a:t>FAR</a:t>
            </a:r>
            <a:r>
              <a:rPr lang="zh-CN" altLang="en-US"/>
              <a:t>和</a:t>
            </a:r>
            <a:r>
              <a:rPr lang="en-US" altLang="zh-CN"/>
              <a:t>NEAR</a:t>
            </a:r>
            <a:r>
              <a:rPr lang="zh-CN" altLang="en-US"/>
              <a:t>类型</a:t>
            </a:r>
            <a:endParaRPr lang="zh-CN" altLang="en-US"/>
          </a:p>
          <a:p>
            <a:pPr lvl="1" eaLnBrk="1" hangingPunct="1">
              <a:lnSpc>
                <a:spcPct val="90000"/>
              </a:lnSpc>
              <a:buNone/>
            </a:pP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365875" y="3076575"/>
            <a:ext cx="7029450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sym typeface="+mn-ea"/>
              </a:rPr>
              <a:t>MOV AX,SEG Msg	;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将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Msg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的段地址送到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AX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  <a:sym typeface="+mn-ea"/>
              </a:rPr>
              <a:t>MOV BX,OFFSET Msg	;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将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Msg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的偏移地址送到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BX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49605" y="4827270"/>
            <a:ext cx="10306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标号的属性：类比内存变量</a:t>
            </a:r>
            <a:r>
              <a:rPr lang="zh-CN" altLang="en-US"/>
              <a:t>属性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034280" y="4758690"/>
            <a:ext cx="62077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PS</a:t>
            </a:r>
            <a:r>
              <a:rPr lang="zh-CN" altLang="en-US"/>
              <a:t>：标号和变量都有类型属性，</a:t>
            </a:r>
            <a:r>
              <a:rPr lang="en-US" altLang="zh-CN"/>
              <a:t>BUT</a:t>
            </a:r>
            <a:r>
              <a:rPr lang="zh-CN" altLang="en-US"/>
              <a:t>变量的类型属性是变量的字节数；标号的属性用于说明该标号能否被其他段</a:t>
            </a:r>
            <a:r>
              <a:rPr lang="zh-CN" altLang="en-US"/>
              <a:t>引用：</a:t>
            </a:r>
            <a:endParaRPr lang="zh-CN" altLang="en-US"/>
          </a:p>
          <a:p>
            <a:r>
              <a:rPr lang="en-US" altLang="zh-CN"/>
              <a:t>      NEAR  </a:t>
            </a:r>
            <a:r>
              <a:rPr lang="zh-CN" altLang="en-US"/>
              <a:t>表示该标号只能被同段代码</a:t>
            </a:r>
            <a:r>
              <a:rPr lang="zh-CN" altLang="en-US"/>
              <a:t>引用；</a:t>
            </a:r>
            <a:endParaRPr lang="zh-CN" altLang="en-US"/>
          </a:p>
          <a:p>
            <a:r>
              <a:rPr lang="en-US" altLang="zh-CN"/>
              <a:t>      FAR     </a:t>
            </a:r>
            <a:r>
              <a:rPr lang="zh-CN" altLang="en-US"/>
              <a:t>表示该标号能被其他段代码</a:t>
            </a:r>
            <a:r>
              <a:rPr lang="zh-CN" altLang="en-US"/>
              <a:t>引用</a:t>
            </a:r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  <a:highlight>
                  <a:srgbClr val="FFFF00"/>
                </a:highlight>
              </a:rPr>
              <a:t>语句属性默认为</a:t>
            </a:r>
            <a:r>
              <a:rPr lang="en-US" altLang="zh-CN" b="1">
                <a:solidFill>
                  <a:srgbClr val="FF0000"/>
                </a:solidFill>
                <a:highlight>
                  <a:srgbClr val="FFFF00"/>
                </a:highlight>
              </a:rPr>
              <a:t>NEAR</a:t>
            </a:r>
            <a:r>
              <a:rPr lang="zh-CN" altLang="en-US" b="1">
                <a:solidFill>
                  <a:srgbClr val="FF0000"/>
                </a:solidFill>
                <a:highlight>
                  <a:srgbClr val="FFFF00"/>
                </a:highlight>
              </a:rPr>
              <a:t>属性</a:t>
            </a:r>
            <a:endParaRPr lang="zh-CN" altLang="en-US" b="1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graphicFrame>
        <p:nvGraphicFramePr>
          <p:cNvPr id="73767" name="Group 3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49910" y="382270"/>
          <a:ext cx="10443845" cy="3046730"/>
        </p:xfrm>
        <a:graphic>
          <a:graphicData uri="http://schemas.openxmlformats.org/drawingml/2006/table">
            <a:tbl>
              <a:tblPr/>
              <a:tblGrid>
                <a:gridCol w="2773045"/>
                <a:gridCol w="7670800"/>
              </a:tblGrid>
              <a:tr h="513080">
                <a:tc>
                  <a:txBody>
                    <a:bodyPr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Byte Ptr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08000" marR="108000" marT="17990" marB="1799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指定数据或变量为字节类型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(8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08000" marR="108000" marT="17990" marB="1799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Word Ptr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08000" marR="108000" marT="17990" marB="1799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指定数据或变量为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类型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(16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08000" marR="108000" marT="17990" marB="1799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3715">
                <a:tc>
                  <a:txBody>
                    <a:bodyPr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DWord Ptr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08000" marR="108000" marT="17990" marB="1799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指定数据或变量为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双字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类型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(32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08000" marR="108000" marT="17990" marB="1799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155">
                <a:tc>
                  <a:txBody>
                    <a:bodyPr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FWord Ptr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08000" marR="108000" marT="17990" marB="1799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指定数据或变量为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字节类型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(48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08000" marR="108000" marT="17990" marB="1799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QWord Ptr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08000" marR="108000" marT="17990" marB="1799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指定数据或变量为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四字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类型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(64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08000" marR="108000" marT="17990" marB="1799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3080">
                <a:tc>
                  <a:txBody>
                    <a:bodyPr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TByte Ptr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08000" marR="108000" marT="17990" marB="1799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指定数据或变量为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字节类型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(80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08000" marR="108000" marT="17990" marB="1799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17245" y="3523615"/>
            <a:ext cx="10105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83235" y="4199890"/>
            <a:ext cx="7830185" cy="1014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>
                <a:solidFill>
                  <a:srgbClr val="FF0000"/>
                </a:solidFill>
              </a:rPr>
              <a:t>字符串在汇编中通常是通过 </a:t>
            </a:r>
            <a:r>
              <a:rPr lang="zh-CN" altLang="en-US" sz="2800" b="1">
                <a:solidFill>
                  <a:srgbClr val="FF0000"/>
                </a:solidFill>
                <a:highlight>
                  <a:srgbClr val="FFFF00"/>
                </a:highlight>
              </a:rPr>
              <a:t>DB</a:t>
            </a:r>
            <a:r>
              <a:rPr lang="zh-CN" altLang="en-US" sz="2800" b="1">
                <a:solidFill>
                  <a:srgbClr val="FF0000"/>
                </a:solidFill>
              </a:rPr>
              <a:t>（Define Byte）指令以</a:t>
            </a:r>
            <a:r>
              <a:rPr lang="zh-CN" altLang="en-US" sz="2800" b="1">
                <a:solidFill>
                  <a:srgbClr val="FF0000"/>
                </a:solidFill>
                <a:highlight>
                  <a:srgbClr val="FFFF00"/>
                </a:highlight>
              </a:rPr>
              <a:t>字节</a:t>
            </a:r>
            <a:r>
              <a:rPr lang="zh-CN" altLang="en-US" sz="2800" b="1">
                <a:solidFill>
                  <a:srgbClr val="FF0000"/>
                </a:solidFill>
              </a:rPr>
              <a:t>为单位来定义的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1. </a:t>
            </a:r>
            <a:r>
              <a:rPr lang="zh-CN" altLang="en-US" dirty="0"/>
              <a:t>算术运算符</a:t>
            </a:r>
            <a:endParaRPr lang="zh-CN" altLang="en-US" dirty="0"/>
          </a:p>
        </p:txBody>
      </p:sp>
      <p:sp>
        <p:nvSpPr>
          <p:cNvPr id="8704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endParaRPr lang="zh-CN" altLang="zh-CN" dirty="0"/>
          </a:p>
        </p:txBody>
      </p:sp>
      <p:graphicFrame>
        <p:nvGraphicFramePr>
          <p:cNvPr id="87044" name="Group 4"/>
          <p:cNvGraphicFramePr>
            <a:graphicFrameLocks noGrp="1"/>
          </p:cNvGraphicFramePr>
          <p:nvPr/>
        </p:nvGraphicFramePr>
        <p:xfrm>
          <a:off x="1897063" y="1628775"/>
          <a:ext cx="8519795" cy="4419602"/>
        </p:xfrm>
        <a:graphic>
          <a:graphicData uri="http://schemas.openxmlformats.org/drawingml/2006/table">
            <a:tbl>
              <a:tblPr/>
              <a:tblGrid>
                <a:gridCol w="987425"/>
                <a:gridCol w="3731895"/>
                <a:gridCol w="3800475"/>
              </a:tblGrid>
              <a:tr h="401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运算符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格    式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功 能 描 述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18001" marB="180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18001" marB="1800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+&lt;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表达式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18001" marB="180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表达式值取正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18001" marB="180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18001" marB="1800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-&lt;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表达式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18001" marB="180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表达式值取负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18001" marB="180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18001" marB="1800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表达式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1&gt;*&lt;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表达式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2&gt;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18001" marB="180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两式相乘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18001" marB="180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18001" marB="1800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表达式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1&gt;/&lt;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表达式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2&gt;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18001" marB="180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两式相除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18001" marB="180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18001" marB="1800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表达式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1&gt;MOD&lt;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表达式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2&gt;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18001" marB="180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两式整除取余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18001" marB="180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18001" marB="1800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表达式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1&gt;+&lt;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表达式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2&gt;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18001" marB="180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两式相加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18001" marB="180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18001" marB="1800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表达式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1&gt;-&lt;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表达式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2&gt;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18001" marB="180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两式相减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18001" marB="180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SHR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18001" marB="1800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表达式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1&gt;SHR&lt;N&gt;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18001" marB="180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将表达式的值右移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18001" marB="180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SHL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18001" marB="1800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表达式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1&gt;SHL&lt;N&gt;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18001" marB="180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将表达式的值左移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18001" marB="180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 ]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18001" marB="1800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表达式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1&gt;[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表达式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2]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18001" marB="180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等同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表达式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1&gt;+&lt;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表达式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2&gt;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18001" marB="180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/>
      <p:bldP spid="870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4. </a:t>
            </a:r>
            <a:r>
              <a:rPr lang="zh-CN" altLang="en-US" dirty="0"/>
              <a:t>数值返回运算符</a:t>
            </a:r>
            <a:endParaRPr lang="zh-CN" altLang="en-US" dirty="0"/>
          </a:p>
        </p:txBody>
      </p:sp>
      <p:sp>
        <p:nvSpPr>
          <p:cNvPr id="9113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endParaRPr lang="zh-CN" altLang="zh-CN" dirty="0"/>
          </a:p>
        </p:txBody>
      </p:sp>
      <p:graphicFrame>
        <p:nvGraphicFramePr>
          <p:cNvPr id="91140" name="Group 4"/>
          <p:cNvGraphicFramePr>
            <a:graphicFrameLocks noGrp="1"/>
          </p:cNvGraphicFramePr>
          <p:nvPr/>
        </p:nvGraphicFramePr>
        <p:xfrm>
          <a:off x="1992313" y="2276475"/>
          <a:ext cx="8169275" cy="2743200"/>
        </p:xfrm>
        <a:graphic>
          <a:graphicData uri="http://schemas.openxmlformats.org/drawingml/2006/table">
            <a:tbl>
              <a:tblPr/>
              <a:tblGrid>
                <a:gridCol w="1530350"/>
                <a:gridCol w="2974975"/>
                <a:gridCol w="366395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运算符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格    式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功 能 描 述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SEG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SEG&lt;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符号地址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返回符号地址的段地址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OFFSET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OFFSET&lt;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符号地址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返回符号地址的偏移地址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LENGTH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LENGTH&lt;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变量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返回变量元素个数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SIZE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SIZE&lt;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变量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返回变量所占字节数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TYPE&lt;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符号地址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返回变量或标号的类型值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/>
      <p:bldP spid="9113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5. </a:t>
            </a:r>
            <a:r>
              <a:rPr lang="zh-CN" altLang="en-US" dirty="0"/>
              <a:t>属性运算符</a:t>
            </a:r>
            <a:endParaRPr lang="zh-CN" altLang="en-US" dirty="0"/>
          </a:p>
        </p:txBody>
      </p:sp>
      <p:sp>
        <p:nvSpPr>
          <p:cNvPr id="9216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dirty="0"/>
              <a:t> </a:t>
            </a:r>
            <a:endParaRPr lang="en-US" altLang="zh-CN" dirty="0"/>
          </a:p>
        </p:txBody>
      </p:sp>
      <p:graphicFrame>
        <p:nvGraphicFramePr>
          <p:cNvPr id="92221" name="Group 61"/>
          <p:cNvGraphicFramePr>
            <a:graphicFrameLocks noGrp="1"/>
          </p:cNvGraphicFramePr>
          <p:nvPr/>
        </p:nvGraphicFramePr>
        <p:xfrm>
          <a:off x="2279650" y="1484313"/>
          <a:ext cx="7581900" cy="4114800"/>
        </p:xfrm>
        <a:graphic>
          <a:graphicData uri="http://schemas.openxmlformats.org/drawingml/2006/table">
            <a:tbl>
              <a:tblPr/>
              <a:tblGrid>
                <a:gridCol w="1835150"/>
                <a:gridCol w="574675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类型运算符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功 能 描 述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Byte Ptr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指定数据或变量为字节类型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(8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Word Ptr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指定数据或变量为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类型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(16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DWord Ptr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指定数据或变量为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双字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类型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(32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FWord Ptr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指定数据或变量为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字节类型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(48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QWord Ptr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指定数据或变量为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四字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类型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(64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TByte Ptr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指定数据或变量为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字节类型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(80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Near Ptr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指定标号为近转移目标地址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Far Ptr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指定标号为远转移目标地址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2163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3486150" y="2139950"/>
              <a:ext cx="1270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3486150" y="21399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3505200" y="2127250"/>
              <a:ext cx="38100" cy="24638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3505200" y="2127250"/>
                <a:ext cx="38100" cy="2463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4419600" y="2063750"/>
              <a:ext cx="88900" cy="25336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4419600" y="2063750"/>
                <a:ext cx="88900" cy="2533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3524250" y="2311400"/>
              <a:ext cx="939800" cy="254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3524250" y="2311400"/>
                <a:ext cx="9398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3536950" y="2667000"/>
              <a:ext cx="914400" cy="381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3536950" y="2667000"/>
                <a:ext cx="9144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3575050" y="3016250"/>
              <a:ext cx="927100" cy="571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3575050" y="3016250"/>
                <a:ext cx="9271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3568700" y="3397250"/>
              <a:ext cx="971550" cy="127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3568700" y="3397250"/>
                <a:ext cx="9715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3568700" y="3727450"/>
              <a:ext cx="889000" cy="381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3568700" y="3727450"/>
                <a:ext cx="8890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3816350" y="2444750"/>
              <a:ext cx="95250" cy="127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3816350" y="2444750"/>
                <a:ext cx="952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3810000" y="2438400"/>
              <a:ext cx="127000" cy="1841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3810000" y="2438400"/>
                <a:ext cx="1270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3829050" y="2501900"/>
              <a:ext cx="95250" cy="36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3829050" y="2501900"/>
                <a:ext cx="952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4025900" y="2451100"/>
              <a:ext cx="12700" cy="1524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4025900" y="2451100"/>
                <a:ext cx="127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4152900" y="2457450"/>
              <a:ext cx="6350" cy="1651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4152900" y="2457450"/>
                <a:ext cx="63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4171950" y="2527300"/>
              <a:ext cx="101600" cy="254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4171950" y="2527300"/>
                <a:ext cx="1016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4292600" y="2451100"/>
              <a:ext cx="6350" cy="1587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4292600" y="2451100"/>
                <a:ext cx="63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3790950" y="2774950"/>
              <a:ext cx="101600" cy="1905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3790950" y="2774950"/>
                <a:ext cx="1016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3873500" y="2755900"/>
              <a:ext cx="63500" cy="190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3873500" y="2755900"/>
                <a:ext cx="635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4025900" y="2755900"/>
              <a:ext cx="114300" cy="127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4025900" y="2755900"/>
                <a:ext cx="1143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4051300" y="2730500"/>
              <a:ext cx="133350" cy="2349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4051300" y="2730500"/>
                <a:ext cx="13335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4057650" y="2838450"/>
              <a:ext cx="101600" cy="254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4057650" y="2838450"/>
                <a:ext cx="1016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4279900" y="2749550"/>
              <a:ext cx="25400" cy="1778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4279900" y="2749550"/>
                <a:ext cx="254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4279900" y="2844800"/>
              <a:ext cx="95250" cy="254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4279900" y="2844800"/>
                <a:ext cx="952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4406900" y="2749550"/>
              <a:ext cx="360" cy="1651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4406900" y="2749550"/>
                <a:ext cx="36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3860800" y="2736850"/>
              <a:ext cx="12700" cy="36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2"/>
            </p:blipFill>
            <p:spPr>
              <a:xfrm>
                <a:off x="3860800" y="27368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8" name="墨迹 27"/>
              <p14:cNvContentPartPr/>
              <p14:nvPr/>
            </p14:nvContentPartPr>
            <p14:xfrm>
              <a:off x="3822700" y="3486150"/>
              <a:ext cx="177800" cy="1651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9"/>
            </p:blipFill>
            <p:spPr>
              <a:xfrm>
                <a:off x="3822700" y="3486150"/>
                <a:ext cx="1778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9" name="墨迹 28"/>
              <p14:cNvContentPartPr/>
              <p14:nvPr/>
            </p14:nvContentPartPr>
            <p14:xfrm>
              <a:off x="4044950" y="3441700"/>
              <a:ext cx="57150" cy="2032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1"/>
            </p:blipFill>
            <p:spPr>
              <a:xfrm>
                <a:off x="4044950" y="3441700"/>
                <a:ext cx="571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0" name="墨迹 29"/>
              <p14:cNvContentPartPr/>
              <p14:nvPr/>
            </p14:nvContentPartPr>
            <p14:xfrm>
              <a:off x="4114800" y="3429000"/>
              <a:ext cx="88900" cy="2476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3"/>
            </p:blipFill>
            <p:spPr>
              <a:xfrm>
                <a:off x="4114800" y="3429000"/>
                <a:ext cx="889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1" name="墨迹 30"/>
              <p14:cNvContentPartPr/>
              <p14:nvPr/>
            </p14:nvContentPartPr>
            <p14:xfrm>
              <a:off x="4089400" y="3549650"/>
              <a:ext cx="63500" cy="190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5"/>
            </p:blipFill>
            <p:spPr>
              <a:xfrm>
                <a:off x="4089400" y="3549650"/>
                <a:ext cx="635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2" name="墨迹 31"/>
              <p14:cNvContentPartPr/>
              <p14:nvPr/>
            </p14:nvContentPartPr>
            <p14:xfrm>
              <a:off x="3822700" y="3117850"/>
              <a:ext cx="209550" cy="2476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7"/>
            </p:blipFill>
            <p:spPr>
              <a:xfrm>
                <a:off x="3822700" y="3117850"/>
                <a:ext cx="20955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3" name="墨迹 32"/>
              <p14:cNvContentPartPr/>
              <p14:nvPr/>
            </p14:nvContentPartPr>
            <p14:xfrm>
              <a:off x="4051300" y="3168650"/>
              <a:ext cx="95250" cy="1524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9"/>
            </p:blipFill>
            <p:spPr>
              <a:xfrm>
                <a:off x="4051300" y="3168650"/>
                <a:ext cx="952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4" name="墨迹 33"/>
              <p14:cNvContentPartPr/>
              <p14:nvPr/>
            </p14:nvContentPartPr>
            <p14:xfrm>
              <a:off x="4298950" y="3175000"/>
              <a:ext cx="360" cy="1079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1"/>
            </p:blipFill>
            <p:spPr>
              <a:xfrm>
                <a:off x="4298950" y="3175000"/>
                <a:ext cx="36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5" name="墨迹 34"/>
              <p14:cNvContentPartPr/>
              <p14:nvPr/>
            </p14:nvContentPartPr>
            <p14:xfrm>
              <a:off x="4298950" y="3244850"/>
              <a:ext cx="82550" cy="1270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3"/>
            </p:blipFill>
            <p:spPr>
              <a:xfrm>
                <a:off x="4298950" y="3244850"/>
                <a:ext cx="825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6" name="墨迹 35"/>
              <p14:cNvContentPartPr/>
              <p14:nvPr/>
            </p14:nvContentPartPr>
            <p14:xfrm>
              <a:off x="4406900" y="3117850"/>
              <a:ext cx="360" cy="2222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5"/>
            </p:blipFill>
            <p:spPr>
              <a:xfrm>
                <a:off x="4406900" y="3117850"/>
                <a:ext cx="36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7" name="墨迹 36"/>
              <p14:cNvContentPartPr/>
              <p14:nvPr/>
            </p14:nvContentPartPr>
            <p14:xfrm>
              <a:off x="4286250" y="3505200"/>
              <a:ext cx="360" cy="10795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1"/>
            </p:blipFill>
            <p:spPr>
              <a:xfrm>
                <a:off x="4286250" y="3505200"/>
                <a:ext cx="36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8" name="墨迹 37"/>
              <p14:cNvContentPartPr/>
              <p14:nvPr/>
            </p14:nvContentPartPr>
            <p14:xfrm>
              <a:off x="4292600" y="3511550"/>
              <a:ext cx="120650" cy="4445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8"/>
            </p:blipFill>
            <p:spPr>
              <a:xfrm>
                <a:off x="4292600" y="3511550"/>
                <a:ext cx="1206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9" name="墨迹 38"/>
              <p14:cNvContentPartPr/>
              <p14:nvPr/>
            </p14:nvContentPartPr>
            <p14:xfrm>
              <a:off x="4432300" y="3460750"/>
              <a:ext cx="12700" cy="19685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0"/>
            </p:blipFill>
            <p:spPr>
              <a:xfrm>
                <a:off x="4432300" y="3460750"/>
                <a:ext cx="12700" cy="196850"/>
              </a:xfrm>
              <a:prstGeom prst="rect"/>
            </p:spPr>
          </p:pic>
        </mc:Fallback>
      </mc:AlternateContent>
      <p:sp>
        <p:nvSpPr>
          <p:cNvPr id="40" name="文本框 39"/>
          <p:cNvSpPr txBox="1"/>
          <p:nvPr/>
        </p:nvSpPr>
        <p:spPr>
          <a:xfrm>
            <a:off x="2067560" y="723900"/>
            <a:ext cx="1153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[2000H]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2067560" y="1174750"/>
            <a:ext cx="1214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[2001H]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2067560" y="1568450"/>
            <a:ext cx="1333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[2002H]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1969770" y="2032000"/>
            <a:ext cx="1311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[2003H]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2029460" y="2425700"/>
            <a:ext cx="1252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[2004H]</a:t>
            </a:r>
            <a:endParaRPr lang="en-US" alt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5" name="墨迹 44"/>
              <p14:cNvContentPartPr/>
              <p14:nvPr/>
            </p14:nvContentPartPr>
            <p14:xfrm>
              <a:off x="6965950" y="2000250"/>
              <a:ext cx="38100" cy="252095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72"/>
            </p:blipFill>
            <p:spPr>
              <a:xfrm>
                <a:off x="6965950" y="2000250"/>
                <a:ext cx="38100" cy="2520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6" name="墨迹 45"/>
              <p14:cNvContentPartPr/>
              <p14:nvPr/>
            </p14:nvContentPartPr>
            <p14:xfrm>
              <a:off x="7759700" y="1936750"/>
              <a:ext cx="63500" cy="257175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74"/>
            </p:blipFill>
            <p:spPr>
              <a:xfrm>
                <a:off x="7759700" y="1936750"/>
                <a:ext cx="63500" cy="257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7" name="墨迹 46"/>
              <p14:cNvContentPartPr/>
              <p14:nvPr/>
            </p14:nvContentPartPr>
            <p14:xfrm>
              <a:off x="6997700" y="2216150"/>
              <a:ext cx="800100" cy="3810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76"/>
            </p:blipFill>
            <p:spPr>
              <a:xfrm>
                <a:off x="6997700" y="2216150"/>
                <a:ext cx="8001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8" name="墨迹 47"/>
              <p14:cNvContentPartPr/>
              <p14:nvPr/>
            </p14:nvContentPartPr>
            <p14:xfrm>
              <a:off x="7023100" y="2552700"/>
              <a:ext cx="793750" cy="1905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78"/>
            </p:blipFill>
            <p:spPr>
              <a:xfrm>
                <a:off x="7023100" y="2552700"/>
                <a:ext cx="7937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9" name="墨迹 48"/>
              <p14:cNvContentPartPr/>
              <p14:nvPr/>
            </p14:nvContentPartPr>
            <p14:xfrm>
              <a:off x="7042150" y="2851150"/>
              <a:ext cx="717550" cy="2540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80"/>
            </p:blipFill>
            <p:spPr>
              <a:xfrm>
                <a:off x="7042150" y="2851150"/>
                <a:ext cx="7175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50" name="墨迹 49"/>
              <p14:cNvContentPartPr/>
              <p14:nvPr/>
            </p14:nvContentPartPr>
            <p14:xfrm>
              <a:off x="7042150" y="3136900"/>
              <a:ext cx="730250" cy="3175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82"/>
            </p:blipFill>
            <p:spPr>
              <a:xfrm>
                <a:off x="7042150" y="3136900"/>
                <a:ext cx="7302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51" name="墨迹 50"/>
              <p14:cNvContentPartPr/>
              <p14:nvPr/>
            </p14:nvContentPartPr>
            <p14:xfrm>
              <a:off x="7023100" y="3454400"/>
              <a:ext cx="749300" cy="1270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84"/>
            </p:blipFill>
            <p:spPr>
              <a:xfrm>
                <a:off x="7023100" y="3454400"/>
                <a:ext cx="7493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52" name="墨迹 51"/>
              <p14:cNvContentPartPr/>
              <p14:nvPr/>
            </p14:nvContentPartPr>
            <p14:xfrm>
              <a:off x="7029450" y="3727450"/>
              <a:ext cx="755650" cy="1905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86"/>
            </p:blipFill>
            <p:spPr>
              <a:xfrm>
                <a:off x="7029450" y="3727450"/>
                <a:ext cx="7556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53" name="墨迹 52"/>
              <p14:cNvContentPartPr/>
              <p14:nvPr/>
            </p14:nvContentPartPr>
            <p14:xfrm>
              <a:off x="7289800" y="2114550"/>
              <a:ext cx="12700" cy="36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2"/>
            </p:blipFill>
            <p:spPr>
              <a:xfrm>
                <a:off x="7289800" y="21145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54" name="墨迹 53"/>
              <p14:cNvContentPartPr/>
              <p14:nvPr/>
            </p14:nvContentPartPr>
            <p14:xfrm>
              <a:off x="7429500" y="2108200"/>
              <a:ext cx="12700" cy="36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2"/>
            </p:blipFill>
            <p:spPr>
              <a:xfrm>
                <a:off x="7429500" y="21082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55" name="墨迹 54"/>
              <p14:cNvContentPartPr/>
              <p14:nvPr/>
            </p14:nvContentPartPr>
            <p14:xfrm>
              <a:off x="7518400" y="2070100"/>
              <a:ext cx="12700" cy="36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2"/>
            </p:blipFill>
            <p:spPr>
              <a:xfrm>
                <a:off x="7518400" y="20701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56" name="墨迹 55"/>
              <p14:cNvContentPartPr/>
              <p14:nvPr/>
            </p14:nvContentPartPr>
            <p14:xfrm>
              <a:off x="7194550" y="4108450"/>
              <a:ext cx="12700" cy="36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2"/>
            </p:blipFill>
            <p:spPr>
              <a:xfrm>
                <a:off x="7194550" y="41084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7" name="墨迹 56"/>
              <p14:cNvContentPartPr/>
              <p14:nvPr/>
            </p14:nvContentPartPr>
            <p14:xfrm>
              <a:off x="7308850" y="4070350"/>
              <a:ext cx="12700" cy="36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2"/>
            </p:blipFill>
            <p:spPr>
              <a:xfrm>
                <a:off x="7308850" y="40703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8" name="墨迹 57"/>
              <p14:cNvContentPartPr/>
              <p14:nvPr/>
            </p14:nvContentPartPr>
            <p14:xfrm>
              <a:off x="7448550" y="4070350"/>
              <a:ext cx="12700" cy="36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2"/>
            </p:blipFill>
            <p:spPr>
              <a:xfrm>
                <a:off x="7448550" y="40703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9" name="墨迹 58"/>
              <p14:cNvContentPartPr/>
              <p14:nvPr/>
            </p14:nvContentPartPr>
            <p14:xfrm>
              <a:off x="7296150" y="2343150"/>
              <a:ext cx="69850" cy="635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94"/>
            </p:blipFill>
            <p:spPr>
              <a:xfrm>
                <a:off x="7296150" y="2343150"/>
                <a:ext cx="698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60" name="墨迹 59"/>
              <p14:cNvContentPartPr/>
              <p14:nvPr/>
            </p14:nvContentPartPr>
            <p14:xfrm>
              <a:off x="7277100" y="2298700"/>
              <a:ext cx="88900" cy="20320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96"/>
            </p:blipFill>
            <p:spPr>
              <a:xfrm>
                <a:off x="7277100" y="2298700"/>
                <a:ext cx="889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61" name="墨迹 60"/>
              <p14:cNvContentPartPr/>
              <p14:nvPr/>
            </p14:nvContentPartPr>
            <p14:xfrm>
              <a:off x="7321550" y="2413000"/>
              <a:ext cx="82550" cy="36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98"/>
            </p:blipFill>
            <p:spPr>
              <a:xfrm>
                <a:off x="7321550" y="2413000"/>
                <a:ext cx="825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62" name="墨迹 61"/>
              <p14:cNvContentPartPr/>
              <p14:nvPr/>
            </p14:nvContentPartPr>
            <p14:xfrm>
              <a:off x="7499350" y="2324100"/>
              <a:ext cx="360" cy="16510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46"/>
            </p:blipFill>
            <p:spPr>
              <a:xfrm>
                <a:off x="7499350" y="2324100"/>
                <a:ext cx="36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63" name="墨迹 62"/>
              <p14:cNvContentPartPr/>
              <p14:nvPr/>
            </p14:nvContentPartPr>
            <p14:xfrm>
              <a:off x="7613650" y="2355850"/>
              <a:ext cx="360" cy="15875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01"/>
            </p:blipFill>
            <p:spPr>
              <a:xfrm>
                <a:off x="7613650" y="2355850"/>
                <a:ext cx="36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64" name="墨迹 63"/>
              <p14:cNvContentPartPr/>
              <p14:nvPr/>
            </p14:nvContentPartPr>
            <p14:xfrm>
              <a:off x="7613650" y="2432050"/>
              <a:ext cx="114300" cy="1905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03"/>
            </p:blipFill>
            <p:spPr>
              <a:xfrm>
                <a:off x="7613650" y="2432050"/>
                <a:ext cx="1143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65" name="墨迹 64"/>
              <p14:cNvContentPartPr/>
              <p14:nvPr/>
            </p14:nvContentPartPr>
            <p14:xfrm>
              <a:off x="7753350" y="2330450"/>
              <a:ext cx="360" cy="20955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05"/>
            </p:blipFill>
            <p:spPr>
              <a:xfrm>
                <a:off x="7753350" y="2330450"/>
                <a:ext cx="36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66" name="墨迹 65"/>
              <p14:cNvContentPartPr/>
              <p14:nvPr/>
            </p14:nvContentPartPr>
            <p14:xfrm>
              <a:off x="7156450" y="2654300"/>
              <a:ext cx="95250" cy="15875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07"/>
            </p:blipFill>
            <p:spPr>
              <a:xfrm>
                <a:off x="7156450" y="2654300"/>
                <a:ext cx="952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67" name="墨迹 66"/>
              <p14:cNvContentPartPr/>
              <p14:nvPr/>
            </p14:nvContentPartPr>
            <p14:xfrm>
              <a:off x="7226300" y="2641600"/>
              <a:ext cx="88900" cy="1270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09"/>
            </p:blipFill>
            <p:spPr>
              <a:xfrm>
                <a:off x="7226300" y="2641600"/>
                <a:ext cx="889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68" name="墨迹 67"/>
              <p14:cNvContentPartPr/>
              <p14:nvPr/>
            </p14:nvContentPartPr>
            <p14:xfrm>
              <a:off x="7353300" y="2660650"/>
              <a:ext cx="127000" cy="635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11"/>
            </p:blipFill>
            <p:spPr>
              <a:xfrm>
                <a:off x="7353300" y="2660650"/>
                <a:ext cx="1270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9" name="墨迹 68"/>
              <p14:cNvContentPartPr/>
              <p14:nvPr/>
            </p14:nvContentPartPr>
            <p14:xfrm>
              <a:off x="7404100" y="2660650"/>
              <a:ext cx="44450" cy="15875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13"/>
            </p:blipFill>
            <p:spPr>
              <a:xfrm>
                <a:off x="7404100" y="2660650"/>
                <a:ext cx="444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70" name="墨迹 69"/>
              <p14:cNvContentPartPr/>
              <p14:nvPr/>
            </p14:nvContentPartPr>
            <p14:xfrm>
              <a:off x="7416800" y="2743200"/>
              <a:ext cx="82550" cy="1270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15"/>
            </p:blipFill>
            <p:spPr>
              <a:xfrm>
                <a:off x="7416800" y="2743200"/>
                <a:ext cx="825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71" name="墨迹 70"/>
              <p14:cNvContentPartPr/>
              <p14:nvPr/>
            </p14:nvContentPartPr>
            <p14:xfrm>
              <a:off x="7435850" y="2800350"/>
              <a:ext cx="57150" cy="1905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17"/>
            </p:blipFill>
            <p:spPr>
              <a:xfrm>
                <a:off x="7435850" y="2800350"/>
                <a:ext cx="571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72" name="墨迹 71"/>
              <p14:cNvContentPartPr/>
              <p14:nvPr/>
            </p14:nvContentPartPr>
            <p14:xfrm>
              <a:off x="7581900" y="2698750"/>
              <a:ext cx="19050" cy="9525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19"/>
            </p:blipFill>
            <p:spPr>
              <a:xfrm>
                <a:off x="7581900" y="2698750"/>
                <a:ext cx="190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73" name="墨迹 72"/>
              <p14:cNvContentPartPr/>
              <p14:nvPr/>
            </p14:nvContentPartPr>
            <p14:xfrm>
              <a:off x="7632700" y="2743200"/>
              <a:ext cx="19050" cy="36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21"/>
            </p:blipFill>
            <p:spPr>
              <a:xfrm>
                <a:off x="7632700" y="2743200"/>
                <a:ext cx="190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74" name="墨迹 73"/>
              <p14:cNvContentPartPr/>
              <p14:nvPr/>
            </p14:nvContentPartPr>
            <p14:xfrm>
              <a:off x="7708900" y="2654300"/>
              <a:ext cx="360" cy="16510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46"/>
            </p:blipFill>
            <p:spPr>
              <a:xfrm>
                <a:off x="7708900" y="2654300"/>
                <a:ext cx="36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75" name="墨迹 74"/>
              <p14:cNvContentPartPr/>
              <p14:nvPr/>
            </p14:nvContentPartPr>
            <p14:xfrm>
              <a:off x="7226300" y="3263900"/>
              <a:ext cx="101600" cy="14605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24"/>
            </p:blipFill>
            <p:spPr>
              <a:xfrm>
                <a:off x="7226300" y="3263900"/>
                <a:ext cx="1016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76" name="墨迹 75"/>
              <p14:cNvContentPartPr/>
              <p14:nvPr/>
            </p14:nvContentPartPr>
            <p14:xfrm>
              <a:off x="7372350" y="3282950"/>
              <a:ext cx="95250" cy="9525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26"/>
            </p:blipFill>
            <p:spPr>
              <a:xfrm>
                <a:off x="7372350" y="3282950"/>
                <a:ext cx="952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77" name="墨迹 76"/>
              <p14:cNvContentPartPr/>
              <p14:nvPr/>
            </p14:nvContentPartPr>
            <p14:xfrm>
              <a:off x="7569200" y="3244850"/>
              <a:ext cx="6350" cy="11430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28"/>
            </p:blipFill>
            <p:spPr>
              <a:xfrm>
                <a:off x="7569200" y="3244850"/>
                <a:ext cx="63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78" name="墨迹 77"/>
              <p14:cNvContentPartPr/>
              <p14:nvPr/>
            </p14:nvContentPartPr>
            <p14:xfrm>
              <a:off x="7575550" y="3314700"/>
              <a:ext cx="63500" cy="1270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30"/>
            </p:blipFill>
            <p:spPr>
              <a:xfrm>
                <a:off x="7575550" y="3314700"/>
                <a:ext cx="635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79" name="墨迹 78"/>
              <p14:cNvContentPartPr/>
              <p14:nvPr/>
            </p14:nvContentPartPr>
            <p14:xfrm>
              <a:off x="7677150" y="3257550"/>
              <a:ext cx="360" cy="14605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32"/>
            </p:blipFill>
            <p:spPr>
              <a:xfrm>
                <a:off x="7677150" y="3257550"/>
                <a:ext cx="36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80" name="墨迹 79"/>
              <p14:cNvContentPartPr/>
              <p14:nvPr/>
            </p14:nvContentPartPr>
            <p14:xfrm>
              <a:off x="7226300" y="3575050"/>
              <a:ext cx="139700" cy="10795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34"/>
            </p:blipFill>
            <p:spPr>
              <a:xfrm>
                <a:off x="7226300" y="3575050"/>
                <a:ext cx="1397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81" name="墨迹 80"/>
              <p14:cNvContentPartPr/>
              <p14:nvPr/>
            </p14:nvContentPartPr>
            <p14:xfrm>
              <a:off x="7378700" y="3543300"/>
              <a:ext cx="6350" cy="13335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36"/>
            </p:blipFill>
            <p:spPr>
              <a:xfrm>
                <a:off x="7378700" y="3543300"/>
                <a:ext cx="63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82" name="墨迹 81"/>
              <p14:cNvContentPartPr/>
              <p14:nvPr/>
            </p14:nvContentPartPr>
            <p14:xfrm>
              <a:off x="7404100" y="3543300"/>
              <a:ext cx="101600" cy="10795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38"/>
            </p:blipFill>
            <p:spPr>
              <a:xfrm>
                <a:off x="7404100" y="3543300"/>
                <a:ext cx="1016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83" name="墨迹 82"/>
              <p14:cNvContentPartPr/>
              <p14:nvPr/>
            </p14:nvContentPartPr>
            <p14:xfrm>
              <a:off x="7397750" y="3587750"/>
              <a:ext cx="44450" cy="3810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40"/>
            </p:blipFill>
            <p:spPr>
              <a:xfrm>
                <a:off x="7397750" y="3587750"/>
                <a:ext cx="444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84" name="墨迹 83"/>
              <p14:cNvContentPartPr/>
              <p14:nvPr/>
            </p14:nvContentPartPr>
            <p14:xfrm>
              <a:off x="7569200" y="3530600"/>
              <a:ext cx="12700" cy="12065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42"/>
            </p:blipFill>
            <p:spPr>
              <a:xfrm>
                <a:off x="7569200" y="3530600"/>
                <a:ext cx="127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85" name="墨迹 84"/>
              <p14:cNvContentPartPr/>
              <p14:nvPr/>
            </p14:nvContentPartPr>
            <p14:xfrm>
              <a:off x="7581900" y="3594100"/>
              <a:ext cx="76200" cy="36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44"/>
            </p:blipFill>
            <p:spPr>
              <a:xfrm>
                <a:off x="7581900" y="3594100"/>
                <a:ext cx="762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86" name="墨迹 85"/>
              <p14:cNvContentPartPr/>
              <p14:nvPr/>
            </p14:nvContentPartPr>
            <p14:xfrm>
              <a:off x="7664450" y="3543300"/>
              <a:ext cx="12700" cy="11430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46"/>
            </p:blipFill>
            <p:spPr>
              <a:xfrm>
                <a:off x="7664450" y="3543300"/>
                <a:ext cx="127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87" name="墨迹 86"/>
              <p14:cNvContentPartPr/>
              <p14:nvPr/>
            </p14:nvContentPartPr>
            <p14:xfrm>
              <a:off x="679450" y="546100"/>
              <a:ext cx="139700" cy="372745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48"/>
            </p:blipFill>
            <p:spPr>
              <a:xfrm>
                <a:off x="679450" y="546100"/>
                <a:ext cx="139700" cy="3727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88" name="墨迹 87"/>
              <p14:cNvContentPartPr/>
              <p14:nvPr/>
            </p14:nvContentPartPr>
            <p14:xfrm>
              <a:off x="1917700" y="482600"/>
              <a:ext cx="57150" cy="422910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50"/>
            </p:blipFill>
            <p:spPr>
              <a:xfrm>
                <a:off x="1917700" y="482600"/>
                <a:ext cx="57150" cy="422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89" name="墨迹 88"/>
              <p14:cNvContentPartPr/>
              <p14:nvPr/>
            </p14:nvContentPartPr>
            <p14:xfrm>
              <a:off x="711200" y="711200"/>
              <a:ext cx="1219200" cy="5080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52"/>
            </p:blipFill>
            <p:spPr>
              <a:xfrm>
                <a:off x="711200" y="711200"/>
                <a:ext cx="12192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90" name="墨迹 89"/>
              <p14:cNvContentPartPr/>
              <p14:nvPr/>
            </p14:nvContentPartPr>
            <p14:xfrm>
              <a:off x="692150" y="1130300"/>
              <a:ext cx="1225550" cy="1270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54"/>
            </p:blipFill>
            <p:spPr>
              <a:xfrm>
                <a:off x="692150" y="1130300"/>
                <a:ext cx="12255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91" name="墨迹 90"/>
              <p14:cNvContentPartPr/>
              <p14:nvPr/>
            </p14:nvContentPartPr>
            <p14:xfrm>
              <a:off x="723900" y="1492250"/>
              <a:ext cx="1162050" cy="5080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56"/>
            </p:blipFill>
            <p:spPr>
              <a:xfrm>
                <a:off x="723900" y="1492250"/>
                <a:ext cx="11620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92" name="墨迹 91"/>
              <p14:cNvContentPartPr/>
              <p14:nvPr/>
            </p14:nvContentPartPr>
            <p14:xfrm>
              <a:off x="749300" y="1962150"/>
              <a:ext cx="1130300" cy="19050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58"/>
            </p:blipFill>
            <p:spPr>
              <a:xfrm>
                <a:off x="749300" y="1962150"/>
                <a:ext cx="11303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93" name="墨迹 92"/>
              <p14:cNvContentPartPr/>
              <p14:nvPr/>
            </p14:nvContentPartPr>
            <p14:xfrm>
              <a:off x="755650" y="2349500"/>
              <a:ext cx="1162050" cy="50800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60"/>
            </p:blipFill>
            <p:spPr>
              <a:xfrm>
                <a:off x="755650" y="2349500"/>
                <a:ext cx="11620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94" name="墨迹 93"/>
              <p14:cNvContentPartPr/>
              <p14:nvPr/>
            </p14:nvContentPartPr>
            <p14:xfrm>
              <a:off x="812800" y="2806700"/>
              <a:ext cx="1104900" cy="38100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62"/>
            </p:blipFill>
            <p:spPr>
              <a:xfrm>
                <a:off x="812800" y="2806700"/>
                <a:ext cx="11049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95" name="墨迹 94"/>
              <p14:cNvContentPartPr/>
              <p14:nvPr/>
            </p14:nvContentPartPr>
            <p14:xfrm>
              <a:off x="787400" y="3244850"/>
              <a:ext cx="1143000" cy="31750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64"/>
            </p:blipFill>
            <p:spPr>
              <a:xfrm>
                <a:off x="787400" y="3244850"/>
                <a:ext cx="11430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96" name="墨迹 95"/>
              <p14:cNvContentPartPr/>
              <p14:nvPr/>
            </p14:nvContentPartPr>
            <p14:xfrm>
              <a:off x="819150" y="3733800"/>
              <a:ext cx="1085850" cy="25400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66"/>
            </p:blipFill>
            <p:spPr>
              <a:xfrm>
                <a:off x="819150" y="3733800"/>
                <a:ext cx="10858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97" name="墨迹 96"/>
              <p14:cNvContentPartPr/>
              <p14:nvPr/>
            </p14:nvContentPartPr>
            <p14:xfrm>
              <a:off x="1117600" y="1244600"/>
              <a:ext cx="107950" cy="127000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68"/>
            </p:blipFill>
            <p:spPr>
              <a:xfrm>
                <a:off x="1117600" y="1244600"/>
                <a:ext cx="1079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98" name="墨迹 97"/>
              <p14:cNvContentPartPr/>
              <p14:nvPr/>
            </p14:nvContentPartPr>
            <p14:xfrm>
              <a:off x="1289050" y="1250950"/>
              <a:ext cx="107950" cy="13970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70"/>
            </p:blipFill>
            <p:spPr>
              <a:xfrm>
                <a:off x="1289050" y="1250950"/>
                <a:ext cx="1079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99" name="墨迹 98"/>
              <p14:cNvContentPartPr/>
              <p14:nvPr/>
            </p14:nvContentPartPr>
            <p14:xfrm>
              <a:off x="1447800" y="1244600"/>
              <a:ext cx="19050" cy="14605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72"/>
            </p:blipFill>
            <p:spPr>
              <a:xfrm>
                <a:off x="1447800" y="1244600"/>
                <a:ext cx="190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100" name="墨迹 99"/>
              <p14:cNvContentPartPr/>
              <p14:nvPr/>
            </p14:nvContentPartPr>
            <p14:xfrm>
              <a:off x="1460500" y="1301750"/>
              <a:ext cx="88900" cy="19050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74"/>
            </p:blipFill>
            <p:spPr>
              <a:xfrm>
                <a:off x="1460500" y="1301750"/>
                <a:ext cx="889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101" name="墨迹 100"/>
              <p14:cNvContentPartPr/>
              <p14:nvPr/>
            </p14:nvContentPartPr>
            <p14:xfrm>
              <a:off x="1562100" y="1257300"/>
              <a:ext cx="6350" cy="190500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76"/>
            </p:blipFill>
            <p:spPr>
              <a:xfrm>
                <a:off x="1562100" y="1257300"/>
                <a:ext cx="63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102" name="墨迹 101"/>
              <p14:cNvContentPartPr/>
              <p14:nvPr/>
            </p14:nvContentPartPr>
            <p14:xfrm>
              <a:off x="1066800" y="908050"/>
              <a:ext cx="133350" cy="14605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178"/>
            </p:blipFill>
            <p:spPr>
              <a:xfrm>
                <a:off x="1066800" y="908050"/>
                <a:ext cx="1333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103" name="墨迹 102"/>
              <p14:cNvContentPartPr/>
              <p14:nvPr/>
            </p14:nvContentPartPr>
            <p14:xfrm>
              <a:off x="1244600" y="838200"/>
              <a:ext cx="12700" cy="228600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180"/>
            </p:blipFill>
            <p:spPr>
              <a:xfrm>
                <a:off x="1244600" y="838200"/>
                <a:ext cx="127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104" name="墨迹 103"/>
              <p14:cNvContentPartPr/>
              <p14:nvPr/>
            </p14:nvContentPartPr>
            <p14:xfrm>
              <a:off x="1384300" y="901700"/>
              <a:ext cx="12700" cy="190500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182"/>
            </p:blipFill>
            <p:spPr>
              <a:xfrm>
                <a:off x="1384300" y="901700"/>
                <a:ext cx="127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105" name="墨迹 104"/>
              <p14:cNvContentPartPr/>
              <p14:nvPr/>
            </p14:nvContentPartPr>
            <p14:xfrm>
              <a:off x="1416050" y="977900"/>
              <a:ext cx="76200" cy="25400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184"/>
            </p:blipFill>
            <p:spPr>
              <a:xfrm>
                <a:off x="1416050" y="977900"/>
                <a:ext cx="762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106" name="墨迹 105"/>
              <p14:cNvContentPartPr/>
              <p14:nvPr/>
            </p14:nvContentPartPr>
            <p14:xfrm>
              <a:off x="1492250" y="895350"/>
              <a:ext cx="31750" cy="165100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186"/>
            </p:blipFill>
            <p:spPr>
              <a:xfrm>
                <a:off x="1492250" y="895350"/>
                <a:ext cx="317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107" name="墨迹 106"/>
              <p14:cNvContentPartPr/>
              <p14:nvPr/>
            </p14:nvContentPartPr>
            <p14:xfrm>
              <a:off x="1130300" y="1708150"/>
              <a:ext cx="133350" cy="158750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188"/>
            </p:blipFill>
            <p:spPr>
              <a:xfrm>
                <a:off x="1130300" y="1708150"/>
                <a:ext cx="1333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108" name="墨迹 107"/>
              <p14:cNvContentPartPr/>
              <p14:nvPr/>
            </p14:nvContentPartPr>
            <p14:xfrm>
              <a:off x="1371600" y="1676400"/>
              <a:ext cx="25400" cy="203200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190"/>
            </p:blipFill>
            <p:spPr>
              <a:xfrm>
                <a:off x="1371600" y="1676400"/>
                <a:ext cx="254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109" name="墨迹 108"/>
              <p14:cNvContentPartPr/>
              <p14:nvPr/>
            </p14:nvContentPartPr>
            <p14:xfrm>
              <a:off x="1352550" y="1644650"/>
              <a:ext cx="184150" cy="260350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192"/>
            </p:blipFill>
            <p:spPr>
              <a:xfrm>
                <a:off x="1352550" y="1644650"/>
                <a:ext cx="1841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10" name="墨迹 109"/>
              <p14:cNvContentPartPr/>
              <p14:nvPr/>
            </p14:nvContentPartPr>
            <p14:xfrm>
              <a:off x="1612900" y="1689100"/>
              <a:ext cx="19050" cy="215900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194"/>
            </p:blipFill>
            <p:spPr>
              <a:xfrm>
                <a:off x="1612900" y="1689100"/>
                <a:ext cx="190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11" name="墨迹 110"/>
              <p14:cNvContentPartPr/>
              <p14:nvPr/>
            </p14:nvContentPartPr>
            <p14:xfrm>
              <a:off x="1619250" y="1771650"/>
              <a:ext cx="69850" cy="44450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196"/>
            </p:blipFill>
            <p:spPr>
              <a:xfrm>
                <a:off x="1619250" y="1771650"/>
                <a:ext cx="698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12" name="墨迹 111"/>
              <p14:cNvContentPartPr/>
              <p14:nvPr/>
            </p14:nvContentPartPr>
            <p14:xfrm>
              <a:off x="1733550" y="1695450"/>
              <a:ext cx="360" cy="228600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198"/>
            </p:blipFill>
            <p:spPr>
              <a:xfrm>
                <a:off x="1733550" y="1695450"/>
                <a:ext cx="36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13" name="墨迹 112"/>
              <p14:cNvContentPartPr/>
              <p14:nvPr/>
            </p14:nvContentPartPr>
            <p14:xfrm>
              <a:off x="1225550" y="2063750"/>
              <a:ext cx="25400" cy="165100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200"/>
            </p:blipFill>
            <p:spPr>
              <a:xfrm>
                <a:off x="1225550" y="2063750"/>
                <a:ext cx="254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14" name="墨迹 113"/>
              <p14:cNvContentPartPr/>
              <p14:nvPr/>
            </p14:nvContentPartPr>
            <p14:xfrm>
              <a:off x="1308100" y="2063750"/>
              <a:ext cx="44450" cy="254000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202"/>
            </p:blipFill>
            <p:spPr>
              <a:xfrm>
                <a:off x="1308100" y="2063750"/>
                <a:ext cx="4445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15" name="墨迹 114"/>
              <p14:cNvContentPartPr/>
              <p14:nvPr/>
            </p14:nvContentPartPr>
            <p14:xfrm>
              <a:off x="1346200" y="2063750"/>
              <a:ext cx="127000" cy="234950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204"/>
            </p:blipFill>
            <p:spPr>
              <a:xfrm>
                <a:off x="1346200" y="2063750"/>
                <a:ext cx="1270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16" name="墨迹 115"/>
              <p14:cNvContentPartPr/>
              <p14:nvPr/>
            </p14:nvContentPartPr>
            <p14:xfrm>
              <a:off x="1581150" y="2114550"/>
              <a:ext cx="50800" cy="196850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206"/>
            </p:blipFill>
            <p:spPr>
              <a:xfrm>
                <a:off x="1581150" y="2114550"/>
                <a:ext cx="508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17" name="墨迹 116"/>
              <p14:cNvContentPartPr/>
              <p14:nvPr/>
            </p14:nvContentPartPr>
            <p14:xfrm>
              <a:off x="1619250" y="2197100"/>
              <a:ext cx="120650" cy="19050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208"/>
            </p:blipFill>
            <p:spPr>
              <a:xfrm>
                <a:off x="1619250" y="2197100"/>
                <a:ext cx="1206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18" name="墨迹 117"/>
              <p14:cNvContentPartPr/>
              <p14:nvPr/>
            </p14:nvContentPartPr>
            <p14:xfrm>
              <a:off x="1739900" y="2127250"/>
              <a:ext cx="360" cy="196850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210"/>
            </p:blipFill>
            <p:spPr>
              <a:xfrm>
                <a:off x="1739900" y="2127250"/>
                <a:ext cx="36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119" name="墨迹 118"/>
              <p14:cNvContentPartPr/>
              <p14:nvPr/>
            </p14:nvContentPartPr>
            <p14:xfrm>
              <a:off x="1098550" y="2495550"/>
              <a:ext cx="165100" cy="254000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212"/>
            </p:blipFill>
            <p:spPr>
              <a:xfrm>
                <a:off x="1098550" y="2495550"/>
                <a:ext cx="1651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120" name="墨迹 119"/>
              <p14:cNvContentPartPr/>
              <p14:nvPr/>
            </p14:nvContentPartPr>
            <p14:xfrm>
              <a:off x="1333500" y="2514600"/>
              <a:ext cx="215900" cy="209550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214"/>
            </p:blipFill>
            <p:spPr>
              <a:xfrm>
                <a:off x="1333500" y="2514600"/>
                <a:ext cx="2159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121" name="墨迹 120"/>
              <p14:cNvContentPartPr/>
              <p14:nvPr/>
            </p14:nvContentPartPr>
            <p14:xfrm>
              <a:off x="1339850" y="2508250"/>
              <a:ext cx="120650" cy="360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216"/>
            </p:blipFill>
            <p:spPr>
              <a:xfrm>
                <a:off x="1339850" y="2508250"/>
                <a:ext cx="1206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122" name="墨迹 121"/>
              <p14:cNvContentPartPr/>
              <p14:nvPr/>
            </p14:nvContentPartPr>
            <p14:xfrm>
              <a:off x="1689100" y="2514600"/>
              <a:ext cx="360" cy="177800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218"/>
            </p:blipFill>
            <p:spPr>
              <a:xfrm>
                <a:off x="1689100" y="2514600"/>
                <a:ext cx="36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123" name="墨迹 122"/>
              <p14:cNvContentPartPr/>
              <p14:nvPr/>
            </p14:nvContentPartPr>
            <p14:xfrm>
              <a:off x="1689100" y="2597150"/>
              <a:ext cx="63500" cy="44450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220"/>
            </p:blipFill>
            <p:spPr>
              <a:xfrm>
                <a:off x="1689100" y="2597150"/>
                <a:ext cx="635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124" name="墨迹 123"/>
              <p14:cNvContentPartPr/>
              <p14:nvPr/>
            </p14:nvContentPartPr>
            <p14:xfrm>
              <a:off x="1765300" y="2520950"/>
              <a:ext cx="6350" cy="209550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222"/>
            </p:blipFill>
            <p:spPr>
              <a:xfrm>
                <a:off x="1765300" y="2520950"/>
                <a:ext cx="63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125" name="墨迹 124"/>
              <p14:cNvContentPartPr/>
              <p14:nvPr/>
            </p14:nvContentPartPr>
            <p14:xfrm>
              <a:off x="1123950" y="2978150"/>
              <a:ext cx="114300" cy="152400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224"/>
            </p:blipFill>
            <p:spPr>
              <a:xfrm>
                <a:off x="1123950" y="2978150"/>
                <a:ext cx="1143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26" name="墨迹 125"/>
              <p14:cNvContentPartPr/>
              <p14:nvPr/>
            </p14:nvContentPartPr>
            <p14:xfrm>
              <a:off x="1352550" y="2984500"/>
              <a:ext cx="114300" cy="158750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226"/>
            </p:blipFill>
            <p:spPr>
              <a:xfrm>
                <a:off x="1352550" y="2984500"/>
                <a:ext cx="1143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27" name="墨迹 126"/>
              <p14:cNvContentPartPr/>
              <p14:nvPr/>
            </p14:nvContentPartPr>
            <p14:xfrm>
              <a:off x="1155700" y="3524250"/>
              <a:ext cx="127000" cy="127000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228"/>
            </p:blipFill>
            <p:spPr>
              <a:xfrm>
                <a:off x="1155700" y="3524250"/>
                <a:ext cx="1270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128" name="墨迹 127"/>
              <p14:cNvContentPartPr/>
              <p14:nvPr/>
            </p14:nvContentPartPr>
            <p14:xfrm>
              <a:off x="1365250" y="3511550"/>
              <a:ext cx="139700" cy="146050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230"/>
            </p:blipFill>
            <p:spPr>
              <a:xfrm>
                <a:off x="1365250" y="3511550"/>
                <a:ext cx="1397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129" name="墨迹 128"/>
              <p14:cNvContentPartPr/>
              <p14:nvPr/>
            </p14:nvContentPartPr>
            <p14:xfrm>
              <a:off x="1593850" y="3409950"/>
              <a:ext cx="50800" cy="203200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232"/>
            </p:blipFill>
            <p:spPr>
              <a:xfrm>
                <a:off x="1593850" y="3409950"/>
                <a:ext cx="508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130" name="墨迹 129"/>
              <p14:cNvContentPartPr/>
              <p14:nvPr/>
            </p14:nvContentPartPr>
            <p14:xfrm>
              <a:off x="1657350" y="3498850"/>
              <a:ext cx="88900" cy="38100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234"/>
            </p:blipFill>
            <p:spPr>
              <a:xfrm>
                <a:off x="1657350" y="3498850"/>
                <a:ext cx="889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31" name="墨迹 130"/>
              <p14:cNvContentPartPr/>
              <p14:nvPr/>
            </p14:nvContentPartPr>
            <p14:xfrm>
              <a:off x="1758950" y="3441700"/>
              <a:ext cx="19050" cy="190500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236"/>
            </p:blipFill>
            <p:spPr>
              <a:xfrm>
                <a:off x="1758950" y="3441700"/>
                <a:ext cx="190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32" name="墨迹 131"/>
              <p14:cNvContentPartPr/>
              <p14:nvPr/>
            </p14:nvContentPartPr>
            <p14:xfrm>
              <a:off x="1612900" y="2984500"/>
              <a:ext cx="38100" cy="120650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238"/>
            </p:blipFill>
            <p:spPr>
              <a:xfrm>
                <a:off x="1612900" y="2984500"/>
                <a:ext cx="381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33" name="墨迹 132"/>
              <p14:cNvContentPartPr/>
              <p14:nvPr/>
            </p14:nvContentPartPr>
            <p14:xfrm>
              <a:off x="1631950" y="3041650"/>
              <a:ext cx="101600" cy="6350"/>
            </p14:xfrm>
          </p:contentPart>
        </mc:Choice>
        <mc:Fallback xmlns="">
          <p:pic>
            <p:nvPicPr>
              <p:cNvPr id="133" name="墨迹 132"/>
            </p:nvPicPr>
            <p:blipFill>
              <a:blip r:embed="rId240"/>
            </p:blipFill>
            <p:spPr>
              <a:xfrm>
                <a:off x="1631950" y="3041650"/>
                <a:ext cx="1016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134" name="墨迹 133"/>
              <p14:cNvContentPartPr/>
              <p14:nvPr/>
            </p14:nvContentPartPr>
            <p14:xfrm>
              <a:off x="1720850" y="3009900"/>
              <a:ext cx="31750" cy="203200"/>
            </p14:xfrm>
          </p:contentPart>
        </mc:Choice>
        <mc:Fallback xmlns="">
          <p:pic>
            <p:nvPicPr>
              <p:cNvPr id="134" name="墨迹 133"/>
            </p:nvPicPr>
            <p:blipFill>
              <a:blip r:embed="rId242"/>
            </p:blipFill>
            <p:spPr>
              <a:xfrm>
                <a:off x="1720850" y="3009900"/>
                <a:ext cx="31750" cy="203200"/>
              </a:xfrm>
              <a:prstGeom prst="rect"/>
            </p:spPr>
          </p:pic>
        </mc:Fallback>
      </mc:AlternateContent>
      <p:sp>
        <p:nvSpPr>
          <p:cNvPr id="135" name="文本框 134"/>
          <p:cNvSpPr txBox="1"/>
          <p:nvPr/>
        </p:nvSpPr>
        <p:spPr>
          <a:xfrm>
            <a:off x="1969770" y="2851150"/>
            <a:ext cx="1154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[2005H]</a:t>
            </a:r>
            <a:endParaRPr lang="en-US" altLang="zh-CN"/>
          </a:p>
        </p:txBody>
      </p:sp>
      <p:sp>
        <p:nvSpPr>
          <p:cNvPr id="136" name="文本框 135"/>
          <p:cNvSpPr txBox="1"/>
          <p:nvPr/>
        </p:nvSpPr>
        <p:spPr>
          <a:xfrm>
            <a:off x="1930400" y="3359150"/>
            <a:ext cx="984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[2006H]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TABLE_ENDDRAG_ORIGIN_RECT" val="822*239"/>
  <p:tag name="TABLE_ENDDRAG_RECT" val="76*57*822*239"/>
</p:tagLst>
</file>

<file path=ppt/tags/tag64.xml><?xml version="1.0" encoding="utf-8"?>
<p:tagLst xmlns:p="http://schemas.openxmlformats.org/presentationml/2006/main">
  <p:tag name="commondata" val="eyJoZGlkIjoiMDk0MzliODQ5Mzc3ZDY1ZTI0ZWQ3NWJkMjdkYzllN2I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2376</Words>
  <Application>WPS 演示</Application>
  <PresentationFormat>宽屏</PresentationFormat>
  <Paragraphs>254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Courier New</vt:lpstr>
      <vt:lpstr>Times New Roman</vt:lpstr>
      <vt:lpstr>黑体</vt:lpstr>
      <vt:lpstr>微软雅黑</vt:lpstr>
      <vt:lpstr>Arial Unicode MS</vt:lpstr>
      <vt:lpstr>Calibri</vt:lpstr>
      <vt:lpstr>WPS</vt:lpstr>
      <vt:lpstr>指令语句与伪指令语句：</vt:lpstr>
      <vt:lpstr>常量与变量</vt:lpstr>
      <vt:lpstr> </vt:lpstr>
      <vt:lpstr> </vt:lpstr>
      <vt:lpstr> </vt:lpstr>
      <vt:lpstr>1. 算术运算符</vt:lpstr>
      <vt:lpstr>4. 数值返回运算符</vt:lpstr>
      <vt:lpstr>5. 属性运算符</vt:lpstr>
      <vt:lpstr>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王皙晶</cp:lastModifiedBy>
  <cp:revision>159</cp:revision>
  <dcterms:created xsi:type="dcterms:W3CDTF">2019-06-19T02:08:00Z</dcterms:created>
  <dcterms:modified xsi:type="dcterms:W3CDTF">2024-08-05T05:29:17Z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2714BC2042754196817988410A36725A</vt:lpwstr>
  </property>
</Properties>
</file>