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.xml" ContentType="application/inkml+xml"/>
  <Override PartName="/ppt/ink/ink50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2" r:id="rId3"/>
    <p:sldId id="287" r:id="rId4"/>
    <p:sldId id="293" r:id="rId5"/>
    <p:sldId id="294" r:id="rId6"/>
    <p:sldId id="291" r:id="rId7"/>
    <p:sldId id="260" r:id="rId8"/>
    <p:sldId id="264" r:id="rId9"/>
    <p:sldId id="261" r:id="rId10"/>
    <p:sldId id="258" r:id="rId11"/>
    <p:sldId id="267" r:id="rId12"/>
    <p:sldId id="262" r:id="rId13"/>
    <p:sldId id="266" r:id="rId14"/>
    <p:sldId id="268" r:id="rId15"/>
    <p:sldId id="288" r:id="rId16"/>
    <p:sldId id="269" r:id="rId17"/>
    <p:sldId id="300" r:id="rId18"/>
    <p:sldId id="299" r:id="rId19"/>
    <p:sldId id="270" r:id="rId20"/>
    <p:sldId id="271" r:id="rId21"/>
    <p:sldId id="272" r:id="rId22"/>
    <p:sldId id="273" r:id="rId23"/>
    <p:sldId id="325" r:id="rId24"/>
    <p:sldId id="274" r:id="rId25"/>
    <p:sldId id="275" r:id="rId26"/>
    <p:sldId id="276" r:id="rId27"/>
    <p:sldId id="279" r:id="rId28"/>
    <p:sldId id="280" r:id="rId29"/>
    <p:sldId id="295" r:id="rId30"/>
    <p:sldId id="282" r:id="rId31"/>
    <p:sldId id="284" r:id="rId32"/>
    <p:sldId id="285" r:id="rId33"/>
    <p:sldId id="301" r:id="rId34"/>
    <p:sldId id="305" r:id="rId35"/>
    <p:sldId id="303" r:id="rId36"/>
  </p:sldIdLst>
  <p:sldSz cx="9144000" cy="6858000" type="screen4x3"/>
  <p:notesSz cx="6858000" cy="9144000"/>
  <p:custDataLst>
    <p:tags r:id="rId41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gs" Target="tags/tag1.xml"/><Relationship Id="rId40" Type="http://schemas.openxmlformats.org/officeDocument/2006/relationships/commentAuthors" Target="commentAuthors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7-29T09:10:55.482" idx="1">
    <p:pos x="10" y="10"/>
    <p:text/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954 251,'3'-2,"1"0,3-2,-4 2,2 1,-2-1,0 1,0 1,-2 3,1 0,1-2,1-1,-1 0,1 0,0 0,-2-3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1147 302,'-4'3,"-1"0,2 1,2-1,-2 1,3-1,-4 0,3 1,1-1,0 0,3-1,0-2,0 0,1 0,-4-4,0 1,-3 3,0 0,-1 0,3 3,-1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1415 870,'0'3,"0"0,0 0,0 0,0-8,0 2,1-1,1 1,2 1,-3 5,1 0,-2 1,-3-1,-1-2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1414 889,'5'1,"-2"-2,-6 5,1-1,0 0,6-1,0-2,-1-1,1 1,-1 1,-3 2,0 0,0 0,0 0,0 0,0 0,-3 0,0-1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1327 988,'3'-2,"2"1,-1-1,1 2,-1-1,0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1344 973,'-2'3,"1"0,1 1,-1 0,-2 1,2-2,-3 2,2-1,-1 2,0-3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1337 995,'1'3,"-1"0,0 1,0-1,0 0,0 0,0 0,0 0,0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1337 1005,'0'-3,"3"1,0 1,1-2,0 3,-2 4,-2-1,1 0,-1 0,0 0,0 0,0 0,0 0,0 0,0 0,0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1343 1003,'0'-3,"4"3,-1 0,0 0,0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1341 1013,'3'-2,"0"1,0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1376 964,'0'3,"-2"3,1-2,-1 0,1-1,0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1370 979,'3'-3,"2"2,-2-1,0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991 442,'1'-4,"2"2,2-1,1 0,-3 2,0 0,0 0,-2 5,2-1,-1 0,2 0,-1-3,0 0,0 0,-1-3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1377 975,'-1'3,"2"0,5-3,-3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1398 958,'-3'3,"0"1,0-1,2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1396 967,'4'-1,"-1"-1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1396 967,'0'3,"0"0,0 0,1 0,-1 0,-5-1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1386 986,'-3'3,"0"-1,0 1,0-1,1 1,-2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1381 1002,'2'4,"-2"0,0 1,0-2,0 2,0-2,3-3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1387 1009,'2'-4,"3"-1,-2 4,1-1,-1 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1401 990,'0'3,"0"1,1-1,0 1,-1-1,1 0,-1 0,0 0,-3-1,0 0,0 0,0 0,0-2,3-3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1387 1009,'3'-1,"1"1,-1 0,1-1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1416 967,'0'3,"2"0,-3-6,1 0,0 0,0-1,4 2,-1 2,0 0,-1 4,-1 0,-1-1,0 0,0 0,-2 0,-2-2,0 1,1-1,0-4,3 0,3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1006 454,'4'0,"0"-3,0 1,1 0,-2 1,-1 5,-1-1,2 0,-1 0,2-3,-1 0,1-3,-1 0,2-1,-2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1408 998,'3'-1,"1"1,-2-3,2 2,0-1,-1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1429 987,'-2'3,"-1"2,3-2,-2 0,0 0,1 1,4-3,1-3,-2 5,-2 0,0 0,0 1,-2-1,2 0,-3 0,0-2,1-4,2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156 814,'-1'0,"0"1,-1 0,0 0,2 0,-1-1,1 1,0 1,0-1,0 1,-2 1,2-2,0 1,0 1,0-1,0 1,0-1,0 2,0-1,0-1,0-1,0 1,0 0,0-1,0 0,0 1,1-2,0 1,-1 0,1-1,2 2,-2-2,0 1,1-1,0 1,2 0,-2-1,0 0,2 0,-3 0,3 1,-1 0,-1-1,3 0,-2 0,0 0,-1 0,2 0,-3 0,3 0,-1 0,1 0,-3 0,0 0,2 0,-2 0,1 0,0 0,1 0,-2 1,2-1,0 0,0 1,-2-1,1 0,2 2,-3-2,1 0,2 1,-2-1,1 0,-1 0,2 1,-1-1,-1 1,2-1,-1 0,-1 2,2-2,0 1,-2-1,0 0,0 0,2 1,-2-1,1 0,0 0,1 0,-2 0,2 2,0-2,-1 1,-1-1,2 1,0-1,-1 0,0 1,1-1,1 2,-1-2,-1 1,2-1,-1 1,-1-1,0 1,1-1,-1 0,2 2,-4-2,5 1,-4-1,2 0,-1 1,1-1,-1 0,1 0,4 1,-3 0,-1 0,0-1,1 1,-2-1,2 0,-1 0,3 0,-5 0,3 0,0 0,1 0,-1 0,0 0,0 0,0 0,0 0,4 0,-4 0,2 0,-1 0,1 0,2 0,-3 0,0 0,0 0,-1 0,1 0,0 0,1 0,0 0,0 0,0 0,-1 0,3 0,-2 0,-2 0,1 0,0 0,0 0,0 0,-1 0,0 0,2-1,-2 1,-1-1,5 1,-4-1,0 1,2-2,-1 0,-1 2,-1 0,2-1,-2 0,5-1,-5 2,-1 0,2-1,1 1,-1-1,3 1,-2 0,-1 0,0-1,5 1,-1-3,1 3,-1-1,1 1,-4 0,1 0,-2 0,0 0,-1 0,0 0,-1-1,0 1,1 0,0-1,-1-1,2 2,-1-1,1 1,-1-1,1 1,0-1,0 1,4-2,1 0,4 1,1-3,-5 4,0-3,0 3,-1-1,-3-1,-3 2,1-1,-3 1,0 0,-1-1,0 0,-2 1,-3-2,2 2,1 0,-2-1,-1 1,1-1,-1 1,1-1,-1 1,-1-2,1 1,-2 1,3-1,-1 1,2-1,-2 1,-1-2,5 2,-4 0,3-1,-2 1,1-1,-3 1,4 0,-2-1,-3-1,4 2,-1 0,3-1,-3 1,0 0,3-1,-2 1,1 0,-1 0,1 0,-2 0,1-1,-1 1,1 0,-1-2,0 2,1 0,-1-1,2 1,1 0,-2 0,0-1,2 1,-3 0,2-1,-2 1,3 0,-4 0,2 0,-1 0,2 0,-1 0,-1 0,3 0,-3 0,0 0,3 0,-3 0,0 0,3 0,-3 0,0 0,3 0,-3 0,0 0,1 0,1 0,-2 0,1 0,0 0,-2 0,1 0,0 0,1 0,-2 0,2 0,-2 0,1 0,1 0,0 0,-1 0,0 0,0 0,3 0,-3 0,2 0,0 0,0 0,0 0,0 0,-1 0,-1 0,3 0,-3-2,1 2,0 0,0 0,-1 0,1 0,1 0,0-1,-2 1,3 0,-2-1,0 1,-2-2,3 2,-3-1,3 1,0 0,-2-1,0 1,0 0,3-1,-3 1,0-2,1 2,1 0,0 0,-6-1,5 0,0 1,0 0,1-1,0 1,1 0,-1 0,0 0,-1 0,2 0,-2 0,2 0,-3 0,2 0,0 0,0 0,-1 0,2 0,-2 0,2 0,-1 0,0 0,0 0,0 0,-1 0,2 0,-1 0,1 0,0 0,-2 0,1 0,1 0,0 0,-2 0,0 0,1 0,0 0,-1 0,2 0,-3 0,0 0,1 0,0 0,0 0,0 0,1 0,-1 0,1 0,-1 0,-1 0,2 0,-1 0,1 0,-1 0,0 0,0 0,-1 0,1 0,0 0,0 0,0 0,1 0,-1 0,-2 0,4 0,-3 0,0 0,1 0,-2 0,2 0,-1 0,0 0,-1 0,3 0,-2 0,-1 0,0 0,1 0,-1 0,1 0,-1 0,2 0,-2 0,-1 0,1 0,1 2,1-2,0 1,-3-1,3 1,-3-1,3 1,-1-1,1 0,-2 2,1-2,2 0,-2 1,1 0,1-1,-2 0,2 1,-1-1,0 0,-1 2,3-2,-3 0,0 1,1-1,1 1,-3-1,2 1,-1-1,-1 1,2 0,-1-1,-1 1,3 0,-5-1,4 0,-1 1,0-1,0 2,1-2,0 0,-1 1,0-1,1 0,0 0,-1 0,0 0,3 0,-3 0,2 0,-2 0,2 0,0 0,-1 0,2 0,0 0,0 0,0 0,2 0,0 0,0 0,0 0,1 0,-1 0,2 0,-1 0,2 0,-1 0,2 0,4 0,1 0,-2 0,5 0,-1 0,1 0,-1 0,-2 0,3 0,1 0,-1 0,0 0,4 0,-2 0,-2 0,3 0,1 0,-2 0,0 0,0 0,-2 0,-1 0,-1 0,-2 0,1 0,-2 0,0 0,1 0,1 0,-2 0,-1 0,1 0,-1 0,-2 0,1 0,-1 0,-2 0,2 0,-2 0,1 0,-1 0,-2 0,-6 1,-2-1,-3 0,1 0,-3 3,1-2,-1 1,-3-1,0 3,0-4,1 0,1 1,0 1,-1-2,1 1,1 2,-2-2,3 0,-3 2,4-2,0 1,1-1,-1 0,4 0,1-1,0 0,0 0,1 0,3 0,-3 0,2 0,0 0,0 0,-1 0,2 0,-1 0,1 0,0 0,0 0,0 0,0 0,-2 0,1 0,-1-1,2 1,-2 0,0 0,-1-2,2 2,1 0,-2-1,1 1,0 0,1 0,0-1,0 1,0 0,0 0,-1 0,1 0,0-1,-2 1,2 0,-1 0,1 0,0 0,-2 0,-1 0,2 0,-2 0,1 0,2 0,-3 0,3 0,7 0,1 0,5 0,1 0,4 0,-1 0,4 0,-2 0,5 0,-2 0,3 0,-4 0,4 0,-7 0,3 0,-2 0,-1 0,-4 0,2 0,-3 0,1 0,-1 0,-1 0,3 0,-1 0,-2 0,1 0,1 0,2 0,0 0,-1 0,2 0,-3 0,1 0,-1 0,0 0,-1 0,-1 0,0 0,0 0,1 0,-5 0,1 0,0 0,-2 0,-3 0,0 0,0 0,-9 0,-4 0,-3 0,-2 0,-3 0,-5 0,-1 0,-3 0,3 0,-3 0,3 0,0 0,9 0,0 0,3 0,2 0,2 0,-1 0,3 0,2 0,0 0,-2 0,3 0,-1 0,1 0,-1 0,1 0,1 0,0 0,-1 0,2 0,1-1,7 1,5-1,1-1,4 1,3 1,7 0,1 0,2 0,-2 0,2 0,-2 0,-1 0,-6 0,-3 0,0 0,-3 0,-2 0,-1 0,-5 0,-2 0,-1 0,-3 0,1 0,-5 0,-3 0,-1 0,-4 0,-1 0,-1 0,-2 0,-2 0,1 0,1 0,2 0,-2 0,1 0,1 0,1 0,2 0,2 0,1 0,2 0,0 0,1 0,1 0,0 2,1-2,-2 1,2-1,0 0,0 0,1 0,0 0,0 0,3 0,6 0,5 0,6 0,-3 0,7 0,-3 0,4 0,-3 0,-4 0,-3 0,3 0,-7 0,2 0,-6 0,3 0,-2 0,-4 0,0 0,0 0,-2 0,0 0,-1-1,-3-3,-1 4,-2-2,-6-1,2 2,-2-1,-5 1,2-2,0 2,0 0,-2 1,3 0,-1-2,1 2,1 0,4-1,1 0,-1 1,4 0,0 0,-2 0,4 0,-2 0,-1 0,1 0,0 0,1 0,-1 0,3 0,0 0,-1 0,2 0,0 0,0 0,0 0,0 0,0 0,-1 0,1 0,-2 0,2 0,-1 0,0 0,-2 0,1 0,1 0,-2 0,1 1,1-1,-2 2,3-2,-1 0,3 0,0 0,0 0,0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424 430,'-2'1,"1"-1,-1 0,-1 0,0 1,0-1,-1 0,-1 0,-11 4,9-3,0-1,2 1,-1 3,1-3,1-1,2 1,-2 0,1 0,6-1,3 0,1 0,3 0,2 0,-2-1,2-1,2 1,-3-2,1 2,-3 0,1 1,-3 0,0 0,-2 0,-3 0,0 0,-1 0,-3 2,-6 3,-1-3,3 2,-1-2,0 2,1-2,-3 2,4-3,0 2,2-2,1 0,0 0,1-1,-1 1,3-2,4-3,1 0,5-1,-2 1,-1 0,1 0,0 1,-5 2,0-1,-3 1,0 0,-1 3,-7 1,0-1,0 2,-4 0,4 0,0-2,-1 2,3-2,-1 1,2-2,1 0,0 1,3-1,0-2,3-2,0 0,-1 0,2-1,-3 2,2-2,-2 3,-1-1,1 0,-1 1,0 0,0 0,-4 1,1 0,-1 1,-3 3,2-1,-2 1,4-2,-4 1,5-1,-3 2,3-2,1-1,0-1,1 1,2 0,2-2,5-3,-4 1,6-3,-1 2,-1 1,-1 0,-3 0,-3 3,0 0,-7 5,1-1,0 0,-9 9,6-7,3-2,0-1,3-1,-1 0,2-1,0 0,0 0,3-1,5-2,-1-1,5 2,3-4,1 0,-4 3,-2 0,3 1,-7 0,-1 0,-2 1,-5 0,-5 2,-2 2,-3 0,-1 3,-1-1,0 1,2-2,4-3,1 2,4-4,2 1,1-2,0 0,3-4,3-1,0 0,3 1,4-2,-1 2,2-1,-4 2,2-1,-5 2,1 1,-8 1,3 1,-4 0,-2 0,-4 2,0 0,-2 2,1 0,1-2,-4 4,4-4,3 0,-1 0,4-2,0 0,0 0,-1-1,2-1,-1-1,0-1,1 3,0-3,0 1,0 2,0 0,0 0,0 0,1 1,1 0,1 0,-2 0,2 1,1 0,2 1,0 0,-3-1,3 3,-1-1,-2-1,0 1,-3-1,1 0,-1-1,0 2,0-1,0-1,1 1,-1-1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368 472,'0'1,"0"0,0 0,0 0,0 0,1 1,-1 0,0-1,0 1,2 1,-2-2,1 1,0-2,0 0,0 0,0 0,1 0,-1 0,0 0,2 0,-2 0,1-1,-1 0,0 1,2-1,-2 1,2-1,-2 0,1 0,-5 1,1 1,-1 0,1 0,-1 1,1-2,-1 1,2-1,0 1,2-1,4 0,0-2,1 0,1-2,-4 3,0 0,-1 0,-1 0,0 1,0 0,-2 0,2-1,1 0,-2 0,1 1,0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143 1041,'1'0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905 321,'3'0,"2"5,-3-1,1 2,-1-3,0 1,1 1,-2-2,1 2,-1-1,0 1,-1-1,0-1,0 1,0 2,-2-2,1 0,-3 0,1-1,2 0,-2-2,-2 3,2-2,-1 0,1 0,1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943 300,'0'3,"0"1,0-1,0 3,-1-1,1-1,0 3,0-4,-1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952 308,'2'4,"-2"1,1-2,-1 2,1-1,0 0,3-2,0-4,-1 1,0 0,-3-3,0 0,1 0,-1 1,0 0,-3 1,-1-1,1 3,0 0,0 0,0 0,0-1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1023 305,'-3'2,"3"2,0 0,0 0,0 0,0-1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1082 419,'0'4,"0"0,-2-1,1 2,0 1,1-3,0 2,0-1,0-1,0 0,3-4,0-1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1028 301,'0'4,"0"0,0 0,0-1,0 1,0 2,0-2,0-1,1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1103 301,'1'3,"-1"0,-1 3,0-3,1 1,-1-1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1114 299,'3'-2,"1"2,-1 1,-2 2,0 0,-1 1,-1 0,-2-2,0-1,0 2,-1-1,1 0,8-2,-2 0,0 0,1 0,-1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1180 314,'-1'5,"0"-2,0 0,-1 1,2-1,0 0,0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1192 301,'3'-1,"0"2,0 0,0 0,0 2,-3 0,0 0,-2 1,-1-3,0 0,6 0,0 0,-1 2,-2 1,-2-1,-1-2,0 2,-1-3,1 2,0-2,0 1,6-1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1192 318,'3'0,"0"0,1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1257 311,'-3'3,"3"1,0-1,0 0,-1 0,1 0,6-4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1280 313,'-3'1,"0"1,3 1,0 1,1-1,2-1,0-1,0-1,0 0,0-1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1287 316,'-3'1,"3"2,0 1,0 0,-2 0,2 0,-1-1,0 0,1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1353 311,'-2'4,"1"1,-1-2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1106 430,'0'3,"0"0,0 0,0 0,0 0,1 1,2 0,0-4,1-2,-2-1,1 1,-2-3,1 1,-1 1,-1 0,-3 1,0 2,0 0,0 0,0 0,0 0,0 1,9-4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1368 304,'2'3,"-2"0,0 0,2 0,-1 0,-1 0,0 0,2 0,-1 0,-1 0,-3-2,-1 0,1-1,3-3,3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1372 314,'-1'-3,"4"3,1 0,0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246 156,'-2'0,"-1"0,-1 0,0 0,2 0,-2 0,0 0,0 0,-2 0,1 0,0 0,-2 0,1 2,2-1,2 0,-3 1,3-1,1 0,0-1,-1 1,1-1,0 0,0 2,0-1,0-1,1 2,0-1,0 0,0 1,-1-1,1 0,0 0,0 0,0 0,0 1,0-1,0 0,0 1,0-1,0 0,0 1,0-1,1 0,0-1,0 1,1 1,2-2,0 1,1-1,1 0,-3 0,4 0,-1 0,1 0,0 0,-2 0,4 0,-3 0,-1 0,2 0,-2 0,1 0,-3 0,2 0,-1 0,0 0,0 0,-1 0,2 0,4 0,-4 0,0 0,0 0,2 0,-2 0,2 0,-2 0,4 0,-2 0,-2 0,1 0,0 0,-1 0,0 0,0 0,-1 0,1 0,-1 0,1 0,0 0,0 0,2 0,-2 0,2 0,-1 0,4 0,-3 0,2 0,-1 0,-1 0,0 0,1 0,-1 0,1 0,1 0,-1 0,-1 0,3 0,-3 0,1 0,-1 0,-1 0,0 0,-3 0,-1 0,1 0,-7 0,-3 0,0 0,-1 0,3 0,-2 0,0 0,-1 0,-1 0,2 0,-3 0,2 0,-2 0,3 0,0 0,2 0,-3 0,3 0,-2 0,2 0,-1-1,2 1,-1-3,0 3,2 0,-2 0,1 0,1-1,-1 1,0 0,0-1,0 1,-1-1,2 1,-2 0,3 0,-3 0,2 0,2 0,-4-1,2 1,-2 0,3 0,-1 0,-1 0,2 0,-2-1,2 1,0 0,-1-2,1 2,-2 0,-1 0,1 0,-1 0,0-1,0 1,1-1,-1 1,2 0,-2 0,1 0,-1 0,0 0,1 0,-1 0,2 0,0 0,-2 0,3 0,1 0,0 0,0 0,0-1,3-1,4 2,-1 0,0 0,2 0,-1 0,0-1,2 1,-1 0,0 0,0 0,3 0,-2 0,2 0,-2 0,4 0,1 0,-1 0,1 0,-3 0,2 0,0 0,-4 0,0 0,-1 0,-2 0,2 0,0 0,-2 0,2 0,1 0,-1 0,3 0,0 0,0 0,-1 0,1 0,-4 0,1 0,2 0,-4 0,2 0,-2 0,1 0,0 0,-1 0,0 0,0 0,-1 0,0 0,1 0,0 0,0 0,0 0,0 0,0 0,-2 0,1 0,0 0,-1 0,2-1,-3 1,2 0,-1-1,-2 1,-1-1,-4 1,-4 0,-2 0,-1 0,1 0,-4 0,4 0,2 0,-3 3,4 0,3-2,0-1,3 1,-3 1,1-1,0-1,1 1,-2 0,0 1,0-2,1 1,-1 0,2 0,-1-1,1 1,9-1,6 0,0 0,5 0,3 0,-1 0,-2 0,3 0,-5 0,-1 0,-2 0,-1 0,0 0,-6 0,5 0,-5 0,1 0,0 0,1 0,-1 0,-2 0,2 0,-3 0,1 0,-2 0,0 0,-1 0,-4 1,-5-1,0 1,-3 1,1 0,-4 0,-1-1,1 0,-1 2,1 0,0-2,-1 2,2-2,4 0,-1-1,4 1,0-1,2 2,1-2,1 0,0 0,-1 0,4 0,5-1,3 0,2-2,4 2,-1-1,2-2,0 3,0-2,-2 0,-2 2,-1 0,-2-1,-4 0,-3 1,-1 1,-1-1,0 1,-1-1,0 0,0 0,0-1,0 1,-3 0,-2 0,0 0,-1-2,-2 3,2-1,-2 0,-3 1,3-3,-2 2,1 0,2 0,-2 1,7-2,-2 2,1-1,2 1,0 0,0 0,0-1,8-2,2 2,2 0,4 1,0 0,3 0,1 0,-1 0,0 0,0 0,2 0,-3 0,-1 0,-1 0,-3 0,-4 0,-3 0,1 0,-5-1,-5 1,-6 0,-1 0,-3 0,-1 0,0 0,1 0,-5 0,5 0,-1 0,-4 0,5 0,0 0,3 0,2 0,-1 0,5 0,1 0,2 0,0 0,6 0,9 0,1 0,4 0,2 0,7 0,1 0,-4 0,-4 0,-2 0,1 0,-8 0,-1 0,0 0,-5 0,1 0,-1 0,-2 0,0 0,0 0,-2 0,-2 0,-8 0,-1 0,-3 0,-1 0,-4 0,3 0,-1 0,-4 0,1 0,3 0,-1 0,4 0,5 0,1 0,3 0,1 0,14 0,2 0,5 0,0 0,5 0,8 0,-7 0,0 0,-6 0,0 0,-2 0,-4 0,0 0,-5 0,-1 0,-2 0,0 0,-3 0,-7 2,-6-2,-3 0,0 0,-6 1,6 2,-6 0,6 0,2-2,-1 4,4-3,2 1,3-1,1-2,2 1,2 0,8-1,5-2,2 1,4-2,10-1,-8 3,6-4,-7 5,-3 0,-2 0,-4 0,-1 0,-4 0,-4 0,-7 0,-8 1,-3 0,-9 1,-6-2,-4 4,-3-4,-4 4,3 2,10-2,4-2,12 0,6-1,3 0,1-1,10 0,4 0,8 0,1 0,-2 0,5 0,4 0,-3 0,-3 0,-5 0,-1 0,-7 0,1 0,-8 0,-12 0,-2 0,0 0,-2 0,0 3,1 0,2-2,1 0,2 2,0-2,5 0,2 0,1-1,5-2,0 0,-1 1,1-2,-2 2,-1 1,-1-1,0-1,0-1,-2 1,-4 2,-8-1,2 1,1 0,-2 0,3 0,1 0,6 0,1 0,10-2,1-1,3 2,0-2,3 2,1 0,1-4,-3 4,-4 0,0 0,-8 1,-1 0,0-2,-1 1,-7 0,-3 1,-7 0,0 0,-5 0,-6 0,4 0,4 0,2 0,4 0,8 0,4 0,0 0,6 0,3 0,3 0,3 0,1 0,2 0,-1 0,0 0,0 0,-3 0,-4 0,-3 0,-1 0,-2 0,-1 0,-2 1,0 1,-1-1,0 1,0 0,2-1,-1 0,0-1,0 0,1-2,0 1,-1 1,1-1,-1 0,1 0,-1 0,1 0,-1 0,1 0,0 0,0 0,0 0,1 1,0-1,0 0,0 0,0 1,1 0,-1 0,0 0,1-1,-1 0,0 1,-1-1,1 1,0 0,-1-2,0 1,-1 1,1-1,-1 1,0 0,0 0,-1 0,1 1,1 2,0-1,1-2,0 2,1 0,-1-2,0 0,0 0,0 0,0 0,0 0,0 0,0 0,0 0,0 0,0-1,0 1,1 0,0 0,1 0,1 0,1 0,0 0,-1 0,-1 0,2 0,0 1,0-1,-1 1,0 0,0 1,-3-2,1 1,0-1,-1 1,0-1,0 0,1 0,-1 0,0 0,0 0,0 2,2-2,-1 1,2 0,0 0,0 1,-2-1,1-1,0 1,1 0,-3-1,1 2,-1-2,2 0,-2 0,1 1,0-1,1 1,-2-1,3 2,-3-2,2 0,-2 0,1 1,0-1,1 0,-3 1,3-1,-1 0,1 0,1 1,1-1,-1 2,0-2,0 1,1-1,-1 0,-1 0,-1 0,1 0,-2 0,-2-1,-4 0,1 0,2-1,-2 1,0 0,0 0,1 0,2 1,-3-2,2 2,-1-1,1 1,-1-2,1 2,-1 0,0-1,1 1,0 0,0 0,-1 0,1 0,-1 0,1 0,1 0,-2 0,0 0,-2 0,2 0,2 0,-2 0,1 0,0 0,1 0,0 0,3-1,1 0,4 0,-1 0,2 1,-1 0,0 0,0 0,-2 0,0 0,-1 0,-1 0,3 0,-3 0,-1 0,1 0,-2 0,3 0,-1 0,-1 0,2 0,0 0,-1 0,-1 0,0 0,0 0,-1 0,0 0,1 0,-1 0,0 0,0 0,0 0,0 0,1 0,-1 0,0 0,-5 0,1 0,-2 0,1 0,-1 0,2 0,-1 0,1 0,0 0,-1 0,0 0,-1 0,2 0,-2 0,0 0,1 0,1 0,-2 0,3 0,0 0,0 0,0 0,1 0,1-1,3 1,0-1,0 0,1 1,-2-1,0 1,1 0,-2 0,1 0,0 0,-1 0,1 0,-1 0,0 1,1-1,0 2,1-1,-1 0,-1-1,1 0,1 2,-2-2,2 0,-3 1,1-1,0 0,1 1,-1-1,0 0,1 1,-1-1,1 0,-1 0,0 0,1 0,-1 1,0-1,1 0,-1 1,0-1,1 1,0-1,0 1,-1 0,0-1,-1 1,2 1,-1-1,0 0,-1 1,0-1,0 0,0 0,0 0,0 0,-2-1,-2 0,-1 0,1 0,-1 0,-2-2,3 2,-3-3,5 2,-1 1,-1-1,0 0,1 0,2 0,-3 1,3-1,0 1,-2 0,2 0,-1 0,0 0,1 0,-1 0,0 0,1 0,0-1,0 1,-1 0,1 0,0 0,-1 0,4 0,1 0,2 0,-2 0,4 0,-2 0,0 0,0 0,0 0,1 0,-1 0,0 0,-2 0,0 0,-1 0,2 0,-3 0,2 0,-1 0,0 0,0 0,1 2,-2-2,2 0,-1 0,-1 0,0 0,0 0,-1 1,0 0,-3 1,1-2,1 0,-1 0,1 0,-3 0,2 0,0 0,-1 0,0 0,0 0,1 0,-2 0,3 0,-3 0,1 0,2 0,-2 0,1 0,-1 0,2 0,-1 0,0 0,-1 0,2 0,-2 0,-1 0,2 0,-3 0,-1 0,3 0,-2 0,1 0,0 0,1 0,0 0,-1 0,0 0,2 0,-2 0,0 0,0 0,2 0,-2 0,0 0,1 0,0 0,0 0,2 0,-2 0,0 0,1 0,1 0,-3 0,1 0,0 0,0 0,1 0,0 0,-1 0,2 0,-3 0,1 0,2 0,-3 0,-1 0,0 0,1 0,-1 0,1 0,-1 0,3 0,-2 0,0 0,-1 0,4 0,-8 0,5 0,-1 0,-2 0,1 0,-4 0,3 0,-3 0,1 0,-1 0,4 0,-1 0,2 0,-1 0,3 0,-2 0,1 0,1 0,0 0,-1 0,2 0,-2 0,1 0,-1 0,2 0,-1 0,2 0,-1 0,1 0,-2 0,1 0,-1 0,2 0,-1 0,0 0,0 0,1 0,0 0,0 0,0 0,-2-1,1 1,-2 0,0 0,2 0,-2 0,1 0,1 0,-2 0,1 0,2 0,-3 0,0 0,2 0,-2 0,1 0,-2 0,2 0,-1 0,0 0,0 0,-1 0,0 0,1 0,1-1,-6-1,5 1,3 1,-1 0,4-1,4 1,3-1,1-2,0 3,2 0,1 0,-1 0,0 0,-1 0,-2 0,-2 0,1-1,-1 0,-3 0,1 1,-2-2,0 2,0 0,-1-1,2 1,0-1,-3 1,4 0,-2-1,1-1,-1 1,-1 1,3 0,-3-1,-1 1,1 0,-1 0,0 0,-1-1,0-1,-3 2,-2-1,-3 1,-1-1,0 0,1 0,-2 1,0 0,3 0,-3 0,3 0,2 0,-2 0,2 0,-3 0,2 0,4 0,-2 0,0 0,1 0,1 0,-2 0,3 0,-3 0,0 0,1 0,-3 0,1 0,3 0,-1 0,-1 0,0 0,3 0,-2 0,1 0,-1 0,2 0,-1 0,2-1,0 0,3-2,9 1,3 0,2 0,1 0,5 2,4 0,-3 0,0 0,0 0,-6 0,-3 0,-3 0,-4 0,-2 0,-4 0,-1 0,-2 0,-2 0,-1 0,2 0,-1 0,-1 0,-1 0,1 0,-1 0,0 0,-2 0,0 0,1 0,-3 0,1 0,-2 0,1 0,-2 0,-1 0,2 0,-2 0,1 0,-1 0,2 0,0 0,0 0,2 0,-1 0,-1 0,3 0,2 0,-2 0,4 0,-4 0,4 0,-2 0,1 0,-1 0,1 0,2 0,-1 0,-1 0,3 0,-2 0,2 0,0 0,-2 0,1 0,-1-1,-1 1,2-1,-2 1,-1-1,2 0,-2 0,3 1,-2 0,-1 0,1-1,-1 1,1-3,-2 3,4 0,-3-1,-1 0,2 1,1 0,-1 0,1 0,0 0,-2 0,2 0,0 0,1 0,0 0,-2 0,2 0,0 0,-2 0,3 0,-2 0,-1 0,2 0,-1 0,-1 0,2 0,0 0,-1 0,0 0,2 0,-2 0,2 0,-2 0,1 0,0 0,0 0,-1 0,2 0,-2 0,-1 0,3 1,0-1,-1 0,0 0,-2 1,3-1,-2 0,0 0,2 0,-2 1,0-1,1 0,-2 0,1 0,0 0,0 0,0 0,-1 0,1 0,-1 1,-6-1,5 2,2-2,-2 0,0 0,1 0,-1 0,1 0,-1 0,1 0,2 0,-2 0,-1 0,1 0,-1 0,2 0,-2 0,2 0,-2 0,1 0,-1 0,1 0,1 1,-3 0,1-1,2 1,0-1,-3 2,3-2,-1 1,1-1,-1 0,0 1,1-1,0 1,1-1,0 0,-1 0,1 2,1-2,-1 0,-1 1,2-1,-2 0,2 0,0 0,-1 0,2 1,-1 0,0-1,1 1,-1-1,-1 1,2 0,-1 0,-1 1,2-1,5-1,9 0,4-1,0 1,2 0,4 0,0 0,-3 0,-5 0,1 0,-4 0,-4 0,-1 0,-1 0,-2 0,0 0,0 0,-1 0,-2 0,1 0,-2 0,0 0,-4 0,-5 0,0 0,-6 0,1 0,-2 0,-1 0,-1 0,-3 0,3 0,-1 0,0 0,3 0,2 0,0 0,4 0,-1 0,3 0,4 0,-2 0,-1 0,3 0,-2 0,2 0,-1 0,3 0,0 0,0 0,2 1,0 0,0-1,1 0,0 0,0 0,3 2,2-1,-1-1,8 0,-4 0,1 0,3 0,-3 0,1 0,-4 0,4 0,-5 0,-2 0,-1 0,-3 0,2 0,-2 0,-1 3,-2-2,-2 1,0-1,-5 1,6-2,-1 2,-2-1,1 0,1-1,-1 1,0-1,2 2,-2-2,1 0,0 0,5 0,4-2,6-2,2 2,3-2,2 1,11-1,-3 1,-1 1,3 0,-6-1,-7 3,0-3,0 3,-4-2,-1 2,-3 0,-1 0,1-1,-2 1,1-2,-1 2,-2 0,-2 0,1 0,-1 0,-4 0,-2 0,-1 3,2-3,-1 1,2-1,-2 0,0 1,0-1,0 0,1 0,-1 0,2 0,2 0,5 0,6 0,8 0,2 0,7 0,7 0,14 0,-4 0,0 0,-3 0,-2 4,-8-2,-10-2,-10 0,-4 0,-4 0,-2 0,-2 0,-8 0,-1 0,-2 0,-1 0,-4 0,1 0,1 0,0 0,2 0,0 0,1 0,-7 0,13 0,1 0,1 0,0 0,2 0,1 0,0 0,0 1,0-1,0 0,0 1,-2 2,2-3,-3 1,2 1,-2-1,0 0,0 1,-1-1,1 0,-3 0,0-1,-2 3,1-2,-1-1,4 1,-1 0,1-1,0 3,1-3,0 1,0-1,0 0,-1 0,0 2,0-2,0 0,2 0,1 0,0 0,1 0,-1 0,1 0,0 0,-1 0,1 0,1 2,0 0,0 3,0-2,0 1,1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217 894,'-2'-1,"-1"1,2 0,0 0,-1 0,-2 1,1 1,-1-1,-3 3,3-3,-2 0,1 1,-1-1,1 0,2 0,0 0,1 0,0 0,0-1,1 0,0 1,3-1,2 0,3 0,3 0,2 0,2 0,3 0,1 0,5 0,-7 0,3 0,-5 0,1 0,-3 0,-1-4,-3 3,-3 1,-1-1,-1 0,0-1,-2 2,0 0,-5 0,-1 2,-2 0,-3 1,-2-1,-1 0,-3 2,3-4,-2 2,2-2,-1 5,2-4,0 0,2-1,0 3,1-3,-1 1,5 0,0-1,3 0,-1 1,2 0,0 0,0-1,5-1,5 0,1-2,7 2,0-1,7-2,5 0,-8 2,0 2,-1 0,-5-1,-3-2,-3 2,-2 0,-2 1,1-2,-3 1,-1 0,0 1,-1-1,1 1,-1 0,-2-1,-3 1,-13 0,5 0,0 0,2 0,-1 0,-1 0,3 0,3 0,-1 0,2 0,2 0,-5 0,7 0,-3 0,1 0,-2 0,3 0,-1 0,-1 0,2 0,-2 0,0 0,0 0,2 0,-2 0,-1 0,1 0,1 0,1 0,1 0,0 0,1-2,9 0,1 0,7 0,-2 0,5 2,6-3,-10 3,2 0,-4 0,-3 0,-6 0,-3 0,-5 0,-2 0,-2 1,0-1,-3 0,2 0,-4 0,4 0,-2 0,1 0,-1 0,3 0,-3 0,4 0,-9-3,5 3,3-1,2 1,-2-1,0 0,4 0,0 1,-1 0,3 0,11 0,4 0,6 0,1 0,16 0,7 0,4 0,-1 0,2 3,-7 4,-2-1,-18-3,-5-1,-7-1,-5 0,-2-1,-2 1,-1 0,-7 0,-3-1,-4 0,0 0,-1 0,0 0,-3 0,2 0,-2 0,3 0,1 0,1 0,1 0,4 0,-4 0,6 0,-4 0,4 0,0 0,0 1,2 0,1 0,1-1,-2 1,3-1,-2 0,1 1,1-1,-1 1,1-1,-2 2,2-1,0-1,0 0,-1 1,1-1,-1 0,-1 2,2-2,-2 1,0-1,0 0,0 1,1-1,-1 0,2 0,-3 0,0 0,2 0,-3 0,2 0,-1 0,3 0,-2 0,2 0,3 0,11-1,4-1,6-1,8 3,4-4,3 4,-8 0,1 0,-13 0,-1 0,-7 0,-3 0,-5 0,-1 0,1 0,-5 0,-1 0,-2 0,-1 0,-3 0,-2 0,-1 0,-2 0,0 0,-3 0,3 0,0 0,2 0,1 0,2 0,-7 0,9 0,3 0,-2 0,3 0,-1 0,4 0,-3 0,2 0,0 0,1 0,0 0,0 0,0 0,-1 1,0-1,0 0,-1 0,2 0,-2 0,2 0,0 0,-1 0,1 0,-2 0,1 0,-1 0,0-1,-1 0,2 1,1-1,-1 1,1-1,-1 0,1 1,0 0,0 0,0 0,0 0,0 0,1 1,-3 1,2 2,0-2,1 1,0-2,-1 2,1-2,0 1,0-1,-1-1,0 0,-2 0,2 0,-2 0,1 0,1 0,0 0,0 0,-1 0,1 0,0 0,-1 0,0 0,-2 0,1 0,2-1,-3 0,1 0,1 0,1 0,-1 1,-1-2,2 2,-1-2,-1 2,1-1,-1 0,6 1,1 0,0-2,1 1,3 1,1-3,-2 1,7-2,-4 1,4 0,-5 0,3 0,0-1,-4 3,4-1,2 1,-1-2,-3 2,0 1,2-3,-5 3,-2 0,1 0,-1-2,-3 2,-1 0,0 0,0 0,0 0,-3 0,-1 0,-2 2,0-2,-4 4,1-4,-3 1,4 0,0 2,0-3,3 1,-1 0,1-1,0 3,3-3,0 0,2 0,5 0,1 0,3 0,-2 0,4 0,-1 0,1 0,-2 0,0 0,-3 0,-2 0,-1 0,-3 0,2 0,-1 0,1 0,-1 0,1 0,-1 0,-1 0,0 0,-3 0,-13 1,8 0,-4-1,-1 2,2-2,-4 0,3 0,-1 2,3-2,1 2,3-2,2 1,-3 1,9-2,7 0,3 0,4-1,6 1,1 0,13 0,-6 0,10 0,-1 0,-9 0,-4 0,-6 0,-6 0,-3 0,-6 0,-2 0,-2 0,-2 1,-3 2,-4-1,-3-2,-3 2,-1-1,-1-1,-1 0,1 0,2 0,-1 0,-1 0,4 0,2 0,-2 0,6 0,-1 0,3 0,2 0,2 0,8-2,4 1,2-1,2 1,3 1,1 0,-5 0,1 0,-7 0,-2 0,-5 0,-7 0,-21 0,10 0,-1 0,-3 0,-1 0,-5-4,-4 1,2-2,5 1,0 3,9-2,1 2,3 1,8 0,2 0,7 0,0 0,5 0,1 0,4 0,4 0,6 0,-8 0,-1 0,1 0,-7 0,0 0,-1 0,-4 0,2 0,-4 0,-1 0,1 0,0 0,-1-1,-1 1,-3 0,-3 0,-6-1,-4 1,1 0,-2 0,-1 0,1-3,3 3,3 0,1-1,5 0,2 1,6 0,4 0,1 0,1 0,2 0,5 0,-1 0,-1 0,-2 0,1 3,-2-1,-1-1,-1 2,-3-2,1 0,-4 0,-4-1,1 0,-2 0,-1 0,-2 0,-6 0,-1 0,-4 0,1 0,1 0,-2 0,3 0,1 0,1 0,-1 0,5 0,-1 0,2 0,1 0,0 0,2 2,8 0,1-2,4 2,7 1,1 0,2-3,3 5,-5-2,-7-1,-1 1,-6-2,-1 0,-3-1,-2 0,-1 1,-1 0,-6 0,-8-1,-4 0,2 0,-5 0,-6 0,7 0,-1 0,8 0,-2 0,6 1,0 1,4-2,-1 3,3-2,1 0,1 0,3 0,8-1,0 0,3 0,0 0,2 0,0 0,0 0,0 0,0 0,2 0,-4 0,0 0,-3 0,0 0,-3 0,-2 0,-1 0,-8 1,-8 1,-3 0,0-2,-5 0,-4 0,-7 0,0 0,4 0,0 0,8 0,6 0,5 0,4 0,3 0,2 0,4 0,5-1,0 0,7-2,1 3,2 0,2-2,-1 2,-5 0,-3 0,-3 0,-3 0,-5 0,0 0,-6 0,-10 0,-1 0,-3 0,-4 0,-2 0,3 0,3 0,1 0,7 0,2 0,5 0,6 0,6 0,4 0,2 0,-2 0,1 0,-3 0,-4 0,-2 0,0 0,-2 0,-2 0,-5 0,-9 0,-2 0,-5 0,-4 0,3 0,3 0,0 0,6-2,7 2,3-1,2 0,4 0,4 1,4 0,0 0,3 0,1 0,2 0,-1 0,21 0,-25 0,-3 0,2 1,-11-1,-7 0,-6 0,-1 0,0 0,-6-1,4 0,-2-3,2 3,7-1,-1 1,8 1,1-1,0-1,5 1,3 0,3-2,0 3,4-1,0 0,-1 1,-4 0,-5 0,-2 0,-1 0,-5-2,-1 2,-2-1,-1 0,-3 1,-2 0,-2-5,4 5,-2-2,4 2,3-1,1 1,0 0,3 0,-1 0,0 0,-3 0,2 0,2 0,-1 0,0 0,0 1,0 1,-1-1,1 1,-3 0,-1 0,-1 1,-3-1,-1 2,-1-1,2-1,-4 1,6-3,-2 1,1 2,-1-2,0 0,1-1,-2 0,4 0,-2 2,4-2,-3 0,2 0,4 0,-1 0,2 0,-1 0,5 0,2 0,4-3,3 2,-2 0,3 1,0 0,-3 0,2 0,0 0,-7 0,0 0,-4 0,1 0,-5 0,-2 0,0 0,0 0,0 0,-2 0,-2 0,-1 0,0 0,0 0,-1 0,2 0,3 0,-1 0,0 0,2 0,0 0,1 0,0 0,-2 0,-1 0,0 0,-3 0,5 0,-3 0,-1 0,4 0,1 0,3 0,0 0,-1 0,4 0,2 0,2 0,1 0,5 0,0 0,2 0,1 0,-1 1,1 1,-2-2,4 0,-4 0,2 0,0 0,-2 0,2 0,-2 0,1 0,-3 0,1 0,-2 0,0 0,0 0,0 0,2 0,-2 0,-2 0,-1 0,-2 0,-1 0,-2 0,-1 0,0 0,-5 3,-1-3,-1 1,-2 0,-2-1,-2 0,-1 0,-4 0,-8 0,-9 0,8-2,-3-2,8 3,7-3,4 1,4 1,3 1,2 0,1-1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274 316,'-1'3,"1"0,0 0,0 0,1 0,2-2,0-1,0 0,-1-3,-2 0,0 0,-2 0,-1 1,0 1,0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245 318,'-1'3,"1"0,0 0,0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216 316,'3'-2,"0"2,0 0,0 1,-5 2,-1-2,0 0,0-1,-1 0,8 1,-1 1,0-1,0-1,0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192 305,'3'0,"0"1,-2 3,-3-1,-1-1,0-2,0 1,6 2,0-3,2 2,-10 0,2-2,-1 0,1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181 383,'1'-3,"2"3,1-2,-1 2,0 0,0 0,0 0,0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204 378,'3'0,"0"1,0 2,1 1,0 0,0 0,-1-1,2-1,-2 1,0-1,2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1152 407,'0'-3,"0"0,0 0,-3 1,0 2,-1 0,0 1,1 1,-1 1,3 0,0 0,5-2,0-2,-1 0,0-1,0 1,0 0,-5 5,1-1,0 0,-1 4,0-3,1-1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245 400,'1'4,"1"-1,-5-2,0-1,-1 0,0 0,1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234 454,'-2'3,"2"2,0-2,2 2,1-1,1-2,-1-2,0 0,1 0,1 0,-1-2,1-1,-2-1,0 3,0-3,0 1,0 1,1 1,-1 3,-1 2,0-1,2-3,0 0,-1 0,0-1,0-1,1 0,-1-1,1 3,-1 1,0 1,0 1,0-1,0-2,1-1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308 323,'4'0,"-1"2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321 315,'0'5,"0"-2,0 0,-1 0,0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342 317,'3'0,"0"1,0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354 310,'3'1,"-2"2,-1 0,0 0,-3 0,0-1,-1-2,7 0,0 1,0-1,0 1,0-1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194 650,'-1'3,"2"0,0 0,2-3,0 0,0-2,-2-1,-1 0,0 0,0 0,-3 1,-1 0,1 3,1 2,1 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228 648,'3'0,"0"0,0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245 640,'1'4,"-1"0,0-1,0 0,-2 0,2 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215 811,'0'3,"2"1,1-2,0-3,0-1,-1-1,-1 0,0-1,-1 1,-5 3,2 2,0-1,0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994 518,'1'-3,"3"1,1-1,-1 2,-1 0,0-1,0 2,1 1,-4 2,4-1,-1-2,1 0,2-2,-3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189 805,'0'3,"0"1,-1 0,1-1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244 811,'4'0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257 801,'0'5,"-1"-2,-1 0,1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483 313,'3'0,"1"1,-1-1,0 0,1 1,0-1,-1 0,0-2,0-1,0 1,-1-1,1 1,-3-2,1 0,-1 0,0 1,0-1,0 0,0 0,0 1,0 0,-3 0,1 0,0 0,-1 1,0 1,0 0,0-1,0 1,0 1,0 0,0 0,0 2,0 1,0 3,0 0,3-3,-3 1,2 1,0-2,0 2,1-2,-1 2,1-2,0 1,0-1,0 1,0 0,1-1,2 0,-1 0,1-1,0 0,0-2,-1-5,-1 0,-1 2,0-2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155 1043,'2'0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509 191,'3'0,"3"0,-3 0,0 0,0 0,0 0,0-1,0 0,0-1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521 180,'-1'4,"1"-1,0 0,0 1,0 0,0 1,0-2,0 1,1-1,2-6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534 176,'0'3,"0"0,0 2,0-2,0 1,0 0,0-1,0 1,0 0,0-1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523 195,'3'0,"0"0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525 200,'3'0,"0"0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995 534,'0'-3,"3"1,2-2,-2 3,3-2,-3 3,1 3,-3 1,1-1,-1 0,2-3,1-1,-1-1,0 1,0-1,0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507 214,'5'0,"0"0,0 0,-1 0,1 0,0 0,-2 0,0 0,1 0,-1 0,0 0,0 0,0 0,-7 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526 214,'-3'-1,"-1"4,3 0,-2 0,3 0,-3-1,6-1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546 213,'2'3,"-1"0,0 0,0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529 231,'3'-1,"1"0,-1 1,0-1,1 0,-1-1,0 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544 222,'-2'3,"2"0,0 0,0 1,0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522 241,'5'0,"-1"0,1 0,-2-1,3 0,0 1,-3-1,2 0,-2 1,0 0,1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108 339,'0'3,"0"0,3-1,2 0,-2-1,3 0,-3 0,0-1,2 0,-1 0,0 0,2 0,-2 0,0 0,-1 0,0 0,0 0,1-2,0 0,0 0,-1-1,1 0,-1 0,1 0,-3-1,2 1,-1-1,0 1,-1 0,1 0,-1 0,0 0,2 0,1-2,-2 2,0 0,1-1,-3 0,1 0,-1-1,0 1,0 1,0 0,0 0,-4-1,1 3,-1-2,-1 2,1-2,0 2,-2 0,1 0,0 1,0 0,-1 0,1 0,0 0,-1-2,3 2,-2 0,1 0,1 0,-3 0,3 0,-3 0,1 0,1 0,1 0,0 3,0 1,2 0,0-1,1 0,-1 0,1 1,-1 0,1 1,-1 0,1-1,0-1,0 1,0 1,0-1,0-1,3 2,2-2,-1 1,-1-1,0 0,1 1,-1-2,-1 1,-1 0,1 1,-1-1,-1 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728 305,'1'3,"2"2,1-1,-1 0,0-3,0 0,1-1,-1 0,0-2,1 0,-1-1,1-1,0 0,-1 1,-1 0,-2-2,2 2,-2-1,0 0,0 1,0-1,0 1,-2-1,-1-2,1 3,0-1,0 1,-1-1,1 1,-3-1,2 1,1 0,-3 1,1-2,-2 2,2 0,-1 0,-2 0,4 2,-1-1,-2 1,2 0,-1 0,1 0,-1 1,2 0,0 1,0 1,2 0,-1 1,0 2,1-3,1 4,0-2,0 2,0-2,0 2,1-1,1-1,2 1,1 0,-1-1,4-3,1 3,1 1,-1-5,3 3,-3-3,0 1,1-1,-3-1,-1 0,-2 0,-1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789 815,'-2'1,"-2"-1,-3 1,2 2,-4-1,2-1,0 1,2-2,1 1,2-1,-2 1,1-1,6 0,3 0,3 0,2 0,3 0,-1 0,0 0,-1 0,-4 0,2 0,-6 0,-1 0,-2 0,-7 0,-1 1,-3 2,-1-2,-2 0,3 1,-1 0,3 0,2-1,4 0,0-1,1 0,2 1,3-1,4 0,-1 0,5 0,-2 0,6 0,0-2,-3 2,2-1,-2-2,1 0,-4 3,-1-1,-4-1,-2 2,-2 0,-2 0,-6 0,-2 0,-3 0,4 0,-2 0,2 0,-2 0,3 0,2 0,2 0,2 0,1-2,1 2,3 0,1-3,5 1,-3 1,1-2,2 2,-5-1,-2 2,0-2,-2 2,-1-1,-3 0,-3 1,-1-1,1 1,-1 0,-2 0,4 0,0 0,1-2,1 2,1 0,1-1,3 1,5 0,5-2,3 0,0 2,4 0,-4-2,-1 2,-2 0,-7 0,-3 0,-6 0,-8 0,-1 2,-6 1,2 0,-2-1,6 0,3 0,-1 0,6-2,2 1,4 1,6-2,3 0,3 0,0 0,2 0,-3 0,-1 0,-2 0,-2 0,-6 0,2 0,-2 0,-1 1,1 1,-1-1,1-1,0 2,1-1,0 1,1-2,-1 0,1 1,-1-1,0 2,-1-2,0 0,0 0,-1 1,0 1,-4 0,-2-1,-2-1,-2 0,-3 0,-2 0,0 0,-3 0,4 0,4 0,0 0,5 0,0 0,1 0,1 0,2 0,0-1,0 0,0 0,0 0,1 0,-1 1,0 0,0-1,1 0,0-1,0 0,0 1,0-1,2 2,-1 0,5-2,-1 1,0 1,4 0,-1 0,-1-1,5 1,-2-1,0 1,2 0,-1 0,3 0,-4 0,1 0,-1 0,-1 0,-4 0,0 0,-1 0,-2 0,-1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94 269,'3'3,"0"-1,0-1,3 2,0-2,0 0,-2 1,0-1,-1 0,3 0,-3-1,0 1,0 0,1-1,0 0,1 1,-1-1,-1 0,0 0,0-1,1-1,-1 0,0-2,-1 1,1 0,0 0,-2 0,2-1,-2 1,-1 0,0 0,0 0,0 0,0-1,-1 1,0 0,-1 0,1 0,-2 0,0-2,0 3,0-1,-1 0,-2-1,3 3,-1 0,1-2,0 3,0-1,0 1,0-2,0 2,0 0,0 0,0 0,-1 0,1 0,-1 0,0 0,0 1,1-1,0 2,0-1,-1 0,0 0,0 0,0 1,0 1,3 1,0-1,-1 0,2 1,0-1,0 0,0 0,2 0,0 1,0-1,0 0,-1 0,2-1,0 1,0-2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1093 502,'0'3,"-1"2,1-2,0 1,0-1,-1 1,1-1,0 0,-2 0,2 1,3-3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395 274,'5'2,"0"-1,1 0,4 1,-3-1,3 1,-1-2,3 3,-6-3,1 1,2-1,0 4,-3-4,0 0,2 0,-3 0,-1 0,0 0,-1 0,0 0,0 0,2 0,-1 0,0 1,-1-1,1 0,-1 0,1 0,0 0,0 0,0 0,0 0,-1 0,1 0,0-1,1 1,-1-1,-1 1,0 0,1-1,-1 1,0-2,0 1,1 1,0-1,-1-1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713 263,'3'0,"2"0,2 2,2-2,3 4,0-3,4 0,-1 1,0 0,1 1,-3-1,-1 0,0-2,-1 0,-2 0,-3 0,1 0,0 0,-3 0,2 0,-1-1,-2 1,0-2,0 1,0-2,1-1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705 267,'4'2,"2"0,-3-1,1 0,1 0,-2-1,1 0,-3-5,0 1,-1-2,0 3,0-1,0 0,0-1,0 0,0 0,0 2,-1 0,-1-1,2 0,-2 0,0 1,0-1,-2 1,-1 0,0 1,2 0,0 1,0 1,-1-1,0 1,0 0,1 0,-1 0,1 0,1 4,2 0,-1 2,0-2,1 0,0 1,0-1,0 0,0-1,0 0,0 1,0 0,0 0,0 0,0 0,2 1,2 0,-1-2,1-2,2 2,-2-3,-1 0,0 0,1 0,0-3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501 875,'3'2,"3"0,-1 0,1 0,-1-1,4 2,-5-3,2 2,0-1,-1-1,3 1,-2-1,1 2,-1-1,-2-1,-1 0,1 1,0 0,-1-1,0 0,1 0,1 2,-1-1,0-1,1 1,0-1,1 1,-1-1,4 2,-2 0,-2-2,0 1,2-1,0 0,1 1,1-1,-4 0,2 0,1 0,-1 0,0 0,-2 0,0 0,2 0,1 0,-4 0,0 0,2 0,1 0,-2 0,0 0,0 0,2 0,-2 0,2 0,0 0,0 0,-1 0,0 0,0 0,-2 0,1 0,-2 0,0 0,1 0,-1-2,2 1,-1 0,1-1,-1 0,-1 1,0 1,1-2,-1 2,3-2,0-2,0 2,-1-1,0 1,1 0,-3 0,-1-1,-2 0,0 0,-1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890 852,'6'-5,"-3"0,3-1,-1 0,3-6,1-4,-1 4,2-3,-3 5,-1-3,0 1,-2 3,-1 0,0 4,-2-1,1 2,-1 0,0-1,2 2,0-2,0 2,-2 0,2 1,-2-1,-5 7,1 0,0-2,0 0,0 1,0-1,1 1,-1 0,0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993 685,'1'3,"-1"0,1 1,-1 0,1 0,-1 1,0-2,0 0,0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837 484,'2'0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827 398,'0'4,"0"0,0 0,-1 1,1-2,0 2,0-2,0 1,1 0,2-1,0-1,0-2,1 0,-1 0,0-2,-3-1,1 0,-1-2,0 1,0-1,0 2,0 0,0-1,0 1,-3 0,-1 0,1 0,0 1,0 1,-1 0,3 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837 400,'1'4,"-1"-1,0 1,0 0,0 0,0 0,0-1,0 0,0 0,0 0,0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841 518,'3'1,"1"-1,3 0,-2-2,0 2,2-1,-1 0,0 1,0 0,-1 0,0 0,-1 0,1 0,-2 0,1 0,-1 0,0 0,1 0,3 0,-3 0,-1 0,1 0,1 0,0 0,-1 0,2 0,-1 0,1 0,3 0,-6 0,2 0,0 0,1 0,2 0,-3 0,2 0,-2 0,0 0,2 0,-3 0,1 0,0 0,0 0,0 0,0 0,-1 0,1 0,0 0,-2 0,2 0,-1 0,2 0,-1 0,2 0,0 0,-2 0,3 0,-1 0,-2 0,0 0,4 0,-2 0,-3 0,1 0,-2 0,1-1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1115 512,'0'3,"-1"0,0 0,0 1,-1-1,5-2,2-5,-3-1,1 2,-3-1,0 0,-3 2,-1 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455 497,'3'3,"-1"1,-2-1,-3-1,0-1,6 1,0-2,1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459 495,'-3'-1,"0"1,0 0,0 2,1 2,2-1,0 0,0 0,0 0,2 0,-1 0,3 0,-1-3,1 0,-1 0,0 0,0 0,0 0,0-2,-3-1,0 0,0 0,0 0,-1-1,-2 2,-1 0,0 0,1 0,0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445 602,'4'0,"1"0,7 0,-5 0,0 0,1 0,1 0,-4 0,3 0,-1 0,-2 0,2 0,-2 0,0 0,-1 0,-1 0,2 0,-2 0,1 0,0 0,-1 0,2 0,-2 0,1-1,2 0,0 1,0-2,1 1,-2 1,4-2,-4 2,2 0,0-1,0 1,4-1,-5 0,4 0,-2 1,-1 0,2 0,-3 0,3 0,-1 0,-1 0,1 0,2 0,-1 0,1 0,-2 0,2 0,-1 0,2 0,-4 0,3 0,-1 0,-1 0,0 0,2 0,-1 0,-2 0,1 0,0 0,-1 0,2 0,-3 0,-1 0,1 0,-1 0,0 0,-1 0,3 0,-3 0,0 0,0 0,2 0,-2 0,0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951 375,'0'1,"0"0,0 0,-3 0,-1 0,3 1,-3-1,-1-1,1 1,-1-1,-1 1,1-1,0 0,0 0,-2 0,2 0,0 0,-1 0,3 0,-1 0,1 0,0 0,-2 0,1 0,1 0,-1 0,-1 0,2 0,-1 0,1 0,1 0,0 0,-1 0,2 0,-1 0,1 0,-2 0,0 0,-2 0,1 0,1 0,-3-2,5 2,-3-1,0 1,2-1,-3 1,3 0,0 0,-2 0,1 0,1 0,-3 0,0 0,0 0,0 0,1 0,0 0,0 0,3 0,-3 0,2 0,-1 0,-1 0,2 0,-1 0,-1 0,0 0,1 0,1 0,1 0,-1 0,1 0,0 0,-1 0,1 0,-2 0,2 0,-2 0,2 0,-1 0,0 0,1 0,-2 1,2-1,0 1,0-1,0 1,0 0,0-1,0 1,0-1,1 1,-2-1,1 1,0-1,-1 1,1-1,0 0,0 1,0-1,0 0,0 1,4-2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1060 384,'2'0,"3"2,-2-2,2 0,0 2,0-2,1 2,-1-2,1 1,2 0,-3-1,1 0,0 0,-1 0,1 0,-1 0,-1 0,-2 0,1 0,-2 0,2 0,-2 0,0 0,0 0,0 0,0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1022 478,'-1'0,"0"0,-1 0,0 0,0 0,-1 0,-1 1,-1-1,1 1,-1-1,-1 1,-1 2,5-3,-4 1,4-1,-3 0,1 1,0-1,0 0,-1 0,3 0,-2 2,0-1,3-1,-1 0,1 0,0 0,0 1,0-1,-1 1,0-1,0 2,-1-1,2-1,0 0,-1 1,0-1,0 0,1 0,0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1105 448,'2'3,"1"-2,1 0,-1 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1118 479,'0'4,"-1"0,-1-1,0 1,0 0,0-1,-1 0,0-2,0-1,0-4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1142 467,'0'4,"0"0,0-1,0 1,0-1,0 0,3-2,1-2,-1 0,0-2,-1 0,1-1,-3 1,1 0,-1 0,0 0,0 7,0-1,0 2,0-2,3 1,0-2,3 1,-3-2,0-1,-3-3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1198 458,'-4'0,"1"2,0-1,1 2,2 0,0 1,2-1,1-1,-1 1,-2 0,-3 0,-1-2,1 2,7-5,-1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971 263,'3'-2,"0"2,2-4,-1 2,-1 1,0 2,-1 2,0 0,1-2,0-1,0-1,0 1,1-3,0 2,-1-3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1143 485,'0'5,"0"-2,0 3,-1-3,1 0,0-6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1206 462,'3'0,"0"0,2-1,-1-2,-1 3,1 0,-1-2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1223 444,'0'3,"0"0,0 2,0-1,0 2,-2-2,1-1,0 0,1 1,-1 0,1 0,0 0,0 1,0-2,0 1,5-3,-2-3,-1-2,-1 1,-1 0,0 0,2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1268 440,'3'1,"1"-1,-1 2,1-1,-1 0,-1 2,-2 0,-3-1,0 0,0-1,-1 0,1 2,0-2,7 0,0-2,-1 1,0 0,1 0,0 4,-4-1,0 0,0 0,-2 0,-1-1,0 1,0-1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1315 434,'5'2,"0"-2,-2 0,1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1313 468,'3'-1,"0"-2,0 2,0-1,0 0,0 0,1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1331 447,'0'3,"0"1,0 1,0-1,0 1,2-2,-2 1,1 2,0 0,-1-1,1-2,-1 0,0-6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1331 460,'-3'0,"1"3,1 0,0 0,-1 0,1 1,0-1,4-3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1335 463,'3'0,"0"0,1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1348 448,'0'4,"0"-1,0 1,0-1,0 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1352 453,'3'-1,"0"0,0 1,0 0,0 0,-3 5,-3-3,0 0,0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1146 481,'3'-2,"0"3,-2 2,-1 0,0 0,-1 1,-1-1,6-2,2-2,-3 1,1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1358 443,'0'5,"0"-2,0 0,0 0,0 1,0 0,0 2,0-2,0 1,0-2,0 0,0 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1354 458,'3'-1,"0"1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148 400,'3'0,"0"0,2 0,0 0,0 0,1 0,0 0,-1 0,1 0,0 0,1 0,-2 0,4 0,-2 0,-1 0,-1 0,2 0,-2 0,1 0,-3 0,2 0,-1 0,1 0,2 0,-4 0,1 0,1 0,0 0,-1 0,0 0,-1 0,0 0,1 0,1 0,-1 0,1 0,2 0,-4 0,2 0,-2 0,3 0,-2 0,0 0,3 0,-3 0,1 0,0 0,0 0,0 0,1 0,0 0,-2 0,1 0,0 0,-1 0,0 0,-1 0,1 0,0 0,0 0,1 0,-2 0,0 0,2 0,-2 0,2 0,0 0,-1 0,0 0,1 0,1 0,-2 0,1 0,-1 0,1 0,-2 0,0 0,1 0,1 0,-1 0,-1 0,2 0,-2 0,2 0,0 0,0 0,0 0,1 0,-1 0,2 0,-4 0,1 0,0 0,1 0,0-1,2 0,-3 1,-1-1,3 1,-3 0,0-2,2 1,0 1,-2-1,0 1,0 0,1-1,0 1,0 0,0-2,2 1,-2 1,0-1,1 1,-1-1,2 0,-3 0,0 1,1-1,0 1,0 0,-1 0,0 0,0 0,0-1,0 0,1 1,-1 0,1-2,1 2,0-1,-2 1,3 0,-2-1,-1 1,1-2,-1 2,1-1,0 1,-1 0,0 0,2 0,-1 0,-1 0,1 0,1 0,0 0,-1 0,-1 0,2 0,-2 0,2 0,1-1,-1 1,-1 0,1-1,0 1,-1 0,1-2,-2 2,0 0,2 0,-1 0,1-1,-1 1,6 0,-7 0,2 0,0 0,-1 0,-1 0,1 0,-1 0,1 0,-1 0,1 0,-1 0,1 0,-1 0,1 0,-1 0,3 0,-3 0,3 0,-3 0,1 0,1 0,0 0,-1 0,-1 0,1 0,-1 0,2 0,-2 0,1 0,3 0,-1 0,-3 0,1 0,1 0,-2 0,2 0,-1 0,1 0,-2 0,0 0,0 0,2 0,0 0,-2 0,2 0,0 0,0 0,-2 0,2 0,1 0,-2 0,-1 0,0 0,1 0,-1 0,1 0,-1 0,1 0,-1 0,1 0,-1 0,4 0,0 0,-3 0,-1 0,1 0,-1 0,3 0,-2 0,-1 0,2 0,-2 0,2 0,1 0,-3 0,1 0,-1-1,1 1,1-1,-1-1,-1 2,0-1,0 0,0-1,-2-2,1 0,0 1,1 0,0 1,0-1,0 1,-1-1,-2 0,0-1,0-1,-4 4,0 0,0-1,0 2,0-1,-1 0,2 1,-1 0,-1-1,1 1,-1-2,1 2,-1-1,0 1,2 0,-2 0,-1 0,2 0,-1 0,0 0,0 0,2 0,-1 0,0 0,-6 1,4 0,1-1,0 0,-1 1,-1-1,-1 0,-2 0,-3 0,-4 0,2 0,-1 0,-3 0,6 0,0 0,5 0,-3 0,5 0,-1 0,2 0,0 0,-1 0,1 0,0 0,-3 0,-1 0,3 0,-1 0,-2 0,4 0,0 0,-2 0,2 0,1 0,-1 0,0 0,0 0,1 0,-1 0,1 0,-1 0,-1 0,1 0,1 0,1 0,0 0,-1 0,-1 0,2 0,-2 0,1 0,-1 0,2 0,-3 0,1 0,2 0,0 0,0 0,-1 0,-1 0,1 0,-1 0,0 0,0 0,-2 0,3 0,-1 0,0 0,0 0,-2 0,0 0,1 0,-3 0,3 0,-3 0,1 0,-1 0,3 0,-5 0,5 0,-1 0,-3 0,3 0,0 0,-1 0,1 0,0 0,2 0,0 0,-2 0,0 0,1 0,1 0,-1 0,1 0,-2 0,1 0,-1 0,-2 0,3 0,1 0,-1 0,1 0,-2 0,2 0,0 0,-2 0,4 0,-2 0,-1 0,1 0,-1 0,0 0,1 0,0 0,0 0,0 0,0 0,-4 0,4 0,0 0,0 0,0 0,-2 0,2 0,-1 0,3 0,0 0,-1 0,1 0,-1 0,-1 0,0 0,-1-2,3 2,-2-1,0 1,1-1,-1 1,-1-1,0 1,-3-3,4 2,-2 1,0-1,2 1,-2-1,-2 1,6 0,-2 0,2 0,-1 0,0 0,0 0,-1 0,2 0,-2 0,0 0,0 0,2 0,-1 0,1 0,-1 0,-1 0,-2 2,0-1,0 0,-11 4,15-4,0-1,-1 2,1-1,-1 1,3 1,1 0,-1 0,1 0,-2 1,2 0,0-1,0 0,1 0,2-2,0-1,2 0,-1 0,0 0,1 0,-2 0,0 0,1 0,0 0,1 0,-2 2,0-1,0-1,1 1,0-1,-1 0,0 2,1-1,-1 0,1 0,2 1,-3-1,1-1,-1 1,0 1,0-1,0-1,0 0,0 1,0-1,0 0,0 2,2-1,0 1,-1 0,-1 0,0 0,0-1,0 1,0 0,1 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650 757,'-3'0,"-2"0,-1 0,3 0,-2 0,1 0,-1 0,1 0,-2 0,2 0,0 1,1 1,0-1,-1 1,0-1,0 3,1-2,3 2,0 0,0 0,0 0,0 1,0-1,0-1,2 1,1 1,-1 0,0-1,1-2,-2 1,3-1,-1-1,0-1,0 0,1 0,-1 0,0 0,1 0,0 0,1 1,-2-1,2 0,-1 0,-1 0,1 0,0-1,-1 0,0 0,0-1,1 0,0-2,-1 3,1-1,-1 1,-1-2,1 0,1 1,-2-2,1 1,-1-1,0 1,-1 0,-1-1,0 0,0 0,-1-1,-1 1,0 0,-2 1,1 0,0 2,0 0,-2-1,2 1,-2 1,0-1,1 1,1 0,0 0,-1 0,-1 0,2 0,0 0,0 0,0 0,0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795 824,'3'0,"0"1,2-1,2 0,-4 0,2 0,-1 0,2 0,0 0,0 0,0 0,2 0,-5 0,2-2,-2 2,0 0,1 0,0 0,0 0,0 1,-1 1,2-1,-1-1,0 0,1-1,0 0,1 0,1-2,-1 1,1 1,-2 1,-1 0,1 0,-2 0,1 0,1 3,-2 0,0-2,1 0,0 1,-1-2,1 0,0 0,1 0,0-1,-1 0,-1-1,2 1,-1 0,1 1,-1 0,1 0,-1 0,-1 0,1 0,-1 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1053 766,'-1'5,"-1"-1,2-1,0 2,-1 2,1-3,0-1,0 0,0 1,0-1,0 2,1-1,2 1,1-1,-3-1,3 1,-1-2,0-1,0-1,0-1,0 0,0-1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1061 775,'3'-2,"1"2,3-1,-3 1,1 0,-1-3,2 3,-2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1065 754,'-1'4,"1"1,0-1,0-1,0 2,0-1,0-1,0 3,2-2,0-1,1-3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1078 760,'1'4,"0"0,1-1,-1 0,-1 0,1 0,-1 0,1 0,-1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1063 808,'3'-2,"1"-1,0 2,0-1,0 1,1-2,-1 2,-1-1,1 1,0 0,-1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859 606,'-3'3,"-3"-3,3 1,0 0,0 0,0 0,-5-1,-1 1,-2 2,0-2,1 1,-9 1,12-3,-1 2,3-2,-3 2,3-2,2 0,0 1,-1 0,1 0,0 3,2 0,1 0,0-1,0 1,0-1,0 3,0-3,0 0,0 1,1-1,2 0,1 1,-1-2,0 1,0-2,2 1,1 1,-2-2,0 1,-1 1,0-1,5 3,-4-4,1 3,-1-3,-1 0,0 1,1-1,0 0,3 2,-2-2,1 0,-1 0,1 1,1 0,-2-2,3 1,-1 0,1 1,0 0,-1-1,0-1,-3 1,0-1,1 2,-2-2,0 0,2 1,-2-1,0 1,1-1,-1 0,1 0,1 0,-1 0,-1 0,2 0,-1 0,-1 0,3 0,-1 0,-2-1,1 0,3-2,-2-1,1 1,-2 1,0-1,2 0,-2 0,2 1,0-2,-3 3,3-2,-3 2,1 0,3-3,-3 3,-1 0,2-2,-2 2,3-2,-2 2,0-1,1-2,0 1,-1 0,-3 0,3 1,-3-1,2 0,0-1,-1 1,-1-1,2 1,-3-1,1 0,-1 1,0-1,0 1,0-2,-4 1,1 3,-1 0,-3 0,4 1,-5-3,2 3,-4-1,5 1,-2 0,-1 0,-1-1,3 1,-1 0,-3 0,3 0,0 0,-1 0,1 0,2 0,0 0,1 0,0 0,-2 0,0 0,3 0,-2 0,2 0,-3 0,-1-3,3 3,0-1,1 1,-2-1,1 1,0 0,1-1,-3-1,3 2,0 0,0-1,-2 1,0 0,1 0,0 0,0 0,-1 0,1-1,1 1,0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1090 803,'0'4,"-1"0,0 0,-2 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1108 803,'0'4,"0"-1,1 0,2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1135 780,'2'-3,"-1"0,1-1,1 2,0 2,0-1,0 1,0 0,0 2,-1 1,0 0,0 0,-1 2,0-2,-1 1,0 0,-2 0,-2-2,1 1,-2-1,3 1,-1 0,0-2,8 0,0-1,-2 0,1 0,1 0,-2 0,1 0,-1 0,3 0,-3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1178 753,'0'5,"0"-2,0 2,0-2,0 2,0-2,0-6,0-1,0 0,0 1,1 0,2 0,0 0,1 3,0 1,-4 2,0 1,0 1,1-2,2-1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1245 769,'-3'0,"-2"3,1 0,1-1,0 1,0-1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1248 770,'3'-1,"0"2,2 3,-2-4,2 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1245 770,'0'5,"0"-2,0 1,0-1,0 1,0 1,0-2,0 1,0-1,0 0,0 0,0 1,0-1,0 0,-1 0,1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1283 759,'3'0,"0"2,-1 1,1 0,-2 0,0 1,0-1,-1 1,0-1,-2 1,1-1,-1 0,0 0,0 1,-1-2,1 1,-1 0,1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234 879,'-2'0,"-1"0,2-1,-3 1,3 0,-1 0,0 0,-2 0,3 0,-2 0,2 0,-2 0,1 0,0 0,0 0,0 0,1 0,-2 0,2 0,-2 0,2 0,0 0,-1 0,1 0,0 0,-1 0,0 0,0 0,0 0,1 0,0 0,0 0,-1 1,1-1,-2 0,2 0,0 1,-1-1,1 0,0 0,-1 0,1 0,0 0,-1 0,1 0,0 0,0 1,0-1,0 0,0 1,0-1,0 1,0-1,1 1,-1-1,0 0,1 1,0 0,0 0,0 0,3-1,2 0,-1 2,1-2,-1 1,3-1,-2 0,0 0,2 0,-2 0,0 0,2 0,-2 0,0 0,0 0,1 0,-3 0,1 0,-1 0,0 0,1 0,-2 0,0 0,-1 0,0 0,0 0,0 0,0 0,0 0,0 0,-1-1,-2 1,0 0,-2 1,0 0,1-1,-1 1,0-1,0 0,1 0,-2 1,1-1,1 0,0 0,0 0,0 0,0 0,2 0,-2 0,2 0,-1 0,1 0,0 0,-1 0,1 0,0 0,0 0,0 0,0 0,0 0,0 0,0 0,0 0,-1 0,1 1,0-1,-1 0,1 1,0 0,0 0,-1 0,0 0,1 0,0-1,0 1,0-1,0 0,0 1,1 0,-2-1,1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648 1005,'4'0,"1"0,-2 0,3 0,-1 0,0 0,0 0,0 0,1 0,-3 0,1 0,-1 0,1 0,1 0,-1 0,0 0,0 0,-1 0,0 0,0 0,1 0,2 0,-3 2,2-2,0 0,-2 0,1 0,1 0,-1 0,1 0,1 0,-2 0,-1 0,2 0,-1 0,1 0,-1 0,-1 0,2 0,-1 0,-1 0,1 0,-1 0,2 0,2 0,-3 0,-1 0,1 0,1 0,2 0,-2 0,-1 0,0 0,1 0,-2 0,0 0,1 0,1 0,-2 0,1 0,-1 0,1 0,-1 0,1 0,-1 0,1 0,0 0,0 0,0 0,-1 0,2 0,-1-1,-1 1,1 0,-1-1,2-1,2 2,-2 0,-1 0,1 0,0 0,-1 0,0 0,2 0,-2 0,1-1,-2 0,4 1,-1 0,-1-2,-2 2,2-1,-2 1,0 0,4-1,-3 1,-1-1,1 1,1-2,0 1,-1 1,-1 0,2-1,0 0,1 0,-2 0,-1 1,2-1,-1 1,-1-1,0 1,1 0,0 0,0-1,0 1,2 0,-3-1,1 1,0 0,0 0,1 0,-2 0,0-1,0 1,1-1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939 544,'-2'3,"0"0,1 0,-1 0,-1 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210 990,'3'0,"0"0,0 0,0 0,0 0,0 0,1-1,0-1,0 1,-1-1,2 0,-2 0,-1-1,0-1,0-1,-2 1,0 1,0-1,0 1,0 0,0 0,0 0,-2 0,-1-1,-2 2,2 1,0 0,-1 1,1 0,0 0,0 0,0 0,0 1,-1 1,1 0,-1 1,0 1,2 0,1 1,0-1,1 1,0-2,0 1,0 0,3-1,0 0,0 0,1-1,-1 0,0-1,1 0,-1-1,0 0,0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295 933,'3'-3,"-2"0,0-1,1 1,-2 0,0 0,0 0,-3 1,0 2,0 1,2 2,1 1,0 0,0 0,1-1,2 0,0-3,0 2,-3 1,0 0,-2 0,-1-3,0 0,1-3,3 0,2 3,0-2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307 922,'3'-2,"0"0,0 2,-1-3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319 915,'0'3,"0"1,0 1,0-1,0 2,0-2,0-1,1 0,0 0,2-6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328 918,'3'0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325 925,'3'0,"0"0,1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333 927,'-1'5,"0"-2,1 0,0 1,4-4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342 929,'-3'2,"0"1,3 0,-2 0,1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329 945,'2'-3,"1"3,0-1,0-1,0 2,0-1,0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1156 1006,'-3'2,"1"1,1 1,0-1,-1 0,2 0,-1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936 554,'3'0,"0"0,0 0,-1 3,-5 1,0-2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1173 1014,'0'3,"3"0,0-2,0-1,1 0,-2-3,-2 0,0 0,0 0,-4 1,0 2,1 0,-1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1202 1014,'1'3,"2"-1,0-2,0-1,-3-3,0 1,0-1,-2 1,-1 3,0 0,1 3,2 0,4-2,-1-1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1224 1004,'1'3,"-1"0,0 0,2 1,1-4,0 0,0 0,-1-3,-2 0,0 0,-4 2,1 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1244 1007,'2'3,"-2"0,3 0,-1 0,1-1,0-2,0-1,0 0,0 0,-2-2,-1-1,-1 1,-3 1,1 2,0 0,0 0,0 0,0 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1295 1004,'0'3,"0"0,1 0,2-1,0-2,0 0,0 0,0-2,-5-1,-1 3,0 0,-1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1326 1009,'-1'3,"1"0,3-1,0-2,0 0,0-2,-5-2,-1 2,0 1,0-1,0 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1350 1011,'-1'3,"1"0,3-2,0-1,1-1,-3-2,-1 0,-3 2,0 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1372 1007,'0'3,"0"1,2-1,0 0,1-1,0-2,1-1,0-2,-2 0,-2 0,-3 1,0 1,0 0,0 0,-1 0,0-1,1 2,0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1125 1044,'3'0,"1"0,-1-2,2 1,-1 1,-1-1,0 0,0-1,0 1,0-1,0-1,0 0,-1-1,0 1,-2 0,1 0,0 0,0 0,-1 0,0-1,0 1,-3 1,0 1,0 0,0 1,0-1,0 1,0 0,0 2,0 1,0 0,1 0,-1 0,2 2,0-2,1 0,-2 0,2 0,0 0,1 0,-1 1,1 0,1-1,1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1142 1038,'-4'0,"0"3,-1-1,1 1,-2-1,0 0,1 1,-4 0,2-1,-2 0,0 2,-1-3,3 3,-4-3,1 1,-2-2,-1 0,0 0,-2 0,0 0,-2-2,2 0,0 1,-2-3,4 2,-2 1,2 0,-3-2,3 0,-1 2,1-2,-1 2,-1-1,-1-2,2 3,-1 0,2-1,-3-2,5 4,-1-3,0 2,2-2,-2 2,0 0,2-2,-1 2,1 0,0 1,0-4,2 1,0 2,-1-3,-1 2,1-1,-10-3,8 3,3 2,-1-3,0 2,-2-1,4 1,-3 0,3-1,0 2,-2-3,3 3,1-2,2 1,-1 0,0 2,1-2,0 0,-2-2,1 2,-1-1,0-1,1 0,1 2,0 0,0-1,-1 0,1 0,-1 0,1 1,0-1,-1 0,1 0,-2-1,-2 0,4 2,0-1,0 0,0 1,0 1,0 0,-1-2,0 1,0-1,0 2,1-1,-1 0,1 2,1-3,-1 2,-1-1,0 1,0 0,1 0,-5-3,3 1,2 2,0 0,-1-1,1 0,-2 0,1 0,1 1,-1 0,-2-2,1 1,1 1,1-1,0 0,0 1,-1-1,0 1,1 1,0 0,-1-1,0-1,-1 1,2 0,-5-3,1 3,2 0,-2 1,1-1,-1-2,4 3,-1 0,-2 0,3 0,0 0,-1 0,-1 2,3 5,1-3,-2 0,3-1,0 2,-1-1,1 0,0 2,0-3,0 2,1-2,1 2,1-2,-2 0,2 0,0 0,1 0,1 0,-2-2,1 2,0-1,0 0,-1 0,1 0,-1 0,1 0,0 1,0-1,-1 0,0-1,1 1,-1 0,1-1,0 0,0-1,1 2,-1-1,0 0,0-1,3 1,-1 1,-2-2,-1 0,2 0,-1 0,1 0,0 0,0 0,-2 0,2-1,-1-2,-1 2,0-1,2-3,-2 2,0-1,0 0,-1 0,1 0,-1 0,-1 0,1 1,0 0,0 0,1-1,-2 1,-1-1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940 570,'4'-1,"1"-1,-2 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773 401,'-1'1,"-1"1,1-1,1 0,-1-1,-2 0,2 2,-1-1,-3 1,3-1,-1 2,-3 0,5-1,-2 1,1-1,-2 2,2-2,-1 2,2-2,-2 0,-1 3,2-3,1-1,-2 2,1 0,2-2,-2 1,1-1,1 0,-1-1,3 0,2-4,3 1,1-1,1-1,1 0,1-1,-1 4,1-4,0 1,-1 1,-3 0,-1 2,3-2,-2 1,-4 0,0 2,0-1,-2 1,0 1,-2 0,-2 0,-3 1,1 1,-1 1,-1 0,-2 1,3-2,-3 2,0 2,2-2,-4 0,4 1,-4 2,2-4,1 2,-4 2,6-3,-1 0,-1 1,4-2,0-1,1 1,1-1,-2-1,3 0,1 0,2-4,0 0,4-3,-2 4,2-2,6-2,-3 1,0 1,0-2,4 0,-3 2,-1 0,3-1,-1 0,-2 2,-2-1,0 2,-1-1,0 0,-1 1,-1 0,0 1,-3 1,4-2,-3 1,0 0,0 1,-1 0,0 0,0-1,-1 2,0 1,-1 3,-1-3,0 2,-1-1,-2 1,-1 2,0-1,0 1,-2 1,1-1,-4 1,2 1,-2-1,5-3,-3 3,3-2,0-2,3-1,2-1,-1 0,1 0,1 0,1-4,4-1,-1 2,3-4,1 1,1 0,2-1,-1 0,1 2,0-3,-1 0,-1 2,-1 0,2 0,-2 1,-2-1,1 2,-3 1,2-3,-2 4,-2 0,1-1,-5 3,-4 3,2-3,-2 2,-1-1,-2 2,4-1,-7 1,6-3,-4 1,1 3,-5 0,7-3,-5 2,0 1,3-1,-4 2,3-1,3-3,-2 4,1-1,4-3,-2 1,3-1,0 0,2 0,0-2,3-1,4-4,0 2,0-2,1 1,1 0,-1-1,2 0,-1 3,-1-3,-1 0,-2 3,1-1,-3 1,3-1,-4 2,1 0,0-1,-2 1,2 1,-1-1,0 0,0 0,0 1,0-1,2 0,-1 0,0 0,0 0,1 0,-2 1,1-1,-1 1,0 0,1 0,-1 0,1-1,1 1,-1 0,-1 0,2 0,-2 0,0 0,1 0,-2 1,1 2,-1 0,0 2,0-1,-3 1,0 2,-1-3,1 1,-2 1,3-2,0-1,0-1,1 0,0 0,0-1,3-2,4-4,2 1,1 1,1-3,-1 4,0-3,0 2,-2-1,0 2,-2-1,0 2,-2-2,-2 3,-1-1,1 0,-1 2,-2 2,-1 0,-1-1,-3 4,3-3,-4 3,2 1,-1-1,0 0,3-1,-1-1,0 4,2-4,1-1,1 0,-1-1,2-1,0 0,0 0,6-3,3-5,-1 1,4-2,-1 1,0-1,-1 0,0 0,2 0,-4 3,-1-3,1 3,0-2,-4 3,1-1,-3 3,2-3,-2 3,-1 1,0-1,-1 1,-3 4,-11 5,8-3,-1 2,1-1,-3-1,1 3,0-3,2 1,3-3,2-3,1-2,5-2,-2 0,4-1,-1 1,2-2,1 1,0 1,0 0,1 0,-1 2,2-2,-6 1,-1 1,-1 2,-1 0,-2 3,-3 1,-3 2,0 3,-1-3,0-1,1 2,1-3,2-1,1 1,1-2,0 0,0-1,0 1,0-1,4-2,3-4,0 0,1-1,1 1,-2 1,1-1,2 0,-1 3,-1-2,-3 3,-3 0,2 0,-5 7,-3-1,-1 4,-2 0,0 0,1-1,3-3,-6 7,8-10,1 0,0-1,1 0,3-4,1 0,1-2,2 0,-3 3,1-2,1 0,-6 3,3 0,-2-1,1 1,-1 0,0 2,0 1,-1 0,0 0,0 0,0-1,0 0,0 1,1 0,0-1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1195 397,'-2'0,"1"0,0 2,-1-1,0-1,-2 2,2 0,-4-1,-1 1,1 2,1-2,-3 2,3-2,-3 3,5-4,-1 2,2-1,-1-1,1 0,0 1,0 0,2-1,-1-1,2 0,8-4,1-2,4-1,-3-1,1 1,0 2,-2-2,-3 4,-1-1,-3 2,-1 1,-1 1,1-1,-2 3,-3 3,1-1,-2 1,-2 1,1-2,-3 3,-1 1,3-4,-3 4,4-3,1-2,1 0,1 0,2-2,-1 0,5-3,2-3,2-1,1-1,2 0,-1 2,-2 0,-1 1,-3 2,-2 1,2-1,-3 1,-1 5,-1 3,-3-1,-2 1,2-2,1 0,0 0,2-4,0 2,0-2,5-3,5-3,2-2,3 0,-2 2,-2 1,2-1,1-1,-6 4,-1-2,-2 3,-4 2,-3 4,-2 1,-3 2,2-2,-1 2,-1-2,0 1,2-2,2-2,2-1,0-1,2 0,0-4,6-2,1-1,1 0,4 0,-1 0,-2 1,1 0,-2 2,-1 0,-4 2,-2 0,0 1,-1 3,-3 3,-4 2,1 1,2-3,-1 0,3-4,-1 3,3-4,-1 1,2-2,8-6,0 2,1-2,-1 1,4-1,-8 4,1 0,-3 1,-2 0,-1 4,-2 1,1 2,-4 0,2 1,-1-1,2-2,1 0,0-1,1-2,-2 2,2-2,-1-1,0 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1166 355,'3'0,"0"3,2-2,-1 1,0 0,-1-1,-1 2,-2 1,-3-2,2 2,-1-1,0 0,1 0,0 0,0 0,1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1204 381,'-4'2,"3"2,1 0,-1-1,-1 1,1-1,0 1,0 0,-1 2,2-3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1218 356,'2'4,"-2"0,0 0,1 1,1-2,-1 0,0 0,3-4,-1-2,-3 0,2-2,-2 2,0-2,0 2,0 0,-3 2,0 1,0 0,0 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 1023,'2'0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1082 701,'-3'0,"-1"0,-1 0,1 0,-1 0,1 0,-1 0,1 0,1 0,-1 0,0 0,-1 0,2 0,-1 1,0-1,1 0,0 0,-1 1,0 1,0-2,1 0,-1 0,0 1,0 0,1 0,0 1,2 1,1 1,0 1,1-1,3 1,0-1,1 0,-2-1,1 0,-1-1,0 1,0-1,1 1,0-1,-1-1,1 2,-1-2,1 0,2 1,-1-1,-2-1,2 1,0-1,1 0,-3 0,2 0,0 0,-1 0,1 0,-1-1,-1 0,1 0,-1 1,1-2,-1 1,0-1,-1-1,1 1,0-4,-3 1,0 2,0 0,0-2,-1 1,-1 1,-1 1,-2-2,2 2,0 1,-3-2,3 3,0-1,-1 1,-1-1,2 1,-1 0,0-2,0 1,1 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1270 693,'-6'0,"1"0,0 1,1 0,-2 0,3-1,-3 3,3-3,0 1,-1 0,0 1,-2 0,3-1,1 2,0 0,2 1,0-1,0 1,2 0,0-1,2 1,-1-1,3 2,2 0,-2-2,-2-1,3 3,-3-2,2-2,0 2,-1-2,1 0,-1 2,-1-2,1-1,-1 0,1 0,-1 0,1 0,3-3,-4 1,0-1,0 0,-1 1,2-2,-4 1,2 0,-2 0,2-2,-2 2,0-2,-1 1,0 1,0-1,-5 1,1 1,1 2,-2 0,2-1,-3 1,1-1,1 1,-1-1,2 1,-2-2,1 2,0-1,0 1,1-1,-1 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1128 621,'4'0,"0"0,-1 1,0 0,4-1,-1 1,2-1,-2 2,0-2,0 2,-1-2,0 0,-2 0,0 0,0 1,-3 2,0 0,-4 5,1-3,2-1,-2 2,2 0,-3-1,3-2,-1 1,2-1,-2 0,2 1,-1-1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1226 585,'3'-1,"0"1,0 0,1-2,1 2,-1-1,2 0,0 1,-3-1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942 547,'0'3,"0"0,0 0,0 0,0 2,0 0,0-2,0 1,0 0,0 0,1-1,-1 1,1-1,-1 0,1 0,2-6,-3-1,3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1245 564,'-1'5,"1"-1,0 1,0-1,0 2,0 1,0-2,0 0,0 2,1-2,-1-1,1 1,0 1,0-3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1220 599,'3'0,"1"0,-1 0,-4 3,-4-1,0 2,2-2,0 0,0 0,7-2,2-3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1267 597,'-5'1,"2"0,3 2,0 0,3-1,0 0,0-1,0-1,0 0,0 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1267 563,'4'2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1303 560,'3'0,"0"0,0 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1301 572,'7'0,"-3"0,2 0,3 0,-3 0,0 0,-1 0,-1 0,-1 0,-6 4,-1-3,1 0,0 1,-1 0,1-1,-3 2,2-2,1 0,0 1,-3 0,3 0,0 1,0-1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1322 588,'2'3,"-2"0,1 1,0 1,0-1,0 0,-1 0,0 2,0-2,0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1341 592,'-5'0,"1"3,7-1,0-1,0-1,0 0,-1 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1372 568,'0'3,"0"1,0 0,0 1,0 2,0-3,0 1,0 0,0 0,0-1,0 0,0 3,0-3,0-1,0 1,0 1,0-2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1370 584,'3'0,"-1"3,1 0,-1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952 551,'3'-1,"0"0,2 1,0 0,-1 0,-1 0,2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314 318,'3'2,"0"0,1 1,-1-2,0 0,0 1,0-1,2-1,-2 0,0 0,0 0,1 0,1 0,2 0,0 0,-4 0,0 0,1 0,0 0,0 0,0 0,-1 0,0-1,-3-4,0 1,0 1,0-2,0 1,0 0,0-1,0 1,0-1,0 1,0-1,0 1,0 1,0 0,0 0,-5-2,0 1,1 1,1 2,0 0,0-1,0 0,0 2,0-1,0 1,-1-1,1 1,0 0,-1 0,1 2,0-1,-4 3,2 0,2-2,0 1,1 0,-2 4,2-3,-1 2,2-2,0-1,1 2,0-1,0-1,0 0,0 0,0 0,0 0,1 0,4-1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406 223,'-1'4,"0"-1,-1 1,1 0,1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432 194,'-4'2,"2"4,0-2,1-1,-1 2,-1 1,2-1,0-2,1 0,0 0,3-2,0-1,0 0,0 0,-1-3,-2-1,-3 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446 209,'3'-2,"2"0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452 205,'0'3,"0"0,0 0,0 1,0 0,0-1,0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469 181,'0'3,"0"0,2 2,-1-1,-1-1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464 206,'3'-1,"1"0,-1-1,-3 6,-2 2,1-3,1 0,-2 1,2-1,4-5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482 212,'-3'4,"2"0,-1-1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466 226,'5'0,"-2"0,0-1,0 1,0-3,0 3,0 0,0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508 358,'0'3,"0"0,0 0,0 0,0 1,0 0,0 1,0 0,0 0,-1 1,-1-2,2-1,0 1,0 2,0-3,0 0,0 0,0 0,0 1,0-1,0 0,0 1,1-9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976 543,'0'3,"0"1,-1-1,0 0,1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509 358,'4'0,"1"0,2 0,-2 0,3 0,1 0,-1 0,5 0,-1-2,3 1,0-3,6 2,-4 1,3-1,0-1,-4 1,1 0,-3 0,-4 0,0 2,-3 0,-2 0,0 0,-1 0,1 0,0 0,-1 0,-1 0,1 0,0 0,1 0,0 0,0 0,4 0,-3 0,1 0,0 0,3 0,-3 0,1 0,1 0,-1 0,0 0,1 0,-2 0,3 0,-2 0,0 0,1 0,-2 0,-1 0,1 0,-2 0,2 0,-3 0,2 0,-1 0,-1 0,2 0,0 0,-1 0,0 0,0 0,2 0,0 0,-2 0,3 0,1 0,-4 0,5 0,-3 0,-2 0,0 0,2 0,-2 0,0 0,0 0,2 0,3 0,-3 0,-2 0,2 0,1 0,-1 0,-2 0,2 0,-2 0,0 0,0 0,2 0,1 0,-1 0,0 0,0 0,1 0,-1 0,0 0,0 0,-2 0,5 0,-5 0,0 0,2 0,-3 0,1 0,-2 0,2 0,0 0,1 0,-3 0,1 0,0 0,0 0,-1 0,0 0,1 0,-1 0,1 0,1 0,-2 0,2 0,-1 0,0 0,0 0,0 0,-1 0,0 0,0 0,1 0,0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508 438,'4'0,"1"0,8 0,-8 0,2 0,-2 0,3 0,-1 0,-2 0,2 0,-2 0,2 0,-2 0,3 0,-3 0,1 0,11 0,-12 0,0 0,0 0,2 0,0 0,-2 0,3 0,-1 0,-2 0,2 0,0 0,0-2,-2 2,2 0,0 0,0 0,-1 0,5-1,-4-1,-1 2,5-1,-5 1,6 0,-4 0,2 0,2 0,-2 0,2 0,0-3,-1 3,3-1,-4 1,2-1,1 1,-1 0,-1 0,-1-1,2-2,0 2,0-1,-2 1,2-2,0 2,0 0,0-1,0 0,-1 0,1 1,0 0,-2-2,2 2,-2 0,1-1,1 0,-1 0,1 2,-2-1,2 1,0-1,-5-2,3 3,-2 0,-1-1,0 0,2 1,-4-1,2-1,-3 2,0-1,3 1,-2 0,0 0,0 0,-1 0,1 0,-2 0,2 0,1-1,-3 1,0-1,0 1,0 0,2 0,1 0,-1 0,0 0,0 0,5 0,-3 0,1 0,1 0,-2 0,-1 0,0-2,-1 2,1-1,-3 1,1 0,0 0,0-1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558 355,'1'3,"-1"2,0-2,0 1,0-1,0 0,0 1,0-1,0 1,0 3,0-3,0-1,0 0,0 1,0 0,-2-1,2 0,-1 0,0 0,1 0,-1 1,1 0,0-1,0 1,4-3,3-7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613 351,'1'3,"1"3,-2-1,1 1,-1-3,1 0,-1 3,0-2,1-1,0 0,-1 0,1 0,-1 1,0-1,0 0,0 0,0 0,0 0,0 1,0 0,0-1,0 1,0-1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679 349,'1'4,"-1"0,0 0,0-1,0 0,0 2,0 0,0-2,0 2,0-1,0 0,0 0,0-1,0 0,0 0,0 0,0 0,0 0,0 1,0 0,-1 0,1-1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751 328,'1'5,"-1"-2,0 1,0 0,0 0,0 0,0-1,0 1,0-1,0 1,0 0,0 1,0-1,0-1,0 1,0 1,0-2,0 2,0-2,0 1,1-1,-1 2,1-1,-1 1,2-1,-1 1,-1-1,1-1,0 1,1 1,-1-2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817 332,'0'4,"0"-1,0 2,0-2,0 2,0-1,0 0,0 0,0 0,0 1,0 0,0-1,0 0,0-1,0 2,0-1,0 0,0 0,0 0,0 0,0 0,0-1,-1 1,0-1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882 332,'0'4,"0"-1,0 1,0-1,0 1,0-1,0 1,0-1,0 0,0 0,0 2,0-2,0 0,0 0,0 0,0 0,0 0,0 0,0 0,0 0,-1 0,0 0,1 0,0 0,-1 0,1 0,-1 1,1-1,-2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947 337,'0'5,"0"-2,0 0,0 2,0 0,0 5,0-6,0 0,0 0,0 1,0-1,0 0,0 1,0-2,1 0,-1 1,1-1,-1 3,2-1,-1-2,-1 0,0 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1006 330,'2'6,"-2"-2,2 0,-2-1,1 0,-1 0,0 1,1-1,-1 0,0 0,0 1,0 0,0 0,0 0,0-1,0 1,0 0,0-1,0 1,0 0,0-1,0 0,0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962 569,'1'-3,"2"1,1 0,-1 2,0 0,0 0,0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1066 338,'0'4,"0"-1,0 1,0 1,0-2,0 1,0 0,0 0,0-1,0 0,0 1,0-1,0 0,0 0,0 0,0 0,0 0,0 0,0 2,0-2,-1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1122 331,'0'4,"0"1,-2 0,2-1,-1 0,-1 1,1 0,0-1,-1-1,1 2,0 0,0-1,-1-1,1 0,1 1,0 1,-4-3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1184 331,'-2'5,"0"0,1-1,0 0,-1 3,1-4,0 1,0-1,1 0,-2 0,1 1,1-1,-1 1,-1-1,1 1,1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1247 334,'-3'2,"2"3,0-2,1 1,-2 1,-1-1,1 2,2-2,-2 2,0-2,1-1,0 0,1 0,-1 1,-1-1,2 0,-1 0,3-9,0 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1315 332,'-3'2,"2"1,1 2,-2-2,1 1,0 0,0 0,-1-1,1 0,1 0,-1 2,1-2,-2 0,1 1,0-1,0 0,4-6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1356 331,'-2'3,"2"0,0 2,0 0,-2-1,2-1,-1 0,1 0,-1 2,1-1,-2 1,1-1,0-1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1400 333,'3'-1,"1"1,0-2,0 1,0 1,0-1,0 1,0 0,0 0,0 0,-1 0,0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1401 328,'0'3,"0"0,0 2,0 0,0-2,0 2,0-1,0-1,0 1,0 0,0 0,0-1,0 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1427 378,'3'0,"0"-2,0 0,-1-1,-2 0,0-1,0 1,0 0,0 0,0 0,0 0,0 0,1-1,-1 1,1 0,-1 0,2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267 430,'4'0,"2"0,-2 0,1 0,-1 0,0 0,-1 0,1 0,0 0,-1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1063 189,'0'3,"0"1,0 0,0 0,0 3,0-2,0 2,-1-4,0 0,1 0,-1 0,1 0,0 0,-2 0,1 0,1 0,-1 0,-1 0,6-9,-3 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961 585,'5'-3,"2"1,-3 1,2 1,-3 0,0 0,1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293 414,'0'4,"0"-1,0 2,0-1,0 0,0-1,0 0,0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318 410,'2'3,"-2"2,1-1,-1 1,1-1,1 3,-2-4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338 404,'2'3,"-2"0,1 1,-1 0,0 0,0 1,0-2,0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354 398,'3'-2,"0"2,1-1,-1 1,1 0,2 0,-1 0,0 0,1 0,-3 0,0 0,-1 4,-3-1,-1 1,-2 1,2 0,-1 0,-1 0,2-1,0 0,-1 2,1-3,0 1,0 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536 383,'-3'2,"-1"-1,3 2,0 0,1 0,0 1,0 0,0-1,0 1,2-1,1-3,0 0,0-3,-1 0,-1 0,0 0,-1 0,0-1,0 1,-2 0,1 0,-2 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1425 341,'0'3,"0"0,0 1,0 0,-1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1376 356,'-2'3,"1"0,1 0,1 0,2-3,1 0,-1 0,0 0,-3-3,0-1,-3 2,0 1,0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1332 344,'0'4,"0"0,-2 0,0 1,1-2,-1 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1266 357,'-2'5,"2"-2,0 0,5-1,-1-2,1 0,-2 0,0-1,-1-2,-2 0,-2 0,-1 2,0 0,0 1,0 0,-1 0,1 0,-1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1212 362,'-4'1,"1"1,2 1,1 1,0 0,3-3,0-1,0 0,0 0,0 0,0-1,-2-2,-1 0,-2 0,-1 1,0 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985 571,'0'5,"0"-2,0 2,0 0,0-1,0-1,-2 2,-1-3,-1-1,1 0,0-2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1152 359,'0'3,"0"3,0 1,0-1,-1-3,1 0,0 0,-1 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1090 365,'-1'5,"1"-2,-1 0,1 3,-1-2,1 0,0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1043 367,'0'3,"0"1,-1-1,0 1,0-1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c000"/>
      <inkml:brushProperty name="ignorePressure" value="0"/>
    </inkml:brush>
  </inkml:definitions>
  <inkml:trace contextRef="#ctx0" brushRef="#br0">590 402,'1'3,"-1"3,0-3,-1 2,1-2,4-1,-1-4,-1-1,-2 0,0-1,-2 0,-1 3,-1-2,1 2,0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c000"/>
      <inkml:brushProperty name="ignorePressure" value="0"/>
    </inkml:brush>
  </inkml:definitions>
  <inkml:trace contextRef="#ctx0" brushRef="#br0">660 407,'1'3,"-1"1,3-2,0-2,-1-3,-3 0,-3 1,0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c000"/>
      <inkml:brushProperty name="ignorePressure" value="0"/>
    </inkml:brush>
  </inkml:definitions>
  <inkml:trace contextRef="#ctx0" brushRef="#br0">718 406,'3'0,"0"1,-1-4,-2 0,0-1,-1 1,-2 0,1-1,-1 3,0-1,0 4,3 1,0 0,0 0,0 0,1 1,2-3,0-1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c000"/>
      <inkml:brushProperty name="ignorePressure" value="0"/>
    </inkml:brush>
  </inkml:definitions>
  <inkml:trace contextRef="#ctx0" brushRef="#br0">796 380,'-3'1,"-1"1,2 1,-1-1,1 1,1 1,1-1,0 0,3-2,0-1,0 0,-2-3,0 0,-1 0,0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c000"/>
      <inkml:brushProperty name="ignorePressure" value="0"/>
    </inkml:brush>
  </inkml:definitions>
  <inkml:trace contextRef="#ctx0" brushRef="#br0">856 376,'0'3,"0"0,3-1,1-2,-1-1,-2-2,-3 0,-1 1,2-1,-2 1,0 1,3 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c000"/>
      <inkml:brushProperty name="ignorePressure" value="0"/>
    </inkml:brush>
  </inkml:definitions>
  <inkml:trace contextRef="#ctx0" brushRef="#br0">907 372,'-3'2,"3"1,-1 0,1 0,0 0,0 0,4-1,-1-2,0-1,-1-2,0 0,-2 0,0-1,-4 3,0-2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c000"/>
      <inkml:brushProperty name="ignorePressure" value="0"/>
    </inkml:brush>
  </inkml:definitions>
  <inkml:trace contextRef="#ctx0" brushRef="#br0">989 372,'1'3,"-1"1,0-1,5 0,-2-3,0 0,0-3,-3 0,-3 0,0 2,0-1,-1 0,1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969 587,'4'-1,"0"1,1 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309 595,'0'-1,"-4"1,2 1,0-1,-1 2,1-1,0 0,-1 0,1 1,1-2,1 1,-2 1,1-2,1 1,-1 0,0 0,3-1,2-1,0-1,2-1,-2 1,-1 0,4-1,-5 1,4-1,-4 1,-1 1,1 0,0 0,-1 0,-1-1,0 1,-1-1,0 2,-1-1,1 1,-1-1,0 1,-1 0,2 0,-2 0,-1-1,3 1,-3 0,2-1,0 1,1 0,0 0,-1 0,1 0,-1 0,1 0,0 0,-1 0,0 0,1 0,-1 0,0 0,1 0,-1 1,1 0,0-1,-1 1,-1 0,2-1,-1 2,4-2,3 0,2 0,-2-2,5 2,-1-1,-2-1,2 2,-2-1,0-1,0 1,-2 1,2 0,-4 0,0 0,1 0,-2 0,1 0,-1 0,0 0,0 0,1 0,-2 0,1 0,-6 0,0 0,1 0,0 0,-2 0,-1 4,-3-3,4 0,-1 3,3-3,-3 2,3-2,-1 0,3 0,-1 0,1 0,0 0,0-1,1 1,1 0,1-1,3 0,3 0,-3 0,2 0,-3 0,2 0,-1 0,1 0,2 0,-2-1,2 1,-3-2,1 2,-5-1,2 0,-1 1,-1-1,-2 1,-3 0,1 0,-2 0,1 1,0 0,2 0,-2 0,0 1,0-1,-2 0,3 0,-3 1,3-1,-2 0,1 0,-3 1,4-1,-1 0,2 0,-5 1,4-1,-2 0,2 0,1-1,-2 2,1-1,-1 0,2-1,-1 1,2-1,-1 2,1-2,0 1,0-1,1 1,2-1,2 0,-1 0,-1 0,3 0,-1 0,1 0,-1 0,1 0,-1 0,-2 0,1 0,2 0,-2 0,-2 0,3 0,-2 0,0 0,0 0,0 0,-1 0,2-2,-2 2,0 0,1-1,-1 1,2 0,-2 0,2 0,-2 0,1 0,0 0,-1 0,1 0,-1 0,0 0,0 0,0 0,0 0,0 0,0 0,0 0,0 1,-1-2,0-2,0 2,0-1,0 0,0-1,0 0,0 2,0 0,0-1,0 1,-1 0,1 0,0 0,-1 0,0 1,0-2,1 1,-1 1,1-1,-1-2,0 2,0 0,0 1,0 0,0 0,-1-2,1-3,0 4,1 0,0 0,-1 1,-1 0,-1 1,3 0,-1 0,-1 3,1-2,0 1,0 0,-1 2,1-3,0 0,1 1,-1 1,1-3,-1 2,1-2,0-5,1 0,-1 2,1-2,1 2,-1 0,0 1,0 0,0 0,0 1,0 0,0 0,0 0,2 0,-2 0,1 0,-1 0,0 0,1 0,-1 0,0 0,1 1,-1 0,-1 0,1 1,0 1,-1-2,0 2,0 0,0 0,0 1,0-2,0-1,0 0,1 0,0-1,0-1,0 0,-1-2,2 0,-3 5,0-1,0 1,0 0,0-3,1-1,0 1,0-1,0 0,0 1,-1 1,1-1,0 0,-2 0,1 0,0 0,0 1,0 0,-1 0,1 0,1 1,0 0,0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c000"/>
      <inkml:brushProperty name="ignorePressure" value="0"/>
    </inkml:brush>
  </inkml:definitions>
  <inkml:trace contextRef="#ctx0" brushRef="#br0">308 570,'-5'0,"0"0,1 0,-1 0,2 0,0 0,-3 1,2 0,1 0,0 0,0 2,0-2,1 2,2 0,-2 1,2-1,0 1,0 2,0-3,1 3,4-1,-3-2,4 0,-1 0,-1-1,-1 0,3 0,-2-1,0 0,0 1,0-2,1 1,0 0,-1 1,2-1,-2-1,1 0,0 1,0-1,-2 0,0 0,3 0,-1 0,-1 0,2 0,-1-1,-2 0,2 1,0-4,-2 4,0-2,0 1,1-2,-3 0,-1-1,0 1,0-1,0 0,-1-2,-3 2,-1-1,-1 1,2 0,-1 2,2 1,-2-2,-1 1,3 0,-1 1,0 1,-1-1,-1 1,3 0,-3 0,1 0,1 0,-1 0,2 0,0 0,0 0,-1 0,0 0,-1 0,2 0,0 0,-2 0,1 0,-1 0,2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372 635,'0'3,"0"0,-1 0,0 3,0-3,1 1,0-1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360 649,'1'5,"0"-2,1 0,1-1,0-1,0-1,0 0,0-1,0 0,0 0,0-1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1123 849,'4'0,"1"0,3 0,2 0,2 0,-2 0,0 0,2 0,-5 0,1 0,-3 0,0 0,0 0,-1 0,1 0,-1 0,1 0,-2 0,0-2,0 2,0 0,2 0,-2 0,3 0,-3 0,0 0,1 0,0 0,-1 0,1 0,1 0,-2 0,1 0,-1 0,0 0,0 0,0 0,1 0,0-1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1352 776,'-3'0,"2"3,-2 2,1-1,0-1,1 0,-2 2,0-1,-1 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1351 791,'5'0,"-1"0,1 0,-1 1,-1-1,-2 4,-4-3,-1 1,0-1,-1 2,1-1,1-2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1350 805,'-1'3,"1"1,0 1,0-2,0 1,0 0,0 1,0 0,0-1,0-1,0 1,0-1,0-6,0-1,1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1356 800,'3'0,"0"0,0 0,1 0,0 0,-1 0,1 0,0 0,-3 3,-1 1,1-1,-1 0,1 1,-1-1,0 0,0 1,0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1371 812,'-1'6,"1"-1,0-1,0-1,0 2,0 2,0-4,0 0,0 2,0-1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1017 550,'0'5,"0"-2,-1 0,-3 3,3-2,0-1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1372 837,'3'0,"1"1,0 2,0-1,-1-2,0 1,1 0,0 1,0-1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1082 898,'-1'3,"1"0,0 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1112 892,'0'3,"0"1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1100 910,'-2'3,"2"0,0 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1135 878,'3'0,"2"-1,-2 1,0 0,0 0,0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1144 877,'-1'5,"1"1,0-2,0 1,0-1,0 2,0-2,0 0,0 0,0-1,1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1144 902,'3'0,"1"0,2 0,-3 0,0 0,0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1197 894,'2'0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1202 895,'3'0,"0"0,1 0,-1 0,0-1,0 0,1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1223 887,'3'2,"0"0,1-1,-3 2,-4-2,0 0,0 1,0-1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1018 567,'5'-1,"-2"0,3 1,-2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1245 883,'1'4,"0"1,-1-2,1 2,0-2,0 1,2-3,1-6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1265 889,'0'4,"1"0,-1-1,1 2,0-2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1281 887,'0'3,"0"1,0-1,0 1,1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1299 883,'1'3,"-1"1,1-1,-1 0,1 1,-1-1,1 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1248 913,'4'-1,"-1"-2,-3 0,0 0,0-1,0 1,0-1,-1 1,-2 0,0 0,-1 2,1-1,-1 2,1 1,2 2,1 0,0 0,0 1,3-1,-2 0,2 0,1 1,-1-1,0-1,1 0,-1-2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1252 910,'-1'4,"0"1,1-1,-1 0,1 1,0 0,0-2,0 2,0-1,0-1,0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1230 949,'2'3,"1"0,1 0,-1-3,0 0,1 0,1-3,0 0,-2 1,0 0,-3-1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1266 852,'3'0,"0"0,0 0,0-1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1250 862,'4'1,"2"-1,-1 0,-1 0,1 0,-1 0,0 0,0 0,0 0,1 0,-2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1331 875,'0'4,"0"0,1 2,-1-2,0 0,0 0,0 0,0 0,4-7,-1 1,-1-1,2-1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1005 549,'3'-1,"0"1,2 0,0 0,-1 0,1 0,-2 0,1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1352 896,'2'3,"-1"0,-2 0,-2-1,-1-1,1-1,0 0,-1 1,0-1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1221 978,'0'5,"0"-1,0 0,2 0,-2 1,1-2,0-6,-1 0,0-1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1225 985,'0'-3,"3"0,1 1,-1 0,0 2,1 0,-1 2,-1 2,-1-1,-1 2,0-1,0 0,-1-1,-2-2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1222 990,'1'-3,"3"1,0 1,1 1,-2 0,1 0,-1 0,-5 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1219 997,'4'0,"-1"0,1 0,0 0,-1 0,0 0,1 0,0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1216 1006,'3'0,"1"0,0 0,0 0,2 0,-2 0,-1 0,0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1227 1006,'-2'3,"2"1,0-1,0 0,0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1235 1009,'1'4,"1"0,-2-1,1 3,-1-3,1 3,-1-2,0 1,0-2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1226 1013,'4'0,"-1"-1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1239 1022,'4'0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1041 564,'-3'0,"0"2,0 1,0 3,0-3,0 0,2 0,-2 1,-1 1,2-1,-1-1,0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1230 1019,'4'0,"-1"0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1221 1033,'5'-1,"-2"1,1-1,1 0,-2 1,0 0,0-3,0 1,-1-1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1254 1016,'3'-2,"0"2,-1 3,-2 0,0 0,-3 0,-2 0,2-2,-1 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1252 1021,'3'0,"1"2,0 2,-1-2,1-1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1293 962,'1'3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1282 975,'4'0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1285 976,'0'-4,"5"3,-1 0,0 1,-1-1,1 1,0 0,-1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1298 977,'0'3,"0"1,0-1,0 0,0 0,0-8,0 2,0-1,0 0,4 1,-1 1,0 2,0 0,0 3,-2 0,-1 0,0 1,-5-3,2 1,0-1,0-1,0 0,-1 2,3 3,1-2,0 2,0-1,0-1,0 1,1 1,-1-2,0 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1287 993,'2'-3,"1"3,0 0,1-2,1 2,0 0,-1 0,-1 0,2 0,0 0,-2 0,0 0,1 0,-1 2,-2 1,0 0,0 0,-1 0,0 1,0 0,0-1,-3 0,0 1,0-1,0 0,1 0,-1-1,0-2,0-2,0-2,0 0,2 1,0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1308 1003,'0'3,"0"2,0-1,0-1,0-8,1 1,-1 1,1 0,2 2,0-1,0 2,-2 3,0 2,-1-2,-3-2,0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1015 582,'4'0,"0"0,-1 0,0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1361 970,'-4'1,"1"0,0 0,0 1,0-1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1352 976,'3'0,"0"3,-2 1,2-1,-1 2,-1-2,1 0,-2 0,1 2,1-2,-2 2,1-1,-1-1,1 0,-1-7,0-1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1375 970,'3'0,"0"0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1378 983,'4'1,"-1"-1,0 0,2-3,-2 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1390 983,'-1'4,"1"-1,0 0,1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1403 986,'1'4,"-2"-1,-2 1,2 0,-1-1,-1-1,-1 1,0-2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1381 1012,'3'0,"1"0,-1 0,0 0,0 0,0 0,0 0,1 1,-1-1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554 696,'1'4,"-1"-1,0 0,0 0,1 0,-1 0,0 0,0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567 696,'0'4,"0"0,0-1,0 1,1-1,-1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583 698,'0'3,"0"1,-1-1,1 1,0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1055 546,'-3'0,"-1"0,3 3,-1 0,-1 0,1 0,0 0,1 0,-1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598 702,'0'3,"0"0,0 1,1-1,2-2,1-1,-1-1,0 1,0-2,0 1,0-1,-2-1,-1 0,0 0,-4 2,1 0,0 1,0 0,0 0,0 0,0 0,0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638 695,'1'3,"-1"0,0 1,0-1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658 693,'1'3,"-1"0,0 0,0 0,0 2,0-2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668 695,'3'0,"-2"3,-1 2,2-1,-1 0,-1 0,1-1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690 704,'3'2,"0"-2,0-1,0 0,-1-2,-2 0,-1 0,-2 2,0 0,0 1,0 2,2 1,1 0,-1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740 704,'5'-1,"0"1,0 0,-2 0,0 0,0 0,1 0,0 0,-1 0,1 0,-1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778 697,'3'1,"0"-1,0 1,0 2,-3 0,-3-2,0 1,0-1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480 683,'2'3,"1"0,0 1,0-2,2 0,-2 0,1-1,-1 1,1-1,-1-1,1 0,0 0,0 0,-1 0,1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529 695,'3'3,"-2"0,2-2,0 0,-3 2,-3-3,0 2,0-1,-1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498 686,'3'0,"1"0,0 0,-1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1051 557,'3'-1,"0"1,2 0,-2 1,1-1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522 678,'1'4,"1"-1,-1 2,0-1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750 673,'5'0,"-1"0,-1 0,1 0,-1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761 673,'-2'3,"2"0,-1 1,1-1,0 1,0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761 685,'3'-2,"0"1,0 0,0 1,-1 4,-5-2,0-1,0 0,0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762 686,'3'-1,"0"2,2 2,-1-1,-1 1,0-2,0 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827 700,'-1'3,"1"0,0 0,1 0,2-2,0 0,0-1,0 0,-3-3,0 0,-1 0,-2 2,0-1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857 701,'2'4,"-1"-1,0 0,2 0,0-2,-3-5,0 0,-3 1,1 0,-1 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883 704,'3'3,"0"-2,0-1,-2-3,-4 0,0 3,0-1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907 694,'0'5,"0"-1,1-1,0 1,2-3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956 698,'0'3,"3"-1,0-2,0 0,-1-4,-5 2,0 1,0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1082 210,'1'3,"-1"1,0 0,0-1,0 3,0-2,0 2,0-3,1 0,0 1,3-3,0-3,-1 0,0 1,1-1,-3-2,-1 0,1 1,-1 0,0 0,0-1,0 0,0 0,0 0,-4 2,0 2,1 0,-1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1044 571,'4'0,"0"0,-1 0,2 0,-1-2,-1 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970 696,'1'3,"1"1,1-2,1-2,-2-3,-3 0,-2 2,0 0,-1 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994 697,'0'3,"0"0,1 0,2-2,0-1,0 1,-2-4,-3 0,-2-1,1 3,0 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1013 687,'2'3,"0"1,0 0,-1-1,0 0,1 0,1-1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1047 677,'0'3,"0"0,0 0,0 1,1-1,-1 2,1-2,-1 0,0 0,2 0,1-4,-3-4,2 2,1 1,1 2,-2 3,-2 0,-5-1,2-2,0 1,-1-1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1088 701,'3'0,"0"0,1 0,-1 0,0 0,0 0,0 0,0 0,0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1116 694,'4'0,"-1"3,1-2,-2 2,-5-1,0-1,0 0,0 1,0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1168 686,'0'5,"2"0,-1 1,2 0,-3-3,1 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1182 667,'5'0,"-1"0,0 1,1 0,-2-1,2 0,0 1,1-1,-1 1,0-1,-2 0,-6 3,0-2,-3 5,4-3,-2 1,-12 16,13-16,-2 2,2-2,1 2,-1-2,1 1,0 0,1-2,-1 2,1-2,1-6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1254 683,'1'3,"-1"0,0 2,0-1,0-1,0 0,0 0,0 0,0 0,0 1,0-7,0-1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1254 687,'3'-4,"1"4,0 0,-1 0,0 2,0 0,0 1,-1 0,-2 0,0 0,0 0,-3-1,0-2,0 2,0-1,0 1,0-1,0 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1057 538,'0'4,"0"0,0 1,0 0,0-1,0-1,0 1,0-1,0 2,0-1,0-1,0 1,0-1,0 0,0 1,0 1,0-2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1128 790,'-6'0,"5"3,-2 1,2 0,-1-1,2 2,0-1,0-1,0 0,0 0,3-1,0-2,2 1,-1-1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1139 806,'3'-1,"5"1,-3 0,0 0,-1 0,0 0,0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1189 795,'0'4,"0"0,-1 1,0 0,1-1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1204 774,'4'-2,"0"2,-1 0,3 0,-3-1,1 1,0-1,-1 0,-1 5,-2 0,0 3,-1-2,0 2,-3 4,4-5,-2 1,-1 2,1-2,2-3,-1-1,-2 2,3-2,0 0,4-4,1-6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1259 779,'4'0,"1"0,-2 1,1 2,0 1,-4-1,2 2,-3-1,-2-1,-2 2,1-1,1-2,0 0,0-1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494 937,'3'0,"2"0,0 0,0 0,2 0,-2 0,0 0,2 0,-2 0,0 0,0 0,1 0,-1 0,-1 0,0 0,0 0,1 0,-1 0,0 0,1 0,0 0,0 0,3 0,-1 1,-1-1,0 0,1 0,2 0,-3 0,1 0,-2 0,2 0,1 0,-2 0,0 0,1 0,0 0,-2 0,3 0,-1 0,0 0,0 0,1 0,-1 0,0 0,0 0,1 0,-1 0,0 0,-1 0,3 0,-2 0,1 1,1 2,-2-3,1 0,2 0,-3 0,3 0,-2 0,2 0,-1 0,-1 0,1 0,-1 0,0 0,1 0,-2 0,1 0,-1 0,-2 0,3 0,1 0,-1 0,-1 0,1 0,1 0,-4 0,5 0,-3 0,-1 0,1 0,-2 0,2 0,0 0,0 0,-2 0,0 0,2 0,-2 0,0 0,2 0,-2 0,4 0,-6 0,4 0,-1 0,0 0,0 0,1 0,-2 0,0 0,4 0,-4 0,0 0,0 0,0 0,1 0,-1 0,2 0,-4 0,0 0,1 0,-1 0,-1 0,1 0,-2 0,3 0,-3 0,1 0,0 0,0 0,0 0,1 0,0 0,-1 0,1 0,-1 0,1 0,1 0,1 0,-2 0,4 0,-2 0,0 0,0 0,0 0,2 0,-2 0,1 0,-1 0,0 0,-1 0,-2 0,2 0,-1 0,-2 0,0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535 742,'4'0,"0"0,0 0,0 0,2 1,0 0,-3 0,3 1,-2-1,1 0,-2 0,1-1,1 1,-2 0,3 0,-2-1,0 0,0 1,2 0,-2-1,0 0,0 0,1 0,-2 0,1 0,0 0,2 0,-1 0,-1 0,1 0,0 0,0 0,-1 0,-1 0,0 0,1 0,0 0,1 0,-1-1,-1-2,-1 0,0-1,-1 1,0 0,0-2,1 2,-1-1,-1 0,1 0,1 1,-2-2,1 1,-1 1,0 0,0-1,0-2,0 3,0-1,0-1,-1 2,0 0,0 0,-2 0,-1-1,0 1,1 2,0 0,0 1,0-2,0 2,-1 0,0 0,0 0,1 0,0 0,0 0,0 0,0 0,-2 0,2 0,-2 0,1 0,-1 0,1 0,-1 0,1 0,1 1,0-1,0 1,-1 1,1-1,0 0,0-1,0 0,-2 1,2 0,-3 1,1-2,1 1,-2 1,3-2,-1 0,-3 2,2-1,2 1,-1-2,1 2,-1 0,0 0,-1 1,2-1,0 1,0 1,0 1,1 0,2-2,-1 0,1 1,0 1,0 0,0 0,0-2,0 3,2-2,3 3,1-1,0-3,-3-2,2 1,-1 2,-1-4,1 1,-1-1,1 0,-1 0,0-2,-1-2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705 662,'6'-4,"-1"2,3-3,-3 2,4-1,-1 2,0-2,1 2,2-2,-1 2,-1-1,0 0,-1 2,3-3,-2 1,1 1,-1-1,1-1,-1 2,3-2,-3 3,3-5,-3 2,0 1,-1 0,1-1,0 3,-2-3,4 2,-6 1,4-2,-3 1,1-2,-3 3,1-1,1 0,1-1,-3 2,2-2,0 1,-2 1,1-2,-2 2,0-1,0 0,1 0,-1 0,2 1,-2-1,0 2,1-1,-1 0,0 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1066 521,'1'3,"2"-1,-3 2,-3-1,-2 0,3 0,0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141 904,'4'0,"10"0,2 0,2 0,-1 0,1 0,-1 0,-3 0,-2 0,1 0,-1 0,-2 0,-3 0,-2 0,0 0,-1 0,1 0,-2 0,2 0,0 0,0 0,3 0,-3 0,2 0,0 0,3 0,-3 0,1 0,2 0,-1 0,1 0,-2 0,4 0,-1 0,1 0,-2 0,2 0,-1 0,1 0,-2 0,0 0,2 0,-2 0,3 0,-3 0,0 0,0 0,2 0,0 0,-2 0,1 0,1 0,-4 0,4 0,-2 0,0 0,0 0,2 0,-4 0,4 0,-4 0,4 0,-5 0,4 0,-2 0,1 0,1 0,-2 0,2 0,-1 0,0 0,0 0,4 0,-4 0,1 0,3 0,-3 0,4 0,-1 0,-3 0,2 0,-1 0,0 0,-4 0,4 0,0 0,-2 0,1 0,-1 0,0 0,2 0,-2 0,0 0,0 0,0 0,0 0,0 0,0 0,0 0,-1 0,1 0,-2 0,2 0,0 0,-2 0,3 0,-3 0,0 0,2 0,-1 0,1 0,-3 0,-1 0,1 0,0 0,-2 0,2 0,-3 0,2 0,-2 0,1 0,0 0,1 0,-2 0,0 0,0 0,-12 0,-7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1057 577,'0'4,"-3"1,0-1,2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91 994,'3'0,"2"0,0 0,2 0,2 0,-1 0,2 0,0 0,0 0,2 0,-2 0,0 0,1 0,-2 0,1 0,0 0,0 0,-2 0,2 0,-1 0,1 0,-3 0,3 0,-4 0,3 0,1 0,-2 0,14 0,-2 0,-7 0,-1 0,0 0,-1 0,1 0,1 0,14 0,-12 0,-2 0,0 0,4 0,-2 0,0 0,-1 0,3 0,0 0,-4 0,2 0,-2 0,4 0,-6 0,1 0,1 0,-1 0,-1 0,1 0,-2 0,0 0,-1 0,1 0,-2 0,0 0,1 0,1 0,-2 0,4 0,-4 0,4 0,0 0,-1 0,-1 0,2 0,0 0,-4 0,4 0,-2 0,-2 0,0 0,1 0,-2 0,1 0,0 0,1 0,-4 0,3 0,1 0,-4 0,0 0,0 0,0 0,-1 0,2 0,-2 0,-1-1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1055 952,'1'-3,"5"-1,-2 0,-2 1,1 1,2 1,-2 0,0 0,0 1,0 4,-3-1,0 1,0 0,0 1,0-2,-1 2,-1-2,2 2,-1-2,1 0,0 0,0 0,0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1084 1016,'0'3,"0"0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337 409,'-4'-1,"-1"1,-2 0,2 0,0 0,0 0,1 0,0-1,1 0,0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302 407,'-3'0,"-1"-1,1 1,-1-1,0 1,1 0,-1 0,1-2,0 2,0 0,0 0,0 0,-1 0,0 1,0 0,1 1,-1-1,0-1,1 0,-1 0,0 0,0 0,0 0,1 2,-1-1,0-1,2 3,-1-1,0 0,1 1,0 1,0-1,2 0,-1 0,-2 2,1 1,2-3,-1 1,1 1,-1 1,1-1,-1-1,0 0,1 2,0-1,0 0,0 0,0 0,0 2,0-3,0 1,0 2,0-4,0 2,0-1,0 1,0-1,0 1,0-2,0 0,0 1,0 0,0 0,0-1,0 1,0-1,0 0,0 3,0-3,-2 4,2-3,0-1,0 0,-1 0,1 1,-1 0,1 1,-1-2,1 2,-2-1,2 1,-1-1,1 1,-1-1,1 1,0-2,0 2,-1 0,1 0,-2 1,2-2,0 0,-1-1,1 0,-1 1,1 1,-1-1,1 0,0 1,-1-1,0-1,1 1,-1 1,1-1,-1 1,0-2,1 0,0 2,0-2,-2 3,1-2,1-1,0 3,-1-1,1-1,0 0,0 0,0-1,0 3,0-1,0-1,0 1,0-1,0-1,0 3,0-3,0 1,0-1,0 3,0-3,0 1,0 2,0-2,1 0,0-1,0 0,0 0,1 0,0 1,0-1,1 0,0-2,0 1,0 0,0-1,0 0,3 2,-3-3,2 1,-2-1,1 0,-1 0,2 1,-2-1,0 0,0 0,1 0,0 0,0 0,2 0,-2 0,-1 0,3 0,-3 0,2-2,-1 2,-1 0,1 0,-1 0,1 0,0 0,-1 0,1 0,2 0,-2 0,0 0,2 0,-3 0,2 0,1 0,-2 0,1 0,-1 0,1 0,0 0,2 0,-2 0,1 0,1 0,2 0,-3 0,3 0,-1 0,-1 0,0 0,0 0,1 0,-1 0,0 0,-1 0,3-1,-4 1,2-1,2 0,-4 1,3 0,-1 0,0 0,0 0,1-3,-1 2,-1 1,0 0,1 0,-2 0,4 0,-4-1,2 1,-2-1,3-1,-1 0,1 2,-1-1,0 0,5-1,-5 0,-3 2,1-1,5 0,-4 1,-1 0,1 0,0-2,-1 2,1-1,-1 1,0 0,-1 0,1 0,-1 0,0 0,-1-1,2 1,-1 0,1 0,-1-1,1 1,-1-2,0 2,0 0,-1-1,3 0,-1 1,-1 0,-1 0,2 0,1 0,1 0,-3 0,2 0,-1 0,1 0,2 0,-1 0,-2 0,0 0,2 0,-2 0,2 0,-3 0,2 0,-1 0,3 0,-2 0,2 0,-3 0,0 0,1 0,-1 0,0 0,-1 0,-1 0,0 0,1 0,1 0,-2 0,1 0,1 0,-1 0,2 0,-1 0,1 0,-1 0,0 0,-2 0,1 0,0 0,1 0,-1 0,1 0,0 0,-1 0,1 0,0 0,0 0,0 0,0 0,2 0,-2 0,1 0,0 0,-1 0,2 0,-2 0,4-1,-2-2,-2 3,2-1,0 0,2 0,-4 1,4-4,-3 3,-1 0,1-2,1 1,-3 1,3-1,-2 0,1 0,0-1,-2 2,3-3,-3 3,2-1,1-2,0 2,2-2,0-1,0 2,6-4,-8 3,2 2,0-4,-5 5,3-2,-1 1,0-3,1 1,-1 2,0-3,-2 3,2-3,-2 3,-1-1,1-1,1-1,-1 1,-2 1,2-3,2 0,-3 0,0 2,0-2,0 1,0-3,-1 3,-1 1,0-2,0 1,1-1,-1 1,-1 0,1-1,1-1,-2 2,0 0,0-3,0 1,0 0,0 0,0-3,0 2,-1-2,-1-2,0 1,0 0,-1-1,2-2,-2 2,1 2,0-2,1-1,0-1,-2 2,0 3,1-3,-2 0,1 2,-1 0,0-3,2 5,-1-4,1 5,-1-2,-1 1,2 3,-1-1,0 0,1 2,0 0,-1-2,1 3,-1 0,-2 0,2 2,-1 0,1 1,0 0,-1-1,-1 1,1 0,-1 0,0 0,-2 0,0 0,-1 0,1 0,0 0,0 0,2 0,0 0,-3 0,2 0,-1 4,3-4,1 2,0-2,-1 2,0-1,1 0,0-1,-2 1,1 1,1-2,-2 1,1 0,1 0,-2 1,0-1,2 0,-2 0,-1 1,-2 0,2 0,1 0,-2-1,1 1,2 0,-2-1,-1 1,3-1,-1 1,-6-1,4 1,3-2,-1 2,0-1,2 0,-2 0,1-1,0 2,0-2,-1 1,1 0,1-1,0 0,-1 1,-1-1,0 2,0-2,-2 1,3 0,0-1,0 0,1 1,0-1,-3 2,-1-2,1 1,1 0,1-1,-1 1,0-1,-2 0,-1 0,0 0,1 0,-2 0,1 0,5 0,-3 0,2 0,-1 0,2 0,-1 0,-3 0,0 0,3 0,-3 2,2-2,0 1,-2 1,2-2,-3 1,1 1,4-2,-5 1,2 0,1-1,-2 1,2 2,-1-3,3 0,-4 0,2 0,0 0,-2 1,2-1,-5 0,1 0,-1 0,2 1,-2 0,2 2,2-3,-1 0,-2 0,3 0,-1 0,2 0,-1 0,0 0,2 0,-1 0,0 0,1 0,0 0,1 0,-1 0,-1 0,0 0,0 0,-2 0,0 0,2 0,1 0,-2 0,0 1,1-1,-2 1,2 0,0-1,0 2,0-2,1 1,-2-1,1 0,1 0,-1 0,-2 0,2 0,-1 0,1 0,0 0,0 0,1 0,0 1,1-1,0 0,-3 0,0 0,2 0,-1 0,1 0,-2 0,2 0,-1 0,1 0,0 0,0 0,0 1,-1-1,2 2,0-2,-2 0,2 1,-1-1,-2 1,3 1,-1-1,1-1,-2 1,2 1,0-2,0 1,0-1,0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77 410,'-1'6,"3"-3,0 1,0-1,0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74 444,'3'0,"1"0,3 0,-4 0,1 0,0 0,2 0,-2 0,0 0,-1 0,2 0,-1 0,-1 0,-5 3,-1 1,0-1,0-1,-2 3,1-1,3 0,-1 0,-2 0,1 0,2 1,-2-1,1 0,0 1,0 0,5-3,0-4,1-1,0 1,-1 0,0-1,1 1,-1 0,1 0,-1 0,0 2,1-3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147 424,'4'0,"1"0,0 0,3 0,-5 0,0 1,0-1,-1 3,-3 2,1-2,-4 1,2 0,-1-1,0-1,0-2,-1 1,0-1,0 0,0 0,-1 0,2 0,-1 0,3 6,2-1,0-2,1 1,-1 1,0-2,-1 0,1 1,-1 0,1-1,-1 0,0 1,1-1,0 0,-1 0,1 1,2-3,0-1,0 0,0 0,0 0,1 0,-1 0,0 0,0 0,1-1,-3-2,-1-1,0 0,-1-1,1 1,0 0,0 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1268 794,'0'4,"1"-1,0 0,-1 0,0 0,0 0,0 1,0 0,0-1,-1 1,-1 1,1-2,-2 0,3 0,-3-1,0 1,0-1,-1 2,-1-2,1 1,0-1,1 0,0-1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1286 841,'4'0,"0"0,0 0,0 0,0 0,2 0,-3 0,2 0,-2 0,1 0,-7-1,-1-2,1 2,0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1063 580,'4'0,"-1"0,0 2,-1 1,1-1,0 0,1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1307 834,'0'3,"0"0,0 1,-2 1,0-2,-1 0,2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1312 848,'1'4,"1"-1,0 0,-1 0,0 1,1-8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1340 823,'2'3,"-2"0,1 1,-1-1,0 0,0 0,0 0,0 0,0 0,0 0,-2 1,2-1,-4-7,3 1,0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1335 846,'-2'3,"2"0,-1 1,0 0,4-3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1358 846,'1'4,"-1"-1,1 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1292 874,'0'4,"0"-1,0 0,0 2,0-2,-1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1294 882,'3'-1,"1"1,2 0,-2 0,0 0,-1 0,1 0,-2 3,-6-1,1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1308 889,'-3'0,"1"4,1-1,-1 0,1 1,5-3,-1-1,0 0,0 0,1 0,0 1,-4 2,0 0,0 1,-1-1,-2 0,0-3,0 0,0-2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1300 914,'3'0,"0"0,0 0,0 0,1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1313 893,'3'-1,"0"1,1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1125 558,'3'0,"0"0,2 0,-2 0,0 0,0 0,0 0,0 1,0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1348 876,'2'3,"-1"0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1363 877,'-2'3,"-1"-1,0-1,0 0,0 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1332 896,'5'0,"-2"0,1 0,0-1,0 0,-1 1,0 0,0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1346 900,'3'1,"1"-1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1336 905,'5'1,"-1"0,1-1,0 0,-2 1,0-1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1360 899,'-3'1,"1"2,1 0,0 1,-2-2,3 1,-3-1,2 1,4-4,0-1,0 0,1 1,-1 0,0 1,0-2,-3 5,0 0,-1 1,-3 0,2 0,5-3,0-1,0 0,1 0,-1 0,-3-4,0 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1384 886,'3'0,"4"0,-2 0,-2 0,-2 4,-1-1,-4 1,0-2,1 0,3 1,3-3,0 2,-3 1,0 0,-3 1,-2-3,2 2,0-3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1414 897,'3'0,"-1"3,-2 0,0 0,-1 1,-4-1,2-1,0-2,6 2,1-1,-1-1,0 1,0-1,0 1,0 0,0 0,-8-1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652 1017,'-3'0,"0"0,0 3,2 1,1-1,-1 0,3 1,2-4,0 0,0 0,-1 0,2-1,-2-1,0 1,0 0,-1-2,-3 0,-2 2,0-1,0 2,0 0,0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723 1019,'3'-2,"0"0,1 0,-1 1,0 0,-1 4,-2 0,2 1,-1-1,2-1,0-2,1-1,0-2,-2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1126 595,'5'1,"1"-2,-2 0,-1 1,0 0,0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772 1005,'1'-3,"2"3,-3 3,0 0,-1 0,-2-1,-1-1,7 0,0-1,0 0,0 3,-1 0,-2 0,0 0,-1 0,-2-1,0-1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793 985,'3'0,"0"0,0 0,0-1,1 1,-4 3,-1 1,-2 0,2 0,-1-1,-1 1,2-1,-1 0,1 0,0 0,-2 3,2-2,0 1,1-2,-2 0,1 0,1 1,-1-1,1 0,4-3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840 1017,'2'-3,"1"2,0 0,0-1,0 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849 1004,'0'5,"0"-1,0-1,0 0,0 0,0 0,0 1,0-1,0 0,0 0,0 0,0 0,0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836 1033,'3'0,"0"-2,1 0,-1 1,1-1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875 994,'3'1,"1"2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873 1006,'-3'4,"2"-1,0 0,0 0,-1 0,0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871 1020,'3'-3,"1"2,-1 0,2-2,-2 2,0 0,0 0,-3 4,0 1,-2-1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883 1025,'-3'0,"0"2,0 0,0 0,-1 1,1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888 1027,'3'0,"0"0,1 0,0 0,1 1,-2 0,0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1211 554,'9'0,"-2"0,1 0,1 0,-1 0,-1 0,-4 0,0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879 1038,'4'-3,"-1"2,-2 4,-2 0,-2 0,1 0,2 0,4-3,-1 0,0-1,0 1,0-1,0 0,0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942 997,'-2'4,"-1"0,0-2,1 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936 1011,'3'-2,"1"1,-1 0,0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930 1021,'3'1,"3"-1,-3-1,0 1,0 0,0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941 1025,'-2'3,"1"0,0 0,1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940 1032,'3'-2,"0"1,1 4,-4 0,1 0,-1 1,-1-1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946 998,'-1'3,"1"0,-2 0,2 0,-1 1,1-1,0 1,0 0,0-1,0 1,0 0,0-1,0 0,0 0,0 0,0 0,3-2,2-2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973 1013,'-1'5,"0"-2,1 1,0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980 993,'0'4,"0"2,0-2,0-1,0 0,0 1,0 0,0 0,0 0,0 0,0 0,0-1,0 1,-2-1,-2-1,0-1,2-4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395 1032,'-3'1,"1"2,2 1,0 0,0 0,0-1,1 0,2-3,0 0,0 0,0-1,-2-2,-1-1,2 1,-2 0,0 0,0 0,-2 0,-1 3,0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1214 573,'4'-2,"1"1,-2 1,0 0,0-1,1 1,0-1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420 1044,'3'1,"1"-1,0-3,0 2,-1 2,0-1,0-2,0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457 1033,'1'3,"-2"0,1 0,0 0,2-6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469 1022,'4'-1,"0"2,-1 0,1 1,0 0,0-1,-2 2,-2 0,-3-1,0-2,0 2,0-1,1 2,5-3,2-2,-2 2,0-3,0 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500 1015,'0'-4,"3"4,0-2,1 1,-1 1,0-1,0 1,1-1,-7 3,2 1,-1 0,1 0,-1 1,1-1,0 0,-2 2,2 1,1-3,-3 0,2 0,1 0,-1 1,0 0,0 0,-1-1,2 0,-1 0,4-4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567 1041,'3'-2,"2"0,-1 0,0 1,1-1,0 2,8-5,-10 4,1 0,-1 1,2-1,-2 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570 1038,'3'3,"1"-2,1 1,-2-1,0 1,0 0,0-2,0 0,1 2,0-2,-1 1,0 0,0 0,0 1,0-1,1 1,0-1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1053 166,'-3'1,"0"0,0 1,0 2,2-1,0 0,-1 1,1-1,0 0,0 0,1 0,-2 0,1 0,1 1,-2 0,1 0,-1-1,2 0,-3 0,0 0,-1 0,1-1,0-1,0 1,-2 0,-1 0,3-1,0 0,-3 0,3-1,0 1,-1-1,0 0,1 0,-1 0,0 0,1 1,-2-1,2 1,0-1,-1 1,1-1,0 0,-1 2,1-2,0 0,0 0,0 0,0 0,0 0,-2 0,2 1,0 1,0-1,-1 1,2 1,2 0,-1 0,0 0,1 2,0-2,0 1,0 0,0-1,0 0,0 1,0-1,0 0,0 1,0 0,0 0,0-1,0 0,0 1,0 0,0 1,2-1,-2 0,1-1,-1 0,1 1,-1 0,0 2,0-2,0 0,0-1,0 3,0-1,0-1,0-1,1 0,1 3,-2-3,0 1,0 0,1 0,-1 1,0-1,0 2,0-3,1 2,-1-1,2 1,-1 1,-1-2,0-1,0 1,0-1,0 2,0-2,1 1,-1 0,1-1,-1 0,2 1,-2 0,1 2,-1-2,1-1,-1 0,1 1,-1 0,2 1,-2-2,1 0,-1 1,1 1,0 0,-1-1,0-1,1 0,0 1,-1-1,0 1,1 0,-1-1,1 1,-1-1,2 2,-2-2,1 0,-1 2,1 0,0-1,-1 0,0-1,1 1,-1-1,0 0,0 0,0 0,0 0,0 0,0 0,0 0,0 0,0 0,0 0,0 1,0 0,0-1,0 0,0 0,0 1,0 1,0-2,0 0,0 0,0 1,0-1,0 0,-2 2,0-2,2 0,0 0,-1 2,1-2,-1 1,0 0,1 0,0-1,0 0,-1 1,1 0,-1-1,1 0,-1 1,1 0,-2-1,2 2,-1-1,1 0,-1 0,1-1,0 0,-1 1,0 2,0-2,1-1,0 1,0 1,0-2,0 1,0 0,0 0,0 1,0-2,-1 0,1 1,0-1,-1 0,-1 2,2-2,-1 1,1-1,0 0,0 0,0 0,-1 0,-1 0,2 0,-1 0,1 0,0 0,0 2,0-1,-1 0,1 0,-2-1,2 0,0 0,0 0,0 0,1 0,2 0,0-2,1 2,-1-2,-1 2,3 0,-2-1,1 1,-1-1,0-1,1 2,-1-1,0-1,0-1,0-1,0-1,0-1,-1-1,0 0,0 1,0 0,0 0,-2-1,3 0,-3 1,0 0,1-2,-1 1,1-1,-1 1,1-1,-1 1,2 1,-2 0,0 0,1-1,0-2,-1-1,0 3,3-1,-3 1,0 0,0 0,0 1,0-1,0 0,0 0,0-2,0 3,0-3,0 2,0 0,0-1,0 1,0-1,0 0,0 1,0-1,0 2,0 0,0-1,0 1,0 0,0-2,0 0,0 2,0-2,0 1,0 1,0-1,0 0,0 1,0 0,0 0,0-1,1 1,2 1,1 2,-1 0,0 0,2 0,-2 0,0 1,1 1,-1-2,0 2,1 0,-1-2,1 1,1 0,-2-1,1 0,-1 0,1 1,1-1,-2 1,0-1,1 1,0-1,-1 0,0 0,0 0,1 0,-1-2,0 0,0 0,-2-2,2-2,-3 2,1-1,0 0,-1 2,0-3,0 2,0 0,0-1,1-1,-1 2,0-3,0 1,0 3,0 0,0-1,0 0,0-2,0 2,0 0,0-1,0 1,0-1,0 1,0 1,0-1,0 0,0 0,0 0,0 0,0 0,0 0,0-1,0-1,0 3,0-1,0 1,0-3,0 3,0 0,0-1,0-2,0 3,0-1,0 1,0 0,0-1,0 0,0 1,0 0,0-1,0-1,0 1,0 0,0 1,0 0,0-1,0 0,0-3,0 3,0 0,0 0,0-2,0 3,0-2,0-1,0 3,0-3,0 3,0 0,0-3,0 3,0-1,0 0,0 0,0 0,0 1,0 0,0 0,0-2,0 2,0-1,0 1,0-3,0 3,0 0,0 0,0-2,0 0,0 2,0-2,0 0,0 0,0 1,0-1,0 2,0-2,0 1,0 0,0 0,0 1,0 0,0-2,0 2,0-1,0-1,0 1,0 1,0 0,0-1,0 0,0 1,0 0,0-1,0 0,0-2,0 3,0-3,0 2,0 0,0-2,0 3,0 0,0-1,-2 1,-1 1,-1 1,1 0,-3 0,3 0,0 0,0 0,0-1,-1 1,1-1,0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927 24,'4'2,"1"-2,-2 1,1-1,-1 0,0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919 39,'3'0,"0"0,1 0,-1-2,0 1,0 1,0-1,0 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944 6,'0'4,"0"-1,0 3,0-3,0 0,0 0,0 1,0 0,0 1,0-2,0 0,0 1,0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1225 542,'0'4,"0"-1,0 0,0 2,0-2,0 2,0-1,0-1,0 3,0-3,0 0,0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957 11,'1'5,"-1"-2,0 2,0-2,0 0,0 0,0 0,1 0,-1 0,0 0,1 0,4-3,-2-1,0-1,0 0,1-1,-2 0,-2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977 18,'-3'-1,"0"3,0 1,1 0,0 0,0 1,-1 0,2-1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952 49,'-1'3,"1"0,-1 1,1-1,0 0,-2 2,2-2,0 1,0-1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952 54,'3'-2,"0"-1,0 2,0 1,0 0,-1 5,-1-2,-1 0,0 1,0 2,0-1,0-2,0 2,0-2,0 1,0-1,0 0,-3-3,1-4,0 1,1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959 67,'0'-3,"3"2,0 0,0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953 75,'4'0,"0"-1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1229 236,'-4'4,"1"-4,0 1,0 2,-1-3,-2 2,3 0,0-1,0 0,0-1,0 1,0 0,0 0,0 0,0 4,0-1,1-1,1 0,0 1,-1 0,2-1,0 0,0 1,0 0,0-1,0 0,-1 0,0 0,-1 1,1-1,1 0,0 0,4-2,-1-1,2 0,-2-1,-6-1,2 7,1 0,0-2,-1 3,-1-2,1 0,1-1,0 1,0-1,-1 1,1 0,0 2,0-2,0 0,0 0,0 0,0 3,0-3,0 0,0 0,0 0,0-1,0 1,0 0,0-1,0 0,0 0,0 0,0 0,0 1,0 0,0 1,0-2,0 1,0 1,0-1,0 1,0-1,0 0,0 0,0 0,0 0,0 1,-1-1,0 1,1-1,0 0,-1 0,0 0,1 1,-1 0,1-2,-1 1,1-1,-1 1,1-1,-1 2,1-1,-1-1,-1 2,1-1,1 0,-1 0,0 0,0 0,0 1,0 1,1-3,-1 0,-1 1,2 0,-1-1,0 1,0 1,0-2,-3 0,0-1,2 1,2 1,0 0,0-1,0 2,0 0,0-1,0 0,0 1,0 0,2-1,-2 0,2 0,0 1,-1 0,0-1,1 0,-1 1,0-1,0 0,1-1,-1 1,0 0,0 0,0 2,1-2,-1 1,0-1,0-1,-1 0,1 0,-1 1,1 0,0-1,1 1,-2-1,1 0,-1 3,1-2,-1 0,1 1,-1-2,0 1,0-1,0 1,0-1,0 2,0 0,0-1,0-1,0 0,0 0,0 1,0-1,0 2,0-1,0-1,0 2,0-2,0 2,0-2,0 2,0-2,0 0,0 0,0 0,0 2,0-1,0-1,0 1,0 1,0 0,0 0,0-2,0 2,0-1,0 0,0 2,0-2,0-1,0 1,1 0,0 0,0-1,1 0,1-1,2-2,-2 0,1 0,0-1,0 0,-1-1,0 1,0 0,1-2,0 0,-1 1,-1-1,1-1,-1 1,0 0,-1 0,0 0,1 0,-1 0,-1 0,1-1,-1 1,0-2,2 2,-2 0,1 0,0 0,-1 0,2-2,-1 2,-1-1,1 0,2-1,-2 1,0 1,-1-2,1 2,-1-3,1 3,0-2,-1 2,1-1,-1 0,0 1,2 0,-2 0,0 0,0 0,1-1,0 0,-1 1,0 0,0 0,0 0,0 0,0 0,0-1,0 0,0 1,0-1,0 0,0 1,0 0,0 0,0 0,0 0,0-1,0 1,0 0,0 0,2 0,-2 0,0 0,1 0,0 0,0 0,0 0,2 0,0 1,0 1,1-2,-1 3,0-2,0 1,0 1,1 0,0 0,-1 0,1 0,-1 1,0 0,0 0,1 0,-1-1,1 1,-1-1,0 0,0 0,0 0,0 0,0 0,0 0,1 0,2-2,-3 1,0-1,0 0,0 0,-2-1,1 0,1 0,-2 0,0 0,2 0,-2-1,-1 1,3-2,-2 2,-1-1,0-1,2 1,-2 0,1 1,-1-1,0 1,1 0,0-1,-1 1,0-2,0 2,0-2,0 1,0 0,0-1,0-1,0 3,0-2,0 1,0 0,0 0,0 0,0 0,0-1,0 0,0 1,0 0,0 1,0 0,0-2,0 1,0 1,0-2,0 1,0-1,0 1,0-2,0 1,0 0,0 1,0 0,-2-1,1 2,0-2,0 1,1-1,-2 2,2-2,-1 2,0 0,0-1,0 1,-1-1,1 0,1 1,-1-2,1 1,-2-1,1-1,1 3,-1-1,1-1,0 1,0 0,-1 1,0-1,0 0,1 1,0-1,0 1,0-2,0 2,0-1,0-1,0 2,0 0,0-1,0 0,0 1,0 0,0 0,0 0,0-2,0 2,0-2,0 2,0-2,0 2,0 0,0-1,-1 1,1 0,0 0,1 0,0-1,0 1,1-2,-2 2,0 0,1-1,0 1,0 0,0 0,1-1,-1 0,0-1,0 2,0-2,0 2,0-1,0 1,0-2,0 2,-1-2,0 1,3-3,-3 2,0 2,0 0,0 0,-2 0,-1 1,0 0,0 1,0-1,-1 2,1 0,-1 0,0 0,-1 0,1 0,1 0,0 0,-1 0,1 1,-1 0,1 0,-1 1,1-1,0 0,0 1,0-1,-1 2,1-2,-1 2,1-1,-1 1,2 0,-1-1,0 0,0 0,0-1,0 0,-1 2,0-3,0 1,1 1,-1-2,0 0,1 0,-1 0,0 0,0 1,1-1,0 2,2 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960 249,'-3'4,"0"-1,1 0,1 0,4-1,1-2,0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965 249,'0'3,"-1"0,-1 0,1 0,0 0,-1 0,2 0,-1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972 256,'1'3,"-2"0,1 0,0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1237 540,'2'3,"-2"2,2-1,-1 0,0 3,-1-4,1 3,-1-3,2 1,0 0,-2-1,0 1,0-1,0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984 256,'1'4,"-1"-1,0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986 265,'3'-2,"0"1,0 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999 252,'-2'3,"2"1,-1-1,1 0,0 0,0 0,0 1,0-1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824 211,'-2'-4,"1"0,-2 1,0 1,-1 1,1-1,0 0,0 0,0 1,0-1,0 1,0 0,0 3,1 1,0 0,-1 2,2-2,0 2,-1-2,2 2,-1-1,-1 2,1-3,0 2,1-2,0 1,0 0,0 0,-1 0,1 0,0-1,0 2,0-2,0 1,0-1,0 0,0 1,0 0,0 0,0 1,0-1,0 1,0-1,0 0,0 1,0-1,0 0,0 0,0 1,0-1,0 0,0 1,0-2,0 1,0 1,0 0,0-1,0 2,0-1,0-2,0 2,0-1,0-1,0 0,0 1,0 0,0-1,0 0,0 1,0 0,0-1,0 0,0 1,0-1,0 1,0-1,0 1,0-1,0 1,0-1,0 0,0 0,0 0,0 1,0-1,0 2,0-2,0 1,0 0,0 0,0 0,0 0,0 0,0 0,0-1,0 1,0 0,0 0,0-1,0 1,0 0,0-1,0 0,0 1,0 0,0-1,0 1,0-1,0 2,0-2,0 0,-2 0,2 0,-1 1,1-1,-1 0,1 0,-1 0,1 0,0 0,0 0,0 0,0 0,0 0,0 1,0 0,0-1,0 0,0 0,0 0,0 0,0 0,0 1,0 0,0 0,0-1,2 1,-1-1,1 1,0-1,0 1,0-1,0 1,1-4,2 0,-2 0,1-1,0-1,2-1,-2 3,0-2,-1 0,0 0,0 0,-1-1,0 0,-1-1,1 1,-2 0,1 0,2-1,-3 1,1 0,-1-1,2 1,-1 0,0 0,0-2,0 2,0-2,0 2,1-2,-2 2,1-1,0 1,2-2,-3 2,0-1,1 1,-1 0,1 0,-1 0,0 0,2-1,-2 1,0-1,1 0,0 0,-1-1,1 1,-1 0,0 0,1-1,0 1,-1-1,0 1,0 0,0-1,0 0,0 2,0-2,0 0,0 2,0-2,0 1,0 1,0-3,0 3,0 0,0 0,0 0,0-3,0 3,0 0,0-1,0 0,0-1,-1 2,0-3,1 2,-1 0,1 0,0 1,-2-1,2 1,0-2,-1 0,0 0,1 2,0-2,-2 1,2 0,-1 1,1 0,0-1,-1 0,0 1,1-3,-2 2,1-2,1 2,-1-2,1 1,0 2,0-2,-2 2,1-2,1-1,-1 3,1-1,-1-1,1 2,-2-2,1 0,1 1,-1 1,1 0,0 0,0 0,0 0,-2 0,2 0,-1 0,1 0,0 0,0 0,-1 0,1 0,-2 0,2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1239 252,'-3'2,"0"-2,0 2,0 2,0-1,2 2,1-1,0-1,3-1,0-2,-3-3,0-1,0 0,-2 0,-2 1,1 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1247 258,'0'3,"0"0,0 0,0 0,0 0,0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1254 258,'0'3,"0"1,1 0,0 1,-1-2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1256 267,'3'-2,"0"1,1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1265 254,'0'4,"0"1,0-2,0 0,1 0,-1 0,2 0,-1 1,0 0,0-1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718 187,'3'0,"2"1,-1 0,-1-1,1 2,0-2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1116 174,'3'0,"1"0,-2 3,-2 1,0-1,-2 0,-1-2,-1 2,1-2,6 0,0-1,-1 3,-2 0,0 0,0 1,-3-1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1204 536,'2'4,"0"-1,-2 0,1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716 195,'5'-3,"-1"1,-1 2,3-3,0 2,0 1,-2-1,5 1,-2-2,-2 2,2 0,0 0,-2 0,3 0,-1-1,-2 1,4 0,1 0,-2 0,4 0,0 0,1 0,0 0,0 0,-1 0,-2 0,3 0,-2-1,-3 1,2-2,2 2,-2 0,1 0,1 0,-3 0,4 0,-2 0,0 0,-3 0,-1 0,-1 0,1 0,-2 0,-2 0,2 0,-1 0,1 0,0 0,-1 0,1 0,0 0,0 0,-1 0,3 0,-1 0,-3 0,2 0,-1 0,-1 0,2 0,-1 0,0-1,-1 1,1-1,1 1,1 0,0 0,-2 0,1 0,2 0,-3 0,1 0,-2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981 208,'-4'0,"1"0,0 0,0 0,-1 3,2 0,-1-1,2 2,1-1,0 1,0 1,0-1,0-1,5-1,-1-2,-1 0,1 0,1 0,-2-2,0 1,0-2,-3 0,0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993 195,'3'3,"-1"0,-1 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1000 210,'4'1,"-1"-2,-1 6,-3-1,-1 1,1-1,1 0,-1-1,0 1,4-2,0-3,0-3,-3 0,1 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1016 195,'3'-1,"1"0,0 0,-1-1,1 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1017 205,'4'0,"0"0,-1-1,0-1,0 1,-2 4,-1 1,-2 0,-1-7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1028 193,'0'4,"0"1,-2-1,2 0,0 1,0-2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1021 220,'5'0,"-1"-2,0 0,-1 1,0-1,0 1,0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1029 221,'0'4,"0"0,0-1,0 1,2-7,0-2,0 2,1 2,0 2,-3 2,0 1,0-1,-2 0,-2-1,2-5,2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1068 180,'3'2,"-1"2,0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1200 555,'3'0,"1"0,-4 3,-3 0,1 0,0 0,-1 0,0-1,0 0,1 1,6-3,-1 0,1 0,-1 1,1 3,-3-1,-1 2,-3-4,0 0,0 2,0-2,0-1,8 0,-1 0,-1 0,2 0,-1 0,-1 0,1 0,0 0,-1 2,1-1,0 0,-1-1,0 0,0 0,0 0,0-1,0-1,0-1,-3 6,-2 1,-1-2,0 1,-1-1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1066 198,'3'-1,"0"-1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1058 204,'5'0,"-1"0,-1-2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1054 213,'3'1,"1"-1,-1 0,1-2,0 1,-1 0,-3 5,-2-1,1 1,-1 0,0-1,0 1,1 0,0-1,3-6,1 0,0 1,-1-1,1 5,-3 1,0 0,-3 0,0-3,0 1,2-4,1 0,1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1104 203,'4'-3,"2"1,-3 1,0-1,0 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1119 195,'0'3,"0"1,0 1,0-2,0 3,0-3,0 0,0 0,0 0,0 0,0 1,0 0,0-1,0 0,0-9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1133 184,'4'0,"-1"0,1 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1127 202,'4'1,"-1"-1,0-3,0 3,0-2,-6 8,1 0,-1-2,2 0,0-1,0 0,1 0,3-3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1151 205,'-1'3,"-1"0,0 0,0 0,0 0,0 2,1-2,-2-1,0-2,-1 0,8 0,-1-2,1 1,-1-1,1 1,-1 0,0 1,0-2,0 0,0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1183 192,'3'0,"0"0,0 0,0 0,0 0,2 0,-1 0,-1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1189 201,'6'0,"-2"-1,1 1,-5 3,-3 4,-1-2,2-1,-2 3,1-3,8-3,-2-3,0-1,1 1,0 0,0 2,-3 4,0-1,1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1233 616,'-3'1,"0"2,0-2,-1 3,0 0,2-1,0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1167 201,'4'-2,"0"2,-1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1177 217,'-2'3,"0"0,0 0,2 0,3 0,1-2,-1 0,0 2,-5 0,-1-2,-1 0,8 1,-1-2,1 0,-1 0,4 0,-4 0,2 0,-1 0,-1 0,0 0,0 0,-10-5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1247 182,'0'4,"-1"-1,-1 3,-2 0,3-3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1249 184,'3'-1,"1"0,-7 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1248 185,'-1'3,"3"0,1-2,0 1,0-1,1-1,-3-3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1267 170,'-4'6,"1"-2,1 0,0-1,1 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1262 184,'4'-2,"-1"1,0 0,0 0,0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1268 182,'1'3,"2"-2,-6 2,0-2,0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1258 194,'0'3,"0"0,0 2,0-1,0 0,0 0,0 0,0 0,0-1,0-9,0 0,0 3,1 0,0 0,0 0,2 1,0 0,0 2,0 2,-3 1,0 0,0 1,0 2,-2-3,-3-1,2-1,0-1,0 0,0-3,2 0,1-1,1 1,2 2,2 0,-2 1,-1 3,-2 0,-1 0,-1 0,-1 1,0 0,0-1,2 0,-2-1,7-2,0 0,1 0,0-1,-1 1,2 0,-2 0,-1-1,1 1,-7-1,0 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1281 230,'-1'4,"0"0,1-1,0 0,-1 0,1-9,0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1221 632,'3'0,"0"-1,0 1,1-1,-1 1,0-1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1286 213,'0'3,"0"0,0 1,0 0,0 0,0-1,0 0,0 1,0-1,0 0,0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1182 415,'2'-3,"4"0,0-1,-2 2,0-1,2 0,-2 1,0 0,-1 2,1 0,-1 0,2 3,-4 0,2 2,0 1,-2-1,0 2,0-3,0 2,-1-1,0-1,0-1,0 1,0 0,-1 1,-7 2,4-2,-2 0,2-2,-2 0,1 2,1-1,3 0,0-1,1 1,0 0,0 0,0-1,0 1,3-4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1208 546,'0'3,"0"0,-1 0,1 1,0 0,0 0,0-1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642 419,'3'0,"1"0,2 0,-3-1,1 1,0-1,2 0,-1 1,-2 0,0 0,5 0,-4 0,0 0,-1 0,1 0,0 0,1 0,0 0,-1 0,1 0,-1 0,1 0,0 0,-1 0,4 1,-4-1,-1 1,2-1,-2 0,3 1,-3 0,2-1,-1 2,-1-2,0 0,2 1,-1-1,-1 1,0-1,1 1,-1-1,0 0,2 0,-1 0,1 0,0 0,-1 0,0 0,2 0,-2 0,-1 0,0 0,0 0,0 0,0 0,1 0,2 0,-3 0,1 0,0 0,0 0,0 0,0 0,1 0,-2 0,1-3,-1 2,0 1,0-1,0-1,0 2,2 0,-1-3,-1 2,2 0,0-2,1 2,-3 0,0-1,1 2,-1-2,0 0,0 2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729 438,'-1'5,"0"-2,1 1,0 0,0 0,0-1,0 1,-2 2,2-3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749 441,'2'-3,"3"3,-1 0,-3 3,-1 0,0 2,-2-1,-2 1,1-2,0-2,8-1,0 0,1 0,-2 0,-1 0,0 0,-2 3,-1 0,0 1,-3-2,0-1,0 1,0-1,-1 0,1 1,-1-2,1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75 299,'0'3,"0"0,0 1,0 0,0-1,-2 3,2-3,-1 0,1 0,0 2,-1-1,0 0,1 1,0 0,0-2,0 1,0 1,0 0,0-2,0 2,0-1,0-1,0 1,0-1,0 1,1-1,2-1,0 0,0-2,0 2,0-2,0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89 447,'-3'1,"0"2,0-1,0 0,-1 2,2-1,0 1,0 0,1 1,-1 0,-1 1,3-3,-1 0,-1 2,1-2,1 0,0 0,-1 0,1 2,0-2,0 0,0 2,0-1,0 1,0 0,0-2,1 3,2 1,-2-2,2 3,-2-4,0-1,3 3,-3-2,2 2,-2-3,1 1,-2-1,3 3,-3 0,1-3,-1 1,0-1,0 0,0 3,0-1,0-2,0 2,0 1,0-1,0-2,0 2,0 2,0-2,0 0,0-1,0 1,0-1,0-1,0 0,0 0,0 0,0 1,0 0,0 1,0-1,0 0,0-1,0 2,0-2,0 1,0-1,0 2,0-1,0 0,0-1,0 0,0 1,0 1,0 0,0-2,0 2,0 0,0-2,0 3,0-2,0 2,0-2,0 0,0 2,0-2,0 0,0 1,0-1,0 0,0 0,1-1,-1 0,0 0,3-1,-2 2,-1 0,2 0,-1-1,0 1,0 0,0-1,3-1,0-2,-4-3,0-1,0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115 565,'6'4,"-2"-2,3 0,-4 0,2-1,2 3,-3-3,2 0,-3 0,4-1,-3 0,1 0,-2 0,2 0,0 0,-2 0,3 0,-2-3,0 1,0-2,1 1,-3 0,-1 0,0 0,-1 0,0 0,-5-1,1 1,-1 0,0 0,1 2,1-2,-2 2,-1-3,2 3,0 0,0 0,1 0,0 1,0 0,0 0,0 0,-1 0,0 0,-1 0,0 0,0 0,2 0,-2 0,0 0,1 0,0-1,1 1,0 0,-1 0,-1 0,1 0,1 0,-2 0,0 1,2-1,-1 1,1 2,-1 0,2 0,1 1,1 0,0-1,7-1,-2 0,0-2,1 1,2-1,-1 2,-1-2,-1 0,0 1,-2-1,2 0,-2 0,0-1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474 296,'-3'0,"2"0,-2 0,0 1,1-1,-1 0,1 0,-1 0,1 0,-1 0,0 0,2 0,0 0,-1 0,0 0,-1 0,2 0,-2 0,-1 0,3 0,-2 0,1 0,0 0,-1 0,-1 0,2 0,0 0,1 0,-2 0,2 0,-1 0,0 0,0 0,1 0,-1 0,-1 0,0 0,2 0,-3 0,1 0,1 0,-2 0,0 0,0 0,3 0,-3 0,2 0,-1 0,0 0,-2 0,1 0,1 0,1 0,-2 0,2 0,-1 0,1 0,-1 0,0 0,0 0,0 0,2 0,-3 0,1 0,1 0,-2 0,1 0,0 0,1 0,-2 0,1 0,1 0,0 0,-2 0,2 0,0 0,-2 0,3 0,-3 0,0 0,3 0,-2 0,-1 0,2 0,-2 0,2 0,0 0,1 0,-1 0,1 0,-3 0,1 0,2 0,-2 0,1 0,0 0,0 0,-2 0,3 0,-1 0,1 0,-2 0,2 0,0 0,-2 0,1 0,0 0,0 0,-2 0,1 0,1 0,-1 0,2 0,-1 0,1 0,0 0,0 0,0 0,0 0,-1 0,1 0,0 0,-1 0,1 0,0 0,0 0,0 0,0 0,0 0,0-2,0 2,0 0,-1 0,1-1,0 0,-2-1,2 2,0 0,0 0,0-1,0 0,0 1,1-1,-1 0,0 0,1 0,0 0,-1 0,0-2,3 3,-1 0,2 0,-1 0,0 0,1 0,0 0,0 0,-1 0,5 0,-6 0,3 0,0 0,-3 0,3 0,-2 0,2 0,-2 0,1 0,0 0,-2 0,3 0,-3 0,1 0,0 0,0 0,-1 0,1 0,1 0,0 0,0 0,-2 0,2 0,-1 0,1 0,-2 0,2 0,0 0,-2 0,2 0,-1 0,0 0,0 0,0 0,0 0,1 0,-1 0,0 0,0 0,1 0,0 0,-2 0,2 0,-1 0,0 0,1 0,0 0,0 0,-1 0,2 0,-1 0,3 0,-5 0,1 0,-1 0,0 0,1 0,-1 0,0 0,1 0,0 0,0 0,-1 0,2 0,-2 0,2 0,-1 0,1 0,-1 0,1 0,-2 0,2 0,-2 0,1 0,0 0,-1 0,1 0,-1 0,2 0,-1 0,1 0,1 0,-2 0,0 0,2 0,-2 0,1 0,-1 0,1 0,1 0,-2 0,1 0,-1 0,0 0,0 0,2 0,-2 0,1 0,0 0,0 0,-1 0,2 0,-3 0,3 0,-1 0,-2 0,2 0,-1 0,0 0,-1 0,2 0,-1 0,-1 0,0 0,0 0,1 0,-1 0,0 0,2 0,-2 0,1 0,-1 0,0 0,0 0,0 0,0 0,1 0,-1 0,0 0,0 1,0-1,0 0,-1 1,2-1,-1 0,0 0,1 0,-1 0,0 0,-1 1,1-1,0 1,0-1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1226 636,'-4'2,"9"-2,-2-1,0-1,0 1,0 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447 291,'9'-5,"0"3,3-3,0-1,-1 1,3-2,-2 1,0 1,-2 1,-1 0,-4 2,0 0,-1 1,1-2,-2 2,0-1,0 0,0 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587 218,'5'-1,"-1"1,-1 2,0-2,-3 3,0 0,0 1,-2-1,-1 1,2 0,0-1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623 214,'0'4,"0"0,0-1,0 0,0 0,0 0,0 1,1 0,0 0,5-5,-4-2,1 0,-1 0,-1 0,2-1,-1 1,-2 7,-1-1,0 2,1-2,0 1,5-3,-2-4,0-1,-1 1,0 0,-2 0,1 0,1 0,0 0,0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670 224,'0'3,"0"0,0 0,0 2,0-1,0-1,0 0,3-2,0-1,0-1,0-3,-3 1,0 0,0 0,0 0,0 0,-4 1,1 2,0-1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696 224,'1'3,"0"0,1 0,-2 2,0-1,0-1,0 1,0-1,0 0,1-6,-1 0,1 0,-1-2,0 2,0-1,2 1,-1 0,2 3,0 0,0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739 232,'-3'1,"0"-1,0 0,0 0,0 0,0 0,0 5,3-2,0 1,0 1,0-2,0 1,3-3,1-1,-1 0,1 0,1-4,-3 0,0 1,-2 0,1-1,-1 1,0 0,0 0,0 0,0 0,0 0,0 0,0-1,0 7,0 1,0 1,0-2,0 1,0 0,0 0,0-1,1 0,0 0,2-2,0 1,0-1,0-1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770 203,'3'-1,"1"1,0 0,0 0,2-1,-2 1,0 0,0-1,-7 2,-1 1,1-1,0 2,0-1,0 1,-1 0,1 0,2 0,0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795 212,'0'4,"0"0,0-1,0 2,0-1,0 0,0-1,0 2,0-9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797 216,'3'-1,"0"2,0 1,0-1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818 204,'3'0,"0"0,1-1,0 0,-8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1218 648,'-1'3,"1"0,-1 2,1-2,-1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815 211,'4'1,"-1"-1,1 0,-1 0,1 0,-1 0,1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834 214,'-1'3,"1"0,0 1,0 0,-1 0,1 0,-1-1,1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846 190,'3'0,"0"0,0 0,-6 1,0 1,-1 0,-1 1,1-1,1 1,1 0,5-3,0 0,2 0,-2 0,0 0,0-1,0 0,0 0,0 1,1 0,-3 4,-2 0,1 1,-1-1,1 1,0-1,0 2,0-2,0 0,0-1,0 0,0 0,0 0,-3-3,1-4,1 1,-1-1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505 352,'-1'1,"0"0,-1 0,1-1,-1 1,0 0,-1 1,1-2,-2 1,1-1,1 1,0-1,-1 1,-1-1,-1 0,2 0,1 0,-2 0,-3 0,4 0,1 0,1 0,0 0,0 0,0 0,0 0,-1 0,1 0,-2 0,2 0,0 0,-1 0,1 0,-3 0,3 0,-1 0,-1 0,-1-2,2 2,-1-2,-1 2,0 0,2 0,-1 0,0-1,2 1,0 0,-3-2,2 2,1 0,0 0,1-2,2 0,3 1,-1 0,2-3,-3 3,3-1,-4 0,1 1,1-2,-3 2,0 1,0 0,0 0,0 0,0 0,0 0,1 0,1 0,-2 0,2 0,-2 0,1 0,-1 0,0 0,0 0,0 0,0 0,1 0,0 0,0 0,1 0,1 0,2 0,-3 0,0 0,-2 1,2-1,-1 0,0 0,-1 0,0 0,1 0,-1 0,0 0,0 0,0 0,0 0,1 0,0 0,0 0,-1 0,-1 2,-1 0,-1-2,0 0,0 1,1 0,-2 1,1-1,1-1,0 0,0 0,0 0,-1 0,1 0,0 0,-1-1,1 0,0 1,0 0,0 0,-1 0,1 0,-3 0,3 0,0 0,0 0,-1 0,1 0,-1 0,0 0,2 1,-2-1,1 0,0 0,-1 0,1 0,0 0,0 0,0 0,0 0,0 0,0 0,0 0,-1 1,1-1,0 0,1 1,-3-1,2 0,0 1,0-1,0 0,0 1,0-1,0 0,0 0,-1 0,0 0,0 0,1 0,0 0,2 0,0 0,0 0,0-1,0 1,-1-1,1 1,0 0,0-1,0 0,1 1,-1-1,0 1,1-1,-1 1,-1-2,0 1,-1 1,0 0,0 0,0 0,0 0,-1 1,1-1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1219 649,'3'-2,"0"1,0 0,1-1,0 2,0 0,0 1,-1 2,-1 0,-2 0,-2 0,1 0,-1-6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1232 612,'0'5,"0"0,0-2,0 0,0 3,0 1,1 0,0-2,-1-1,1 0,-1 0,0-1,0 2,0-2,1-6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1252 628,'3'-1,"0"6,-2-1,0-1,0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1264 615,'1'5,"-1"-2,2 2,-1 2,-1-4,0 0,1 1,-1-1,0 0,0 0,0 0,0 1,0 0,0-1,0 0,0 0,0 0,-3 0,0-3,0-2,-1 0,1 1,0-1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991 344,'0'-4,"3"0,0 2,0 0,0 0,0 0,0 0,-1 6,-2-1,3-1,0 0,0-2,0 0,0 0,0-3,0 0,-1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1141 947,'4'0,"1"0,-1 0,1 0,0 0,-2-1,0 1,0 0,1-1,-1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1151 955,'-1'3,"1"0,0 0,0 0,0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1153 959,'3'-1,"0"0,0 1,0 0,-1 3,-2 1,0-1,-4-1,0-1,1 1,0-2,0 1,3-4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1157 932,'2'3,"-2"2,1-1,0 2,-1-3,0 1,1 2,-1-2,2 0,-1 0,-1 0,0-1,0 0,0 0,0 0,0 0,0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1159 972,'0'3,"0"2,-4-1,3 0,2-8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1167 972,'4'0,"-1"0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1183 944,'1'5,"-1"-1,-3 2,3-3,-2 0,2 0,-1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1184 956,'4'-2,"-1"2,0-2,-1 5,-2 1,-3-1,0 0,0 0,1 0,-1-1,0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1183 960,'2'3,"0"0,2-2,-1 2,0-2,0 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1163 986,'4'-1,"-1"0,0 0,1-1,0 1,-1 1,0-1,1 1,0-2,-1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993 356,'4'-4,"0"0,0 4,-2 3,1 2,-1-2,1-2,0-1,0-1,1-1,-1-1,2-1,-1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1192 979,'-3'3,"3"0,-1 0,1 1,-1-1,1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1187 994,'2'-3,"2"3,-1-1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1177 986,'0'3,"0"0,-1 0,1 0,-1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1158 1005,'3'0,"2"0,-1 0,0 0,0-1,1 1,-1-1,0 1,-1-2,0 2,0 0,1 0,-1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1221 938,'0'3,"0"0,1 1,-1 0,3-2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1239 942,'-4'1,"0"2,1-2,0 1,0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1210 956,'4'-2,"-1"1,0 0,0 1,0-1,0 1,0 0,0 0,0 0,0-1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1231 932,'1'3,"-1"1,0 2,0-3,0 1,-1 0,0-1,0 0,-1 1,2-1,0 0,-1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1226 960,'-3'0,"0"2,-1 1,0 1,2-1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1227 958,'3'0,"-1"3,-1 0,2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1076 317,'1'5,"-2"-2,-2 1,1 0,1-1,-1 0,0 3,-1-1,3-2,-1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1234 966,'-3'0,"1"3,-1 2,3-1,-1 0,1-1,0 0,4-1,-1 0,1 0,-1 0,2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1244 983,'-4'0,"1"3,1 1,-1-2,0 1,0 0,-1-1,0-1,2-4,2 0,0 0,4 1,-1 0,0 2,2-1,-1 1,-1 0,0-2,0 1,0 1,-2-3,0-1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1254 949,'-3'4,"2"-1,0 2,-2 0,7-6,-1 0,1-2,0 3,-1-3,-2 6,-1 0,0 2,-3 0,0-3,1 1,-1-1,-1 0,1 0,0 0,-2 0,1 1,6-6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1246 972,'3'0,"1"2,-1 0,-1 1,1-1,-1 1,1 0,0 0,0-3,0 1,1 1,-1-1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1315 899,'-3'-1,"-1"1,0 0,1 1,0 0,1 2,2 0,0 1,0 0,1 2,2-4,-3 1,2 0,0 0,-1 1,-1-1,0 0,-3 0,2 0,1 1,0-1,0 0,0 0,0 0,1 0,-1 1,2-1,-2 1,0-1,0 1,0-1,0 1,0 0,0-1,0 0,0 0,0 0,0 0,0 1,0-1,0 0,0 0,2 2,-2-2,3-1,-3 1,0 1,2-1,0 0,1-1,0-2,-2-7,-1 3,0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1335 878,'3'0,"0"0,0 0,0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1322 905,'3'0,"0"-1,1 0,-1-1,2 2,0 0,-1-1,0 0,-1 1,1 0,1-1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1347 885,'-4'3,"3"1,0-1,-1 0,1 0,-1 1,1-1,-1 0,2 0,-2 0,-1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1343 904,'0'3,"0"0,0 1,2-1,1-1,1-2,0 0,-1 0,0-1,0 1,-1-3,-2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1381 869,'-4'4,"0"-1,2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1094 334,'0'4,"-2"1,1 0,-1-1,2-1,0 0,0 0,3-1,1-2,-1 0,1-1,-1-1,-2-1,1 0,-1-1,0 0,-1 1,0-1,0 1,0 0,-3 1,0 2,0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1378 877,'3'-2,"0"1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1380 875,'0'3,"0"1,0-1,4-2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1395 868,'-3'1,"2"3,-2-1,2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1390 875,'3'-1,"0"1,0 0,1-1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1396 875,'1'3,"2"-2,0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1393 884,'-3'3,"0"-1,-2 1,1 0,0-1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1383 894,'2'4,"-2"-1,0 1,0 0,0 1,0-2,2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1394 900,'3'-3,"1"2,-1-1,0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1403 890,'-1'3,"1"2,0-1,0 0,0 0,0-1,0 0,-1 0,0 0,-2-2,0 0,0-2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1389 910,'4'0,"-1"0,0-2,0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customXml" Target="../ink/ink148.xml"/><Relationship Id="rId8" Type="http://schemas.openxmlformats.org/officeDocument/2006/relationships/image" Target="../media/image149.png"/><Relationship Id="rId7" Type="http://schemas.openxmlformats.org/officeDocument/2006/relationships/customXml" Target="../ink/ink147.xml"/><Relationship Id="rId6" Type="http://schemas.openxmlformats.org/officeDocument/2006/relationships/image" Target="../media/image148.png"/><Relationship Id="rId5" Type="http://schemas.openxmlformats.org/officeDocument/2006/relationships/customXml" Target="../ink/ink146.xml"/><Relationship Id="rId4" Type="http://schemas.openxmlformats.org/officeDocument/2006/relationships/image" Target="../media/image147.png"/><Relationship Id="rId39" Type="http://schemas.openxmlformats.org/officeDocument/2006/relationships/slideLayout" Target="../slideLayouts/slideLayout2.xml"/><Relationship Id="rId38" Type="http://schemas.openxmlformats.org/officeDocument/2006/relationships/image" Target="../media/image164.png"/><Relationship Id="rId37" Type="http://schemas.openxmlformats.org/officeDocument/2006/relationships/customXml" Target="../ink/ink162.xml"/><Relationship Id="rId36" Type="http://schemas.openxmlformats.org/officeDocument/2006/relationships/image" Target="../media/image163.png"/><Relationship Id="rId35" Type="http://schemas.openxmlformats.org/officeDocument/2006/relationships/customXml" Target="../ink/ink161.xml"/><Relationship Id="rId34" Type="http://schemas.openxmlformats.org/officeDocument/2006/relationships/image" Target="../media/image162.png"/><Relationship Id="rId33" Type="http://schemas.openxmlformats.org/officeDocument/2006/relationships/customXml" Target="../ink/ink160.xml"/><Relationship Id="rId32" Type="http://schemas.openxmlformats.org/officeDocument/2006/relationships/image" Target="../media/image161.png"/><Relationship Id="rId31" Type="http://schemas.openxmlformats.org/officeDocument/2006/relationships/customXml" Target="../ink/ink159.xml"/><Relationship Id="rId30" Type="http://schemas.openxmlformats.org/officeDocument/2006/relationships/image" Target="../media/image160.png"/><Relationship Id="rId3" Type="http://schemas.openxmlformats.org/officeDocument/2006/relationships/customXml" Target="../ink/ink145.xml"/><Relationship Id="rId29" Type="http://schemas.openxmlformats.org/officeDocument/2006/relationships/customXml" Target="../ink/ink158.xml"/><Relationship Id="rId28" Type="http://schemas.openxmlformats.org/officeDocument/2006/relationships/image" Target="../media/image159.png"/><Relationship Id="rId27" Type="http://schemas.openxmlformats.org/officeDocument/2006/relationships/customXml" Target="../ink/ink157.xml"/><Relationship Id="rId26" Type="http://schemas.openxmlformats.org/officeDocument/2006/relationships/image" Target="../media/image158.png"/><Relationship Id="rId25" Type="http://schemas.openxmlformats.org/officeDocument/2006/relationships/customXml" Target="../ink/ink156.xml"/><Relationship Id="rId24" Type="http://schemas.openxmlformats.org/officeDocument/2006/relationships/image" Target="../media/image157.png"/><Relationship Id="rId23" Type="http://schemas.openxmlformats.org/officeDocument/2006/relationships/customXml" Target="../ink/ink155.xml"/><Relationship Id="rId22" Type="http://schemas.openxmlformats.org/officeDocument/2006/relationships/image" Target="../media/image156.png"/><Relationship Id="rId21" Type="http://schemas.openxmlformats.org/officeDocument/2006/relationships/customXml" Target="../ink/ink154.xml"/><Relationship Id="rId20" Type="http://schemas.openxmlformats.org/officeDocument/2006/relationships/image" Target="../media/image155.png"/><Relationship Id="rId2" Type="http://schemas.openxmlformats.org/officeDocument/2006/relationships/image" Target="../media/image146.png"/><Relationship Id="rId19" Type="http://schemas.openxmlformats.org/officeDocument/2006/relationships/customXml" Target="../ink/ink153.xml"/><Relationship Id="rId18" Type="http://schemas.openxmlformats.org/officeDocument/2006/relationships/image" Target="../media/image154.png"/><Relationship Id="rId17" Type="http://schemas.openxmlformats.org/officeDocument/2006/relationships/customXml" Target="../ink/ink152.xml"/><Relationship Id="rId16" Type="http://schemas.openxmlformats.org/officeDocument/2006/relationships/image" Target="../media/image153.png"/><Relationship Id="rId15" Type="http://schemas.openxmlformats.org/officeDocument/2006/relationships/customXml" Target="../ink/ink151.xml"/><Relationship Id="rId14" Type="http://schemas.openxmlformats.org/officeDocument/2006/relationships/image" Target="../media/image152.png"/><Relationship Id="rId13" Type="http://schemas.openxmlformats.org/officeDocument/2006/relationships/customXml" Target="../ink/ink150.xml"/><Relationship Id="rId12" Type="http://schemas.openxmlformats.org/officeDocument/2006/relationships/image" Target="../media/image151.png"/><Relationship Id="rId11" Type="http://schemas.openxmlformats.org/officeDocument/2006/relationships/customXml" Target="../ink/ink149.xml"/><Relationship Id="rId10" Type="http://schemas.openxmlformats.org/officeDocument/2006/relationships/image" Target="../media/image150.png"/><Relationship Id="rId1" Type="http://schemas.openxmlformats.org/officeDocument/2006/relationships/customXml" Target="../ink/ink14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customXml" Target="../ink/ink167.xml"/><Relationship Id="rId8" Type="http://schemas.openxmlformats.org/officeDocument/2006/relationships/image" Target="../media/image168.png"/><Relationship Id="rId7" Type="http://schemas.openxmlformats.org/officeDocument/2006/relationships/customXml" Target="../ink/ink166.xml"/><Relationship Id="rId6" Type="http://schemas.openxmlformats.org/officeDocument/2006/relationships/image" Target="../media/image167.png"/><Relationship Id="rId5" Type="http://schemas.openxmlformats.org/officeDocument/2006/relationships/customXml" Target="../ink/ink165.xml"/><Relationship Id="rId4" Type="http://schemas.openxmlformats.org/officeDocument/2006/relationships/image" Target="../media/image166.png"/><Relationship Id="rId32" Type="http://schemas.openxmlformats.org/officeDocument/2006/relationships/slideLayout" Target="../slideLayouts/slideLayout13.xml"/><Relationship Id="rId31" Type="http://schemas.openxmlformats.org/officeDocument/2006/relationships/image" Target="../media/image179.png"/><Relationship Id="rId30" Type="http://schemas.openxmlformats.org/officeDocument/2006/relationships/customXml" Target="../ink/ink178.xml"/><Relationship Id="rId3" Type="http://schemas.openxmlformats.org/officeDocument/2006/relationships/customXml" Target="../ink/ink164.xml"/><Relationship Id="rId29" Type="http://schemas.openxmlformats.org/officeDocument/2006/relationships/image" Target="../media/image178.png"/><Relationship Id="rId28" Type="http://schemas.openxmlformats.org/officeDocument/2006/relationships/customXml" Target="../ink/ink177.xml"/><Relationship Id="rId27" Type="http://schemas.openxmlformats.org/officeDocument/2006/relationships/image" Target="../media/image177.png"/><Relationship Id="rId26" Type="http://schemas.openxmlformats.org/officeDocument/2006/relationships/customXml" Target="../ink/ink176.xml"/><Relationship Id="rId25" Type="http://schemas.openxmlformats.org/officeDocument/2006/relationships/image" Target="../media/image176.png"/><Relationship Id="rId24" Type="http://schemas.openxmlformats.org/officeDocument/2006/relationships/customXml" Target="../ink/ink175.xml"/><Relationship Id="rId23" Type="http://schemas.openxmlformats.org/officeDocument/2006/relationships/image" Target="../media/image175.png"/><Relationship Id="rId22" Type="http://schemas.openxmlformats.org/officeDocument/2006/relationships/customXml" Target="../ink/ink174.xml"/><Relationship Id="rId21" Type="http://schemas.openxmlformats.org/officeDocument/2006/relationships/image" Target="../media/image174.png"/><Relationship Id="rId20" Type="http://schemas.openxmlformats.org/officeDocument/2006/relationships/customXml" Target="../ink/ink173.xml"/><Relationship Id="rId2" Type="http://schemas.openxmlformats.org/officeDocument/2006/relationships/image" Target="../media/image165.png"/><Relationship Id="rId19" Type="http://schemas.openxmlformats.org/officeDocument/2006/relationships/image" Target="../media/image173.png"/><Relationship Id="rId18" Type="http://schemas.openxmlformats.org/officeDocument/2006/relationships/customXml" Target="../ink/ink172.xml"/><Relationship Id="rId17" Type="http://schemas.openxmlformats.org/officeDocument/2006/relationships/image" Target="../media/image172.png"/><Relationship Id="rId16" Type="http://schemas.openxmlformats.org/officeDocument/2006/relationships/customXml" Target="../ink/ink171.xml"/><Relationship Id="rId15" Type="http://schemas.openxmlformats.org/officeDocument/2006/relationships/image" Target="../media/image171.png"/><Relationship Id="rId14" Type="http://schemas.openxmlformats.org/officeDocument/2006/relationships/customXml" Target="../ink/ink170.xml"/><Relationship Id="rId13" Type="http://schemas.openxmlformats.org/officeDocument/2006/relationships/customXml" Target="../ink/ink169.xml"/><Relationship Id="rId12" Type="http://schemas.openxmlformats.org/officeDocument/2006/relationships/image" Target="../media/image170.png"/><Relationship Id="rId11" Type="http://schemas.openxmlformats.org/officeDocument/2006/relationships/customXml" Target="../ink/ink168.xml"/><Relationship Id="rId10" Type="http://schemas.openxmlformats.org/officeDocument/2006/relationships/image" Target="../media/image169.png"/><Relationship Id="rId1" Type="http://schemas.openxmlformats.org/officeDocument/2006/relationships/customXml" Target="../ink/ink16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customXml" Target="../ink/ink183.xml"/><Relationship Id="rId8" Type="http://schemas.openxmlformats.org/officeDocument/2006/relationships/image" Target="../media/image183.png"/><Relationship Id="rId7" Type="http://schemas.openxmlformats.org/officeDocument/2006/relationships/customXml" Target="../ink/ink182.xml"/><Relationship Id="rId6" Type="http://schemas.openxmlformats.org/officeDocument/2006/relationships/image" Target="../media/image182.png"/><Relationship Id="rId5" Type="http://schemas.openxmlformats.org/officeDocument/2006/relationships/customXml" Target="../ink/ink181.xml"/><Relationship Id="rId4" Type="http://schemas.openxmlformats.org/officeDocument/2006/relationships/image" Target="../media/image181.png"/><Relationship Id="rId3" Type="http://schemas.openxmlformats.org/officeDocument/2006/relationships/customXml" Target="../ink/ink180.xml"/><Relationship Id="rId2" Type="http://schemas.openxmlformats.org/officeDocument/2006/relationships/image" Target="../media/image180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86.png"/><Relationship Id="rId13" Type="http://schemas.openxmlformats.org/officeDocument/2006/relationships/customXml" Target="../ink/ink185.xml"/><Relationship Id="rId12" Type="http://schemas.openxmlformats.org/officeDocument/2006/relationships/image" Target="../media/image185.png"/><Relationship Id="rId11" Type="http://schemas.openxmlformats.org/officeDocument/2006/relationships/customXml" Target="../ink/ink184.xml"/><Relationship Id="rId10" Type="http://schemas.openxmlformats.org/officeDocument/2006/relationships/image" Target="../media/image184.png"/><Relationship Id="rId1" Type="http://schemas.openxmlformats.org/officeDocument/2006/relationships/customXml" Target="../ink/ink17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6.png"/><Relationship Id="rId1" Type="http://schemas.openxmlformats.org/officeDocument/2006/relationships/customXml" Target="../ink/ink18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customXml" Target="../ink/ink191.xml"/><Relationship Id="rId8" Type="http://schemas.openxmlformats.org/officeDocument/2006/relationships/image" Target="../media/image190.png"/><Relationship Id="rId7" Type="http://schemas.openxmlformats.org/officeDocument/2006/relationships/customXml" Target="../ink/ink190.xml"/><Relationship Id="rId6" Type="http://schemas.openxmlformats.org/officeDocument/2006/relationships/image" Target="../media/image189.png"/><Relationship Id="rId5" Type="http://schemas.openxmlformats.org/officeDocument/2006/relationships/customXml" Target="../ink/ink189.xml"/><Relationship Id="rId4" Type="http://schemas.openxmlformats.org/officeDocument/2006/relationships/image" Target="../media/image188.png"/><Relationship Id="rId3" Type="http://schemas.openxmlformats.org/officeDocument/2006/relationships/customXml" Target="../ink/ink188.xml"/><Relationship Id="rId2" Type="http://schemas.openxmlformats.org/officeDocument/2006/relationships/image" Target="../media/image187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92.png"/><Relationship Id="rId11" Type="http://schemas.openxmlformats.org/officeDocument/2006/relationships/customXml" Target="../ink/ink192.xml"/><Relationship Id="rId10" Type="http://schemas.openxmlformats.org/officeDocument/2006/relationships/image" Target="../media/image191.png"/><Relationship Id="rId1" Type="http://schemas.openxmlformats.org/officeDocument/2006/relationships/customXml" Target="../ink/ink18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customXml" Target="../ink/ink197.xml"/><Relationship Id="rId8" Type="http://schemas.openxmlformats.org/officeDocument/2006/relationships/image" Target="../media/image196.png"/><Relationship Id="rId7" Type="http://schemas.openxmlformats.org/officeDocument/2006/relationships/customXml" Target="../ink/ink196.xml"/><Relationship Id="rId6" Type="http://schemas.openxmlformats.org/officeDocument/2006/relationships/image" Target="../media/image195.png"/><Relationship Id="rId5" Type="http://schemas.openxmlformats.org/officeDocument/2006/relationships/customXml" Target="../ink/ink195.xml"/><Relationship Id="rId4" Type="http://schemas.openxmlformats.org/officeDocument/2006/relationships/image" Target="../media/image194.png"/><Relationship Id="rId39" Type="http://schemas.openxmlformats.org/officeDocument/2006/relationships/slideLayout" Target="../slideLayouts/slideLayout2.xml"/><Relationship Id="rId38" Type="http://schemas.openxmlformats.org/officeDocument/2006/relationships/image" Target="../media/image210.png"/><Relationship Id="rId37" Type="http://schemas.openxmlformats.org/officeDocument/2006/relationships/customXml" Target="../ink/ink211.xml"/><Relationship Id="rId36" Type="http://schemas.openxmlformats.org/officeDocument/2006/relationships/image" Target="../media/image209.png"/><Relationship Id="rId35" Type="http://schemas.openxmlformats.org/officeDocument/2006/relationships/customXml" Target="../ink/ink210.xml"/><Relationship Id="rId34" Type="http://schemas.openxmlformats.org/officeDocument/2006/relationships/image" Target="../media/image208.png"/><Relationship Id="rId33" Type="http://schemas.openxmlformats.org/officeDocument/2006/relationships/customXml" Target="../ink/ink209.xml"/><Relationship Id="rId32" Type="http://schemas.openxmlformats.org/officeDocument/2006/relationships/image" Target="../media/image207.png"/><Relationship Id="rId31" Type="http://schemas.openxmlformats.org/officeDocument/2006/relationships/customXml" Target="../ink/ink208.xml"/><Relationship Id="rId30" Type="http://schemas.openxmlformats.org/officeDocument/2006/relationships/image" Target="../media/image137.png"/><Relationship Id="rId3" Type="http://schemas.openxmlformats.org/officeDocument/2006/relationships/customXml" Target="../ink/ink194.xml"/><Relationship Id="rId29" Type="http://schemas.openxmlformats.org/officeDocument/2006/relationships/customXml" Target="../ink/ink207.xml"/><Relationship Id="rId28" Type="http://schemas.openxmlformats.org/officeDocument/2006/relationships/image" Target="../media/image206.png"/><Relationship Id="rId27" Type="http://schemas.openxmlformats.org/officeDocument/2006/relationships/customXml" Target="../ink/ink206.xml"/><Relationship Id="rId26" Type="http://schemas.openxmlformats.org/officeDocument/2006/relationships/image" Target="../media/image205.png"/><Relationship Id="rId25" Type="http://schemas.openxmlformats.org/officeDocument/2006/relationships/customXml" Target="../ink/ink205.xml"/><Relationship Id="rId24" Type="http://schemas.openxmlformats.org/officeDocument/2006/relationships/image" Target="../media/image204.png"/><Relationship Id="rId23" Type="http://schemas.openxmlformats.org/officeDocument/2006/relationships/customXml" Target="../ink/ink204.xml"/><Relationship Id="rId22" Type="http://schemas.openxmlformats.org/officeDocument/2006/relationships/image" Target="../media/image203.png"/><Relationship Id="rId21" Type="http://schemas.openxmlformats.org/officeDocument/2006/relationships/customXml" Target="../ink/ink203.xml"/><Relationship Id="rId20" Type="http://schemas.openxmlformats.org/officeDocument/2006/relationships/image" Target="../media/image202.png"/><Relationship Id="rId2" Type="http://schemas.openxmlformats.org/officeDocument/2006/relationships/image" Target="../media/image193.png"/><Relationship Id="rId19" Type="http://schemas.openxmlformats.org/officeDocument/2006/relationships/customXml" Target="../ink/ink202.xml"/><Relationship Id="rId18" Type="http://schemas.openxmlformats.org/officeDocument/2006/relationships/image" Target="../media/image201.png"/><Relationship Id="rId17" Type="http://schemas.openxmlformats.org/officeDocument/2006/relationships/customXml" Target="../ink/ink201.xml"/><Relationship Id="rId16" Type="http://schemas.openxmlformats.org/officeDocument/2006/relationships/image" Target="../media/image200.png"/><Relationship Id="rId15" Type="http://schemas.openxmlformats.org/officeDocument/2006/relationships/customXml" Target="../ink/ink200.xml"/><Relationship Id="rId14" Type="http://schemas.openxmlformats.org/officeDocument/2006/relationships/image" Target="../media/image199.png"/><Relationship Id="rId13" Type="http://schemas.openxmlformats.org/officeDocument/2006/relationships/customXml" Target="../ink/ink199.xml"/><Relationship Id="rId12" Type="http://schemas.openxmlformats.org/officeDocument/2006/relationships/image" Target="../media/image198.png"/><Relationship Id="rId11" Type="http://schemas.openxmlformats.org/officeDocument/2006/relationships/customXml" Target="../ink/ink198.xml"/><Relationship Id="rId10" Type="http://schemas.openxmlformats.org/officeDocument/2006/relationships/image" Target="../media/image197.png"/><Relationship Id="rId1" Type="http://schemas.openxmlformats.org/officeDocument/2006/relationships/customXml" Target="../ink/ink193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customXml" Target="../ink/ink216.xml"/><Relationship Id="rId8" Type="http://schemas.openxmlformats.org/officeDocument/2006/relationships/image" Target="../media/image214.png"/><Relationship Id="rId77" Type="http://schemas.openxmlformats.org/officeDocument/2006/relationships/slideLayout" Target="../slideLayouts/slideLayout2.xml"/><Relationship Id="rId76" Type="http://schemas.openxmlformats.org/officeDocument/2006/relationships/image" Target="../media/image247.png"/><Relationship Id="rId75" Type="http://schemas.openxmlformats.org/officeDocument/2006/relationships/customXml" Target="../ink/ink249.xml"/><Relationship Id="rId74" Type="http://schemas.openxmlformats.org/officeDocument/2006/relationships/image" Target="../media/image246.png"/><Relationship Id="rId73" Type="http://schemas.openxmlformats.org/officeDocument/2006/relationships/customXml" Target="../ink/ink248.xml"/><Relationship Id="rId72" Type="http://schemas.openxmlformats.org/officeDocument/2006/relationships/image" Target="../media/image245.png"/><Relationship Id="rId71" Type="http://schemas.openxmlformats.org/officeDocument/2006/relationships/customXml" Target="../ink/ink247.xml"/><Relationship Id="rId70" Type="http://schemas.openxmlformats.org/officeDocument/2006/relationships/image" Target="../media/image244.png"/><Relationship Id="rId7" Type="http://schemas.openxmlformats.org/officeDocument/2006/relationships/customXml" Target="../ink/ink215.xml"/><Relationship Id="rId69" Type="http://schemas.openxmlformats.org/officeDocument/2006/relationships/customXml" Target="../ink/ink246.xml"/><Relationship Id="rId68" Type="http://schemas.openxmlformats.org/officeDocument/2006/relationships/image" Target="../media/image243.png"/><Relationship Id="rId67" Type="http://schemas.openxmlformats.org/officeDocument/2006/relationships/customXml" Target="../ink/ink245.xml"/><Relationship Id="rId66" Type="http://schemas.openxmlformats.org/officeDocument/2006/relationships/image" Target="../media/image242.png"/><Relationship Id="rId65" Type="http://schemas.openxmlformats.org/officeDocument/2006/relationships/customXml" Target="../ink/ink244.xml"/><Relationship Id="rId64" Type="http://schemas.openxmlformats.org/officeDocument/2006/relationships/image" Target="../media/image241.png"/><Relationship Id="rId63" Type="http://schemas.openxmlformats.org/officeDocument/2006/relationships/customXml" Target="../ink/ink243.xml"/><Relationship Id="rId62" Type="http://schemas.openxmlformats.org/officeDocument/2006/relationships/image" Target="../media/image240.png"/><Relationship Id="rId61" Type="http://schemas.openxmlformats.org/officeDocument/2006/relationships/customXml" Target="../ink/ink242.xml"/><Relationship Id="rId60" Type="http://schemas.openxmlformats.org/officeDocument/2006/relationships/image" Target="../media/image239.png"/><Relationship Id="rId6" Type="http://schemas.openxmlformats.org/officeDocument/2006/relationships/image" Target="../media/image213.png"/><Relationship Id="rId59" Type="http://schemas.openxmlformats.org/officeDocument/2006/relationships/customXml" Target="../ink/ink241.xml"/><Relationship Id="rId58" Type="http://schemas.openxmlformats.org/officeDocument/2006/relationships/image" Target="../media/image238.png"/><Relationship Id="rId57" Type="http://schemas.openxmlformats.org/officeDocument/2006/relationships/customXml" Target="../ink/ink240.xml"/><Relationship Id="rId56" Type="http://schemas.openxmlformats.org/officeDocument/2006/relationships/image" Target="../media/image237.png"/><Relationship Id="rId55" Type="http://schemas.openxmlformats.org/officeDocument/2006/relationships/customXml" Target="../ink/ink239.xml"/><Relationship Id="rId54" Type="http://schemas.openxmlformats.org/officeDocument/2006/relationships/image" Target="../media/image236.png"/><Relationship Id="rId53" Type="http://schemas.openxmlformats.org/officeDocument/2006/relationships/customXml" Target="../ink/ink238.xml"/><Relationship Id="rId52" Type="http://schemas.openxmlformats.org/officeDocument/2006/relationships/image" Target="../media/image235.png"/><Relationship Id="rId51" Type="http://schemas.openxmlformats.org/officeDocument/2006/relationships/customXml" Target="../ink/ink237.xml"/><Relationship Id="rId50" Type="http://schemas.openxmlformats.org/officeDocument/2006/relationships/image" Target="../media/image234.png"/><Relationship Id="rId5" Type="http://schemas.openxmlformats.org/officeDocument/2006/relationships/customXml" Target="../ink/ink214.xml"/><Relationship Id="rId49" Type="http://schemas.openxmlformats.org/officeDocument/2006/relationships/customXml" Target="../ink/ink236.xml"/><Relationship Id="rId48" Type="http://schemas.openxmlformats.org/officeDocument/2006/relationships/image" Target="../media/image137.png"/><Relationship Id="rId47" Type="http://schemas.openxmlformats.org/officeDocument/2006/relationships/customXml" Target="../ink/ink235.xml"/><Relationship Id="rId46" Type="http://schemas.openxmlformats.org/officeDocument/2006/relationships/image" Target="../media/image233.png"/><Relationship Id="rId45" Type="http://schemas.openxmlformats.org/officeDocument/2006/relationships/customXml" Target="../ink/ink234.xml"/><Relationship Id="rId44" Type="http://schemas.openxmlformats.org/officeDocument/2006/relationships/image" Target="../media/image232.png"/><Relationship Id="rId43" Type="http://schemas.openxmlformats.org/officeDocument/2006/relationships/customXml" Target="../ink/ink233.xml"/><Relationship Id="rId42" Type="http://schemas.openxmlformats.org/officeDocument/2006/relationships/image" Target="../media/image231.png"/><Relationship Id="rId41" Type="http://schemas.openxmlformats.org/officeDocument/2006/relationships/customXml" Target="../ink/ink232.xml"/><Relationship Id="rId40" Type="http://schemas.openxmlformats.org/officeDocument/2006/relationships/image" Target="../media/image230.png"/><Relationship Id="rId4" Type="http://schemas.openxmlformats.org/officeDocument/2006/relationships/image" Target="../media/image212.png"/><Relationship Id="rId39" Type="http://schemas.openxmlformats.org/officeDocument/2006/relationships/customXml" Target="../ink/ink231.xml"/><Relationship Id="rId38" Type="http://schemas.openxmlformats.org/officeDocument/2006/relationships/image" Target="../media/image229.png"/><Relationship Id="rId37" Type="http://schemas.openxmlformats.org/officeDocument/2006/relationships/customXml" Target="../ink/ink230.xml"/><Relationship Id="rId36" Type="http://schemas.openxmlformats.org/officeDocument/2006/relationships/image" Target="../media/image228.png"/><Relationship Id="rId35" Type="http://schemas.openxmlformats.org/officeDocument/2006/relationships/customXml" Target="../ink/ink229.xml"/><Relationship Id="rId34" Type="http://schemas.openxmlformats.org/officeDocument/2006/relationships/image" Target="../media/image227.png"/><Relationship Id="rId33" Type="http://schemas.openxmlformats.org/officeDocument/2006/relationships/customXml" Target="../ink/ink228.xml"/><Relationship Id="rId32" Type="http://schemas.openxmlformats.org/officeDocument/2006/relationships/image" Target="../media/image226.png"/><Relationship Id="rId31" Type="http://schemas.openxmlformats.org/officeDocument/2006/relationships/customXml" Target="../ink/ink227.xml"/><Relationship Id="rId30" Type="http://schemas.openxmlformats.org/officeDocument/2006/relationships/image" Target="../media/image225.png"/><Relationship Id="rId3" Type="http://schemas.openxmlformats.org/officeDocument/2006/relationships/customXml" Target="../ink/ink213.xml"/><Relationship Id="rId29" Type="http://schemas.openxmlformats.org/officeDocument/2006/relationships/customXml" Target="../ink/ink226.xml"/><Relationship Id="rId28" Type="http://schemas.openxmlformats.org/officeDocument/2006/relationships/image" Target="../media/image224.png"/><Relationship Id="rId27" Type="http://schemas.openxmlformats.org/officeDocument/2006/relationships/customXml" Target="../ink/ink225.xml"/><Relationship Id="rId26" Type="http://schemas.openxmlformats.org/officeDocument/2006/relationships/image" Target="../media/image223.png"/><Relationship Id="rId25" Type="http://schemas.openxmlformats.org/officeDocument/2006/relationships/customXml" Target="../ink/ink224.xml"/><Relationship Id="rId24" Type="http://schemas.openxmlformats.org/officeDocument/2006/relationships/image" Target="../media/image222.png"/><Relationship Id="rId23" Type="http://schemas.openxmlformats.org/officeDocument/2006/relationships/customXml" Target="../ink/ink223.xml"/><Relationship Id="rId22" Type="http://schemas.openxmlformats.org/officeDocument/2006/relationships/image" Target="../media/image221.png"/><Relationship Id="rId21" Type="http://schemas.openxmlformats.org/officeDocument/2006/relationships/customXml" Target="../ink/ink222.xml"/><Relationship Id="rId20" Type="http://schemas.openxmlformats.org/officeDocument/2006/relationships/image" Target="../media/image220.png"/><Relationship Id="rId2" Type="http://schemas.openxmlformats.org/officeDocument/2006/relationships/image" Target="../media/image211.png"/><Relationship Id="rId19" Type="http://schemas.openxmlformats.org/officeDocument/2006/relationships/customXml" Target="../ink/ink221.xml"/><Relationship Id="rId18" Type="http://schemas.openxmlformats.org/officeDocument/2006/relationships/image" Target="../media/image219.png"/><Relationship Id="rId17" Type="http://schemas.openxmlformats.org/officeDocument/2006/relationships/customXml" Target="../ink/ink220.xml"/><Relationship Id="rId16" Type="http://schemas.openxmlformats.org/officeDocument/2006/relationships/image" Target="../media/image218.png"/><Relationship Id="rId15" Type="http://schemas.openxmlformats.org/officeDocument/2006/relationships/customXml" Target="../ink/ink219.xml"/><Relationship Id="rId14" Type="http://schemas.openxmlformats.org/officeDocument/2006/relationships/image" Target="../media/image217.png"/><Relationship Id="rId13" Type="http://schemas.openxmlformats.org/officeDocument/2006/relationships/customXml" Target="../ink/ink218.xml"/><Relationship Id="rId12" Type="http://schemas.openxmlformats.org/officeDocument/2006/relationships/image" Target="../media/image216.png"/><Relationship Id="rId11" Type="http://schemas.openxmlformats.org/officeDocument/2006/relationships/customXml" Target="../ink/ink217.xml"/><Relationship Id="rId10" Type="http://schemas.openxmlformats.org/officeDocument/2006/relationships/image" Target="../media/image215.png"/><Relationship Id="rId1" Type="http://schemas.openxmlformats.org/officeDocument/2006/relationships/customXml" Target="../ink/ink21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customXml" Target="../ink/ink254.xml"/><Relationship Id="rId8" Type="http://schemas.openxmlformats.org/officeDocument/2006/relationships/image" Target="../media/image251.png"/><Relationship Id="rId7" Type="http://schemas.openxmlformats.org/officeDocument/2006/relationships/customXml" Target="../ink/ink253.xml"/><Relationship Id="rId6" Type="http://schemas.openxmlformats.org/officeDocument/2006/relationships/image" Target="../media/image250.png"/><Relationship Id="rId5" Type="http://schemas.openxmlformats.org/officeDocument/2006/relationships/customXml" Target="../ink/ink252.xml"/><Relationship Id="rId41" Type="http://schemas.openxmlformats.org/officeDocument/2006/relationships/slideLayout" Target="../slideLayouts/slideLayout2.xml"/><Relationship Id="rId40" Type="http://schemas.openxmlformats.org/officeDocument/2006/relationships/image" Target="../media/image267.png"/><Relationship Id="rId4" Type="http://schemas.openxmlformats.org/officeDocument/2006/relationships/image" Target="../media/image249.png"/><Relationship Id="rId39" Type="http://schemas.openxmlformats.org/officeDocument/2006/relationships/customXml" Target="../ink/ink269.xml"/><Relationship Id="rId38" Type="http://schemas.openxmlformats.org/officeDocument/2006/relationships/image" Target="../media/image266.png"/><Relationship Id="rId37" Type="http://schemas.openxmlformats.org/officeDocument/2006/relationships/customXml" Target="../ink/ink268.xml"/><Relationship Id="rId36" Type="http://schemas.openxmlformats.org/officeDocument/2006/relationships/image" Target="../media/image265.png"/><Relationship Id="rId35" Type="http://schemas.openxmlformats.org/officeDocument/2006/relationships/customXml" Target="../ink/ink267.xml"/><Relationship Id="rId34" Type="http://schemas.openxmlformats.org/officeDocument/2006/relationships/image" Target="../media/image264.png"/><Relationship Id="rId33" Type="http://schemas.openxmlformats.org/officeDocument/2006/relationships/customXml" Target="../ink/ink266.xml"/><Relationship Id="rId32" Type="http://schemas.openxmlformats.org/officeDocument/2006/relationships/image" Target="../media/image263.png"/><Relationship Id="rId31" Type="http://schemas.openxmlformats.org/officeDocument/2006/relationships/customXml" Target="../ink/ink265.xml"/><Relationship Id="rId30" Type="http://schemas.openxmlformats.org/officeDocument/2006/relationships/image" Target="../media/image262.png"/><Relationship Id="rId3" Type="http://schemas.openxmlformats.org/officeDocument/2006/relationships/customXml" Target="../ink/ink251.xml"/><Relationship Id="rId29" Type="http://schemas.openxmlformats.org/officeDocument/2006/relationships/customXml" Target="../ink/ink264.xml"/><Relationship Id="rId28" Type="http://schemas.openxmlformats.org/officeDocument/2006/relationships/image" Target="../media/image261.png"/><Relationship Id="rId27" Type="http://schemas.openxmlformats.org/officeDocument/2006/relationships/customXml" Target="../ink/ink263.xml"/><Relationship Id="rId26" Type="http://schemas.openxmlformats.org/officeDocument/2006/relationships/image" Target="../media/image260.png"/><Relationship Id="rId25" Type="http://schemas.openxmlformats.org/officeDocument/2006/relationships/customXml" Target="../ink/ink262.xml"/><Relationship Id="rId24" Type="http://schemas.openxmlformats.org/officeDocument/2006/relationships/image" Target="../media/image259.png"/><Relationship Id="rId23" Type="http://schemas.openxmlformats.org/officeDocument/2006/relationships/customXml" Target="../ink/ink261.xml"/><Relationship Id="rId22" Type="http://schemas.openxmlformats.org/officeDocument/2006/relationships/image" Target="../media/image258.png"/><Relationship Id="rId21" Type="http://schemas.openxmlformats.org/officeDocument/2006/relationships/customXml" Target="../ink/ink260.xml"/><Relationship Id="rId20" Type="http://schemas.openxmlformats.org/officeDocument/2006/relationships/image" Target="../media/image257.png"/><Relationship Id="rId2" Type="http://schemas.openxmlformats.org/officeDocument/2006/relationships/image" Target="../media/image248.png"/><Relationship Id="rId19" Type="http://schemas.openxmlformats.org/officeDocument/2006/relationships/customXml" Target="../ink/ink259.xml"/><Relationship Id="rId18" Type="http://schemas.openxmlformats.org/officeDocument/2006/relationships/image" Target="../media/image256.png"/><Relationship Id="rId17" Type="http://schemas.openxmlformats.org/officeDocument/2006/relationships/customXml" Target="../ink/ink258.xml"/><Relationship Id="rId16" Type="http://schemas.openxmlformats.org/officeDocument/2006/relationships/image" Target="../media/image255.png"/><Relationship Id="rId15" Type="http://schemas.openxmlformats.org/officeDocument/2006/relationships/customXml" Target="../ink/ink257.xml"/><Relationship Id="rId14" Type="http://schemas.openxmlformats.org/officeDocument/2006/relationships/image" Target="../media/image254.png"/><Relationship Id="rId13" Type="http://schemas.openxmlformats.org/officeDocument/2006/relationships/customXml" Target="../ink/ink256.xml"/><Relationship Id="rId12" Type="http://schemas.openxmlformats.org/officeDocument/2006/relationships/image" Target="../media/image253.png"/><Relationship Id="rId11" Type="http://schemas.openxmlformats.org/officeDocument/2006/relationships/customXml" Target="../ink/ink255.xml"/><Relationship Id="rId10" Type="http://schemas.openxmlformats.org/officeDocument/2006/relationships/image" Target="../media/image252.png"/><Relationship Id="rId1" Type="http://schemas.openxmlformats.org/officeDocument/2006/relationships/customXml" Target="../ink/ink25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4.png"/><Relationship Id="rId7" Type="http://schemas.openxmlformats.org/officeDocument/2006/relationships/customXml" Target="../ink/ink4.xml"/><Relationship Id="rId6" Type="http://schemas.openxmlformats.org/officeDocument/2006/relationships/image" Target="../media/image3.png"/><Relationship Id="rId5" Type="http://schemas.openxmlformats.org/officeDocument/2006/relationships/customXml" Target="../ink/ink3.xml"/><Relationship Id="rId44" Type="http://schemas.openxmlformats.org/officeDocument/2006/relationships/comments" Target="../comments/comment1.xml"/><Relationship Id="rId43" Type="http://schemas.openxmlformats.org/officeDocument/2006/relationships/slideLayout" Target="../slideLayouts/slideLayout2.xml"/><Relationship Id="rId42" Type="http://schemas.openxmlformats.org/officeDocument/2006/relationships/image" Target="../media/image21.png"/><Relationship Id="rId41" Type="http://schemas.openxmlformats.org/officeDocument/2006/relationships/customXml" Target="../ink/ink21.xml"/><Relationship Id="rId40" Type="http://schemas.openxmlformats.org/officeDocument/2006/relationships/image" Target="../media/image20.png"/><Relationship Id="rId4" Type="http://schemas.openxmlformats.org/officeDocument/2006/relationships/image" Target="../media/image2.png"/><Relationship Id="rId39" Type="http://schemas.openxmlformats.org/officeDocument/2006/relationships/customXml" Target="../ink/ink20.xml"/><Relationship Id="rId38" Type="http://schemas.openxmlformats.org/officeDocument/2006/relationships/image" Target="../media/image19.png"/><Relationship Id="rId37" Type="http://schemas.openxmlformats.org/officeDocument/2006/relationships/customXml" Target="../ink/ink19.xml"/><Relationship Id="rId36" Type="http://schemas.openxmlformats.org/officeDocument/2006/relationships/image" Target="../media/image18.png"/><Relationship Id="rId35" Type="http://schemas.openxmlformats.org/officeDocument/2006/relationships/customXml" Target="../ink/ink18.xml"/><Relationship Id="rId34" Type="http://schemas.openxmlformats.org/officeDocument/2006/relationships/image" Target="../media/image17.png"/><Relationship Id="rId33" Type="http://schemas.openxmlformats.org/officeDocument/2006/relationships/customXml" Target="../ink/ink17.xml"/><Relationship Id="rId32" Type="http://schemas.openxmlformats.org/officeDocument/2006/relationships/image" Target="../media/image16.png"/><Relationship Id="rId31" Type="http://schemas.openxmlformats.org/officeDocument/2006/relationships/customXml" Target="../ink/ink16.xml"/><Relationship Id="rId30" Type="http://schemas.openxmlformats.org/officeDocument/2006/relationships/image" Target="../media/image15.png"/><Relationship Id="rId3" Type="http://schemas.openxmlformats.org/officeDocument/2006/relationships/customXml" Target="../ink/ink2.xml"/><Relationship Id="rId29" Type="http://schemas.openxmlformats.org/officeDocument/2006/relationships/customXml" Target="../ink/ink15.xml"/><Relationship Id="rId28" Type="http://schemas.openxmlformats.org/officeDocument/2006/relationships/image" Target="../media/image14.png"/><Relationship Id="rId27" Type="http://schemas.openxmlformats.org/officeDocument/2006/relationships/customXml" Target="../ink/ink14.xml"/><Relationship Id="rId26" Type="http://schemas.openxmlformats.org/officeDocument/2006/relationships/image" Target="../media/image13.png"/><Relationship Id="rId25" Type="http://schemas.openxmlformats.org/officeDocument/2006/relationships/customXml" Target="../ink/ink13.xml"/><Relationship Id="rId24" Type="http://schemas.openxmlformats.org/officeDocument/2006/relationships/image" Target="../media/image12.png"/><Relationship Id="rId23" Type="http://schemas.openxmlformats.org/officeDocument/2006/relationships/customXml" Target="../ink/ink12.xml"/><Relationship Id="rId22" Type="http://schemas.openxmlformats.org/officeDocument/2006/relationships/image" Target="../media/image11.png"/><Relationship Id="rId21" Type="http://schemas.openxmlformats.org/officeDocument/2006/relationships/customXml" Target="../ink/ink11.xml"/><Relationship Id="rId20" Type="http://schemas.openxmlformats.org/officeDocument/2006/relationships/image" Target="../media/image10.png"/><Relationship Id="rId2" Type="http://schemas.openxmlformats.org/officeDocument/2006/relationships/image" Target="../media/image1.png"/><Relationship Id="rId19" Type="http://schemas.openxmlformats.org/officeDocument/2006/relationships/customXml" Target="../ink/ink10.xml"/><Relationship Id="rId18" Type="http://schemas.openxmlformats.org/officeDocument/2006/relationships/image" Target="../media/image9.png"/><Relationship Id="rId17" Type="http://schemas.openxmlformats.org/officeDocument/2006/relationships/customXml" Target="../ink/ink9.xml"/><Relationship Id="rId16" Type="http://schemas.openxmlformats.org/officeDocument/2006/relationships/image" Target="../media/image8.png"/><Relationship Id="rId15" Type="http://schemas.openxmlformats.org/officeDocument/2006/relationships/customXml" Target="../ink/ink8.xml"/><Relationship Id="rId14" Type="http://schemas.openxmlformats.org/officeDocument/2006/relationships/image" Target="../media/image7.png"/><Relationship Id="rId13" Type="http://schemas.openxmlformats.org/officeDocument/2006/relationships/customXml" Target="../ink/ink7.xml"/><Relationship Id="rId12" Type="http://schemas.openxmlformats.org/officeDocument/2006/relationships/image" Target="../media/image6.png"/><Relationship Id="rId11" Type="http://schemas.openxmlformats.org/officeDocument/2006/relationships/customXml" Target="../ink/ink6.xml"/><Relationship Id="rId10" Type="http://schemas.openxmlformats.org/officeDocument/2006/relationships/image" Target="../media/image5.png"/><Relationship Id="rId1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99" Type="http://schemas.openxmlformats.org/officeDocument/2006/relationships/customXml" Target="../ink/ink319.xml"/><Relationship Id="rId98" Type="http://schemas.openxmlformats.org/officeDocument/2006/relationships/image" Target="../media/image316.png"/><Relationship Id="rId97" Type="http://schemas.openxmlformats.org/officeDocument/2006/relationships/customXml" Target="../ink/ink318.xml"/><Relationship Id="rId96" Type="http://schemas.openxmlformats.org/officeDocument/2006/relationships/image" Target="../media/image315.png"/><Relationship Id="rId95" Type="http://schemas.openxmlformats.org/officeDocument/2006/relationships/customXml" Target="../ink/ink317.xml"/><Relationship Id="rId94" Type="http://schemas.openxmlformats.org/officeDocument/2006/relationships/image" Target="../media/image314.png"/><Relationship Id="rId93" Type="http://schemas.openxmlformats.org/officeDocument/2006/relationships/customXml" Target="../ink/ink316.xml"/><Relationship Id="rId92" Type="http://schemas.openxmlformats.org/officeDocument/2006/relationships/image" Target="../media/image313.png"/><Relationship Id="rId91" Type="http://schemas.openxmlformats.org/officeDocument/2006/relationships/customXml" Target="../ink/ink315.xml"/><Relationship Id="rId90" Type="http://schemas.openxmlformats.org/officeDocument/2006/relationships/image" Target="../media/image312.png"/><Relationship Id="rId9" Type="http://schemas.openxmlformats.org/officeDocument/2006/relationships/customXml" Target="../ink/ink274.xml"/><Relationship Id="rId89" Type="http://schemas.openxmlformats.org/officeDocument/2006/relationships/customXml" Target="../ink/ink314.xml"/><Relationship Id="rId88" Type="http://schemas.openxmlformats.org/officeDocument/2006/relationships/image" Target="../media/image311.png"/><Relationship Id="rId87" Type="http://schemas.openxmlformats.org/officeDocument/2006/relationships/customXml" Target="../ink/ink313.xml"/><Relationship Id="rId86" Type="http://schemas.openxmlformats.org/officeDocument/2006/relationships/image" Target="../media/image310.png"/><Relationship Id="rId85" Type="http://schemas.openxmlformats.org/officeDocument/2006/relationships/customXml" Target="../ink/ink312.xml"/><Relationship Id="rId84" Type="http://schemas.openxmlformats.org/officeDocument/2006/relationships/image" Target="../media/image309.png"/><Relationship Id="rId83" Type="http://schemas.openxmlformats.org/officeDocument/2006/relationships/customXml" Target="../ink/ink311.xml"/><Relationship Id="rId82" Type="http://schemas.openxmlformats.org/officeDocument/2006/relationships/image" Target="../media/image308.png"/><Relationship Id="rId81" Type="http://schemas.openxmlformats.org/officeDocument/2006/relationships/customXml" Target="../ink/ink310.xml"/><Relationship Id="rId80" Type="http://schemas.openxmlformats.org/officeDocument/2006/relationships/image" Target="../media/image307.png"/><Relationship Id="rId8" Type="http://schemas.openxmlformats.org/officeDocument/2006/relationships/image" Target="../media/image271.png"/><Relationship Id="rId79" Type="http://schemas.openxmlformats.org/officeDocument/2006/relationships/customXml" Target="../ink/ink309.xml"/><Relationship Id="rId78" Type="http://schemas.openxmlformats.org/officeDocument/2006/relationships/image" Target="../media/image306.png"/><Relationship Id="rId77" Type="http://schemas.openxmlformats.org/officeDocument/2006/relationships/customXml" Target="../ink/ink308.xml"/><Relationship Id="rId76" Type="http://schemas.openxmlformats.org/officeDocument/2006/relationships/image" Target="../media/image305.png"/><Relationship Id="rId75" Type="http://schemas.openxmlformats.org/officeDocument/2006/relationships/customXml" Target="../ink/ink307.xml"/><Relationship Id="rId74" Type="http://schemas.openxmlformats.org/officeDocument/2006/relationships/image" Target="../media/image304.png"/><Relationship Id="rId73" Type="http://schemas.openxmlformats.org/officeDocument/2006/relationships/customXml" Target="../ink/ink306.xml"/><Relationship Id="rId72" Type="http://schemas.openxmlformats.org/officeDocument/2006/relationships/image" Target="../media/image303.png"/><Relationship Id="rId71" Type="http://schemas.openxmlformats.org/officeDocument/2006/relationships/customXml" Target="../ink/ink305.xml"/><Relationship Id="rId70" Type="http://schemas.openxmlformats.org/officeDocument/2006/relationships/image" Target="../media/image302.png"/><Relationship Id="rId7" Type="http://schemas.openxmlformats.org/officeDocument/2006/relationships/customXml" Target="../ink/ink273.xml"/><Relationship Id="rId69" Type="http://schemas.openxmlformats.org/officeDocument/2006/relationships/customXml" Target="../ink/ink304.xml"/><Relationship Id="rId68" Type="http://schemas.openxmlformats.org/officeDocument/2006/relationships/image" Target="../media/image301.png"/><Relationship Id="rId67" Type="http://schemas.openxmlformats.org/officeDocument/2006/relationships/customXml" Target="../ink/ink303.xml"/><Relationship Id="rId66" Type="http://schemas.openxmlformats.org/officeDocument/2006/relationships/image" Target="../media/image300.png"/><Relationship Id="rId65" Type="http://schemas.openxmlformats.org/officeDocument/2006/relationships/customXml" Target="../ink/ink302.xml"/><Relationship Id="rId64" Type="http://schemas.openxmlformats.org/officeDocument/2006/relationships/image" Target="../media/image299.png"/><Relationship Id="rId63" Type="http://schemas.openxmlformats.org/officeDocument/2006/relationships/customXml" Target="../ink/ink301.xml"/><Relationship Id="rId62" Type="http://schemas.openxmlformats.org/officeDocument/2006/relationships/image" Target="../media/image298.png"/><Relationship Id="rId61" Type="http://schemas.openxmlformats.org/officeDocument/2006/relationships/customXml" Target="../ink/ink300.xml"/><Relationship Id="rId60" Type="http://schemas.openxmlformats.org/officeDocument/2006/relationships/image" Target="../media/image297.png"/><Relationship Id="rId6" Type="http://schemas.openxmlformats.org/officeDocument/2006/relationships/image" Target="../media/image270.png"/><Relationship Id="rId59" Type="http://schemas.openxmlformats.org/officeDocument/2006/relationships/customXml" Target="../ink/ink299.xml"/><Relationship Id="rId58" Type="http://schemas.openxmlformats.org/officeDocument/2006/relationships/image" Target="../media/image296.png"/><Relationship Id="rId57" Type="http://schemas.openxmlformats.org/officeDocument/2006/relationships/customXml" Target="../ink/ink298.xml"/><Relationship Id="rId56" Type="http://schemas.openxmlformats.org/officeDocument/2006/relationships/image" Target="../media/image295.png"/><Relationship Id="rId55" Type="http://schemas.openxmlformats.org/officeDocument/2006/relationships/customXml" Target="../ink/ink297.xml"/><Relationship Id="rId54" Type="http://schemas.openxmlformats.org/officeDocument/2006/relationships/image" Target="../media/image294.png"/><Relationship Id="rId53" Type="http://schemas.openxmlformats.org/officeDocument/2006/relationships/customXml" Target="../ink/ink296.xml"/><Relationship Id="rId52" Type="http://schemas.openxmlformats.org/officeDocument/2006/relationships/image" Target="../media/image293.png"/><Relationship Id="rId51" Type="http://schemas.openxmlformats.org/officeDocument/2006/relationships/customXml" Target="../ink/ink295.xml"/><Relationship Id="rId50" Type="http://schemas.openxmlformats.org/officeDocument/2006/relationships/image" Target="../media/image292.png"/><Relationship Id="rId5" Type="http://schemas.openxmlformats.org/officeDocument/2006/relationships/customXml" Target="../ink/ink272.xml"/><Relationship Id="rId49" Type="http://schemas.openxmlformats.org/officeDocument/2006/relationships/customXml" Target="../ink/ink294.xml"/><Relationship Id="rId48" Type="http://schemas.openxmlformats.org/officeDocument/2006/relationships/image" Target="../media/image291.png"/><Relationship Id="rId47" Type="http://schemas.openxmlformats.org/officeDocument/2006/relationships/customXml" Target="../ink/ink293.xml"/><Relationship Id="rId46" Type="http://schemas.openxmlformats.org/officeDocument/2006/relationships/image" Target="../media/image290.png"/><Relationship Id="rId45" Type="http://schemas.openxmlformats.org/officeDocument/2006/relationships/customXml" Target="../ink/ink292.xml"/><Relationship Id="rId44" Type="http://schemas.openxmlformats.org/officeDocument/2006/relationships/image" Target="../media/image289.png"/><Relationship Id="rId43" Type="http://schemas.openxmlformats.org/officeDocument/2006/relationships/customXml" Target="../ink/ink291.xml"/><Relationship Id="rId42" Type="http://schemas.openxmlformats.org/officeDocument/2006/relationships/image" Target="../media/image288.png"/><Relationship Id="rId41" Type="http://schemas.openxmlformats.org/officeDocument/2006/relationships/customXml" Target="../ink/ink290.xml"/><Relationship Id="rId40" Type="http://schemas.openxmlformats.org/officeDocument/2006/relationships/image" Target="../media/image287.png"/><Relationship Id="rId4" Type="http://schemas.openxmlformats.org/officeDocument/2006/relationships/image" Target="../media/image269.png"/><Relationship Id="rId39" Type="http://schemas.openxmlformats.org/officeDocument/2006/relationships/customXml" Target="../ink/ink289.xml"/><Relationship Id="rId38" Type="http://schemas.openxmlformats.org/officeDocument/2006/relationships/image" Target="../media/image286.png"/><Relationship Id="rId37" Type="http://schemas.openxmlformats.org/officeDocument/2006/relationships/customXml" Target="../ink/ink288.xml"/><Relationship Id="rId36" Type="http://schemas.openxmlformats.org/officeDocument/2006/relationships/image" Target="../media/image285.png"/><Relationship Id="rId35" Type="http://schemas.openxmlformats.org/officeDocument/2006/relationships/customXml" Target="../ink/ink287.xml"/><Relationship Id="rId34" Type="http://schemas.openxmlformats.org/officeDocument/2006/relationships/image" Target="../media/image284.png"/><Relationship Id="rId33" Type="http://schemas.openxmlformats.org/officeDocument/2006/relationships/customXml" Target="../ink/ink286.xml"/><Relationship Id="rId32" Type="http://schemas.openxmlformats.org/officeDocument/2006/relationships/image" Target="../media/image283.png"/><Relationship Id="rId31" Type="http://schemas.openxmlformats.org/officeDocument/2006/relationships/customXml" Target="../ink/ink285.xml"/><Relationship Id="rId30" Type="http://schemas.openxmlformats.org/officeDocument/2006/relationships/image" Target="../media/image282.png"/><Relationship Id="rId3" Type="http://schemas.openxmlformats.org/officeDocument/2006/relationships/customXml" Target="../ink/ink271.xml"/><Relationship Id="rId29" Type="http://schemas.openxmlformats.org/officeDocument/2006/relationships/customXml" Target="../ink/ink284.xml"/><Relationship Id="rId28" Type="http://schemas.openxmlformats.org/officeDocument/2006/relationships/image" Target="../media/image281.png"/><Relationship Id="rId27" Type="http://schemas.openxmlformats.org/officeDocument/2006/relationships/customXml" Target="../ink/ink283.xml"/><Relationship Id="rId26" Type="http://schemas.openxmlformats.org/officeDocument/2006/relationships/image" Target="../media/image280.png"/><Relationship Id="rId25" Type="http://schemas.openxmlformats.org/officeDocument/2006/relationships/customXml" Target="../ink/ink282.xml"/><Relationship Id="rId24" Type="http://schemas.openxmlformats.org/officeDocument/2006/relationships/image" Target="../media/image279.png"/><Relationship Id="rId23" Type="http://schemas.openxmlformats.org/officeDocument/2006/relationships/customXml" Target="../ink/ink281.xml"/><Relationship Id="rId22" Type="http://schemas.openxmlformats.org/officeDocument/2006/relationships/image" Target="../media/image278.png"/><Relationship Id="rId214" Type="http://schemas.openxmlformats.org/officeDocument/2006/relationships/slideLayout" Target="../slideLayouts/slideLayout2.xml"/><Relationship Id="rId213" Type="http://schemas.openxmlformats.org/officeDocument/2006/relationships/image" Target="../media/image372.png"/><Relationship Id="rId212" Type="http://schemas.openxmlformats.org/officeDocument/2006/relationships/customXml" Target="../ink/ink376.xml"/><Relationship Id="rId211" Type="http://schemas.openxmlformats.org/officeDocument/2006/relationships/image" Target="../media/image371.png"/><Relationship Id="rId210" Type="http://schemas.openxmlformats.org/officeDocument/2006/relationships/customXml" Target="../ink/ink375.xml"/><Relationship Id="rId21" Type="http://schemas.openxmlformats.org/officeDocument/2006/relationships/customXml" Target="../ink/ink280.xml"/><Relationship Id="rId209" Type="http://schemas.openxmlformats.org/officeDocument/2006/relationships/image" Target="../media/image370.png"/><Relationship Id="rId208" Type="http://schemas.openxmlformats.org/officeDocument/2006/relationships/customXml" Target="../ink/ink374.xml"/><Relationship Id="rId207" Type="http://schemas.openxmlformats.org/officeDocument/2006/relationships/image" Target="../media/image369.png"/><Relationship Id="rId206" Type="http://schemas.openxmlformats.org/officeDocument/2006/relationships/customXml" Target="../ink/ink373.xml"/><Relationship Id="rId205" Type="http://schemas.openxmlformats.org/officeDocument/2006/relationships/image" Target="../media/image368.png"/><Relationship Id="rId204" Type="http://schemas.openxmlformats.org/officeDocument/2006/relationships/customXml" Target="../ink/ink372.xml"/><Relationship Id="rId203" Type="http://schemas.openxmlformats.org/officeDocument/2006/relationships/image" Target="../media/image367.png"/><Relationship Id="rId202" Type="http://schemas.openxmlformats.org/officeDocument/2006/relationships/customXml" Target="../ink/ink371.xml"/><Relationship Id="rId201" Type="http://schemas.openxmlformats.org/officeDocument/2006/relationships/image" Target="../media/image366.png"/><Relationship Id="rId200" Type="http://schemas.openxmlformats.org/officeDocument/2006/relationships/customXml" Target="../ink/ink370.xml"/><Relationship Id="rId20" Type="http://schemas.openxmlformats.org/officeDocument/2006/relationships/image" Target="../media/image277.png"/><Relationship Id="rId2" Type="http://schemas.openxmlformats.org/officeDocument/2006/relationships/image" Target="../media/image268.png"/><Relationship Id="rId199" Type="http://schemas.openxmlformats.org/officeDocument/2006/relationships/image" Target="../media/image365.png"/><Relationship Id="rId198" Type="http://schemas.openxmlformats.org/officeDocument/2006/relationships/customXml" Target="../ink/ink369.xml"/><Relationship Id="rId197" Type="http://schemas.openxmlformats.org/officeDocument/2006/relationships/image" Target="../media/image364.png"/><Relationship Id="rId196" Type="http://schemas.openxmlformats.org/officeDocument/2006/relationships/customXml" Target="../ink/ink368.xml"/><Relationship Id="rId195" Type="http://schemas.openxmlformats.org/officeDocument/2006/relationships/image" Target="../media/image363.png"/><Relationship Id="rId194" Type="http://schemas.openxmlformats.org/officeDocument/2006/relationships/customXml" Target="../ink/ink367.xml"/><Relationship Id="rId193" Type="http://schemas.openxmlformats.org/officeDocument/2006/relationships/image" Target="../media/image362.png"/><Relationship Id="rId192" Type="http://schemas.openxmlformats.org/officeDocument/2006/relationships/customXml" Target="../ink/ink366.xml"/><Relationship Id="rId191" Type="http://schemas.openxmlformats.org/officeDocument/2006/relationships/customXml" Target="../ink/ink365.xml"/><Relationship Id="rId190" Type="http://schemas.openxmlformats.org/officeDocument/2006/relationships/image" Target="../media/image361.png"/><Relationship Id="rId19" Type="http://schemas.openxmlformats.org/officeDocument/2006/relationships/customXml" Target="../ink/ink279.xml"/><Relationship Id="rId189" Type="http://schemas.openxmlformats.org/officeDocument/2006/relationships/customXml" Target="../ink/ink364.xml"/><Relationship Id="rId188" Type="http://schemas.openxmlformats.org/officeDocument/2006/relationships/image" Target="../media/image360.png"/><Relationship Id="rId187" Type="http://schemas.openxmlformats.org/officeDocument/2006/relationships/customXml" Target="../ink/ink363.xml"/><Relationship Id="rId186" Type="http://schemas.openxmlformats.org/officeDocument/2006/relationships/image" Target="../media/image359.png"/><Relationship Id="rId185" Type="http://schemas.openxmlformats.org/officeDocument/2006/relationships/customXml" Target="../ink/ink362.xml"/><Relationship Id="rId184" Type="http://schemas.openxmlformats.org/officeDocument/2006/relationships/image" Target="../media/image358.png"/><Relationship Id="rId183" Type="http://schemas.openxmlformats.org/officeDocument/2006/relationships/customXml" Target="../ink/ink361.xml"/><Relationship Id="rId182" Type="http://schemas.openxmlformats.org/officeDocument/2006/relationships/image" Target="../media/image357.png"/><Relationship Id="rId181" Type="http://schemas.openxmlformats.org/officeDocument/2006/relationships/customXml" Target="../ink/ink360.xml"/><Relationship Id="rId180" Type="http://schemas.openxmlformats.org/officeDocument/2006/relationships/image" Target="../media/image356.png"/><Relationship Id="rId18" Type="http://schemas.openxmlformats.org/officeDocument/2006/relationships/image" Target="../media/image276.png"/><Relationship Id="rId179" Type="http://schemas.openxmlformats.org/officeDocument/2006/relationships/customXml" Target="../ink/ink359.xml"/><Relationship Id="rId178" Type="http://schemas.openxmlformats.org/officeDocument/2006/relationships/image" Target="../media/image355.png"/><Relationship Id="rId177" Type="http://schemas.openxmlformats.org/officeDocument/2006/relationships/customXml" Target="../ink/ink358.xml"/><Relationship Id="rId176" Type="http://schemas.openxmlformats.org/officeDocument/2006/relationships/image" Target="../media/image354.png"/><Relationship Id="rId175" Type="http://schemas.openxmlformats.org/officeDocument/2006/relationships/customXml" Target="../ink/ink357.xml"/><Relationship Id="rId174" Type="http://schemas.openxmlformats.org/officeDocument/2006/relationships/image" Target="../media/image353.png"/><Relationship Id="rId173" Type="http://schemas.openxmlformats.org/officeDocument/2006/relationships/customXml" Target="../ink/ink356.xml"/><Relationship Id="rId172" Type="http://schemas.openxmlformats.org/officeDocument/2006/relationships/image" Target="../media/image352.png"/><Relationship Id="rId171" Type="http://schemas.openxmlformats.org/officeDocument/2006/relationships/customXml" Target="../ink/ink355.xml"/><Relationship Id="rId170" Type="http://schemas.openxmlformats.org/officeDocument/2006/relationships/image" Target="../media/image351.png"/><Relationship Id="rId17" Type="http://schemas.openxmlformats.org/officeDocument/2006/relationships/customXml" Target="../ink/ink278.xml"/><Relationship Id="rId169" Type="http://schemas.openxmlformats.org/officeDocument/2006/relationships/customXml" Target="../ink/ink354.xml"/><Relationship Id="rId168" Type="http://schemas.openxmlformats.org/officeDocument/2006/relationships/image" Target="../media/image350.png"/><Relationship Id="rId167" Type="http://schemas.openxmlformats.org/officeDocument/2006/relationships/customXml" Target="../ink/ink353.xml"/><Relationship Id="rId166" Type="http://schemas.openxmlformats.org/officeDocument/2006/relationships/image" Target="../media/image349.png"/><Relationship Id="rId165" Type="http://schemas.openxmlformats.org/officeDocument/2006/relationships/customXml" Target="../ink/ink352.xml"/><Relationship Id="rId164" Type="http://schemas.openxmlformats.org/officeDocument/2006/relationships/image" Target="../media/image348.png"/><Relationship Id="rId163" Type="http://schemas.openxmlformats.org/officeDocument/2006/relationships/customXml" Target="../ink/ink351.xml"/><Relationship Id="rId162" Type="http://schemas.openxmlformats.org/officeDocument/2006/relationships/image" Target="../media/image347.png"/><Relationship Id="rId161" Type="http://schemas.openxmlformats.org/officeDocument/2006/relationships/customXml" Target="../ink/ink350.xml"/><Relationship Id="rId160" Type="http://schemas.openxmlformats.org/officeDocument/2006/relationships/image" Target="../media/image346.png"/><Relationship Id="rId16" Type="http://schemas.openxmlformats.org/officeDocument/2006/relationships/image" Target="../media/image275.png"/><Relationship Id="rId159" Type="http://schemas.openxmlformats.org/officeDocument/2006/relationships/customXml" Target="../ink/ink349.xml"/><Relationship Id="rId158" Type="http://schemas.openxmlformats.org/officeDocument/2006/relationships/image" Target="../media/image345.png"/><Relationship Id="rId157" Type="http://schemas.openxmlformats.org/officeDocument/2006/relationships/customXml" Target="../ink/ink348.xml"/><Relationship Id="rId156" Type="http://schemas.openxmlformats.org/officeDocument/2006/relationships/image" Target="../media/image344.png"/><Relationship Id="rId155" Type="http://schemas.openxmlformats.org/officeDocument/2006/relationships/customXml" Target="../ink/ink347.xml"/><Relationship Id="rId154" Type="http://schemas.openxmlformats.org/officeDocument/2006/relationships/image" Target="../media/image343.png"/><Relationship Id="rId153" Type="http://schemas.openxmlformats.org/officeDocument/2006/relationships/customXml" Target="../ink/ink346.xml"/><Relationship Id="rId152" Type="http://schemas.openxmlformats.org/officeDocument/2006/relationships/image" Target="../media/image342.png"/><Relationship Id="rId151" Type="http://schemas.openxmlformats.org/officeDocument/2006/relationships/customXml" Target="../ink/ink345.xml"/><Relationship Id="rId150" Type="http://schemas.openxmlformats.org/officeDocument/2006/relationships/image" Target="../media/image341.png"/><Relationship Id="rId15" Type="http://schemas.openxmlformats.org/officeDocument/2006/relationships/customXml" Target="../ink/ink277.xml"/><Relationship Id="rId149" Type="http://schemas.openxmlformats.org/officeDocument/2006/relationships/customXml" Target="../ink/ink344.xml"/><Relationship Id="rId148" Type="http://schemas.openxmlformats.org/officeDocument/2006/relationships/image" Target="../media/image340.png"/><Relationship Id="rId147" Type="http://schemas.openxmlformats.org/officeDocument/2006/relationships/customXml" Target="../ink/ink343.xml"/><Relationship Id="rId146" Type="http://schemas.openxmlformats.org/officeDocument/2006/relationships/image" Target="../media/image339.png"/><Relationship Id="rId145" Type="http://schemas.openxmlformats.org/officeDocument/2006/relationships/customXml" Target="../ink/ink342.xml"/><Relationship Id="rId144" Type="http://schemas.openxmlformats.org/officeDocument/2006/relationships/image" Target="../media/image338.png"/><Relationship Id="rId143" Type="http://schemas.openxmlformats.org/officeDocument/2006/relationships/customXml" Target="../ink/ink341.xml"/><Relationship Id="rId142" Type="http://schemas.openxmlformats.org/officeDocument/2006/relationships/image" Target="../media/image337.png"/><Relationship Id="rId141" Type="http://schemas.openxmlformats.org/officeDocument/2006/relationships/customXml" Target="../ink/ink340.xml"/><Relationship Id="rId140" Type="http://schemas.openxmlformats.org/officeDocument/2006/relationships/image" Target="../media/image336.png"/><Relationship Id="rId14" Type="http://schemas.openxmlformats.org/officeDocument/2006/relationships/image" Target="../media/image274.png"/><Relationship Id="rId139" Type="http://schemas.openxmlformats.org/officeDocument/2006/relationships/customXml" Target="../ink/ink339.xml"/><Relationship Id="rId138" Type="http://schemas.openxmlformats.org/officeDocument/2006/relationships/image" Target="../media/image335.png"/><Relationship Id="rId137" Type="http://schemas.openxmlformats.org/officeDocument/2006/relationships/customXml" Target="../ink/ink338.xml"/><Relationship Id="rId136" Type="http://schemas.openxmlformats.org/officeDocument/2006/relationships/image" Target="../media/image253.png"/><Relationship Id="rId135" Type="http://schemas.openxmlformats.org/officeDocument/2006/relationships/customXml" Target="../ink/ink337.xml"/><Relationship Id="rId134" Type="http://schemas.openxmlformats.org/officeDocument/2006/relationships/image" Target="../media/image334.png"/><Relationship Id="rId133" Type="http://schemas.openxmlformats.org/officeDocument/2006/relationships/customXml" Target="../ink/ink336.xml"/><Relationship Id="rId132" Type="http://schemas.openxmlformats.org/officeDocument/2006/relationships/image" Target="../media/image333.png"/><Relationship Id="rId131" Type="http://schemas.openxmlformats.org/officeDocument/2006/relationships/customXml" Target="../ink/ink335.xml"/><Relationship Id="rId130" Type="http://schemas.openxmlformats.org/officeDocument/2006/relationships/image" Target="../media/image332.png"/><Relationship Id="rId13" Type="http://schemas.openxmlformats.org/officeDocument/2006/relationships/customXml" Target="../ink/ink276.xml"/><Relationship Id="rId129" Type="http://schemas.openxmlformats.org/officeDocument/2006/relationships/customXml" Target="../ink/ink334.xml"/><Relationship Id="rId128" Type="http://schemas.openxmlformats.org/officeDocument/2006/relationships/image" Target="../media/image331.png"/><Relationship Id="rId127" Type="http://schemas.openxmlformats.org/officeDocument/2006/relationships/customXml" Target="../ink/ink333.xml"/><Relationship Id="rId126" Type="http://schemas.openxmlformats.org/officeDocument/2006/relationships/image" Target="../media/image330.png"/><Relationship Id="rId125" Type="http://schemas.openxmlformats.org/officeDocument/2006/relationships/customXml" Target="../ink/ink332.xml"/><Relationship Id="rId124" Type="http://schemas.openxmlformats.org/officeDocument/2006/relationships/image" Target="../media/image329.png"/><Relationship Id="rId123" Type="http://schemas.openxmlformats.org/officeDocument/2006/relationships/customXml" Target="../ink/ink331.xml"/><Relationship Id="rId122" Type="http://schemas.openxmlformats.org/officeDocument/2006/relationships/image" Target="../media/image328.png"/><Relationship Id="rId121" Type="http://schemas.openxmlformats.org/officeDocument/2006/relationships/customXml" Target="../ink/ink330.xml"/><Relationship Id="rId120" Type="http://schemas.openxmlformats.org/officeDocument/2006/relationships/image" Target="../media/image327.png"/><Relationship Id="rId12" Type="http://schemas.openxmlformats.org/officeDocument/2006/relationships/image" Target="../media/image273.png"/><Relationship Id="rId119" Type="http://schemas.openxmlformats.org/officeDocument/2006/relationships/customXml" Target="../ink/ink329.xml"/><Relationship Id="rId118" Type="http://schemas.openxmlformats.org/officeDocument/2006/relationships/image" Target="../media/image326.png"/><Relationship Id="rId117" Type="http://schemas.openxmlformats.org/officeDocument/2006/relationships/customXml" Target="../ink/ink328.xml"/><Relationship Id="rId116" Type="http://schemas.openxmlformats.org/officeDocument/2006/relationships/image" Target="../media/image325.png"/><Relationship Id="rId115" Type="http://schemas.openxmlformats.org/officeDocument/2006/relationships/customXml" Target="../ink/ink327.xml"/><Relationship Id="rId114" Type="http://schemas.openxmlformats.org/officeDocument/2006/relationships/image" Target="../media/image324.png"/><Relationship Id="rId113" Type="http://schemas.openxmlformats.org/officeDocument/2006/relationships/customXml" Target="../ink/ink326.xml"/><Relationship Id="rId112" Type="http://schemas.openxmlformats.org/officeDocument/2006/relationships/image" Target="../media/image323.png"/><Relationship Id="rId111" Type="http://schemas.openxmlformats.org/officeDocument/2006/relationships/customXml" Target="../ink/ink325.xml"/><Relationship Id="rId110" Type="http://schemas.openxmlformats.org/officeDocument/2006/relationships/image" Target="../media/image322.png"/><Relationship Id="rId11" Type="http://schemas.openxmlformats.org/officeDocument/2006/relationships/customXml" Target="../ink/ink275.xml"/><Relationship Id="rId109" Type="http://schemas.openxmlformats.org/officeDocument/2006/relationships/customXml" Target="../ink/ink324.xml"/><Relationship Id="rId108" Type="http://schemas.openxmlformats.org/officeDocument/2006/relationships/image" Target="../media/image321.png"/><Relationship Id="rId107" Type="http://schemas.openxmlformats.org/officeDocument/2006/relationships/customXml" Target="../ink/ink323.xml"/><Relationship Id="rId106" Type="http://schemas.openxmlformats.org/officeDocument/2006/relationships/image" Target="../media/image320.png"/><Relationship Id="rId105" Type="http://schemas.openxmlformats.org/officeDocument/2006/relationships/customXml" Target="../ink/ink322.xml"/><Relationship Id="rId104" Type="http://schemas.openxmlformats.org/officeDocument/2006/relationships/image" Target="../media/image319.png"/><Relationship Id="rId103" Type="http://schemas.openxmlformats.org/officeDocument/2006/relationships/customXml" Target="../ink/ink321.xml"/><Relationship Id="rId102" Type="http://schemas.openxmlformats.org/officeDocument/2006/relationships/image" Target="../media/image318.png"/><Relationship Id="rId101" Type="http://schemas.openxmlformats.org/officeDocument/2006/relationships/customXml" Target="../ink/ink320.xml"/><Relationship Id="rId100" Type="http://schemas.openxmlformats.org/officeDocument/2006/relationships/image" Target="../media/image317.png"/><Relationship Id="rId10" Type="http://schemas.openxmlformats.org/officeDocument/2006/relationships/image" Target="../media/image272.png"/><Relationship Id="rId1" Type="http://schemas.openxmlformats.org/officeDocument/2006/relationships/customXml" Target="../ink/ink270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customXml" Target="../ink/ink381.xml"/><Relationship Id="rId8" Type="http://schemas.openxmlformats.org/officeDocument/2006/relationships/image" Target="../media/image376.png"/><Relationship Id="rId77" Type="http://schemas.openxmlformats.org/officeDocument/2006/relationships/slideLayout" Target="../slideLayouts/slideLayout2.xml"/><Relationship Id="rId76" Type="http://schemas.openxmlformats.org/officeDocument/2006/relationships/image" Target="../media/image409.png"/><Relationship Id="rId75" Type="http://schemas.openxmlformats.org/officeDocument/2006/relationships/customXml" Target="../ink/ink414.xml"/><Relationship Id="rId74" Type="http://schemas.openxmlformats.org/officeDocument/2006/relationships/image" Target="../media/image408.png"/><Relationship Id="rId73" Type="http://schemas.openxmlformats.org/officeDocument/2006/relationships/customXml" Target="../ink/ink413.xml"/><Relationship Id="rId72" Type="http://schemas.openxmlformats.org/officeDocument/2006/relationships/image" Target="../media/image407.png"/><Relationship Id="rId71" Type="http://schemas.openxmlformats.org/officeDocument/2006/relationships/customXml" Target="../ink/ink412.xml"/><Relationship Id="rId70" Type="http://schemas.openxmlformats.org/officeDocument/2006/relationships/image" Target="../media/image406.png"/><Relationship Id="rId7" Type="http://schemas.openxmlformats.org/officeDocument/2006/relationships/customXml" Target="../ink/ink380.xml"/><Relationship Id="rId69" Type="http://schemas.openxmlformats.org/officeDocument/2006/relationships/customXml" Target="../ink/ink411.xml"/><Relationship Id="rId68" Type="http://schemas.openxmlformats.org/officeDocument/2006/relationships/image" Target="../media/image405.png"/><Relationship Id="rId67" Type="http://schemas.openxmlformats.org/officeDocument/2006/relationships/customXml" Target="../ink/ink410.xml"/><Relationship Id="rId66" Type="http://schemas.openxmlformats.org/officeDocument/2006/relationships/image" Target="../media/image404.png"/><Relationship Id="rId65" Type="http://schemas.openxmlformats.org/officeDocument/2006/relationships/customXml" Target="../ink/ink409.xml"/><Relationship Id="rId64" Type="http://schemas.openxmlformats.org/officeDocument/2006/relationships/image" Target="../media/image403.png"/><Relationship Id="rId63" Type="http://schemas.openxmlformats.org/officeDocument/2006/relationships/customXml" Target="../ink/ink408.xml"/><Relationship Id="rId62" Type="http://schemas.openxmlformats.org/officeDocument/2006/relationships/image" Target="../media/image402.png"/><Relationship Id="rId61" Type="http://schemas.openxmlformats.org/officeDocument/2006/relationships/customXml" Target="../ink/ink407.xml"/><Relationship Id="rId60" Type="http://schemas.openxmlformats.org/officeDocument/2006/relationships/image" Target="../media/image401.png"/><Relationship Id="rId6" Type="http://schemas.openxmlformats.org/officeDocument/2006/relationships/image" Target="../media/image375.png"/><Relationship Id="rId59" Type="http://schemas.openxmlformats.org/officeDocument/2006/relationships/customXml" Target="../ink/ink406.xml"/><Relationship Id="rId58" Type="http://schemas.openxmlformats.org/officeDocument/2006/relationships/image" Target="../media/image400.png"/><Relationship Id="rId57" Type="http://schemas.openxmlformats.org/officeDocument/2006/relationships/customXml" Target="../ink/ink405.xml"/><Relationship Id="rId56" Type="http://schemas.openxmlformats.org/officeDocument/2006/relationships/image" Target="../media/image399.png"/><Relationship Id="rId55" Type="http://schemas.openxmlformats.org/officeDocument/2006/relationships/customXml" Target="../ink/ink404.xml"/><Relationship Id="rId54" Type="http://schemas.openxmlformats.org/officeDocument/2006/relationships/image" Target="../media/image398.png"/><Relationship Id="rId53" Type="http://schemas.openxmlformats.org/officeDocument/2006/relationships/customXml" Target="../ink/ink403.xml"/><Relationship Id="rId52" Type="http://schemas.openxmlformats.org/officeDocument/2006/relationships/image" Target="../media/image397.png"/><Relationship Id="rId51" Type="http://schemas.openxmlformats.org/officeDocument/2006/relationships/customXml" Target="../ink/ink402.xml"/><Relationship Id="rId50" Type="http://schemas.openxmlformats.org/officeDocument/2006/relationships/image" Target="../media/image396.png"/><Relationship Id="rId5" Type="http://schemas.openxmlformats.org/officeDocument/2006/relationships/customXml" Target="../ink/ink379.xml"/><Relationship Id="rId49" Type="http://schemas.openxmlformats.org/officeDocument/2006/relationships/customXml" Target="../ink/ink401.xml"/><Relationship Id="rId48" Type="http://schemas.openxmlformats.org/officeDocument/2006/relationships/image" Target="../media/image395.png"/><Relationship Id="rId47" Type="http://schemas.openxmlformats.org/officeDocument/2006/relationships/customXml" Target="../ink/ink400.xml"/><Relationship Id="rId46" Type="http://schemas.openxmlformats.org/officeDocument/2006/relationships/image" Target="../media/image394.png"/><Relationship Id="rId45" Type="http://schemas.openxmlformats.org/officeDocument/2006/relationships/customXml" Target="../ink/ink399.xml"/><Relationship Id="rId44" Type="http://schemas.openxmlformats.org/officeDocument/2006/relationships/image" Target="../media/image393.png"/><Relationship Id="rId43" Type="http://schemas.openxmlformats.org/officeDocument/2006/relationships/customXml" Target="../ink/ink398.xml"/><Relationship Id="rId42" Type="http://schemas.openxmlformats.org/officeDocument/2006/relationships/image" Target="../media/image392.png"/><Relationship Id="rId41" Type="http://schemas.openxmlformats.org/officeDocument/2006/relationships/customXml" Target="../ink/ink397.xml"/><Relationship Id="rId40" Type="http://schemas.openxmlformats.org/officeDocument/2006/relationships/image" Target="../media/image391.png"/><Relationship Id="rId4" Type="http://schemas.openxmlformats.org/officeDocument/2006/relationships/image" Target="../media/image374.png"/><Relationship Id="rId39" Type="http://schemas.openxmlformats.org/officeDocument/2006/relationships/customXml" Target="../ink/ink396.xml"/><Relationship Id="rId38" Type="http://schemas.openxmlformats.org/officeDocument/2006/relationships/image" Target="../media/image390.png"/><Relationship Id="rId37" Type="http://schemas.openxmlformats.org/officeDocument/2006/relationships/customXml" Target="../ink/ink395.xml"/><Relationship Id="rId36" Type="http://schemas.openxmlformats.org/officeDocument/2006/relationships/image" Target="../media/image389.png"/><Relationship Id="rId35" Type="http://schemas.openxmlformats.org/officeDocument/2006/relationships/customXml" Target="../ink/ink394.xml"/><Relationship Id="rId34" Type="http://schemas.openxmlformats.org/officeDocument/2006/relationships/image" Target="../media/image388.png"/><Relationship Id="rId33" Type="http://schemas.openxmlformats.org/officeDocument/2006/relationships/customXml" Target="../ink/ink393.xml"/><Relationship Id="rId32" Type="http://schemas.openxmlformats.org/officeDocument/2006/relationships/image" Target="../media/image387.png"/><Relationship Id="rId31" Type="http://schemas.openxmlformats.org/officeDocument/2006/relationships/customXml" Target="../ink/ink392.xml"/><Relationship Id="rId30" Type="http://schemas.openxmlformats.org/officeDocument/2006/relationships/image" Target="../media/image386.png"/><Relationship Id="rId3" Type="http://schemas.openxmlformats.org/officeDocument/2006/relationships/customXml" Target="../ink/ink378.xml"/><Relationship Id="rId29" Type="http://schemas.openxmlformats.org/officeDocument/2006/relationships/customXml" Target="../ink/ink391.xml"/><Relationship Id="rId28" Type="http://schemas.openxmlformats.org/officeDocument/2006/relationships/image" Target="../media/image385.png"/><Relationship Id="rId27" Type="http://schemas.openxmlformats.org/officeDocument/2006/relationships/customXml" Target="../ink/ink390.xml"/><Relationship Id="rId26" Type="http://schemas.openxmlformats.org/officeDocument/2006/relationships/image" Target="../media/image39.png"/><Relationship Id="rId25" Type="http://schemas.openxmlformats.org/officeDocument/2006/relationships/customXml" Target="../ink/ink389.xml"/><Relationship Id="rId24" Type="http://schemas.openxmlformats.org/officeDocument/2006/relationships/image" Target="../media/image384.png"/><Relationship Id="rId23" Type="http://schemas.openxmlformats.org/officeDocument/2006/relationships/customXml" Target="../ink/ink388.xml"/><Relationship Id="rId22" Type="http://schemas.openxmlformats.org/officeDocument/2006/relationships/image" Target="../media/image383.png"/><Relationship Id="rId21" Type="http://schemas.openxmlformats.org/officeDocument/2006/relationships/customXml" Target="../ink/ink387.xml"/><Relationship Id="rId20" Type="http://schemas.openxmlformats.org/officeDocument/2006/relationships/image" Target="../media/image382.png"/><Relationship Id="rId2" Type="http://schemas.openxmlformats.org/officeDocument/2006/relationships/image" Target="../media/image373.png"/><Relationship Id="rId19" Type="http://schemas.openxmlformats.org/officeDocument/2006/relationships/customXml" Target="../ink/ink386.xml"/><Relationship Id="rId18" Type="http://schemas.openxmlformats.org/officeDocument/2006/relationships/image" Target="../media/image381.png"/><Relationship Id="rId17" Type="http://schemas.openxmlformats.org/officeDocument/2006/relationships/customXml" Target="../ink/ink385.xml"/><Relationship Id="rId16" Type="http://schemas.openxmlformats.org/officeDocument/2006/relationships/image" Target="../media/image380.png"/><Relationship Id="rId15" Type="http://schemas.openxmlformats.org/officeDocument/2006/relationships/customXml" Target="../ink/ink384.xml"/><Relationship Id="rId14" Type="http://schemas.openxmlformats.org/officeDocument/2006/relationships/image" Target="../media/image379.png"/><Relationship Id="rId13" Type="http://schemas.openxmlformats.org/officeDocument/2006/relationships/customXml" Target="../ink/ink383.xml"/><Relationship Id="rId12" Type="http://schemas.openxmlformats.org/officeDocument/2006/relationships/image" Target="../media/image378.png"/><Relationship Id="rId11" Type="http://schemas.openxmlformats.org/officeDocument/2006/relationships/customXml" Target="../ink/ink382.xml"/><Relationship Id="rId10" Type="http://schemas.openxmlformats.org/officeDocument/2006/relationships/image" Target="../media/image377.png"/><Relationship Id="rId1" Type="http://schemas.openxmlformats.org/officeDocument/2006/relationships/customXml" Target="../ink/ink37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0.png"/><Relationship Id="rId1" Type="http://schemas.openxmlformats.org/officeDocument/2006/relationships/customXml" Target="../ink/ink415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customXml" Target="../ink/ink420.xml"/><Relationship Id="rId8" Type="http://schemas.openxmlformats.org/officeDocument/2006/relationships/image" Target="../media/image414.png"/><Relationship Id="rId7" Type="http://schemas.openxmlformats.org/officeDocument/2006/relationships/customXml" Target="../ink/ink419.xml"/><Relationship Id="rId6" Type="http://schemas.openxmlformats.org/officeDocument/2006/relationships/image" Target="../media/image413.png"/><Relationship Id="rId5" Type="http://schemas.openxmlformats.org/officeDocument/2006/relationships/customXml" Target="../ink/ink418.xml"/><Relationship Id="rId4" Type="http://schemas.openxmlformats.org/officeDocument/2006/relationships/image" Target="../media/image412.png"/><Relationship Id="rId3" Type="http://schemas.openxmlformats.org/officeDocument/2006/relationships/customXml" Target="../ink/ink417.xml"/><Relationship Id="rId2" Type="http://schemas.openxmlformats.org/officeDocument/2006/relationships/image" Target="../media/image411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17.png"/><Relationship Id="rId13" Type="http://schemas.openxmlformats.org/officeDocument/2006/relationships/customXml" Target="../ink/ink422.xml"/><Relationship Id="rId12" Type="http://schemas.openxmlformats.org/officeDocument/2006/relationships/image" Target="../media/image416.png"/><Relationship Id="rId11" Type="http://schemas.openxmlformats.org/officeDocument/2006/relationships/customXml" Target="../ink/ink421.xml"/><Relationship Id="rId10" Type="http://schemas.openxmlformats.org/officeDocument/2006/relationships/image" Target="../media/image415.png"/><Relationship Id="rId1" Type="http://schemas.openxmlformats.org/officeDocument/2006/relationships/customXml" Target="../ink/ink4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customXml" Target="../ink/ink427.xml"/><Relationship Id="rId8" Type="http://schemas.openxmlformats.org/officeDocument/2006/relationships/image" Target="../media/image421.png"/><Relationship Id="rId7" Type="http://schemas.openxmlformats.org/officeDocument/2006/relationships/customXml" Target="../ink/ink426.xml"/><Relationship Id="rId6" Type="http://schemas.openxmlformats.org/officeDocument/2006/relationships/image" Target="../media/image420.png"/><Relationship Id="rId51" Type="http://schemas.openxmlformats.org/officeDocument/2006/relationships/slideLayout" Target="../slideLayouts/slideLayout2.xml"/><Relationship Id="rId50" Type="http://schemas.openxmlformats.org/officeDocument/2006/relationships/image" Target="../media/image442.png"/><Relationship Id="rId5" Type="http://schemas.openxmlformats.org/officeDocument/2006/relationships/customXml" Target="../ink/ink425.xml"/><Relationship Id="rId49" Type="http://schemas.openxmlformats.org/officeDocument/2006/relationships/customXml" Target="../ink/ink447.xml"/><Relationship Id="rId48" Type="http://schemas.openxmlformats.org/officeDocument/2006/relationships/image" Target="../media/image441.png"/><Relationship Id="rId47" Type="http://schemas.openxmlformats.org/officeDocument/2006/relationships/customXml" Target="../ink/ink446.xml"/><Relationship Id="rId46" Type="http://schemas.openxmlformats.org/officeDocument/2006/relationships/image" Target="../media/image440.png"/><Relationship Id="rId45" Type="http://schemas.openxmlformats.org/officeDocument/2006/relationships/customXml" Target="../ink/ink445.xml"/><Relationship Id="rId44" Type="http://schemas.openxmlformats.org/officeDocument/2006/relationships/image" Target="../media/image439.png"/><Relationship Id="rId43" Type="http://schemas.openxmlformats.org/officeDocument/2006/relationships/customXml" Target="../ink/ink444.xml"/><Relationship Id="rId42" Type="http://schemas.openxmlformats.org/officeDocument/2006/relationships/image" Target="../media/image438.png"/><Relationship Id="rId41" Type="http://schemas.openxmlformats.org/officeDocument/2006/relationships/customXml" Target="../ink/ink443.xml"/><Relationship Id="rId40" Type="http://schemas.openxmlformats.org/officeDocument/2006/relationships/image" Target="../media/image437.png"/><Relationship Id="rId4" Type="http://schemas.openxmlformats.org/officeDocument/2006/relationships/image" Target="../media/image419.png"/><Relationship Id="rId39" Type="http://schemas.openxmlformats.org/officeDocument/2006/relationships/customXml" Target="../ink/ink442.xml"/><Relationship Id="rId38" Type="http://schemas.openxmlformats.org/officeDocument/2006/relationships/image" Target="../media/image436.png"/><Relationship Id="rId37" Type="http://schemas.openxmlformats.org/officeDocument/2006/relationships/customXml" Target="../ink/ink441.xml"/><Relationship Id="rId36" Type="http://schemas.openxmlformats.org/officeDocument/2006/relationships/image" Target="../media/image435.png"/><Relationship Id="rId35" Type="http://schemas.openxmlformats.org/officeDocument/2006/relationships/customXml" Target="../ink/ink440.xml"/><Relationship Id="rId34" Type="http://schemas.openxmlformats.org/officeDocument/2006/relationships/image" Target="../media/image434.png"/><Relationship Id="rId33" Type="http://schemas.openxmlformats.org/officeDocument/2006/relationships/customXml" Target="../ink/ink439.xml"/><Relationship Id="rId32" Type="http://schemas.openxmlformats.org/officeDocument/2006/relationships/image" Target="../media/image433.png"/><Relationship Id="rId31" Type="http://schemas.openxmlformats.org/officeDocument/2006/relationships/customXml" Target="../ink/ink438.xml"/><Relationship Id="rId30" Type="http://schemas.openxmlformats.org/officeDocument/2006/relationships/image" Target="../media/image432.png"/><Relationship Id="rId3" Type="http://schemas.openxmlformats.org/officeDocument/2006/relationships/customXml" Target="../ink/ink424.xml"/><Relationship Id="rId29" Type="http://schemas.openxmlformats.org/officeDocument/2006/relationships/customXml" Target="../ink/ink437.xml"/><Relationship Id="rId28" Type="http://schemas.openxmlformats.org/officeDocument/2006/relationships/image" Target="../media/image431.png"/><Relationship Id="rId27" Type="http://schemas.openxmlformats.org/officeDocument/2006/relationships/customXml" Target="../ink/ink436.xml"/><Relationship Id="rId26" Type="http://schemas.openxmlformats.org/officeDocument/2006/relationships/image" Target="../media/image430.png"/><Relationship Id="rId25" Type="http://schemas.openxmlformats.org/officeDocument/2006/relationships/customXml" Target="../ink/ink435.xml"/><Relationship Id="rId24" Type="http://schemas.openxmlformats.org/officeDocument/2006/relationships/image" Target="../media/image429.png"/><Relationship Id="rId23" Type="http://schemas.openxmlformats.org/officeDocument/2006/relationships/customXml" Target="../ink/ink434.xml"/><Relationship Id="rId22" Type="http://schemas.openxmlformats.org/officeDocument/2006/relationships/image" Target="../media/image428.png"/><Relationship Id="rId21" Type="http://schemas.openxmlformats.org/officeDocument/2006/relationships/customXml" Target="../ink/ink433.xml"/><Relationship Id="rId20" Type="http://schemas.openxmlformats.org/officeDocument/2006/relationships/image" Target="../media/image427.png"/><Relationship Id="rId2" Type="http://schemas.openxmlformats.org/officeDocument/2006/relationships/image" Target="../media/image418.png"/><Relationship Id="rId19" Type="http://schemas.openxmlformats.org/officeDocument/2006/relationships/customXml" Target="../ink/ink432.xml"/><Relationship Id="rId18" Type="http://schemas.openxmlformats.org/officeDocument/2006/relationships/image" Target="../media/image426.png"/><Relationship Id="rId17" Type="http://schemas.openxmlformats.org/officeDocument/2006/relationships/customXml" Target="../ink/ink431.xml"/><Relationship Id="rId16" Type="http://schemas.openxmlformats.org/officeDocument/2006/relationships/image" Target="../media/image425.png"/><Relationship Id="rId15" Type="http://schemas.openxmlformats.org/officeDocument/2006/relationships/customXml" Target="../ink/ink430.xml"/><Relationship Id="rId14" Type="http://schemas.openxmlformats.org/officeDocument/2006/relationships/image" Target="../media/image424.png"/><Relationship Id="rId13" Type="http://schemas.openxmlformats.org/officeDocument/2006/relationships/customXml" Target="../ink/ink429.xml"/><Relationship Id="rId12" Type="http://schemas.openxmlformats.org/officeDocument/2006/relationships/image" Target="../media/image423.png"/><Relationship Id="rId11" Type="http://schemas.openxmlformats.org/officeDocument/2006/relationships/customXml" Target="../ink/ink428.xml"/><Relationship Id="rId10" Type="http://schemas.openxmlformats.org/officeDocument/2006/relationships/image" Target="../media/image422.png"/><Relationship Id="rId1" Type="http://schemas.openxmlformats.org/officeDocument/2006/relationships/customXml" Target="../ink/ink423.xml"/></Relationships>
</file>

<file path=ppt/slides/_rels/slide28.xml.rels><?xml version="1.0" encoding="UTF-8" standalone="yes"?>
<Relationships xmlns="http://schemas.openxmlformats.org/package/2006/relationships"><Relationship Id="rId99" Type="http://schemas.openxmlformats.org/officeDocument/2006/relationships/image" Target="../media/image491.png"/><Relationship Id="rId98" Type="http://schemas.openxmlformats.org/officeDocument/2006/relationships/customXml" Target="../ink/ink496.xml"/><Relationship Id="rId97" Type="http://schemas.openxmlformats.org/officeDocument/2006/relationships/image" Target="../media/image207.png"/><Relationship Id="rId96" Type="http://schemas.openxmlformats.org/officeDocument/2006/relationships/customXml" Target="../ink/ink495.xml"/><Relationship Id="rId95" Type="http://schemas.openxmlformats.org/officeDocument/2006/relationships/image" Target="../media/image490.png"/><Relationship Id="rId94" Type="http://schemas.openxmlformats.org/officeDocument/2006/relationships/customXml" Target="../ink/ink494.xml"/><Relationship Id="rId93" Type="http://schemas.openxmlformats.org/officeDocument/2006/relationships/image" Target="../media/image489.png"/><Relationship Id="rId92" Type="http://schemas.openxmlformats.org/officeDocument/2006/relationships/customXml" Target="../ink/ink493.xml"/><Relationship Id="rId91" Type="http://schemas.openxmlformats.org/officeDocument/2006/relationships/image" Target="../media/image488.png"/><Relationship Id="rId90" Type="http://schemas.openxmlformats.org/officeDocument/2006/relationships/customXml" Target="../ink/ink492.xml"/><Relationship Id="rId9" Type="http://schemas.openxmlformats.org/officeDocument/2006/relationships/image" Target="../media/image447.png"/><Relationship Id="rId89" Type="http://schemas.openxmlformats.org/officeDocument/2006/relationships/image" Target="../media/image487.png"/><Relationship Id="rId88" Type="http://schemas.openxmlformats.org/officeDocument/2006/relationships/customXml" Target="../ink/ink491.xml"/><Relationship Id="rId87" Type="http://schemas.openxmlformats.org/officeDocument/2006/relationships/image" Target="../media/image486.png"/><Relationship Id="rId86" Type="http://schemas.openxmlformats.org/officeDocument/2006/relationships/customXml" Target="../ink/ink490.xml"/><Relationship Id="rId85" Type="http://schemas.openxmlformats.org/officeDocument/2006/relationships/image" Target="../media/image485.png"/><Relationship Id="rId84" Type="http://schemas.openxmlformats.org/officeDocument/2006/relationships/customXml" Target="../ink/ink489.xml"/><Relationship Id="rId83" Type="http://schemas.openxmlformats.org/officeDocument/2006/relationships/image" Target="../media/image484.png"/><Relationship Id="rId82" Type="http://schemas.openxmlformats.org/officeDocument/2006/relationships/customXml" Target="../ink/ink488.xml"/><Relationship Id="rId81" Type="http://schemas.openxmlformats.org/officeDocument/2006/relationships/image" Target="../media/image483.png"/><Relationship Id="rId80" Type="http://schemas.openxmlformats.org/officeDocument/2006/relationships/customXml" Target="../ink/ink487.xml"/><Relationship Id="rId8" Type="http://schemas.openxmlformats.org/officeDocument/2006/relationships/customXml" Target="../ink/ink451.xml"/><Relationship Id="rId79" Type="http://schemas.openxmlformats.org/officeDocument/2006/relationships/image" Target="../media/image482.png"/><Relationship Id="rId78" Type="http://schemas.openxmlformats.org/officeDocument/2006/relationships/customXml" Target="../ink/ink486.xml"/><Relationship Id="rId77" Type="http://schemas.openxmlformats.org/officeDocument/2006/relationships/image" Target="../media/image481.png"/><Relationship Id="rId76" Type="http://schemas.openxmlformats.org/officeDocument/2006/relationships/customXml" Target="../ink/ink485.xml"/><Relationship Id="rId75" Type="http://schemas.openxmlformats.org/officeDocument/2006/relationships/image" Target="../media/image480.png"/><Relationship Id="rId74" Type="http://schemas.openxmlformats.org/officeDocument/2006/relationships/customXml" Target="../ink/ink484.xml"/><Relationship Id="rId73" Type="http://schemas.openxmlformats.org/officeDocument/2006/relationships/image" Target="../media/image479.png"/><Relationship Id="rId72" Type="http://schemas.openxmlformats.org/officeDocument/2006/relationships/customXml" Target="../ink/ink483.xml"/><Relationship Id="rId71" Type="http://schemas.openxmlformats.org/officeDocument/2006/relationships/image" Target="../media/image478.png"/><Relationship Id="rId70" Type="http://schemas.openxmlformats.org/officeDocument/2006/relationships/customXml" Target="../ink/ink482.xml"/><Relationship Id="rId7" Type="http://schemas.openxmlformats.org/officeDocument/2006/relationships/image" Target="../media/image446.png"/><Relationship Id="rId69" Type="http://schemas.openxmlformats.org/officeDocument/2006/relationships/image" Target="../media/image477.png"/><Relationship Id="rId68" Type="http://schemas.openxmlformats.org/officeDocument/2006/relationships/customXml" Target="../ink/ink481.xml"/><Relationship Id="rId67" Type="http://schemas.openxmlformats.org/officeDocument/2006/relationships/image" Target="../media/image476.png"/><Relationship Id="rId66" Type="http://schemas.openxmlformats.org/officeDocument/2006/relationships/customXml" Target="../ink/ink480.xml"/><Relationship Id="rId65" Type="http://schemas.openxmlformats.org/officeDocument/2006/relationships/image" Target="../media/image475.png"/><Relationship Id="rId64" Type="http://schemas.openxmlformats.org/officeDocument/2006/relationships/customXml" Target="../ink/ink479.xml"/><Relationship Id="rId63" Type="http://schemas.openxmlformats.org/officeDocument/2006/relationships/image" Target="../media/image474.png"/><Relationship Id="rId62" Type="http://schemas.openxmlformats.org/officeDocument/2006/relationships/customXml" Target="../ink/ink478.xml"/><Relationship Id="rId61" Type="http://schemas.openxmlformats.org/officeDocument/2006/relationships/image" Target="../media/image473.png"/><Relationship Id="rId60" Type="http://schemas.openxmlformats.org/officeDocument/2006/relationships/customXml" Target="../ink/ink477.xml"/><Relationship Id="rId6" Type="http://schemas.openxmlformats.org/officeDocument/2006/relationships/customXml" Target="../ink/ink450.xml"/><Relationship Id="rId59" Type="http://schemas.openxmlformats.org/officeDocument/2006/relationships/image" Target="../media/image472.png"/><Relationship Id="rId58" Type="http://schemas.openxmlformats.org/officeDocument/2006/relationships/customXml" Target="../ink/ink476.xml"/><Relationship Id="rId57" Type="http://schemas.openxmlformats.org/officeDocument/2006/relationships/image" Target="../media/image471.png"/><Relationship Id="rId56" Type="http://schemas.openxmlformats.org/officeDocument/2006/relationships/customXml" Target="../ink/ink475.xml"/><Relationship Id="rId55" Type="http://schemas.openxmlformats.org/officeDocument/2006/relationships/image" Target="../media/image470.png"/><Relationship Id="rId54" Type="http://schemas.openxmlformats.org/officeDocument/2006/relationships/customXml" Target="../ink/ink474.xml"/><Relationship Id="rId53" Type="http://schemas.openxmlformats.org/officeDocument/2006/relationships/image" Target="../media/image469.png"/><Relationship Id="rId52" Type="http://schemas.openxmlformats.org/officeDocument/2006/relationships/customXml" Target="../ink/ink473.xml"/><Relationship Id="rId51" Type="http://schemas.openxmlformats.org/officeDocument/2006/relationships/image" Target="../media/image468.png"/><Relationship Id="rId50" Type="http://schemas.openxmlformats.org/officeDocument/2006/relationships/customXml" Target="../ink/ink472.xml"/><Relationship Id="rId5" Type="http://schemas.openxmlformats.org/officeDocument/2006/relationships/image" Target="../media/image445.png"/><Relationship Id="rId49" Type="http://schemas.openxmlformats.org/officeDocument/2006/relationships/image" Target="../media/image467.png"/><Relationship Id="rId48" Type="http://schemas.openxmlformats.org/officeDocument/2006/relationships/customXml" Target="../ink/ink471.xml"/><Relationship Id="rId47" Type="http://schemas.openxmlformats.org/officeDocument/2006/relationships/image" Target="../media/image466.png"/><Relationship Id="rId46" Type="http://schemas.openxmlformats.org/officeDocument/2006/relationships/customXml" Target="../ink/ink470.xml"/><Relationship Id="rId45" Type="http://schemas.openxmlformats.org/officeDocument/2006/relationships/image" Target="../media/image465.png"/><Relationship Id="rId44" Type="http://schemas.openxmlformats.org/officeDocument/2006/relationships/customXml" Target="../ink/ink469.xml"/><Relationship Id="rId43" Type="http://schemas.openxmlformats.org/officeDocument/2006/relationships/image" Target="../media/image464.png"/><Relationship Id="rId42" Type="http://schemas.openxmlformats.org/officeDocument/2006/relationships/customXml" Target="../ink/ink468.xml"/><Relationship Id="rId41" Type="http://schemas.openxmlformats.org/officeDocument/2006/relationships/image" Target="../media/image463.png"/><Relationship Id="rId40" Type="http://schemas.openxmlformats.org/officeDocument/2006/relationships/customXml" Target="../ink/ink467.xml"/><Relationship Id="rId4" Type="http://schemas.openxmlformats.org/officeDocument/2006/relationships/customXml" Target="../ink/ink449.xml"/><Relationship Id="rId39" Type="http://schemas.openxmlformats.org/officeDocument/2006/relationships/image" Target="../media/image462.png"/><Relationship Id="rId38" Type="http://schemas.openxmlformats.org/officeDocument/2006/relationships/customXml" Target="../ink/ink466.xml"/><Relationship Id="rId37" Type="http://schemas.openxmlformats.org/officeDocument/2006/relationships/image" Target="../media/image461.png"/><Relationship Id="rId36" Type="http://schemas.openxmlformats.org/officeDocument/2006/relationships/customXml" Target="../ink/ink465.xml"/><Relationship Id="rId35" Type="http://schemas.openxmlformats.org/officeDocument/2006/relationships/image" Target="../media/image460.png"/><Relationship Id="rId34" Type="http://schemas.openxmlformats.org/officeDocument/2006/relationships/customXml" Target="../ink/ink464.xml"/><Relationship Id="rId33" Type="http://schemas.openxmlformats.org/officeDocument/2006/relationships/image" Target="../media/image459.png"/><Relationship Id="rId32" Type="http://schemas.openxmlformats.org/officeDocument/2006/relationships/customXml" Target="../ink/ink463.xml"/><Relationship Id="rId31" Type="http://schemas.openxmlformats.org/officeDocument/2006/relationships/image" Target="../media/image458.png"/><Relationship Id="rId30" Type="http://schemas.openxmlformats.org/officeDocument/2006/relationships/customXml" Target="../ink/ink462.xml"/><Relationship Id="rId3" Type="http://schemas.openxmlformats.org/officeDocument/2006/relationships/image" Target="../media/image444.png"/><Relationship Id="rId29" Type="http://schemas.openxmlformats.org/officeDocument/2006/relationships/image" Target="../media/image457.png"/><Relationship Id="rId28" Type="http://schemas.openxmlformats.org/officeDocument/2006/relationships/customXml" Target="../ink/ink461.xml"/><Relationship Id="rId27" Type="http://schemas.openxmlformats.org/officeDocument/2006/relationships/image" Target="../media/image456.png"/><Relationship Id="rId26" Type="http://schemas.openxmlformats.org/officeDocument/2006/relationships/customXml" Target="../ink/ink460.xml"/><Relationship Id="rId25" Type="http://schemas.openxmlformats.org/officeDocument/2006/relationships/image" Target="../media/image455.png"/><Relationship Id="rId24" Type="http://schemas.openxmlformats.org/officeDocument/2006/relationships/customXml" Target="../ink/ink459.xml"/><Relationship Id="rId23" Type="http://schemas.openxmlformats.org/officeDocument/2006/relationships/image" Target="../media/image454.png"/><Relationship Id="rId22" Type="http://schemas.openxmlformats.org/officeDocument/2006/relationships/customXml" Target="../ink/ink458.xml"/><Relationship Id="rId21" Type="http://schemas.openxmlformats.org/officeDocument/2006/relationships/image" Target="../media/image453.png"/><Relationship Id="rId20" Type="http://schemas.openxmlformats.org/officeDocument/2006/relationships/customXml" Target="../ink/ink457.xml"/><Relationship Id="rId2" Type="http://schemas.openxmlformats.org/officeDocument/2006/relationships/customXml" Target="../ink/ink448.xml"/><Relationship Id="rId19" Type="http://schemas.openxmlformats.org/officeDocument/2006/relationships/image" Target="../media/image452.png"/><Relationship Id="rId18" Type="http://schemas.openxmlformats.org/officeDocument/2006/relationships/customXml" Target="../ink/ink456.xml"/><Relationship Id="rId17" Type="http://schemas.openxmlformats.org/officeDocument/2006/relationships/image" Target="../media/image451.png"/><Relationship Id="rId16" Type="http://schemas.openxmlformats.org/officeDocument/2006/relationships/customXml" Target="../ink/ink455.xml"/><Relationship Id="rId15" Type="http://schemas.openxmlformats.org/officeDocument/2006/relationships/image" Target="../media/image450.png"/><Relationship Id="rId14" Type="http://schemas.openxmlformats.org/officeDocument/2006/relationships/customXml" Target="../ink/ink454.xml"/><Relationship Id="rId13" Type="http://schemas.openxmlformats.org/officeDocument/2006/relationships/image" Target="../media/image449.png"/><Relationship Id="rId12" Type="http://schemas.openxmlformats.org/officeDocument/2006/relationships/customXml" Target="../ink/ink453.xml"/><Relationship Id="rId11" Type="http://schemas.openxmlformats.org/officeDocument/2006/relationships/image" Target="../media/image448.png"/><Relationship Id="rId104" Type="http://schemas.openxmlformats.org/officeDocument/2006/relationships/slideLayout" Target="../slideLayouts/slideLayout2.xml"/><Relationship Id="rId103" Type="http://schemas.openxmlformats.org/officeDocument/2006/relationships/image" Target="../media/image493.png"/><Relationship Id="rId102" Type="http://schemas.openxmlformats.org/officeDocument/2006/relationships/customXml" Target="../ink/ink498.xml"/><Relationship Id="rId101" Type="http://schemas.openxmlformats.org/officeDocument/2006/relationships/image" Target="../media/image492.png"/><Relationship Id="rId100" Type="http://schemas.openxmlformats.org/officeDocument/2006/relationships/customXml" Target="../ink/ink497.xml"/><Relationship Id="rId10" Type="http://schemas.openxmlformats.org/officeDocument/2006/relationships/customXml" Target="../ink/ink452.xml"/><Relationship Id="rId1" Type="http://schemas.openxmlformats.org/officeDocument/2006/relationships/image" Target="../media/image443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customXml" Target="../ink/ink503.xml"/><Relationship Id="rId8" Type="http://schemas.openxmlformats.org/officeDocument/2006/relationships/image" Target="../media/image497.png"/><Relationship Id="rId7" Type="http://schemas.openxmlformats.org/officeDocument/2006/relationships/customXml" Target="../ink/ink502.xml"/><Relationship Id="rId69" Type="http://schemas.openxmlformats.org/officeDocument/2006/relationships/slideLayout" Target="../slideLayouts/slideLayout2.xml"/><Relationship Id="rId68" Type="http://schemas.openxmlformats.org/officeDocument/2006/relationships/image" Target="../media/image527.png"/><Relationship Id="rId67" Type="http://schemas.openxmlformats.org/officeDocument/2006/relationships/customXml" Target="../ink/ink532.xml"/><Relationship Id="rId66" Type="http://schemas.openxmlformats.org/officeDocument/2006/relationships/image" Target="../media/image526.png"/><Relationship Id="rId65" Type="http://schemas.openxmlformats.org/officeDocument/2006/relationships/customXml" Target="../ink/ink531.xml"/><Relationship Id="rId64" Type="http://schemas.openxmlformats.org/officeDocument/2006/relationships/image" Target="../media/image525.png"/><Relationship Id="rId63" Type="http://schemas.openxmlformats.org/officeDocument/2006/relationships/customXml" Target="../ink/ink530.xml"/><Relationship Id="rId62" Type="http://schemas.openxmlformats.org/officeDocument/2006/relationships/image" Target="../media/image524.png"/><Relationship Id="rId61" Type="http://schemas.openxmlformats.org/officeDocument/2006/relationships/customXml" Target="../ink/ink529.xml"/><Relationship Id="rId60" Type="http://schemas.openxmlformats.org/officeDocument/2006/relationships/image" Target="../media/image523.png"/><Relationship Id="rId6" Type="http://schemas.openxmlformats.org/officeDocument/2006/relationships/image" Target="../media/image496.png"/><Relationship Id="rId59" Type="http://schemas.openxmlformats.org/officeDocument/2006/relationships/customXml" Target="../ink/ink528.xml"/><Relationship Id="rId58" Type="http://schemas.openxmlformats.org/officeDocument/2006/relationships/image" Target="../media/image522.png"/><Relationship Id="rId57" Type="http://schemas.openxmlformats.org/officeDocument/2006/relationships/customXml" Target="../ink/ink527.xml"/><Relationship Id="rId56" Type="http://schemas.openxmlformats.org/officeDocument/2006/relationships/image" Target="../media/image521.png"/><Relationship Id="rId55" Type="http://schemas.openxmlformats.org/officeDocument/2006/relationships/customXml" Target="../ink/ink526.xml"/><Relationship Id="rId54" Type="http://schemas.openxmlformats.org/officeDocument/2006/relationships/image" Target="../media/image520.png"/><Relationship Id="rId53" Type="http://schemas.openxmlformats.org/officeDocument/2006/relationships/customXml" Target="../ink/ink525.xml"/><Relationship Id="rId52" Type="http://schemas.openxmlformats.org/officeDocument/2006/relationships/image" Target="../media/image519.png"/><Relationship Id="rId51" Type="http://schemas.openxmlformats.org/officeDocument/2006/relationships/customXml" Target="../ink/ink524.xml"/><Relationship Id="rId50" Type="http://schemas.openxmlformats.org/officeDocument/2006/relationships/image" Target="../media/image518.png"/><Relationship Id="rId5" Type="http://schemas.openxmlformats.org/officeDocument/2006/relationships/customXml" Target="../ink/ink501.xml"/><Relationship Id="rId49" Type="http://schemas.openxmlformats.org/officeDocument/2006/relationships/customXml" Target="../ink/ink523.xml"/><Relationship Id="rId48" Type="http://schemas.openxmlformats.org/officeDocument/2006/relationships/image" Target="../media/image517.png"/><Relationship Id="rId47" Type="http://schemas.openxmlformats.org/officeDocument/2006/relationships/customXml" Target="../ink/ink522.xml"/><Relationship Id="rId46" Type="http://schemas.openxmlformats.org/officeDocument/2006/relationships/image" Target="../media/image516.png"/><Relationship Id="rId45" Type="http://schemas.openxmlformats.org/officeDocument/2006/relationships/customXml" Target="../ink/ink521.xml"/><Relationship Id="rId44" Type="http://schemas.openxmlformats.org/officeDocument/2006/relationships/image" Target="../media/image515.png"/><Relationship Id="rId43" Type="http://schemas.openxmlformats.org/officeDocument/2006/relationships/customXml" Target="../ink/ink520.xml"/><Relationship Id="rId42" Type="http://schemas.openxmlformats.org/officeDocument/2006/relationships/image" Target="../media/image514.png"/><Relationship Id="rId41" Type="http://schemas.openxmlformats.org/officeDocument/2006/relationships/customXml" Target="../ink/ink519.xml"/><Relationship Id="rId40" Type="http://schemas.openxmlformats.org/officeDocument/2006/relationships/image" Target="../media/image513.png"/><Relationship Id="rId4" Type="http://schemas.openxmlformats.org/officeDocument/2006/relationships/image" Target="../media/image495.png"/><Relationship Id="rId39" Type="http://schemas.openxmlformats.org/officeDocument/2006/relationships/customXml" Target="../ink/ink518.xml"/><Relationship Id="rId38" Type="http://schemas.openxmlformats.org/officeDocument/2006/relationships/image" Target="../media/image512.png"/><Relationship Id="rId37" Type="http://schemas.openxmlformats.org/officeDocument/2006/relationships/customXml" Target="../ink/ink517.xml"/><Relationship Id="rId36" Type="http://schemas.openxmlformats.org/officeDocument/2006/relationships/image" Target="../media/image511.png"/><Relationship Id="rId35" Type="http://schemas.openxmlformats.org/officeDocument/2006/relationships/customXml" Target="../ink/ink516.xml"/><Relationship Id="rId34" Type="http://schemas.openxmlformats.org/officeDocument/2006/relationships/image" Target="../media/image510.png"/><Relationship Id="rId33" Type="http://schemas.openxmlformats.org/officeDocument/2006/relationships/customXml" Target="../ink/ink515.xml"/><Relationship Id="rId32" Type="http://schemas.openxmlformats.org/officeDocument/2006/relationships/image" Target="../media/image509.png"/><Relationship Id="rId31" Type="http://schemas.openxmlformats.org/officeDocument/2006/relationships/customXml" Target="../ink/ink514.xml"/><Relationship Id="rId30" Type="http://schemas.openxmlformats.org/officeDocument/2006/relationships/image" Target="../media/image508.png"/><Relationship Id="rId3" Type="http://schemas.openxmlformats.org/officeDocument/2006/relationships/customXml" Target="../ink/ink500.xml"/><Relationship Id="rId29" Type="http://schemas.openxmlformats.org/officeDocument/2006/relationships/customXml" Target="../ink/ink513.xml"/><Relationship Id="rId28" Type="http://schemas.openxmlformats.org/officeDocument/2006/relationships/image" Target="../media/image507.png"/><Relationship Id="rId27" Type="http://schemas.openxmlformats.org/officeDocument/2006/relationships/customXml" Target="../ink/ink512.xml"/><Relationship Id="rId26" Type="http://schemas.openxmlformats.org/officeDocument/2006/relationships/image" Target="../media/image506.png"/><Relationship Id="rId25" Type="http://schemas.openxmlformats.org/officeDocument/2006/relationships/customXml" Target="../ink/ink511.xml"/><Relationship Id="rId24" Type="http://schemas.openxmlformats.org/officeDocument/2006/relationships/image" Target="../media/image505.png"/><Relationship Id="rId23" Type="http://schemas.openxmlformats.org/officeDocument/2006/relationships/customXml" Target="../ink/ink510.xml"/><Relationship Id="rId22" Type="http://schemas.openxmlformats.org/officeDocument/2006/relationships/image" Target="../media/image504.png"/><Relationship Id="rId21" Type="http://schemas.openxmlformats.org/officeDocument/2006/relationships/customXml" Target="../ink/ink509.xml"/><Relationship Id="rId20" Type="http://schemas.openxmlformats.org/officeDocument/2006/relationships/image" Target="../media/image503.png"/><Relationship Id="rId2" Type="http://schemas.openxmlformats.org/officeDocument/2006/relationships/image" Target="../media/image494.png"/><Relationship Id="rId19" Type="http://schemas.openxmlformats.org/officeDocument/2006/relationships/customXml" Target="../ink/ink508.xml"/><Relationship Id="rId18" Type="http://schemas.openxmlformats.org/officeDocument/2006/relationships/image" Target="../media/image502.png"/><Relationship Id="rId17" Type="http://schemas.openxmlformats.org/officeDocument/2006/relationships/customXml" Target="../ink/ink507.xml"/><Relationship Id="rId16" Type="http://schemas.openxmlformats.org/officeDocument/2006/relationships/image" Target="../media/image501.png"/><Relationship Id="rId15" Type="http://schemas.openxmlformats.org/officeDocument/2006/relationships/customXml" Target="../ink/ink506.xml"/><Relationship Id="rId14" Type="http://schemas.openxmlformats.org/officeDocument/2006/relationships/image" Target="../media/image500.png"/><Relationship Id="rId13" Type="http://schemas.openxmlformats.org/officeDocument/2006/relationships/customXml" Target="../ink/ink505.xml"/><Relationship Id="rId12" Type="http://schemas.openxmlformats.org/officeDocument/2006/relationships/image" Target="../media/image499.png"/><Relationship Id="rId11" Type="http://schemas.openxmlformats.org/officeDocument/2006/relationships/customXml" Target="../ink/ink504.xml"/><Relationship Id="rId10" Type="http://schemas.openxmlformats.org/officeDocument/2006/relationships/image" Target="../media/image498.png"/><Relationship Id="rId1" Type="http://schemas.openxmlformats.org/officeDocument/2006/relationships/customXml" Target="../ink/ink49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customXml" Target="../ink/ink535.xml"/><Relationship Id="rId4" Type="http://schemas.openxmlformats.org/officeDocument/2006/relationships/image" Target="../media/image529.png"/><Relationship Id="rId3" Type="http://schemas.openxmlformats.org/officeDocument/2006/relationships/customXml" Target="../ink/ink534.xml"/><Relationship Id="rId2" Type="http://schemas.openxmlformats.org/officeDocument/2006/relationships/image" Target="../media/image528.png"/><Relationship Id="rId1" Type="http://schemas.openxmlformats.org/officeDocument/2006/relationships/customXml" Target="../ink/ink533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33.png"/><Relationship Id="rId5" Type="http://schemas.openxmlformats.org/officeDocument/2006/relationships/customXml" Target="../ink/ink538.xml"/><Relationship Id="rId4" Type="http://schemas.openxmlformats.org/officeDocument/2006/relationships/image" Target="../media/image532.png"/><Relationship Id="rId3" Type="http://schemas.openxmlformats.org/officeDocument/2006/relationships/customXml" Target="../ink/ink537.xml"/><Relationship Id="rId2" Type="http://schemas.openxmlformats.org/officeDocument/2006/relationships/image" Target="../media/image531.png"/><Relationship Id="rId1" Type="http://schemas.openxmlformats.org/officeDocument/2006/relationships/customXml" Target="../ink/ink536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customXml" Target="../ink/ink543.xml"/><Relationship Id="rId8" Type="http://schemas.openxmlformats.org/officeDocument/2006/relationships/image" Target="../media/image537.png"/><Relationship Id="rId7" Type="http://schemas.openxmlformats.org/officeDocument/2006/relationships/customXml" Target="../ink/ink542.xml"/><Relationship Id="rId6" Type="http://schemas.openxmlformats.org/officeDocument/2006/relationships/image" Target="../media/image536.png"/><Relationship Id="rId5" Type="http://schemas.openxmlformats.org/officeDocument/2006/relationships/customXml" Target="../ink/ink541.xml"/><Relationship Id="rId4" Type="http://schemas.openxmlformats.org/officeDocument/2006/relationships/image" Target="../media/image535.png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548.png"/><Relationship Id="rId3" Type="http://schemas.openxmlformats.org/officeDocument/2006/relationships/customXml" Target="../ink/ink540.xml"/><Relationship Id="rId29" Type="http://schemas.openxmlformats.org/officeDocument/2006/relationships/customXml" Target="../ink/ink553.xml"/><Relationship Id="rId28" Type="http://schemas.openxmlformats.org/officeDocument/2006/relationships/image" Target="../media/image547.png"/><Relationship Id="rId27" Type="http://schemas.openxmlformats.org/officeDocument/2006/relationships/customXml" Target="../ink/ink552.xml"/><Relationship Id="rId26" Type="http://schemas.openxmlformats.org/officeDocument/2006/relationships/image" Target="../media/image546.png"/><Relationship Id="rId25" Type="http://schemas.openxmlformats.org/officeDocument/2006/relationships/customXml" Target="../ink/ink551.xml"/><Relationship Id="rId24" Type="http://schemas.openxmlformats.org/officeDocument/2006/relationships/image" Target="../media/image545.png"/><Relationship Id="rId23" Type="http://schemas.openxmlformats.org/officeDocument/2006/relationships/customXml" Target="../ink/ink550.xml"/><Relationship Id="rId22" Type="http://schemas.openxmlformats.org/officeDocument/2006/relationships/image" Target="../media/image544.png"/><Relationship Id="rId21" Type="http://schemas.openxmlformats.org/officeDocument/2006/relationships/customXml" Target="../ink/ink549.xml"/><Relationship Id="rId20" Type="http://schemas.openxmlformats.org/officeDocument/2006/relationships/image" Target="../media/image543.png"/><Relationship Id="rId2" Type="http://schemas.openxmlformats.org/officeDocument/2006/relationships/image" Target="../media/image534.png"/><Relationship Id="rId19" Type="http://schemas.openxmlformats.org/officeDocument/2006/relationships/customXml" Target="../ink/ink548.xml"/><Relationship Id="rId18" Type="http://schemas.openxmlformats.org/officeDocument/2006/relationships/image" Target="../media/image542.png"/><Relationship Id="rId17" Type="http://schemas.openxmlformats.org/officeDocument/2006/relationships/customXml" Target="../ink/ink547.xml"/><Relationship Id="rId16" Type="http://schemas.openxmlformats.org/officeDocument/2006/relationships/image" Target="../media/image541.png"/><Relationship Id="rId15" Type="http://schemas.openxmlformats.org/officeDocument/2006/relationships/customXml" Target="../ink/ink546.xml"/><Relationship Id="rId14" Type="http://schemas.openxmlformats.org/officeDocument/2006/relationships/image" Target="../media/image540.png"/><Relationship Id="rId13" Type="http://schemas.openxmlformats.org/officeDocument/2006/relationships/customXml" Target="../ink/ink545.xml"/><Relationship Id="rId12" Type="http://schemas.openxmlformats.org/officeDocument/2006/relationships/image" Target="../media/image539.png"/><Relationship Id="rId11" Type="http://schemas.openxmlformats.org/officeDocument/2006/relationships/customXml" Target="../ink/ink544.xml"/><Relationship Id="rId10" Type="http://schemas.openxmlformats.org/officeDocument/2006/relationships/image" Target="../media/image538.png"/><Relationship Id="rId1" Type="http://schemas.openxmlformats.org/officeDocument/2006/relationships/customXml" Target="../ink/ink539.xml"/></Relationships>
</file>

<file path=ppt/slides/_rels/slide4.xml.rels><?xml version="1.0" encoding="UTF-8" standalone="yes"?>
<Relationships xmlns="http://schemas.openxmlformats.org/package/2006/relationships"><Relationship Id="rId99" Type="http://schemas.openxmlformats.org/officeDocument/2006/relationships/image" Target="../media/image72.png"/><Relationship Id="rId98" Type="http://schemas.openxmlformats.org/officeDocument/2006/relationships/customXml" Target="../ink/ink70.xml"/><Relationship Id="rId97" Type="http://schemas.openxmlformats.org/officeDocument/2006/relationships/image" Target="../media/image71.png"/><Relationship Id="rId96" Type="http://schemas.openxmlformats.org/officeDocument/2006/relationships/customXml" Target="../ink/ink69.xml"/><Relationship Id="rId95" Type="http://schemas.openxmlformats.org/officeDocument/2006/relationships/image" Target="../media/image70.png"/><Relationship Id="rId94" Type="http://schemas.openxmlformats.org/officeDocument/2006/relationships/customXml" Target="../ink/ink68.xml"/><Relationship Id="rId93" Type="http://schemas.openxmlformats.org/officeDocument/2006/relationships/image" Target="../media/image69.png"/><Relationship Id="rId92" Type="http://schemas.openxmlformats.org/officeDocument/2006/relationships/customXml" Target="../ink/ink67.xml"/><Relationship Id="rId91" Type="http://schemas.openxmlformats.org/officeDocument/2006/relationships/image" Target="../media/image68.png"/><Relationship Id="rId90" Type="http://schemas.openxmlformats.org/officeDocument/2006/relationships/customXml" Target="../ink/ink66.xml"/><Relationship Id="rId9" Type="http://schemas.openxmlformats.org/officeDocument/2006/relationships/image" Target="../media/image27.png"/><Relationship Id="rId89" Type="http://schemas.openxmlformats.org/officeDocument/2006/relationships/image" Target="../media/image67.png"/><Relationship Id="rId88" Type="http://schemas.openxmlformats.org/officeDocument/2006/relationships/customXml" Target="../ink/ink65.xml"/><Relationship Id="rId87" Type="http://schemas.openxmlformats.org/officeDocument/2006/relationships/image" Target="../media/image66.png"/><Relationship Id="rId86" Type="http://schemas.openxmlformats.org/officeDocument/2006/relationships/customXml" Target="../ink/ink64.xml"/><Relationship Id="rId85" Type="http://schemas.openxmlformats.org/officeDocument/2006/relationships/image" Target="../media/image65.png"/><Relationship Id="rId84" Type="http://schemas.openxmlformats.org/officeDocument/2006/relationships/customXml" Target="../ink/ink63.xml"/><Relationship Id="rId83" Type="http://schemas.openxmlformats.org/officeDocument/2006/relationships/image" Target="../media/image64.png"/><Relationship Id="rId82" Type="http://schemas.openxmlformats.org/officeDocument/2006/relationships/customXml" Target="../ink/ink62.xml"/><Relationship Id="rId81" Type="http://schemas.openxmlformats.org/officeDocument/2006/relationships/image" Target="../media/image63.png"/><Relationship Id="rId80" Type="http://schemas.openxmlformats.org/officeDocument/2006/relationships/customXml" Target="../ink/ink61.xml"/><Relationship Id="rId8" Type="http://schemas.openxmlformats.org/officeDocument/2006/relationships/customXml" Target="../ink/ink25.xml"/><Relationship Id="rId79" Type="http://schemas.openxmlformats.org/officeDocument/2006/relationships/image" Target="../media/image62.png"/><Relationship Id="rId78" Type="http://schemas.openxmlformats.org/officeDocument/2006/relationships/customXml" Target="../ink/ink60.xml"/><Relationship Id="rId77" Type="http://schemas.openxmlformats.org/officeDocument/2006/relationships/image" Target="../media/image61.png"/><Relationship Id="rId76" Type="http://schemas.openxmlformats.org/officeDocument/2006/relationships/customXml" Target="../ink/ink59.xml"/><Relationship Id="rId75" Type="http://schemas.openxmlformats.org/officeDocument/2006/relationships/image" Target="../media/image60.png"/><Relationship Id="rId74" Type="http://schemas.openxmlformats.org/officeDocument/2006/relationships/customXml" Target="../ink/ink58.xml"/><Relationship Id="rId73" Type="http://schemas.openxmlformats.org/officeDocument/2006/relationships/image" Target="../media/image59.png"/><Relationship Id="rId72" Type="http://schemas.openxmlformats.org/officeDocument/2006/relationships/customXml" Target="../ink/ink57.xml"/><Relationship Id="rId71" Type="http://schemas.openxmlformats.org/officeDocument/2006/relationships/image" Target="../media/image58.png"/><Relationship Id="rId70" Type="http://schemas.openxmlformats.org/officeDocument/2006/relationships/customXml" Target="../ink/ink56.xml"/><Relationship Id="rId7" Type="http://schemas.openxmlformats.org/officeDocument/2006/relationships/image" Target="../media/image26.png"/><Relationship Id="rId69" Type="http://schemas.openxmlformats.org/officeDocument/2006/relationships/image" Target="../media/image57.png"/><Relationship Id="rId68" Type="http://schemas.openxmlformats.org/officeDocument/2006/relationships/customXml" Target="../ink/ink55.xml"/><Relationship Id="rId67" Type="http://schemas.openxmlformats.org/officeDocument/2006/relationships/image" Target="../media/image56.png"/><Relationship Id="rId66" Type="http://schemas.openxmlformats.org/officeDocument/2006/relationships/customXml" Target="../ink/ink54.xml"/><Relationship Id="rId65" Type="http://schemas.openxmlformats.org/officeDocument/2006/relationships/image" Target="../media/image55.png"/><Relationship Id="rId64" Type="http://schemas.openxmlformats.org/officeDocument/2006/relationships/customXml" Target="../ink/ink53.xml"/><Relationship Id="rId63" Type="http://schemas.openxmlformats.org/officeDocument/2006/relationships/image" Target="../media/image54.png"/><Relationship Id="rId62" Type="http://schemas.openxmlformats.org/officeDocument/2006/relationships/customXml" Target="../ink/ink52.xml"/><Relationship Id="rId61" Type="http://schemas.openxmlformats.org/officeDocument/2006/relationships/image" Target="../media/image53.png"/><Relationship Id="rId60" Type="http://schemas.openxmlformats.org/officeDocument/2006/relationships/customXml" Target="../ink/ink51.xml"/><Relationship Id="rId6" Type="http://schemas.openxmlformats.org/officeDocument/2006/relationships/customXml" Target="../ink/ink24.xml"/><Relationship Id="rId59" Type="http://schemas.openxmlformats.org/officeDocument/2006/relationships/image" Target="../media/image52.png"/><Relationship Id="rId58" Type="http://schemas.openxmlformats.org/officeDocument/2006/relationships/customXml" Target="../ink/ink50.xml"/><Relationship Id="rId57" Type="http://schemas.openxmlformats.org/officeDocument/2006/relationships/image" Target="../media/image51.png"/><Relationship Id="rId56" Type="http://schemas.openxmlformats.org/officeDocument/2006/relationships/customXml" Target="../ink/ink49.xml"/><Relationship Id="rId55" Type="http://schemas.openxmlformats.org/officeDocument/2006/relationships/image" Target="../media/image50.png"/><Relationship Id="rId54" Type="http://schemas.openxmlformats.org/officeDocument/2006/relationships/customXml" Target="../ink/ink48.xml"/><Relationship Id="rId53" Type="http://schemas.openxmlformats.org/officeDocument/2006/relationships/image" Target="../media/image49.png"/><Relationship Id="rId52" Type="http://schemas.openxmlformats.org/officeDocument/2006/relationships/customXml" Target="../ink/ink47.xml"/><Relationship Id="rId51" Type="http://schemas.openxmlformats.org/officeDocument/2006/relationships/image" Target="../media/image48.png"/><Relationship Id="rId50" Type="http://schemas.openxmlformats.org/officeDocument/2006/relationships/customXml" Target="../ink/ink46.xml"/><Relationship Id="rId5" Type="http://schemas.openxmlformats.org/officeDocument/2006/relationships/image" Target="../media/image25.png"/><Relationship Id="rId49" Type="http://schemas.openxmlformats.org/officeDocument/2006/relationships/image" Target="../media/image47.png"/><Relationship Id="rId48" Type="http://schemas.openxmlformats.org/officeDocument/2006/relationships/customXml" Target="../ink/ink45.xml"/><Relationship Id="rId47" Type="http://schemas.openxmlformats.org/officeDocument/2006/relationships/image" Target="../media/image46.png"/><Relationship Id="rId46" Type="http://schemas.openxmlformats.org/officeDocument/2006/relationships/customXml" Target="../ink/ink44.xml"/><Relationship Id="rId45" Type="http://schemas.openxmlformats.org/officeDocument/2006/relationships/image" Target="../media/image45.png"/><Relationship Id="rId44" Type="http://schemas.openxmlformats.org/officeDocument/2006/relationships/customXml" Target="../ink/ink43.xml"/><Relationship Id="rId43" Type="http://schemas.openxmlformats.org/officeDocument/2006/relationships/image" Target="../media/image44.png"/><Relationship Id="rId42" Type="http://schemas.openxmlformats.org/officeDocument/2006/relationships/customXml" Target="../ink/ink42.xml"/><Relationship Id="rId41" Type="http://schemas.openxmlformats.org/officeDocument/2006/relationships/image" Target="../media/image43.png"/><Relationship Id="rId40" Type="http://schemas.openxmlformats.org/officeDocument/2006/relationships/customXml" Target="../ink/ink41.xml"/><Relationship Id="rId4" Type="http://schemas.openxmlformats.org/officeDocument/2006/relationships/customXml" Target="../ink/ink23.xml"/><Relationship Id="rId39" Type="http://schemas.openxmlformats.org/officeDocument/2006/relationships/image" Target="../media/image42.png"/><Relationship Id="rId38" Type="http://schemas.openxmlformats.org/officeDocument/2006/relationships/customXml" Target="../ink/ink40.xml"/><Relationship Id="rId37" Type="http://schemas.openxmlformats.org/officeDocument/2006/relationships/image" Target="../media/image41.png"/><Relationship Id="rId36" Type="http://schemas.openxmlformats.org/officeDocument/2006/relationships/customXml" Target="../ink/ink39.xml"/><Relationship Id="rId35" Type="http://schemas.openxmlformats.org/officeDocument/2006/relationships/image" Target="../media/image40.png"/><Relationship Id="rId34" Type="http://schemas.openxmlformats.org/officeDocument/2006/relationships/customXml" Target="../ink/ink38.xml"/><Relationship Id="rId33" Type="http://schemas.openxmlformats.org/officeDocument/2006/relationships/image" Target="../media/image39.png"/><Relationship Id="rId32" Type="http://schemas.openxmlformats.org/officeDocument/2006/relationships/customXml" Target="../ink/ink37.xml"/><Relationship Id="rId31" Type="http://schemas.openxmlformats.org/officeDocument/2006/relationships/image" Target="../media/image38.png"/><Relationship Id="rId30" Type="http://schemas.openxmlformats.org/officeDocument/2006/relationships/customXml" Target="../ink/ink36.xml"/><Relationship Id="rId3" Type="http://schemas.openxmlformats.org/officeDocument/2006/relationships/image" Target="../media/image24.png"/><Relationship Id="rId29" Type="http://schemas.openxmlformats.org/officeDocument/2006/relationships/image" Target="../media/image37.png"/><Relationship Id="rId28" Type="http://schemas.openxmlformats.org/officeDocument/2006/relationships/customXml" Target="../ink/ink35.xml"/><Relationship Id="rId27" Type="http://schemas.openxmlformats.org/officeDocument/2006/relationships/image" Target="../media/image36.png"/><Relationship Id="rId26" Type="http://schemas.openxmlformats.org/officeDocument/2006/relationships/customXml" Target="../ink/ink34.xml"/><Relationship Id="rId25" Type="http://schemas.openxmlformats.org/officeDocument/2006/relationships/image" Target="../media/image35.png"/><Relationship Id="rId24" Type="http://schemas.openxmlformats.org/officeDocument/2006/relationships/customXml" Target="../ink/ink33.xml"/><Relationship Id="rId23" Type="http://schemas.openxmlformats.org/officeDocument/2006/relationships/image" Target="../media/image34.png"/><Relationship Id="rId22" Type="http://schemas.openxmlformats.org/officeDocument/2006/relationships/customXml" Target="../ink/ink32.xml"/><Relationship Id="rId21" Type="http://schemas.openxmlformats.org/officeDocument/2006/relationships/image" Target="../media/image33.png"/><Relationship Id="rId202" Type="http://schemas.openxmlformats.org/officeDocument/2006/relationships/slideLayout" Target="../slideLayouts/slideLayout2.xml"/><Relationship Id="rId201" Type="http://schemas.openxmlformats.org/officeDocument/2006/relationships/image" Target="../media/image123.png"/><Relationship Id="rId200" Type="http://schemas.openxmlformats.org/officeDocument/2006/relationships/customXml" Target="../ink/ink121.xml"/><Relationship Id="rId20" Type="http://schemas.openxmlformats.org/officeDocument/2006/relationships/customXml" Target="../ink/ink31.xml"/><Relationship Id="rId2" Type="http://schemas.openxmlformats.org/officeDocument/2006/relationships/customXml" Target="../ink/ink22.xml"/><Relationship Id="rId199" Type="http://schemas.openxmlformats.org/officeDocument/2006/relationships/image" Target="../media/image122.png"/><Relationship Id="rId198" Type="http://schemas.openxmlformats.org/officeDocument/2006/relationships/customXml" Target="../ink/ink120.xml"/><Relationship Id="rId197" Type="http://schemas.openxmlformats.org/officeDocument/2006/relationships/image" Target="../media/image121.png"/><Relationship Id="rId196" Type="http://schemas.openxmlformats.org/officeDocument/2006/relationships/customXml" Target="../ink/ink119.xml"/><Relationship Id="rId195" Type="http://schemas.openxmlformats.org/officeDocument/2006/relationships/image" Target="../media/image120.png"/><Relationship Id="rId194" Type="http://schemas.openxmlformats.org/officeDocument/2006/relationships/customXml" Target="../ink/ink118.xml"/><Relationship Id="rId193" Type="http://schemas.openxmlformats.org/officeDocument/2006/relationships/image" Target="../media/image119.png"/><Relationship Id="rId192" Type="http://schemas.openxmlformats.org/officeDocument/2006/relationships/customXml" Target="../ink/ink117.xml"/><Relationship Id="rId191" Type="http://schemas.openxmlformats.org/officeDocument/2006/relationships/image" Target="../media/image118.png"/><Relationship Id="rId190" Type="http://schemas.openxmlformats.org/officeDocument/2006/relationships/customXml" Target="../ink/ink116.xml"/><Relationship Id="rId19" Type="http://schemas.openxmlformats.org/officeDocument/2006/relationships/image" Target="../media/image32.png"/><Relationship Id="rId189" Type="http://schemas.openxmlformats.org/officeDocument/2006/relationships/image" Target="../media/image117.png"/><Relationship Id="rId188" Type="http://schemas.openxmlformats.org/officeDocument/2006/relationships/customXml" Target="../ink/ink115.xml"/><Relationship Id="rId187" Type="http://schemas.openxmlformats.org/officeDocument/2006/relationships/image" Target="../media/image116.png"/><Relationship Id="rId186" Type="http://schemas.openxmlformats.org/officeDocument/2006/relationships/customXml" Target="../ink/ink114.xml"/><Relationship Id="rId185" Type="http://schemas.openxmlformats.org/officeDocument/2006/relationships/image" Target="../media/image115.png"/><Relationship Id="rId184" Type="http://schemas.openxmlformats.org/officeDocument/2006/relationships/customXml" Target="../ink/ink113.xml"/><Relationship Id="rId183" Type="http://schemas.openxmlformats.org/officeDocument/2006/relationships/image" Target="../media/image114.png"/><Relationship Id="rId182" Type="http://schemas.openxmlformats.org/officeDocument/2006/relationships/customXml" Target="../ink/ink112.xml"/><Relationship Id="rId181" Type="http://schemas.openxmlformats.org/officeDocument/2006/relationships/image" Target="../media/image113.png"/><Relationship Id="rId180" Type="http://schemas.openxmlformats.org/officeDocument/2006/relationships/customXml" Target="../ink/ink111.xml"/><Relationship Id="rId18" Type="http://schemas.openxmlformats.org/officeDocument/2006/relationships/customXml" Target="../ink/ink30.xml"/><Relationship Id="rId179" Type="http://schemas.openxmlformats.org/officeDocument/2006/relationships/image" Target="../media/image112.png"/><Relationship Id="rId178" Type="http://schemas.openxmlformats.org/officeDocument/2006/relationships/customXml" Target="../ink/ink110.xml"/><Relationship Id="rId177" Type="http://schemas.openxmlformats.org/officeDocument/2006/relationships/image" Target="../media/image111.png"/><Relationship Id="rId176" Type="http://schemas.openxmlformats.org/officeDocument/2006/relationships/customXml" Target="../ink/ink109.xml"/><Relationship Id="rId175" Type="http://schemas.openxmlformats.org/officeDocument/2006/relationships/image" Target="../media/image110.png"/><Relationship Id="rId174" Type="http://schemas.openxmlformats.org/officeDocument/2006/relationships/customXml" Target="../ink/ink108.xml"/><Relationship Id="rId173" Type="http://schemas.openxmlformats.org/officeDocument/2006/relationships/image" Target="../media/image109.png"/><Relationship Id="rId172" Type="http://schemas.openxmlformats.org/officeDocument/2006/relationships/customXml" Target="../ink/ink107.xml"/><Relationship Id="rId171" Type="http://schemas.openxmlformats.org/officeDocument/2006/relationships/image" Target="../media/image108.png"/><Relationship Id="rId170" Type="http://schemas.openxmlformats.org/officeDocument/2006/relationships/customXml" Target="../ink/ink106.xml"/><Relationship Id="rId17" Type="http://schemas.openxmlformats.org/officeDocument/2006/relationships/image" Target="../media/image31.png"/><Relationship Id="rId169" Type="http://schemas.openxmlformats.org/officeDocument/2006/relationships/image" Target="../media/image107.png"/><Relationship Id="rId168" Type="http://schemas.openxmlformats.org/officeDocument/2006/relationships/customXml" Target="../ink/ink105.xml"/><Relationship Id="rId167" Type="http://schemas.openxmlformats.org/officeDocument/2006/relationships/image" Target="../media/image106.png"/><Relationship Id="rId166" Type="http://schemas.openxmlformats.org/officeDocument/2006/relationships/customXml" Target="../ink/ink104.xml"/><Relationship Id="rId165" Type="http://schemas.openxmlformats.org/officeDocument/2006/relationships/image" Target="../media/image105.png"/><Relationship Id="rId164" Type="http://schemas.openxmlformats.org/officeDocument/2006/relationships/customXml" Target="../ink/ink103.xml"/><Relationship Id="rId163" Type="http://schemas.openxmlformats.org/officeDocument/2006/relationships/image" Target="../media/image104.png"/><Relationship Id="rId162" Type="http://schemas.openxmlformats.org/officeDocument/2006/relationships/customXml" Target="../ink/ink102.xml"/><Relationship Id="rId161" Type="http://schemas.openxmlformats.org/officeDocument/2006/relationships/image" Target="../media/image103.png"/><Relationship Id="rId160" Type="http://schemas.openxmlformats.org/officeDocument/2006/relationships/customXml" Target="../ink/ink101.xml"/><Relationship Id="rId16" Type="http://schemas.openxmlformats.org/officeDocument/2006/relationships/customXml" Target="../ink/ink29.xml"/><Relationship Id="rId159" Type="http://schemas.openxmlformats.org/officeDocument/2006/relationships/image" Target="../media/image102.png"/><Relationship Id="rId158" Type="http://schemas.openxmlformats.org/officeDocument/2006/relationships/customXml" Target="../ink/ink100.xml"/><Relationship Id="rId157" Type="http://schemas.openxmlformats.org/officeDocument/2006/relationships/image" Target="../media/image101.png"/><Relationship Id="rId156" Type="http://schemas.openxmlformats.org/officeDocument/2006/relationships/customXml" Target="../ink/ink99.xml"/><Relationship Id="rId155" Type="http://schemas.openxmlformats.org/officeDocument/2006/relationships/image" Target="../media/image100.png"/><Relationship Id="rId154" Type="http://schemas.openxmlformats.org/officeDocument/2006/relationships/customXml" Target="../ink/ink98.xml"/><Relationship Id="rId153" Type="http://schemas.openxmlformats.org/officeDocument/2006/relationships/image" Target="../media/image99.png"/><Relationship Id="rId152" Type="http://schemas.openxmlformats.org/officeDocument/2006/relationships/customXml" Target="../ink/ink97.xml"/><Relationship Id="rId151" Type="http://schemas.openxmlformats.org/officeDocument/2006/relationships/image" Target="../media/image98.png"/><Relationship Id="rId150" Type="http://schemas.openxmlformats.org/officeDocument/2006/relationships/customXml" Target="../ink/ink96.xml"/><Relationship Id="rId15" Type="http://schemas.openxmlformats.org/officeDocument/2006/relationships/image" Target="../media/image30.png"/><Relationship Id="rId149" Type="http://schemas.openxmlformats.org/officeDocument/2006/relationships/image" Target="../media/image97.png"/><Relationship Id="rId148" Type="http://schemas.openxmlformats.org/officeDocument/2006/relationships/customXml" Target="../ink/ink95.xml"/><Relationship Id="rId147" Type="http://schemas.openxmlformats.org/officeDocument/2006/relationships/image" Target="../media/image96.png"/><Relationship Id="rId146" Type="http://schemas.openxmlformats.org/officeDocument/2006/relationships/customXml" Target="../ink/ink94.xml"/><Relationship Id="rId145" Type="http://schemas.openxmlformats.org/officeDocument/2006/relationships/image" Target="../media/image95.png"/><Relationship Id="rId144" Type="http://schemas.openxmlformats.org/officeDocument/2006/relationships/customXml" Target="../ink/ink93.xml"/><Relationship Id="rId143" Type="http://schemas.openxmlformats.org/officeDocument/2006/relationships/image" Target="../media/image94.png"/><Relationship Id="rId142" Type="http://schemas.openxmlformats.org/officeDocument/2006/relationships/customXml" Target="../ink/ink92.xml"/><Relationship Id="rId141" Type="http://schemas.openxmlformats.org/officeDocument/2006/relationships/image" Target="../media/image93.png"/><Relationship Id="rId140" Type="http://schemas.openxmlformats.org/officeDocument/2006/relationships/customXml" Target="../ink/ink91.xml"/><Relationship Id="rId14" Type="http://schemas.openxmlformats.org/officeDocument/2006/relationships/customXml" Target="../ink/ink28.xml"/><Relationship Id="rId139" Type="http://schemas.openxmlformats.org/officeDocument/2006/relationships/image" Target="../media/image92.png"/><Relationship Id="rId138" Type="http://schemas.openxmlformats.org/officeDocument/2006/relationships/customXml" Target="../ink/ink90.xml"/><Relationship Id="rId137" Type="http://schemas.openxmlformats.org/officeDocument/2006/relationships/image" Target="../media/image91.png"/><Relationship Id="rId136" Type="http://schemas.openxmlformats.org/officeDocument/2006/relationships/customXml" Target="../ink/ink89.xml"/><Relationship Id="rId135" Type="http://schemas.openxmlformats.org/officeDocument/2006/relationships/image" Target="../media/image90.png"/><Relationship Id="rId134" Type="http://schemas.openxmlformats.org/officeDocument/2006/relationships/customXml" Target="../ink/ink88.xml"/><Relationship Id="rId133" Type="http://schemas.openxmlformats.org/officeDocument/2006/relationships/image" Target="../media/image89.png"/><Relationship Id="rId132" Type="http://schemas.openxmlformats.org/officeDocument/2006/relationships/customXml" Target="../ink/ink87.xml"/><Relationship Id="rId131" Type="http://schemas.openxmlformats.org/officeDocument/2006/relationships/image" Target="../media/image88.png"/><Relationship Id="rId130" Type="http://schemas.openxmlformats.org/officeDocument/2006/relationships/customXml" Target="../ink/ink86.xml"/><Relationship Id="rId13" Type="http://schemas.openxmlformats.org/officeDocument/2006/relationships/image" Target="../media/image29.png"/><Relationship Id="rId129" Type="http://schemas.openxmlformats.org/officeDocument/2006/relationships/image" Target="../media/image87.png"/><Relationship Id="rId128" Type="http://schemas.openxmlformats.org/officeDocument/2006/relationships/customXml" Target="../ink/ink85.xml"/><Relationship Id="rId127" Type="http://schemas.openxmlformats.org/officeDocument/2006/relationships/image" Target="../media/image86.png"/><Relationship Id="rId126" Type="http://schemas.openxmlformats.org/officeDocument/2006/relationships/customXml" Target="../ink/ink84.xml"/><Relationship Id="rId125" Type="http://schemas.openxmlformats.org/officeDocument/2006/relationships/image" Target="../media/image85.png"/><Relationship Id="rId124" Type="http://schemas.openxmlformats.org/officeDocument/2006/relationships/customXml" Target="../ink/ink83.xml"/><Relationship Id="rId123" Type="http://schemas.openxmlformats.org/officeDocument/2006/relationships/image" Target="../media/image84.png"/><Relationship Id="rId122" Type="http://schemas.openxmlformats.org/officeDocument/2006/relationships/customXml" Target="../ink/ink82.xml"/><Relationship Id="rId121" Type="http://schemas.openxmlformats.org/officeDocument/2006/relationships/image" Target="../media/image83.png"/><Relationship Id="rId120" Type="http://schemas.openxmlformats.org/officeDocument/2006/relationships/customXml" Target="../ink/ink81.xml"/><Relationship Id="rId12" Type="http://schemas.openxmlformats.org/officeDocument/2006/relationships/customXml" Target="../ink/ink27.xml"/><Relationship Id="rId119" Type="http://schemas.openxmlformats.org/officeDocument/2006/relationships/image" Target="../media/image82.png"/><Relationship Id="rId118" Type="http://schemas.openxmlformats.org/officeDocument/2006/relationships/customXml" Target="../ink/ink80.xml"/><Relationship Id="rId117" Type="http://schemas.openxmlformats.org/officeDocument/2006/relationships/image" Target="../media/image81.png"/><Relationship Id="rId116" Type="http://schemas.openxmlformats.org/officeDocument/2006/relationships/customXml" Target="../ink/ink79.xml"/><Relationship Id="rId115" Type="http://schemas.openxmlformats.org/officeDocument/2006/relationships/image" Target="../media/image80.png"/><Relationship Id="rId114" Type="http://schemas.openxmlformats.org/officeDocument/2006/relationships/customXml" Target="../ink/ink78.xml"/><Relationship Id="rId113" Type="http://schemas.openxmlformats.org/officeDocument/2006/relationships/image" Target="../media/image79.png"/><Relationship Id="rId112" Type="http://schemas.openxmlformats.org/officeDocument/2006/relationships/customXml" Target="../ink/ink77.xml"/><Relationship Id="rId111" Type="http://schemas.openxmlformats.org/officeDocument/2006/relationships/image" Target="../media/image78.png"/><Relationship Id="rId110" Type="http://schemas.openxmlformats.org/officeDocument/2006/relationships/customXml" Target="../ink/ink76.xml"/><Relationship Id="rId11" Type="http://schemas.openxmlformats.org/officeDocument/2006/relationships/image" Target="../media/image28.png"/><Relationship Id="rId109" Type="http://schemas.openxmlformats.org/officeDocument/2006/relationships/image" Target="../media/image77.png"/><Relationship Id="rId108" Type="http://schemas.openxmlformats.org/officeDocument/2006/relationships/customXml" Target="../ink/ink75.xml"/><Relationship Id="rId107" Type="http://schemas.openxmlformats.org/officeDocument/2006/relationships/image" Target="../media/image76.png"/><Relationship Id="rId106" Type="http://schemas.openxmlformats.org/officeDocument/2006/relationships/customXml" Target="../ink/ink74.xml"/><Relationship Id="rId105" Type="http://schemas.openxmlformats.org/officeDocument/2006/relationships/image" Target="../media/image75.png"/><Relationship Id="rId104" Type="http://schemas.openxmlformats.org/officeDocument/2006/relationships/customXml" Target="../ink/ink73.xml"/><Relationship Id="rId103" Type="http://schemas.openxmlformats.org/officeDocument/2006/relationships/image" Target="../media/image74.png"/><Relationship Id="rId102" Type="http://schemas.openxmlformats.org/officeDocument/2006/relationships/customXml" Target="../ink/ink72.xml"/><Relationship Id="rId101" Type="http://schemas.openxmlformats.org/officeDocument/2006/relationships/image" Target="../media/image73.png"/><Relationship Id="rId100" Type="http://schemas.openxmlformats.org/officeDocument/2006/relationships/customXml" Target="../ink/ink71.xml"/><Relationship Id="rId10" Type="http://schemas.openxmlformats.org/officeDocument/2006/relationships/customXml" Target="../ink/ink26.xml"/><Relationship Id="rId1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4.png"/><Relationship Id="rId1" Type="http://schemas.openxmlformats.org/officeDocument/2006/relationships/customXml" Target="../ink/ink12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6.png"/><Relationship Id="rId3" Type="http://schemas.openxmlformats.org/officeDocument/2006/relationships/customXml" Target="../ink/ink124.xml"/><Relationship Id="rId2" Type="http://schemas.openxmlformats.org/officeDocument/2006/relationships/image" Target="../media/image125.png"/><Relationship Id="rId1" Type="http://schemas.openxmlformats.org/officeDocument/2006/relationships/customXml" Target="../ink/ink12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customXml" Target="../ink/ink129.xml"/><Relationship Id="rId8" Type="http://schemas.openxmlformats.org/officeDocument/2006/relationships/image" Target="../media/image130.png"/><Relationship Id="rId7" Type="http://schemas.openxmlformats.org/officeDocument/2006/relationships/customXml" Target="../ink/ink128.xml"/><Relationship Id="rId6" Type="http://schemas.openxmlformats.org/officeDocument/2006/relationships/image" Target="../media/image129.png"/><Relationship Id="rId5" Type="http://schemas.openxmlformats.org/officeDocument/2006/relationships/customXml" Target="../ink/ink127.xml"/><Relationship Id="rId4" Type="http://schemas.openxmlformats.org/officeDocument/2006/relationships/image" Target="../media/image128.png"/><Relationship Id="rId39" Type="http://schemas.openxmlformats.org/officeDocument/2006/relationships/slideLayout" Target="../slideLayouts/slideLayout2.xml"/><Relationship Id="rId38" Type="http://schemas.openxmlformats.org/officeDocument/2006/relationships/image" Target="../media/image145.png"/><Relationship Id="rId37" Type="http://schemas.openxmlformats.org/officeDocument/2006/relationships/customXml" Target="../ink/ink143.xml"/><Relationship Id="rId36" Type="http://schemas.openxmlformats.org/officeDocument/2006/relationships/image" Target="../media/image144.png"/><Relationship Id="rId35" Type="http://schemas.openxmlformats.org/officeDocument/2006/relationships/customXml" Target="../ink/ink142.xml"/><Relationship Id="rId34" Type="http://schemas.openxmlformats.org/officeDocument/2006/relationships/image" Target="../media/image143.png"/><Relationship Id="rId33" Type="http://schemas.openxmlformats.org/officeDocument/2006/relationships/customXml" Target="../ink/ink141.xml"/><Relationship Id="rId32" Type="http://schemas.openxmlformats.org/officeDocument/2006/relationships/image" Target="../media/image142.png"/><Relationship Id="rId31" Type="http://schemas.openxmlformats.org/officeDocument/2006/relationships/customXml" Target="../ink/ink140.xml"/><Relationship Id="rId30" Type="http://schemas.openxmlformats.org/officeDocument/2006/relationships/image" Target="../media/image141.png"/><Relationship Id="rId3" Type="http://schemas.openxmlformats.org/officeDocument/2006/relationships/customXml" Target="../ink/ink126.xml"/><Relationship Id="rId29" Type="http://schemas.openxmlformats.org/officeDocument/2006/relationships/customXml" Target="../ink/ink139.xml"/><Relationship Id="rId28" Type="http://schemas.openxmlformats.org/officeDocument/2006/relationships/image" Target="../media/image140.png"/><Relationship Id="rId27" Type="http://schemas.openxmlformats.org/officeDocument/2006/relationships/customXml" Target="../ink/ink138.xml"/><Relationship Id="rId26" Type="http://schemas.openxmlformats.org/officeDocument/2006/relationships/image" Target="../media/image139.png"/><Relationship Id="rId25" Type="http://schemas.openxmlformats.org/officeDocument/2006/relationships/customXml" Target="../ink/ink137.xml"/><Relationship Id="rId24" Type="http://schemas.openxmlformats.org/officeDocument/2006/relationships/image" Target="../media/image138.png"/><Relationship Id="rId23" Type="http://schemas.openxmlformats.org/officeDocument/2006/relationships/customXml" Target="../ink/ink136.xml"/><Relationship Id="rId22" Type="http://schemas.openxmlformats.org/officeDocument/2006/relationships/image" Target="../media/image137.png"/><Relationship Id="rId21" Type="http://schemas.openxmlformats.org/officeDocument/2006/relationships/customXml" Target="../ink/ink135.xml"/><Relationship Id="rId20" Type="http://schemas.openxmlformats.org/officeDocument/2006/relationships/image" Target="../media/image136.png"/><Relationship Id="rId2" Type="http://schemas.openxmlformats.org/officeDocument/2006/relationships/image" Target="../media/image127.png"/><Relationship Id="rId19" Type="http://schemas.openxmlformats.org/officeDocument/2006/relationships/customXml" Target="../ink/ink134.xml"/><Relationship Id="rId18" Type="http://schemas.openxmlformats.org/officeDocument/2006/relationships/image" Target="../media/image135.png"/><Relationship Id="rId17" Type="http://schemas.openxmlformats.org/officeDocument/2006/relationships/customXml" Target="../ink/ink133.xml"/><Relationship Id="rId16" Type="http://schemas.openxmlformats.org/officeDocument/2006/relationships/image" Target="../media/image134.png"/><Relationship Id="rId15" Type="http://schemas.openxmlformats.org/officeDocument/2006/relationships/customXml" Target="../ink/ink132.xml"/><Relationship Id="rId14" Type="http://schemas.openxmlformats.org/officeDocument/2006/relationships/image" Target="../media/image133.png"/><Relationship Id="rId13" Type="http://schemas.openxmlformats.org/officeDocument/2006/relationships/customXml" Target="../ink/ink131.xml"/><Relationship Id="rId12" Type="http://schemas.openxmlformats.org/officeDocument/2006/relationships/image" Target="../media/image132.png"/><Relationship Id="rId11" Type="http://schemas.openxmlformats.org/officeDocument/2006/relationships/customXml" Target="../ink/ink130.xml"/><Relationship Id="rId10" Type="http://schemas.openxmlformats.org/officeDocument/2006/relationships/image" Target="../media/image131.png"/><Relationship Id="rId1" Type="http://schemas.openxmlformats.org/officeDocument/2006/relationships/customXml" Target="../ink/ink1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867025"/>
          </a:xfrm>
        </p:spPr>
        <p:txBody>
          <a:bodyPr vert="horz" wrap="square" lIns="91440" tIns="45720" rIns="91440" bIns="45720" anchor="ctr" anchorCtr="0"/>
          <a:p>
            <a:pPr algn="ctr"/>
            <a:r>
              <a:rPr lang="zh-CN" altLang="en-US" sz="5400" dirty="0"/>
              <a:t>第</a:t>
            </a:r>
            <a:r>
              <a:rPr lang="en-US" altLang="zh-CN" sz="5400" dirty="0"/>
              <a:t>1</a:t>
            </a:r>
            <a:r>
              <a:rPr lang="zh-CN" altLang="en-US" sz="5400" dirty="0"/>
              <a:t>次课</a:t>
            </a:r>
            <a:br>
              <a:rPr lang="en-US" altLang="zh-CN" sz="5400" dirty="0"/>
            </a:br>
            <a:r>
              <a:rPr lang="zh-CN" altLang="en-US" sz="5400" dirty="0"/>
              <a:t>基础知识及实验环境搭建</a:t>
            </a:r>
            <a:endParaRPr lang="zh-CN" altLang="en-US" sz="5400" dirty="0"/>
          </a:p>
        </p:txBody>
      </p:sp>
      <p:sp>
        <p:nvSpPr>
          <p:cNvPr id="2" name="文本框 1"/>
          <p:cNvSpPr txBox="1"/>
          <p:nvPr/>
        </p:nvSpPr>
        <p:spPr>
          <a:xfrm>
            <a:off x="2429510" y="3658235"/>
            <a:ext cx="32010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注重</a:t>
            </a:r>
            <a:r>
              <a:rPr lang="en-US" altLang="zh-CN">
                <a:solidFill>
                  <a:srgbClr val="FF0000"/>
                </a:solidFill>
              </a:rPr>
              <a:t>“</a:t>
            </a:r>
            <a:r>
              <a:rPr lang="zh-CN" altLang="en-US">
                <a:solidFill>
                  <a:srgbClr val="FF0000"/>
                </a:solidFill>
              </a:rPr>
              <a:t>程序设计</a:t>
            </a:r>
            <a:r>
              <a:rPr lang="en-US" altLang="zh-CN">
                <a:solidFill>
                  <a:srgbClr val="FF0000"/>
                </a:solidFill>
              </a:rPr>
              <a:t>” </a:t>
            </a:r>
            <a:r>
              <a:rPr lang="zh-CN" altLang="en-US">
                <a:solidFill>
                  <a:srgbClr val="FF0000"/>
                </a:solidFill>
              </a:rPr>
              <a:t>而不是指令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dos</a:t>
            </a:r>
            <a:r>
              <a:rPr lang="zh-CN" altLang="en-US">
                <a:solidFill>
                  <a:srgbClr val="FF0000"/>
                </a:solidFill>
              </a:rPr>
              <a:t>环境、微软的汇编器</a:t>
            </a:r>
            <a:r>
              <a:rPr lang="en-US" altLang="zh-CN">
                <a:solidFill>
                  <a:srgbClr val="FF0000"/>
                </a:solidFill>
              </a:rPr>
              <a:t>5.0</a:t>
            </a:r>
            <a:r>
              <a:rPr lang="zh-CN" altLang="en-US">
                <a:solidFill>
                  <a:srgbClr val="FF0000"/>
                </a:solidFill>
              </a:rPr>
              <a:t>、用</a:t>
            </a:r>
            <a:r>
              <a:rPr lang="en-US" altLang="zh-CN">
                <a:solidFill>
                  <a:srgbClr val="FF0000"/>
                </a:solidFill>
              </a:rPr>
              <a:t>debug</a:t>
            </a:r>
            <a:r>
              <a:rPr lang="zh-CN" altLang="en-US">
                <a:solidFill>
                  <a:srgbClr val="FF0000"/>
                </a:solidFill>
              </a:rPr>
              <a:t>的调试（</a:t>
            </a:r>
            <a:r>
              <a:rPr lang="zh-CN" altLang="en-US">
                <a:solidFill>
                  <a:srgbClr val="FF0000"/>
                </a:solidFill>
              </a:rPr>
              <a:t>测试）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1.1.3  </a:t>
            </a:r>
            <a:r>
              <a:rPr lang="zh-CN" altLang="en-US" dirty="0"/>
              <a:t>数制间的转换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十进制数与二进制数间转换</a:t>
            </a:r>
            <a:r>
              <a:rPr lang="en-US" altLang="zh-CN" dirty="0"/>
              <a:t>(</a:t>
            </a:r>
            <a:r>
              <a:rPr lang="zh-CN" altLang="en-US" dirty="0"/>
              <a:t>十六、八进制</a:t>
            </a:r>
            <a:r>
              <a:rPr lang="en-US" altLang="zh-CN" dirty="0"/>
              <a:t>)</a:t>
            </a:r>
            <a:endParaRPr lang="zh-CN" altLang="en-US" dirty="0"/>
          </a:p>
          <a:p>
            <a:pPr eaLnBrk="1" hangingPunct="1"/>
            <a:r>
              <a:rPr lang="zh-CN" altLang="en-US" dirty="0"/>
              <a:t>从小</a:t>
            </a:r>
            <a:r>
              <a:rPr lang="en-US" altLang="zh-CN" dirty="0"/>
              <a:t>D(</a:t>
            </a:r>
            <a:r>
              <a:rPr lang="zh-CN" altLang="en-US" dirty="0"/>
              <a:t>人类</a:t>
            </a:r>
            <a:r>
              <a:rPr lang="en-US" altLang="zh-CN" dirty="0"/>
              <a:t>)</a:t>
            </a:r>
            <a:r>
              <a:rPr lang="zh-CN" altLang="en-US" dirty="0"/>
              <a:t>视角看转换</a:t>
            </a:r>
            <a:endParaRPr lang="zh-CN" altLang="en-US" dirty="0"/>
          </a:p>
          <a:p>
            <a:pPr marL="457200" lvl="1" indent="0" eaLnBrk="1" hangingPunct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1. </a:t>
            </a:r>
            <a:r>
              <a:rPr lang="zh-CN" altLang="en-US" dirty="0"/>
              <a:t>二进制数对应十进制值</a:t>
            </a:r>
            <a:endParaRPr lang="en-US" altLang="zh-C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二进制数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对应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十进制值：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＝∑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32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×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3200" b="1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altLang="zh-CN" sz="3200" b="1" i="1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5000"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(1011.01)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5000"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×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+ 0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×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×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×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+ 0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×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×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5000"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11.25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十六进制数对应十进制值：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＝∑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×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16</a:t>
            </a:r>
            <a:r>
              <a:rPr kumimoji="0" lang="en-US" altLang="zh-CN" sz="2400" b="1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altLang="zh-CN" sz="2400" b="1" i="1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(B.4)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×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+ 4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×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11.25</a:t>
            </a:r>
            <a:endParaRPr kumimoji="0" lang="en-US" altLang="zh-CN" sz="2400" b="1" i="1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八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进制数对应十进制值：  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＝∑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×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8</a:t>
            </a:r>
            <a:r>
              <a:rPr kumimoji="0" lang="en-US" altLang="zh-CN" sz="2400" b="1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altLang="zh-CN" sz="2400" b="1" i="1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(13.2)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1×8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+3×8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+2×8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11.25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5000"/>
              <a:buFont typeface="Wingdings" panose="05000000000000000000" pitchFamily="2" charset="2"/>
              <a:buNone/>
              <a:defRPr/>
            </a:pPr>
            <a:endParaRPr kumimoji="0" lang="en-US" altLang="zh-CN" sz="3200" b="1" i="1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5000"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733550" y="2006600"/>
              <a:ext cx="76200" cy="1016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1733550" y="2006600"/>
                <a:ext cx="762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1549400" y="2019300"/>
              <a:ext cx="6350" cy="762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1549400" y="2019300"/>
                <a:ext cx="63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1352550" y="1993900"/>
              <a:ext cx="101600" cy="698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1352550" y="1993900"/>
                <a:ext cx="1016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1168400" y="1936750"/>
              <a:ext cx="95250" cy="1143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1168400" y="1936750"/>
                <a:ext cx="952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1149350" y="2400300"/>
              <a:ext cx="146050" cy="317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1149350" y="2400300"/>
                <a:ext cx="1460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1295400" y="2400300"/>
              <a:ext cx="254000" cy="1841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1295400" y="2400300"/>
                <a:ext cx="2540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1466850" y="2540000"/>
              <a:ext cx="107950" cy="508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1466850" y="2540000"/>
                <a:ext cx="1079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1473200" y="2882900"/>
              <a:ext cx="673100" cy="1397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1473200" y="2882900"/>
                <a:ext cx="6731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1955800" y="2051050"/>
              <a:ext cx="44450" cy="127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1955800" y="2051050"/>
                <a:ext cx="444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2025650" y="2000250"/>
              <a:ext cx="12700" cy="1079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2025650" y="2000250"/>
                <a:ext cx="127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2171700" y="2012950"/>
              <a:ext cx="57150" cy="127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2171700" y="2012950"/>
                <a:ext cx="571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2209800" y="1968500"/>
              <a:ext cx="95250" cy="1079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2209800" y="1968500"/>
                <a:ext cx="952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1219200" y="4070350"/>
              <a:ext cx="82550" cy="1143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1219200" y="4070350"/>
                <a:ext cx="825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1447800" y="4114800"/>
              <a:ext cx="57150" cy="36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1447800" y="4114800"/>
                <a:ext cx="571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1549400" y="4064000"/>
              <a:ext cx="12700" cy="1333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1549400" y="4064000"/>
                <a:ext cx="127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1365250" y="5105400"/>
              <a:ext cx="95250" cy="1016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1365250" y="5105400"/>
                <a:ext cx="952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1193800" y="5111750"/>
              <a:ext cx="6350" cy="889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1193800" y="5111750"/>
                <a:ext cx="63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1549400" y="5149850"/>
              <a:ext cx="25400" cy="36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1549400" y="5149850"/>
                <a:ext cx="254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1606550" y="5086350"/>
              <a:ext cx="25400" cy="889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1606550" y="5086350"/>
                <a:ext cx="25400" cy="889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2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31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75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83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07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37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62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十进制数转换成二进制数</a:t>
            </a:r>
            <a:endParaRPr lang="zh-CN" altLang="en-US" dirty="0"/>
          </a:p>
        </p:txBody>
      </p:sp>
      <p:graphicFrame>
        <p:nvGraphicFramePr>
          <p:cNvPr id="13315" name="表格占位符 13314"/>
          <p:cNvGraphicFramePr/>
          <p:nvPr>
            <p:ph type="tbl" idx="1"/>
          </p:nvPr>
        </p:nvGraphicFramePr>
        <p:xfrm>
          <a:off x="1908175" y="2205038"/>
          <a:ext cx="5338763" cy="3240088"/>
        </p:xfrm>
        <a:graphic>
          <a:graphicData uri="http://schemas.openxmlformats.org/drawingml/2006/table">
            <a:tbl>
              <a:tblPr/>
              <a:tblGrid>
                <a:gridCol w="273050"/>
                <a:gridCol w="273050"/>
                <a:gridCol w="273050"/>
                <a:gridCol w="246063"/>
                <a:gridCol w="239712"/>
                <a:gridCol w="306388"/>
                <a:gridCol w="234950"/>
                <a:gridCol w="692150"/>
                <a:gridCol w="2800350"/>
              </a:tblGrid>
              <a:tr h="4000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Courier New" panose="02070309020205020404" pitchFamily="49" charset="0"/>
                        </a:rPr>
                        <a:t>2</a:t>
                      </a:r>
                      <a:endParaRPr lang="en-US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Courier New" panose="02070309020205020404" pitchFamily="49" charset="0"/>
                        </a:rPr>
                        <a:t>105</a:t>
                      </a:r>
                      <a:endParaRPr lang="en-US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 </a:t>
                      </a:r>
                      <a:r>
                        <a:rPr lang="zh-CN" altLang="en-US" sz="2400" dirty="0">
                          <a:latin typeface="Times New Roman" panose="02020603050405020304" charset="0"/>
                        </a:rPr>
                        <a:t>余数为</a:t>
                      </a: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1, </a:t>
                      </a:r>
                      <a:r>
                        <a:rPr lang="zh-CN" altLang="en-US" sz="2400" dirty="0">
                          <a:latin typeface="Times New Roman" panose="02020603050405020304" charset="0"/>
                        </a:rPr>
                        <a:t>即</a:t>
                      </a: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b</a:t>
                      </a:r>
                      <a:r>
                        <a:rPr lang="en-US" altLang="zh-CN" sz="2400" baseline="-25000" dirty="0">
                          <a:latin typeface="Times New Roman" panose="02020603050405020304" charset="0"/>
                        </a:rPr>
                        <a:t>0</a:t>
                      </a: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=1</a:t>
                      </a:r>
                      <a:endParaRPr lang="en-US" altLang="zh-CN" sz="2400" dirty="0">
                        <a:latin typeface="Times New Roman" panose="02020603050405020304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Courier New" panose="02070309020205020404" pitchFamily="49" charset="0"/>
                        </a:rPr>
                        <a:t>2</a:t>
                      </a:r>
                      <a:endParaRPr lang="en-US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Courier New" panose="02070309020205020404" pitchFamily="49" charset="0"/>
                        </a:rPr>
                        <a:t>52</a:t>
                      </a:r>
                      <a:endParaRPr lang="en-US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 </a:t>
                      </a:r>
                      <a:r>
                        <a:rPr lang="zh-CN" altLang="en-US" sz="2400" dirty="0">
                          <a:latin typeface="Times New Roman" panose="02020603050405020304" charset="0"/>
                        </a:rPr>
                        <a:t>余数为</a:t>
                      </a: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0, </a:t>
                      </a:r>
                      <a:r>
                        <a:rPr lang="zh-CN" altLang="en-US" sz="2400" dirty="0">
                          <a:latin typeface="Times New Roman" panose="02020603050405020304" charset="0"/>
                        </a:rPr>
                        <a:t>即</a:t>
                      </a: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b</a:t>
                      </a:r>
                      <a:r>
                        <a:rPr lang="en-US" altLang="zh-CN" sz="2400" baseline="-25000" dirty="0">
                          <a:latin typeface="Times New Roman" panose="02020603050405020304" charset="0"/>
                        </a:rPr>
                        <a:t>1</a:t>
                      </a: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=0</a:t>
                      </a:r>
                      <a:endParaRPr lang="en-US" altLang="zh-CN" sz="2400" dirty="0">
                        <a:latin typeface="Times New Roman" panose="02020603050405020304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Courier New" panose="02070309020205020404" pitchFamily="49" charset="0"/>
                        </a:rPr>
                        <a:t>2</a:t>
                      </a:r>
                      <a:endParaRPr lang="en-US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Courier New" panose="02070309020205020404" pitchFamily="49" charset="0"/>
                        </a:rPr>
                        <a:t>26</a:t>
                      </a:r>
                      <a:endParaRPr lang="en-US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 </a:t>
                      </a:r>
                      <a:r>
                        <a:rPr lang="zh-CN" altLang="en-US" sz="2400" dirty="0">
                          <a:latin typeface="Times New Roman" panose="02020603050405020304" charset="0"/>
                        </a:rPr>
                        <a:t>余数为</a:t>
                      </a: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0, </a:t>
                      </a:r>
                      <a:r>
                        <a:rPr lang="zh-CN" altLang="en-US" sz="2400" dirty="0">
                          <a:latin typeface="Times New Roman" panose="02020603050405020304" charset="0"/>
                        </a:rPr>
                        <a:t>即</a:t>
                      </a: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b</a:t>
                      </a:r>
                      <a:r>
                        <a:rPr lang="en-US" altLang="zh-CN" sz="2400" baseline="-25000" dirty="0">
                          <a:latin typeface="Times New Roman" panose="02020603050405020304" charset="0"/>
                        </a:rPr>
                        <a:t>2</a:t>
                      </a: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=0</a:t>
                      </a:r>
                      <a:endParaRPr lang="en-US" altLang="zh-CN" sz="2400" dirty="0">
                        <a:latin typeface="Times New Roman" panose="02020603050405020304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Courier New" panose="02070309020205020404" pitchFamily="49" charset="0"/>
                        </a:rPr>
                        <a:t>2</a:t>
                      </a:r>
                      <a:endParaRPr lang="en-US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Courier New" panose="02070309020205020404" pitchFamily="49" charset="0"/>
                        </a:rPr>
                        <a:t>13</a:t>
                      </a:r>
                      <a:endParaRPr lang="en-US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 </a:t>
                      </a:r>
                      <a:r>
                        <a:rPr lang="zh-CN" altLang="en-US" sz="2400" dirty="0">
                          <a:latin typeface="Times New Roman" panose="02020603050405020304" charset="0"/>
                        </a:rPr>
                        <a:t>余数为</a:t>
                      </a: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1, </a:t>
                      </a:r>
                      <a:r>
                        <a:rPr lang="zh-CN" altLang="en-US" sz="2400" dirty="0">
                          <a:latin typeface="Times New Roman" panose="02020603050405020304" charset="0"/>
                        </a:rPr>
                        <a:t>即</a:t>
                      </a: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b</a:t>
                      </a:r>
                      <a:r>
                        <a:rPr lang="en-US" altLang="zh-CN" sz="2400" baseline="-25000" dirty="0">
                          <a:latin typeface="Times New Roman" panose="02020603050405020304" charset="0"/>
                        </a:rPr>
                        <a:t>3</a:t>
                      </a: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=1</a:t>
                      </a:r>
                      <a:endParaRPr lang="en-US" altLang="zh-CN" sz="2400" dirty="0">
                        <a:latin typeface="Times New Roman" panose="02020603050405020304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Courier New" panose="02070309020205020404" pitchFamily="49" charset="0"/>
                        </a:rPr>
                        <a:t>2</a:t>
                      </a:r>
                      <a:endParaRPr lang="en-US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Courier New" panose="02070309020205020404" pitchFamily="49" charset="0"/>
                        </a:rPr>
                        <a:t>6</a:t>
                      </a:r>
                      <a:endParaRPr lang="en-US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 </a:t>
                      </a:r>
                      <a:r>
                        <a:rPr lang="zh-CN" altLang="en-US" sz="2400" dirty="0">
                          <a:latin typeface="Times New Roman" panose="02020603050405020304" charset="0"/>
                        </a:rPr>
                        <a:t>余数为</a:t>
                      </a: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0, </a:t>
                      </a:r>
                      <a:r>
                        <a:rPr lang="zh-CN" altLang="en-US" sz="2400" dirty="0">
                          <a:latin typeface="Times New Roman" panose="02020603050405020304" charset="0"/>
                        </a:rPr>
                        <a:t>即</a:t>
                      </a: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b</a:t>
                      </a:r>
                      <a:r>
                        <a:rPr lang="en-US" altLang="zh-CN" sz="2400" baseline="-25000" dirty="0">
                          <a:latin typeface="Times New Roman" panose="02020603050405020304" charset="0"/>
                        </a:rPr>
                        <a:t>4</a:t>
                      </a: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=0</a:t>
                      </a:r>
                      <a:endParaRPr lang="en-US" altLang="zh-CN" sz="2400" dirty="0">
                        <a:latin typeface="Times New Roman" panose="02020603050405020304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Courier New" panose="02070309020205020404" pitchFamily="49" charset="0"/>
                        </a:rPr>
                        <a:t>2</a:t>
                      </a:r>
                      <a:endParaRPr lang="en-US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Courier New" panose="02070309020205020404" pitchFamily="49" charset="0"/>
                        </a:rPr>
                        <a:t>3</a:t>
                      </a:r>
                      <a:endParaRPr lang="en-US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 </a:t>
                      </a:r>
                      <a:r>
                        <a:rPr lang="zh-CN" altLang="en-US" sz="2400" dirty="0">
                          <a:latin typeface="Times New Roman" panose="02020603050405020304" charset="0"/>
                        </a:rPr>
                        <a:t>余数为</a:t>
                      </a: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1, </a:t>
                      </a:r>
                      <a:r>
                        <a:rPr lang="zh-CN" altLang="en-US" sz="2400" dirty="0">
                          <a:latin typeface="Times New Roman" panose="02020603050405020304" charset="0"/>
                        </a:rPr>
                        <a:t>即</a:t>
                      </a: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b</a:t>
                      </a:r>
                      <a:r>
                        <a:rPr lang="en-US" altLang="zh-CN" sz="2400" baseline="-25000" dirty="0">
                          <a:latin typeface="Times New Roman" panose="02020603050405020304" charset="0"/>
                        </a:rPr>
                        <a:t>5</a:t>
                      </a: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=1</a:t>
                      </a:r>
                      <a:endParaRPr lang="en-US" altLang="zh-CN" sz="2400" dirty="0">
                        <a:latin typeface="Times New Roman" panose="02020603050405020304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Courier New" panose="02070309020205020404" pitchFamily="49" charset="0"/>
                        </a:rPr>
                        <a:t>2</a:t>
                      </a:r>
                      <a:endParaRPr lang="en-US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Courier New" panose="02070309020205020404" pitchFamily="49" charset="0"/>
                        </a:rPr>
                        <a:t>1</a:t>
                      </a:r>
                      <a:endParaRPr lang="en-US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 </a:t>
                      </a:r>
                      <a:r>
                        <a:rPr lang="zh-CN" altLang="en-US" sz="2400" dirty="0">
                          <a:latin typeface="Times New Roman" panose="02020603050405020304" charset="0"/>
                        </a:rPr>
                        <a:t>余数为</a:t>
                      </a: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1, </a:t>
                      </a:r>
                      <a:r>
                        <a:rPr lang="zh-CN" altLang="en-US" sz="2400" dirty="0">
                          <a:latin typeface="Times New Roman" panose="02020603050405020304" charset="0"/>
                        </a:rPr>
                        <a:t>即</a:t>
                      </a: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b</a:t>
                      </a:r>
                      <a:r>
                        <a:rPr lang="en-US" altLang="zh-CN" sz="2400" baseline="-25000" dirty="0">
                          <a:latin typeface="Times New Roman" panose="02020603050405020304" charset="0"/>
                        </a:rPr>
                        <a:t>6</a:t>
                      </a: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=1</a:t>
                      </a:r>
                      <a:endParaRPr lang="en-US" altLang="zh-CN" sz="2400" dirty="0">
                        <a:latin typeface="Times New Roman" panose="02020603050405020304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endParaRPr lang="zh-CN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Courier New" panose="02070309020205020404" pitchFamily="49" charset="0"/>
                        </a:rPr>
                        <a:t>0</a:t>
                      </a:r>
                      <a:endParaRPr lang="en-US" altLang="zh-CN" sz="2400" dirty="0">
                        <a:latin typeface="Courier New" panose="02070309020205020404" pitchFamily="49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 </a:t>
                      </a:r>
                      <a:r>
                        <a:rPr lang="zh-CN" altLang="en-US" sz="2400" dirty="0">
                          <a:latin typeface="Times New Roman" panose="02020603050405020304" charset="0"/>
                        </a:rPr>
                        <a:t>商为</a:t>
                      </a: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0, </a:t>
                      </a:r>
                      <a:r>
                        <a:rPr lang="zh-CN" altLang="en-US" sz="2400" dirty="0">
                          <a:latin typeface="Times New Roman" panose="02020603050405020304" charset="0"/>
                        </a:rPr>
                        <a:t>终止</a:t>
                      </a:r>
                      <a:endParaRPr lang="zh-CN" altLang="en-US" sz="2400" dirty="0">
                        <a:latin typeface="Times New Roman" panose="02020603050405020304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783" name="Rectangle 351"/>
          <p:cNvSpPr>
            <a:spLocks noChangeArrowheads="1"/>
          </p:cNvSpPr>
          <p:nvPr/>
        </p:nvSpPr>
        <p:spPr bwMode="auto">
          <a:xfrm>
            <a:off x="539750" y="1554163"/>
            <a:ext cx="59626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整数采用“除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取余，逆序排列”法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03" name="Rectangle 352"/>
          <p:cNvSpPr/>
          <p:nvPr/>
        </p:nvSpPr>
        <p:spPr>
          <a:xfrm>
            <a:off x="539750" y="5513388"/>
            <a:ext cx="728345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200" dirty="0">
                <a:latin typeface="Arial" panose="020B0604020202020204" pitchFamily="34" charset="0"/>
              </a:rPr>
              <a:t>即：</a:t>
            </a:r>
            <a:r>
              <a:rPr lang="en-US" altLang="zh-CN" sz="3200" dirty="0">
                <a:latin typeface="Arial" panose="020B0604020202020204" pitchFamily="34" charset="0"/>
              </a:rPr>
              <a:t>105</a:t>
            </a:r>
            <a:r>
              <a:rPr lang="zh-CN" altLang="en-US" sz="3200" dirty="0">
                <a:latin typeface="Arial" panose="020B0604020202020204" pitchFamily="34" charset="0"/>
              </a:rPr>
              <a:t>＝</a:t>
            </a:r>
            <a:r>
              <a:rPr lang="en-US" altLang="zh-CN" sz="3200" dirty="0">
                <a:latin typeface="Arial" panose="020B0604020202020204" pitchFamily="34" charset="0"/>
              </a:rPr>
              <a:t>(</a:t>
            </a:r>
            <a:r>
              <a:rPr lang="en-US" altLang="zh-CN" sz="3200" i="1" dirty="0">
                <a:latin typeface="Arial" panose="020B0604020202020204" pitchFamily="34" charset="0"/>
              </a:rPr>
              <a:t>b</a:t>
            </a:r>
            <a:r>
              <a:rPr lang="en-US" altLang="zh-CN" sz="3200" baseline="-25000" dirty="0">
                <a:latin typeface="Arial" panose="020B0604020202020204" pitchFamily="34" charset="0"/>
              </a:rPr>
              <a:t>6</a:t>
            </a:r>
            <a:r>
              <a:rPr lang="en-US" altLang="zh-CN" sz="3200" i="1" dirty="0">
                <a:latin typeface="Arial" panose="020B0604020202020204" pitchFamily="34" charset="0"/>
              </a:rPr>
              <a:t>b</a:t>
            </a:r>
            <a:r>
              <a:rPr lang="en-US" altLang="zh-CN" sz="3200" baseline="-25000" dirty="0">
                <a:latin typeface="Arial" panose="020B0604020202020204" pitchFamily="34" charset="0"/>
              </a:rPr>
              <a:t>5</a:t>
            </a:r>
            <a:r>
              <a:rPr lang="en-US" altLang="zh-CN" sz="3200" i="1" dirty="0">
                <a:latin typeface="Arial" panose="020B0604020202020204" pitchFamily="34" charset="0"/>
              </a:rPr>
              <a:t>b</a:t>
            </a:r>
            <a:r>
              <a:rPr lang="en-US" altLang="zh-CN" sz="3200" baseline="-25000" dirty="0">
                <a:latin typeface="Arial" panose="020B0604020202020204" pitchFamily="34" charset="0"/>
              </a:rPr>
              <a:t>4</a:t>
            </a:r>
            <a:r>
              <a:rPr lang="en-US" altLang="zh-CN" sz="3200" i="1" dirty="0">
                <a:latin typeface="Arial" panose="020B0604020202020204" pitchFamily="34" charset="0"/>
              </a:rPr>
              <a:t>b</a:t>
            </a:r>
            <a:r>
              <a:rPr lang="en-US" altLang="zh-CN" sz="3200" baseline="-25000" dirty="0">
                <a:latin typeface="Arial" panose="020B0604020202020204" pitchFamily="34" charset="0"/>
              </a:rPr>
              <a:t>3</a:t>
            </a:r>
            <a:r>
              <a:rPr lang="en-US" altLang="zh-CN" sz="3200" i="1" dirty="0">
                <a:latin typeface="Arial" panose="020B0604020202020204" pitchFamily="34" charset="0"/>
              </a:rPr>
              <a:t>b</a:t>
            </a:r>
            <a:r>
              <a:rPr lang="en-US" altLang="zh-CN" sz="3200" baseline="-25000" dirty="0">
                <a:latin typeface="Arial" panose="020B0604020202020204" pitchFamily="34" charset="0"/>
              </a:rPr>
              <a:t>2</a:t>
            </a:r>
            <a:r>
              <a:rPr lang="en-US" altLang="zh-CN" sz="3200" i="1" dirty="0">
                <a:latin typeface="Arial" panose="020B0604020202020204" pitchFamily="34" charset="0"/>
              </a:rPr>
              <a:t>b</a:t>
            </a:r>
            <a:r>
              <a:rPr lang="en-US" altLang="zh-CN" sz="3200" baseline="-25000" dirty="0">
                <a:latin typeface="Arial" panose="020B0604020202020204" pitchFamily="34" charset="0"/>
              </a:rPr>
              <a:t>1</a:t>
            </a:r>
            <a:r>
              <a:rPr lang="en-US" altLang="zh-CN" sz="3200" i="1" dirty="0">
                <a:latin typeface="Arial" panose="020B0604020202020204" pitchFamily="34" charset="0"/>
              </a:rPr>
              <a:t>b</a:t>
            </a:r>
            <a:r>
              <a:rPr lang="en-US" altLang="zh-CN" sz="3200" baseline="-25000" dirty="0">
                <a:latin typeface="Arial" panose="020B0604020202020204" pitchFamily="34" charset="0"/>
              </a:rPr>
              <a:t>0</a:t>
            </a:r>
            <a:r>
              <a:rPr lang="en-US" altLang="zh-CN" sz="3200" dirty="0">
                <a:latin typeface="Arial" panose="020B0604020202020204" pitchFamily="34" charset="0"/>
              </a:rPr>
              <a:t>)</a:t>
            </a:r>
            <a:r>
              <a:rPr lang="en-US" altLang="zh-CN" sz="3200" baseline="-25000" dirty="0">
                <a:latin typeface="Arial" panose="020B0604020202020204" pitchFamily="34" charset="0"/>
              </a:rPr>
              <a:t>2</a:t>
            </a:r>
            <a:r>
              <a:rPr lang="en-US" altLang="zh-CN" sz="3200" dirty="0">
                <a:latin typeface="Arial" panose="020B0604020202020204" pitchFamily="34" charset="0"/>
              </a:rPr>
              <a:t>=1101001</a:t>
            </a:r>
            <a:r>
              <a:rPr lang="en-US" altLang="zh-CN" sz="3200" b="1" dirty="0">
                <a:latin typeface="Arial" panose="020B0604020202020204" pitchFamily="34" charset="0"/>
              </a:rPr>
              <a:t>B</a:t>
            </a:r>
            <a:endParaRPr lang="en-US" altLang="zh-CN" sz="3200" b="1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997200" y="1612900"/>
              <a:ext cx="317500" cy="4826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997200" y="1612900"/>
                <a:ext cx="31750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984250" y="6623050"/>
              <a:ext cx="12700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984250" y="66230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3232150" y="1187450"/>
              <a:ext cx="190500" cy="254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3232150" y="1187450"/>
                <a:ext cx="1905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3302000" y="1143000"/>
              <a:ext cx="25400" cy="2095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3302000" y="1143000"/>
                <a:ext cx="254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3390900" y="1117600"/>
              <a:ext cx="360" cy="2286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3390900" y="1117600"/>
                <a:ext cx="36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3321050" y="1238250"/>
              <a:ext cx="3810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3321050" y="1238250"/>
                <a:ext cx="381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3333750" y="1270000"/>
              <a:ext cx="38100" cy="3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3333750" y="1270000"/>
                <a:ext cx="381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墨迹 8"/>
              <p14:cNvContentPartPr/>
              <p14:nvPr/>
            </p14:nvContentPartPr>
            <p14:xfrm>
              <a:off x="3219450" y="1358900"/>
              <a:ext cx="323850" cy="127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5"/>
            </p:blipFill>
            <p:spPr>
              <a:xfrm>
                <a:off x="3219450" y="1358900"/>
                <a:ext cx="3238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墨迹 9"/>
              <p14:cNvContentPartPr/>
              <p14:nvPr/>
            </p14:nvContentPartPr>
            <p14:xfrm>
              <a:off x="3251200" y="1352550"/>
              <a:ext cx="88900" cy="952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7"/>
            </p:blipFill>
            <p:spPr>
              <a:xfrm>
                <a:off x="3251200" y="1352550"/>
                <a:ext cx="889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墨迹 10"/>
              <p14:cNvContentPartPr/>
              <p14:nvPr/>
            </p14:nvContentPartPr>
            <p14:xfrm>
              <a:off x="3467100" y="1352550"/>
              <a:ext cx="31750" cy="762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9"/>
            </p:blipFill>
            <p:spPr>
              <a:xfrm>
                <a:off x="3467100" y="1352550"/>
                <a:ext cx="317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墨迹 11"/>
              <p14:cNvContentPartPr/>
              <p14:nvPr/>
            </p14:nvContentPartPr>
            <p14:xfrm>
              <a:off x="3359150" y="1428750"/>
              <a:ext cx="146050" cy="381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1"/>
            </p:blipFill>
            <p:spPr>
              <a:xfrm>
                <a:off x="3359150" y="1428750"/>
                <a:ext cx="1460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墨迹 12"/>
              <p14:cNvContentPartPr/>
              <p14:nvPr/>
            </p14:nvContentPartPr>
            <p14:xfrm>
              <a:off x="3441700" y="1409700"/>
              <a:ext cx="12700" cy="1079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3"/>
            </p:blipFill>
            <p:spPr>
              <a:xfrm>
                <a:off x="3441700" y="1409700"/>
                <a:ext cx="127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墨迹 13"/>
              <p14:cNvContentPartPr/>
              <p14:nvPr/>
            </p14:nvContentPartPr>
            <p14:xfrm>
              <a:off x="3314700" y="1504950"/>
              <a:ext cx="298450" cy="254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5"/>
            </p:blipFill>
            <p:spPr>
              <a:xfrm>
                <a:off x="3314700" y="1504950"/>
                <a:ext cx="2984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墨迹 14"/>
              <p14:cNvContentPartPr/>
              <p14:nvPr/>
            </p14:nvContentPartPr>
            <p14:xfrm>
              <a:off x="641350" y="1568450"/>
              <a:ext cx="762000" cy="6667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7"/>
            </p:blipFill>
            <p:spPr>
              <a:xfrm>
                <a:off x="641350" y="1568450"/>
                <a:ext cx="762000" cy="666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墨迹 15"/>
              <p14:cNvContentPartPr/>
              <p14:nvPr/>
            </p14:nvContentPartPr>
            <p14:xfrm>
              <a:off x="4279900" y="1422400"/>
              <a:ext cx="711200" cy="6604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9"/>
            </p:blipFill>
            <p:spPr>
              <a:xfrm>
                <a:off x="4279900" y="1422400"/>
                <a:ext cx="711200" cy="6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墨迹 16"/>
              <p14:cNvContentPartPr/>
              <p14:nvPr/>
            </p14:nvContentPartPr>
            <p14:xfrm>
              <a:off x="4635500" y="5092700"/>
              <a:ext cx="1479550" cy="2540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1"/>
            </p:blipFill>
            <p:spPr>
              <a:xfrm>
                <a:off x="4635500" y="5092700"/>
                <a:ext cx="1479550" cy="2540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十进制数转换成二进制数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040312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/>
              <a:t>小数</a:t>
            </a:r>
            <a:r>
              <a:rPr lang="zh-CN" altLang="en-US" dirty="0"/>
              <a:t>采用“乘</a:t>
            </a:r>
            <a:r>
              <a:rPr lang="en-US" altLang="zh-CN" dirty="0"/>
              <a:t>2</a:t>
            </a:r>
            <a:r>
              <a:rPr lang="zh-CN" altLang="en-US" dirty="0"/>
              <a:t>取整，顺序排列”法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zh-CN" altLang="en-US" sz="2400" dirty="0">
                <a:latin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</a:rPr>
              <a:t>0.8125</a:t>
            </a:r>
            <a:endParaRPr lang="en-US" altLang="zh-CN" sz="24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×     2</a:t>
            </a:r>
            <a:endParaRPr lang="en-US" altLang="zh-CN" sz="24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.6250   </a:t>
            </a:r>
            <a:r>
              <a:rPr lang="zh-CN" altLang="en-US" sz="2400" dirty="0"/>
              <a:t>整数部分为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i="1" dirty="0"/>
              <a:t>b</a:t>
            </a:r>
            <a:r>
              <a:rPr lang="en-US" altLang="zh-CN" sz="2400" baseline="-25000" dirty="0">
                <a:latin typeface="Courier New" panose="02070309020205020404" pitchFamily="49" charset="0"/>
              </a:rPr>
              <a:t>-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=1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Courier New" panose="02070309020205020404" pitchFamily="49" charset="0"/>
              </a:rPr>
              <a:t>  0.6250</a:t>
            </a:r>
            <a:endParaRPr lang="en-US" altLang="zh-CN" sz="24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×     2</a:t>
            </a:r>
            <a:endParaRPr lang="en-US" altLang="zh-CN" sz="24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.2500   </a:t>
            </a:r>
            <a:r>
              <a:rPr lang="zh-CN" altLang="en-US" sz="2400" dirty="0"/>
              <a:t>整数部分为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i="1" dirty="0"/>
              <a:t>b</a:t>
            </a:r>
            <a:r>
              <a:rPr lang="en-US" altLang="zh-CN" sz="2400" baseline="-25000" dirty="0">
                <a:latin typeface="Courier New" panose="02070309020205020404" pitchFamily="49" charset="0"/>
              </a:rPr>
              <a:t>-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=1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Courier New" panose="02070309020205020404" pitchFamily="49" charset="0"/>
              </a:rPr>
              <a:t>  0.2500</a:t>
            </a:r>
            <a:endParaRPr lang="en-US" altLang="zh-CN" sz="24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×     2 </a:t>
            </a:r>
            <a:endParaRPr lang="en-US" altLang="zh-CN" sz="24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.5000   </a:t>
            </a:r>
            <a:r>
              <a:rPr lang="zh-CN" altLang="en-US" sz="2400" dirty="0"/>
              <a:t>整数部分为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i="1" dirty="0"/>
              <a:t>b</a:t>
            </a:r>
            <a:r>
              <a:rPr lang="en-US" altLang="zh-CN" sz="2400" baseline="-25000" dirty="0">
                <a:latin typeface="Courier New" panose="02070309020205020404" pitchFamily="49" charset="0"/>
              </a:rPr>
              <a:t>-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=0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Courier New" panose="02070309020205020404" pitchFamily="49" charset="0"/>
              </a:rPr>
              <a:t>  0.5000</a:t>
            </a:r>
            <a:endParaRPr lang="en-US" altLang="zh-CN" sz="24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×     2</a:t>
            </a:r>
            <a:endParaRPr lang="en-US" altLang="zh-CN" sz="24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.0000   </a:t>
            </a:r>
            <a:r>
              <a:rPr lang="zh-CN" altLang="en-US" sz="2400" dirty="0"/>
              <a:t>整数部分为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i="1" dirty="0"/>
              <a:t>b</a:t>
            </a:r>
            <a:r>
              <a:rPr lang="en-US" altLang="zh-CN" sz="2400" baseline="-25000" dirty="0">
                <a:latin typeface="Courier New" panose="02070309020205020404" pitchFamily="49" charset="0"/>
              </a:rPr>
              <a:t>-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=1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Courier New" panose="02070309020205020404" pitchFamily="49" charset="0"/>
              </a:rPr>
              <a:t>  0.0000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en-US" sz="2400" dirty="0"/>
              <a:t>小数部分为</a:t>
            </a:r>
            <a:r>
              <a:rPr lang="en-US" altLang="zh-CN" sz="2400" dirty="0"/>
              <a:t>0</a:t>
            </a:r>
            <a:r>
              <a:rPr lang="zh-CN" altLang="en-US" sz="2400" dirty="0"/>
              <a:t>，终止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800" dirty="0"/>
              <a:t>即：</a:t>
            </a:r>
            <a:r>
              <a:rPr lang="en-US" altLang="zh-CN" sz="2800" dirty="0"/>
              <a:t>0.8125</a:t>
            </a:r>
            <a:r>
              <a:rPr lang="zh-CN" altLang="en-US" sz="2800" dirty="0"/>
              <a:t>＝</a:t>
            </a:r>
            <a:r>
              <a:rPr lang="en-US" altLang="zh-CN" sz="2800" dirty="0"/>
              <a:t>(</a:t>
            </a:r>
            <a:r>
              <a:rPr lang="en-US" altLang="zh-CN" sz="2800" i="1" dirty="0"/>
              <a:t>b</a:t>
            </a:r>
            <a:r>
              <a:rPr lang="en-US" altLang="zh-CN" sz="2800" baseline="-25000" dirty="0"/>
              <a:t>-1</a:t>
            </a:r>
            <a:r>
              <a:rPr lang="en-US" altLang="zh-CN" sz="2800" i="1" dirty="0"/>
              <a:t>b</a:t>
            </a:r>
            <a:r>
              <a:rPr lang="en-US" altLang="zh-CN" sz="2800" baseline="-25000" dirty="0"/>
              <a:t>-2</a:t>
            </a:r>
            <a:r>
              <a:rPr lang="en-US" altLang="zh-CN" sz="2800" i="1" dirty="0"/>
              <a:t>b</a:t>
            </a:r>
            <a:r>
              <a:rPr lang="en-US" altLang="zh-CN" sz="2800" baseline="-25000" dirty="0"/>
              <a:t>-3</a:t>
            </a:r>
            <a:r>
              <a:rPr lang="en-US" altLang="zh-CN" sz="2800" i="1" dirty="0"/>
              <a:t>b</a:t>
            </a:r>
            <a:r>
              <a:rPr lang="en-US" altLang="zh-CN" sz="2800" baseline="-25000" dirty="0"/>
              <a:t>-4</a:t>
            </a:r>
            <a:r>
              <a:rPr lang="en-US" altLang="zh-CN" sz="2800" dirty="0"/>
              <a:t>)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=0.1101</a:t>
            </a:r>
            <a:r>
              <a:rPr lang="en-US" altLang="zh-CN" sz="2800" b="1" dirty="0"/>
              <a:t>B</a:t>
            </a:r>
            <a:endParaRPr lang="en-US" altLang="zh-CN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527050" y="1295400"/>
              <a:ext cx="717550" cy="5334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527050" y="1295400"/>
                <a:ext cx="717550" cy="53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2508250" y="1739900"/>
              <a:ext cx="1460500" cy="1143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2508250" y="1739900"/>
                <a:ext cx="14605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4527550" y="1670050"/>
              <a:ext cx="1384300" cy="1206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4527550" y="1670050"/>
                <a:ext cx="13843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4305300" y="1244600"/>
              <a:ext cx="368300" cy="4953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4305300" y="1244600"/>
                <a:ext cx="36830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3181350" y="5505450"/>
              <a:ext cx="2768600" cy="2540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3181350" y="5505450"/>
                <a:ext cx="27686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5651500" y="4311650"/>
              <a:ext cx="654050" cy="10985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5651500" y="4311650"/>
                <a:ext cx="654050" cy="1098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6305550" y="4349750"/>
              <a:ext cx="19050" cy="2095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6305550" y="4349750"/>
                <a:ext cx="19050" cy="209550"/>
              </a:xfrm>
              <a:prstGeom prst="rect"/>
            </p:spPr>
          </p:pic>
        </mc:Fallback>
      </mc:AlternateContent>
      <p:sp>
        <p:nvSpPr>
          <p:cNvPr id="9" name="文本框 8"/>
          <p:cNvSpPr txBox="1"/>
          <p:nvPr/>
        </p:nvSpPr>
        <p:spPr>
          <a:xfrm>
            <a:off x="6385560" y="3648075"/>
            <a:ext cx="25787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若小数部分永远不为</a:t>
            </a:r>
            <a:r>
              <a:rPr lang="en-US" altLang="zh-CN"/>
              <a:t>0</a:t>
            </a:r>
            <a:endParaRPr lang="en-US" altLang="zh-CN"/>
          </a:p>
          <a:p>
            <a:r>
              <a:rPr lang="zh-CN" altLang="en-US"/>
              <a:t>只能按照要求取一定次数下的近似</a:t>
            </a:r>
            <a:r>
              <a:rPr lang="zh-CN" altLang="en-US"/>
              <a:t>表示</a:t>
            </a:r>
            <a:endParaRPr lang="zh-CN" altLang="en-US"/>
          </a:p>
          <a:p>
            <a:r>
              <a:rPr lang="zh-CN" altLang="en-US"/>
              <a:t>（所以</a:t>
            </a:r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整数部分两种进制一一对应，而小数部分不是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468313" y="1600200"/>
            <a:ext cx="8229600" cy="4525963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分别用十进制和二进制形式记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今年的天数</a:t>
            </a:r>
            <a:endParaRPr lang="zh-CN" altLang="en-US" b="1" dirty="0"/>
          </a:p>
          <a:p>
            <a:pPr lvl="1" eaLnBrk="1" hangingPunct="1"/>
            <a:r>
              <a:rPr lang="en-US" altLang="zh-CN" b="1" dirty="0"/>
              <a:t>-3.75</a:t>
            </a:r>
            <a:endParaRPr lang="en-US" altLang="zh-CN" b="1" dirty="0"/>
          </a:p>
          <a:p>
            <a:pPr lvl="1" eaLnBrk="1" hangingPunct="1"/>
            <a:endParaRPr lang="en-US" altLang="zh-CN" b="1" dirty="0"/>
          </a:p>
          <a:p>
            <a:pPr lvl="1" eaLnBrk="1" hangingPunct="1"/>
            <a:r>
              <a:rPr lang="en-US" altLang="zh-CN" b="1" dirty="0"/>
              <a:t>365 = 16D</a:t>
            </a:r>
            <a:r>
              <a:rPr lang="en-US" altLang="zh-CN" b="1" dirty="0">
                <a:solidFill>
                  <a:srgbClr val="FF0066"/>
                </a:solidFill>
              </a:rPr>
              <a:t>H</a:t>
            </a:r>
            <a:r>
              <a:rPr lang="en-US" altLang="zh-CN" b="1" dirty="0"/>
              <a:t> = 1 01101101</a:t>
            </a:r>
            <a:r>
              <a:rPr lang="en-US" altLang="zh-CN" b="1" dirty="0">
                <a:solidFill>
                  <a:srgbClr val="FF0066"/>
                </a:solidFill>
              </a:rPr>
              <a:t>B</a:t>
            </a:r>
            <a:endParaRPr lang="en-US" altLang="zh-CN" b="1" dirty="0">
              <a:solidFill>
                <a:srgbClr val="FF0066"/>
              </a:solidFill>
            </a:endParaRPr>
          </a:p>
          <a:p>
            <a:pPr lvl="1" eaLnBrk="1" hangingPunct="1"/>
            <a:r>
              <a:rPr lang="en-US" altLang="zh-CN" b="1" dirty="0"/>
              <a:t>-3.75 = -11.11</a:t>
            </a:r>
            <a:r>
              <a:rPr lang="en-US" altLang="zh-CN" b="1" dirty="0">
                <a:solidFill>
                  <a:srgbClr val="FF0066"/>
                </a:solidFill>
              </a:rPr>
              <a:t>B</a:t>
            </a:r>
            <a:r>
              <a:rPr lang="en-US" altLang="zh-CN" b="1" dirty="0"/>
              <a:t> = -3.C</a:t>
            </a:r>
            <a:r>
              <a:rPr lang="en-US" altLang="zh-CN" b="1" dirty="0">
                <a:solidFill>
                  <a:srgbClr val="FF0066"/>
                </a:solidFill>
              </a:rPr>
              <a:t>H</a:t>
            </a:r>
            <a:endParaRPr lang="en-US" altLang="zh-CN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5314950" y="3073400"/>
              <a:ext cx="12700" cy="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5314950" y="307340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14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charRg st="14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2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charRg st="2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2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charRg st="27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52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3251">
                                            <p:txEl>
                                              <p:charRg st="52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ldLvl="2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endParaRPr lang="zh-CN" altLang="en-US" dirty="0"/>
          </a:p>
        </p:txBody>
      </p:sp>
      <p:sp>
        <p:nvSpPr>
          <p:cNvPr id="25603" name="Rectangle 3"/>
          <p:cNvSpPr/>
          <p:nvPr/>
        </p:nvSpPr>
        <p:spPr>
          <a:xfrm>
            <a:off x="457200" y="1628775"/>
            <a:ext cx="8229600" cy="44640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1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Arial" panose="020B0604020202020204" pitchFamily="34" charset="0"/>
                <a:sym typeface="Wingdings" panose="05000000000000000000" pitchFamily="2" charset="2"/>
              </a:rPr>
              <a:t>电子计算机本质上是开关电路，对应的是二进制码</a:t>
            </a:r>
            <a:endParaRPr lang="en-US" altLang="zh-CN" sz="3200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 eaLnBrk="1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Arial" panose="020B0604020202020204" pitchFamily="34" charset="0"/>
                <a:sym typeface="Wingdings" panose="05000000000000000000" pitchFamily="2" charset="2"/>
              </a:rPr>
              <a:t>介绍</a:t>
            </a:r>
            <a:r>
              <a:rPr lang="en-US" altLang="zh-CN" sz="3200" b="1" dirty="0">
                <a:latin typeface="Arial" panose="020B0604020202020204" pitchFamily="34" charset="0"/>
                <a:sym typeface="Wingdings" panose="05000000000000000000" pitchFamily="2" charset="2"/>
              </a:rPr>
              <a:t>DOS</a:t>
            </a:r>
            <a:r>
              <a:rPr lang="zh-CN" altLang="en-US" sz="3200" b="1" dirty="0">
                <a:latin typeface="Arial" panose="020B0604020202020204" pitchFamily="34" charset="0"/>
                <a:sym typeface="Wingdings" panose="05000000000000000000" pitchFamily="2" charset="2"/>
              </a:rPr>
              <a:t>环境下</a:t>
            </a:r>
            <a:r>
              <a:rPr lang="en-US" altLang="zh-CN" sz="3200" b="1" dirty="0">
                <a:latin typeface="Arial" panose="020B0604020202020204" pitchFamily="34" charset="0"/>
                <a:sym typeface="Wingdings" panose="05000000000000000000" pitchFamily="2" charset="2"/>
              </a:rPr>
              <a:t>DEBUG</a:t>
            </a:r>
            <a:r>
              <a:rPr lang="zh-CN" altLang="en-US" sz="3200" b="1" dirty="0">
                <a:latin typeface="Arial" panose="020B0604020202020204" pitchFamily="34" charset="0"/>
                <a:sym typeface="Wingdings" panose="05000000000000000000" pitchFamily="2" charset="2"/>
              </a:rPr>
              <a:t>运行与退出</a:t>
            </a:r>
            <a:endParaRPr lang="en-US" altLang="zh-CN" sz="3200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 eaLnBrk="1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n"/>
            </a:pPr>
            <a:r>
              <a:rPr lang="en-US" altLang="zh-CN" sz="3200" b="1" dirty="0">
                <a:latin typeface="Arial" panose="020B0604020202020204" pitchFamily="34" charset="0"/>
                <a:sym typeface="Wingdings" panose="05000000000000000000" pitchFamily="2" charset="2"/>
              </a:rPr>
              <a:t>DEBUG</a:t>
            </a:r>
            <a:r>
              <a:rPr lang="zh-CN" altLang="en-US" sz="3200" b="1" dirty="0">
                <a:latin typeface="Arial" panose="020B0604020202020204" pitchFamily="34" charset="0"/>
                <a:sym typeface="Wingdings" panose="05000000000000000000" pitchFamily="2" charset="2"/>
              </a:rPr>
              <a:t>下显示内存二进制码</a:t>
            </a:r>
            <a:endParaRPr lang="en-US" altLang="zh-CN" sz="3200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 eaLnBrk="1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n"/>
            </a:pPr>
            <a:endParaRPr lang="en-US" altLang="zh-CN" sz="3200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 eaLnBrk="1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n"/>
            </a:pPr>
            <a:endParaRPr lang="en-US" altLang="zh-CN" sz="3200" b="1" dirty="0">
              <a:latin typeface="Times New Roman" panose="0202060305040502030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5245100" y="2482850"/>
              <a:ext cx="133350" cy="3048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5245100" y="2482850"/>
                <a:ext cx="1333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5314950" y="2540000"/>
              <a:ext cx="6350" cy="2413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5314950" y="2540000"/>
                <a:ext cx="63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5340350" y="3263900"/>
              <a:ext cx="2165350" cy="317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5340350" y="3263900"/>
                <a:ext cx="21653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2882900" y="3155950"/>
              <a:ext cx="63500" cy="952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2882900" y="3155950"/>
                <a:ext cx="635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2825750" y="3130550"/>
              <a:ext cx="184150" cy="1778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2825750" y="3130550"/>
                <a:ext cx="1841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2825750" y="3752850"/>
              <a:ext cx="3282950" cy="698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2825750" y="3752850"/>
                <a:ext cx="3282950" cy="698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23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charRg st="23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42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charRg st="42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ldLvl="2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  DEBUG</a:t>
            </a:r>
            <a:endParaRPr lang="en-US" altLang="zh-CN" dirty="0"/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进入</a:t>
            </a:r>
            <a:r>
              <a:rPr lang="en-US" altLang="zh-CN" dirty="0"/>
              <a:t>DOS</a:t>
            </a:r>
            <a:r>
              <a:rPr lang="zh-CN" altLang="en-US" dirty="0"/>
              <a:t>环境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Win 32b: </a:t>
            </a:r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运行</a:t>
            </a:r>
            <a:r>
              <a:rPr lang="en-US" altLang="zh-CN" dirty="0"/>
              <a:t>/cmd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Win 64b: DOSBox</a:t>
            </a:r>
            <a:endParaRPr lang="en-US" altLang="zh-CN" dirty="0"/>
          </a:p>
          <a:p>
            <a:pPr eaLnBrk="1" hangingPunct="1"/>
            <a:r>
              <a:rPr lang="zh-CN" altLang="en-US" dirty="0"/>
              <a:t>运行</a:t>
            </a:r>
            <a:r>
              <a:rPr lang="en-US" altLang="zh-CN" dirty="0"/>
              <a:t>DEBUG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Debug &lt;enter&gt;</a:t>
            </a:r>
            <a:endParaRPr lang="en-US" altLang="zh-CN" dirty="0"/>
          </a:p>
          <a:p>
            <a:pPr eaLnBrk="1" hangingPunct="1"/>
            <a:r>
              <a:rPr lang="zh-CN" altLang="en-US" dirty="0"/>
              <a:t>为什么要用</a:t>
            </a:r>
            <a:r>
              <a:rPr lang="en-US" altLang="zh-CN" dirty="0"/>
              <a:t>DEBUG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输入、查看指令；查看、修改寄存器内容；查看修改内存单元内容。</a:t>
            </a:r>
            <a:endParaRPr lang="zh-CN" altLang="en-US" dirty="0"/>
          </a:p>
          <a:p>
            <a:pPr eaLnBrk="1" hangingPunct="1"/>
            <a:r>
              <a:rPr lang="zh-CN" altLang="en-US" dirty="0"/>
              <a:t>怎么用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上机指导及</a:t>
            </a:r>
            <a:r>
              <a:rPr lang="en-US" altLang="zh-CN" dirty="0"/>
              <a:t>ch10.doc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140325" y="2955290"/>
            <a:ext cx="3032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alt+enter </a:t>
            </a:r>
            <a:r>
              <a:rPr lang="zh-CN" altLang="en-US">
                <a:solidFill>
                  <a:srgbClr val="FF0000"/>
                </a:solidFill>
              </a:rPr>
              <a:t>放大和缩小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39385" y="3940175"/>
            <a:ext cx="3235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debug</a:t>
            </a:r>
            <a:r>
              <a:rPr lang="zh-CN" altLang="en-US">
                <a:solidFill>
                  <a:srgbClr val="FF0000"/>
                </a:solidFill>
              </a:rPr>
              <a:t>下是十六进制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charRg st="8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27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charRg st="27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43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charRg st="43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51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charRg st="51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65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5299">
                                            <p:txEl>
                                              <p:charRg st="65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76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5299">
                                            <p:txEl>
                                              <p:charRg st="76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107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5299">
                                            <p:txEl>
                                              <p:charRg st="107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111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5299">
                                            <p:txEl>
                                              <p:charRg st="111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ldLvl="2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1.2  </a:t>
            </a:r>
            <a:r>
              <a:rPr lang="zh-CN" altLang="en-US" b="1" dirty="0"/>
              <a:t>编码</a:t>
            </a:r>
            <a:endParaRPr lang="zh-CN" altLang="en-US" dirty="0"/>
          </a:p>
        </p:txBody>
      </p:sp>
      <p:sp>
        <p:nvSpPr>
          <p:cNvPr id="25603" name="Rectangle 3"/>
          <p:cNvSpPr/>
          <p:nvPr/>
        </p:nvSpPr>
        <p:spPr>
          <a:xfrm>
            <a:off x="457200" y="1628775"/>
            <a:ext cx="8229600" cy="44640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1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Times New Roman" panose="02020603050405020304" charset="0"/>
              </a:rPr>
              <a:t>信息只有用</a:t>
            </a:r>
            <a:r>
              <a:rPr lang="en-US" altLang="zh-CN" sz="3200" b="1" dirty="0">
                <a:latin typeface="Times New Roman" panose="02020603050405020304" charset="0"/>
              </a:rPr>
              <a:t>0</a:t>
            </a:r>
            <a:r>
              <a:rPr lang="zh-CN" altLang="en-US" sz="3200" b="1" dirty="0">
                <a:latin typeface="Times New Roman" panose="02020603050405020304" charset="0"/>
              </a:rPr>
              <a:t>、</a:t>
            </a:r>
            <a:r>
              <a:rPr lang="en-US" altLang="zh-CN" sz="3200" b="1" dirty="0">
                <a:latin typeface="Times New Roman" panose="02020603050405020304" charset="0"/>
              </a:rPr>
              <a:t>1</a:t>
            </a:r>
            <a:r>
              <a:rPr lang="zh-CN" altLang="en-US" sz="3200" b="1" dirty="0">
                <a:latin typeface="Times New Roman" panose="02020603050405020304" charset="0"/>
              </a:rPr>
              <a:t>编码，才能被计算机处理</a:t>
            </a:r>
            <a:endParaRPr lang="zh-CN" altLang="en-US" sz="3200" b="1" dirty="0">
              <a:latin typeface="Times New Roman" panose="02020603050405020304" charset="0"/>
            </a:endParaRPr>
          </a:p>
          <a:p>
            <a:pPr marL="342900" indent="-342900" eaLnBrk="1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Times New Roman" panose="02020603050405020304" charset="0"/>
              </a:rPr>
              <a:t>数值类型编码</a:t>
            </a:r>
            <a:r>
              <a:rPr lang="en-US" altLang="zh-CN" sz="3200" b="1" dirty="0">
                <a:latin typeface="Times New Roman" panose="02020603050405020304" charset="0"/>
              </a:rPr>
              <a:t>——</a:t>
            </a:r>
            <a:r>
              <a:rPr lang="zh-CN" altLang="en-US" sz="3200" b="1" dirty="0">
                <a:latin typeface="Times New Roman" panose="02020603050405020304" charset="0"/>
              </a:rPr>
              <a:t>无符号整数和补码</a:t>
            </a:r>
            <a:endParaRPr lang="zh-CN" altLang="en-US" sz="3200" b="1" dirty="0">
              <a:latin typeface="Times New Roman" panose="02020603050405020304" charset="0"/>
            </a:endParaRPr>
          </a:p>
          <a:p>
            <a:pPr marL="342900" indent="-342900" eaLnBrk="1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Times New Roman" panose="02020603050405020304" charset="0"/>
              </a:rPr>
              <a:t>非数值类型编码</a:t>
            </a:r>
            <a:r>
              <a:rPr lang="en-US" altLang="zh-CN" sz="3200" b="1" dirty="0">
                <a:latin typeface="Times New Roman" panose="02020603050405020304" charset="0"/>
              </a:rPr>
              <a:t>——ASCII</a:t>
            </a:r>
            <a:r>
              <a:rPr lang="zh-CN" altLang="en-US" sz="3200" b="1" dirty="0">
                <a:latin typeface="Times New Roman" panose="02020603050405020304" charset="0"/>
              </a:rPr>
              <a:t>字符</a:t>
            </a:r>
            <a:endParaRPr lang="zh-CN" altLang="en-US" sz="3200" b="1" dirty="0">
              <a:latin typeface="Times New Roman" panose="02020603050405020304" charset="0"/>
            </a:endParaRPr>
          </a:p>
          <a:p>
            <a:pPr marL="342900" indent="-342900" eaLnBrk="1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n"/>
            </a:pPr>
            <a:endParaRPr lang="en-US" altLang="zh-CN" sz="3200" b="1" dirty="0">
              <a:latin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2445" y="678815"/>
            <a:ext cx="3784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把东西二进制化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的过程就是编码</a:t>
            </a:r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4222750" y="2381250"/>
              <a:ext cx="1816100" cy="1016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4222750" y="2381250"/>
                <a:ext cx="18161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6731000" y="2438400"/>
              <a:ext cx="641350" cy="508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6731000" y="2438400"/>
                <a:ext cx="6413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5791200" y="3035300"/>
              <a:ext cx="698500" cy="1079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5791200" y="3035300"/>
                <a:ext cx="6985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7016750" y="2844800"/>
              <a:ext cx="76200" cy="444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7016750" y="2844800"/>
                <a:ext cx="762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6965950" y="3041650"/>
              <a:ext cx="133350" cy="1651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0"/>
            </p:blipFill>
            <p:spPr>
              <a:xfrm>
                <a:off x="6965950" y="3041650"/>
                <a:ext cx="1333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7251700" y="2952750"/>
              <a:ext cx="234950" cy="1587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7251700" y="2952750"/>
                <a:ext cx="2349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7512050" y="2908300"/>
              <a:ext cx="95250" cy="1968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7512050" y="2908300"/>
                <a:ext cx="952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7658100" y="2895600"/>
              <a:ext cx="158750" cy="381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7658100" y="2895600"/>
                <a:ext cx="1587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墨迹 10"/>
              <p14:cNvContentPartPr/>
              <p14:nvPr/>
            </p14:nvContentPartPr>
            <p14:xfrm>
              <a:off x="7734300" y="2819400"/>
              <a:ext cx="82550" cy="3810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8"/>
            </p:blipFill>
            <p:spPr>
              <a:xfrm>
                <a:off x="7734300" y="2819400"/>
                <a:ext cx="825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墨迹 11"/>
              <p14:cNvContentPartPr/>
              <p14:nvPr/>
            </p14:nvContentPartPr>
            <p14:xfrm>
              <a:off x="8051800" y="2794000"/>
              <a:ext cx="139700" cy="2794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0"/>
            </p:blipFill>
            <p:spPr>
              <a:xfrm>
                <a:off x="8051800" y="2794000"/>
                <a:ext cx="1397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3" name="墨迹 12"/>
              <p14:cNvContentPartPr/>
              <p14:nvPr/>
            </p14:nvContentPartPr>
            <p14:xfrm>
              <a:off x="8350250" y="2755900"/>
              <a:ext cx="107950" cy="127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2"/>
            </p:blipFill>
            <p:spPr>
              <a:xfrm>
                <a:off x="8350250" y="2755900"/>
                <a:ext cx="1079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4" name="墨迹 13"/>
              <p14:cNvContentPartPr/>
              <p14:nvPr/>
            </p14:nvContentPartPr>
            <p14:xfrm>
              <a:off x="8337550" y="2895600"/>
              <a:ext cx="139700" cy="762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4"/>
            </p:blipFill>
            <p:spPr>
              <a:xfrm>
                <a:off x="8337550" y="2895600"/>
                <a:ext cx="1397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5" name="墨迹 14"/>
              <p14:cNvContentPartPr/>
              <p14:nvPr/>
            </p14:nvContentPartPr>
            <p14:xfrm>
              <a:off x="8451850" y="2838450"/>
              <a:ext cx="31750" cy="3238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6"/>
            </p:blipFill>
            <p:spPr>
              <a:xfrm>
                <a:off x="8451850" y="2838450"/>
                <a:ext cx="317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6" name="墨迹 15"/>
              <p14:cNvContentPartPr/>
              <p14:nvPr/>
            </p14:nvContentPartPr>
            <p14:xfrm>
              <a:off x="8382000" y="2921000"/>
              <a:ext cx="69850" cy="1206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8"/>
            </p:blipFill>
            <p:spPr>
              <a:xfrm>
                <a:off x="8382000" y="2921000"/>
                <a:ext cx="698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7" name="墨迹 16"/>
              <p14:cNvContentPartPr/>
              <p14:nvPr/>
            </p14:nvContentPartPr>
            <p14:xfrm>
              <a:off x="8477250" y="2940050"/>
              <a:ext cx="63500" cy="3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0"/>
            </p:blipFill>
            <p:spPr>
              <a:xfrm>
                <a:off x="8477250" y="2940050"/>
                <a:ext cx="635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8" name="墨迹 17"/>
              <p14:cNvContentPartPr/>
              <p14:nvPr/>
            </p14:nvContentPartPr>
            <p14:xfrm>
              <a:off x="8559800" y="2844800"/>
              <a:ext cx="360" cy="1143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2"/>
            </p:blipFill>
            <p:spPr>
              <a:xfrm>
                <a:off x="8559800" y="2844800"/>
                <a:ext cx="36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9" name="墨迹 18"/>
              <p14:cNvContentPartPr/>
              <p14:nvPr/>
            </p14:nvContentPartPr>
            <p14:xfrm>
              <a:off x="8585200" y="2863850"/>
              <a:ext cx="95250" cy="698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4"/>
            </p:blipFill>
            <p:spPr>
              <a:xfrm>
                <a:off x="8585200" y="2863850"/>
                <a:ext cx="952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0" name="墨迹 19"/>
              <p14:cNvContentPartPr/>
              <p14:nvPr/>
            </p14:nvContentPartPr>
            <p14:xfrm>
              <a:off x="8623300" y="2813050"/>
              <a:ext cx="360" cy="2984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6"/>
            </p:blipFill>
            <p:spPr>
              <a:xfrm>
                <a:off x="8623300" y="2813050"/>
                <a:ext cx="36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1" name="墨迹 20"/>
              <p14:cNvContentPartPr/>
              <p14:nvPr/>
            </p14:nvContentPartPr>
            <p14:xfrm>
              <a:off x="8597900" y="2901950"/>
              <a:ext cx="38100" cy="63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8"/>
            </p:blipFill>
            <p:spPr>
              <a:xfrm>
                <a:off x="8597900" y="2901950"/>
                <a:ext cx="38100" cy="63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2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charRg st="2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3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charRg st="37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ldLvl="2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1.2.1  </a:t>
            </a:r>
            <a:r>
              <a:rPr lang="zh-CN" altLang="en-US" dirty="0"/>
              <a:t>整数的表示</a:t>
            </a:r>
            <a:endParaRPr lang="zh-CN" altLang="en-US" dirty="0"/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457200" y="1989138"/>
            <a:ext cx="8229600" cy="446405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无符号整数可以直接用二进制编码表示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二进制编码</a:t>
            </a:r>
            <a:r>
              <a:rPr lang="en-US" altLang="zh-CN" b="1" dirty="0"/>
              <a:t>1100 0010</a:t>
            </a:r>
            <a:r>
              <a:rPr lang="zh-CN" altLang="en-US" b="1" dirty="0"/>
              <a:t>表示的无符号数是：</a:t>
            </a:r>
            <a:endParaRPr lang="zh-CN" altLang="en-US" b="1" dirty="0"/>
          </a:p>
          <a:p>
            <a:pPr lvl="1" eaLnBrk="1" hangingPunct="1"/>
            <a:r>
              <a:rPr lang="en-US" altLang="zh-CN" b="1" dirty="0"/>
              <a:t>1100 0010B</a:t>
            </a:r>
            <a:r>
              <a:rPr lang="zh-CN" altLang="en-US" b="1" dirty="0"/>
              <a:t>＝</a:t>
            </a:r>
            <a:r>
              <a:rPr lang="en-US" altLang="zh-CN" b="1" dirty="0"/>
              <a:t>1</a:t>
            </a:r>
            <a:r>
              <a:rPr lang="en-US" altLang="en-US" b="1" dirty="0"/>
              <a:t>×</a:t>
            </a:r>
            <a:r>
              <a:rPr lang="en-US" altLang="zh-CN" b="1" dirty="0"/>
              <a:t>2</a:t>
            </a:r>
            <a:r>
              <a:rPr lang="en-US" altLang="zh-CN" b="1" baseline="30000" dirty="0"/>
              <a:t>7</a:t>
            </a:r>
            <a:r>
              <a:rPr lang="en-US" altLang="zh-CN" b="1" dirty="0"/>
              <a:t>+1</a:t>
            </a:r>
            <a:r>
              <a:rPr lang="en-US" altLang="en-US" b="1" dirty="0"/>
              <a:t>×</a:t>
            </a:r>
            <a:r>
              <a:rPr lang="en-US" altLang="zh-CN" b="1" dirty="0"/>
              <a:t>2</a:t>
            </a:r>
            <a:r>
              <a:rPr lang="en-US" altLang="zh-CN" b="1" baseline="30000" dirty="0"/>
              <a:t>6</a:t>
            </a:r>
            <a:r>
              <a:rPr lang="en-US" altLang="zh-CN" b="1" dirty="0"/>
              <a:t>+2</a:t>
            </a:r>
            <a:r>
              <a:rPr lang="en-US" altLang="zh-CN" b="1" baseline="30000" dirty="0"/>
              <a:t>1 </a:t>
            </a:r>
            <a:r>
              <a:rPr lang="zh-CN" altLang="en-US" b="1" dirty="0"/>
              <a:t>＝</a:t>
            </a:r>
            <a:r>
              <a:rPr lang="zh-CN" altLang="en-US" b="1" baseline="30000" dirty="0"/>
              <a:t> </a:t>
            </a:r>
            <a:r>
              <a:rPr lang="en-US" altLang="zh-CN" b="1" dirty="0"/>
              <a:t>194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8</a:t>
            </a:r>
            <a:r>
              <a:rPr lang="zh-CN" altLang="en-US" b="1" dirty="0"/>
              <a:t>位无符号整数范围：	</a:t>
            </a:r>
            <a:r>
              <a:rPr lang="en-US" altLang="zh-CN" b="1" dirty="0"/>
              <a:t>0 ~ 255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16</a:t>
            </a:r>
            <a:r>
              <a:rPr lang="zh-CN" altLang="en-US" b="1" dirty="0"/>
              <a:t>位无符号整数范围：	</a:t>
            </a:r>
            <a:r>
              <a:rPr lang="en-US" altLang="zh-CN" b="1" dirty="0"/>
              <a:t>0 ~ 65535</a:t>
            </a:r>
            <a:endParaRPr lang="en-US" altLang="zh-CN" b="1" dirty="0"/>
          </a:p>
          <a:p>
            <a:pPr eaLnBrk="1" hangingPunct="1"/>
            <a:r>
              <a:rPr lang="en-US" altLang="zh-CN" b="1" i="1" dirty="0"/>
              <a:t>n</a:t>
            </a:r>
            <a:r>
              <a:rPr lang="zh-CN" altLang="en-US" b="1" dirty="0"/>
              <a:t>位无符号整数范围：	</a:t>
            </a:r>
            <a:r>
              <a:rPr lang="en-US" altLang="zh-CN" b="1" dirty="0"/>
              <a:t>0 ~ 2</a:t>
            </a:r>
            <a:r>
              <a:rPr lang="en-US" altLang="zh-CN" b="1" i="1" baseline="30000" dirty="0"/>
              <a:t>n</a:t>
            </a:r>
            <a:r>
              <a:rPr lang="en-US" altLang="zh-CN" b="1" dirty="0">
                <a:latin typeface="Courier New" panose="02070309020205020404" pitchFamily="49" charset="0"/>
              </a:rPr>
              <a:t>-</a:t>
            </a:r>
            <a:r>
              <a:rPr lang="en-US" altLang="zh-CN" b="1" dirty="0"/>
              <a:t>1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溢出：两无符号数相加</a:t>
            </a:r>
            <a:r>
              <a:rPr lang="en-US" altLang="zh-CN" b="1" dirty="0"/>
              <a:t>(</a:t>
            </a:r>
            <a:r>
              <a:rPr lang="zh-CN" altLang="en-US" b="1" dirty="0"/>
              <a:t>减</a:t>
            </a:r>
            <a:r>
              <a:rPr lang="en-US" altLang="zh-CN" b="1" dirty="0"/>
              <a:t>)</a:t>
            </a:r>
            <a:r>
              <a:rPr lang="zh-CN" altLang="en-US" b="1" dirty="0"/>
              <a:t>结果超出范围</a:t>
            </a:r>
            <a:endParaRPr lang="zh-CN" altLang="en-US" b="1" dirty="0"/>
          </a:p>
          <a:p>
            <a:pPr lvl="1" eaLnBrk="1" hangingPunct="1"/>
            <a:r>
              <a:rPr lang="en-US" altLang="zh-CN" b="1" dirty="0"/>
              <a:t>8b</a:t>
            </a:r>
            <a:r>
              <a:rPr lang="zh-CN" altLang="en-US" b="1" dirty="0"/>
              <a:t>无符号整数加</a:t>
            </a:r>
            <a:r>
              <a:rPr lang="en-US" altLang="zh-CN" b="1" dirty="0"/>
              <a:t>: 1100 0010 + 0011 1110 =?</a:t>
            </a:r>
            <a:endParaRPr lang="en-US" altLang="zh-CN" b="1" dirty="0"/>
          </a:p>
        </p:txBody>
      </p:sp>
      <p:sp>
        <p:nvSpPr>
          <p:cNvPr id="19460" name="Rectangle 4"/>
          <p:cNvSpPr/>
          <p:nvPr/>
        </p:nvSpPr>
        <p:spPr>
          <a:xfrm>
            <a:off x="468313" y="1381125"/>
            <a:ext cx="38989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r>
              <a:rPr lang="en-US" altLang="zh-CN" sz="3200" b="1" dirty="0">
                <a:latin typeface="Arial" panose="020B0604020202020204" pitchFamily="34" charset="0"/>
              </a:rPr>
              <a:t>1. </a:t>
            </a:r>
            <a:r>
              <a:rPr lang="zh-CN" altLang="en-US" sz="3200" b="1" dirty="0">
                <a:latin typeface="Arial" panose="020B0604020202020204" pitchFamily="34" charset="0"/>
              </a:rPr>
              <a:t>无符号整数的表示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628650" y="1955800"/>
              <a:ext cx="7296150" cy="5842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628650" y="1955800"/>
                <a:ext cx="7296150" cy="58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683000" y="4749800"/>
              <a:ext cx="749300" cy="4889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3683000" y="4749800"/>
                <a:ext cx="74930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5048250" y="5194300"/>
              <a:ext cx="1581150" cy="635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5048250" y="5194300"/>
                <a:ext cx="15811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6661150" y="4864100"/>
              <a:ext cx="196850" cy="4381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6661150" y="4864100"/>
                <a:ext cx="19685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6737350" y="4883150"/>
              <a:ext cx="234950" cy="381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6737350" y="4883150"/>
                <a:ext cx="2349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6756400" y="4787900"/>
              <a:ext cx="44450" cy="2603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6756400" y="4787900"/>
                <a:ext cx="444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6845300" y="4826000"/>
              <a:ext cx="44450" cy="1841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6845300" y="4826000"/>
                <a:ext cx="444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6750050" y="5016500"/>
              <a:ext cx="266700" cy="1143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6750050" y="5016500"/>
                <a:ext cx="2667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6889750" y="5099050"/>
              <a:ext cx="31750" cy="1143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6889750" y="5099050"/>
                <a:ext cx="317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7035800" y="5099050"/>
              <a:ext cx="25400" cy="889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7035800" y="5099050"/>
                <a:ext cx="254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7207250" y="4870450"/>
              <a:ext cx="317500" cy="2921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7207250" y="4870450"/>
                <a:ext cx="3175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7480300" y="4781550"/>
              <a:ext cx="120650" cy="1524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7480300" y="4781550"/>
                <a:ext cx="1206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7772400" y="4883150"/>
              <a:ext cx="133350" cy="825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7772400" y="4883150"/>
                <a:ext cx="1333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7924800" y="4883150"/>
              <a:ext cx="120650" cy="444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7924800" y="4883150"/>
                <a:ext cx="1206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7899400" y="4889500"/>
              <a:ext cx="6350" cy="3556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7899400" y="4889500"/>
                <a:ext cx="635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8115300" y="4819650"/>
              <a:ext cx="120650" cy="3365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8115300" y="4819650"/>
                <a:ext cx="1206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920750" y="5575300"/>
              <a:ext cx="704850" cy="1651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920750" y="5575300"/>
                <a:ext cx="7048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4114800" y="6242050"/>
              <a:ext cx="3352800" cy="1524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4114800" y="6242050"/>
                <a:ext cx="33528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1289050" y="5930900"/>
              <a:ext cx="342900" cy="3556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1289050" y="5930900"/>
                <a:ext cx="3429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1854200" y="5772150"/>
              <a:ext cx="63500" cy="2095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1854200" y="5772150"/>
                <a:ext cx="635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1949450" y="5810250"/>
              <a:ext cx="69850" cy="444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1949450" y="5810250"/>
                <a:ext cx="698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3" name="墨迹 22"/>
              <p14:cNvContentPartPr/>
              <p14:nvPr/>
            </p14:nvContentPartPr>
            <p14:xfrm>
              <a:off x="2025650" y="5810250"/>
              <a:ext cx="31750" cy="2222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4"/>
            </p:blipFill>
            <p:spPr>
              <a:xfrm>
                <a:off x="2025650" y="5810250"/>
                <a:ext cx="317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4" name="墨迹 23"/>
              <p14:cNvContentPartPr/>
              <p14:nvPr/>
            </p14:nvContentPartPr>
            <p14:xfrm>
              <a:off x="2082800" y="5829300"/>
              <a:ext cx="19050" cy="36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6"/>
            </p:blipFill>
            <p:spPr>
              <a:xfrm>
                <a:off x="2082800" y="5829300"/>
                <a:ext cx="190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5" name="墨迹 24"/>
              <p14:cNvContentPartPr/>
              <p14:nvPr/>
            </p14:nvContentPartPr>
            <p14:xfrm>
              <a:off x="2063750" y="5873750"/>
              <a:ext cx="63500" cy="3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8"/>
            </p:blipFill>
            <p:spPr>
              <a:xfrm>
                <a:off x="2063750" y="5873750"/>
                <a:ext cx="635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6" name="墨迹 25"/>
              <p14:cNvContentPartPr/>
              <p14:nvPr/>
            </p14:nvContentPartPr>
            <p14:xfrm>
              <a:off x="2101850" y="5886450"/>
              <a:ext cx="25400" cy="952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0"/>
            </p:blipFill>
            <p:spPr>
              <a:xfrm>
                <a:off x="2101850" y="5886450"/>
                <a:ext cx="254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7" name="墨迹 26"/>
              <p14:cNvContentPartPr/>
              <p14:nvPr/>
            </p14:nvContentPartPr>
            <p14:xfrm>
              <a:off x="2114550" y="5899150"/>
              <a:ext cx="57150" cy="889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2"/>
            </p:blipFill>
            <p:spPr>
              <a:xfrm>
                <a:off x="2114550" y="5899150"/>
                <a:ext cx="571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8" name="墨迹 27"/>
              <p14:cNvContentPartPr/>
              <p14:nvPr/>
            </p14:nvContentPartPr>
            <p14:xfrm>
              <a:off x="2089150" y="5949950"/>
              <a:ext cx="127000" cy="508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4"/>
            </p:blipFill>
            <p:spPr>
              <a:xfrm>
                <a:off x="2089150" y="5949950"/>
                <a:ext cx="1270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29" name="墨迹 28"/>
              <p14:cNvContentPartPr/>
              <p14:nvPr/>
            </p14:nvContentPartPr>
            <p14:xfrm>
              <a:off x="7277100" y="6388100"/>
              <a:ext cx="63500" cy="1333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6"/>
            </p:blipFill>
            <p:spPr>
              <a:xfrm>
                <a:off x="7277100" y="6388100"/>
                <a:ext cx="635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0" name="墨迹 29"/>
              <p14:cNvContentPartPr/>
              <p14:nvPr/>
            </p14:nvContentPartPr>
            <p14:xfrm>
              <a:off x="7448550" y="6394450"/>
              <a:ext cx="95250" cy="889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8"/>
            </p:blipFill>
            <p:spPr>
              <a:xfrm>
                <a:off x="7448550" y="6394450"/>
                <a:ext cx="952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1" name="墨迹 30"/>
              <p14:cNvContentPartPr/>
              <p14:nvPr/>
            </p14:nvContentPartPr>
            <p14:xfrm>
              <a:off x="7632700" y="6375400"/>
              <a:ext cx="63500" cy="952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0"/>
            </p:blipFill>
            <p:spPr>
              <a:xfrm>
                <a:off x="7632700" y="6375400"/>
                <a:ext cx="635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2" name="墨迹 31"/>
              <p14:cNvContentPartPr/>
              <p14:nvPr/>
            </p14:nvContentPartPr>
            <p14:xfrm>
              <a:off x="7772400" y="6375400"/>
              <a:ext cx="88900" cy="825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2"/>
            </p:blipFill>
            <p:spPr>
              <a:xfrm>
                <a:off x="7772400" y="6375400"/>
                <a:ext cx="889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3" name="墨迹 32"/>
              <p14:cNvContentPartPr/>
              <p14:nvPr/>
            </p14:nvContentPartPr>
            <p14:xfrm>
              <a:off x="7899400" y="6388100"/>
              <a:ext cx="146050" cy="952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4"/>
            </p:blipFill>
            <p:spPr>
              <a:xfrm>
                <a:off x="7899400" y="6388100"/>
                <a:ext cx="1460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4" name="墨迹 33"/>
              <p14:cNvContentPartPr/>
              <p14:nvPr/>
            </p14:nvContentPartPr>
            <p14:xfrm>
              <a:off x="8223250" y="6375400"/>
              <a:ext cx="101600" cy="698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6"/>
            </p:blipFill>
            <p:spPr>
              <a:xfrm>
                <a:off x="8223250" y="6375400"/>
                <a:ext cx="1016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5" name="墨迹 34"/>
              <p14:cNvContentPartPr/>
              <p14:nvPr/>
            </p14:nvContentPartPr>
            <p14:xfrm>
              <a:off x="8401050" y="6388100"/>
              <a:ext cx="88900" cy="698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8"/>
            </p:blipFill>
            <p:spPr>
              <a:xfrm>
                <a:off x="8401050" y="6388100"/>
                <a:ext cx="889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6" name="墨迹 35"/>
              <p14:cNvContentPartPr/>
              <p14:nvPr/>
            </p14:nvContentPartPr>
            <p14:xfrm>
              <a:off x="8566150" y="6413500"/>
              <a:ext cx="69850" cy="508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0"/>
            </p:blipFill>
            <p:spPr>
              <a:xfrm>
                <a:off x="8566150" y="6413500"/>
                <a:ext cx="698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7" name="墨迹 36"/>
              <p14:cNvContentPartPr/>
              <p14:nvPr/>
            </p14:nvContentPartPr>
            <p14:xfrm>
              <a:off x="8674100" y="6375400"/>
              <a:ext cx="165100" cy="1143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2"/>
            </p:blipFill>
            <p:spPr>
              <a:xfrm>
                <a:off x="8674100" y="6375400"/>
                <a:ext cx="1651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8" name="墨迹 37"/>
              <p14:cNvContentPartPr/>
              <p14:nvPr/>
            </p14:nvContentPartPr>
            <p14:xfrm>
              <a:off x="7143750" y="6311900"/>
              <a:ext cx="298450" cy="3238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4"/>
            </p:blipFill>
            <p:spPr>
              <a:xfrm>
                <a:off x="7143750" y="6311900"/>
                <a:ext cx="2984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39" name="墨迹 38"/>
              <p14:cNvContentPartPr/>
              <p14:nvPr/>
            </p14:nvContentPartPr>
            <p14:xfrm>
              <a:off x="647700" y="5245100"/>
              <a:ext cx="6604000" cy="15621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6"/>
            </p:blipFill>
            <p:spPr>
              <a:xfrm>
                <a:off x="647700" y="5245100"/>
                <a:ext cx="6604000" cy="15621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8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charRg st="18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4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charRg st="42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72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charRg st="72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91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charRg st="91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13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charRg st="113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33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charRg st="133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53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charRg st="153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ldLvl="2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1.2.1  </a:t>
            </a:r>
            <a:r>
              <a:rPr lang="zh-CN" altLang="en-US" dirty="0"/>
              <a:t>整数的表示</a:t>
            </a:r>
            <a:endParaRPr lang="zh-CN" altLang="en-US" dirty="0"/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457200" y="2492375"/>
            <a:ext cx="8362950" cy="403225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3600" b="1" dirty="0"/>
              <a:t>最高位是符号位，负用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表示，非负用</a:t>
            </a:r>
            <a:r>
              <a:rPr lang="en-US" altLang="zh-CN" sz="3600" b="1" dirty="0"/>
              <a:t>0</a:t>
            </a:r>
            <a:endParaRPr lang="zh-CN" altLang="en-US" sz="3600" b="1" dirty="0"/>
          </a:p>
          <a:p>
            <a:pPr eaLnBrk="1" hangingPunct="1"/>
            <a:r>
              <a:rPr lang="zh-CN" altLang="en-US" sz="3600" b="1" dirty="0"/>
              <a:t>其余位是数值位</a:t>
            </a:r>
            <a:endParaRPr lang="zh-CN" altLang="en-US" sz="3600" b="1" dirty="0"/>
          </a:p>
          <a:p>
            <a:pPr lvl="1" eaLnBrk="1" hangingPunct="1"/>
            <a:r>
              <a:rPr lang="zh-CN" altLang="en-US" sz="3200" b="1" dirty="0"/>
              <a:t>正数：其自身的二进制记数形式</a:t>
            </a:r>
            <a:endParaRPr lang="zh-CN" altLang="en-US" sz="3200" b="1" dirty="0"/>
          </a:p>
          <a:p>
            <a:pPr lvl="1" eaLnBrk="1" hangingPunct="1"/>
            <a:r>
              <a:rPr lang="zh-CN" altLang="en-US" sz="3200" b="1" dirty="0"/>
              <a:t>负数：其正数的二进制编码取反，再加</a:t>
            </a:r>
            <a:r>
              <a:rPr lang="en-US" altLang="zh-CN" sz="3200" b="1" dirty="0"/>
              <a:t>1</a:t>
            </a:r>
            <a:endParaRPr lang="en-US" altLang="zh-CN" sz="3200" b="1" dirty="0"/>
          </a:p>
          <a:p>
            <a:pPr eaLnBrk="1" hangingPunct="1"/>
            <a:r>
              <a:rPr lang="zh-CN" altLang="en-US" sz="3600" b="1" dirty="0"/>
              <a:t>计算机常用</a:t>
            </a:r>
            <a:r>
              <a:rPr lang="en-US" altLang="zh-CN" sz="3600" b="1" dirty="0"/>
              <a:t>8bit, 16bit, 32bit, 64bit</a:t>
            </a:r>
            <a:r>
              <a:rPr lang="zh-CN" altLang="en-US" sz="3600" b="1" dirty="0"/>
              <a:t>补码</a:t>
            </a:r>
            <a:endParaRPr lang="zh-CN" altLang="en-US" sz="3600" b="1" dirty="0"/>
          </a:p>
        </p:txBody>
      </p:sp>
      <p:sp>
        <p:nvSpPr>
          <p:cNvPr id="20484" name="Rectangle 4"/>
          <p:cNvSpPr/>
          <p:nvPr/>
        </p:nvSpPr>
        <p:spPr>
          <a:xfrm>
            <a:off x="468313" y="1381125"/>
            <a:ext cx="6840537" cy="5794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1" hangingPunct="1"/>
            <a:r>
              <a:rPr lang="en-US" altLang="zh-CN" sz="3200" b="1" dirty="0">
                <a:latin typeface="Arial" panose="020B0604020202020204" pitchFamily="34" charset="0"/>
              </a:rPr>
              <a:t>2.</a:t>
            </a:r>
            <a:r>
              <a:rPr lang="zh-CN" altLang="en-US" sz="3200" b="1" dirty="0">
                <a:latin typeface="Arial" panose="020B0604020202020204" pitchFamily="34" charset="0"/>
              </a:rPr>
              <a:t>补码</a:t>
            </a:r>
            <a:r>
              <a:rPr lang="en-US" altLang="zh-CN" sz="3200" b="1" dirty="0">
                <a:latin typeface="Arial" panose="020B0604020202020204" pitchFamily="34" charset="0"/>
              </a:rPr>
              <a:t>(</a:t>
            </a:r>
            <a:r>
              <a:rPr lang="zh-CN" altLang="en-US" sz="3200" b="1" dirty="0">
                <a:latin typeface="Arial" panose="020B0604020202020204" pitchFamily="34" charset="0"/>
              </a:rPr>
              <a:t>有符号整数的表示</a:t>
            </a:r>
            <a:r>
              <a:rPr lang="en-US" altLang="zh-CN" sz="3200" b="1" dirty="0">
                <a:latin typeface="Arial" panose="020B0604020202020204" pitchFamily="34" charset="0"/>
              </a:rPr>
              <a:t>)</a:t>
            </a:r>
            <a:endParaRPr lang="en-US" altLang="zh-CN" sz="3200" b="1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4311650" y="2482850"/>
              <a:ext cx="2209800" cy="6921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4311650" y="2482850"/>
                <a:ext cx="2209800" cy="692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7092950" y="2425700"/>
              <a:ext cx="1549400" cy="5842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7092950" y="2425700"/>
                <a:ext cx="1549400" cy="58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7404100" y="2254250"/>
              <a:ext cx="152400" cy="2540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7404100" y="2254250"/>
                <a:ext cx="1524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7562850" y="2419350"/>
              <a:ext cx="82550" cy="2349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7562850" y="2419350"/>
                <a:ext cx="825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7734300" y="2254250"/>
              <a:ext cx="101600" cy="1714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7734300" y="2254250"/>
                <a:ext cx="1016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666750" y="6496050"/>
              <a:ext cx="1270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666750" y="64960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6229350" y="4451350"/>
              <a:ext cx="863600" cy="4191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6229350" y="4451350"/>
                <a:ext cx="86360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7670800" y="4400550"/>
              <a:ext cx="882650" cy="4889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7670800" y="4400550"/>
                <a:ext cx="88265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7162800" y="3943350"/>
              <a:ext cx="457200" cy="4318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7162800" y="3943350"/>
                <a:ext cx="45720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7785100" y="3676650"/>
              <a:ext cx="234950" cy="381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7785100" y="3676650"/>
                <a:ext cx="2349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7899400" y="3581400"/>
              <a:ext cx="25400" cy="4508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7899400" y="3581400"/>
                <a:ext cx="2540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7683500" y="3803650"/>
              <a:ext cx="127000" cy="952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7683500" y="3803650"/>
                <a:ext cx="1270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7994650" y="3790950"/>
              <a:ext cx="114300" cy="889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7994650" y="3790950"/>
                <a:ext cx="1143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8045450" y="3575050"/>
              <a:ext cx="25400" cy="127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8045450" y="3575050"/>
                <a:ext cx="254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8274050" y="3556000"/>
              <a:ext cx="57150" cy="127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8274050" y="3556000"/>
                <a:ext cx="571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8255000" y="3632200"/>
              <a:ext cx="323850" cy="1714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8255000" y="3632200"/>
                <a:ext cx="3238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8394700" y="3733800"/>
              <a:ext cx="38100" cy="2603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8394700" y="3733800"/>
                <a:ext cx="381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8458200" y="3759200"/>
              <a:ext cx="88900" cy="571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8458200" y="3759200"/>
                <a:ext cx="889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8712200" y="3606800"/>
              <a:ext cx="360" cy="4826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8712200" y="3606800"/>
                <a:ext cx="36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8699500" y="3708400"/>
              <a:ext cx="63500" cy="571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8699500" y="3708400"/>
                <a:ext cx="63500" cy="571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19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charRg st="19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27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charRg st="27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42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charRg st="42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61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charRg st="61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ldLvl="2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数量级符号</a:t>
            </a:r>
            <a:endParaRPr lang="en-US" altLang="zh-CN" b="1" dirty="0"/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388937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b="1" dirty="0"/>
              <a:t>K	1K (Kilo)	= 2</a:t>
            </a:r>
            <a:r>
              <a:rPr lang="en-US" altLang="zh-CN" b="1" baseline="30000" dirty="0">
                <a:solidFill>
                  <a:srgbClr val="00B0F0"/>
                </a:solidFill>
              </a:rPr>
              <a:t>10</a:t>
            </a:r>
            <a:r>
              <a:rPr lang="en-US" altLang="zh-CN" b="1" dirty="0"/>
              <a:t> = 1024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M	1M (Mega)= 2</a:t>
            </a:r>
            <a:r>
              <a:rPr lang="en-US" altLang="zh-CN" b="1" baseline="30000" dirty="0">
                <a:solidFill>
                  <a:srgbClr val="00B0F0"/>
                </a:solidFill>
              </a:rPr>
              <a:t>20</a:t>
            </a:r>
            <a:r>
              <a:rPr lang="en-US" altLang="zh-CN" b="1" dirty="0"/>
              <a:t> = 1024</a:t>
            </a:r>
            <a:r>
              <a:rPr lang="zh-CN" altLang="en-US" b="1" dirty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K</a:t>
            </a:r>
            <a:endParaRPr lang="en-US" altLang="zh-CN" b="1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b="1" dirty="0"/>
              <a:t>G	1G (Giga)	= 2</a:t>
            </a:r>
            <a:r>
              <a:rPr lang="en-US" altLang="zh-CN" b="1" baseline="30000" dirty="0">
                <a:solidFill>
                  <a:srgbClr val="00B0F0"/>
                </a:solidFill>
              </a:rPr>
              <a:t>30</a:t>
            </a:r>
            <a:r>
              <a:rPr lang="en-US" altLang="zh-CN" b="1" dirty="0"/>
              <a:t> = 1024</a:t>
            </a:r>
            <a:r>
              <a:rPr lang="zh-CN" altLang="en-US" b="1" dirty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M</a:t>
            </a:r>
            <a:endParaRPr lang="en-US" altLang="zh-CN" b="1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b="1" dirty="0"/>
              <a:t>T	1T (Tera)</a:t>
            </a:r>
            <a:r>
              <a:rPr lang="en-US" altLang="zh-CN" dirty="0"/>
              <a:t> </a:t>
            </a:r>
            <a:r>
              <a:rPr lang="en-US" altLang="zh-CN" b="1" dirty="0"/>
              <a:t>	= 2</a:t>
            </a:r>
            <a:r>
              <a:rPr lang="en-US" altLang="zh-CN" b="1" baseline="30000" dirty="0">
                <a:solidFill>
                  <a:srgbClr val="00B0F0"/>
                </a:solidFill>
              </a:rPr>
              <a:t>40</a:t>
            </a:r>
            <a:r>
              <a:rPr lang="en-US" altLang="zh-CN" b="1" dirty="0"/>
              <a:t> = 1024</a:t>
            </a:r>
            <a:r>
              <a:rPr lang="zh-CN" altLang="en-US" b="1" dirty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G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6057900" y="1504950"/>
              <a:ext cx="342900" cy="889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6057900" y="1504950"/>
                <a:ext cx="3429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6165850" y="1606550"/>
              <a:ext cx="304800" cy="635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6165850" y="1606550"/>
                <a:ext cx="3048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6692900" y="1200150"/>
              <a:ext cx="57150" cy="4254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6692900" y="1200150"/>
                <a:ext cx="5715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6870700" y="1327150"/>
              <a:ext cx="146050" cy="2667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6870700" y="1327150"/>
                <a:ext cx="1460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7067550" y="1104900"/>
              <a:ext cx="76200" cy="2222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7067550" y="1104900"/>
                <a:ext cx="762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6292850" y="2070100"/>
              <a:ext cx="273050" cy="1143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6292850" y="2070100"/>
                <a:ext cx="2730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6305550" y="2203450"/>
              <a:ext cx="279400" cy="825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6305550" y="2203450"/>
                <a:ext cx="2794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6743700" y="2012950"/>
              <a:ext cx="95250" cy="2540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6743700" y="2012950"/>
                <a:ext cx="952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6915150" y="2101850"/>
              <a:ext cx="139700" cy="2032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6915150" y="2101850"/>
                <a:ext cx="1397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7150100" y="1917700"/>
              <a:ext cx="133350" cy="2222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7150100" y="1917700"/>
                <a:ext cx="1333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6292850" y="2711450"/>
              <a:ext cx="285750" cy="952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6292850" y="2711450"/>
                <a:ext cx="2857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6388100" y="2832100"/>
              <a:ext cx="317500" cy="825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6388100" y="2832100"/>
                <a:ext cx="3175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6845300" y="2660650"/>
              <a:ext cx="38100" cy="2540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6845300" y="2660650"/>
                <a:ext cx="381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7016750" y="2711450"/>
              <a:ext cx="133350" cy="1651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7016750" y="2711450"/>
                <a:ext cx="1333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7169150" y="2514600"/>
              <a:ext cx="146050" cy="1968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7169150" y="2514600"/>
                <a:ext cx="1460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6311900" y="3213100"/>
              <a:ext cx="298450" cy="762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6311900" y="3213100"/>
                <a:ext cx="2984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6318250" y="3308350"/>
              <a:ext cx="298450" cy="825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6318250" y="3308350"/>
                <a:ext cx="2984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6915150" y="3187700"/>
              <a:ext cx="25400" cy="2286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6915150" y="3187700"/>
                <a:ext cx="254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7048500" y="3219450"/>
              <a:ext cx="82550" cy="1397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7048500" y="3219450"/>
                <a:ext cx="825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7251700" y="3079750"/>
              <a:ext cx="6350" cy="1270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7251700" y="3079750"/>
                <a:ext cx="63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7277100" y="3041650"/>
              <a:ext cx="133350" cy="1143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7277100" y="3041650"/>
                <a:ext cx="133350" cy="1143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2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charRg st="25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51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charRg st="51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78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2227">
                                            <p:txEl>
                                              <p:charRg st="78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手工求整数对应的补码</a:t>
            </a:r>
            <a:endParaRPr lang="zh-CN" altLang="en-US" dirty="0"/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62950" cy="4525963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例</a:t>
            </a:r>
            <a:r>
              <a:rPr lang="en-US" altLang="zh-CN" b="1" dirty="0"/>
              <a:t>: </a:t>
            </a:r>
            <a:r>
              <a:rPr lang="zh-CN" altLang="en-US" b="1" dirty="0"/>
              <a:t>用</a:t>
            </a:r>
            <a:r>
              <a:rPr lang="en-US" altLang="zh-CN" b="1" dirty="0"/>
              <a:t>16b</a:t>
            </a:r>
            <a:r>
              <a:rPr lang="zh-CN" altLang="en-US" b="1" dirty="0"/>
              <a:t>补码表示</a:t>
            </a:r>
            <a:r>
              <a:rPr lang="en-US" altLang="zh-CN" b="1" dirty="0"/>
              <a:t>+117</a:t>
            </a:r>
            <a:r>
              <a:rPr lang="zh-CN" altLang="en-US" b="1" dirty="0"/>
              <a:t>和</a:t>
            </a:r>
            <a:r>
              <a:rPr lang="en-US" altLang="zh-CN" b="1" dirty="0">
                <a:latin typeface="Courier New" panose="02070309020205020404" pitchFamily="49" charset="0"/>
              </a:rPr>
              <a:t>-</a:t>
            </a:r>
            <a:r>
              <a:rPr lang="en-US" altLang="zh-CN" b="1" dirty="0"/>
              <a:t>117</a:t>
            </a:r>
            <a:r>
              <a:rPr lang="zh-CN" altLang="en-US" b="1" dirty="0"/>
              <a:t>，写出它们的二进制编码</a:t>
            </a:r>
            <a:endParaRPr lang="zh-CN" altLang="en-US" b="1" dirty="0"/>
          </a:p>
          <a:p>
            <a:pPr lvl="1" eaLnBrk="1" hangingPunct="1">
              <a:buNone/>
            </a:pPr>
            <a:r>
              <a:rPr lang="en-US" altLang="zh-CN" b="1" dirty="0"/>
              <a:t>[</a:t>
            </a:r>
            <a:r>
              <a:rPr lang="en-US" altLang="zh-CN" b="1" dirty="0">
                <a:solidFill>
                  <a:srgbClr val="FF0066"/>
                </a:solidFill>
              </a:rPr>
              <a:t>+</a:t>
            </a:r>
            <a:r>
              <a:rPr lang="en-US" altLang="zh-CN" b="1" dirty="0"/>
              <a:t>117]</a:t>
            </a:r>
            <a:r>
              <a:rPr lang="zh-CN" altLang="en-US" b="1" baseline="-25000" dirty="0"/>
              <a:t>补</a:t>
            </a:r>
            <a:r>
              <a:rPr lang="en-US" altLang="zh-CN" b="1" dirty="0"/>
              <a:t>= </a:t>
            </a:r>
            <a:r>
              <a:rPr lang="en-US" altLang="zh-CN" b="1" dirty="0">
                <a:solidFill>
                  <a:srgbClr val="FF0066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b="1" dirty="0">
                <a:latin typeface="Courier New" panose="02070309020205020404" pitchFamily="49" charset="0"/>
              </a:rPr>
              <a:t>000 0000 0111 0101</a:t>
            </a:r>
            <a:r>
              <a:rPr lang="en-US" altLang="zh-CN" b="1" dirty="0"/>
              <a:t>b = </a:t>
            </a:r>
            <a:r>
              <a:rPr lang="en-US" altLang="zh-CN" b="1" dirty="0">
                <a:latin typeface="Courier New" panose="02070309020205020404" pitchFamily="49" charset="0"/>
              </a:rPr>
              <a:t>0075</a:t>
            </a:r>
            <a:r>
              <a:rPr lang="en-US" altLang="zh-CN" b="1" dirty="0"/>
              <a:t>h</a:t>
            </a:r>
            <a:endParaRPr lang="en-US" altLang="zh-CN" b="1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b="1" dirty="0"/>
              <a:t>+117</a:t>
            </a:r>
            <a:r>
              <a:rPr lang="zh-CN" altLang="en-US" b="1" dirty="0"/>
              <a:t>的二进制编码</a:t>
            </a:r>
            <a:r>
              <a:rPr lang="en-US" altLang="zh-CN" b="1" dirty="0"/>
              <a:t>:	</a:t>
            </a:r>
            <a:r>
              <a:rPr lang="en-US" altLang="zh-CN" b="1" dirty="0">
                <a:latin typeface="Courier New" panose="02070309020205020404" pitchFamily="49" charset="0"/>
              </a:rPr>
              <a:t> 000 0000 0111 0101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None/>
            </a:pPr>
            <a:r>
              <a:rPr lang="zh-CN" altLang="en-US" b="1" dirty="0"/>
              <a:t>各位取反：               	</a:t>
            </a:r>
            <a:r>
              <a:rPr lang="zh-CN" altLang="en-US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111 1111 1000 1010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None/>
            </a:pPr>
            <a:r>
              <a:rPr lang="zh-CN" altLang="en-US" b="1" dirty="0"/>
              <a:t>加</a:t>
            </a:r>
            <a:r>
              <a:rPr lang="en-US" altLang="zh-CN" b="1" dirty="0"/>
              <a:t>1</a:t>
            </a:r>
            <a:r>
              <a:rPr lang="zh-CN" altLang="en-US" b="1" dirty="0"/>
              <a:t>：                       </a:t>
            </a:r>
            <a:r>
              <a:rPr lang="en-US" altLang="zh-CN" b="1" u="sng" dirty="0">
                <a:latin typeface="Courier New" panose="02070309020205020404" pitchFamily="49" charset="0"/>
              </a:rPr>
              <a:t>+	                  1</a:t>
            </a:r>
            <a:r>
              <a:rPr lang="zh-CN" altLang="en-US" b="1" u="sng" dirty="0"/>
              <a:t>　</a:t>
            </a:r>
            <a:endParaRPr lang="zh-CN" altLang="en-US" b="1" u="sng" dirty="0"/>
          </a:p>
          <a:p>
            <a:pPr lvl="1" eaLnBrk="1" hangingPunct="1">
              <a:spcBef>
                <a:spcPct val="0"/>
              </a:spcBef>
              <a:buNone/>
            </a:pPr>
            <a:r>
              <a:rPr lang="zh-CN" altLang="en-US" b="1" dirty="0"/>
              <a:t>得：			</a:t>
            </a:r>
            <a:r>
              <a:rPr lang="zh-CN" altLang="en-US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111 1111 1000 1011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altLang="zh-CN" b="1" dirty="0"/>
              <a:t>[</a:t>
            </a:r>
            <a:r>
              <a:rPr lang="en-US" altLang="zh-CN" b="1" dirty="0">
                <a:solidFill>
                  <a:srgbClr val="FF0066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b="1" dirty="0"/>
              <a:t>117]</a:t>
            </a:r>
            <a:r>
              <a:rPr lang="zh-CN" altLang="en-US" b="1" baseline="-25000" dirty="0"/>
              <a:t>补</a:t>
            </a:r>
            <a:r>
              <a:rPr lang="en-US" altLang="zh-CN" b="1" dirty="0"/>
              <a:t>= </a:t>
            </a:r>
            <a:r>
              <a:rPr lang="en-US" altLang="zh-CN" b="1" dirty="0">
                <a:solidFill>
                  <a:srgbClr val="FF0066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b="1" dirty="0">
                <a:latin typeface="Courier New" panose="02070309020205020404" pitchFamily="49" charset="0"/>
              </a:rPr>
              <a:t>111 1111 1000 1011</a:t>
            </a:r>
            <a:r>
              <a:rPr lang="en-US" altLang="zh-CN" b="1" dirty="0"/>
              <a:t>b = </a:t>
            </a:r>
            <a:r>
              <a:rPr lang="en-US" altLang="zh-CN" b="1" dirty="0">
                <a:latin typeface="Courier New" panose="02070309020205020404" pitchFamily="49" charset="0"/>
              </a:rPr>
              <a:t>FF8b</a:t>
            </a:r>
            <a:r>
              <a:rPr lang="en-US" altLang="zh-CN" b="1" dirty="0"/>
              <a:t>h</a:t>
            </a:r>
            <a:endParaRPr lang="en-US" altLang="zh-CN" b="1" dirty="0"/>
          </a:p>
          <a:p>
            <a:pPr eaLnBrk="1" hangingPunct="1"/>
            <a:endParaRPr lang="en-US" altLang="zh-CN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993900" y="1574800"/>
              <a:ext cx="552450" cy="5207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1993900" y="1574800"/>
                <a:ext cx="55245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2546350" y="1416050"/>
              <a:ext cx="31750" cy="1206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2546350" y="1416050"/>
                <a:ext cx="317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2641600" y="1231900"/>
              <a:ext cx="101600" cy="2603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2641600" y="1231900"/>
                <a:ext cx="1016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2832100" y="1301750"/>
              <a:ext cx="50800" cy="254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2832100" y="1301750"/>
                <a:ext cx="508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2870200" y="1301750"/>
              <a:ext cx="360" cy="1460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2870200" y="1301750"/>
                <a:ext cx="36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2978150" y="1149350"/>
              <a:ext cx="19050" cy="1143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2978150" y="1149350"/>
                <a:ext cx="190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2946400" y="1282700"/>
              <a:ext cx="63500" cy="1460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2946400" y="1282700"/>
                <a:ext cx="635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3022600" y="1346200"/>
              <a:ext cx="38100" cy="698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3022600" y="1346200"/>
                <a:ext cx="381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2959100" y="1409700"/>
              <a:ext cx="165100" cy="254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2959100" y="1409700"/>
                <a:ext cx="1651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3206750" y="2273300"/>
              <a:ext cx="19050" cy="5334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3206750" y="2273300"/>
                <a:ext cx="19050" cy="53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3232150" y="2127250"/>
              <a:ext cx="5626100" cy="1460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3232150" y="2127250"/>
                <a:ext cx="56261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3225800" y="2400300"/>
              <a:ext cx="5835650" cy="3810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3225800" y="2400300"/>
                <a:ext cx="58356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3517900" y="2254250"/>
              <a:ext cx="69850" cy="5588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3517900" y="2254250"/>
                <a:ext cx="69850" cy="558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3892550" y="2228850"/>
              <a:ext cx="50800" cy="5397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3892550" y="2228850"/>
                <a:ext cx="5080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4311650" y="2216150"/>
              <a:ext cx="6350" cy="5143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4311650" y="2216150"/>
                <a:ext cx="635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4768850" y="2082800"/>
              <a:ext cx="69850" cy="7810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4768850" y="2082800"/>
                <a:ext cx="69850" cy="781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5175250" y="2108200"/>
              <a:ext cx="12700" cy="6096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5175250" y="2108200"/>
                <a:ext cx="12700" cy="609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5562600" y="2108200"/>
              <a:ext cx="38100" cy="5969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5562600" y="2108200"/>
                <a:ext cx="38100" cy="596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6013450" y="2139950"/>
              <a:ext cx="31750" cy="6032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6013450" y="2139950"/>
                <a:ext cx="31750" cy="603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6388100" y="2095500"/>
              <a:ext cx="38100" cy="5270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6388100" y="2095500"/>
                <a:ext cx="3810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6762750" y="2146300"/>
              <a:ext cx="6350" cy="4635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6762750" y="2146300"/>
                <a:ext cx="635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3" name="墨迹 22"/>
              <p14:cNvContentPartPr/>
              <p14:nvPr/>
            </p14:nvContentPartPr>
            <p14:xfrm>
              <a:off x="7004050" y="2101850"/>
              <a:ext cx="120650" cy="4445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4"/>
            </p:blipFill>
            <p:spPr>
              <a:xfrm>
                <a:off x="7004050" y="2101850"/>
                <a:ext cx="12065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4" name="墨迹 23"/>
              <p14:cNvContentPartPr/>
              <p14:nvPr/>
            </p14:nvContentPartPr>
            <p14:xfrm>
              <a:off x="7404100" y="2101850"/>
              <a:ext cx="114300" cy="4000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6"/>
            </p:blipFill>
            <p:spPr>
              <a:xfrm>
                <a:off x="7404100" y="2101850"/>
                <a:ext cx="11430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5" name="墨迹 24"/>
              <p14:cNvContentPartPr/>
              <p14:nvPr/>
            </p14:nvContentPartPr>
            <p14:xfrm>
              <a:off x="7778750" y="2120900"/>
              <a:ext cx="139700" cy="4127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8"/>
            </p:blipFill>
            <p:spPr>
              <a:xfrm>
                <a:off x="7778750" y="2120900"/>
                <a:ext cx="13970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6" name="墨迹 25"/>
              <p14:cNvContentPartPr/>
              <p14:nvPr/>
            </p14:nvContentPartPr>
            <p14:xfrm>
              <a:off x="8235950" y="2108200"/>
              <a:ext cx="114300" cy="3492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0"/>
            </p:blipFill>
            <p:spPr>
              <a:xfrm>
                <a:off x="8235950" y="2108200"/>
                <a:ext cx="1143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7" name="墨迹 26"/>
              <p14:cNvContentPartPr/>
              <p14:nvPr/>
            </p14:nvContentPartPr>
            <p14:xfrm>
              <a:off x="8547100" y="2101850"/>
              <a:ext cx="63500" cy="3175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2"/>
            </p:blipFill>
            <p:spPr>
              <a:xfrm>
                <a:off x="8547100" y="2101850"/>
                <a:ext cx="635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8" name="墨迹 27"/>
              <p14:cNvContentPartPr/>
              <p14:nvPr/>
            </p14:nvContentPartPr>
            <p14:xfrm>
              <a:off x="8890000" y="2082800"/>
              <a:ext cx="285750" cy="317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4"/>
            </p:blipFill>
            <p:spPr>
              <a:xfrm>
                <a:off x="8890000" y="2082800"/>
                <a:ext cx="2857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29" name="墨迹 28"/>
              <p14:cNvContentPartPr/>
              <p14:nvPr/>
            </p14:nvContentPartPr>
            <p14:xfrm>
              <a:off x="8896350" y="2082800"/>
              <a:ext cx="360" cy="3175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6"/>
            </p:blipFill>
            <p:spPr>
              <a:xfrm>
                <a:off x="8896350" y="2082800"/>
                <a:ext cx="36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0" name="墨迹 29"/>
              <p14:cNvContentPartPr/>
              <p14:nvPr/>
            </p14:nvContentPartPr>
            <p14:xfrm>
              <a:off x="9061450" y="2095500"/>
              <a:ext cx="95250" cy="3048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8"/>
            </p:blipFill>
            <p:spPr>
              <a:xfrm>
                <a:off x="9061450" y="2095500"/>
                <a:ext cx="952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1" name="墨迹 30"/>
              <p14:cNvContentPartPr/>
              <p14:nvPr/>
            </p14:nvContentPartPr>
            <p14:xfrm>
              <a:off x="1695450" y="2730500"/>
              <a:ext cx="260350" cy="36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0"/>
            </p:blipFill>
            <p:spPr>
              <a:xfrm>
                <a:off x="1695450" y="2730500"/>
                <a:ext cx="260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2" name="墨迹 31"/>
              <p14:cNvContentPartPr/>
              <p14:nvPr/>
            </p14:nvContentPartPr>
            <p14:xfrm>
              <a:off x="1860550" y="2628900"/>
              <a:ext cx="360" cy="1841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2"/>
            </p:blipFill>
            <p:spPr>
              <a:xfrm>
                <a:off x="1860550" y="2628900"/>
                <a:ext cx="36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3" name="墨迹 32"/>
              <p14:cNvContentPartPr/>
              <p14:nvPr/>
            </p14:nvContentPartPr>
            <p14:xfrm>
              <a:off x="2019300" y="2603500"/>
              <a:ext cx="38100" cy="1968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4"/>
            </p:blipFill>
            <p:spPr>
              <a:xfrm>
                <a:off x="2019300" y="2603500"/>
                <a:ext cx="381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4" name="墨迹 33"/>
              <p14:cNvContentPartPr/>
              <p14:nvPr/>
            </p14:nvContentPartPr>
            <p14:xfrm>
              <a:off x="2146300" y="2565400"/>
              <a:ext cx="19050" cy="1841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6"/>
            </p:blipFill>
            <p:spPr>
              <a:xfrm>
                <a:off x="2146300" y="2565400"/>
                <a:ext cx="190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5" name="墨迹 34"/>
              <p14:cNvContentPartPr/>
              <p14:nvPr/>
            </p14:nvContentPartPr>
            <p14:xfrm>
              <a:off x="2247900" y="2508250"/>
              <a:ext cx="298450" cy="3619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8"/>
            </p:blipFill>
            <p:spPr>
              <a:xfrm>
                <a:off x="2247900" y="2508250"/>
                <a:ext cx="29845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6" name="墨迹 35"/>
              <p14:cNvContentPartPr/>
              <p14:nvPr/>
            </p14:nvContentPartPr>
            <p14:xfrm>
              <a:off x="3346450" y="2432050"/>
              <a:ext cx="95250" cy="1905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0"/>
            </p:blipFill>
            <p:spPr>
              <a:xfrm>
                <a:off x="3346450" y="2432050"/>
                <a:ext cx="952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7" name="墨迹 36"/>
              <p14:cNvContentPartPr/>
              <p14:nvPr/>
            </p14:nvContentPartPr>
            <p14:xfrm>
              <a:off x="9042400" y="2165350"/>
              <a:ext cx="6350" cy="1143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2"/>
            </p:blipFill>
            <p:spPr>
              <a:xfrm>
                <a:off x="9042400" y="2165350"/>
                <a:ext cx="63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8" name="墨迹 37"/>
              <p14:cNvContentPartPr/>
              <p14:nvPr/>
            </p14:nvContentPartPr>
            <p14:xfrm>
              <a:off x="8718550" y="2260600"/>
              <a:ext cx="88900" cy="762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4"/>
            </p:blipFill>
            <p:spPr>
              <a:xfrm>
                <a:off x="8718550" y="2260600"/>
                <a:ext cx="889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39" name="墨迹 38"/>
              <p14:cNvContentPartPr/>
              <p14:nvPr/>
            </p14:nvContentPartPr>
            <p14:xfrm>
              <a:off x="8413750" y="2184400"/>
              <a:ext cx="44450" cy="1524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6"/>
            </p:blipFill>
            <p:spPr>
              <a:xfrm>
                <a:off x="8413750" y="2184400"/>
                <a:ext cx="444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0" name="墨迹 39"/>
              <p14:cNvContentPartPr/>
              <p14:nvPr/>
            </p14:nvContentPartPr>
            <p14:xfrm>
              <a:off x="8007350" y="2266950"/>
              <a:ext cx="158750" cy="825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8"/>
            </p:blipFill>
            <p:spPr>
              <a:xfrm>
                <a:off x="8007350" y="2266950"/>
                <a:ext cx="1587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1" name="墨迹 40"/>
              <p14:cNvContentPartPr/>
              <p14:nvPr/>
            </p14:nvContentPartPr>
            <p14:xfrm>
              <a:off x="7645400" y="2298700"/>
              <a:ext cx="120650" cy="9525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80"/>
            </p:blipFill>
            <p:spPr>
              <a:xfrm>
                <a:off x="7645400" y="2298700"/>
                <a:ext cx="1206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2" name="墨迹 41"/>
              <p14:cNvContentPartPr/>
              <p14:nvPr/>
            </p14:nvContentPartPr>
            <p14:xfrm>
              <a:off x="7302500" y="2279650"/>
              <a:ext cx="12700" cy="2222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2"/>
            </p:blipFill>
            <p:spPr>
              <a:xfrm>
                <a:off x="7302500" y="2279650"/>
                <a:ext cx="127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3" name="墨迹 42"/>
              <p14:cNvContentPartPr/>
              <p14:nvPr/>
            </p14:nvContentPartPr>
            <p14:xfrm>
              <a:off x="6902450" y="2317750"/>
              <a:ext cx="19050" cy="1841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4"/>
            </p:blipFill>
            <p:spPr>
              <a:xfrm>
                <a:off x="6902450" y="2317750"/>
                <a:ext cx="190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4" name="墨迹 43"/>
              <p14:cNvContentPartPr/>
              <p14:nvPr/>
            </p14:nvContentPartPr>
            <p14:xfrm>
              <a:off x="6604000" y="2330450"/>
              <a:ext cx="19050" cy="1079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6"/>
            </p:blipFill>
            <p:spPr>
              <a:xfrm>
                <a:off x="6604000" y="2330450"/>
                <a:ext cx="190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5" name="墨迹 44"/>
              <p14:cNvContentPartPr/>
              <p14:nvPr/>
            </p14:nvContentPartPr>
            <p14:xfrm>
              <a:off x="3708400" y="2552700"/>
              <a:ext cx="95250" cy="13970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8"/>
            </p:blipFill>
            <p:spPr>
              <a:xfrm>
                <a:off x="3708400" y="2552700"/>
                <a:ext cx="952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6" name="墨迹 45"/>
              <p14:cNvContentPartPr/>
              <p14:nvPr/>
            </p14:nvContentPartPr>
            <p14:xfrm>
              <a:off x="4191000" y="2578100"/>
              <a:ext cx="57150" cy="635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90"/>
            </p:blipFill>
            <p:spPr>
              <a:xfrm>
                <a:off x="4191000" y="2578100"/>
                <a:ext cx="571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7" name="墨迹 46"/>
              <p14:cNvContentPartPr/>
              <p14:nvPr/>
            </p14:nvContentPartPr>
            <p14:xfrm>
              <a:off x="4514850" y="2438400"/>
              <a:ext cx="95250" cy="1460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2"/>
            </p:blipFill>
            <p:spPr>
              <a:xfrm>
                <a:off x="4514850" y="2438400"/>
                <a:ext cx="952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48" name="墨迹 47"/>
              <p14:cNvContentPartPr/>
              <p14:nvPr/>
            </p14:nvContentPartPr>
            <p14:xfrm>
              <a:off x="4959350" y="2413000"/>
              <a:ext cx="95250" cy="1397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4"/>
            </p:blipFill>
            <p:spPr>
              <a:xfrm>
                <a:off x="4959350" y="2413000"/>
                <a:ext cx="952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49" name="墨迹 48"/>
              <p14:cNvContentPartPr/>
              <p14:nvPr/>
            </p14:nvContentPartPr>
            <p14:xfrm>
              <a:off x="5429250" y="2343150"/>
              <a:ext cx="76200" cy="952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6"/>
            </p:blipFill>
            <p:spPr>
              <a:xfrm>
                <a:off x="5429250" y="2343150"/>
                <a:ext cx="762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0" name="墨迹 49"/>
              <p14:cNvContentPartPr/>
              <p14:nvPr/>
            </p14:nvContentPartPr>
            <p14:xfrm>
              <a:off x="5734050" y="2362200"/>
              <a:ext cx="88900" cy="1206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8"/>
            </p:blipFill>
            <p:spPr>
              <a:xfrm>
                <a:off x="5734050" y="2362200"/>
                <a:ext cx="889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1" name="墨迹 50"/>
              <p14:cNvContentPartPr/>
              <p14:nvPr/>
            </p14:nvContentPartPr>
            <p14:xfrm>
              <a:off x="6273800" y="2355850"/>
              <a:ext cx="101600" cy="8890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100"/>
            </p:blipFill>
            <p:spPr>
              <a:xfrm>
                <a:off x="6273800" y="2355850"/>
                <a:ext cx="1016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2" name="墨迹 51"/>
              <p14:cNvContentPartPr/>
              <p14:nvPr/>
            </p14:nvContentPartPr>
            <p14:xfrm>
              <a:off x="1708150" y="3632200"/>
              <a:ext cx="863600" cy="31115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2"/>
            </p:blipFill>
            <p:spPr>
              <a:xfrm>
                <a:off x="1708150" y="3632200"/>
                <a:ext cx="86360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3" name="墨迹 52"/>
              <p14:cNvContentPartPr/>
              <p14:nvPr/>
            </p14:nvContentPartPr>
            <p14:xfrm>
              <a:off x="1631950" y="3619500"/>
              <a:ext cx="927100" cy="44450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4"/>
            </p:blipFill>
            <p:spPr>
              <a:xfrm>
                <a:off x="1631950" y="3619500"/>
                <a:ext cx="92710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4" name="墨迹 53"/>
              <p14:cNvContentPartPr/>
              <p14:nvPr/>
            </p14:nvContentPartPr>
            <p14:xfrm>
              <a:off x="2343150" y="4032250"/>
              <a:ext cx="19050" cy="15875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6"/>
            </p:blipFill>
            <p:spPr>
              <a:xfrm>
                <a:off x="2343150" y="4032250"/>
                <a:ext cx="190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5" name="墨迹 54"/>
              <p14:cNvContentPartPr/>
              <p14:nvPr/>
            </p14:nvContentPartPr>
            <p14:xfrm>
              <a:off x="2286000" y="4121150"/>
              <a:ext cx="177800" cy="8890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8"/>
            </p:blipFill>
            <p:spPr>
              <a:xfrm>
                <a:off x="2286000" y="4121150"/>
                <a:ext cx="177800" cy="88900"/>
              </a:xfrm>
              <a:prstGeom prst="rect"/>
            </p:spPr>
          </p:pic>
        </mc:Fallback>
      </mc:AlternateContent>
      <p:sp>
        <p:nvSpPr>
          <p:cNvPr id="56" name="文本框 55"/>
          <p:cNvSpPr txBox="1"/>
          <p:nvPr/>
        </p:nvSpPr>
        <p:spPr>
          <a:xfrm>
            <a:off x="1746250" y="4290060"/>
            <a:ext cx="1889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除符号位外</a:t>
            </a:r>
            <a:r>
              <a:rPr lang="zh-CN" altLang="en-US"/>
              <a:t>的</a:t>
            </a:r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全部</a:t>
            </a:r>
            <a:r>
              <a:rPr lang="en-US" altLang="zh-CN"/>
              <a:t> </a:t>
            </a:r>
            <a:r>
              <a:rPr lang="zh-CN" altLang="en-US"/>
              <a:t>取</a:t>
            </a:r>
            <a:r>
              <a:rPr lang="zh-CN" altLang="en-US"/>
              <a:t>反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7" name="墨迹 56"/>
              <p14:cNvContentPartPr/>
              <p14:nvPr/>
            </p14:nvContentPartPr>
            <p14:xfrm>
              <a:off x="7131050" y="5372100"/>
              <a:ext cx="1257300" cy="1905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10"/>
            </p:blipFill>
            <p:spPr>
              <a:xfrm>
                <a:off x="7131050" y="5372100"/>
                <a:ext cx="12573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8" name="墨迹 57"/>
              <p14:cNvContentPartPr/>
              <p14:nvPr/>
            </p14:nvContentPartPr>
            <p14:xfrm>
              <a:off x="8445500" y="4927600"/>
              <a:ext cx="139700" cy="20955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2"/>
            </p:blipFill>
            <p:spPr>
              <a:xfrm>
                <a:off x="8445500" y="4927600"/>
                <a:ext cx="1397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59" name="墨迹 58"/>
              <p14:cNvContentPartPr/>
              <p14:nvPr/>
            </p14:nvContentPartPr>
            <p14:xfrm>
              <a:off x="8572500" y="5022850"/>
              <a:ext cx="146050" cy="8890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4"/>
            </p:blipFill>
            <p:spPr>
              <a:xfrm>
                <a:off x="8572500" y="5022850"/>
                <a:ext cx="1460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0" name="墨迹 59"/>
              <p14:cNvContentPartPr/>
              <p14:nvPr/>
            </p14:nvContentPartPr>
            <p14:xfrm>
              <a:off x="8566150" y="5111750"/>
              <a:ext cx="6350" cy="29845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6"/>
            </p:blipFill>
            <p:spPr>
              <a:xfrm>
                <a:off x="8566150" y="5111750"/>
                <a:ext cx="635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1" name="墨迹 60"/>
              <p14:cNvContentPartPr/>
              <p14:nvPr/>
            </p14:nvContentPartPr>
            <p14:xfrm>
              <a:off x="8610600" y="5080000"/>
              <a:ext cx="196850" cy="19685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8"/>
            </p:blipFill>
            <p:spPr>
              <a:xfrm>
                <a:off x="8610600" y="5080000"/>
                <a:ext cx="1968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2" name="墨迹 61"/>
              <p14:cNvContentPartPr/>
              <p14:nvPr/>
            </p14:nvContentPartPr>
            <p14:xfrm>
              <a:off x="8699500" y="5156200"/>
              <a:ext cx="6350" cy="28575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20"/>
            </p:blipFill>
            <p:spPr>
              <a:xfrm>
                <a:off x="8699500" y="5156200"/>
                <a:ext cx="63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3" name="墨迹 62"/>
              <p14:cNvContentPartPr/>
              <p14:nvPr/>
            </p14:nvContentPartPr>
            <p14:xfrm>
              <a:off x="8712200" y="5314950"/>
              <a:ext cx="209550" cy="6985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2"/>
            </p:blipFill>
            <p:spPr>
              <a:xfrm>
                <a:off x="8712200" y="5314950"/>
                <a:ext cx="2095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4" name="墨迹 63"/>
              <p14:cNvContentPartPr/>
              <p14:nvPr/>
            </p14:nvContentPartPr>
            <p14:xfrm>
              <a:off x="6864350" y="5702300"/>
              <a:ext cx="6350" cy="6350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4"/>
            </p:blipFill>
            <p:spPr>
              <a:xfrm>
                <a:off x="6864350" y="5702300"/>
                <a:ext cx="63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5" name="墨迹 64"/>
              <p14:cNvContentPartPr/>
              <p14:nvPr/>
            </p14:nvContentPartPr>
            <p14:xfrm>
              <a:off x="7061200" y="5664200"/>
              <a:ext cx="360" cy="4445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6"/>
            </p:blipFill>
            <p:spPr>
              <a:xfrm>
                <a:off x="7061200" y="5664200"/>
                <a:ext cx="36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6" name="墨迹 65"/>
              <p14:cNvContentPartPr/>
              <p14:nvPr/>
            </p14:nvContentPartPr>
            <p14:xfrm>
              <a:off x="6972300" y="5778500"/>
              <a:ext cx="12700" cy="6350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8"/>
            </p:blipFill>
            <p:spPr>
              <a:xfrm>
                <a:off x="6972300" y="5778500"/>
                <a:ext cx="127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7" name="墨迹 66"/>
              <p14:cNvContentPartPr/>
              <p14:nvPr/>
            </p14:nvContentPartPr>
            <p14:xfrm>
              <a:off x="7207250" y="5568950"/>
              <a:ext cx="127000" cy="635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30"/>
            </p:blipFill>
            <p:spPr>
              <a:xfrm>
                <a:off x="7207250" y="5568950"/>
                <a:ext cx="1270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8" name="墨迹 67"/>
              <p14:cNvContentPartPr/>
              <p14:nvPr/>
            </p14:nvContentPartPr>
            <p14:xfrm>
              <a:off x="7258050" y="5568950"/>
              <a:ext cx="6350" cy="30480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2"/>
            </p:blipFill>
            <p:spPr>
              <a:xfrm>
                <a:off x="7258050" y="5568950"/>
                <a:ext cx="63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69" name="墨迹 68"/>
              <p14:cNvContentPartPr/>
              <p14:nvPr/>
            </p14:nvContentPartPr>
            <p14:xfrm>
              <a:off x="7264400" y="5727700"/>
              <a:ext cx="139700" cy="36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4"/>
            </p:blipFill>
            <p:spPr>
              <a:xfrm>
                <a:off x="7264400" y="5727700"/>
                <a:ext cx="139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0" name="墨迹 69"/>
              <p14:cNvContentPartPr/>
              <p14:nvPr/>
            </p14:nvContentPartPr>
            <p14:xfrm>
              <a:off x="7600950" y="5676900"/>
              <a:ext cx="12700" cy="36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6"/>
            </p:blipFill>
            <p:spPr>
              <a:xfrm>
                <a:off x="7600950" y="56769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1" name="墨迹 70"/>
              <p14:cNvContentPartPr/>
              <p14:nvPr/>
            </p14:nvContentPartPr>
            <p14:xfrm>
              <a:off x="7632700" y="5664200"/>
              <a:ext cx="146050" cy="1905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8"/>
            </p:blipFill>
            <p:spPr>
              <a:xfrm>
                <a:off x="7632700" y="5664200"/>
                <a:ext cx="1460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2" name="墨迹 71"/>
              <p14:cNvContentPartPr/>
              <p14:nvPr/>
            </p14:nvContentPartPr>
            <p14:xfrm>
              <a:off x="7759700" y="5632450"/>
              <a:ext cx="76200" cy="8255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40"/>
            </p:blipFill>
            <p:spPr>
              <a:xfrm>
                <a:off x="7759700" y="5632450"/>
                <a:ext cx="762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3" name="墨迹 72"/>
              <p14:cNvContentPartPr/>
              <p14:nvPr/>
            </p14:nvContentPartPr>
            <p14:xfrm>
              <a:off x="7905750" y="5607050"/>
              <a:ext cx="76200" cy="15875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2"/>
            </p:blipFill>
            <p:spPr>
              <a:xfrm>
                <a:off x="7905750" y="5607050"/>
                <a:ext cx="762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4" name="墨迹 73"/>
              <p14:cNvContentPartPr/>
              <p14:nvPr/>
            </p14:nvContentPartPr>
            <p14:xfrm>
              <a:off x="8032750" y="5645150"/>
              <a:ext cx="19050" cy="12065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4"/>
            </p:blipFill>
            <p:spPr>
              <a:xfrm>
                <a:off x="8032750" y="5645150"/>
                <a:ext cx="190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5" name="墨迹 74"/>
              <p14:cNvContentPartPr/>
              <p14:nvPr/>
            </p14:nvContentPartPr>
            <p14:xfrm>
              <a:off x="8134350" y="5632450"/>
              <a:ext cx="6350" cy="11430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6"/>
            </p:blipFill>
            <p:spPr>
              <a:xfrm>
                <a:off x="8134350" y="5632450"/>
                <a:ext cx="63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6" name="墨迹 75"/>
              <p14:cNvContentPartPr/>
              <p14:nvPr/>
            </p14:nvContentPartPr>
            <p14:xfrm>
              <a:off x="8248650" y="5607050"/>
              <a:ext cx="25400" cy="15240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8"/>
            </p:blipFill>
            <p:spPr>
              <a:xfrm>
                <a:off x="8248650" y="5607050"/>
                <a:ext cx="254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7" name="墨迹 76"/>
              <p14:cNvContentPartPr/>
              <p14:nvPr/>
            </p14:nvContentPartPr>
            <p14:xfrm>
              <a:off x="7829550" y="5588000"/>
              <a:ext cx="152400" cy="21590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50"/>
            </p:blipFill>
            <p:spPr>
              <a:xfrm>
                <a:off x="7829550" y="5588000"/>
                <a:ext cx="1524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8" name="墨迹 77"/>
              <p14:cNvContentPartPr/>
              <p14:nvPr/>
            </p14:nvContentPartPr>
            <p14:xfrm>
              <a:off x="7931150" y="5778500"/>
              <a:ext cx="19050" cy="28575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2"/>
            </p:blipFill>
            <p:spPr>
              <a:xfrm>
                <a:off x="7931150" y="5778500"/>
                <a:ext cx="190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79" name="墨迹 78"/>
              <p14:cNvContentPartPr/>
              <p14:nvPr/>
            </p14:nvContentPartPr>
            <p14:xfrm>
              <a:off x="7810500" y="6000750"/>
              <a:ext cx="222250" cy="8255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4"/>
            </p:blipFill>
            <p:spPr>
              <a:xfrm>
                <a:off x="7810500" y="6000750"/>
                <a:ext cx="2222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0" name="墨迹 79"/>
              <p14:cNvContentPartPr/>
              <p14:nvPr/>
            </p14:nvContentPartPr>
            <p14:xfrm>
              <a:off x="8039100" y="5403850"/>
              <a:ext cx="76200" cy="635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6"/>
            </p:blipFill>
            <p:spPr>
              <a:xfrm>
                <a:off x="8039100" y="5403850"/>
                <a:ext cx="762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1" name="墨迹 80"/>
              <p14:cNvContentPartPr/>
              <p14:nvPr/>
            </p14:nvContentPartPr>
            <p14:xfrm>
              <a:off x="7937500" y="5473700"/>
              <a:ext cx="304800" cy="635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8"/>
            </p:blipFill>
            <p:spPr>
              <a:xfrm>
                <a:off x="7937500" y="5473700"/>
                <a:ext cx="3048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2" name="墨迹 81"/>
              <p14:cNvContentPartPr/>
              <p14:nvPr/>
            </p14:nvContentPartPr>
            <p14:xfrm>
              <a:off x="8451850" y="5556250"/>
              <a:ext cx="88900" cy="21590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60"/>
            </p:blipFill>
            <p:spPr>
              <a:xfrm>
                <a:off x="8451850" y="5556250"/>
                <a:ext cx="889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3" name="墨迹 82"/>
              <p14:cNvContentPartPr/>
              <p14:nvPr/>
            </p14:nvContentPartPr>
            <p14:xfrm>
              <a:off x="8464550" y="5689600"/>
              <a:ext cx="139700" cy="8255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62"/>
            </p:blipFill>
            <p:spPr>
              <a:xfrm>
                <a:off x="8464550" y="5689600"/>
                <a:ext cx="1397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4" name="墨迹 83"/>
              <p14:cNvContentPartPr/>
              <p14:nvPr/>
            </p14:nvContentPartPr>
            <p14:xfrm>
              <a:off x="7753350" y="6210300"/>
              <a:ext cx="25400" cy="15875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4"/>
            </p:blipFill>
            <p:spPr>
              <a:xfrm>
                <a:off x="7753350" y="6210300"/>
                <a:ext cx="254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5" name="墨迹 84"/>
              <p14:cNvContentPartPr/>
              <p14:nvPr/>
            </p14:nvContentPartPr>
            <p14:xfrm>
              <a:off x="7778750" y="6191250"/>
              <a:ext cx="146050" cy="16510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6"/>
            </p:blipFill>
            <p:spPr>
              <a:xfrm>
                <a:off x="7778750" y="6191250"/>
                <a:ext cx="1460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6" name="墨迹 85"/>
              <p14:cNvContentPartPr/>
              <p14:nvPr/>
            </p14:nvContentPartPr>
            <p14:xfrm>
              <a:off x="7759700" y="6248400"/>
              <a:ext cx="152400" cy="3810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8"/>
            </p:blipFill>
            <p:spPr>
              <a:xfrm>
                <a:off x="7759700" y="6248400"/>
                <a:ext cx="1524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7" name="墨迹 86"/>
              <p14:cNvContentPartPr/>
              <p14:nvPr/>
            </p14:nvContentPartPr>
            <p14:xfrm>
              <a:off x="7740650" y="6330950"/>
              <a:ext cx="184150" cy="36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70"/>
            </p:blipFill>
            <p:spPr>
              <a:xfrm>
                <a:off x="7740650" y="6330950"/>
                <a:ext cx="1841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8" name="墨迹 87"/>
              <p14:cNvContentPartPr/>
              <p14:nvPr/>
            </p14:nvContentPartPr>
            <p14:xfrm>
              <a:off x="7721600" y="6388100"/>
              <a:ext cx="196850" cy="36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72"/>
            </p:blipFill>
            <p:spPr>
              <a:xfrm>
                <a:off x="7721600" y="6388100"/>
                <a:ext cx="1968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89" name="墨迹 88"/>
              <p14:cNvContentPartPr/>
              <p14:nvPr/>
            </p14:nvContentPartPr>
            <p14:xfrm>
              <a:off x="7778750" y="6388100"/>
              <a:ext cx="12700" cy="10160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4"/>
            </p:blipFill>
            <p:spPr>
              <a:xfrm>
                <a:off x="7778750" y="6388100"/>
                <a:ext cx="127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0" name="墨迹 89"/>
              <p14:cNvContentPartPr/>
              <p14:nvPr/>
            </p14:nvContentPartPr>
            <p14:xfrm>
              <a:off x="7842250" y="6407150"/>
              <a:ext cx="31750" cy="24130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6"/>
            </p:blipFill>
            <p:spPr>
              <a:xfrm>
                <a:off x="7842250" y="6407150"/>
                <a:ext cx="317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1" name="墨迹 90"/>
              <p14:cNvContentPartPr/>
              <p14:nvPr/>
            </p14:nvContentPartPr>
            <p14:xfrm>
              <a:off x="7785100" y="6426200"/>
              <a:ext cx="44450" cy="635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8"/>
            </p:blipFill>
            <p:spPr>
              <a:xfrm>
                <a:off x="7785100" y="6426200"/>
                <a:ext cx="444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2" name="墨迹 91"/>
              <p14:cNvContentPartPr/>
              <p14:nvPr/>
            </p14:nvContentPartPr>
            <p14:xfrm>
              <a:off x="7867650" y="6489700"/>
              <a:ext cx="25400" cy="36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80"/>
            </p:blipFill>
            <p:spPr>
              <a:xfrm>
                <a:off x="7867650" y="6489700"/>
                <a:ext cx="254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3" name="墨迹 92"/>
              <p14:cNvContentPartPr/>
              <p14:nvPr/>
            </p14:nvContentPartPr>
            <p14:xfrm>
              <a:off x="7810500" y="6470650"/>
              <a:ext cx="44450" cy="36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82"/>
            </p:blipFill>
            <p:spPr>
              <a:xfrm>
                <a:off x="7810500" y="6470650"/>
                <a:ext cx="444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4" name="墨迹 93"/>
              <p14:cNvContentPartPr/>
              <p14:nvPr/>
            </p14:nvContentPartPr>
            <p14:xfrm>
              <a:off x="7753350" y="6489700"/>
              <a:ext cx="196850" cy="6985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4"/>
            </p:blipFill>
            <p:spPr>
              <a:xfrm>
                <a:off x="7753350" y="6489700"/>
                <a:ext cx="1968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5" name="墨迹 94"/>
              <p14:cNvContentPartPr/>
              <p14:nvPr/>
            </p14:nvContentPartPr>
            <p14:xfrm>
              <a:off x="7918450" y="6438900"/>
              <a:ext cx="95250" cy="11430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6"/>
            </p:blipFill>
            <p:spPr>
              <a:xfrm>
                <a:off x="7918450" y="6438900"/>
                <a:ext cx="952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6" name="墨迹 95"/>
              <p14:cNvContentPartPr/>
              <p14:nvPr/>
            </p14:nvContentPartPr>
            <p14:xfrm>
              <a:off x="7950200" y="6483350"/>
              <a:ext cx="114300" cy="5715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8"/>
            </p:blipFill>
            <p:spPr>
              <a:xfrm>
                <a:off x="7950200" y="6483350"/>
                <a:ext cx="1143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7" name="墨迹 96"/>
              <p14:cNvContentPartPr/>
              <p14:nvPr/>
            </p14:nvContentPartPr>
            <p14:xfrm>
              <a:off x="8210550" y="6108700"/>
              <a:ext cx="6350" cy="1905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90"/>
            </p:blipFill>
            <p:spPr>
              <a:xfrm>
                <a:off x="8210550" y="6108700"/>
                <a:ext cx="63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8" name="墨迹 97"/>
              <p14:cNvContentPartPr/>
              <p14:nvPr/>
            </p14:nvContentPartPr>
            <p14:xfrm>
              <a:off x="8140700" y="6191250"/>
              <a:ext cx="25400" cy="36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80"/>
            </p:blipFill>
            <p:spPr>
              <a:xfrm>
                <a:off x="8140700" y="6191250"/>
                <a:ext cx="254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99" name="墨迹 98"/>
              <p14:cNvContentPartPr/>
              <p14:nvPr/>
            </p14:nvContentPartPr>
            <p14:xfrm>
              <a:off x="8159750" y="6153150"/>
              <a:ext cx="171450" cy="4445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3"/>
            </p:blipFill>
            <p:spPr>
              <a:xfrm>
                <a:off x="8159750" y="6153150"/>
                <a:ext cx="1714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0" name="墨迹 99"/>
              <p14:cNvContentPartPr/>
              <p14:nvPr/>
            </p14:nvContentPartPr>
            <p14:xfrm>
              <a:off x="8210550" y="6172200"/>
              <a:ext cx="139700" cy="34925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5"/>
            </p:blipFill>
            <p:spPr>
              <a:xfrm>
                <a:off x="8210550" y="6172200"/>
                <a:ext cx="1397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1" name="墨迹 100"/>
              <p14:cNvContentPartPr/>
              <p14:nvPr/>
            </p14:nvContentPartPr>
            <p14:xfrm>
              <a:off x="8172450" y="6273800"/>
              <a:ext cx="349250" cy="27305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7"/>
            </p:blipFill>
            <p:spPr>
              <a:xfrm>
                <a:off x="8172450" y="6273800"/>
                <a:ext cx="3492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2" name="墨迹 101"/>
              <p14:cNvContentPartPr/>
              <p14:nvPr/>
            </p14:nvContentPartPr>
            <p14:xfrm>
              <a:off x="8305800" y="6350000"/>
              <a:ext cx="82550" cy="11430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99"/>
            </p:blipFill>
            <p:spPr>
              <a:xfrm>
                <a:off x="8305800" y="6350000"/>
                <a:ext cx="825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3" name="墨迹 102"/>
              <p14:cNvContentPartPr/>
              <p14:nvPr/>
            </p14:nvContentPartPr>
            <p14:xfrm>
              <a:off x="8540750" y="6159500"/>
              <a:ext cx="101600" cy="3810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201"/>
            </p:blipFill>
            <p:spPr>
              <a:xfrm>
                <a:off x="8540750" y="6159500"/>
                <a:ext cx="1016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4" name="墨迹 103"/>
              <p14:cNvContentPartPr/>
              <p14:nvPr/>
            </p14:nvContentPartPr>
            <p14:xfrm>
              <a:off x="8585200" y="6197600"/>
              <a:ext cx="127000" cy="29845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203"/>
            </p:blipFill>
            <p:spPr>
              <a:xfrm>
                <a:off x="8585200" y="6197600"/>
                <a:ext cx="1270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5" name="墨迹 104"/>
              <p14:cNvContentPartPr/>
              <p14:nvPr/>
            </p14:nvContentPartPr>
            <p14:xfrm>
              <a:off x="8731250" y="6159500"/>
              <a:ext cx="38100" cy="36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05"/>
            </p:blipFill>
            <p:spPr>
              <a:xfrm>
                <a:off x="8731250" y="6159500"/>
                <a:ext cx="381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6" name="墨迹 105"/>
              <p14:cNvContentPartPr/>
              <p14:nvPr/>
            </p14:nvContentPartPr>
            <p14:xfrm>
              <a:off x="8750300" y="6229350"/>
              <a:ext cx="114300" cy="1905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07"/>
            </p:blipFill>
            <p:spPr>
              <a:xfrm>
                <a:off x="8750300" y="6229350"/>
                <a:ext cx="1143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7" name="墨迹 106"/>
              <p14:cNvContentPartPr/>
              <p14:nvPr/>
            </p14:nvContentPartPr>
            <p14:xfrm>
              <a:off x="8820150" y="6242050"/>
              <a:ext cx="6350" cy="82550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09"/>
            </p:blipFill>
            <p:spPr>
              <a:xfrm>
                <a:off x="8820150" y="6242050"/>
                <a:ext cx="63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8" name="墨迹 107"/>
              <p14:cNvContentPartPr/>
              <p14:nvPr/>
            </p14:nvContentPartPr>
            <p14:xfrm>
              <a:off x="8801100" y="6261100"/>
              <a:ext cx="114300" cy="152400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11"/>
            </p:blipFill>
            <p:spPr>
              <a:xfrm>
                <a:off x="8801100" y="6261100"/>
                <a:ext cx="1143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09" name="墨迹 108"/>
              <p14:cNvContentPartPr/>
              <p14:nvPr/>
            </p14:nvContentPartPr>
            <p14:xfrm>
              <a:off x="8769350" y="6426200"/>
              <a:ext cx="184150" cy="6350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13"/>
            </p:blipFill>
            <p:spPr>
              <a:xfrm>
                <a:off x="8769350" y="6426200"/>
                <a:ext cx="184150" cy="6350"/>
              </a:xfrm>
              <a:prstGeom prst="rect"/>
            </p:spPr>
          </p:pic>
        </mc:Fallback>
      </mc:AlternateContent>
      <p:sp>
        <p:nvSpPr>
          <p:cNvPr id="110" name="文本框 109"/>
          <p:cNvSpPr txBox="1"/>
          <p:nvPr/>
        </p:nvSpPr>
        <p:spPr>
          <a:xfrm>
            <a:off x="1315085" y="5861050"/>
            <a:ext cx="3616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源程序中，十六进制数前必须加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en-US" altLang="zh-CN"/>
              <a:t> </a:t>
            </a:r>
            <a:r>
              <a:rPr lang="zh-CN" altLang="en-US"/>
              <a:t>否则会与标识符混淆（此时加了</a:t>
            </a:r>
            <a:r>
              <a:rPr lang="en-US" altLang="zh-CN"/>
              <a:t>0</a:t>
            </a:r>
            <a:r>
              <a:rPr lang="zh-CN" altLang="en-US"/>
              <a:t>不代表是正数哦</a:t>
            </a:r>
            <a:r>
              <a:rPr lang="en-US" altLang="zh-CN"/>
              <a:t>~ </a:t>
            </a:r>
            <a:r>
              <a:rPr lang="zh-CN" altLang="en-US"/>
              <a:t>注意</a:t>
            </a:r>
            <a:r>
              <a:rPr lang="zh-CN" altLang="en-US"/>
              <a:t>区分）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32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7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102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143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192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217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ldLvl="2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手工求补码对应的整数</a:t>
            </a:r>
            <a:endParaRPr lang="zh-CN" altLang="en-US" dirty="0"/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b="1" dirty="0"/>
              <a:t>最高位为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，对应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或正数，编码即数自身</a:t>
            </a:r>
            <a:endParaRPr lang="zh-CN" altLang="en-US" sz="2800" b="1" dirty="0"/>
          </a:p>
          <a:p>
            <a:pPr lvl="1" eaLnBrk="1" hangingPunct="1"/>
            <a:r>
              <a:rPr lang="zh-CN" altLang="en-US" sz="2400" b="1" dirty="0"/>
              <a:t>求补码：</a:t>
            </a:r>
            <a:r>
              <a:rPr lang="en-US" altLang="zh-CN" sz="2400" b="1" dirty="0">
                <a:solidFill>
                  <a:srgbClr val="FF0066"/>
                </a:solidFill>
              </a:rPr>
              <a:t>0</a:t>
            </a:r>
            <a:r>
              <a:rPr lang="en-US" altLang="zh-CN" sz="2400" b="1" dirty="0"/>
              <a:t>001 1000 b</a:t>
            </a:r>
            <a:r>
              <a:rPr lang="zh-CN" altLang="en-US" sz="2400" b="1" dirty="0"/>
              <a:t>所表示的数</a:t>
            </a:r>
            <a:endParaRPr lang="zh-CN" altLang="en-US" sz="2400" b="1" dirty="0"/>
          </a:p>
          <a:p>
            <a:pPr lvl="1" eaLnBrk="1" hangingPunct="1"/>
            <a:r>
              <a:rPr lang="zh-CN" altLang="en-US" sz="2400" b="1" dirty="0">
                <a:solidFill>
                  <a:srgbClr val="000000"/>
                </a:solidFill>
                <a:cs typeface="Times New Roman" panose="02020603050405020304" charset="0"/>
              </a:rPr>
              <a:t>表示的是正数，为：</a:t>
            </a:r>
            <a:r>
              <a:rPr lang="en-US" altLang="zh-CN" sz="2400" b="1" dirty="0">
                <a:solidFill>
                  <a:srgbClr val="FF0066"/>
                </a:solidFill>
                <a:cs typeface="Times New Roman" panose="02020603050405020304" charset="0"/>
              </a:rPr>
              <a:t>+</a:t>
            </a:r>
            <a:r>
              <a:rPr lang="en-US" altLang="zh-CN" sz="2400" b="1" dirty="0">
                <a:solidFill>
                  <a:srgbClr val="000000"/>
                </a:solidFill>
                <a:cs typeface="Times New Roman" panose="02020603050405020304" charset="0"/>
              </a:rPr>
              <a:t>(001 1000)</a:t>
            </a:r>
            <a:r>
              <a:rPr lang="en-US" altLang="zh-CN" sz="2400" b="1" baseline="-30000" dirty="0">
                <a:solidFill>
                  <a:srgbClr val="000000"/>
                </a:solidFill>
                <a:cs typeface="Times New Roman" panose="02020603050405020304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cs typeface="Times New Roman" panose="02020603050405020304" charset="0"/>
              </a:rPr>
              <a:t>＝</a:t>
            </a:r>
            <a:r>
              <a:rPr lang="en-US" altLang="zh-CN" sz="2400" b="1" dirty="0">
                <a:solidFill>
                  <a:srgbClr val="FF0066"/>
                </a:solidFill>
                <a:cs typeface="Times New Roman" panose="02020603050405020304" charset="0"/>
              </a:rPr>
              <a:t>+</a:t>
            </a:r>
            <a:r>
              <a:rPr lang="en-US" altLang="zh-CN" sz="2400" b="1" dirty="0">
                <a:solidFill>
                  <a:srgbClr val="000000"/>
                </a:solidFill>
                <a:cs typeface="Times New Roman" panose="02020603050405020304" charset="0"/>
              </a:rPr>
              <a:t>24</a:t>
            </a:r>
            <a:r>
              <a:rPr lang="en-US" altLang="zh-CN" sz="2400" b="1" dirty="0"/>
              <a:t> </a:t>
            </a:r>
            <a:endParaRPr lang="en-US" altLang="zh-CN" sz="2400" b="1" dirty="0"/>
          </a:p>
          <a:p>
            <a:pPr eaLnBrk="1" hangingPunct="1"/>
            <a:r>
              <a:rPr lang="zh-CN" altLang="en-US" sz="2800" b="1" dirty="0"/>
              <a:t>符号位为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，对应负数，编码各位取反加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，所得二进制码即该数绝对值的二进制数</a:t>
            </a:r>
            <a:endParaRPr lang="zh-CN" altLang="en-US" sz="2800" b="1" dirty="0"/>
          </a:p>
          <a:p>
            <a:pPr lvl="1" eaLnBrk="1" hangingPunct="1"/>
            <a:r>
              <a:rPr lang="zh-CN" altLang="en-US" sz="2400" b="1" dirty="0"/>
              <a:t>求补码：</a:t>
            </a:r>
            <a:r>
              <a:rPr lang="en-US" altLang="zh-CN" sz="2400" b="1" dirty="0">
                <a:solidFill>
                  <a:srgbClr val="FF0066"/>
                </a:solidFill>
                <a:cs typeface="Times New Roman" panose="02020603050405020304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cs typeface="Times New Roman" panose="02020603050405020304" charset="0"/>
              </a:rPr>
              <a:t>110 1111</a:t>
            </a:r>
            <a:r>
              <a:rPr lang="en-US" altLang="zh-CN" sz="2400" b="1" dirty="0"/>
              <a:t> b</a:t>
            </a:r>
            <a:r>
              <a:rPr lang="zh-CN" altLang="en-US" sz="2400" b="1" dirty="0"/>
              <a:t>所表示的数</a:t>
            </a:r>
            <a:endParaRPr lang="zh-CN" altLang="en-US" sz="2400" b="1" dirty="0"/>
          </a:p>
          <a:p>
            <a:pPr lvl="1" eaLnBrk="1" hangingPunct="1"/>
            <a:r>
              <a:rPr lang="zh-CN" altLang="en-US" sz="2400" b="1" dirty="0">
                <a:solidFill>
                  <a:srgbClr val="000000"/>
                </a:solidFill>
                <a:cs typeface="Times New Roman" panose="02020603050405020304" charset="0"/>
              </a:rPr>
              <a:t>表示的是负数</a:t>
            </a:r>
            <a:endParaRPr lang="zh-CN" altLang="en-US" sz="2400" b="1" dirty="0">
              <a:solidFill>
                <a:srgbClr val="000000"/>
              </a:solidFill>
              <a:cs typeface="Times New Roman" panose="02020603050405020304" charset="0"/>
            </a:endParaRPr>
          </a:p>
          <a:p>
            <a:pPr lvl="1" eaLnBrk="1" hangingPunct="1"/>
            <a:r>
              <a:rPr lang="zh-CN" altLang="en-US" sz="2400" b="1" dirty="0"/>
              <a:t>编码</a:t>
            </a:r>
            <a:r>
              <a:rPr lang="en-US" altLang="zh-CN" sz="2400" b="1" dirty="0"/>
              <a:t>110 1111</a:t>
            </a:r>
            <a:r>
              <a:rPr lang="zh-CN" altLang="en-US" sz="2400" b="1" dirty="0"/>
              <a:t>各位取反：</a:t>
            </a:r>
            <a:r>
              <a:rPr lang="en-US" altLang="zh-CN" sz="2400" b="1" dirty="0"/>
              <a:t>001 0000</a:t>
            </a:r>
            <a:endParaRPr lang="en-US" altLang="zh-CN" sz="2400" b="1" dirty="0"/>
          </a:p>
          <a:p>
            <a:pPr lvl="1" eaLnBrk="1" hangingPunct="1"/>
            <a:r>
              <a:rPr lang="zh-CN" altLang="en-US" sz="2400" b="1" dirty="0"/>
              <a:t>加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得：</a:t>
            </a:r>
            <a:r>
              <a:rPr lang="en-US" altLang="zh-CN" sz="2400" b="1" dirty="0"/>
              <a:t>001 0001</a:t>
            </a:r>
            <a:endParaRPr lang="en-US" altLang="zh-CN" sz="2400" b="1" dirty="0"/>
          </a:p>
          <a:p>
            <a:pPr lvl="1" eaLnBrk="1" hangingPunct="1"/>
            <a:r>
              <a:rPr lang="zh-CN" altLang="en-US" sz="2400" b="1" dirty="0"/>
              <a:t>补码：</a:t>
            </a:r>
            <a:r>
              <a:rPr lang="en-US" altLang="zh-CN" sz="2400" b="1" dirty="0">
                <a:solidFill>
                  <a:srgbClr val="FF0066"/>
                </a:solidFill>
                <a:cs typeface="Times New Roman" panose="02020603050405020304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cs typeface="Times New Roman" panose="02020603050405020304" charset="0"/>
              </a:rPr>
              <a:t>110 1111</a:t>
            </a:r>
            <a:r>
              <a:rPr lang="en-US" altLang="zh-CN" sz="2400" b="1" dirty="0"/>
              <a:t> b</a:t>
            </a:r>
            <a:r>
              <a:rPr lang="zh-CN" altLang="en-US" sz="2400" b="1" dirty="0"/>
              <a:t>对应的数</a:t>
            </a:r>
            <a:r>
              <a:rPr lang="en-US" altLang="zh-CN" sz="2400" b="1" dirty="0"/>
              <a:t>:</a:t>
            </a:r>
            <a:r>
              <a:rPr lang="en-US" altLang="zh-CN" sz="2400" b="1" dirty="0">
                <a:solidFill>
                  <a:srgbClr val="FF0066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400" b="1" dirty="0">
                <a:solidFill>
                  <a:srgbClr val="000000"/>
                </a:solidFill>
                <a:cs typeface="Times New Roman" panose="02020603050405020304" charset="0"/>
              </a:rPr>
              <a:t>(001 0001)</a:t>
            </a:r>
            <a:r>
              <a:rPr lang="en-US" altLang="zh-CN" sz="2400" b="1" baseline="-30000" dirty="0">
                <a:solidFill>
                  <a:srgbClr val="000000"/>
                </a:solidFill>
                <a:cs typeface="Times New Roman" panose="02020603050405020304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cs typeface="Times New Roman" panose="02020603050405020304" charset="0"/>
              </a:rPr>
              <a:t>＝</a:t>
            </a:r>
            <a:r>
              <a:rPr lang="en-US" altLang="zh-CN" sz="2400" b="1" dirty="0">
                <a:solidFill>
                  <a:srgbClr val="FF0066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400" b="1" dirty="0">
                <a:solidFill>
                  <a:srgbClr val="000000"/>
                </a:solidFill>
                <a:cs typeface="Times New Roman" panose="02020603050405020304" charset="0"/>
              </a:rPr>
              <a:t>17</a:t>
            </a:r>
            <a:r>
              <a:rPr lang="en-US" altLang="zh-CN" sz="2400" b="1" dirty="0"/>
              <a:t> </a:t>
            </a:r>
            <a:endParaRPr lang="en-US" altLang="zh-CN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517900" y="4419600"/>
              <a:ext cx="12700" cy="1587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517900" y="4419600"/>
                <a:ext cx="127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600450" y="4419600"/>
              <a:ext cx="6350" cy="1333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3600450" y="4419600"/>
                <a:ext cx="63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3695700" y="4432300"/>
              <a:ext cx="6350" cy="1143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3695700" y="4432300"/>
                <a:ext cx="63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3790950" y="4438650"/>
              <a:ext cx="158750" cy="1079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3790950" y="4438650"/>
                <a:ext cx="1587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4051300" y="4413250"/>
              <a:ext cx="6350" cy="825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4051300" y="4413250"/>
                <a:ext cx="63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4178300" y="4400550"/>
              <a:ext cx="6350" cy="1270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4178300" y="4400550"/>
                <a:ext cx="63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4241800" y="4413250"/>
              <a:ext cx="50800" cy="1460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4241800" y="4413250"/>
                <a:ext cx="508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4375150" y="4400550"/>
              <a:ext cx="95250" cy="825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4375150" y="4400550"/>
                <a:ext cx="952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4699000" y="4464050"/>
              <a:ext cx="266700" cy="63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4699000" y="4464050"/>
                <a:ext cx="2667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4940300" y="4425950"/>
              <a:ext cx="76200" cy="762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4940300" y="4425950"/>
                <a:ext cx="762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3048000" y="4337050"/>
              <a:ext cx="330200" cy="1270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3048000" y="4337050"/>
                <a:ext cx="3302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3340100" y="4413250"/>
              <a:ext cx="82550" cy="952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3340100" y="4413250"/>
                <a:ext cx="825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3162300" y="4356100"/>
              <a:ext cx="88900" cy="36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3162300" y="4356100"/>
                <a:ext cx="889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3314700" y="4305300"/>
              <a:ext cx="31750" cy="1016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3314700" y="4305300"/>
                <a:ext cx="317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4762500" y="4273550"/>
              <a:ext cx="120650" cy="36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4762500" y="4273550"/>
                <a:ext cx="1206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4813300" y="4273550"/>
              <a:ext cx="19050" cy="1333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4813300" y="4273550"/>
                <a:ext cx="190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4832350" y="4324350"/>
              <a:ext cx="88900" cy="571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4832350" y="4324350"/>
                <a:ext cx="889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4838700" y="4349750"/>
              <a:ext cx="152400" cy="762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4838700" y="4349750"/>
                <a:ext cx="1524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5245100" y="4445000"/>
              <a:ext cx="82550" cy="889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5245100" y="4445000"/>
                <a:ext cx="825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5441950" y="4451350"/>
              <a:ext cx="63500" cy="889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5441950" y="4451350"/>
                <a:ext cx="635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5607050" y="4451350"/>
              <a:ext cx="63500" cy="444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5607050" y="4451350"/>
                <a:ext cx="635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3" name="墨迹 22"/>
              <p14:cNvContentPartPr/>
              <p14:nvPr/>
            </p14:nvContentPartPr>
            <p14:xfrm>
              <a:off x="5759450" y="4406900"/>
              <a:ext cx="31750" cy="1079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4"/>
            </p:blipFill>
            <p:spPr>
              <a:xfrm>
                <a:off x="5759450" y="4406900"/>
                <a:ext cx="317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4" name="墨迹 23"/>
              <p14:cNvContentPartPr/>
              <p14:nvPr/>
            </p14:nvContentPartPr>
            <p14:xfrm>
              <a:off x="6070600" y="4413250"/>
              <a:ext cx="69850" cy="508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6"/>
            </p:blipFill>
            <p:spPr>
              <a:xfrm>
                <a:off x="6070600" y="4413250"/>
                <a:ext cx="698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5" name="墨迹 24"/>
              <p14:cNvContentPartPr/>
              <p14:nvPr/>
            </p14:nvContentPartPr>
            <p14:xfrm>
              <a:off x="6159500" y="4419600"/>
              <a:ext cx="76200" cy="571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8"/>
            </p:blipFill>
            <p:spPr>
              <a:xfrm>
                <a:off x="6159500" y="4419600"/>
                <a:ext cx="762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6" name="墨迹 25"/>
              <p14:cNvContentPartPr/>
              <p14:nvPr/>
            </p14:nvContentPartPr>
            <p14:xfrm>
              <a:off x="6305550" y="4425950"/>
              <a:ext cx="76200" cy="698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0"/>
            </p:blipFill>
            <p:spPr>
              <a:xfrm>
                <a:off x="6305550" y="4425950"/>
                <a:ext cx="762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7" name="墨迹 26"/>
              <p14:cNvContentPartPr/>
              <p14:nvPr/>
            </p14:nvContentPartPr>
            <p14:xfrm>
              <a:off x="6432550" y="4362450"/>
              <a:ext cx="82550" cy="1397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2"/>
            </p:blipFill>
            <p:spPr>
              <a:xfrm>
                <a:off x="6432550" y="4362450"/>
                <a:ext cx="825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8" name="墨迹 27"/>
              <p14:cNvContentPartPr/>
              <p14:nvPr/>
            </p14:nvContentPartPr>
            <p14:xfrm>
              <a:off x="6648450" y="4298950"/>
              <a:ext cx="114300" cy="2095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4"/>
            </p:blipFill>
            <p:spPr>
              <a:xfrm>
                <a:off x="6648450" y="4298950"/>
                <a:ext cx="1143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29" name="墨迹 28"/>
              <p14:cNvContentPartPr/>
              <p14:nvPr/>
            </p14:nvContentPartPr>
            <p14:xfrm>
              <a:off x="6908800" y="4451350"/>
              <a:ext cx="177800" cy="36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6"/>
            </p:blipFill>
            <p:spPr>
              <a:xfrm>
                <a:off x="6908800" y="4451350"/>
                <a:ext cx="1778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0" name="墨迹 29"/>
              <p14:cNvContentPartPr/>
              <p14:nvPr/>
            </p14:nvContentPartPr>
            <p14:xfrm>
              <a:off x="7073900" y="4406900"/>
              <a:ext cx="95250" cy="952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8"/>
            </p:blipFill>
            <p:spPr>
              <a:xfrm>
                <a:off x="7073900" y="4406900"/>
                <a:ext cx="952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1" name="墨迹 30"/>
              <p14:cNvContentPartPr/>
              <p14:nvPr/>
            </p14:nvContentPartPr>
            <p14:xfrm>
              <a:off x="7416800" y="4356100"/>
              <a:ext cx="44450" cy="1841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0"/>
            </p:blipFill>
            <p:spPr>
              <a:xfrm>
                <a:off x="7416800" y="4356100"/>
                <a:ext cx="444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2" name="墨迹 31"/>
              <p14:cNvContentPartPr/>
              <p14:nvPr/>
            </p14:nvContentPartPr>
            <p14:xfrm>
              <a:off x="7454900" y="4235450"/>
              <a:ext cx="368300" cy="5461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2"/>
            </p:blipFill>
            <p:spPr>
              <a:xfrm>
                <a:off x="7454900" y="4235450"/>
                <a:ext cx="368300" cy="546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3" name="墨迹 32"/>
              <p14:cNvContentPartPr/>
              <p14:nvPr/>
            </p14:nvContentPartPr>
            <p14:xfrm>
              <a:off x="7962900" y="4337050"/>
              <a:ext cx="6350" cy="2159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4"/>
            </p:blipFill>
            <p:spPr>
              <a:xfrm>
                <a:off x="7962900" y="4337050"/>
                <a:ext cx="63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4" name="墨迹 33"/>
              <p14:cNvContentPartPr/>
              <p14:nvPr/>
            </p14:nvContentPartPr>
            <p14:xfrm>
              <a:off x="7962900" y="4337050"/>
              <a:ext cx="158750" cy="1905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6"/>
            </p:blipFill>
            <p:spPr>
              <a:xfrm>
                <a:off x="7962900" y="4337050"/>
                <a:ext cx="1587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5" name="墨迹 34"/>
              <p14:cNvContentPartPr/>
              <p14:nvPr/>
            </p14:nvContentPartPr>
            <p14:xfrm>
              <a:off x="7080250" y="5016500"/>
              <a:ext cx="95250" cy="2222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8"/>
            </p:blipFill>
            <p:spPr>
              <a:xfrm>
                <a:off x="7080250" y="5016500"/>
                <a:ext cx="952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6" name="墨迹 35"/>
              <p14:cNvContentPartPr/>
              <p14:nvPr/>
            </p14:nvContentPartPr>
            <p14:xfrm>
              <a:off x="7232650" y="5111750"/>
              <a:ext cx="209550" cy="63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0"/>
            </p:blipFill>
            <p:spPr>
              <a:xfrm>
                <a:off x="7232650" y="5111750"/>
                <a:ext cx="2095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7" name="墨迹 36"/>
              <p14:cNvContentPartPr/>
              <p14:nvPr/>
            </p14:nvContentPartPr>
            <p14:xfrm>
              <a:off x="7537450" y="5048250"/>
              <a:ext cx="12700" cy="1397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2"/>
            </p:blipFill>
            <p:spPr>
              <a:xfrm>
                <a:off x="7537450" y="5048250"/>
                <a:ext cx="127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8" name="墨迹 37"/>
              <p14:cNvContentPartPr/>
              <p14:nvPr/>
            </p14:nvContentPartPr>
            <p14:xfrm>
              <a:off x="7645400" y="4883150"/>
              <a:ext cx="209550" cy="5397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4"/>
            </p:blipFill>
            <p:spPr>
              <a:xfrm>
                <a:off x="7645400" y="4883150"/>
                <a:ext cx="20955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39" name="墨迹 38"/>
              <p14:cNvContentPartPr/>
              <p14:nvPr/>
            </p14:nvContentPartPr>
            <p14:xfrm>
              <a:off x="7994650" y="4946650"/>
              <a:ext cx="139700" cy="2349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6"/>
            </p:blipFill>
            <p:spPr>
              <a:xfrm>
                <a:off x="7994650" y="4946650"/>
                <a:ext cx="139700" cy="2349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2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charRg st="2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41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charRg st="41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68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charRg st="68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106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charRg st="106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127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8675">
                                            <p:txEl>
                                              <p:charRg st="127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134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8675">
                                            <p:txEl>
                                              <p:charRg st="134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158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8675">
                                            <p:txEl>
                                              <p:charRg st="158" end="1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171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8675">
                                            <p:txEl>
                                              <p:charRg st="171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ldLvl="2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8b</a:t>
            </a:r>
            <a:r>
              <a:rPr lang="zh-CN" altLang="en-US"/>
              <a:t>补码：</a:t>
            </a:r>
            <a:endParaRPr lang="zh-CN" altLang="en-US"/>
          </a:p>
          <a:p>
            <a:r>
              <a:rPr lang="en-US" altLang="zh-CN"/>
              <a:t>7EH=+126D</a:t>
            </a:r>
            <a:endParaRPr lang="en-US" altLang="zh-CN"/>
          </a:p>
          <a:p>
            <a:r>
              <a:rPr lang="en-US" altLang="zh-CN"/>
              <a:t>0FEH=1111 1110=</a:t>
            </a:r>
            <a:r>
              <a:rPr lang="zh-CN" altLang="en-US"/>
              <a:t>（取反</a:t>
            </a:r>
            <a:r>
              <a:rPr lang="en-US" altLang="zh-CN"/>
              <a:t>+1</a:t>
            </a:r>
            <a:r>
              <a:rPr lang="zh-CN" altLang="en-US"/>
              <a:t>得绝对值的二进制码）</a:t>
            </a:r>
            <a:r>
              <a:rPr lang="en-US" altLang="zh-CN"/>
              <a:t>0000 0010=2=-2D   (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rgbClr val="FF0000"/>
                </a:solidFill>
              </a:rPr>
              <a:t>是用来区分标识符的</a:t>
            </a:r>
            <a:r>
              <a:rPr lang="zh-CN" altLang="en-US"/>
              <a:t>，正负去</a:t>
            </a:r>
            <a:r>
              <a:rPr lang="en-US" altLang="zh-CN"/>
              <a:t>0</a:t>
            </a:r>
            <a:r>
              <a:rPr lang="zh-CN" altLang="en-US"/>
              <a:t>之后的第一位的二进制码</a:t>
            </a:r>
            <a:r>
              <a:rPr lang="zh-CN" altLang="en-US"/>
              <a:t>来看）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补码表示的范围</a:t>
            </a:r>
            <a:endParaRPr lang="zh-CN" altLang="en-US" dirty="0"/>
          </a:p>
        </p:txBody>
      </p:sp>
      <p:sp>
        <p:nvSpPr>
          <p:cNvPr id="29699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18488" cy="1541463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  <a:buSzPct val="90000"/>
              <a:buFont typeface="Wingdings" panose="05000000000000000000" pitchFamily="2" charset="2"/>
            </a:pPr>
            <a:r>
              <a:rPr lang="en-US" altLang="zh-CN" b="1" i="1" dirty="0">
                <a:solidFill>
                  <a:srgbClr val="FF0000"/>
                </a:solidFill>
              </a:rPr>
              <a:t>n-</a:t>
            </a:r>
            <a:r>
              <a:rPr lang="en-US" altLang="zh-CN" b="1" dirty="0">
                <a:solidFill>
                  <a:srgbClr val="FF0000"/>
                </a:solidFill>
              </a:rPr>
              <a:t>bit</a:t>
            </a:r>
            <a:r>
              <a:rPr lang="zh-CN" altLang="en-US" b="1" dirty="0">
                <a:solidFill>
                  <a:srgbClr val="FF0000"/>
                </a:solidFill>
              </a:rPr>
              <a:t>补码的范围：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charset="0"/>
              </a:rPr>
              <a:t>(2</a:t>
            </a:r>
            <a:r>
              <a:rPr lang="en-US" altLang="zh-CN" b="1" i="1" baseline="30000" dirty="0">
                <a:solidFill>
                  <a:srgbClr val="FF0000"/>
                </a:solidFill>
                <a:cs typeface="Times New Roman" panose="02020603050405020304" charset="0"/>
              </a:rPr>
              <a:t>n</a:t>
            </a:r>
            <a:r>
              <a:rPr lang="en-US" altLang="zh-CN" b="1" baseline="30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b="1" baseline="30000" dirty="0">
                <a:solidFill>
                  <a:srgbClr val="FF0000"/>
                </a:solidFill>
                <a:cs typeface="Times New Roman" panose="02020603050405020304" charset="0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charset="0"/>
              </a:rPr>
              <a:t>) ~ +(2</a:t>
            </a:r>
            <a:r>
              <a:rPr lang="en-US" altLang="zh-CN" b="1" i="1" baseline="30000" dirty="0">
                <a:solidFill>
                  <a:srgbClr val="FF0000"/>
                </a:solidFill>
                <a:cs typeface="Times New Roman" panose="02020603050405020304" charset="0"/>
              </a:rPr>
              <a:t>n</a:t>
            </a:r>
            <a:r>
              <a:rPr lang="en-US" altLang="zh-CN" b="1" baseline="30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b="1" baseline="30000" dirty="0">
                <a:solidFill>
                  <a:srgbClr val="FF0000"/>
                </a:solidFill>
                <a:cs typeface="Times New Roman" panose="02020603050405020304" charset="0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charset="0"/>
              </a:rPr>
              <a:t>1)</a:t>
            </a:r>
            <a:endParaRPr lang="en-US" altLang="zh-CN" b="1" dirty="0">
              <a:solidFill>
                <a:srgbClr val="FF0000"/>
              </a:solidFill>
              <a:cs typeface="Times New Roman" panose="02020603050405020304" charset="0"/>
            </a:endParaRPr>
          </a:p>
          <a:p>
            <a:pPr eaLnBrk="1" hangingPunct="1">
              <a:buClrTx/>
              <a:buSzPct val="90000"/>
              <a:buFont typeface="Wingdings" panose="05000000000000000000" pitchFamily="2" charset="2"/>
            </a:pPr>
            <a:r>
              <a:rPr lang="zh-CN" altLang="en-US" b="1" dirty="0"/>
              <a:t>常用类型的补码表示有符号整数的范围 </a:t>
            </a:r>
            <a:endParaRPr lang="zh-CN" altLang="en-US" b="1" dirty="0"/>
          </a:p>
        </p:txBody>
      </p:sp>
      <p:graphicFrame>
        <p:nvGraphicFramePr>
          <p:cNvPr id="29826" name="Group 130"/>
          <p:cNvGraphicFramePr>
            <a:graphicFrameLocks noGrp="1"/>
          </p:cNvGraphicFramePr>
          <p:nvPr>
            <p:ph sz="half" idx="1"/>
          </p:nvPr>
        </p:nvGraphicFramePr>
        <p:xfrm>
          <a:off x="539750" y="2935288"/>
          <a:ext cx="8208963" cy="3017838"/>
        </p:xfrm>
        <a:graphic>
          <a:graphicData uri="http://schemas.openxmlformats.org/drawingml/2006/table">
            <a:tbl>
              <a:tblPr/>
              <a:tblGrid>
                <a:gridCol w="1728788"/>
                <a:gridCol w="1366837"/>
                <a:gridCol w="5113338"/>
              </a:tblGrid>
              <a:tr h="94498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类型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(Bytes)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位数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(bits)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范    围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字节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8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位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-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128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～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+127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字节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16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位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32768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～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+32767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字节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32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位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2147483648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～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+2147483647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8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字节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64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位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-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63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～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+2</a:t>
                      </a:r>
                      <a:r>
                        <a:rPr kumimoji="0" lang="en-US" altLang="zh-CN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63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-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932045" y="908685"/>
            <a:ext cx="2133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区间长度一样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始末值不一样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31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补码数的溢出</a:t>
            </a:r>
            <a:endParaRPr lang="zh-CN" altLang="en-US" dirty="0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两个补码数的加、减运算结果若超出它所表示数的范围，则结果产生溢出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例如，用</a:t>
            </a:r>
            <a:r>
              <a:rPr lang="en-US" altLang="zh-CN" b="1" dirty="0"/>
              <a:t>8</a:t>
            </a:r>
            <a:r>
              <a:rPr lang="zh-CN" altLang="en-US" b="1" dirty="0"/>
              <a:t>位补码执行运算：</a:t>
            </a:r>
            <a:r>
              <a:rPr lang="en-US" altLang="zh-CN" b="1" dirty="0"/>
              <a:t>94+55</a:t>
            </a:r>
            <a:r>
              <a:rPr lang="zh-CN" altLang="en-US" b="1" dirty="0"/>
              <a:t>，</a:t>
            </a:r>
            <a:r>
              <a:rPr lang="en-US" altLang="zh-CN" b="1" dirty="0">
                <a:latin typeface="Courier New" panose="02070309020205020404" pitchFamily="49" charset="0"/>
              </a:rPr>
              <a:t>-</a:t>
            </a:r>
            <a:r>
              <a:rPr lang="en-US" altLang="zh-CN" b="1" dirty="0"/>
              <a:t>98</a:t>
            </a:r>
            <a:r>
              <a:rPr lang="en-US" altLang="zh-CN" b="1" dirty="0">
                <a:latin typeface="Courier New" panose="02070309020205020404" pitchFamily="49" charset="0"/>
              </a:rPr>
              <a:t>-</a:t>
            </a:r>
            <a:r>
              <a:rPr lang="en-US" altLang="zh-CN" b="1" dirty="0"/>
              <a:t>59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因为</a:t>
            </a:r>
            <a:r>
              <a:rPr lang="en-US" altLang="zh-CN" b="1" dirty="0"/>
              <a:t>:94+55=149, </a:t>
            </a:r>
            <a:r>
              <a:rPr lang="en-US" altLang="zh-CN" b="1" dirty="0">
                <a:latin typeface="Courier New" panose="02070309020205020404" pitchFamily="49" charset="0"/>
              </a:rPr>
              <a:t>-</a:t>
            </a:r>
            <a:r>
              <a:rPr lang="en-US" altLang="zh-CN" b="1" dirty="0"/>
              <a:t>98</a:t>
            </a:r>
            <a:r>
              <a:rPr lang="en-US" altLang="zh-CN" b="1" dirty="0">
                <a:latin typeface="Courier New" panose="02070309020205020404" pitchFamily="49" charset="0"/>
              </a:rPr>
              <a:t>-</a:t>
            </a:r>
            <a:r>
              <a:rPr lang="en-US" altLang="zh-CN" b="1" dirty="0"/>
              <a:t>59=</a:t>
            </a:r>
            <a:r>
              <a:rPr lang="en-US" altLang="zh-CN" b="1" dirty="0">
                <a:latin typeface="Courier New" panose="02070309020205020404" pitchFamily="49" charset="0"/>
              </a:rPr>
              <a:t>-</a:t>
            </a:r>
            <a:r>
              <a:rPr lang="en-US" altLang="zh-CN" b="1" dirty="0"/>
              <a:t>157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而</a:t>
            </a:r>
            <a:r>
              <a:rPr lang="en-US" altLang="zh-CN" b="1" dirty="0"/>
              <a:t>8bit</a:t>
            </a:r>
            <a:r>
              <a:rPr lang="zh-CN" altLang="en-US" b="1" dirty="0"/>
              <a:t>补码数范围：</a:t>
            </a:r>
            <a:r>
              <a:rPr lang="en-US" altLang="zh-CN" b="1" dirty="0"/>
              <a:t>-128~+127, </a:t>
            </a:r>
            <a:r>
              <a:rPr lang="zh-CN" altLang="en-US" b="1" dirty="0"/>
              <a:t>所以溢出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手工检查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只要结果超出范围即溢出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或两同号数相加结果符号位变化，或两异号数相减，结果符号位与被减数不同，则产生溢出</a:t>
            </a:r>
            <a:endParaRPr lang="zh-CN" alt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136900" y="5949950"/>
              <a:ext cx="5410200" cy="317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136900" y="5949950"/>
                <a:ext cx="5410200" cy="317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33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charRg st="33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59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charRg st="59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85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charRg st="85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112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charRg st="112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117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charRg st="117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129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1747">
                                            <p:txEl>
                                              <p:charRg st="129" end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ldLvl="2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补码的特性</a:t>
            </a:r>
            <a:endParaRPr lang="zh-CN" altLang="en-US" dirty="0"/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>
                <a:solidFill>
                  <a:srgbClr val="000000"/>
                </a:solidFill>
                <a:cs typeface="Times New Roman" panose="02020603050405020304" charset="0"/>
              </a:rPr>
              <a:t>对数</a:t>
            </a:r>
            <a:r>
              <a:rPr lang="en-US" altLang="zh-CN" b="1" i="1" dirty="0">
                <a:solidFill>
                  <a:srgbClr val="000000"/>
                </a:solidFill>
                <a:cs typeface="Times New Roman" panose="02020603050405020304" charset="0"/>
              </a:rPr>
              <a:t>x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charset="0"/>
              </a:rPr>
              <a:t>的补码取反加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charset="0"/>
              </a:rPr>
              <a:t>，即得该数负值补码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  <p:grpSp>
        <p:nvGrpSpPr>
          <p:cNvPr id="2" name="Group 18"/>
          <p:cNvGrpSpPr/>
          <p:nvPr/>
        </p:nvGrpSpPr>
        <p:grpSpPr>
          <a:xfrm>
            <a:off x="457200" y="2133600"/>
            <a:ext cx="5376863" cy="796925"/>
            <a:chOff x="288" y="1431"/>
            <a:chExt cx="3387" cy="502"/>
          </a:xfrm>
        </p:grpSpPr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288" y="1568"/>
              <a:ext cx="3387" cy="3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90000"/>
                <a:buFont typeface="Wingdings" panose="05000000000000000000" pitchFamily="2" charset="2"/>
                <a:buChar char="n"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 [</a:t>
              </a:r>
              <a:r>
                <a:rPr kumimoji="1" lang="en-US" altLang="zh-CN" sz="32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]</a:t>
              </a:r>
              <a:r>
                <a:rPr kumimoji="1" lang="zh-CN" altLang="en-US" sz="3200" b="1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补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  <a:sym typeface="Wingdings" panose="05000000000000000000" pitchFamily="2" charset="2"/>
                </a:rPr>
                <a:t>  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[-</a:t>
              </a:r>
              <a:r>
                <a:rPr kumimoji="1" lang="en-US" altLang="zh-CN" sz="32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]</a:t>
              </a:r>
              <a:r>
                <a:rPr kumimoji="1" lang="zh-CN" altLang="en-US" sz="3200" b="1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补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  <a:sym typeface="Wingdings" panose="05000000000000000000" pitchFamily="2" charset="2"/>
                </a:rPr>
                <a:t>  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1" lang="en-US" altLang="zh-CN" sz="32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]</a:t>
              </a:r>
              <a:r>
                <a:rPr kumimoji="1" lang="zh-CN" altLang="en-US" sz="3200" b="1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补</a:t>
              </a:r>
              <a:endParaRPr kumimoji="1" lang="zh-CN" altLang="en-US" sz="32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10" name="Rectangle 16"/>
            <p:cNvSpPr/>
            <p:nvPr/>
          </p:nvSpPr>
          <p:spPr>
            <a:xfrm>
              <a:off x="1020" y="1431"/>
              <a:ext cx="6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取反加</a:t>
              </a: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11" name="Rectangle 17"/>
            <p:cNvSpPr/>
            <p:nvPr/>
          </p:nvSpPr>
          <p:spPr>
            <a:xfrm>
              <a:off x="2286" y="1431"/>
              <a:ext cx="6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取反加</a:t>
              </a: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457200" y="3003550"/>
            <a:ext cx="608488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加法规则：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1" lang="zh-CN" altLang="en-US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补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= [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1" lang="zh-CN" altLang="en-US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补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+ [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1" lang="zh-CN" altLang="en-US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补</a:t>
            </a:r>
            <a:endParaRPr kumimoji="1" lang="zh-CN" altLang="en-US" sz="32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457200" y="3619500"/>
            <a:ext cx="6342063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减法规则：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1" lang="zh-CN" altLang="en-US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补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= [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1" lang="zh-CN" altLang="en-US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补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+ [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1" lang="zh-CN" altLang="en-US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补</a:t>
            </a:r>
            <a:endParaRPr kumimoji="1" lang="zh-CN" altLang="en-US" sz="32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457200" y="4222750"/>
            <a:ext cx="7931150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加减运算时，符号位参加运算结果正确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产生进位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借位则丢弃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)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95" name="Rectangle 27"/>
          <p:cNvSpPr>
            <a:spLocks noChangeArrowheads="1"/>
          </p:cNvSpPr>
          <p:nvPr/>
        </p:nvSpPr>
        <p:spPr bwMode="auto">
          <a:xfrm>
            <a:off x="457200" y="5241925"/>
            <a:ext cx="7859713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无符号数和补码数使用相同的加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减运算规则，采用不同的溢出判断方法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3302000" y="4159250"/>
              <a:ext cx="1282700" cy="6858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3302000" y="4159250"/>
                <a:ext cx="1282700" cy="685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4476750" y="3371850"/>
              <a:ext cx="2343150" cy="8318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4476750" y="3371850"/>
                <a:ext cx="2343150" cy="831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6718300" y="3308350"/>
              <a:ext cx="76200" cy="1333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6718300" y="3308350"/>
                <a:ext cx="76200" cy="133350"/>
              </a:xfrm>
              <a:prstGeom prst="rect"/>
            </p:spPr>
          </p:pic>
        </mc:Fallback>
      </mc:AlternateContent>
      <p:sp>
        <p:nvSpPr>
          <p:cNvPr id="6" name="文本框 5"/>
          <p:cNvSpPr txBox="1"/>
          <p:nvPr/>
        </p:nvSpPr>
        <p:spPr>
          <a:xfrm>
            <a:off x="6902450" y="2910840"/>
            <a:ext cx="19177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补码表示有符号数</a:t>
            </a:r>
            <a:r>
              <a:rPr lang="en-US" altLang="zh-CN">
                <a:solidFill>
                  <a:srgbClr val="FF0000"/>
                </a:solidFill>
              </a:rPr>
              <a:t>=</a:t>
            </a:r>
            <a:r>
              <a:rPr lang="zh-CN" altLang="en-US">
                <a:solidFill>
                  <a:srgbClr val="FF0000"/>
                </a:solidFill>
              </a:rPr>
              <a:t>带着符号位运算</a:t>
            </a:r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895350" y="5740400"/>
              <a:ext cx="770890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895350" y="5740400"/>
                <a:ext cx="77089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577850" y="6305550"/>
              <a:ext cx="6096000" cy="63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577850" y="6305550"/>
                <a:ext cx="60960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6699250" y="5924550"/>
              <a:ext cx="209550" cy="3238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6699250" y="5924550"/>
                <a:ext cx="2095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6883400" y="6451600"/>
              <a:ext cx="360" cy="381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6883400" y="6451600"/>
                <a:ext cx="360" cy="381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  <p:bldP spid="32788" grpId="0"/>
      <p:bldP spid="32791" grpId="0"/>
      <p:bldP spid="32793" grpId="0"/>
      <p:bldP spid="3279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1.2.2  </a:t>
            </a:r>
            <a:r>
              <a:rPr lang="zh-CN" altLang="en-US" dirty="0"/>
              <a:t>字符表示</a:t>
            </a:r>
            <a:endParaRPr lang="zh-CN" altLang="en-US" dirty="0"/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按某种规则，每个字符规定一个特定的编码，以便能够以二进制形式表示</a:t>
            </a:r>
            <a:endParaRPr lang="zh-CN" altLang="en-US" b="1" dirty="0"/>
          </a:p>
          <a:p>
            <a:pPr eaLnBrk="1" hangingPunct="1"/>
            <a:r>
              <a:rPr lang="en-US" altLang="zh-CN" b="1" dirty="0"/>
              <a:t>ASCII</a:t>
            </a:r>
            <a:r>
              <a:rPr lang="zh-CN" altLang="en-US" b="1" dirty="0"/>
              <a:t>码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33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charRg st="33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1.  ASCII</a:t>
            </a:r>
            <a:r>
              <a:rPr lang="zh-CN" altLang="en-US" dirty="0"/>
              <a:t>字符编码 </a:t>
            </a:r>
            <a:endParaRPr lang="zh-CN" altLang="en-US" dirty="0"/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采用</a:t>
            </a:r>
            <a:r>
              <a:rPr lang="en-US" altLang="zh-CN" b="1" dirty="0"/>
              <a:t>7</a:t>
            </a:r>
            <a:r>
              <a:rPr lang="zh-CN" altLang="en-US" b="1" dirty="0"/>
              <a:t>位二进制码表示一个字符，共规定了</a:t>
            </a:r>
            <a:r>
              <a:rPr lang="en-US" altLang="zh-CN" b="1" dirty="0"/>
              <a:t>128</a:t>
            </a:r>
            <a:r>
              <a:rPr lang="zh-CN" altLang="en-US" b="1" dirty="0"/>
              <a:t>个字符的编码</a:t>
            </a:r>
            <a:endParaRPr lang="zh-CN" altLang="en-US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/>
              <a:t>00h~1Fh</a:t>
            </a:r>
            <a:r>
              <a:rPr lang="zh-CN" altLang="en-US" b="1" dirty="0"/>
              <a:t>和</a:t>
            </a:r>
            <a:r>
              <a:rPr lang="en-US" altLang="zh-CN" b="1" dirty="0"/>
              <a:t>7Fh</a:t>
            </a:r>
            <a:r>
              <a:rPr lang="zh-CN" altLang="en-US" b="1" dirty="0"/>
              <a:t>是控制码</a:t>
            </a:r>
            <a:r>
              <a:rPr lang="en-US" altLang="zh-CN" b="1" dirty="0"/>
              <a:t>,</a:t>
            </a:r>
            <a:r>
              <a:rPr lang="zh-CN" altLang="en-US" b="1" dirty="0"/>
              <a:t>常用的：回车符</a:t>
            </a:r>
            <a:r>
              <a:rPr lang="en-US" altLang="zh-CN" b="1" dirty="0"/>
              <a:t>CR(0Dh)</a:t>
            </a:r>
            <a:r>
              <a:rPr lang="zh-CN" altLang="en-US" b="1" dirty="0"/>
              <a:t>、换行符</a:t>
            </a:r>
            <a:r>
              <a:rPr lang="en-US" altLang="zh-CN" b="1" dirty="0"/>
              <a:t>LF(0Ah)</a:t>
            </a:r>
            <a:r>
              <a:rPr lang="zh-CN" altLang="en-US" b="1" dirty="0"/>
              <a:t>、退格符</a:t>
            </a:r>
            <a:r>
              <a:rPr lang="en-US" altLang="zh-CN" b="1" dirty="0"/>
              <a:t>BS(08h)</a:t>
            </a:r>
            <a:r>
              <a:rPr lang="zh-CN" altLang="en-US" b="1" dirty="0"/>
              <a:t>、水平跳格</a:t>
            </a:r>
            <a:r>
              <a:rPr lang="en-US" altLang="zh-CN" b="1" dirty="0"/>
              <a:t>HT(09h)</a:t>
            </a:r>
            <a:endParaRPr lang="en-US" altLang="zh-CN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空格字符</a:t>
            </a:r>
            <a:r>
              <a:rPr lang="en-US" altLang="zh-CN" b="1" dirty="0"/>
              <a:t>SP</a:t>
            </a:r>
            <a:r>
              <a:rPr lang="zh-CN" altLang="en-US" b="1" dirty="0"/>
              <a:t>的编码值是</a:t>
            </a:r>
            <a:r>
              <a:rPr lang="en-US" altLang="zh-CN" b="1" dirty="0"/>
              <a:t>32(20h)</a:t>
            </a:r>
            <a:endParaRPr lang="en-US" altLang="zh-CN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数字符</a:t>
            </a:r>
            <a:r>
              <a:rPr lang="en-US" altLang="zh-CN" b="1" dirty="0"/>
              <a:t>'0'</a:t>
            </a:r>
            <a:r>
              <a:rPr lang="zh-CN" altLang="en-US" b="1" dirty="0"/>
              <a:t>～</a:t>
            </a:r>
            <a:r>
              <a:rPr lang="en-US" altLang="zh-CN" b="1" dirty="0"/>
              <a:t>'9'</a:t>
            </a:r>
            <a:r>
              <a:rPr lang="zh-CN" altLang="en-US" b="1" dirty="0"/>
              <a:t>的编码值是</a:t>
            </a:r>
            <a:r>
              <a:rPr lang="en-US" altLang="zh-CN" b="1" dirty="0"/>
              <a:t>48</a:t>
            </a:r>
            <a:r>
              <a:rPr lang="zh-CN" altLang="en-US" b="1" dirty="0"/>
              <a:t>～</a:t>
            </a:r>
            <a:r>
              <a:rPr lang="en-US" altLang="zh-CN" b="1" dirty="0"/>
              <a:t>57(30h</a:t>
            </a:r>
            <a:r>
              <a:rPr lang="zh-CN" altLang="en-US" b="1" dirty="0"/>
              <a:t>～</a:t>
            </a:r>
            <a:r>
              <a:rPr lang="en-US" altLang="zh-CN" b="1" dirty="0"/>
              <a:t>39h)</a:t>
            </a:r>
            <a:endParaRPr lang="en-US" altLang="zh-CN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字母</a:t>
            </a:r>
            <a:r>
              <a:rPr lang="en-US" altLang="zh-CN" b="1" dirty="0"/>
              <a:t>'A'</a:t>
            </a:r>
            <a:r>
              <a:rPr lang="zh-CN" altLang="en-US" b="1" dirty="0"/>
              <a:t>～</a:t>
            </a:r>
            <a:r>
              <a:rPr lang="en-US" altLang="zh-CN" b="1" dirty="0"/>
              <a:t>'Z'</a:t>
            </a:r>
            <a:r>
              <a:rPr lang="zh-CN" altLang="en-US" b="1" dirty="0"/>
              <a:t>的编码值是</a:t>
            </a:r>
            <a:r>
              <a:rPr lang="en-US" altLang="zh-CN" b="1" dirty="0"/>
              <a:t>65</a:t>
            </a:r>
            <a:r>
              <a:rPr lang="zh-CN" altLang="en-US" b="1" dirty="0"/>
              <a:t>～</a:t>
            </a:r>
            <a:r>
              <a:rPr lang="en-US" altLang="zh-CN" b="1" dirty="0"/>
              <a:t>90(41h</a:t>
            </a:r>
            <a:r>
              <a:rPr lang="zh-CN" altLang="en-US" b="1" dirty="0"/>
              <a:t>～</a:t>
            </a:r>
            <a:r>
              <a:rPr lang="en-US" altLang="zh-CN" b="1" dirty="0"/>
              <a:t>5Ah)</a:t>
            </a:r>
            <a:r>
              <a:rPr lang="zh-CN" altLang="en-US" b="1" dirty="0"/>
              <a:t>，</a:t>
            </a:r>
            <a:r>
              <a:rPr lang="en-US" altLang="zh-CN" b="1" dirty="0"/>
              <a:t>'a'</a:t>
            </a:r>
            <a:r>
              <a:rPr lang="zh-CN" altLang="en-US" b="1" dirty="0"/>
              <a:t>～</a:t>
            </a:r>
            <a:r>
              <a:rPr lang="en-US" altLang="zh-CN" b="1" dirty="0"/>
              <a:t>'z'</a:t>
            </a:r>
            <a:r>
              <a:rPr lang="zh-CN" altLang="en-US" b="1" dirty="0"/>
              <a:t>的编码值是</a:t>
            </a:r>
            <a:r>
              <a:rPr lang="en-US" altLang="zh-CN" b="1" dirty="0"/>
              <a:t>97</a:t>
            </a:r>
            <a:r>
              <a:rPr lang="zh-CN" altLang="en-US" b="1" dirty="0"/>
              <a:t>～</a:t>
            </a:r>
            <a:r>
              <a:rPr lang="en-US" altLang="zh-CN" b="1" dirty="0"/>
              <a:t>122(61h</a:t>
            </a:r>
            <a:r>
              <a:rPr lang="zh-CN" altLang="en-US" b="1" dirty="0"/>
              <a:t>～</a:t>
            </a:r>
            <a:r>
              <a:rPr lang="en-US" altLang="zh-CN" b="1" dirty="0"/>
              <a:t>7Ah)</a:t>
            </a:r>
            <a:endParaRPr lang="en-US" altLang="zh-CN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以</a:t>
            </a:r>
            <a:r>
              <a:rPr lang="en-US" altLang="zh-CN" b="1" dirty="0"/>
              <a:t>1</a:t>
            </a:r>
            <a:r>
              <a:rPr lang="zh-CN" altLang="en-US" b="1" dirty="0"/>
              <a:t>字节存放</a:t>
            </a:r>
            <a:r>
              <a:rPr lang="en-US" altLang="zh-CN" b="1" dirty="0"/>
              <a:t>1</a:t>
            </a:r>
            <a:r>
              <a:rPr lang="zh-CN" altLang="en-US" b="1" dirty="0"/>
              <a:t>个</a:t>
            </a:r>
            <a:r>
              <a:rPr lang="en-US" altLang="zh-CN" b="1" dirty="0"/>
              <a:t>ASCII</a:t>
            </a:r>
            <a:r>
              <a:rPr lang="zh-CN" altLang="en-US" b="1" dirty="0"/>
              <a:t>字符，最高位置</a:t>
            </a:r>
            <a:r>
              <a:rPr lang="en-US" altLang="zh-CN" b="1" dirty="0"/>
              <a:t>0 </a:t>
            </a:r>
            <a:endParaRPr lang="en-US" altLang="zh-CN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854200" y="2571750"/>
              <a:ext cx="285750" cy="254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1854200" y="2571750"/>
                <a:ext cx="2857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1022350" y="1924050"/>
              <a:ext cx="7943850" cy="37973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1022350" y="1924050"/>
                <a:ext cx="7943850" cy="3797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482600" y="2603500"/>
              <a:ext cx="50800" cy="1206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482600" y="2603500"/>
                <a:ext cx="508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469900" y="2819400"/>
              <a:ext cx="349250" cy="3937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469900" y="2819400"/>
                <a:ext cx="34925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857250" y="2692400"/>
              <a:ext cx="285750" cy="5524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857250" y="2692400"/>
                <a:ext cx="285750" cy="552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7816850" y="5041900"/>
              <a:ext cx="247650" cy="4381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7816850" y="5041900"/>
                <a:ext cx="24765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8166100" y="5302250"/>
              <a:ext cx="260350" cy="381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8166100" y="5302250"/>
                <a:ext cx="2603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8248650" y="5295900"/>
              <a:ext cx="50800" cy="1524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8248650" y="5295900"/>
                <a:ext cx="508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8331200" y="5384800"/>
              <a:ext cx="57150" cy="1079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8331200" y="5384800"/>
                <a:ext cx="571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8477250" y="5226050"/>
              <a:ext cx="50800" cy="2413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8477250" y="5226050"/>
                <a:ext cx="508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8451850" y="5372100"/>
              <a:ext cx="25400" cy="952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8451850" y="5372100"/>
                <a:ext cx="254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8623300" y="5372100"/>
              <a:ext cx="12700" cy="698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8623300" y="5372100"/>
                <a:ext cx="127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8197850" y="5549900"/>
              <a:ext cx="6350" cy="1333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8197850" y="5549900"/>
                <a:ext cx="63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8216900" y="5594350"/>
              <a:ext cx="190500" cy="444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8216900" y="5594350"/>
                <a:ext cx="1905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8248650" y="5645150"/>
              <a:ext cx="133350" cy="2032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8248650" y="5645150"/>
                <a:ext cx="1333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8255000" y="5803900"/>
              <a:ext cx="101600" cy="3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8255000" y="5803900"/>
                <a:ext cx="1016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8337550" y="5664200"/>
              <a:ext cx="63500" cy="63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8337550" y="5664200"/>
                <a:ext cx="635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8559800" y="5562600"/>
              <a:ext cx="19050" cy="381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8559800" y="5562600"/>
                <a:ext cx="190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8566150" y="5568950"/>
              <a:ext cx="88900" cy="571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8566150" y="5568950"/>
                <a:ext cx="889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8458200" y="5676900"/>
              <a:ext cx="184150" cy="127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8458200" y="5676900"/>
                <a:ext cx="1841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8547100" y="5715000"/>
              <a:ext cx="44450" cy="63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8547100" y="5715000"/>
                <a:ext cx="444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3" name="墨迹 22"/>
              <p14:cNvContentPartPr/>
              <p14:nvPr/>
            </p14:nvContentPartPr>
            <p14:xfrm>
              <a:off x="8483600" y="5746750"/>
              <a:ext cx="158750" cy="190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4"/>
            </p:blipFill>
            <p:spPr>
              <a:xfrm>
                <a:off x="8483600" y="5746750"/>
                <a:ext cx="1587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4" name="墨迹 23"/>
              <p14:cNvContentPartPr/>
              <p14:nvPr/>
            </p14:nvContentPartPr>
            <p14:xfrm>
              <a:off x="8547100" y="5708650"/>
              <a:ext cx="196850" cy="1968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6"/>
            </p:blipFill>
            <p:spPr>
              <a:xfrm>
                <a:off x="8547100" y="5708650"/>
                <a:ext cx="1968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5" name="墨迹 24"/>
              <p14:cNvContentPartPr/>
              <p14:nvPr/>
            </p14:nvContentPartPr>
            <p14:xfrm>
              <a:off x="8788400" y="5626100"/>
              <a:ext cx="120650" cy="2159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8"/>
            </p:blipFill>
            <p:spPr>
              <a:xfrm>
                <a:off x="8788400" y="5626100"/>
                <a:ext cx="1206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6" name="墨迹 25"/>
              <p14:cNvContentPartPr/>
              <p14:nvPr/>
            </p14:nvContentPartPr>
            <p14:xfrm>
              <a:off x="8934450" y="5695950"/>
              <a:ext cx="158750" cy="1587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0"/>
            </p:blipFill>
            <p:spPr>
              <a:xfrm>
                <a:off x="8934450" y="5695950"/>
                <a:ext cx="158750" cy="1587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29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charRg st="29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9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charRg st="94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113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charRg st="113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143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charRg st="143" end="2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200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5059">
                                            <p:txEl>
                                              <p:charRg st="200" end="2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ldLvl="2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pic>
        <p:nvPicPr>
          <p:cNvPr id="2867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" y="250825"/>
            <a:ext cx="8909050" cy="5978525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4070350" y="6457950"/>
              <a:ext cx="209550" cy="1079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4070350" y="6457950"/>
                <a:ext cx="2095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4591050" y="6419850"/>
              <a:ext cx="234950" cy="952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4591050" y="6419850"/>
                <a:ext cx="2349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4876800" y="6362700"/>
              <a:ext cx="88900" cy="1968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4876800" y="6362700"/>
                <a:ext cx="889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4984750" y="6248400"/>
              <a:ext cx="152400" cy="4318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4984750" y="6248400"/>
                <a:ext cx="15240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5334000" y="6407150"/>
              <a:ext cx="88900" cy="508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5334000" y="6407150"/>
                <a:ext cx="889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墨迹 6"/>
              <p14:cNvContentPartPr/>
              <p14:nvPr/>
            </p14:nvContentPartPr>
            <p14:xfrm>
              <a:off x="5391150" y="6375400"/>
              <a:ext cx="360" cy="2730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5391150" y="6375400"/>
                <a:ext cx="36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8" name="墨迹 7"/>
              <p14:cNvContentPartPr/>
              <p14:nvPr/>
            </p14:nvContentPartPr>
            <p14:xfrm>
              <a:off x="5308600" y="6515100"/>
              <a:ext cx="107950" cy="444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5"/>
            </p:blipFill>
            <p:spPr>
              <a:xfrm>
                <a:off x="5308600" y="6515100"/>
                <a:ext cx="1079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9" name="墨迹 8"/>
              <p14:cNvContentPartPr/>
              <p14:nvPr/>
            </p14:nvContentPartPr>
            <p14:xfrm>
              <a:off x="5556250" y="6311900"/>
              <a:ext cx="44450" cy="254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7"/>
            </p:blipFill>
            <p:spPr>
              <a:xfrm>
                <a:off x="5556250" y="6311900"/>
                <a:ext cx="444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0" name="墨迹 9"/>
              <p14:cNvContentPartPr/>
              <p14:nvPr/>
            </p14:nvContentPartPr>
            <p14:xfrm>
              <a:off x="5480050" y="6388100"/>
              <a:ext cx="63500" cy="1206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9"/>
            </p:blipFill>
            <p:spPr>
              <a:xfrm>
                <a:off x="5480050" y="6388100"/>
                <a:ext cx="635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1" name="墨迹 10"/>
              <p14:cNvContentPartPr/>
              <p14:nvPr/>
            </p14:nvContentPartPr>
            <p14:xfrm>
              <a:off x="5530850" y="6407150"/>
              <a:ext cx="152400" cy="698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1"/>
            </p:blipFill>
            <p:spPr>
              <a:xfrm>
                <a:off x="5530850" y="6407150"/>
                <a:ext cx="1524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2" name="墨迹 11"/>
              <p14:cNvContentPartPr/>
              <p14:nvPr/>
            </p14:nvContentPartPr>
            <p14:xfrm>
              <a:off x="5486400" y="6508750"/>
              <a:ext cx="120650" cy="762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3"/>
            </p:blipFill>
            <p:spPr>
              <a:xfrm>
                <a:off x="5486400" y="6508750"/>
                <a:ext cx="1206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3" name="墨迹 12"/>
              <p14:cNvContentPartPr/>
              <p14:nvPr/>
            </p14:nvContentPartPr>
            <p14:xfrm>
              <a:off x="5638800" y="6521450"/>
              <a:ext cx="158750" cy="254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5"/>
            </p:blipFill>
            <p:spPr>
              <a:xfrm>
                <a:off x="5638800" y="6521450"/>
                <a:ext cx="1587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4" name="墨迹 13"/>
              <p14:cNvContentPartPr/>
              <p14:nvPr/>
            </p14:nvContentPartPr>
            <p14:xfrm>
              <a:off x="5581650" y="6565900"/>
              <a:ext cx="152400" cy="952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7"/>
            </p:blipFill>
            <p:spPr>
              <a:xfrm>
                <a:off x="5581650" y="6565900"/>
                <a:ext cx="1524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5" name="墨迹 14"/>
              <p14:cNvContentPartPr/>
              <p14:nvPr/>
            </p14:nvContentPartPr>
            <p14:xfrm>
              <a:off x="5918200" y="6330950"/>
              <a:ext cx="63500" cy="889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9"/>
            </p:blipFill>
            <p:spPr>
              <a:xfrm>
                <a:off x="5918200" y="6330950"/>
                <a:ext cx="635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6" name="墨迹 15"/>
              <p14:cNvContentPartPr/>
              <p14:nvPr/>
            </p14:nvContentPartPr>
            <p14:xfrm>
              <a:off x="5943600" y="6388100"/>
              <a:ext cx="82550" cy="317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1"/>
            </p:blipFill>
            <p:spPr>
              <a:xfrm>
                <a:off x="5943600" y="6388100"/>
                <a:ext cx="825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7" name="墨迹 16"/>
              <p14:cNvContentPartPr/>
              <p14:nvPr/>
            </p14:nvContentPartPr>
            <p14:xfrm>
              <a:off x="5905500" y="6483350"/>
              <a:ext cx="133350" cy="63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3"/>
            </p:blipFill>
            <p:spPr>
              <a:xfrm>
                <a:off x="5905500" y="6483350"/>
                <a:ext cx="1333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8" name="墨迹 17"/>
              <p14:cNvContentPartPr/>
              <p14:nvPr/>
            </p14:nvContentPartPr>
            <p14:xfrm>
              <a:off x="5949950" y="6508750"/>
              <a:ext cx="25400" cy="762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5"/>
            </p:blipFill>
            <p:spPr>
              <a:xfrm>
                <a:off x="5949950" y="6508750"/>
                <a:ext cx="254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19" name="墨迹 18"/>
              <p14:cNvContentPartPr/>
              <p14:nvPr/>
            </p14:nvContentPartPr>
            <p14:xfrm>
              <a:off x="5969000" y="6534150"/>
              <a:ext cx="69850" cy="1016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7"/>
            </p:blipFill>
            <p:spPr>
              <a:xfrm>
                <a:off x="5969000" y="6534150"/>
                <a:ext cx="698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0" name="墨迹 19"/>
              <p14:cNvContentPartPr/>
              <p14:nvPr/>
            </p14:nvContentPartPr>
            <p14:xfrm>
              <a:off x="5981700" y="6337300"/>
              <a:ext cx="50800" cy="3429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9"/>
            </p:blipFill>
            <p:spPr>
              <a:xfrm>
                <a:off x="5981700" y="6337300"/>
                <a:ext cx="508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1" name="墨迹 20"/>
              <p14:cNvContentPartPr/>
              <p14:nvPr/>
            </p14:nvContentPartPr>
            <p14:xfrm>
              <a:off x="6165850" y="6432550"/>
              <a:ext cx="12700" cy="1016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1"/>
            </p:blipFill>
            <p:spPr>
              <a:xfrm>
                <a:off x="6165850" y="6432550"/>
                <a:ext cx="127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2" name="墨迹 21"/>
              <p14:cNvContentPartPr/>
              <p14:nvPr/>
            </p14:nvContentPartPr>
            <p14:xfrm>
              <a:off x="6146800" y="6305550"/>
              <a:ext cx="76200" cy="3619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3"/>
            </p:blipFill>
            <p:spPr>
              <a:xfrm>
                <a:off x="6146800" y="6305550"/>
                <a:ext cx="7620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3" name="墨迹 22"/>
              <p14:cNvContentPartPr/>
              <p14:nvPr/>
            </p14:nvContentPartPr>
            <p14:xfrm>
              <a:off x="2476500" y="6546850"/>
              <a:ext cx="101600" cy="1460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5"/>
            </p:blipFill>
            <p:spPr>
              <a:xfrm>
                <a:off x="2476500" y="6546850"/>
                <a:ext cx="1016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4" name="墨迹 23"/>
              <p14:cNvContentPartPr/>
              <p14:nvPr/>
            </p14:nvContentPartPr>
            <p14:xfrm>
              <a:off x="2667000" y="6591300"/>
              <a:ext cx="171450" cy="444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7"/>
            </p:blipFill>
            <p:spPr>
              <a:xfrm>
                <a:off x="2667000" y="6591300"/>
                <a:ext cx="1714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5" name="墨迹 24"/>
              <p14:cNvContentPartPr/>
              <p14:nvPr/>
            </p14:nvContentPartPr>
            <p14:xfrm>
              <a:off x="2901950" y="6559550"/>
              <a:ext cx="12700" cy="762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9"/>
            </p:blipFill>
            <p:spPr>
              <a:xfrm>
                <a:off x="2901950" y="6559550"/>
                <a:ext cx="127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6" name="墨迹 25"/>
              <p14:cNvContentPartPr/>
              <p14:nvPr/>
            </p14:nvContentPartPr>
            <p14:xfrm>
              <a:off x="2978150" y="6483350"/>
              <a:ext cx="177800" cy="1333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1"/>
            </p:blipFill>
            <p:spPr>
              <a:xfrm>
                <a:off x="2978150" y="6483350"/>
                <a:ext cx="1778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7" name="墨迹 26"/>
              <p14:cNvContentPartPr/>
              <p14:nvPr/>
            </p14:nvContentPartPr>
            <p14:xfrm>
              <a:off x="3162300" y="6388100"/>
              <a:ext cx="158750" cy="4127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3"/>
            </p:blipFill>
            <p:spPr>
              <a:xfrm>
                <a:off x="3162300" y="6388100"/>
                <a:ext cx="15875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8" name="墨迹 27"/>
              <p14:cNvContentPartPr/>
              <p14:nvPr/>
            </p14:nvContentPartPr>
            <p14:xfrm>
              <a:off x="3600450" y="6502400"/>
              <a:ext cx="361950" cy="1079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5"/>
            </p:blipFill>
            <p:spPr>
              <a:xfrm>
                <a:off x="3600450" y="6502400"/>
                <a:ext cx="3619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29" name="墨迹 28"/>
              <p14:cNvContentPartPr/>
              <p14:nvPr/>
            </p14:nvContentPartPr>
            <p14:xfrm>
              <a:off x="3619500" y="6591300"/>
              <a:ext cx="368300" cy="1397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7"/>
            </p:blipFill>
            <p:spPr>
              <a:xfrm>
                <a:off x="3619500" y="6591300"/>
                <a:ext cx="3683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0" name="墨迹 29"/>
              <p14:cNvContentPartPr/>
              <p14:nvPr/>
            </p14:nvContentPartPr>
            <p14:xfrm>
              <a:off x="5657850" y="1054100"/>
              <a:ext cx="1250950" cy="49403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9"/>
            </p:blipFill>
            <p:spPr>
              <a:xfrm>
                <a:off x="5657850" y="1054100"/>
                <a:ext cx="1250950" cy="4940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1" name="墨迹 30"/>
              <p14:cNvContentPartPr/>
              <p14:nvPr/>
            </p14:nvContentPartPr>
            <p14:xfrm>
              <a:off x="5886450" y="152400"/>
              <a:ext cx="139700" cy="190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1"/>
            </p:blipFill>
            <p:spPr>
              <a:xfrm>
                <a:off x="5886450" y="152400"/>
                <a:ext cx="1397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2" name="墨迹 31"/>
              <p14:cNvContentPartPr/>
              <p14:nvPr/>
            </p14:nvContentPartPr>
            <p14:xfrm>
              <a:off x="5835650" y="222250"/>
              <a:ext cx="158750" cy="254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3"/>
            </p:blipFill>
            <p:spPr>
              <a:xfrm>
                <a:off x="5835650" y="222250"/>
                <a:ext cx="1587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3" name="墨迹 32"/>
              <p14:cNvContentPartPr/>
              <p14:nvPr/>
            </p14:nvContentPartPr>
            <p14:xfrm>
              <a:off x="5994400" y="38100"/>
              <a:ext cx="360" cy="3111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5"/>
            </p:blipFill>
            <p:spPr>
              <a:xfrm>
                <a:off x="5994400" y="38100"/>
                <a:ext cx="36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4" name="墨迹 33"/>
              <p14:cNvContentPartPr/>
              <p14:nvPr/>
            </p14:nvContentPartPr>
            <p14:xfrm>
              <a:off x="6076950" y="69850"/>
              <a:ext cx="146050" cy="2349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7"/>
            </p:blipFill>
            <p:spPr>
              <a:xfrm>
                <a:off x="6076950" y="69850"/>
                <a:ext cx="1460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5" name="墨迹 34"/>
              <p14:cNvContentPartPr/>
              <p14:nvPr/>
            </p14:nvContentPartPr>
            <p14:xfrm>
              <a:off x="6083300" y="107950"/>
              <a:ext cx="120650" cy="1397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9"/>
            </p:blipFill>
            <p:spPr>
              <a:xfrm>
                <a:off x="6083300" y="107950"/>
                <a:ext cx="1206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6" name="墨迹 35"/>
              <p14:cNvContentPartPr/>
              <p14:nvPr/>
            </p14:nvContentPartPr>
            <p14:xfrm>
              <a:off x="6019800" y="311150"/>
              <a:ext cx="25400" cy="1968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1"/>
            </p:blipFill>
            <p:spPr>
              <a:xfrm>
                <a:off x="6019800" y="311150"/>
                <a:ext cx="254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7" name="墨迹 36"/>
              <p14:cNvContentPartPr/>
              <p14:nvPr/>
            </p14:nvContentPartPr>
            <p14:xfrm>
              <a:off x="6045200" y="304800"/>
              <a:ext cx="114300" cy="2984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3"/>
            </p:blipFill>
            <p:spPr>
              <a:xfrm>
                <a:off x="6045200" y="304800"/>
                <a:ext cx="1143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38" name="墨迹 37"/>
              <p14:cNvContentPartPr/>
              <p14:nvPr/>
            </p14:nvContentPartPr>
            <p14:xfrm>
              <a:off x="6089650" y="387350"/>
              <a:ext cx="57150" cy="381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5"/>
            </p:blipFill>
            <p:spPr>
              <a:xfrm>
                <a:off x="6089650" y="387350"/>
                <a:ext cx="571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39" name="墨迹 38"/>
              <p14:cNvContentPartPr/>
              <p14:nvPr/>
            </p14:nvContentPartPr>
            <p14:xfrm>
              <a:off x="6051550" y="469900"/>
              <a:ext cx="50800" cy="63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7"/>
            </p:blipFill>
            <p:spPr>
              <a:xfrm>
                <a:off x="6051550" y="469900"/>
                <a:ext cx="508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0" name="墨迹 39"/>
              <p14:cNvContentPartPr/>
              <p14:nvPr/>
            </p14:nvContentPartPr>
            <p14:xfrm>
              <a:off x="7219950" y="1200150"/>
              <a:ext cx="1562100" cy="49149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9"/>
            </p:blipFill>
            <p:spPr>
              <a:xfrm>
                <a:off x="7219950" y="1200150"/>
                <a:ext cx="1562100" cy="4914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1" name="墨迹 40"/>
              <p14:cNvContentPartPr/>
              <p14:nvPr/>
            </p14:nvContentPartPr>
            <p14:xfrm>
              <a:off x="6038850" y="1581150"/>
              <a:ext cx="69850" cy="9525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81"/>
            </p:blipFill>
            <p:spPr>
              <a:xfrm>
                <a:off x="6038850" y="1581150"/>
                <a:ext cx="698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2" name="墨迹 41"/>
              <p14:cNvContentPartPr/>
              <p14:nvPr/>
            </p14:nvContentPartPr>
            <p14:xfrm>
              <a:off x="6076950" y="1581150"/>
              <a:ext cx="50800" cy="1524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3"/>
            </p:blipFill>
            <p:spPr>
              <a:xfrm>
                <a:off x="6076950" y="1581150"/>
                <a:ext cx="508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3" name="墨迹 42"/>
              <p14:cNvContentPartPr/>
              <p14:nvPr/>
            </p14:nvContentPartPr>
            <p14:xfrm>
              <a:off x="6172200" y="1625600"/>
              <a:ext cx="6350" cy="762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5"/>
            </p:blipFill>
            <p:spPr>
              <a:xfrm>
                <a:off x="6172200" y="1625600"/>
                <a:ext cx="63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4" name="墨迹 43"/>
              <p14:cNvContentPartPr/>
              <p14:nvPr/>
            </p14:nvContentPartPr>
            <p14:xfrm>
              <a:off x="6248400" y="1625600"/>
              <a:ext cx="6350" cy="635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7"/>
            </p:blipFill>
            <p:spPr>
              <a:xfrm>
                <a:off x="6248400" y="1625600"/>
                <a:ext cx="63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5" name="墨迹 44"/>
              <p14:cNvContentPartPr/>
              <p14:nvPr/>
            </p14:nvContentPartPr>
            <p14:xfrm>
              <a:off x="6261100" y="1663700"/>
              <a:ext cx="57150" cy="190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9"/>
            </p:blipFill>
            <p:spPr>
              <a:xfrm>
                <a:off x="6261100" y="1663700"/>
                <a:ext cx="571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6" name="墨迹 45"/>
              <p14:cNvContentPartPr/>
              <p14:nvPr/>
            </p14:nvContentPartPr>
            <p14:xfrm>
              <a:off x="6324600" y="1600200"/>
              <a:ext cx="19050" cy="1651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91"/>
            </p:blipFill>
            <p:spPr>
              <a:xfrm>
                <a:off x="6324600" y="1600200"/>
                <a:ext cx="190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7" name="墨迹 46"/>
              <p14:cNvContentPartPr/>
              <p14:nvPr/>
            </p14:nvContentPartPr>
            <p14:xfrm>
              <a:off x="4857750" y="1181100"/>
              <a:ext cx="577850" cy="30797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3"/>
            </p:blipFill>
            <p:spPr>
              <a:xfrm>
                <a:off x="4857750" y="1181100"/>
                <a:ext cx="577850" cy="307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48" name="墨迹 47"/>
              <p14:cNvContentPartPr/>
              <p14:nvPr/>
            </p14:nvContentPartPr>
            <p14:xfrm>
              <a:off x="7747000" y="1600200"/>
              <a:ext cx="120650" cy="1587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5"/>
            </p:blipFill>
            <p:spPr>
              <a:xfrm>
                <a:off x="7747000" y="1600200"/>
                <a:ext cx="1206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49" name="墨迹 48"/>
              <p14:cNvContentPartPr/>
              <p14:nvPr/>
            </p14:nvContentPartPr>
            <p14:xfrm>
              <a:off x="7918450" y="1638300"/>
              <a:ext cx="360" cy="1143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7"/>
            </p:blipFill>
            <p:spPr>
              <a:xfrm>
                <a:off x="7918450" y="1638300"/>
                <a:ext cx="36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0" name="墨迹 49"/>
              <p14:cNvContentPartPr/>
              <p14:nvPr/>
            </p14:nvContentPartPr>
            <p14:xfrm>
              <a:off x="7962900" y="1638300"/>
              <a:ext cx="12700" cy="1206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9"/>
            </p:blipFill>
            <p:spPr>
              <a:xfrm>
                <a:off x="7962900" y="1638300"/>
                <a:ext cx="127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1" name="墨迹 50"/>
              <p14:cNvContentPartPr/>
              <p14:nvPr/>
            </p14:nvContentPartPr>
            <p14:xfrm>
              <a:off x="7975600" y="1670050"/>
              <a:ext cx="63500" cy="2540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101"/>
            </p:blipFill>
            <p:spPr>
              <a:xfrm>
                <a:off x="7975600" y="1670050"/>
                <a:ext cx="635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2" name="墨迹 51"/>
              <p14:cNvContentPartPr/>
              <p14:nvPr/>
            </p14:nvContentPartPr>
            <p14:xfrm>
              <a:off x="8032750" y="1612900"/>
              <a:ext cx="38100" cy="22225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3"/>
            </p:blipFill>
            <p:spPr>
              <a:xfrm>
                <a:off x="8032750" y="1612900"/>
                <a:ext cx="38100" cy="2222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1.3  </a:t>
            </a:r>
            <a:r>
              <a:rPr lang="zh-CN" altLang="en-US" dirty="0"/>
              <a:t>二进制码的基本逻辑运算</a:t>
            </a:r>
            <a:endParaRPr lang="zh-CN" altLang="en-US" dirty="0"/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“</a:t>
            </a:r>
            <a:r>
              <a:rPr lang="zh-CN" altLang="en-US" dirty="0"/>
              <a:t>与”运算</a:t>
            </a:r>
            <a:r>
              <a:rPr lang="en-US" altLang="zh-CN" dirty="0"/>
              <a:t>(AND)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∧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0    0∧1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0    1∧0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0    1∧1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endParaRPr lang="en-US" altLang="zh-CN" dirty="0"/>
          </a:p>
          <a:p>
            <a:pPr eaLnBrk="1" hangingPunct="1"/>
            <a:r>
              <a:rPr lang="en-US" altLang="zh-CN" dirty="0"/>
              <a:t>“</a:t>
            </a:r>
            <a:r>
              <a:rPr lang="zh-CN" altLang="en-US" dirty="0"/>
              <a:t>或”运算</a:t>
            </a:r>
            <a:r>
              <a:rPr lang="en-US" altLang="zh-CN" dirty="0"/>
              <a:t>(OR)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0∨0</a:t>
            </a:r>
            <a:r>
              <a:rPr lang="zh-CN" altLang="en-US" dirty="0"/>
              <a:t>＝</a:t>
            </a:r>
            <a:r>
              <a:rPr lang="en-US" altLang="zh-CN" dirty="0"/>
              <a:t>0    0∨1</a:t>
            </a:r>
            <a:r>
              <a:rPr lang="zh-CN" altLang="en-US" dirty="0"/>
              <a:t>＝</a:t>
            </a:r>
            <a:r>
              <a:rPr lang="en-US" altLang="zh-CN" dirty="0"/>
              <a:t>1    1∨0</a:t>
            </a:r>
            <a:r>
              <a:rPr lang="zh-CN" altLang="en-US" dirty="0"/>
              <a:t>＝</a:t>
            </a:r>
            <a:r>
              <a:rPr lang="en-US" altLang="zh-CN" dirty="0"/>
              <a:t>1    1∨1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endParaRPr lang="en-US" altLang="zh-CN" dirty="0"/>
          </a:p>
          <a:p>
            <a:pPr eaLnBrk="1" hangingPunct="1"/>
            <a:r>
              <a:rPr lang="en-US" altLang="zh-CN" dirty="0"/>
              <a:t>“</a:t>
            </a:r>
            <a:r>
              <a:rPr lang="zh-CN" altLang="en-US" dirty="0"/>
              <a:t>非”运算</a:t>
            </a:r>
            <a:r>
              <a:rPr lang="en-US" altLang="zh-CN" dirty="0"/>
              <a:t>(NOT)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1</a:t>
            </a:r>
            <a:r>
              <a:rPr lang="zh-CN" altLang="en-US" dirty="0"/>
              <a:t>＝</a:t>
            </a:r>
            <a:r>
              <a:rPr lang="en-US" altLang="zh-CN" dirty="0"/>
              <a:t>0   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0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endParaRPr lang="en-US" altLang="zh-CN" dirty="0"/>
          </a:p>
          <a:p>
            <a:pPr eaLnBrk="1" hangingPunct="1"/>
            <a:r>
              <a:rPr lang="en-US" altLang="zh-CN" dirty="0"/>
              <a:t>“</a:t>
            </a:r>
            <a:r>
              <a:rPr lang="zh-CN" altLang="en-US" dirty="0"/>
              <a:t>异或”运算</a:t>
            </a:r>
            <a:r>
              <a:rPr lang="en-US" altLang="zh-CN" dirty="0"/>
              <a:t>(XOR)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0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0</a:t>
            </a:r>
            <a:r>
              <a:rPr lang="zh-CN" altLang="en-US" dirty="0"/>
              <a:t>＝</a:t>
            </a:r>
            <a:r>
              <a:rPr lang="en-US" altLang="zh-CN" dirty="0"/>
              <a:t>0    0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1</a:t>
            </a:r>
            <a:r>
              <a:rPr lang="zh-CN" altLang="en-US" dirty="0"/>
              <a:t>＝</a:t>
            </a:r>
            <a:r>
              <a:rPr lang="en-US" altLang="zh-CN" dirty="0"/>
              <a:t>01    1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0</a:t>
            </a:r>
            <a:r>
              <a:rPr lang="zh-CN" altLang="en-US" dirty="0"/>
              <a:t>＝</a:t>
            </a:r>
            <a:r>
              <a:rPr lang="en-US" altLang="zh-CN" dirty="0"/>
              <a:t>1    1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1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4559300" y="1187450"/>
              <a:ext cx="146050" cy="254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4559300" y="1187450"/>
                <a:ext cx="1460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4546600" y="1123950"/>
              <a:ext cx="3225800" cy="1143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4546600" y="1123950"/>
                <a:ext cx="32258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6083300" y="1320800"/>
              <a:ext cx="190500" cy="2095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6083300" y="1320800"/>
                <a:ext cx="1905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6305550" y="1238250"/>
              <a:ext cx="38100" cy="635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6305550" y="1238250"/>
                <a:ext cx="381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6350000" y="1333500"/>
              <a:ext cx="82550" cy="1968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6350000" y="1333500"/>
                <a:ext cx="825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6451600" y="1200150"/>
              <a:ext cx="114300" cy="381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6451600" y="1200150"/>
                <a:ext cx="1143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6457950" y="1276350"/>
              <a:ext cx="114300" cy="698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6457950" y="1276350"/>
                <a:ext cx="1143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6515100" y="1225550"/>
              <a:ext cx="12700" cy="1587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6515100" y="1225550"/>
                <a:ext cx="127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6483350" y="1339850"/>
              <a:ext cx="158750" cy="571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6483350" y="1339850"/>
                <a:ext cx="1587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6534150" y="1403350"/>
              <a:ext cx="76200" cy="1206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6534150" y="1403350"/>
                <a:ext cx="762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6781800" y="1143000"/>
              <a:ext cx="44450" cy="635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6781800" y="1143000"/>
                <a:ext cx="444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6769100" y="1238250"/>
              <a:ext cx="38100" cy="190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6769100" y="1238250"/>
                <a:ext cx="381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6718300" y="1282700"/>
              <a:ext cx="76200" cy="127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6718300" y="1282700"/>
                <a:ext cx="762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6692900" y="1333500"/>
              <a:ext cx="146050" cy="1905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6692900" y="1333500"/>
                <a:ext cx="1460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7010400" y="1231900"/>
              <a:ext cx="120650" cy="571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7010400" y="1231900"/>
                <a:ext cx="1206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7105650" y="1238250"/>
              <a:ext cx="360" cy="3175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7105650" y="1238250"/>
                <a:ext cx="36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7194550" y="1168400"/>
              <a:ext cx="69850" cy="254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7194550" y="1168400"/>
                <a:ext cx="698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7156450" y="1257300"/>
              <a:ext cx="101600" cy="1841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7156450" y="1257300"/>
                <a:ext cx="1016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7169150" y="1301750"/>
              <a:ext cx="209550" cy="1587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7169150" y="1301750"/>
                <a:ext cx="2095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7512050" y="1219200"/>
              <a:ext cx="171450" cy="36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7512050" y="1219200"/>
                <a:ext cx="1714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7543800" y="1270000"/>
              <a:ext cx="171450" cy="2032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7543800" y="1270000"/>
                <a:ext cx="1714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3" name="墨迹 22"/>
              <p14:cNvContentPartPr/>
              <p14:nvPr/>
            </p14:nvContentPartPr>
            <p14:xfrm>
              <a:off x="7410450" y="1263650"/>
              <a:ext cx="69850" cy="127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4"/>
            </p:blipFill>
            <p:spPr>
              <a:xfrm>
                <a:off x="7410450" y="1263650"/>
                <a:ext cx="698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4" name="墨迹 23"/>
              <p14:cNvContentPartPr/>
              <p14:nvPr/>
            </p14:nvContentPartPr>
            <p14:xfrm>
              <a:off x="7435850" y="1377950"/>
              <a:ext cx="292100" cy="1714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6"/>
            </p:blipFill>
            <p:spPr>
              <a:xfrm>
                <a:off x="7435850" y="1377950"/>
                <a:ext cx="2921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5" name="墨迹 24"/>
              <p14:cNvContentPartPr/>
              <p14:nvPr/>
            </p14:nvContentPartPr>
            <p14:xfrm>
              <a:off x="7867650" y="1155700"/>
              <a:ext cx="50800" cy="1397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8"/>
            </p:blipFill>
            <p:spPr>
              <a:xfrm>
                <a:off x="7867650" y="1155700"/>
                <a:ext cx="508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6" name="墨迹 25"/>
              <p14:cNvContentPartPr/>
              <p14:nvPr/>
            </p14:nvContentPartPr>
            <p14:xfrm>
              <a:off x="7931150" y="1155700"/>
              <a:ext cx="44450" cy="127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0"/>
            </p:blipFill>
            <p:spPr>
              <a:xfrm>
                <a:off x="7931150" y="1155700"/>
                <a:ext cx="444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7" name="墨迹 26"/>
              <p14:cNvContentPartPr/>
              <p14:nvPr/>
            </p14:nvContentPartPr>
            <p14:xfrm>
              <a:off x="7918450" y="1174750"/>
              <a:ext cx="101600" cy="635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2"/>
            </p:blipFill>
            <p:spPr>
              <a:xfrm>
                <a:off x="7918450" y="1174750"/>
                <a:ext cx="1016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8" name="墨迹 27"/>
              <p14:cNvContentPartPr/>
              <p14:nvPr/>
            </p14:nvContentPartPr>
            <p14:xfrm>
              <a:off x="7969250" y="1079500"/>
              <a:ext cx="76200" cy="1397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4"/>
            </p:blipFill>
            <p:spPr>
              <a:xfrm>
                <a:off x="7969250" y="1079500"/>
                <a:ext cx="762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29" name="墨迹 28"/>
              <p14:cNvContentPartPr/>
              <p14:nvPr/>
            </p14:nvContentPartPr>
            <p14:xfrm>
              <a:off x="8013700" y="1130300"/>
              <a:ext cx="101600" cy="381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6"/>
            </p:blipFill>
            <p:spPr>
              <a:xfrm>
                <a:off x="8013700" y="1130300"/>
                <a:ext cx="1016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0" name="墨迹 29"/>
              <p14:cNvContentPartPr/>
              <p14:nvPr/>
            </p14:nvContentPartPr>
            <p14:xfrm>
              <a:off x="8020050" y="1155700"/>
              <a:ext cx="57150" cy="571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8"/>
            </p:blipFill>
            <p:spPr>
              <a:xfrm>
                <a:off x="8020050" y="1155700"/>
                <a:ext cx="571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1" name="墨迹 30"/>
              <p14:cNvContentPartPr/>
              <p14:nvPr/>
            </p14:nvContentPartPr>
            <p14:xfrm>
              <a:off x="7943850" y="1231900"/>
              <a:ext cx="247650" cy="2730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0"/>
            </p:blipFill>
            <p:spPr>
              <a:xfrm>
                <a:off x="7943850" y="1231900"/>
                <a:ext cx="2476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2" name="墨迹 31"/>
              <p14:cNvContentPartPr/>
              <p14:nvPr/>
            </p14:nvContentPartPr>
            <p14:xfrm>
              <a:off x="8115300" y="1460500"/>
              <a:ext cx="19050" cy="1079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2"/>
            </p:blipFill>
            <p:spPr>
              <a:xfrm>
                <a:off x="8115300" y="1460500"/>
                <a:ext cx="190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3" name="墨迹 32"/>
              <p14:cNvContentPartPr/>
              <p14:nvPr/>
            </p14:nvContentPartPr>
            <p14:xfrm>
              <a:off x="8166100" y="1352550"/>
              <a:ext cx="360" cy="2349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4"/>
            </p:blipFill>
            <p:spPr>
              <a:xfrm>
                <a:off x="8166100" y="1352550"/>
                <a:ext cx="36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4" name="墨迹 33"/>
              <p14:cNvContentPartPr/>
              <p14:nvPr/>
            </p14:nvContentPartPr>
            <p14:xfrm>
              <a:off x="7505700" y="2495550"/>
              <a:ext cx="393700" cy="7747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6"/>
            </p:blipFill>
            <p:spPr>
              <a:xfrm>
                <a:off x="7505700" y="2495550"/>
                <a:ext cx="393700" cy="774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5" name="墨迹 34"/>
              <p14:cNvContentPartPr/>
              <p14:nvPr/>
            </p14:nvContentPartPr>
            <p14:xfrm>
              <a:off x="7664450" y="3467100"/>
              <a:ext cx="6350" cy="1524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8"/>
            </p:blipFill>
            <p:spPr>
              <a:xfrm>
                <a:off x="7664450" y="3467100"/>
                <a:ext cx="6350" cy="1524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11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charRg st="11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4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charRg st="44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54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charRg st="54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87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charRg st="87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98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7107">
                                            <p:txEl>
                                              <p:charRg st="98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111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7107">
                                            <p:txEl>
                                              <p:charRg st="111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123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7107">
                                            <p:txEl>
                                              <p:charRg st="123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ldLvl="2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 vert="horz" wrap="square" lIns="91440" tIns="45720" rIns="91440" bIns="45720" anchor="ctr" anchorCtr="0"/>
          <a:p>
            <a:pPr algn="ctr" eaLnBrk="1" hangingPunct="1"/>
            <a:r>
              <a:rPr lang="zh-CN" altLang="en-US" dirty="0"/>
              <a:t>信息单位及数据类型类型</a:t>
            </a:r>
            <a:endParaRPr lang="zh-CN" altLang="en-US" dirty="0"/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b="1" dirty="0"/>
              <a:t>信息单位</a:t>
            </a:r>
            <a:r>
              <a:rPr lang="en-US" altLang="zh-CN" sz="2800" b="1" dirty="0"/>
              <a:t>:</a:t>
            </a:r>
            <a:endParaRPr lang="en-US" altLang="zh-CN" sz="2800" b="1" dirty="0"/>
          </a:p>
          <a:p>
            <a:pPr lvl="1" eaLnBrk="1" hangingPunct="1"/>
            <a:r>
              <a:rPr lang="en-US" altLang="zh-CN" sz="2400" b="1" dirty="0"/>
              <a:t>Bit(</a:t>
            </a:r>
            <a:r>
              <a:rPr lang="zh-CN" altLang="en-US" sz="2400" b="1" dirty="0"/>
              <a:t>比特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：二进制位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基本单位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pPr lvl="1" eaLnBrk="1" hangingPunct="1"/>
            <a:r>
              <a:rPr lang="en-US" altLang="zh-CN" sz="2400" b="1" dirty="0"/>
              <a:t>Byte(</a:t>
            </a:r>
            <a:r>
              <a:rPr lang="zh-CN" altLang="en-US" sz="2400" b="1" dirty="0"/>
              <a:t>字节</a:t>
            </a:r>
            <a:r>
              <a:rPr lang="en-US" altLang="zh-CN" sz="2400" b="1" dirty="0"/>
              <a:t>) :	1Byte</a:t>
            </a:r>
            <a:r>
              <a:rPr lang="zh-CN" altLang="en-US" sz="2400" b="1" dirty="0"/>
              <a:t>     </a:t>
            </a:r>
            <a:r>
              <a:rPr lang="en-US" altLang="zh-CN" sz="2400" b="1" dirty="0"/>
              <a:t>= 8b</a:t>
            </a:r>
            <a:endParaRPr lang="en-US" altLang="zh-CN" sz="2400" b="1" dirty="0"/>
          </a:p>
          <a:p>
            <a:pPr lvl="1" eaLnBrk="1" hangingPunct="1"/>
            <a:r>
              <a:rPr lang="en-US" altLang="zh-CN" sz="2400" b="1" dirty="0"/>
              <a:t>Word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字</a:t>
            </a:r>
            <a:r>
              <a:rPr lang="en-US" altLang="zh-CN" sz="2400" b="1" dirty="0"/>
              <a:t>)	1Word	</a:t>
            </a:r>
            <a:r>
              <a:rPr lang="zh-CN" altLang="en-US" sz="2400" b="1" dirty="0"/>
              <a:t>   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2B</a:t>
            </a:r>
            <a:r>
              <a:rPr lang="zh-CN" altLang="en-US" sz="2400" b="1" dirty="0"/>
              <a:t>    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16b</a:t>
            </a:r>
            <a:endParaRPr lang="en-US" altLang="zh-CN" sz="2400" b="1" dirty="0"/>
          </a:p>
          <a:p>
            <a:pPr lvl="1" eaLnBrk="1" hangingPunct="1"/>
            <a:r>
              <a:rPr lang="en-US" altLang="zh-CN" sz="2400" b="1" dirty="0"/>
              <a:t>DWord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双字</a:t>
            </a:r>
            <a:r>
              <a:rPr lang="en-US" altLang="zh-CN" sz="2400" b="1" dirty="0"/>
              <a:t>)	1Dword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2W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4B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= 32b</a:t>
            </a:r>
            <a:endParaRPr lang="en-US" altLang="zh-CN" sz="2400" b="1" dirty="0"/>
          </a:p>
          <a:p>
            <a:pPr lvl="1" eaLnBrk="1" hangingPunct="1"/>
            <a:endParaRPr lang="zh-CN" altLang="en-US" sz="2400" b="1" dirty="0"/>
          </a:p>
          <a:p>
            <a:pPr eaLnBrk="1" hangingPunct="1"/>
            <a:r>
              <a:rPr lang="zh-CN" altLang="en-US" sz="2800" b="1" dirty="0"/>
              <a:t>数据类型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  通常为</a:t>
            </a:r>
            <a:r>
              <a:rPr lang="en-US" altLang="zh-CN" sz="2800" b="1" dirty="0"/>
              <a:t>2</a:t>
            </a:r>
            <a:r>
              <a:rPr lang="en-US" altLang="zh-CN" sz="2800" b="1" i="1" baseline="50000" dirty="0"/>
              <a:t>n</a:t>
            </a:r>
            <a:r>
              <a:rPr lang="zh-CN" altLang="en-US" sz="2800" dirty="0"/>
              <a:t>个</a:t>
            </a:r>
            <a:r>
              <a:rPr lang="zh-CN" altLang="en-US" sz="2800" b="1" dirty="0"/>
              <a:t>字节长度</a:t>
            </a:r>
            <a:endParaRPr lang="en-US" altLang="zh-CN" sz="2800" b="1" i="1" baseline="50000" dirty="0"/>
          </a:p>
          <a:p>
            <a:pPr lvl="1" eaLnBrk="1" hangingPunct="1"/>
            <a:r>
              <a:rPr lang="zh-CN" altLang="en-US" sz="2400" b="1" dirty="0"/>
              <a:t>字节</a:t>
            </a:r>
            <a:r>
              <a:rPr lang="en-US" altLang="zh-CN" sz="2400" b="1" dirty="0"/>
              <a:t>(Byte) 	1Byte (</a:t>
            </a:r>
            <a:r>
              <a:rPr lang="zh-CN" altLang="en-US" sz="2400" b="1" dirty="0">
                <a:solidFill>
                  <a:srgbClr val="FF0000"/>
                </a:solidFill>
              </a:rPr>
              <a:t>基本单位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pPr lvl="1" eaLnBrk="1" hangingPunct="1"/>
            <a:r>
              <a:rPr lang="zh-CN" altLang="en-US" sz="2400" b="1" dirty="0"/>
              <a:t>字</a:t>
            </a:r>
            <a:r>
              <a:rPr lang="en-US" altLang="zh-CN" sz="2400" b="1" dirty="0"/>
              <a:t>(Word)	1Word	</a:t>
            </a:r>
            <a:r>
              <a:rPr lang="zh-CN" altLang="en-US" sz="2400" b="1" dirty="0"/>
              <a:t>   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2B</a:t>
            </a:r>
            <a:endParaRPr lang="en-US" altLang="zh-CN" sz="2400" b="1" dirty="0"/>
          </a:p>
          <a:p>
            <a:pPr lvl="1" eaLnBrk="1" hangingPunct="1"/>
            <a:r>
              <a:rPr lang="zh-CN" altLang="en-US" sz="2400" b="1" dirty="0"/>
              <a:t>双字</a:t>
            </a:r>
            <a:r>
              <a:rPr lang="en-US" altLang="zh-CN" sz="2400" b="1" dirty="0"/>
              <a:t>(DWord)	1Dword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2W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4B</a:t>
            </a:r>
            <a:endParaRPr lang="en-US" altLang="zh-CN" sz="2400" b="1" dirty="0"/>
          </a:p>
          <a:p>
            <a:pPr lvl="1" eaLnBrk="1" hangingPunct="1"/>
            <a:r>
              <a:rPr lang="en-US" altLang="zh-CN" sz="2400" b="1" dirty="0"/>
              <a:t>……</a:t>
            </a:r>
            <a:endParaRPr lang="en-US" altLang="zh-CN" sz="2400" b="1" dirty="0"/>
          </a:p>
        </p:txBody>
      </p:sp>
      <p:pic>
        <p:nvPicPr>
          <p:cNvPr id="4100" name="墨迹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6325" y="4111625"/>
            <a:ext cx="19050" cy="1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127115" y="4127500"/>
            <a:ext cx="24053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汇编语言的类型分为：双字节、单字节等类型（不是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r>
              <a:rPr lang="zh-CN" altLang="en-US">
                <a:solidFill>
                  <a:srgbClr val="FF0000"/>
                </a:solidFill>
              </a:rPr>
              <a:t>语言中的浮点型、整型等）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6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charRg st="6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2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charRg st="25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51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charRg st="51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83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2227">
                                            <p:txEl>
                                              <p:charRg st="83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118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52227">
                                            <p:txEl>
                                              <p:charRg st="118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136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2227">
                                            <p:txEl>
                                              <p:charRg st="136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159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52227">
                                            <p:txEl>
                                              <p:charRg st="159" end="1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181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2227">
                                            <p:txEl>
                                              <p:charRg st="181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208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52227">
                                            <p:txEl>
                                              <p:charRg st="208" end="2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endParaRPr lang="zh-CN" altLang="zh-CN" dirty="0"/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dirty="0"/>
              <a:t>		1	1	0	1	1	0	1	0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 </a:t>
            </a:r>
            <a:r>
              <a:rPr lang="en-US" altLang="zh-CN" u="sng" dirty="0">
                <a:solidFill>
                  <a:srgbClr val="000000"/>
                </a:solidFill>
                <a:latin typeface="宋体" panose="02010600030101010101" pitchFamily="2" charset="-122"/>
              </a:rPr>
              <a:t>∧	</a:t>
            </a:r>
            <a:r>
              <a:rPr lang="en-US" altLang="zh-CN" u="sng" dirty="0"/>
              <a:t>1	0	0	1	0	1	1	0</a:t>
            </a:r>
            <a:endParaRPr lang="en-US" altLang="zh-CN" u="sng" dirty="0"/>
          </a:p>
          <a:p>
            <a:pPr eaLnBrk="1" hangingPunct="1">
              <a:buNone/>
            </a:pPr>
            <a:r>
              <a:rPr lang="en-US" altLang="zh-CN" dirty="0"/>
              <a:t>		1	0	0	1	0	0	1	0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	1	1	0	1	1	0	1	0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 </a:t>
            </a:r>
            <a:r>
              <a:rPr lang="en-US" altLang="zh-CN" u="sng" dirty="0"/>
              <a:t>∨</a:t>
            </a:r>
            <a:r>
              <a:rPr lang="en-US" altLang="zh-CN" u="sng" dirty="0">
                <a:solidFill>
                  <a:srgbClr val="000000"/>
                </a:solidFill>
                <a:latin typeface="宋体" panose="02010600030101010101" pitchFamily="2" charset="-122"/>
              </a:rPr>
              <a:t>	</a:t>
            </a:r>
            <a:r>
              <a:rPr lang="en-US" altLang="zh-CN" u="sng" dirty="0"/>
              <a:t>1	0	0	1	1	0	0	1</a:t>
            </a:r>
            <a:endParaRPr lang="en-US" altLang="zh-CN" u="sng" dirty="0"/>
          </a:p>
          <a:p>
            <a:pPr eaLnBrk="1" hangingPunct="1">
              <a:buNone/>
            </a:pPr>
            <a:r>
              <a:rPr lang="en-US" altLang="zh-CN" dirty="0"/>
              <a:t>		1	1	0	1	1	0	1	1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1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charRg st="1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38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charRg st="38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57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9155">
                                            <p:txEl>
                                              <p:charRg st="57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75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9155">
                                            <p:txEl>
                                              <p:charRg st="75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95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49155">
                                            <p:txEl>
                                              <p:charRg st="95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endParaRPr lang="zh-CN" altLang="zh-CN" dirty="0"/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dirty="0"/>
              <a:t>	 </a:t>
            </a:r>
            <a:r>
              <a:rPr lang="en-US" altLang="zh-CN" u="sng" dirty="0">
                <a:sym typeface="Symbol" panose="05050102010706020507" pitchFamily="18" charset="2"/>
              </a:rPr>
              <a:t></a:t>
            </a:r>
            <a:r>
              <a:rPr lang="en-US" altLang="zh-CN" u="sng" dirty="0"/>
              <a:t>	1	1	0	1	1	0	1	0</a:t>
            </a:r>
            <a:endParaRPr lang="en-US" altLang="zh-CN" u="sng" dirty="0"/>
          </a:p>
          <a:p>
            <a:pPr eaLnBrk="1" hangingPunct="1">
              <a:buNone/>
            </a:pPr>
            <a:r>
              <a:rPr lang="en-US" altLang="zh-CN" dirty="0"/>
              <a:t>	 	0	0	1	0	0	1	0	1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	1	1	0	1	1	0	1	0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 </a:t>
            </a:r>
            <a:r>
              <a:rPr lang="en-US" altLang="zh-CN" u="sng" dirty="0">
                <a:sym typeface="Symbol" panose="05050102010706020507" pitchFamily="18" charset="2"/>
              </a:rPr>
              <a:t></a:t>
            </a:r>
            <a:r>
              <a:rPr lang="en-US" altLang="zh-CN" u="sng" dirty="0">
                <a:solidFill>
                  <a:srgbClr val="000000"/>
                </a:solidFill>
                <a:latin typeface="宋体" panose="02010600030101010101" pitchFamily="2" charset="-122"/>
              </a:rPr>
              <a:t>	</a:t>
            </a:r>
            <a:r>
              <a:rPr lang="en-US" altLang="zh-CN" u="sng" dirty="0"/>
              <a:t>1	0	0	1	1	0	0	1</a:t>
            </a:r>
            <a:endParaRPr lang="en-US" altLang="zh-CN" u="sng" dirty="0"/>
          </a:p>
          <a:p>
            <a:pPr eaLnBrk="1" hangingPunct="1">
              <a:buNone/>
            </a:pPr>
            <a:r>
              <a:rPr lang="en-US" altLang="zh-CN" dirty="0"/>
              <a:t>		0	1	0	0	0	0	1	1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2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charRg st="2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4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charRg st="40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58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charRg st="58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78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0179">
                                            <p:txEl>
                                              <p:charRg st="78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dirty="0"/>
              <a:t>DEBUG</a:t>
            </a:r>
            <a:r>
              <a:rPr lang="zh-CN" altLang="en-US" dirty="0"/>
              <a:t>下输入代码显示</a:t>
            </a:r>
            <a:r>
              <a:rPr lang="en-US" altLang="zh-CN" dirty="0"/>
              <a:t>Hello,Word!</a:t>
            </a:r>
            <a:endParaRPr lang="zh-CN" altLang="en-US" dirty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Hello,World</a:t>
            </a:r>
            <a:r>
              <a:rPr lang="zh-CN" altLang="en-US" dirty="0"/>
              <a:t>字符串安排在</a:t>
            </a:r>
            <a:r>
              <a:rPr lang="en-US" altLang="zh-CN" dirty="0"/>
              <a:t>2000:0100</a:t>
            </a:r>
            <a:r>
              <a:rPr lang="zh-CN" altLang="en-US" dirty="0"/>
              <a:t>处</a:t>
            </a:r>
            <a:endParaRPr lang="en-US" altLang="zh-CN" dirty="0"/>
          </a:p>
          <a:p>
            <a:r>
              <a:rPr lang="en-US" altLang="zh-CN" dirty="0"/>
              <a:t>F 2000:0100 L10 "Hello, World!",0d,0a,’$’</a:t>
            </a:r>
            <a:endParaRPr lang="en-US" altLang="zh-CN" dirty="0"/>
          </a:p>
          <a:p>
            <a:r>
              <a:rPr lang="en-US" altLang="zh-CN" dirty="0"/>
              <a:t>A</a:t>
            </a:r>
            <a:endParaRPr lang="en-US" altLang="zh-CN" dirty="0"/>
          </a:p>
          <a:p>
            <a:pPr lvl="1"/>
            <a:r>
              <a:rPr lang="en-US" altLang="zh-CN" dirty="0"/>
              <a:t>MOV	AX, 2000</a:t>
            </a:r>
            <a:endParaRPr lang="en-US" altLang="zh-CN" dirty="0"/>
          </a:p>
          <a:p>
            <a:pPr lvl="1"/>
            <a:r>
              <a:rPr lang="en-US" altLang="zh-CN" dirty="0"/>
              <a:t>MOV	DS, AX</a:t>
            </a:r>
            <a:endParaRPr lang="en-US" altLang="zh-CN" dirty="0"/>
          </a:p>
          <a:p>
            <a:pPr lvl="1"/>
            <a:r>
              <a:rPr lang="en-US" altLang="zh-CN" dirty="0"/>
              <a:t>MOV	DX, 0100</a:t>
            </a:r>
            <a:endParaRPr lang="en-US" altLang="zh-CN" dirty="0"/>
          </a:p>
          <a:p>
            <a:pPr lvl="1"/>
            <a:r>
              <a:rPr lang="en-US" altLang="zh-CN" dirty="0"/>
              <a:t>MOV	AH, 9</a:t>
            </a:r>
            <a:endParaRPr lang="en-US" altLang="zh-CN" dirty="0"/>
          </a:p>
          <a:p>
            <a:pPr lvl="1"/>
            <a:r>
              <a:rPr lang="en-US" altLang="zh-CN" dirty="0"/>
              <a:t>INT	21</a:t>
            </a:r>
            <a:endParaRPr lang="en-US" altLang="zh-CN" dirty="0"/>
          </a:p>
          <a:p>
            <a:pPr lvl="1"/>
            <a:r>
              <a:rPr lang="en-US" altLang="zh-CN" dirty="0"/>
              <a:t>INT	3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4076700" y="2552700"/>
              <a:ext cx="2133600" cy="1460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4076700" y="2552700"/>
                <a:ext cx="21336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4603750" y="2781300"/>
              <a:ext cx="25400" cy="2286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4603750" y="2781300"/>
                <a:ext cx="254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4756150" y="2781300"/>
              <a:ext cx="171450" cy="2730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4756150" y="2781300"/>
                <a:ext cx="171450" cy="273050"/>
              </a:xfrm>
              <a:prstGeom prst="rect"/>
            </p:spPr>
          </p:pic>
        </mc:Fallback>
      </mc:AlternateContent>
      <p:sp>
        <p:nvSpPr>
          <p:cNvPr id="5" name="文本框 4"/>
          <p:cNvSpPr txBox="1"/>
          <p:nvPr/>
        </p:nvSpPr>
        <p:spPr>
          <a:xfrm>
            <a:off x="4862195" y="3782695"/>
            <a:ext cx="309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已经介绍</a:t>
            </a: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d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f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/>
          <p:nvPr/>
        </p:nvSpPr>
        <p:spPr>
          <a:xfrm>
            <a:off x="468313" y="1773238"/>
            <a:ext cx="8351837" cy="4400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dirty="0">
                <a:latin typeface="宋体" panose="02010600030101010101" pitchFamily="2" charset="-122"/>
              </a:rPr>
              <a:t>DATA	SEGMENT			; </a:t>
            </a:r>
            <a:r>
              <a:rPr lang="zh-CN" altLang="en-US" sz="2000" dirty="0">
                <a:latin typeface="宋体" panose="02010600030101010101" pitchFamily="2" charset="-122"/>
              </a:rPr>
              <a:t>定义数据段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宋体" panose="02010600030101010101" pitchFamily="2" charset="-122"/>
              </a:rPr>
              <a:t>Msg	DB	'Hello, World!', 13,10,'$‘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宋体" panose="02010600030101010101" pitchFamily="2" charset="-122"/>
              </a:rPr>
              <a:t>DATA	ENDS			; </a:t>
            </a:r>
            <a:r>
              <a:rPr lang="zh-CN" altLang="en-US" sz="2000" dirty="0">
                <a:latin typeface="宋体" panose="02010600030101010101" pitchFamily="2" charset="-122"/>
              </a:rPr>
              <a:t>数据段定义结束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宋体" panose="02010600030101010101" pitchFamily="2" charset="-122"/>
              </a:rPr>
              <a:t>CODE	SEGMENT			; </a:t>
            </a:r>
            <a:r>
              <a:rPr lang="zh-CN" altLang="en-US" sz="2000" dirty="0">
                <a:latin typeface="宋体" panose="02010600030101010101" pitchFamily="2" charset="-122"/>
              </a:rPr>
              <a:t>定义代码段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000" dirty="0">
                <a:latin typeface="宋体" panose="02010600030101010101" pitchFamily="2" charset="-122"/>
              </a:rPr>
              <a:t>	</a:t>
            </a:r>
            <a:r>
              <a:rPr lang="en-US" altLang="zh-CN" sz="2000" dirty="0">
                <a:latin typeface="宋体" panose="02010600030101010101" pitchFamily="2" charset="-122"/>
              </a:rPr>
              <a:t>ASSUME CS: CODE, DS:DATA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宋体" panose="02010600030101010101" pitchFamily="2" charset="-122"/>
              </a:rPr>
              <a:t>Start:	MOV	AX, DATA	; </a:t>
            </a:r>
            <a:r>
              <a:rPr lang="zh-CN" altLang="en-US" sz="2000" dirty="0">
                <a:latin typeface="宋体" panose="02010600030101010101" pitchFamily="2" charset="-122"/>
              </a:rPr>
              <a:t>取数据内存区段地址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000" dirty="0">
                <a:latin typeface="宋体" panose="02010600030101010101" pitchFamily="2" charset="-122"/>
              </a:rPr>
              <a:t>	</a:t>
            </a:r>
            <a:r>
              <a:rPr lang="en-US" altLang="zh-CN" sz="2000" dirty="0">
                <a:latin typeface="宋体" panose="02010600030101010101" pitchFamily="2" charset="-122"/>
              </a:rPr>
              <a:t>MOV	DS, AX		; </a:t>
            </a:r>
            <a:r>
              <a:rPr lang="zh-CN" altLang="en-US" sz="2000" dirty="0">
                <a:latin typeface="宋体" panose="02010600030101010101" pitchFamily="2" charset="-122"/>
              </a:rPr>
              <a:t>设置数据段寄存器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000" dirty="0">
                <a:latin typeface="宋体" panose="02010600030101010101" pitchFamily="2" charset="-122"/>
              </a:rPr>
              <a:t>	</a:t>
            </a:r>
            <a:r>
              <a:rPr lang="en-US" altLang="zh-CN" sz="2000" dirty="0">
                <a:latin typeface="宋体" panose="02010600030101010101" pitchFamily="2" charset="-122"/>
              </a:rPr>
              <a:t>MOV	DX, Offset Msg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宋体" panose="02010600030101010101" pitchFamily="2" charset="-122"/>
              </a:rPr>
              <a:t>	MOV	AH, 9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宋体" panose="02010600030101010101" pitchFamily="2" charset="-122"/>
              </a:rPr>
              <a:t>	INT	21h	; dos 9</a:t>
            </a:r>
            <a:r>
              <a:rPr lang="zh-CN" altLang="en-US" sz="2000" dirty="0">
                <a:latin typeface="宋体" panose="02010600030101010101" pitchFamily="2" charset="-122"/>
              </a:rPr>
              <a:t>号功能</a:t>
            </a:r>
            <a:r>
              <a:rPr lang="en-US" altLang="zh-CN" sz="2000" dirty="0">
                <a:latin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</a:rPr>
              <a:t>显示</a:t>
            </a:r>
            <a:r>
              <a:rPr lang="en-US" altLang="zh-CN" sz="2000" dirty="0">
                <a:latin typeface="宋体" panose="02010600030101010101" pitchFamily="2" charset="-122"/>
              </a:rPr>
              <a:t>DS:DX</a:t>
            </a:r>
            <a:r>
              <a:rPr lang="zh-CN" altLang="en-US" sz="2000" dirty="0">
                <a:latin typeface="宋体" panose="02010600030101010101" pitchFamily="2" charset="-122"/>
              </a:rPr>
              <a:t>指向的字符串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000" dirty="0">
                <a:latin typeface="宋体" panose="02010600030101010101" pitchFamily="2" charset="-122"/>
              </a:rPr>
              <a:t>	</a:t>
            </a:r>
            <a:r>
              <a:rPr lang="en-US" altLang="zh-CN" sz="2000" dirty="0">
                <a:latin typeface="宋体" panose="02010600030101010101" pitchFamily="2" charset="-122"/>
              </a:rPr>
              <a:t>MOV	AX, 4C00h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宋体" panose="02010600030101010101" pitchFamily="2" charset="-122"/>
              </a:rPr>
              <a:t>	INT	21h		; </a:t>
            </a:r>
            <a:r>
              <a:rPr lang="zh-CN" altLang="en-US" sz="2000" dirty="0">
                <a:latin typeface="宋体" panose="02010600030101010101" pitchFamily="2" charset="-122"/>
              </a:rPr>
              <a:t>运行结束</a:t>
            </a:r>
            <a:r>
              <a:rPr lang="en-US" altLang="zh-CN" sz="2000" dirty="0">
                <a:latin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</a:rPr>
              <a:t>返回</a:t>
            </a:r>
            <a:r>
              <a:rPr lang="en-US" altLang="zh-CN" sz="2000" dirty="0">
                <a:latin typeface="宋体" panose="02010600030101010101" pitchFamily="2" charset="-122"/>
              </a:rPr>
              <a:t>DOS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宋体" panose="02010600030101010101" pitchFamily="2" charset="-122"/>
              </a:rPr>
              <a:t>CODE	ENDS			; </a:t>
            </a:r>
            <a:r>
              <a:rPr lang="zh-CN" altLang="en-US" sz="2000" dirty="0">
                <a:latin typeface="宋体" panose="02010600030101010101" pitchFamily="2" charset="-122"/>
              </a:rPr>
              <a:t>代码段定义结束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000" dirty="0">
                <a:latin typeface="宋体" panose="02010600030101010101" pitchFamily="2" charset="-122"/>
              </a:rPr>
              <a:t>	</a:t>
            </a:r>
            <a:r>
              <a:rPr lang="en-US" altLang="zh-CN" sz="2000" dirty="0">
                <a:latin typeface="宋体" panose="02010600030101010101" pitchFamily="2" charset="-122"/>
              </a:rPr>
              <a:t>END	Start		; </a:t>
            </a:r>
            <a:r>
              <a:rPr lang="zh-CN" altLang="en-US" sz="2000" dirty="0">
                <a:latin typeface="宋体" panose="02010600030101010101" pitchFamily="2" charset="-122"/>
              </a:rPr>
              <a:t>源程序到此为止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9875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汇编语言程序开发示例</a:t>
            </a: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444500" y="1898650"/>
              <a:ext cx="120650" cy="6794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444500" y="1898650"/>
                <a:ext cx="120650" cy="679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55600" y="2838450"/>
              <a:ext cx="279400" cy="28003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355600" y="2838450"/>
                <a:ext cx="279400" cy="280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393700" y="3359150"/>
              <a:ext cx="996950" cy="3429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393700" y="3359150"/>
                <a:ext cx="996950" cy="3429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汇编语言程序开发示例</a:t>
            </a: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3187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1. </a:t>
            </a:r>
            <a:r>
              <a:rPr lang="zh-CN" altLang="en-US" sz="2400" b="1" dirty="0"/>
              <a:t>汇编源程序的编辑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纯文本处理软件均可编辑源程序：</a:t>
            </a:r>
            <a:r>
              <a:rPr lang="en-US" altLang="zh-CN" sz="2400" b="1" dirty="0"/>
              <a:t>DOS</a:t>
            </a:r>
            <a:r>
              <a:rPr lang="zh-CN" altLang="en-US" sz="2400" b="1" dirty="0"/>
              <a:t>下的</a:t>
            </a:r>
            <a:r>
              <a:rPr lang="en-US" altLang="zh-CN" sz="2400" b="1" dirty="0"/>
              <a:t>EDIT</a:t>
            </a:r>
            <a:r>
              <a:rPr lang="zh-CN" altLang="en-US" sz="2400" b="1" dirty="0"/>
              <a:t>，记事本，</a:t>
            </a:r>
            <a:r>
              <a:rPr lang="en-US" altLang="zh-CN" sz="2400" b="1" dirty="0"/>
              <a:t>…</a:t>
            </a:r>
            <a:r>
              <a:rPr lang="zh-CN" altLang="en-US" sz="2400" b="1" dirty="0"/>
              <a:t>。以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.ASM</a:t>
            </a:r>
            <a:r>
              <a:rPr lang="zh-CN" altLang="en-US" sz="2400" b="1" dirty="0"/>
              <a:t>类型保存，如</a:t>
            </a:r>
            <a:r>
              <a:rPr lang="en-US" altLang="zh-CN" sz="2400" b="1" dirty="0"/>
              <a:t>Hello.ASM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2. </a:t>
            </a:r>
            <a:r>
              <a:rPr lang="zh-CN" altLang="en-US" sz="2400" b="1" dirty="0"/>
              <a:t>汇编源程序的汇编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将汇编语言源程序汇编成目标代码</a:t>
            </a:r>
            <a:r>
              <a:rPr lang="en-US" altLang="zh-CN" sz="2400" b="1" dirty="0"/>
              <a:t>(.OBJ</a:t>
            </a:r>
            <a:r>
              <a:rPr lang="zh-CN" altLang="en-US" sz="2400" b="1" dirty="0"/>
              <a:t>文件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。在</a:t>
            </a:r>
            <a:r>
              <a:rPr lang="en-US" altLang="zh-CN" sz="2400" b="1" dirty="0"/>
              <a:t>DOS</a:t>
            </a:r>
            <a:r>
              <a:rPr lang="zh-CN" altLang="en-US" sz="2400" b="1" dirty="0"/>
              <a:t>环境下，操作如下：</a:t>
            </a:r>
            <a:endParaRPr lang="zh-CN" altLang="en-US" sz="2400" b="1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u="sng" dirty="0">
                <a:solidFill>
                  <a:srgbClr val="0000FF"/>
                </a:solidFill>
              </a:rPr>
              <a:t>MASM</a:t>
            </a:r>
            <a:r>
              <a:rPr lang="zh-CN" altLang="en-US" sz="2000" b="1" u="sng" dirty="0"/>
              <a:t>　</a:t>
            </a:r>
            <a:r>
              <a:rPr lang="en-US" altLang="zh-CN" sz="2000" b="1" u="sng" dirty="0"/>
              <a:t>Hello.ASM</a:t>
            </a:r>
            <a:r>
              <a:rPr lang="zh-CN" altLang="en-US" sz="2000" b="1" u="sng" dirty="0"/>
              <a:t>　↵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3. </a:t>
            </a:r>
            <a:r>
              <a:rPr lang="zh-CN" altLang="en-US" sz="2400" b="1" dirty="0"/>
              <a:t>目标代码的连接</a:t>
            </a:r>
            <a:endParaRPr lang="zh-CN" altLang="en-US" sz="2400" b="1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u="sng" dirty="0">
                <a:solidFill>
                  <a:srgbClr val="0000FF"/>
                </a:solidFill>
              </a:rPr>
              <a:t>LINK</a:t>
            </a:r>
            <a:r>
              <a:rPr lang="zh-CN" altLang="en-US" sz="2000" b="1" u="sng" dirty="0"/>
              <a:t>　</a:t>
            </a:r>
            <a:r>
              <a:rPr lang="en-US" altLang="zh-CN" sz="2000" b="1" u="sng" dirty="0"/>
              <a:t>Hello.OBJ</a:t>
            </a:r>
            <a:r>
              <a:rPr lang="zh-CN" altLang="en-US" sz="2000" b="1" u="sng" dirty="0"/>
              <a:t>　↵</a:t>
            </a:r>
            <a:endParaRPr lang="en-US" altLang="zh-CN" sz="2000" b="1" u="sng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4. </a:t>
            </a:r>
            <a:r>
              <a:rPr lang="zh-CN" altLang="en-US" sz="2400" b="1" dirty="0"/>
              <a:t>在</a:t>
            </a:r>
            <a:r>
              <a:rPr lang="en-US" altLang="zh-CN" sz="2400" b="1" dirty="0"/>
              <a:t>DOS</a:t>
            </a:r>
            <a:r>
              <a:rPr lang="zh-CN" altLang="en-US" sz="2400" b="1" dirty="0"/>
              <a:t>下运行程序</a:t>
            </a:r>
            <a:endParaRPr lang="zh-CN" altLang="en-US" sz="2400" b="1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u="sng" dirty="0"/>
              <a:t>Hello.EXE</a:t>
            </a:r>
            <a:r>
              <a:rPr lang="zh-CN" altLang="en-US" sz="2000" b="1" u="sng" dirty="0"/>
              <a:t>　↵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5. Debug</a:t>
            </a:r>
            <a:r>
              <a:rPr lang="zh-CN" altLang="en-US" sz="2400" b="1" dirty="0"/>
              <a:t>调试</a:t>
            </a:r>
            <a:endParaRPr lang="zh-CN" altLang="en-US" sz="2400" b="1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u="sng" dirty="0">
                <a:solidFill>
                  <a:srgbClr val="0000FF"/>
                </a:solidFill>
              </a:rPr>
              <a:t>DEBUG </a:t>
            </a:r>
            <a:r>
              <a:rPr lang="en-US" altLang="zh-CN" sz="2000" b="1" u="sng" dirty="0"/>
              <a:t>  Hello.EXE</a:t>
            </a:r>
            <a:r>
              <a:rPr lang="zh-CN" altLang="en-US" sz="2000" b="1" u="sng" dirty="0"/>
              <a:t>　↵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958850" y="1778000"/>
              <a:ext cx="2076450" cy="1079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958850" y="1778000"/>
                <a:ext cx="20764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2838450" y="1447800"/>
              <a:ext cx="895350" cy="4000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2838450" y="1447800"/>
                <a:ext cx="89535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3727450" y="1377950"/>
              <a:ext cx="95250" cy="1651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3727450" y="1377950"/>
                <a:ext cx="952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3956050" y="1358900"/>
              <a:ext cx="260350" cy="2032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3956050" y="1358900"/>
                <a:ext cx="2603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4254500" y="1422400"/>
              <a:ext cx="76200" cy="1587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4254500" y="1422400"/>
                <a:ext cx="762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4419600" y="1422400"/>
              <a:ext cx="114300" cy="1968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4419600" y="1422400"/>
                <a:ext cx="1143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4559300" y="1365250"/>
              <a:ext cx="241300" cy="2730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4559300" y="1365250"/>
                <a:ext cx="2413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4889500" y="1270000"/>
              <a:ext cx="209550" cy="1524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4889500" y="1270000"/>
                <a:ext cx="2095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5048250" y="1346200"/>
              <a:ext cx="360" cy="2032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5048250" y="1346200"/>
                <a:ext cx="36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5060950" y="1365250"/>
              <a:ext cx="76200" cy="254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5060950" y="1365250"/>
                <a:ext cx="762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5194300" y="1282700"/>
              <a:ext cx="88900" cy="127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5194300" y="1282700"/>
                <a:ext cx="889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5175250" y="1339850"/>
              <a:ext cx="158750" cy="63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5175250" y="1339850"/>
                <a:ext cx="1587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5276850" y="1358900"/>
              <a:ext cx="19050" cy="1778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5276850" y="1358900"/>
                <a:ext cx="190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5276850" y="1206500"/>
              <a:ext cx="215900" cy="4127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5276850" y="1206500"/>
                <a:ext cx="21590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2451100" y="2127250"/>
              <a:ext cx="755650" cy="1714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2451100" y="2127250"/>
                <a:ext cx="755650" cy="1714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12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3187">
                                            <p:txEl>
                                              <p:charRg st="12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65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3187">
                                            <p:txEl>
                                              <p:charRg st="65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77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3187">
                                            <p:txEl>
                                              <p:charRg st="77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115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3187">
                                            <p:txEl>
                                              <p:charRg st="115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132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93187">
                                            <p:txEl>
                                              <p:charRg st="132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143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93187">
                                            <p:txEl>
                                              <p:charRg st="143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160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93187">
                                            <p:txEl>
                                              <p:charRg st="160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173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93187">
                                            <p:txEl>
                                              <p:charRg st="173" end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185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93187">
                                            <p:txEl>
                                              <p:charRg st="185" end="1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196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93187">
                                            <p:txEl>
                                              <p:charRg st="196" end="2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931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ctr" eaLnBrk="1" hangingPunct="1"/>
            <a:r>
              <a:rPr lang="zh-CN" altLang="en-US" dirty="0"/>
              <a:t>基础知识</a:t>
            </a:r>
            <a:endParaRPr lang="zh-CN" altLang="en-US" dirty="0"/>
          </a:p>
        </p:txBody>
      </p:sp>
      <p:sp>
        <p:nvSpPr>
          <p:cNvPr id="2053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ym typeface="Wingdings" panose="05000000000000000000" pitchFamily="2" charset="2"/>
              </a:rPr>
              <a:t>电子计算机本质上是开关电路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断开</a:t>
            </a:r>
            <a:r>
              <a:rPr lang="en-US" altLang="zh-CN" b="1" dirty="0"/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闭合</a:t>
            </a:r>
            <a:r>
              <a:rPr lang="zh-CN" altLang="en-US" b="1" dirty="0"/>
              <a:t>、低电平</a:t>
            </a:r>
            <a:r>
              <a:rPr lang="en-US" altLang="zh-CN" b="1" dirty="0"/>
              <a:t>/</a:t>
            </a:r>
            <a:r>
              <a:rPr lang="zh-CN" altLang="en-US" b="1" dirty="0"/>
              <a:t>高电平、</a:t>
            </a:r>
            <a:r>
              <a:rPr lang="en-US" altLang="zh-CN" b="1" dirty="0"/>
              <a:t>…</a:t>
            </a:r>
            <a:endParaRPr lang="en-US" altLang="zh-CN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对应</a:t>
            </a:r>
            <a:r>
              <a:rPr lang="en-US" altLang="zh-CN" b="1" dirty="0"/>
              <a:t>:0/</a:t>
            </a:r>
            <a:r>
              <a:rPr lang="en-US" altLang="zh-CN" b="1" dirty="0">
                <a:solidFill>
                  <a:srgbClr val="FF0000"/>
                </a:solidFill>
              </a:rPr>
              <a:t>1,</a:t>
            </a:r>
            <a:r>
              <a:rPr lang="en-US" altLang="zh-CN" b="1" dirty="0"/>
              <a:t> </a:t>
            </a:r>
            <a:r>
              <a:rPr lang="zh-CN" altLang="en-US" b="1" dirty="0"/>
              <a:t>是二进制</a:t>
            </a:r>
            <a:endParaRPr lang="en-US" altLang="zh-CN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数制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人类使用的是十进制</a:t>
            </a:r>
            <a:endParaRPr lang="en-US" altLang="zh-CN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熟悉十进制与二进制</a:t>
            </a:r>
            <a:r>
              <a:rPr lang="en-US" altLang="zh-CN" b="1" dirty="0"/>
              <a:t>(</a:t>
            </a:r>
            <a:r>
              <a:rPr lang="zh-CN" altLang="en-US" b="1" dirty="0"/>
              <a:t>十六、八进制</a:t>
            </a:r>
            <a:r>
              <a:rPr lang="en-US" altLang="zh-CN" b="1" dirty="0"/>
              <a:t>)</a:t>
            </a:r>
            <a:r>
              <a:rPr lang="zh-CN" altLang="en-US" b="1" dirty="0"/>
              <a:t>转换</a:t>
            </a:r>
            <a:endParaRPr lang="en-US" altLang="zh-CN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编码</a:t>
            </a:r>
            <a:endParaRPr lang="zh-CN" altLang="en-US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信息须转换二进制计算机才能处理</a:t>
            </a:r>
            <a:r>
              <a:rPr lang="en-US" altLang="zh-CN" b="1" dirty="0"/>
              <a:t>——</a:t>
            </a:r>
            <a:r>
              <a:rPr lang="zh-CN" altLang="en-US" b="1" dirty="0"/>
              <a:t>编码</a:t>
            </a:r>
            <a:endParaRPr lang="en-US" altLang="zh-CN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数值类型编码</a:t>
            </a:r>
            <a:r>
              <a:rPr lang="en-US" altLang="zh-CN" b="1" dirty="0"/>
              <a:t>——</a:t>
            </a:r>
            <a:r>
              <a:rPr lang="zh-CN" altLang="en-US" b="1" dirty="0"/>
              <a:t>无符号</a:t>
            </a:r>
            <a:r>
              <a:rPr lang="zh-CN" altLang="en-US" b="1" dirty="0">
                <a:solidFill>
                  <a:srgbClr val="FF0000"/>
                </a:solidFill>
              </a:rPr>
              <a:t>整数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补码</a:t>
            </a:r>
            <a:endParaRPr lang="zh-CN" altLang="en-US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非数值类型编码</a:t>
            </a:r>
            <a:r>
              <a:rPr lang="en-US" altLang="zh-CN" b="1" dirty="0"/>
              <a:t>——</a:t>
            </a:r>
            <a:r>
              <a:rPr lang="en-US" altLang="zh-CN" b="1" dirty="0">
                <a:solidFill>
                  <a:srgbClr val="FF0000"/>
                </a:solidFill>
              </a:rPr>
              <a:t>ASCII</a:t>
            </a:r>
            <a:r>
              <a:rPr lang="zh-CN" altLang="en-US" b="1" dirty="0">
                <a:solidFill>
                  <a:srgbClr val="FF0000"/>
                </a:solidFill>
              </a:rPr>
              <a:t>字符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124" name="墨迹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2625" y="4111625"/>
            <a:ext cx="1676400" cy="1206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083935" y="2633345"/>
            <a:ext cx="1878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计算机内部</a:t>
            </a:r>
            <a:r>
              <a:rPr lang="en-US" altLang="zh-CN">
                <a:solidFill>
                  <a:srgbClr val="FF0000"/>
                </a:solidFill>
              </a:rPr>
              <a:t>--</a:t>
            </a:r>
            <a:r>
              <a:rPr lang="zh-CN" altLang="en-US">
                <a:solidFill>
                  <a:srgbClr val="FF0000"/>
                </a:solidFill>
              </a:rPr>
              <a:t>二进制码</a:t>
            </a:r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4572000" y="3835400"/>
              <a:ext cx="2406650" cy="8318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4572000" y="3835400"/>
                <a:ext cx="2406650" cy="831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5899150" y="3454400"/>
              <a:ext cx="63500" cy="1016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5"/>
            </p:blipFill>
            <p:spPr>
              <a:xfrm>
                <a:off x="5899150" y="3454400"/>
                <a:ext cx="635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5943600" y="3517900"/>
              <a:ext cx="69850" cy="571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7"/>
            </p:blipFill>
            <p:spPr>
              <a:xfrm>
                <a:off x="5943600" y="3517900"/>
                <a:ext cx="698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5969000" y="3594100"/>
              <a:ext cx="76200" cy="254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9"/>
            </p:blipFill>
            <p:spPr>
              <a:xfrm>
                <a:off x="5969000" y="3594100"/>
                <a:ext cx="762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墨迹 6"/>
              <p14:cNvContentPartPr/>
              <p14:nvPr/>
            </p14:nvContentPartPr>
            <p14:xfrm>
              <a:off x="5981700" y="3473450"/>
              <a:ext cx="57150" cy="3365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1"/>
            </p:blipFill>
            <p:spPr>
              <a:xfrm>
                <a:off x="5981700" y="3473450"/>
                <a:ext cx="571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墨迹 7"/>
              <p14:cNvContentPartPr/>
              <p14:nvPr/>
            </p14:nvContentPartPr>
            <p14:xfrm>
              <a:off x="6045200" y="3486150"/>
              <a:ext cx="177800" cy="127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3"/>
            </p:blipFill>
            <p:spPr>
              <a:xfrm>
                <a:off x="6045200" y="3486150"/>
                <a:ext cx="1778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墨迹 8"/>
              <p14:cNvContentPartPr/>
              <p14:nvPr/>
            </p14:nvContentPartPr>
            <p14:xfrm>
              <a:off x="6184900" y="3448050"/>
              <a:ext cx="12700" cy="1016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5"/>
            </p:blipFill>
            <p:spPr>
              <a:xfrm>
                <a:off x="6184900" y="3448050"/>
                <a:ext cx="127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墨迹 9"/>
              <p14:cNvContentPartPr/>
              <p14:nvPr/>
            </p14:nvContentPartPr>
            <p14:xfrm>
              <a:off x="6108700" y="3568700"/>
              <a:ext cx="127000" cy="444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7"/>
            </p:blipFill>
            <p:spPr>
              <a:xfrm>
                <a:off x="6108700" y="3568700"/>
                <a:ext cx="1270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墨迹 10"/>
              <p14:cNvContentPartPr/>
              <p14:nvPr/>
            </p14:nvContentPartPr>
            <p14:xfrm>
              <a:off x="6102350" y="3676650"/>
              <a:ext cx="203200" cy="381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9"/>
            </p:blipFill>
            <p:spPr>
              <a:xfrm>
                <a:off x="6102350" y="3676650"/>
                <a:ext cx="2032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墨迹 11"/>
              <p14:cNvContentPartPr/>
              <p14:nvPr/>
            </p14:nvContentPartPr>
            <p14:xfrm>
              <a:off x="6159500" y="3625850"/>
              <a:ext cx="95250" cy="2159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1"/>
            </p:blipFill>
            <p:spPr>
              <a:xfrm>
                <a:off x="6159500" y="3625850"/>
                <a:ext cx="952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墨迹 12"/>
              <p14:cNvContentPartPr/>
              <p14:nvPr/>
            </p14:nvContentPartPr>
            <p14:xfrm>
              <a:off x="6153150" y="3721100"/>
              <a:ext cx="82550" cy="63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3"/>
            </p:blipFill>
            <p:spPr>
              <a:xfrm>
                <a:off x="6153150" y="3721100"/>
                <a:ext cx="825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墨迹 13"/>
              <p14:cNvContentPartPr/>
              <p14:nvPr/>
            </p14:nvContentPartPr>
            <p14:xfrm>
              <a:off x="6413500" y="3492500"/>
              <a:ext cx="44450" cy="1524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5"/>
            </p:blipFill>
            <p:spPr>
              <a:xfrm>
                <a:off x="6413500" y="3492500"/>
                <a:ext cx="444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墨迹 14"/>
              <p14:cNvContentPartPr/>
              <p14:nvPr/>
            </p14:nvContentPartPr>
            <p14:xfrm>
              <a:off x="6464300" y="3587750"/>
              <a:ext cx="114300" cy="127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7"/>
            </p:blipFill>
            <p:spPr>
              <a:xfrm>
                <a:off x="6464300" y="3587750"/>
                <a:ext cx="1143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墨迹 15"/>
              <p14:cNvContentPartPr/>
              <p14:nvPr/>
            </p14:nvContentPartPr>
            <p14:xfrm>
              <a:off x="6381750" y="3479800"/>
              <a:ext cx="203200" cy="63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9"/>
            </p:blipFill>
            <p:spPr>
              <a:xfrm>
                <a:off x="6381750" y="3479800"/>
                <a:ext cx="2032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墨迹 16"/>
              <p14:cNvContentPartPr/>
              <p14:nvPr/>
            </p14:nvContentPartPr>
            <p14:xfrm>
              <a:off x="6394450" y="3581400"/>
              <a:ext cx="215900" cy="2476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1"/>
            </p:blipFill>
            <p:spPr>
              <a:xfrm>
                <a:off x="6394450" y="3581400"/>
                <a:ext cx="2159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墨迹 17"/>
              <p14:cNvContentPartPr/>
              <p14:nvPr/>
            </p14:nvContentPartPr>
            <p14:xfrm>
              <a:off x="6445250" y="3695700"/>
              <a:ext cx="88900" cy="36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3"/>
            </p:blipFill>
            <p:spPr>
              <a:xfrm>
                <a:off x="6445250" y="3695700"/>
                <a:ext cx="889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墨迹 18"/>
              <p14:cNvContentPartPr/>
              <p14:nvPr/>
            </p14:nvContentPartPr>
            <p14:xfrm>
              <a:off x="6572250" y="3467100"/>
              <a:ext cx="127000" cy="1333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5"/>
            </p:blipFill>
            <p:spPr>
              <a:xfrm>
                <a:off x="6572250" y="3467100"/>
                <a:ext cx="1270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" name="墨迹 19"/>
              <p14:cNvContentPartPr/>
              <p14:nvPr/>
            </p14:nvContentPartPr>
            <p14:xfrm>
              <a:off x="6673850" y="3530600"/>
              <a:ext cx="114300" cy="63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7"/>
            </p:blipFill>
            <p:spPr>
              <a:xfrm>
                <a:off x="6673850" y="3530600"/>
                <a:ext cx="1143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1" name="墨迹 20"/>
              <p14:cNvContentPartPr/>
              <p14:nvPr/>
            </p14:nvContentPartPr>
            <p14:xfrm>
              <a:off x="6629400" y="3613150"/>
              <a:ext cx="146050" cy="127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9"/>
            </p:blipFill>
            <p:spPr>
              <a:xfrm>
                <a:off x="6629400" y="3613150"/>
                <a:ext cx="1460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2" name="墨迹 21"/>
              <p14:cNvContentPartPr/>
              <p14:nvPr/>
            </p14:nvContentPartPr>
            <p14:xfrm>
              <a:off x="6711950" y="3416300"/>
              <a:ext cx="360" cy="4191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1"/>
            </p:blipFill>
            <p:spPr>
              <a:xfrm>
                <a:off x="6711950" y="3416300"/>
                <a:ext cx="36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3" name="墨迹 22"/>
              <p14:cNvContentPartPr/>
              <p14:nvPr/>
            </p14:nvContentPartPr>
            <p14:xfrm>
              <a:off x="6667500" y="3663950"/>
              <a:ext cx="44450" cy="1079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3"/>
            </p:blipFill>
            <p:spPr>
              <a:xfrm>
                <a:off x="6667500" y="3663950"/>
                <a:ext cx="444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4" name="墨迹 23"/>
              <p14:cNvContentPartPr/>
              <p14:nvPr/>
            </p14:nvContentPartPr>
            <p14:xfrm>
              <a:off x="6750050" y="3683000"/>
              <a:ext cx="139700" cy="698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5"/>
            </p:blipFill>
            <p:spPr>
              <a:xfrm>
                <a:off x="6750050" y="3683000"/>
                <a:ext cx="1397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5" name="墨迹 24"/>
              <p14:cNvContentPartPr/>
              <p14:nvPr/>
            </p14:nvContentPartPr>
            <p14:xfrm>
              <a:off x="7143750" y="3543300"/>
              <a:ext cx="184150" cy="127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7"/>
            </p:blipFill>
            <p:spPr>
              <a:xfrm>
                <a:off x="7143750" y="3543300"/>
                <a:ext cx="1841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6" name="墨迹 25"/>
              <p14:cNvContentPartPr/>
              <p14:nvPr/>
            </p14:nvContentPartPr>
            <p14:xfrm>
              <a:off x="7150100" y="3771900"/>
              <a:ext cx="152400" cy="127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9"/>
            </p:blipFill>
            <p:spPr>
              <a:xfrm>
                <a:off x="7150100" y="3771900"/>
                <a:ext cx="1524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7" name="墨迹 26"/>
              <p14:cNvContentPartPr/>
              <p14:nvPr/>
            </p14:nvContentPartPr>
            <p14:xfrm>
              <a:off x="7689850" y="3517900"/>
              <a:ext cx="342900" cy="36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1"/>
            </p:blipFill>
            <p:spPr>
              <a:xfrm>
                <a:off x="7689850" y="3517900"/>
                <a:ext cx="3429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8" name="墨迹 27"/>
              <p14:cNvContentPartPr/>
              <p14:nvPr/>
            </p14:nvContentPartPr>
            <p14:xfrm>
              <a:off x="7708900" y="3606800"/>
              <a:ext cx="165100" cy="317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3"/>
            </p:blipFill>
            <p:spPr>
              <a:xfrm>
                <a:off x="7708900" y="3606800"/>
                <a:ext cx="1651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9" name="墨迹 28"/>
              <p14:cNvContentPartPr/>
              <p14:nvPr/>
            </p14:nvContentPartPr>
            <p14:xfrm>
              <a:off x="7778750" y="3441700"/>
              <a:ext cx="360" cy="2857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5"/>
            </p:blipFill>
            <p:spPr>
              <a:xfrm>
                <a:off x="7778750" y="3441700"/>
                <a:ext cx="36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0" name="墨迹 29"/>
              <p14:cNvContentPartPr/>
              <p14:nvPr/>
            </p14:nvContentPartPr>
            <p14:xfrm>
              <a:off x="7854950" y="3429000"/>
              <a:ext cx="69850" cy="3556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7"/>
            </p:blipFill>
            <p:spPr>
              <a:xfrm>
                <a:off x="7854950" y="3429000"/>
                <a:ext cx="6985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1" name="墨迹 30"/>
              <p14:cNvContentPartPr/>
              <p14:nvPr/>
            </p14:nvContentPartPr>
            <p14:xfrm>
              <a:off x="7645400" y="3403600"/>
              <a:ext cx="31750" cy="825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9"/>
            </p:blipFill>
            <p:spPr>
              <a:xfrm>
                <a:off x="7645400" y="3403600"/>
                <a:ext cx="317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2" name="墨迹 31"/>
              <p14:cNvContentPartPr/>
              <p14:nvPr/>
            </p14:nvContentPartPr>
            <p14:xfrm>
              <a:off x="7550150" y="3524250"/>
              <a:ext cx="431800" cy="3365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1"/>
            </p:blipFill>
            <p:spPr>
              <a:xfrm>
                <a:off x="7550150" y="3524250"/>
                <a:ext cx="4318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3" name="墨迹 32"/>
              <p14:cNvContentPartPr/>
              <p14:nvPr/>
            </p14:nvContentPartPr>
            <p14:xfrm>
              <a:off x="7696200" y="3911600"/>
              <a:ext cx="133350" cy="1206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3"/>
            </p:blipFill>
            <p:spPr>
              <a:xfrm>
                <a:off x="7696200" y="3911600"/>
                <a:ext cx="1333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4" name="墨迹 33"/>
              <p14:cNvContentPartPr/>
              <p14:nvPr/>
            </p14:nvContentPartPr>
            <p14:xfrm>
              <a:off x="7753350" y="3994150"/>
              <a:ext cx="120650" cy="190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5"/>
            </p:blipFill>
            <p:spPr>
              <a:xfrm>
                <a:off x="7753350" y="3994150"/>
                <a:ext cx="1206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5" name="墨迹 34"/>
              <p14:cNvContentPartPr/>
              <p14:nvPr/>
            </p14:nvContentPartPr>
            <p14:xfrm>
              <a:off x="7759700" y="4025900"/>
              <a:ext cx="107950" cy="254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7"/>
            </p:blipFill>
            <p:spPr>
              <a:xfrm>
                <a:off x="7759700" y="4025900"/>
                <a:ext cx="1079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6" name="墨迹 35"/>
              <p14:cNvContentPartPr/>
              <p14:nvPr/>
            </p14:nvContentPartPr>
            <p14:xfrm>
              <a:off x="7715250" y="4114800"/>
              <a:ext cx="19050" cy="1079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9"/>
            </p:blipFill>
            <p:spPr>
              <a:xfrm>
                <a:off x="7715250" y="4114800"/>
                <a:ext cx="190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7" name="墨迹 36"/>
              <p14:cNvContentPartPr/>
              <p14:nvPr/>
            </p14:nvContentPartPr>
            <p14:xfrm>
              <a:off x="7740650" y="4083050"/>
              <a:ext cx="190500" cy="1016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1"/>
            </p:blipFill>
            <p:spPr>
              <a:xfrm>
                <a:off x="7740650" y="4083050"/>
                <a:ext cx="1905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8" name="墨迹 37"/>
              <p14:cNvContentPartPr/>
              <p14:nvPr/>
            </p14:nvContentPartPr>
            <p14:xfrm>
              <a:off x="7823200" y="3886200"/>
              <a:ext cx="25400" cy="4064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3"/>
            </p:blipFill>
            <p:spPr>
              <a:xfrm>
                <a:off x="7823200" y="3886200"/>
                <a:ext cx="2540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39" name="墨迹 38"/>
              <p14:cNvContentPartPr/>
              <p14:nvPr/>
            </p14:nvContentPartPr>
            <p14:xfrm>
              <a:off x="7950200" y="3981450"/>
              <a:ext cx="57150" cy="1016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5"/>
            </p:blipFill>
            <p:spPr>
              <a:xfrm>
                <a:off x="7950200" y="3981450"/>
                <a:ext cx="571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0" name="墨迹 39"/>
              <p14:cNvContentPartPr/>
              <p14:nvPr/>
            </p14:nvContentPartPr>
            <p14:xfrm>
              <a:off x="7937500" y="3905250"/>
              <a:ext cx="120650" cy="4127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7"/>
            </p:blipFill>
            <p:spPr>
              <a:xfrm>
                <a:off x="7937500" y="3905250"/>
                <a:ext cx="12065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1" name="墨迹 40"/>
              <p14:cNvContentPartPr/>
              <p14:nvPr/>
            </p14:nvContentPartPr>
            <p14:xfrm>
              <a:off x="7245350" y="6000750"/>
              <a:ext cx="247650" cy="127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9"/>
            </p:blipFill>
            <p:spPr>
              <a:xfrm>
                <a:off x="7245350" y="6000750"/>
                <a:ext cx="2476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2" name="墨迹 41"/>
              <p14:cNvContentPartPr/>
              <p14:nvPr/>
            </p14:nvContentPartPr>
            <p14:xfrm>
              <a:off x="7302500" y="6064250"/>
              <a:ext cx="6350" cy="952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1"/>
            </p:blipFill>
            <p:spPr>
              <a:xfrm>
                <a:off x="7302500" y="6064250"/>
                <a:ext cx="63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3" name="墨迹 42"/>
              <p14:cNvContentPartPr/>
              <p14:nvPr/>
            </p14:nvContentPartPr>
            <p14:xfrm>
              <a:off x="7302500" y="6076950"/>
              <a:ext cx="107950" cy="1016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3"/>
            </p:blipFill>
            <p:spPr>
              <a:xfrm>
                <a:off x="7302500" y="6076950"/>
                <a:ext cx="1079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4" name="墨迹 43"/>
              <p14:cNvContentPartPr/>
              <p14:nvPr/>
            </p14:nvContentPartPr>
            <p14:xfrm>
              <a:off x="7346950" y="5918200"/>
              <a:ext cx="50800" cy="4191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5"/>
            </p:blipFill>
            <p:spPr>
              <a:xfrm>
                <a:off x="7346950" y="5918200"/>
                <a:ext cx="5080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5" name="墨迹 44"/>
              <p14:cNvContentPartPr/>
              <p14:nvPr/>
            </p14:nvContentPartPr>
            <p14:xfrm>
              <a:off x="7327900" y="6172200"/>
              <a:ext cx="31750" cy="10160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7"/>
            </p:blipFill>
            <p:spPr>
              <a:xfrm>
                <a:off x="7327900" y="6172200"/>
                <a:ext cx="317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6" name="墨迹 45"/>
              <p14:cNvContentPartPr/>
              <p14:nvPr/>
            </p14:nvContentPartPr>
            <p14:xfrm>
              <a:off x="7410450" y="6172200"/>
              <a:ext cx="44450" cy="36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9"/>
            </p:blipFill>
            <p:spPr>
              <a:xfrm>
                <a:off x="7410450" y="6172200"/>
                <a:ext cx="444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7" name="墨迹 46"/>
              <p14:cNvContentPartPr/>
              <p14:nvPr/>
            </p14:nvContentPartPr>
            <p14:xfrm>
              <a:off x="7480300" y="5994400"/>
              <a:ext cx="38100" cy="1714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1"/>
            </p:blipFill>
            <p:spPr>
              <a:xfrm>
                <a:off x="7480300" y="5994400"/>
                <a:ext cx="381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8" name="墨迹 47"/>
              <p14:cNvContentPartPr/>
              <p14:nvPr/>
            </p14:nvContentPartPr>
            <p14:xfrm>
              <a:off x="7486650" y="6045200"/>
              <a:ext cx="107950" cy="1524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3"/>
            </p:blipFill>
            <p:spPr>
              <a:xfrm>
                <a:off x="7486650" y="6045200"/>
                <a:ext cx="1079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49" name="墨迹 48"/>
              <p14:cNvContentPartPr/>
              <p14:nvPr/>
            </p14:nvContentPartPr>
            <p14:xfrm>
              <a:off x="7512050" y="6096000"/>
              <a:ext cx="107950" cy="889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5"/>
            </p:blipFill>
            <p:spPr>
              <a:xfrm>
                <a:off x="7512050" y="6096000"/>
                <a:ext cx="1079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0" name="墨迹 49"/>
              <p14:cNvContentPartPr/>
              <p14:nvPr/>
            </p14:nvContentPartPr>
            <p14:xfrm>
              <a:off x="7385050" y="6203950"/>
              <a:ext cx="222250" cy="571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7"/>
            </p:blipFill>
            <p:spPr>
              <a:xfrm>
                <a:off x="7385050" y="6203950"/>
                <a:ext cx="2222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1" name="墨迹 50"/>
              <p14:cNvContentPartPr/>
              <p14:nvPr/>
            </p14:nvContentPartPr>
            <p14:xfrm>
              <a:off x="7537450" y="6216650"/>
              <a:ext cx="31750" cy="12700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9"/>
            </p:blipFill>
            <p:spPr>
              <a:xfrm>
                <a:off x="7537450" y="6216650"/>
                <a:ext cx="317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2" name="墨迹 51"/>
              <p14:cNvContentPartPr/>
              <p14:nvPr/>
            </p14:nvContentPartPr>
            <p14:xfrm>
              <a:off x="7537450" y="6286500"/>
              <a:ext cx="57150" cy="2540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1"/>
            </p:blipFill>
            <p:spPr>
              <a:xfrm>
                <a:off x="7537450" y="6286500"/>
                <a:ext cx="571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3" name="墨迹 52"/>
              <p14:cNvContentPartPr/>
              <p14:nvPr/>
            </p14:nvContentPartPr>
            <p14:xfrm>
              <a:off x="7461250" y="6261100"/>
              <a:ext cx="12700" cy="9525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3"/>
            </p:blipFill>
            <p:spPr>
              <a:xfrm>
                <a:off x="7461250" y="6261100"/>
                <a:ext cx="127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4" name="墨迹 53"/>
              <p14:cNvContentPartPr/>
              <p14:nvPr/>
            </p14:nvContentPartPr>
            <p14:xfrm>
              <a:off x="7353300" y="6356350"/>
              <a:ext cx="311150" cy="2540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5"/>
            </p:blipFill>
            <p:spPr>
              <a:xfrm>
                <a:off x="7353300" y="6356350"/>
                <a:ext cx="3111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5" name="墨迹 54"/>
              <p14:cNvContentPartPr/>
              <p14:nvPr/>
            </p14:nvContentPartPr>
            <p14:xfrm>
              <a:off x="7753350" y="5956300"/>
              <a:ext cx="25400" cy="10160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7"/>
            </p:blipFill>
            <p:spPr>
              <a:xfrm>
                <a:off x="7753350" y="5956300"/>
                <a:ext cx="254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6" name="墨迹 55"/>
              <p14:cNvContentPartPr/>
              <p14:nvPr/>
            </p14:nvContentPartPr>
            <p14:xfrm>
              <a:off x="7759700" y="5981700"/>
              <a:ext cx="107950" cy="6350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9"/>
            </p:blipFill>
            <p:spPr>
              <a:xfrm>
                <a:off x="7759700" y="5981700"/>
                <a:ext cx="1079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7" name="墨迹 56"/>
              <p14:cNvContentPartPr/>
              <p14:nvPr/>
            </p14:nvContentPartPr>
            <p14:xfrm>
              <a:off x="7683500" y="6032500"/>
              <a:ext cx="196850" cy="3810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11"/>
            </p:blipFill>
            <p:spPr>
              <a:xfrm>
                <a:off x="7683500" y="6032500"/>
                <a:ext cx="1968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8" name="墨迹 57"/>
              <p14:cNvContentPartPr/>
              <p14:nvPr/>
            </p14:nvContentPartPr>
            <p14:xfrm>
              <a:off x="7785100" y="5918200"/>
              <a:ext cx="38100" cy="27305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3"/>
            </p:blipFill>
            <p:spPr>
              <a:xfrm>
                <a:off x="7785100" y="5918200"/>
                <a:ext cx="381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59" name="墨迹 58"/>
              <p14:cNvContentPartPr/>
              <p14:nvPr/>
            </p14:nvContentPartPr>
            <p14:xfrm>
              <a:off x="7683500" y="6096000"/>
              <a:ext cx="101600" cy="7620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5"/>
            </p:blipFill>
            <p:spPr>
              <a:xfrm>
                <a:off x="7683500" y="6096000"/>
                <a:ext cx="1016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0" name="墨迹 59"/>
              <p14:cNvContentPartPr/>
              <p14:nvPr/>
            </p14:nvContentPartPr>
            <p14:xfrm>
              <a:off x="7791450" y="6083300"/>
              <a:ext cx="57150" cy="5715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7"/>
            </p:blipFill>
            <p:spPr>
              <a:xfrm>
                <a:off x="7791450" y="6083300"/>
                <a:ext cx="571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1" name="墨迹 60"/>
              <p14:cNvContentPartPr/>
              <p14:nvPr/>
            </p14:nvContentPartPr>
            <p14:xfrm>
              <a:off x="7778750" y="6134100"/>
              <a:ext cx="120650" cy="20955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9"/>
            </p:blipFill>
            <p:spPr>
              <a:xfrm>
                <a:off x="7778750" y="6134100"/>
                <a:ext cx="1206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2" name="墨迹 61"/>
              <p14:cNvContentPartPr/>
              <p14:nvPr/>
            </p14:nvContentPartPr>
            <p14:xfrm>
              <a:off x="7721600" y="6203950"/>
              <a:ext cx="209550" cy="15240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21"/>
            </p:blipFill>
            <p:spPr>
              <a:xfrm>
                <a:off x="7721600" y="6203950"/>
                <a:ext cx="2095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3" name="墨迹 62"/>
              <p14:cNvContentPartPr/>
              <p14:nvPr/>
            </p14:nvContentPartPr>
            <p14:xfrm>
              <a:off x="7842250" y="6026150"/>
              <a:ext cx="190500" cy="27305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3"/>
            </p:blipFill>
            <p:spPr>
              <a:xfrm>
                <a:off x="7842250" y="6026150"/>
                <a:ext cx="1905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4" name="墨迹 63"/>
              <p14:cNvContentPartPr/>
              <p14:nvPr/>
            </p14:nvContentPartPr>
            <p14:xfrm>
              <a:off x="7912100" y="6172200"/>
              <a:ext cx="228600" cy="13970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5"/>
            </p:blipFill>
            <p:spPr>
              <a:xfrm>
                <a:off x="7912100" y="6172200"/>
                <a:ext cx="2286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5" name="墨迹 64"/>
              <p14:cNvContentPartPr/>
              <p14:nvPr/>
            </p14:nvContentPartPr>
            <p14:xfrm>
              <a:off x="8229600" y="5702300"/>
              <a:ext cx="152400" cy="95250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7"/>
            </p:blipFill>
            <p:spPr>
              <a:xfrm>
                <a:off x="8229600" y="5702300"/>
                <a:ext cx="152400" cy="952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6" name="墨迹 65"/>
              <p14:cNvContentPartPr/>
              <p14:nvPr/>
            </p14:nvContentPartPr>
            <p14:xfrm>
              <a:off x="8477250" y="5575300"/>
              <a:ext cx="76200" cy="36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9"/>
            </p:blipFill>
            <p:spPr>
              <a:xfrm>
                <a:off x="8477250" y="5575300"/>
                <a:ext cx="762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7" name="墨迹 66"/>
              <p14:cNvContentPartPr/>
              <p14:nvPr/>
            </p14:nvContentPartPr>
            <p14:xfrm>
              <a:off x="8394700" y="5702300"/>
              <a:ext cx="273050" cy="4445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31"/>
            </p:blipFill>
            <p:spPr>
              <a:xfrm>
                <a:off x="8394700" y="5702300"/>
                <a:ext cx="2730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8" name="墨迹 67"/>
              <p14:cNvContentPartPr/>
              <p14:nvPr/>
            </p14:nvContentPartPr>
            <p14:xfrm>
              <a:off x="8432800" y="5619750"/>
              <a:ext cx="120650" cy="22860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3"/>
            </p:blipFill>
            <p:spPr>
              <a:xfrm>
                <a:off x="8432800" y="5619750"/>
                <a:ext cx="1206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69" name="墨迹 68"/>
              <p14:cNvContentPartPr/>
              <p14:nvPr/>
            </p14:nvContentPartPr>
            <p14:xfrm>
              <a:off x="8528050" y="5740400"/>
              <a:ext cx="152400" cy="9525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5"/>
            </p:blipFill>
            <p:spPr>
              <a:xfrm>
                <a:off x="8528050" y="5740400"/>
                <a:ext cx="1524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0" name="墨迹 69"/>
              <p14:cNvContentPartPr/>
              <p14:nvPr/>
            </p14:nvContentPartPr>
            <p14:xfrm>
              <a:off x="8705850" y="5518150"/>
              <a:ext cx="63500" cy="6985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7"/>
            </p:blipFill>
            <p:spPr>
              <a:xfrm>
                <a:off x="8705850" y="5518150"/>
                <a:ext cx="635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1" name="墨迹 70"/>
              <p14:cNvContentPartPr/>
              <p14:nvPr/>
            </p14:nvContentPartPr>
            <p14:xfrm>
              <a:off x="8750300" y="5549900"/>
              <a:ext cx="38100" cy="1905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9"/>
            </p:blipFill>
            <p:spPr>
              <a:xfrm>
                <a:off x="8750300" y="5549900"/>
                <a:ext cx="381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2" name="墨迹 71"/>
              <p14:cNvContentPartPr/>
              <p14:nvPr/>
            </p14:nvContentPartPr>
            <p14:xfrm>
              <a:off x="8763000" y="5556250"/>
              <a:ext cx="25400" cy="6985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41"/>
            </p:blipFill>
            <p:spPr>
              <a:xfrm>
                <a:off x="8763000" y="5556250"/>
                <a:ext cx="254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3" name="墨迹 72"/>
              <p14:cNvContentPartPr/>
              <p14:nvPr/>
            </p14:nvContentPartPr>
            <p14:xfrm>
              <a:off x="8807450" y="5511800"/>
              <a:ext cx="50800" cy="6985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3"/>
            </p:blipFill>
            <p:spPr>
              <a:xfrm>
                <a:off x="8807450" y="5511800"/>
                <a:ext cx="508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4" name="墨迹 73"/>
              <p14:cNvContentPartPr/>
              <p14:nvPr/>
            </p14:nvContentPartPr>
            <p14:xfrm>
              <a:off x="8826500" y="5543550"/>
              <a:ext cx="82550" cy="1270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5"/>
            </p:blipFill>
            <p:spPr>
              <a:xfrm>
                <a:off x="8826500" y="5543550"/>
                <a:ext cx="825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5" name="墨迹 74"/>
              <p14:cNvContentPartPr/>
              <p14:nvPr/>
            </p14:nvContentPartPr>
            <p14:xfrm>
              <a:off x="8864600" y="5556250"/>
              <a:ext cx="44450" cy="3175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7"/>
            </p:blipFill>
            <p:spPr>
              <a:xfrm>
                <a:off x="8864600" y="5556250"/>
                <a:ext cx="444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6" name="墨迹 75"/>
              <p14:cNvContentPartPr/>
              <p14:nvPr/>
            </p14:nvContentPartPr>
            <p14:xfrm>
              <a:off x="8724900" y="5613400"/>
              <a:ext cx="120650" cy="8255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9"/>
            </p:blipFill>
            <p:spPr>
              <a:xfrm>
                <a:off x="8724900" y="5613400"/>
                <a:ext cx="1206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7" name="墨迹 76"/>
              <p14:cNvContentPartPr/>
              <p14:nvPr/>
            </p14:nvContentPartPr>
            <p14:xfrm>
              <a:off x="8782050" y="5676900"/>
              <a:ext cx="25400" cy="16510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51"/>
            </p:blipFill>
            <p:spPr>
              <a:xfrm>
                <a:off x="8782050" y="5676900"/>
                <a:ext cx="254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78" name="墨迹 77"/>
              <p14:cNvContentPartPr/>
              <p14:nvPr/>
            </p14:nvContentPartPr>
            <p14:xfrm>
              <a:off x="8851900" y="5670550"/>
              <a:ext cx="82550" cy="4445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3"/>
            </p:blipFill>
            <p:spPr>
              <a:xfrm>
                <a:off x="8851900" y="5670550"/>
                <a:ext cx="825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79" name="墨迹 78"/>
              <p14:cNvContentPartPr/>
              <p14:nvPr/>
            </p14:nvContentPartPr>
            <p14:xfrm>
              <a:off x="8832850" y="5651500"/>
              <a:ext cx="76200" cy="21590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5"/>
            </p:blipFill>
            <p:spPr>
              <a:xfrm>
                <a:off x="8832850" y="5651500"/>
                <a:ext cx="762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0" name="墨迹 79"/>
              <p14:cNvContentPartPr/>
              <p14:nvPr/>
            </p14:nvContentPartPr>
            <p14:xfrm>
              <a:off x="8820150" y="5765800"/>
              <a:ext cx="82550" cy="1270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7"/>
            </p:blipFill>
            <p:spPr>
              <a:xfrm>
                <a:off x="8820150" y="5765800"/>
                <a:ext cx="825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1" name="墨迹 80"/>
              <p14:cNvContentPartPr/>
              <p14:nvPr/>
            </p14:nvContentPartPr>
            <p14:xfrm>
              <a:off x="8985250" y="5492750"/>
              <a:ext cx="63500" cy="10795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9"/>
            </p:blipFill>
            <p:spPr>
              <a:xfrm>
                <a:off x="8985250" y="5492750"/>
                <a:ext cx="635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2" name="墨迹 81"/>
              <p14:cNvContentPartPr/>
              <p14:nvPr/>
            </p14:nvContentPartPr>
            <p14:xfrm>
              <a:off x="8978900" y="5645150"/>
              <a:ext cx="120650" cy="22225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61"/>
            </p:blipFill>
            <p:spPr>
              <a:xfrm>
                <a:off x="8978900" y="5645150"/>
                <a:ext cx="1206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3" name="墨迹 82"/>
              <p14:cNvContentPartPr/>
              <p14:nvPr/>
            </p14:nvContentPartPr>
            <p14:xfrm>
              <a:off x="8426450" y="6235700"/>
              <a:ext cx="158750" cy="3810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63"/>
            </p:blipFill>
            <p:spPr>
              <a:xfrm>
                <a:off x="8426450" y="6235700"/>
                <a:ext cx="1587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4" name="墨迹 83"/>
              <p14:cNvContentPartPr/>
              <p14:nvPr/>
            </p14:nvContentPartPr>
            <p14:xfrm>
              <a:off x="8407400" y="6178550"/>
              <a:ext cx="127000" cy="25400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5"/>
            </p:blipFill>
            <p:spPr>
              <a:xfrm>
                <a:off x="8407400" y="6178550"/>
                <a:ext cx="1270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5" name="墨迹 84"/>
              <p14:cNvContentPartPr/>
              <p14:nvPr/>
            </p14:nvContentPartPr>
            <p14:xfrm>
              <a:off x="8489950" y="6318250"/>
              <a:ext cx="6350" cy="17780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7"/>
            </p:blipFill>
            <p:spPr>
              <a:xfrm>
                <a:off x="8489950" y="6318250"/>
                <a:ext cx="63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6" name="墨迹 85"/>
              <p14:cNvContentPartPr/>
              <p14:nvPr/>
            </p14:nvContentPartPr>
            <p14:xfrm>
              <a:off x="8489950" y="6324600"/>
              <a:ext cx="107950" cy="21590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9"/>
            </p:blipFill>
            <p:spPr>
              <a:xfrm>
                <a:off x="8489950" y="6324600"/>
                <a:ext cx="1079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7" name="墨迹 86"/>
              <p14:cNvContentPartPr/>
              <p14:nvPr/>
            </p14:nvContentPartPr>
            <p14:xfrm>
              <a:off x="8528050" y="6350000"/>
              <a:ext cx="82550" cy="1905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71"/>
            </p:blipFill>
            <p:spPr>
              <a:xfrm>
                <a:off x="8528050" y="6350000"/>
                <a:ext cx="825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88" name="墨迹 87"/>
              <p14:cNvContentPartPr/>
              <p14:nvPr/>
            </p14:nvContentPartPr>
            <p14:xfrm>
              <a:off x="8515350" y="6407150"/>
              <a:ext cx="57150" cy="2540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73"/>
            </p:blipFill>
            <p:spPr>
              <a:xfrm>
                <a:off x="8515350" y="6407150"/>
                <a:ext cx="571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89" name="墨迹 88"/>
              <p14:cNvContentPartPr/>
              <p14:nvPr/>
            </p14:nvContentPartPr>
            <p14:xfrm>
              <a:off x="8693150" y="6121400"/>
              <a:ext cx="44450" cy="15240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5"/>
            </p:blipFill>
            <p:spPr>
              <a:xfrm>
                <a:off x="8693150" y="6121400"/>
                <a:ext cx="444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0" name="墨迹 89"/>
              <p14:cNvContentPartPr/>
              <p14:nvPr/>
            </p14:nvContentPartPr>
            <p14:xfrm>
              <a:off x="8699500" y="6172200"/>
              <a:ext cx="88900" cy="4445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7"/>
            </p:blipFill>
            <p:spPr>
              <a:xfrm>
                <a:off x="8699500" y="6172200"/>
                <a:ext cx="889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1" name="墨迹 90"/>
              <p14:cNvContentPartPr/>
              <p14:nvPr/>
            </p14:nvContentPartPr>
            <p14:xfrm>
              <a:off x="8737600" y="6191250"/>
              <a:ext cx="63500" cy="3810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9"/>
            </p:blipFill>
            <p:spPr>
              <a:xfrm>
                <a:off x="8737600" y="6191250"/>
                <a:ext cx="635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2" name="墨迹 91"/>
              <p14:cNvContentPartPr/>
              <p14:nvPr/>
            </p14:nvContentPartPr>
            <p14:xfrm>
              <a:off x="8813800" y="6083300"/>
              <a:ext cx="63500" cy="8255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81"/>
            </p:blipFill>
            <p:spPr>
              <a:xfrm>
                <a:off x="8813800" y="6083300"/>
                <a:ext cx="635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3" name="墨迹 92"/>
              <p14:cNvContentPartPr/>
              <p14:nvPr/>
            </p14:nvContentPartPr>
            <p14:xfrm>
              <a:off x="8864600" y="6121400"/>
              <a:ext cx="44450" cy="1905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83"/>
            </p:blipFill>
            <p:spPr>
              <a:xfrm>
                <a:off x="8864600" y="6121400"/>
                <a:ext cx="444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4" name="墨迹 93"/>
              <p14:cNvContentPartPr/>
              <p14:nvPr/>
            </p14:nvContentPartPr>
            <p14:xfrm>
              <a:off x="8839200" y="6140450"/>
              <a:ext cx="31750" cy="10795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5"/>
            </p:blipFill>
            <p:spPr>
              <a:xfrm>
                <a:off x="8839200" y="6140450"/>
                <a:ext cx="317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5" name="墨迹 94"/>
              <p14:cNvContentPartPr/>
              <p14:nvPr/>
            </p14:nvContentPartPr>
            <p14:xfrm>
              <a:off x="8686800" y="6261100"/>
              <a:ext cx="114300" cy="10795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7"/>
            </p:blipFill>
            <p:spPr>
              <a:xfrm>
                <a:off x="8686800" y="6261100"/>
                <a:ext cx="1143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6" name="墨迹 95"/>
              <p14:cNvContentPartPr/>
              <p14:nvPr/>
            </p14:nvContentPartPr>
            <p14:xfrm>
              <a:off x="8769350" y="6362700"/>
              <a:ext cx="31750" cy="15240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9"/>
            </p:blipFill>
            <p:spPr>
              <a:xfrm>
                <a:off x="8769350" y="6362700"/>
                <a:ext cx="317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7" name="墨迹 96"/>
              <p14:cNvContentPartPr/>
              <p14:nvPr/>
            </p14:nvContentPartPr>
            <p14:xfrm>
              <a:off x="8807450" y="6324600"/>
              <a:ext cx="107950" cy="8255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91"/>
            </p:blipFill>
            <p:spPr>
              <a:xfrm>
                <a:off x="8807450" y="6324600"/>
                <a:ext cx="1079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98" name="墨迹 97"/>
              <p14:cNvContentPartPr/>
              <p14:nvPr/>
            </p14:nvContentPartPr>
            <p14:xfrm>
              <a:off x="8820150" y="6286500"/>
              <a:ext cx="95250" cy="21590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93"/>
            </p:blipFill>
            <p:spPr>
              <a:xfrm>
                <a:off x="8820150" y="6286500"/>
                <a:ext cx="952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99" name="墨迹 98"/>
              <p14:cNvContentPartPr/>
              <p14:nvPr/>
            </p14:nvContentPartPr>
            <p14:xfrm>
              <a:off x="8807450" y="6394450"/>
              <a:ext cx="88900" cy="1270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5"/>
            </p:blipFill>
            <p:spPr>
              <a:xfrm>
                <a:off x="8807450" y="6394450"/>
                <a:ext cx="889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0" name="墨迹 99"/>
              <p14:cNvContentPartPr/>
              <p14:nvPr/>
            </p14:nvContentPartPr>
            <p14:xfrm>
              <a:off x="8978900" y="6083300"/>
              <a:ext cx="101600" cy="15240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7"/>
            </p:blipFill>
            <p:spPr>
              <a:xfrm>
                <a:off x="8978900" y="6083300"/>
                <a:ext cx="1016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1" name="墨迹 100"/>
              <p14:cNvContentPartPr/>
              <p14:nvPr/>
            </p14:nvContentPartPr>
            <p14:xfrm>
              <a:off x="8940800" y="6280150"/>
              <a:ext cx="127000" cy="5715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9"/>
            </p:blipFill>
            <p:spPr>
              <a:xfrm>
                <a:off x="8940800" y="6280150"/>
                <a:ext cx="1270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2" name="墨迹 101"/>
              <p14:cNvContentPartPr/>
              <p14:nvPr/>
            </p14:nvContentPartPr>
            <p14:xfrm>
              <a:off x="9004300" y="6267450"/>
              <a:ext cx="69850" cy="27305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201"/>
            </p:blipFill>
            <p:spPr>
              <a:xfrm>
                <a:off x="9004300" y="6267450"/>
                <a:ext cx="69850" cy="2730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5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charRg st="14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53">
                                            <p:txEl>
                                              <p:charRg st="14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charRg st="3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53">
                                            <p:txEl>
                                              <p:charRg st="3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charRg st="43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53">
                                            <p:txEl>
                                              <p:charRg st="43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charRg st="46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053">
                                            <p:txEl>
                                              <p:charRg st="46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charRg st="56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053">
                                            <p:txEl>
                                              <p:charRg st="56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charRg st="76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053">
                                            <p:txEl>
                                              <p:charRg st="76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charRg st="79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053">
                                            <p:txEl>
                                              <p:charRg st="79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charRg st="99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053">
                                            <p:txEl>
                                              <p:charRg st="99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charRg st="116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053">
                                            <p:txEl>
                                              <p:charRg st="116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bldLvl="2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1.1.1  </a:t>
            </a:r>
            <a:r>
              <a:rPr lang="zh-CN" altLang="en-US" dirty="0"/>
              <a:t>十进制数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人类使用的是</a:t>
            </a:r>
            <a:r>
              <a:rPr lang="zh-CN" altLang="en-US" b="1" dirty="0">
                <a:solidFill>
                  <a:srgbClr val="FF0066"/>
                </a:solidFill>
                <a:ea typeface="黑体" panose="02010609060101010101" pitchFamily="49" charset="-122"/>
              </a:rPr>
              <a:t>十进制</a:t>
            </a:r>
            <a:r>
              <a:rPr lang="zh-CN" altLang="en-US" b="1" dirty="0"/>
              <a:t>数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进位规则是：逢</a:t>
            </a:r>
            <a:r>
              <a:rPr lang="en-US" altLang="zh-CN" b="1" dirty="0"/>
              <a:t>10</a:t>
            </a:r>
            <a:r>
              <a:rPr lang="zh-CN" altLang="en-US" b="1" dirty="0"/>
              <a:t>进</a:t>
            </a:r>
            <a:r>
              <a:rPr lang="en-US" altLang="zh-CN" b="1" dirty="0"/>
              <a:t>1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使用</a:t>
            </a:r>
            <a:r>
              <a:rPr lang="en-US" altLang="zh-CN" b="1" dirty="0"/>
              <a:t>10</a:t>
            </a:r>
            <a:r>
              <a:rPr lang="zh-CN" altLang="en-US" b="1" dirty="0"/>
              <a:t>个数码：</a:t>
            </a:r>
            <a:r>
              <a:rPr lang="en-US" altLang="zh-CN" b="1" dirty="0"/>
              <a:t>0, 1, 2, 3, 4, 5, 6, 7, 8, 9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书写</a:t>
            </a:r>
            <a:r>
              <a:rPr lang="en-US" altLang="zh-CN" b="1" dirty="0"/>
              <a:t>:	</a:t>
            </a:r>
            <a:r>
              <a:rPr lang="en-US" altLang="zh-CN" b="1" dirty="0">
                <a:solidFill>
                  <a:srgbClr val="FF0066"/>
                </a:solidFill>
              </a:rPr>
              <a:t>(</a:t>
            </a:r>
            <a:r>
              <a:rPr lang="en-US" altLang="zh-CN" b="1" dirty="0"/>
              <a:t>365</a:t>
            </a:r>
            <a:r>
              <a:rPr lang="en-US" altLang="zh-CN" b="1" dirty="0">
                <a:solidFill>
                  <a:srgbClr val="FF0066"/>
                </a:solidFill>
              </a:rPr>
              <a:t>)</a:t>
            </a:r>
            <a:r>
              <a:rPr lang="en-US" altLang="zh-CN" b="1" baseline="-25000" dirty="0">
                <a:solidFill>
                  <a:srgbClr val="FF0066"/>
                </a:solidFill>
              </a:rPr>
              <a:t>10</a:t>
            </a:r>
            <a:r>
              <a:rPr lang="en-US" altLang="zh-CN" b="1" dirty="0"/>
              <a:t>, </a:t>
            </a:r>
            <a:r>
              <a:rPr lang="zh-CN" altLang="en-US" b="1" dirty="0"/>
              <a:t> </a:t>
            </a:r>
            <a:r>
              <a:rPr lang="en-US" altLang="zh-CN" b="1" dirty="0"/>
              <a:t>365</a:t>
            </a:r>
            <a:r>
              <a:rPr lang="en-US" altLang="zh-CN" b="1" dirty="0">
                <a:solidFill>
                  <a:srgbClr val="FF0066"/>
                </a:solidFill>
              </a:rPr>
              <a:t>D</a:t>
            </a:r>
            <a:r>
              <a:rPr lang="en-US" altLang="zh-CN" b="1" dirty="0"/>
              <a:t>, </a:t>
            </a:r>
            <a:r>
              <a:rPr lang="zh-CN" altLang="en-US" b="1" dirty="0"/>
              <a:t> </a:t>
            </a:r>
            <a:r>
              <a:rPr lang="en-US" altLang="zh-CN" b="1" dirty="0"/>
              <a:t>365</a:t>
            </a:r>
            <a:r>
              <a:rPr lang="en-US" altLang="zh-CN" b="1" dirty="0">
                <a:solidFill>
                  <a:srgbClr val="FF0066"/>
                </a:solidFill>
              </a:rPr>
              <a:t>d</a:t>
            </a:r>
            <a:endParaRPr lang="en-US" altLang="zh-CN" b="1" dirty="0">
              <a:solidFill>
                <a:srgbClr val="FF0066"/>
              </a:solidFill>
            </a:endParaRPr>
          </a:p>
          <a:p>
            <a:pPr eaLnBrk="1" hangingPunct="1">
              <a:buNone/>
            </a:pPr>
            <a:endParaRPr lang="en-US" altLang="zh-CN" b="1" dirty="0"/>
          </a:p>
          <a:p>
            <a:pPr eaLnBrk="1" hangingPunct="1">
              <a:buNone/>
            </a:pPr>
            <a:endParaRPr lang="en-US" altLang="zh-CN" b="1" dirty="0"/>
          </a:p>
          <a:p>
            <a:pPr eaLnBrk="1" hangingPunct="1"/>
            <a:r>
              <a:rPr lang="zh-CN" altLang="en-US" b="1" dirty="0"/>
              <a:t>汇编语言</a:t>
            </a:r>
            <a:r>
              <a:rPr lang="zh-CN" altLang="en-US" dirty="0">
                <a:solidFill>
                  <a:schemeClr val="hlink"/>
                </a:solidFill>
              </a:rPr>
              <a:t>源码</a:t>
            </a:r>
            <a:r>
              <a:rPr lang="zh-CN" altLang="en-US" b="1" dirty="0"/>
              <a:t>中采用加</a:t>
            </a:r>
            <a:r>
              <a:rPr lang="en-US" altLang="zh-CN" b="1" dirty="0">
                <a:solidFill>
                  <a:srgbClr val="FF0066"/>
                </a:solidFill>
              </a:rPr>
              <a:t>D</a:t>
            </a:r>
            <a:r>
              <a:rPr lang="zh-CN" altLang="en-US" b="1" dirty="0"/>
              <a:t>或</a:t>
            </a:r>
            <a:r>
              <a:rPr lang="en-US" altLang="zh-CN" b="1" dirty="0">
                <a:solidFill>
                  <a:srgbClr val="FF0066"/>
                </a:solidFill>
              </a:rPr>
              <a:t>d</a:t>
            </a:r>
            <a:endParaRPr lang="en-US" altLang="zh-CN" b="1" dirty="0">
              <a:solidFill>
                <a:srgbClr val="FF0066"/>
              </a:solidFill>
            </a:endParaRPr>
          </a:p>
          <a:p>
            <a:pPr lvl="1" eaLnBrk="1" hangingPunct="1"/>
            <a:r>
              <a:rPr lang="en-US" altLang="zh-CN" b="1" dirty="0"/>
              <a:t>365</a:t>
            </a:r>
            <a:r>
              <a:rPr lang="en-US" altLang="zh-CN" b="1" dirty="0">
                <a:solidFill>
                  <a:srgbClr val="FF0066"/>
                </a:solidFill>
              </a:rPr>
              <a:t>D</a:t>
            </a:r>
            <a:r>
              <a:rPr lang="en-US" altLang="zh-CN" b="1" dirty="0"/>
              <a:t>, 365</a:t>
            </a:r>
            <a:r>
              <a:rPr lang="en-US" altLang="zh-CN" b="1" dirty="0">
                <a:solidFill>
                  <a:srgbClr val="FF0066"/>
                </a:solidFill>
              </a:rPr>
              <a:t>d</a:t>
            </a:r>
            <a:endParaRPr lang="en-US" altLang="zh-CN" b="1" dirty="0">
              <a:solidFill>
                <a:srgbClr val="FF0066"/>
              </a:solidFill>
            </a:endParaRPr>
          </a:p>
          <a:p>
            <a:pPr lvl="1" eaLnBrk="1" hangingPunct="1"/>
            <a:r>
              <a:rPr lang="zh-CN" altLang="en-US" b="1" dirty="0"/>
              <a:t>在不引起混淆情况下，可写成</a:t>
            </a:r>
            <a:r>
              <a:rPr lang="en-US" altLang="zh-CN" b="1" dirty="0"/>
              <a:t>365</a:t>
            </a:r>
            <a:endParaRPr lang="en-US" altLang="zh-CN" b="1" dirty="0">
              <a:solidFill>
                <a:srgbClr val="FF0066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188" y="3933825"/>
            <a:ext cx="1728787" cy="1385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dirty="0">
                <a:solidFill>
                  <a:srgbClr val="00B0F0"/>
                </a:solidFill>
                <a:latin typeface="宋体" panose="02010600030101010101" pitchFamily="2" charset="-122"/>
              </a:rPr>
              <a:t>例：</a:t>
            </a:r>
            <a:r>
              <a:rPr lang="en-US" altLang="zh-CN" sz="2800" dirty="0">
                <a:solidFill>
                  <a:srgbClr val="00B0F0"/>
                </a:solidFill>
                <a:latin typeface="宋体" panose="02010600030101010101" pitchFamily="2" charset="-122"/>
              </a:rPr>
              <a:t>  15</a:t>
            </a:r>
            <a:endParaRPr lang="en-US" altLang="zh-CN" sz="2800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solidFill>
                  <a:srgbClr val="00B0F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800" dirty="0">
                <a:solidFill>
                  <a:srgbClr val="00B0F0"/>
                </a:solidFill>
                <a:latin typeface="宋体" panose="02010600030101010101" pitchFamily="2" charset="-122"/>
              </a:rPr>
              <a:t>+ 18</a:t>
            </a:r>
            <a:endParaRPr lang="en-US" altLang="zh-CN" sz="2800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solidFill>
                  <a:srgbClr val="00B0F0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sz="2800" dirty="0">
                <a:solidFill>
                  <a:srgbClr val="00B0F0"/>
                </a:solidFill>
                <a:latin typeface="宋体" panose="02010600030101010101" pitchFamily="2" charset="-122"/>
              </a:rPr>
              <a:t>33</a:t>
            </a:r>
            <a:endParaRPr lang="zh-CN" altLang="en-US" sz="2800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403350" y="4851400"/>
            <a:ext cx="86518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933450" y="5168900"/>
              <a:ext cx="5480050" cy="5207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933450" y="5168900"/>
                <a:ext cx="5480050" cy="5207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1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charRg st="11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23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charRg st="23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6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charRg st="60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88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6147">
                                            <p:txEl>
                                              <p:charRg st="88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02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6147">
                                            <p:txEl>
                                              <p:charRg st="102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13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6147">
                                            <p:txEl>
                                              <p:charRg st="113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1.1.2  </a:t>
            </a:r>
            <a:r>
              <a:rPr lang="zh-CN" altLang="en-US" dirty="0"/>
              <a:t>二进制数</a:t>
            </a:r>
            <a:endParaRPr lang="zh-CN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435975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计算机只识别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，只能处理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二进制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代码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进位规则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逢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个数码：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书写：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101101101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101101101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01101101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汇编语言源程序中，在数值后加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表示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101101101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101101101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1550" y="3716338"/>
            <a:ext cx="2952750" cy="13858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1111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9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9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+ 10010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9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9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100001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9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763713" y="4633913"/>
            <a:ext cx="1368425" cy="190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171700" y="2730500"/>
              <a:ext cx="1016000" cy="5016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171700" y="2730500"/>
                <a:ext cx="1016000" cy="501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2336800" y="2997200"/>
              <a:ext cx="311150" cy="1206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2336800" y="2997200"/>
                <a:ext cx="311150" cy="1206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2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charRg st="2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3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charRg st="3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42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charRg st="42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83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171">
                                            <p:txEl>
                                              <p:charRg st="83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103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7171">
                                            <p:txEl>
                                              <p:charRg st="103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ldLvl="2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457200" y="-26987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 </a:t>
            </a:r>
            <a:r>
              <a:rPr lang="zh-CN" altLang="en-US" dirty="0"/>
              <a:t>十六进制数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329238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b="1" dirty="0"/>
              <a:t>4</a:t>
            </a:r>
            <a:r>
              <a:rPr lang="zh-CN" altLang="en-US" b="1" dirty="0"/>
              <a:t>位二进制码对应</a:t>
            </a:r>
            <a:r>
              <a:rPr lang="en-US" altLang="zh-CN" b="1" dirty="0"/>
              <a:t>1</a:t>
            </a:r>
            <a:r>
              <a:rPr lang="zh-CN" altLang="en-US" b="1" dirty="0"/>
              <a:t>位十六进制数码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进位的规则：逢</a:t>
            </a:r>
            <a:r>
              <a:rPr lang="en-US" altLang="zh-CN" b="1" dirty="0"/>
              <a:t>16</a:t>
            </a:r>
            <a:r>
              <a:rPr lang="zh-CN" altLang="en-US" b="1" dirty="0"/>
              <a:t>进</a:t>
            </a:r>
            <a:r>
              <a:rPr lang="en-US" altLang="zh-CN" b="1" dirty="0"/>
              <a:t>1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数码</a:t>
            </a:r>
            <a:r>
              <a:rPr lang="en-US" altLang="zh-CN" b="1" dirty="0"/>
              <a:t>:0, 1, 2, 3, 4, 5, 6, 7, 8, 9, A, B, C, D, E, F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书写：</a:t>
            </a:r>
            <a:r>
              <a:rPr lang="en-US" altLang="zh-CN" b="1" dirty="0">
                <a:solidFill>
                  <a:srgbClr val="FF0066"/>
                </a:solidFill>
              </a:rPr>
              <a:t>(</a:t>
            </a:r>
            <a:r>
              <a:rPr lang="en-US" altLang="zh-CN" b="1" dirty="0"/>
              <a:t>16B</a:t>
            </a:r>
            <a:r>
              <a:rPr lang="en-US" altLang="zh-CN" b="1" dirty="0">
                <a:solidFill>
                  <a:srgbClr val="FF0066"/>
                </a:solidFill>
              </a:rPr>
              <a:t>)</a:t>
            </a:r>
            <a:r>
              <a:rPr lang="en-US" altLang="zh-CN" b="1" baseline="-25000" dirty="0">
                <a:solidFill>
                  <a:srgbClr val="FF0066"/>
                </a:solidFill>
              </a:rPr>
              <a:t>16</a:t>
            </a:r>
            <a:r>
              <a:rPr lang="en-US" altLang="zh-CN" b="1" dirty="0"/>
              <a:t>, 16B</a:t>
            </a:r>
            <a:r>
              <a:rPr lang="en-US" altLang="zh-CN" b="1" dirty="0">
                <a:solidFill>
                  <a:srgbClr val="FF0066"/>
                </a:solidFill>
              </a:rPr>
              <a:t>H</a:t>
            </a:r>
            <a:r>
              <a:rPr lang="en-US" altLang="zh-CN" b="1" dirty="0"/>
              <a:t>, 16B</a:t>
            </a:r>
            <a:r>
              <a:rPr lang="en-US" altLang="zh-CN" b="1" dirty="0">
                <a:solidFill>
                  <a:srgbClr val="FF0066"/>
                </a:solidFill>
              </a:rPr>
              <a:t>h</a:t>
            </a:r>
            <a:endParaRPr lang="en-US" altLang="zh-CN" b="1" dirty="0">
              <a:solidFill>
                <a:srgbClr val="FF0066"/>
              </a:solidFill>
            </a:endParaRPr>
          </a:p>
          <a:p>
            <a:pPr eaLnBrk="1" hangingPunct="1"/>
            <a:endParaRPr lang="en-US" altLang="zh-CN" b="1" dirty="0">
              <a:solidFill>
                <a:srgbClr val="FF0066"/>
              </a:solidFill>
            </a:endParaRPr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zh-CN" altLang="en-US" b="1" dirty="0"/>
              <a:t>源程序中，在数值后加</a:t>
            </a:r>
            <a:r>
              <a:rPr lang="en-US" altLang="zh-CN" b="1" dirty="0"/>
              <a:t>H</a:t>
            </a:r>
            <a:r>
              <a:rPr lang="zh-CN" altLang="en-US" b="1" dirty="0"/>
              <a:t>或</a:t>
            </a:r>
            <a:r>
              <a:rPr lang="en-US" altLang="zh-CN" b="1" dirty="0"/>
              <a:t>h</a:t>
            </a:r>
            <a:r>
              <a:rPr lang="zh-CN" altLang="en-US" b="1" dirty="0"/>
              <a:t>形式</a:t>
            </a:r>
            <a:endParaRPr lang="en-US" altLang="zh-CN" b="1" dirty="0"/>
          </a:p>
          <a:p>
            <a:pPr lvl="1" eaLnBrk="1" hangingPunct="1"/>
            <a:r>
              <a:rPr lang="en-US" altLang="zh-CN" b="1" dirty="0"/>
              <a:t>16B</a:t>
            </a:r>
            <a:r>
              <a:rPr lang="en-US" altLang="zh-CN" b="1" dirty="0">
                <a:solidFill>
                  <a:srgbClr val="FF0066"/>
                </a:solidFill>
              </a:rPr>
              <a:t>H</a:t>
            </a:r>
            <a:r>
              <a:rPr lang="en-US" altLang="zh-CN" b="1" dirty="0"/>
              <a:t>, 16B</a:t>
            </a:r>
            <a:r>
              <a:rPr lang="en-US" altLang="zh-CN" b="1" dirty="0">
                <a:solidFill>
                  <a:srgbClr val="FF0066"/>
                </a:solidFill>
              </a:rPr>
              <a:t>h</a:t>
            </a:r>
            <a:endParaRPr lang="en-US" altLang="zh-CN" b="1" dirty="0">
              <a:solidFill>
                <a:srgbClr val="FF0066"/>
              </a:solidFill>
            </a:endParaRPr>
          </a:p>
          <a:p>
            <a:pPr eaLnBrk="1" hangingPunct="1"/>
            <a:r>
              <a:rPr lang="zh-CN" altLang="en-US" b="1" dirty="0"/>
              <a:t>在源程序中必须以数字开始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827088" y="3151188"/>
            <a:ext cx="2376488" cy="13858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F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9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9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+ 12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9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9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9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619250" y="4068763"/>
            <a:ext cx="86518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132138" y="3151188"/>
            <a:ext cx="3313113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对应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1111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9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9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+ 0001 0010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9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9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0010 0001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9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924300" y="4068763"/>
            <a:ext cx="20161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575425" y="3265488"/>
            <a:ext cx="2100263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0070C0"/>
                </a:solidFill>
                <a:latin typeface="Arial" panose="020B0604020202020204" pitchFamily="34" charset="0"/>
              </a:rPr>
              <a:t>通常用十六进制形式来表示二进制码</a:t>
            </a:r>
            <a:endParaRPr lang="zh-CN" altLang="en-US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908050" y="6610350"/>
              <a:ext cx="6350" cy="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908050" y="66103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5708650" y="2038350"/>
              <a:ext cx="196850" cy="5905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5708650" y="2038350"/>
                <a:ext cx="196850" cy="590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5975350" y="1905000"/>
              <a:ext cx="12700" cy="2476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6"/>
            </p:blipFill>
            <p:spPr>
              <a:xfrm>
                <a:off x="5975350" y="1905000"/>
                <a:ext cx="127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6032500" y="1949450"/>
              <a:ext cx="139700" cy="1778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8"/>
            </p:blipFill>
            <p:spPr>
              <a:xfrm>
                <a:off x="6032500" y="1949450"/>
                <a:ext cx="1397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6477000" y="1936750"/>
              <a:ext cx="19050" cy="1333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0"/>
            </p:blipFill>
            <p:spPr>
              <a:xfrm>
                <a:off x="6477000" y="1936750"/>
                <a:ext cx="190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6527800" y="1911350"/>
              <a:ext cx="6350" cy="2222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2"/>
            </p:blipFill>
            <p:spPr>
              <a:xfrm>
                <a:off x="6527800" y="1911350"/>
                <a:ext cx="63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墨迹 12"/>
              <p14:cNvContentPartPr/>
              <p14:nvPr/>
            </p14:nvContentPartPr>
            <p14:xfrm>
              <a:off x="6991350" y="1911350"/>
              <a:ext cx="19050" cy="1397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4"/>
            </p:blipFill>
            <p:spPr>
              <a:xfrm>
                <a:off x="6991350" y="1911350"/>
                <a:ext cx="190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墨迹 13"/>
              <p14:cNvContentPartPr/>
              <p14:nvPr/>
            </p14:nvContentPartPr>
            <p14:xfrm>
              <a:off x="7042150" y="1885950"/>
              <a:ext cx="114300" cy="1651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6"/>
            </p:blipFill>
            <p:spPr>
              <a:xfrm>
                <a:off x="7042150" y="1885950"/>
                <a:ext cx="1143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5" name="墨迹 14"/>
              <p14:cNvContentPartPr/>
              <p14:nvPr/>
            </p14:nvContentPartPr>
            <p14:xfrm>
              <a:off x="7461250" y="1993900"/>
              <a:ext cx="31750" cy="1524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8"/>
            </p:blipFill>
            <p:spPr>
              <a:xfrm>
                <a:off x="7461250" y="1993900"/>
                <a:ext cx="317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6" name="墨迹 15"/>
              <p14:cNvContentPartPr/>
              <p14:nvPr/>
            </p14:nvContentPartPr>
            <p14:xfrm>
              <a:off x="7531100" y="1905000"/>
              <a:ext cx="133350" cy="2349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0"/>
            </p:blipFill>
            <p:spPr>
              <a:xfrm>
                <a:off x="7531100" y="1905000"/>
                <a:ext cx="1333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7" name="墨迹 16"/>
              <p14:cNvContentPartPr/>
              <p14:nvPr/>
            </p14:nvContentPartPr>
            <p14:xfrm>
              <a:off x="7569200" y="2019300"/>
              <a:ext cx="63500" cy="3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2"/>
            </p:blipFill>
            <p:spPr>
              <a:xfrm>
                <a:off x="7569200" y="2019300"/>
                <a:ext cx="635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8" name="墨迹 17"/>
              <p14:cNvContentPartPr/>
              <p14:nvPr/>
            </p14:nvContentPartPr>
            <p14:xfrm>
              <a:off x="7956550" y="1974850"/>
              <a:ext cx="38100" cy="1206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4"/>
            </p:blipFill>
            <p:spPr>
              <a:xfrm>
                <a:off x="7956550" y="1974850"/>
                <a:ext cx="381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9" name="墨迹 18"/>
              <p14:cNvContentPartPr/>
              <p14:nvPr/>
            </p14:nvContentPartPr>
            <p14:xfrm>
              <a:off x="8089900" y="1987550"/>
              <a:ext cx="101600" cy="1016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6"/>
            </p:blipFill>
            <p:spPr>
              <a:xfrm>
                <a:off x="8089900" y="1987550"/>
                <a:ext cx="1016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0" name="墨迹 19"/>
              <p14:cNvContentPartPr/>
              <p14:nvPr/>
            </p14:nvContentPartPr>
            <p14:xfrm>
              <a:off x="8128000" y="2006600"/>
              <a:ext cx="44450" cy="1841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8"/>
            </p:blipFill>
            <p:spPr>
              <a:xfrm>
                <a:off x="8128000" y="2006600"/>
                <a:ext cx="444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1" name="墨迹 20"/>
              <p14:cNvContentPartPr/>
              <p14:nvPr/>
            </p14:nvContentPartPr>
            <p14:xfrm>
              <a:off x="8559800" y="1974850"/>
              <a:ext cx="31750" cy="762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0"/>
            </p:blipFill>
            <p:spPr>
              <a:xfrm>
                <a:off x="8559800" y="1974850"/>
                <a:ext cx="317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2" name="墨迹 21"/>
              <p14:cNvContentPartPr/>
              <p14:nvPr/>
            </p14:nvContentPartPr>
            <p14:xfrm>
              <a:off x="8674100" y="1930400"/>
              <a:ext cx="63500" cy="2032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2"/>
            </p:blipFill>
            <p:spPr>
              <a:xfrm>
                <a:off x="8674100" y="1930400"/>
                <a:ext cx="635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3" name="墨迹 22"/>
              <p14:cNvContentPartPr/>
              <p14:nvPr/>
            </p14:nvContentPartPr>
            <p14:xfrm>
              <a:off x="8705850" y="1974850"/>
              <a:ext cx="69850" cy="190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4"/>
            </p:blipFill>
            <p:spPr>
              <a:xfrm>
                <a:off x="8705850" y="1974850"/>
                <a:ext cx="698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4" name="墨迹 23"/>
              <p14:cNvContentPartPr/>
              <p14:nvPr/>
            </p14:nvContentPartPr>
            <p14:xfrm>
              <a:off x="952500" y="914400"/>
              <a:ext cx="6057900" cy="4762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6"/>
            </p:blipFill>
            <p:spPr>
              <a:xfrm>
                <a:off x="952500" y="914400"/>
                <a:ext cx="605790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5" name="墨迹 24"/>
              <p14:cNvContentPartPr/>
              <p14:nvPr/>
            </p14:nvContentPartPr>
            <p14:xfrm>
              <a:off x="952500" y="5588000"/>
              <a:ext cx="5130800" cy="3683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8"/>
            </p:blipFill>
            <p:spPr>
              <a:xfrm>
                <a:off x="952500" y="5588000"/>
                <a:ext cx="5130800" cy="3683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charRg st="17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charRg st="29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79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charRg st="79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04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1267">
                                            <p:txEl>
                                              <p:charRg st="104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20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1267">
                                            <p:txEl>
                                              <p:charRg st="120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31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1267">
                                            <p:txEl>
                                              <p:charRg st="131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4" grpId="0"/>
      <p:bldP spid="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八进制数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525963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b="1" dirty="0"/>
              <a:t>3</a:t>
            </a:r>
            <a:r>
              <a:rPr lang="zh-CN" altLang="en-US" b="1" dirty="0"/>
              <a:t>位二进制码对应</a:t>
            </a:r>
            <a:r>
              <a:rPr lang="en-US" altLang="zh-CN" b="1" dirty="0"/>
              <a:t>1</a:t>
            </a:r>
            <a:r>
              <a:rPr lang="zh-CN" altLang="en-US" b="1" dirty="0"/>
              <a:t>位八进制数码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进位规则</a:t>
            </a:r>
            <a:r>
              <a:rPr lang="en-US" altLang="zh-CN" b="1" dirty="0"/>
              <a:t>:</a:t>
            </a:r>
            <a:r>
              <a:rPr lang="zh-CN" altLang="en-US" b="1" dirty="0"/>
              <a:t>逢</a:t>
            </a:r>
            <a:r>
              <a:rPr lang="en-US" altLang="zh-CN" b="1" dirty="0"/>
              <a:t>8</a:t>
            </a:r>
            <a:r>
              <a:rPr lang="zh-CN" altLang="en-US" b="1" dirty="0"/>
              <a:t>进</a:t>
            </a:r>
            <a:r>
              <a:rPr lang="en-US" altLang="zh-CN" b="1" dirty="0"/>
              <a:t>1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8</a:t>
            </a:r>
            <a:r>
              <a:rPr lang="zh-CN" altLang="en-US" b="1" dirty="0"/>
              <a:t>个数码：</a:t>
            </a:r>
            <a:r>
              <a:rPr lang="en-US" altLang="zh-CN" b="1" dirty="0"/>
              <a:t>0, 1, 2, 3, 4, 5, 6, 7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书写： </a:t>
            </a:r>
            <a:r>
              <a:rPr lang="en-US" altLang="zh-CN" b="1" dirty="0">
                <a:solidFill>
                  <a:srgbClr val="FF0066"/>
                </a:solidFill>
              </a:rPr>
              <a:t>(</a:t>
            </a:r>
            <a:r>
              <a:rPr lang="en-US" altLang="zh-CN" b="1" dirty="0"/>
              <a:t>555</a:t>
            </a:r>
            <a:r>
              <a:rPr lang="en-US" altLang="zh-CN" b="1" dirty="0">
                <a:solidFill>
                  <a:srgbClr val="FF0066"/>
                </a:solidFill>
              </a:rPr>
              <a:t>)</a:t>
            </a:r>
            <a:r>
              <a:rPr lang="en-US" altLang="zh-CN" b="1" baseline="-25000" dirty="0">
                <a:solidFill>
                  <a:srgbClr val="FF0066"/>
                </a:solidFill>
              </a:rPr>
              <a:t>8</a:t>
            </a:r>
            <a:r>
              <a:rPr lang="en-US" altLang="zh-CN" b="1" dirty="0"/>
              <a:t>, </a:t>
            </a:r>
            <a:r>
              <a:rPr lang="zh-CN" altLang="en-US" b="1" dirty="0"/>
              <a:t>或</a:t>
            </a:r>
            <a:r>
              <a:rPr lang="en-US" altLang="zh-CN" b="1" dirty="0"/>
              <a:t>555</a:t>
            </a:r>
            <a:r>
              <a:rPr lang="en-US" altLang="zh-CN" b="1" dirty="0">
                <a:solidFill>
                  <a:srgbClr val="FF0066"/>
                </a:solidFill>
              </a:rPr>
              <a:t>O</a:t>
            </a:r>
            <a:r>
              <a:rPr lang="en-US" altLang="zh-CN" b="1" dirty="0"/>
              <a:t>, 555</a:t>
            </a:r>
            <a:r>
              <a:rPr lang="en-US" altLang="zh-CN" b="1" dirty="0">
                <a:solidFill>
                  <a:srgbClr val="FF0066"/>
                </a:solidFill>
              </a:rPr>
              <a:t>o</a:t>
            </a:r>
            <a:endParaRPr lang="en-US" altLang="zh-CN" b="1" dirty="0">
              <a:solidFill>
                <a:srgbClr val="FF0066"/>
              </a:solidFill>
            </a:endParaRPr>
          </a:p>
          <a:p>
            <a:pPr lvl="1" eaLnBrk="1" hangingPunct="1"/>
            <a:r>
              <a:rPr lang="zh-CN" altLang="en-US" b="1" dirty="0">
                <a:solidFill>
                  <a:schemeClr val="hlink"/>
                </a:solidFill>
              </a:rPr>
              <a:t>字母</a:t>
            </a:r>
            <a:r>
              <a:rPr lang="en-US" altLang="zh-CN" b="1" dirty="0">
                <a:solidFill>
                  <a:schemeClr val="hlink"/>
                </a:solidFill>
              </a:rPr>
              <a:t>O</a:t>
            </a:r>
            <a:r>
              <a:rPr lang="zh-CN" altLang="en-US" b="1" dirty="0">
                <a:solidFill>
                  <a:schemeClr val="hlink"/>
                </a:solidFill>
              </a:rPr>
              <a:t>易与数字</a:t>
            </a:r>
            <a:r>
              <a:rPr lang="en-US" altLang="zh-CN" b="1" dirty="0">
                <a:solidFill>
                  <a:schemeClr val="hlink"/>
                </a:solidFill>
              </a:rPr>
              <a:t>0</a:t>
            </a:r>
            <a:r>
              <a:rPr lang="zh-CN" altLang="en-US" b="1" dirty="0">
                <a:solidFill>
                  <a:schemeClr val="hlink"/>
                </a:solidFill>
              </a:rPr>
              <a:t>混淆，数值后加</a:t>
            </a:r>
            <a:r>
              <a:rPr lang="en-US" altLang="zh-CN" b="1" dirty="0">
                <a:solidFill>
                  <a:srgbClr val="FF0066"/>
                </a:solidFill>
              </a:rPr>
              <a:t>Q</a:t>
            </a:r>
            <a:r>
              <a:rPr lang="zh-CN" altLang="en-US" b="1" dirty="0">
                <a:solidFill>
                  <a:schemeClr val="hlink"/>
                </a:solidFill>
              </a:rPr>
              <a:t>或</a:t>
            </a:r>
            <a:r>
              <a:rPr lang="en-US" altLang="zh-CN" b="1" dirty="0">
                <a:solidFill>
                  <a:srgbClr val="FF0066"/>
                </a:solidFill>
              </a:rPr>
              <a:t>q</a:t>
            </a:r>
            <a:r>
              <a:rPr lang="zh-CN" altLang="en-US" b="1" dirty="0">
                <a:solidFill>
                  <a:schemeClr val="hlink"/>
                </a:solidFill>
              </a:rPr>
              <a:t>表示</a:t>
            </a:r>
            <a:endParaRPr lang="zh-CN" altLang="en-US" b="1" dirty="0">
              <a:solidFill>
                <a:schemeClr val="hlink"/>
              </a:solidFill>
            </a:endParaRPr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zh-CN" altLang="en-US" b="1" dirty="0"/>
              <a:t>源程序中，在数值后加</a:t>
            </a:r>
            <a:r>
              <a:rPr lang="en-US" altLang="zh-CN" b="1" dirty="0">
                <a:solidFill>
                  <a:srgbClr val="FF0066"/>
                </a:solidFill>
              </a:rPr>
              <a:t>Q</a:t>
            </a:r>
            <a:r>
              <a:rPr lang="zh-CN" altLang="en-US" b="1" dirty="0"/>
              <a:t>或</a:t>
            </a:r>
            <a:r>
              <a:rPr lang="en-US" altLang="zh-CN" b="1" dirty="0">
                <a:solidFill>
                  <a:srgbClr val="FF0066"/>
                </a:solidFill>
              </a:rPr>
              <a:t>q</a:t>
            </a:r>
            <a:r>
              <a:rPr lang="zh-CN" altLang="en-US" b="1" dirty="0"/>
              <a:t>或</a:t>
            </a:r>
            <a:r>
              <a:rPr lang="en-US" altLang="zh-CN" b="1" dirty="0"/>
              <a:t>O</a:t>
            </a:r>
            <a:r>
              <a:rPr lang="zh-CN" altLang="en-US" b="1" dirty="0"/>
              <a:t>或</a:t>
            </a:r>
            <a:r>
              <a:rPr lang="en-US" altLang="zh-CN" b="1" dirty="0"/>
              <a:t>o</a:t>
            </a:r>
            <a:endParaRPr lang="en-US" altLang="zh-CN" b="1" dirty="0"/>
          </a:p>
          <a:p>
            <a:pPr lvl="1" eaLnBrk="1" hangingPunct="1"/>
            <a:r>
              <a:rPr lang="en-US" altLang="zh-CN" b="1" dirty="0"/>
              <a:t>555</a:t>
            </a:r>
            <a:r>
              <a:rPr lang="en-US" altLang="zh-CN" b="1" dirty="0">
                <a:solidFill>
                  <a:srgbClr val="FF0066"/>
                </a:solidFill>
              </a:rPr>
              <a:t>Q</a:t>
            </a:r>
            <a:r>
              <a:rPr lang="en-US" altLang="zh-CN" b="1" dirty="0"/>
              <a:t>, 555</a:t>
            </a:r>
            <a:r>
              <a:rPr lang="en-US" altLang="zh-CN" b="1" dirty="0">
                <a:solidFill>
                  <a:srgbClr val="FF0066"/>
                </a:solidFill>
              </a:rPr>
              <a:t>q</a:t>
            </a:r>
            <a:endParaRPr lang="en-US" altLang="zh-CN" b="1" dirty="0">
              <a:solidFill>
                <a:srgbClr val="FF0066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8313" y="4130675"/>
            <a:ext cx="2374900" cy="13858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17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9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Q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9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+ 22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9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Q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9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9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Q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260475" y="5048250"/>
            <a:ext cx="8636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771775" y="4130675"/>
            <a:ext cx="3073400" cy="13858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对应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001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111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9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9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010 010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9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9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100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001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9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563938" y="5048250"/>
            <a:ext cx="20161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5063" y="4244975"/>
            <a:ext cx="210185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0070C0"/>
                </a:solidFill>
                <a:latin typeface="Arial" panose="020B0604020202020204" pitchFamily="34" charset="0"/>
              </a:rPr>
              <a:t>有时用八进制形式来表示二进制码</a:t>
            </a:r>
            <a:endParaRPr lang="zh-CN" altLang="en-US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charRg st="1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2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charRg st="26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55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charRg st="55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79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8195">
                                            <p:txEl>
                                              <p:charRg st="79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0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8195">
                                            <p:txEl>
                                              <p:charRg st="102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20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8195">
                                            <p:txEl>
                                              <p:charRg st="120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4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395288" y="-26987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不同记数形式，完成同样任务</a:t>
            </a:r>
            <a:endParaRPr lang="zh-CN" altLang="en-US" sz="3600" dirty="0"/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395288" y="1125538"/>
            <a:ext cx="8229600" cy="681037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400" dirty="0"/>
              <a:t>举例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411413" y="1125538"/>
            <a:ext cx="5545138" cy="15525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人类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  习惯使用十进制数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9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计算机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：习惯使用二进制数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9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        习惯使用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进制数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9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Q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        习惯使用八进制数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9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0113" y="2749550"/>
            <a:ext cx="7343775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计算</a:t>
            </a:r>
            <a:r>
              <a:rPr lang="en-US" altLang="zh-CN" sz="2800" b="1" dirty="0">
                <a:latin typeface="宋体" panose="02010600030101010101" pitchFamily="2" charset="-122"/>
              </a:rPr>
              <a:t>:</a:t>
            </a:r>
            <a:r>
              <a:rPr lang="zh-CN" altLang="en-US" sz="2800" b="1" dirty="0">
                <a:latin typeface="宋体" panose="02010600030101010101" pitchFamily="2" charset="-122"/>
              </a:rPr>
              <a:t> ☆</a:t>
            </a:r>
            <a:r>
              <a:rPr lang="zh-CN" altLang="zh-CN" sz="2800" dirty="0">
                <a:latin typeface="Arial" panose="020B0604020202020204" pitchFamily="34" charset="0"/>
              </a:rPr>
              <a:t>☆☆☆☆</a:t>
            </a:r>
            <a:r>
              <a:rPr lang="zh-CN" altLang="en-US" sz="2800" dirty="0">
                <a:latin typeface="Arial" panose="020B0604020202020204" pitchFamily="34" charset="0"/>
              </a:rPr>
              <a:t>      </a:t>
            </a:r>
            <a:r>
              <a:rPr lang="zh-CN" altLang="zh-CN" sz="2800" dirty="0">
                <a:latin typeface="Arial" panose="020B0604020202020204" pitchFamily="34" charset="0"/>
              </a:rPr>
              <a:t>☆☆☆☆☆☆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      </a:t>
            </a:r>
            <a:r>
              <a:rPr lang="zh-CN" altLang="zh-CN" sz="2800" dirty="0">
                <a:latin typeface="Arial" panose="020B0604020202020204" pitchFamily="34" charset="0"/>
              </a:rPr>
              <a:t>☆☆☆☆☆</a:t>
            </a:r>
            <a:r>
              <a:rPr lang="zh-CN" altLang="en-US" sz="2800" dirty="0">
                <a:latin typeface="Arial" panose="020B0604020202020204" pitchFamily="34" charset="0"/>
              </a:rPr>
              <a:t>  </a:t>
            </a:r>
            <a:r>
              <a:rPr lang="en-US" altLang="zh-CN" sz="2800" dirty="0">
                <a:latin typeface="Arial" panose="020B0604020202020204" pitchFamily="34" charset="0"/>
              </a:rPr>
              <a:t>+</a:t>
            </a:r>
            <a:r>
              <a:rPr lang="zh-CN" altLang="en-US" sz="2800" dirty="0">
                <a:latin typeface="Arial" panose="020B0604020202020204" pitchFamily="34" charset="0"/>
              </a:rPr>
              <a:t>  </a:t>
            </a:r>
            <a:r>
              <a:rPr lang="zh-CN" altLang="zh-CN" sz="2800" dirty="0">
                <a:latin typeface="Arial" panose="020B0604020202020204" pitchFamily="34" charset="0"/>
              </a:rPr>
              <a:t>☆☆☆☆☆☆</a:t>
            </a:r>
            <a:r>
              <a:rPr lang="zh-CN" altLang="en-US" sz="2800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</a:rPr>
              <a:t>= </a:t>
            </a:r>
            <a:r>
              <a:rPr lang="zh-CN" altLang="en-US" sz="2800" u="sng" dirty="0">
                <a:latin typeface="Arial" panose="020B0604020202020204" pitchFamily="34" charset="0"/>
              </a:rPr>
              <a:t>       </a:t>
            </a:r>
            <a:r>
              <a:rPr lang="en-US" altLang="zh-CN" sz="2800" u="sng" dirty="0">
                <a:latin typeface="Arial" panose="020B0604020202020204" pitchFamily="34" charset="0"/>
              </a:rPr>
              <a:t> </a:t>
            </a:r>
            <a:r>
              <a:rPr lang="zh-CN" altLang="zh-CN" sz="2800" dirty="0">
                <a:latin typeface="Arial" panose="020B0604020202020204" pitchFamily="34" charset="0"/>
              </a:rPr>
              <a:t>☆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      </a:t>
            </a:r>
            <a:r>
              <a:rPr lang="zh-CN" altLang="zh-CN" sz="2800" dirty="0">
                <a:latin typeface="Arial" panose="020B0604020202020204" pitchFamily="34" charset="0"/>
              </a:rPr>
              <a:t>☆☆☆☆☆</a:t>
            </a:r>
            <a:r>
              <a:rPr lang="zh-CN" altLang="en-US" sz="2800" dirty="0">
                <a:latin typeface="Arial" panose="020B0604020202020204" pitchFamily="34" charset="0"/>
              </a:rPr>
              <a:t>      </a:t>
            </a:r>
            <a:r>
              <a:rPr lang="zh-CN" altLang="zh-CN" sz="2800" dirty="0">
                <a:latin typeface="Arial" panose="020B0604020202020204" pitchFamily="34" charset="0"/>
              </a:rPr>
              <a:t>☆☆☆☆☆☆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4189413"/>
            <a:ext cx="1079500" cy="1803400"/>
          </a:xfrm>
          <a:prstGeom prst="rect">
            <a:avLst/>
          </a:prstGeom>
          <a:noFill/>
          <a:ln w="317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/>
            <a:r>
              <a:rPr lang="zh-CN" altLang="en-US" sz="2800" dirty="0">
                <a:solidFill>
                  <a:srgbClr val="00B0F0"/>
                </a:solidFill>
                <a:latin typeface="宋体" panose="02010600030101010101" pitchFamily="2" charset="-122"/>
              </a:rPr>
              <a:t>小</a:t>
            </a:r>
            <a:r>
              <a:rPr lang="en-US" altLang="zh-CN" sz="2800" dirty="0">
                <a:solidFill>
                  <a:srgbClr val="00B0F0"/>
                </a:solidFill>
                <a:latin typeface="宋体" panose="02010600030101010101" pitchFamily="2" charset="-122"/>
              </a:rPr>
              <a:t>D:</a:t>
            </a:r>
            <a:endParaRPr lang="en-US" altLang="zh-CN" sz="2800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solidFill>
                  <a:srgbClr val="00B0F0"/>
                </a:solidFill>
                <a:latin typeface="宋体" panose="02010600030101010101" pitchFamily="2" charset="-122"/>
              </a:rPr>
              <a:t>  15</a:t>
            </a:r>
            <a:endParaRPr lang="en-US" altLang="zh-CN" sz="2800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solidFill>
                  <a:srgbClr val="00B0F0"/>
                </a:solidFill>
                <a:latin typeface="宋体" panose="02010600030101010101" pitchFamily="2" charset="-122"/>
              </a:rPr>
              <a:t>+ 18</a:t>
            </a:r>
            <a:endParaRPr lang="en-US" altLang="zh-CN" sz="2800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solidFill>
                  <a:srgbClr val="00B0F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800" dirty="0">
                <a:solidFill>
                  <a:srgbClr val="00B0F0"/>
                </a:solidFill>
                <a:latin typeface="宋体" panose="02010600030101010101" pitchFamily="2" charset="-122"/>
              </a:rPr>
              <a:t>33</a:t>
            </a:r>
            <a:endParaRPr lang="zh-CN" altLang="en-US" sz="2800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84213" y="5557838"/>
            <a:ext cx="86518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411413" y="4189413"/>
            <a:ext cx="1800225" cy="1803400"/>
          </a:xfrm>
          <a:prstGeom prst="rect">
            <a:avLst/>
          </a:prstGeom>
          <a:ln w="3175">
            <a:solidFill>
              <a:srgbClr val="FFC00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小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C: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1111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9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9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+ 10010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9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9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100001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9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555875" y="5557838"/>
            <a:ext cx="129698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32363" y="4189413"/>
            <a:ext cx="1368425" cy="1803400"/>
          </a:xfrm>
          <a:prstGeom prst="rect">
            <a:avLst/>
          </a:prstGeom>
          <a:ln w="3175">
            <a:solidFill>
              <a:srgbClr val="FFC00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小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F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9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9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+ 12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9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9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9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003800" y="5557838"/>
            <a:ext cx="8636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948488" y="4189413"/>
            <a:ext cx="1439863" cy="1803400"/>
          </a:xfrm>
          <a:prstGeom prst="rect">
            <a:avLst/>
          </a:prstGeom>
          <a:ln w="3175">
            <a:solidFill>
              <a:srgbClr val="FFC00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小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Q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17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9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Q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9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+ 22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9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Q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9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9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Q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948488" y="5537200"/>
            <a:ext cx="8636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ldLvl="2" build="p"/>
      <p:bldP spid="4" grpId="0"/>
      <p:bldP spid="5" grpId="0"/>
      <p:bldP spid="7" grpId="0" animBg="1"/>
      <p:bldP spid="9" grpId="0" animBg="1"/>
      <p:bldP spid="12" grpId="0" animBg="1"/>
      <p:bldP spid="14" grpId="0" animBg="1"/>
    </p:bldLst>
  </p:timing>
</p:sld>
</file>

<file path=ppt/tags/tag1.xml><?xml version="1.0" encoding="utf-8"?>
<p:tagLst xmlns:p="http://schemas.openxmlformats.org/presentationml/2006/main">
  <p:tag name="commondata" val="eyJoZGlkIjoiMDk0MzliODQ5Mzc3ZDY1ZTI0ZWQ3NWJkMjdkYzllN2I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5447</Words>
  <Application>WPS 演示</Application>
  <PresentationFormat/>
  <Paragraphs>497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Arial</vt:lpstr>
      <vt:lpstr>宋体</vt:lpstr>
      <vt:lpstr>Wingdings</vt:lpstr>
      <vt:lpstr>黑体</vt:lpstr>
      <vt:lpstr>微软雅黑</vt:lpstr>
      <vt:lpstr>Arial Unicode MS</vt:lpstr>
      <vt:lpstr>Times New Roman</vt:lpstr>
      <vt:lpstr>Calibri</vt:lpstr>
      <vt:lpstr>Courier New</vt:lpstr>
      <vt:lpstr>Symbol</vt:lpstr>
      <vt:lpstr>默认设计模板</vt:lpstr>
      <vt:lpstr>第1次课 基础知识及实验环境搭建</vt:lpstr>
      <vt:lpstr>数量级符号</vt:lpstr>
      <vt:lpstr>信息单位及数据类型类型</vt:lpstr>
      <vt:lpstr>基础知识</vt:lpstr>
      <vt:lpstr>1.1.1  十进制数</vt:lpstr>
      <vt:lpstr>1.1.2  二进制数</vt:lpstr>
      <vt:lpstr> 十六进制数</vt:lpstr>
      <vt:lpstr> 八进制数</vt:lpstr>
      <vt:lpstr>不同记数形式，完成同样任务</vt:lpstr>
      <vt:lpstr>1.1.3  数制间的转换</vt:lpstr>
      <vt:lpstr>1. 二进制数对应十进制值</vt:lpstr>
      <vt:lpstr>2. 十进制数转换成二进制数</vt:lpstr>
      <vt:lpstr>2. 十进制数转换成二进制数(续)</vt:lpstr>
      <vt:lpstr>练习</vt:lpstr>
      <vt:lpstr>PowerPoint 演示文稿</vt:lpstr>
      <vt:lpstr>  DEBUG</vt:lpstr>
      <vt:lpstr>1.2  编码</vt:lpstr>
      <vt:lpstr>1.2.1  整数的表示</vt:lpstr>
      <vt:lpstr>1.2.1  整数的表示</vt:lpstr>
      <vt:lpstr>手工求整数对应的补码</vt:lpstr>
      <vt:lpstr>手工求补码对应的整数</vt:lpstr>
      <vt:lpstr>PowerPoint 演示文稿</vt:lpstr>
      <vt:lpstr>补码表示的范围</vt:lpstr>
      <vt:lpstr>补码数的溢出</vt:lpstr>
      <vt:lpstr>补码的特性</vt:lpstr>
      <vt:lpstr>1.2.2  字符表示</vt:lpstr>
      <vt:lpstr>1.  ASCII字符编码 </vt:lpstr>
      <vt:lpstr>PowerPoint 演示文稿</vt:lpstr>
      <vt:lpstr>1.3  二进制码的基本逻辑运算</vt:lpstr>
      <vt:lpstr>PowerPoint 演示文稿</vt:lpstr>
      <vt:lpstr>PowerPoint 演示文稿</vt:lpstr>
      <vt:lpstr>DEBUG下输入代码显示Hello,Word!</vt:lpstr>
      <vt:lpstr>汇编语言程序开发示例</vt:lpstr>
      <vt:lpstr>汇编语言程序开发示例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基础知识</dc:title>
  <dc:creator>张光长</dc:creator>
  <cp:lastModifiedBy>王皙晶</cp:lastModifiedBy>
  <cp:revision>122</cp:revision>
  <dcterms:created xsi:type="dcterms:W3CDTF">2009-09-30T12:30:00Z</dcterms:created>
  <dcterms:modified xsi:type="dcterms:W3CDTF">2024-07-29T14:23:59Z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DDE314A9E3F0438E905EFC7F59FD434D_12</vt:lpwstr>
  </property>
  <property fmtid="{D5CDD505-2E9C-101B-9397-08002B2CF9AE}" pid="3" name="KSOProductBuildVer">
    <vt:lpwstr>2052-12.1.0.16929</vt:lpwstr>
  </property>
</Properties>
</file>